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7.xml" ContentType="application/inkml+xml"/>
  <Override PartName="/ppt/ink/ink298.xml" ContentType="application/inkml+xml"/>
  <Override PartName="/ppt/ink/ink299.xml" ContentType="application/inkml+xml"/>
  <Override PartName="/ppt/ink/ink3.xml" ContentType="application/inkml+xml"/>
  <Override PartName="/ppt/ink/ink30.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9" r:id="rId4"/>
    <p:sldId id="262" r:id="rId5"/>
    <p:sldId id="261" r:id="rId6"/>
    <p:sldId id="319" r:id="rId7"/>
    <p:sldId id="260" r:id="rId8"/>
    <p:sldId id="258" r:id="rId9"/>
    <p:sldId id="290" r:id="rId10"/>
    <p:sldId id="257" r:id="rId11"/>
    <p:sldId id="320" r:id="rId12"/>
    <p:sldId id="263" r:id="rId13"/>
    <p:sldId id="321" r:id="rId14"/>
    <p:sldId id="264" r:id="rId15"/>
    <p:sldId id="265" r:id="rId16"/>
    <p:sldId id="322" r:id="rId17"/>
    <p:sldId id="266" r:id="rId18"/>
    <p:sldId id="324" r:id="rId19"/>
    <p:sldId id="323" r:id="rId20"/>
    <p:sldId id="325" r:id="rId21"/>
    <p:sldId id="267" r:id="rId22"/>
    <p:sldId id="268" r:id="rId23"/>
    <p:sldId id="326" r:id="rId24"/>
    <p:sldId id="269" r:id="rId25"/>
    <p:sldId id="327" r:id="rId26"/>
    <p:sldId id="270" r:id="rId27"/>
    <p:sldId id="271" r:id="rId28"/>
    <p:sldId id="359" r:id="rId29"/>
    <p:sldId id="272" r:id="rId30"/>
    <p:sldId id="360" r:id="rId31"/>
    <p:sldId id="362" r:id="rId32"/>
    <p:sldId id="273" r:id="rId33"/>
    <p:sldId id="274" r:id="rId34"/>
    <p:sldId id="361" r:id="rId35"/>
    <p:sldId id="275" r:id="rId36"/>
    <p:sldId id="276" r:id="rId37"/>
    <p:sldId id="277" r:id="rId38"/>
    <p:sldId id="278" r:id="rId39"/>
    <p:sldId id="279" r:id="rId40"/>
    <p:sldId id="280" r:id="rId41"/>
    <p:sldId id="281" r:id="rId42"/>
    <p:sldId id="289" r:id="rId43"/>
    <p:sldId id="282" r:id="rId44"/>
    <p:sldId id="283" r:id="rId45"/>
    <p:sldId id="284" r:id="rId46"/>
    <p:sldId id="285" r:id="rId47"/>
    <p:sldId id="286" r:id="rId48"/>
    <p:sldId id="287" r:id="rId49"/>
    <p:sldId id="288" r:id="rId50"/>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07"/>
    </inkml:context>
    <inkml:brush xml:id="br0">
      <inkml:brushProperty name="width" value="0.0228258576244116" units="cm"/>
      <inkml:brushProperty name="height" value="0.0228258576244116" units="cm"/>
      <inkml:brushProperty name="color" value="#00bff3"/>
      <inkml:brushProperty name="ignorePressure" value="0"/>
    </inkml:brush>
  </inkml:definitions>
  <inkml:trace contextRef="#ctx0" brushRef="#br0">69900.000 11700.000 963,'96.000'9.000'3,"-5.000"19.000"3,-7.000 19.000 6,-5.000 19.000 4</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1"/>
    </inkml:context>
    <inkml:brush xml:id="br0">
      <inkml:brushProperty name="width" value="0.0616134218871593" units="cm"/>
      <inkml:brushProperty name="height" value="0.0616134218871593" units="cm"/>
      <inkml:brushProperty name="color" value="#00bff3"/>
      <inkml:brushProperty name="ignorePressure" value="0"/>
    </inkml:brush>
  </inkml:definitions>
  <inkml:trace contextRef="#ctx0" brushRef="#br0">80900.000 1400.000 357,'31.000'-27.000'0,"13.000"-3.000"1,12.000-3.000 0,13.000-2.000 1,-1.000 2.000 0,-11.000 9.000-1,-14.000 10.000 1,-11.000 10.000-2,3.000 2.000 5,23.000-3.000 6,22.000-3.000 7,22.000-2.000 8,5.000 0.000 1,-8.000 7.000-4,-10.000 6.000-2,-9.000 7.000-4,-10.000 7.000-3,-9.000 9.000 0,-10.000 10.000-1,-8.000 10.000-1,-9.000 2.000 1,-6.000-3.000 0,-6.000-3.000 2,-6.000-2.000 2,-9.000 0.000 1,-8.000 7.000 2,-10.000 6.000 2,-9.000 7.000 2,-5.000 2.000 0,0.000 1.000-1,0.000-1.000-2,0.000 1.000-1,1.000 2.000-2,4.000 7.000 1,3.000 6.000-2,3.000 7.000 1,1.000 7.000-1,1.000 9.000-1,-1.000 10.000-1,1.000 10.000-1,-1.000 7.000-2,1.000 6.000 0,-1.000 7.000-2,1.000 6.000-2,1.000 1.000-1,3.000-3.000 0,3.000-3.000-2,4.000-2.000 0,-1.000-5.000-2,-3.000-2.000-4,-3.000-3.000-3,-2.000-3.000-2,-1.000-9.000-3,3.000-11.000-3,3.000-14.000-2,4.000-11.000-3,-7.000-22.000-7,-16.000-27.000-11,-15.000-28.000-11,-15.000-28.000-13,-9.000-26.000-1,1.000-21.000 8,-1.000-22.000 7,1.000-22.000 8,-1.000-18.000 5,1.000-11.000 3,-1.000-14.000 3,1.000-11.000 2,4.000-3.000 3,9.000 10.000 3,10.000 10.000 2,10.000 9.000 4,7.000 12.000 3,6.000 16.000 4,7.000 15.000 5,6.000 17.000 4,7.000 11.000 5,10.000 10.000 7,10.000 10.000 6,9.000 9.000 6,7.000 6.000 2,7.000 3.000 1,6.000 3.000-1,7.000 4.000 1,0.000 2.000-4,-2.000 4.000-4,-3.000 3.000-5,-3.000 3.000-4,-7.000 14.000-6,-9.000 25.000-4,-10.000 25.000-5,-8.000 25.000-4,-18.000 17.000-3,-25.000 9.000-1,-25.000 10.000-1,-25.000 10.000 0,-15.000 2.000 0,-2.000-3.000 1,-3.000-3.000 0,-3.000-2.000 2,-2.000-8.000 1,0.000-8.000 2,0.000-10.000 2,0.000-9.000 3,6.000-12.000 2,13.000-11.000 5,12.000-14.000 4,13.000-11.000 4,21.000-12.000 0,32.000-9.000-3,31.000-10.000-3,32.000-8.000-3,22.000-12.000-7,17.000-12.000-8,15.000-13.000-9,16.000-12.000-9,5.000-5.000-4,-2.000 3.000-2,-3.000 3.000-1,-3.000 4.000-2,-12.000 4.000 0,-18.000 6.000 2,-19.000 7.000 0,-18.000 6.000 1</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7"/>
    </inkml:context>
    <inkml:brush xml:id="br0">
      <inkml:brushProperty name="width" value="0.0477598384022713" units="cm"/>
      <inkml:brushProperty name="height" value="0.0477598384022713" units="cm"/>
      <inkml:brushProperty name="color" value="#f2395b"/>
      <inkml:brushProperty name="ignorePressure" value="0"/>
    </inkml:brush>
  </inkml:definitions>
  <inkml:trace contextRef="#ctx0" brushRef="#br0">85900.000 26450.000 460,'0.000'-49.000'101,"0.000"4.000"-24,0.000 3.000-26,0.000 3.000-23,0.000-2.000-15,0.000-6.000-3,0.000-6.000-3,0.000-6.000-3,0.000-1.000-3,0.000 7.000-1,0.000 6.000-1,0.000 7.000-1,-8.000 5.000-3,-16.000 7.000-2,-15.000 6.000-2,-15.000 7.000-3,-9.000 8.000 1,1.000 14.000 1,-1.000 11.000 2,1.000 14.000 3,1.000 10.000 3,3.000 9.000 3,3.000 10.000 4,4.000 10.000 4,2.000 5.000 2,4.000 4.000 3,3.000 3.000 1,3.000 3.000 1,3.000 1.000 1,3.000 1.000 1,3.000-1.000-1,4.000 1.000 0,4.000-3.000 0,6.000-2.000-2,7.000-3.000-1,6.000-3.000-1,6.000-7.000-2,6.000-9.000-2,7.000-10.000-2,6.000-8.000-2,6.000-9.000-3,6.000-6.000-2,7.000-6.000-2,6.000-6.000-2,6.000-13.000-3,6.000-19.000-2,7.000-18.000-4,6.000-19.000-2,1.000-13.000-1,-3.000-6.000 1,-3.000-6.000 1,-2.000-6.000 1,-5.000-4.000-2,-2.000 1.000-6,-3.000-1.000-5,-3.000 1.000-6,-4.000-7.000-2,-3.000-12.000 2,-3.000-13.000 1,-2.000-12.000 1,-3.000-10.000 2,1.000-6.000 3,-1.000-6.000 3,1.000-6.000 2,-3.000-1.000 3,-2.000 7.000 4,-3.000 6.000 5,-3.000 7.000 3,-4.000 10.000 3,-3.000 16.000 2,-3.000 15.000 3,-2.000 17.000 1,-3.000 14.000 5,1.000 17.000 7,-1.000 15.000 7,1.000 16.000 7,-4.000 21.000 7,-6.000 29.000 5,-6.000 28.000 6,-6.000 28.000 6,-6.000 15.000-2,-2.000 4.000-7,-3.000 3.000-9,-3.000 3.000-9,-1.000 3.000-4,4.000 3.000-5,3.000 3.000-2,3.000 4.000-3,3.000-4.000-2,3.000-9.000 0,3.000-10.000 1,4.000-8.000-1,1.000-4.000-1,0.000 3.000-6,0.000 3.000-3,0.000 4.000-6,3.000 1.000-5,6.000 0.000-7,7.000 0.000-6,6.000 0.000-6,3.000 0.000-7,0.000 0.000-5,0.000 0.000-7,0.000 0.000-7,1.000-8.000 1,4.000-16.000 7,3.000-15.000 7,3.000-15.000 6</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2"/>
    </inkml:context>
    <inkml:brush xml:id="br0">
      <inkml:brushProperty name="width" value="0.0480296574532986" units="cm"/>
      <inkml:brushProperty name="height" value="0.0480296574532986" units="cm"/>
      <inkml:brushProperty name="color" value="#fed406"/>
      <inkml:brushProperty name="ignorePressure" value="0"/>
    </inkml:brush>
  </inkml:definitions>
  <inkml:trace contextRef="#ctx0" brushRef="#br0">83150.000 45900.000 458,'-44.000'101.000'161,"13.000"4.000"-38,12.000 3.000-37,13.000 3.000-39,6.000-1.000-20,0.000-2.000-4,0.000-3.000-3,0.000-3.000-3,1.000-4.000-3,4.000-3.000-3,3.000-3.000-4,3.000-2.000-1,-2.000 0.000-9,-6.000 7.000-11,-6.000 6.000-11,-6.000 7.000-12,-2.000-18.000-11,3.000-41.000-11,3.000-40.000-10,4.000-40.000-11,2.000-23.000 2,4.000-3.000 13,3.000-3.000 15,3.000-2.000 13</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2"/>
    </inkml:context>
    <inkml:brush xml:id="br0">
      <inkml:brushProperty name="width" value="0.0547479689121246" units="cm"/>
      <inkml:brushProperty name="height" value="0.0547479689121246" units="cm"/>
      <inkml:brushProperty name="color" value="#fed406"/>
      <inkml:brushProperty name="ignorePressure" value="0"/>
    </inkml:brush>
  </inkml:definitions>
  <inkml:trace contextRef="#ctx0" brushRef="#br0">83650.000 44550.000 401,'3.000'-52.000'3,"6.000"-3.000"4,7.000-3.000 5,6.000-2.000 5,1.000 16.000 8,-3.000 38.000 11,-3.000 37.000 12,-2.000 38.000 12,-5.000 18.000 1,-2.000 1.000-9,-3.000-1.000-9,-3.000 1.000-10,-2.000-4.000-5,0.000-6.000-3,0.000-6.000-3,0.000-6.000-3,0.000-4.000-3,0.000 1.000-1,0.000-1.000-1,0.000 1.000-2,-2.000-3.000-1,-3.000-2.000-3,-3.000-3.000-3,-2.000-3.000-3,-1.000 2.000-1,3.000 10.000 0,3.000 10.000 1,4.000 9.000-1,1.000 20.000 1,0.000 31.000 1,0.000 32.000 1,0.000 31.000 1,0.000 15.000-1,0.000 1.000-3,0.000-1.000-2,0.000 1.000-2,1.000-1.000-3,4.000 1.000-2,3.000-1.000-2,3.000 1.000-2,-2.000 7.000-6,-6.000 16.000-9,-6.000 15.000-10,-6.000 17.000-9,-2.000-6.000-6,3.000-24.000-2,3.000-26.000-1,4.000-24.000-3,1.000-32.000 5,0.000-37.000 10,0.000-38.000 10,0.000-37.000 10</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3"/>
    </inkml:context>
    <inkml:brush xml:id="br0">
      <inkml:brushProperty name="width" value="0.0376068316400051" units="cm"/>
      <inkml:brushProperty name="height" value="0.0376068316400051" units="cm"/>
      <inkml:brushProperty name="color" value="#fed406"/>
      <inkml:brushProperty name="ignorePressure" value="0"/>
    </inkml:brush>
  </inkml:definitions>
  <inkml:trace contextRef="#ctx0" brushRef="#br0">83050.000 46350.000 585,'-15.000'-111.000'47,"23.000"28.000"2,22.000 28.000 1,22.000 29.000 2,16.000 19.000-4,14.000 14.000-8,11.000 11.000-9,14.000 14.000-8,3.000 10.000-5,-2.000 9.000-1,-3.000 10.000 0,-3.000 10.000-1,-6.000 2.000-9,-5.000-3.000-19,-7.000-3.000-18,-5.000-2.000-18,-12.000-8.000-11,-16.000-8.000-3,-15.000-10.000-4,-15.000-9.000-3</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4"/>
    </inkml:context>
    <inkml:brush xml:id="br0">
      <inkml:brushProperty name="width" value="0.0468318164348602" units="cm"/>
      <inkml:brushProperty name="height" value="0.0468318164348602" units="cm"/>
      <inkml:brushProperty name="color" value="#fed406"/>
      <inkml:brushProperty name="ignorePressure" value="0"/>
    </inkml:brush>
  </inkml:definitions>
  <inkml:trace contextRef="#ctx0" brushRef="#br0">84750.000 45600.000 469,'23.000'48.000'84,"-3.000"-3.000"-17,-3.000-3.000-14,-2.000-2.000-17,-3.000 5.000-9,1.000 16.000-6,-1.000 15.000-3,1.000 17.000-6,-1.000 7.000-2,1.000 0.000-2,-1.000 0.000-2,1.000 0.000 0,-3.000-2.000-2,-2.000-3.000 1,-3.000-3.000 0,-3.000-2.000-1,2.000-11.000 0,10.000-15.000-3,10.000-15.000-2,9.000-16.000-3,10.000-23.000-3,14.000-27.000-4,11.000-28.000-4,14.000-28.000-5,3.000-15.000 0,-2.000 1.000 1,-3.000-1.000 2,-3.000 1.000 1,-2.000 2.000 3,0.000 7.000 2,0.000 6.000 2,0.000 7.000 3,-7.000 8.000 1,-11.000 14.000 1,-14.000 11.000-1,-11.000 14.000 2,-18.000 3.000-1,-22.000-2.000 2,-22.000-3.000 1,-21.000-3.000 2,-10.000-2.000-1,3.000 0.000-2,3.000 0.000-1,4.000 0.000-1,-4.000-5.000 0,-9.000-9.000 1,-10.000-10.000 3,-8.000-8.000 1,-1.000-3.000 2,9.000 7.000 0,10.000 6.000 1,10.000 7.000 1,11.000 16.000 7,17.000 29.000 15,15.000 28.000 14,16.000 28.000 16,10.000 15.000 1,7.000 4.000-11,6.000 3.000-13,7.000 3.000-11,-1.000 1.000-8,-6.000 1.000-2,-6.000-1.000-2,-6.000 1.000-3,-6.000 8.000-3,-2.000 20.000-4,-3.000 18.000-6,-3.000 20.000-3,-7.000 3.000-3,-9.000-8.000 2,-10.000-10.000 2,-8.000-9.000 0,-6.000-13.000 0,1.000-16.000-6,-1.000-15.000-4,1.000-15.000-4,-1.000-15.000-4,1.000-12.000-1,-1.000-13.000-2,1.000-12.000-1,-1.000-10.000 1,1.000-6.000 3,-1.000-6.000 5,1.000-6.000 3,2.000-9.000 4,7.000-8.000 3,6.000-10.000 3,7.000-9.000 4,7.000-7.000 3,9.000-3.000 3,10.000-3.000 3,10.000-2.000 3,11.000-3.000 2,17.000 1.000 2,15.000-1.000 1,16.000 1.000 1,10.000 1.000 1,7.000 3.000 0,6.000 3.000-1,7.000 4.000 0,-1.000 4.000-2,-6.000 6.000 0,-6.000 7.000-2,-6.000 6.000-1,-12.000 10.000-3,-15.000 17.000-4,-15.000 15.000-6,-16.000 16.000-3,-16.000 12.000-4,-16.000 9.000-1,-15.000 10.000-1,-15.000 10.000-1,-18.000 7.000 1,-19.000 6.000 2,-18.000 7.000 4,-19.000 6.000 1,-12.000-1.000 2,-2.000-5.000-1,-3.000-7.000-1,-3.000-5.000 0,-2.000-9.000 2,0.000-9.000 5,0.000-10.000 5,0.000-8.000 6,4.000-8.000 3,10.000-2.000 1,10.000-3.000 0,9.000-3.000 0,31.000-6.000 3,53.000-5.000 5,53.000-7.000 4,54.000-5.000 5,33.000-8.000-5,17.000-5.000-12,15.000-7.000-13,16.000-5.000-14,10.000-6.000-9,7.000-3.000-8,6.000-3.000-8,7.000-2.000-7,-1.000-3.000-3,-6.000 1.000 5,-6.000-1.000 4,-6.000 1.000 4,-23.000 1.000-2,-36.000 3.000-7,-39.000 3.000-6,-36.000 4.000-8</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6"/>
    </inkml:context>
    <inkml:brush xml:id="br0">
      <inkml:brushProperty name="width" value="0.052634134888649" units="cm"/>
      <inkml:brushProperty name="height" value="0.052634134888649" units="cm"/>
      <inkml:brushProperty name="color" value="#fed406"/>
      <inkml:brushProperty name="ignorePressure" value="0"/>
    </inkml:brush>
  </inkml:definitions>
  <inkml:trace contextRef="#ctx0" brushRef="#br0">87650.000 44950.000 417,'-18.000'-22.000'20,"17.000"6.000"4,15.000 7.000 3,16.000 6.000 4,13.000 6.000 2,14.000 6.000 0,11.000 7.000 0,14.000 6.000 1,0.000 4.000-4,-8.000 4.000-6,-10.000 3.000-7,-9.000 3.000-6,-12.000 7.000-4,-11.000 14.000-2,-14.000 11.000-1,-11.000 14.000-1,-22.000 10.000-1,-27.000 9.000 2,-28.000 10.000 0,-28.000 10.000 1,-17.000 7.000-2,-2.000 6.000-4,-3.000 7.000-4,-3.000 6.000-5,1.000-4.000-1,6.000-11.000 2,7.000-14.000 0,6.000-11.000 2,9.000-14.000 2,13.000-11.000 3,12.000-14.000 4,13.000-11.000 3,26.000-28.000 0,41.000-40.000-2,40.000-40.000-3,42.000-41.000-3,17.000-12.000 0,-2.000 20.000-2,-3.000 18.000 0,-3.000 20.000 0,-7.000 14.000 0,-9.000 14.000 1,-10.000 11.000 1,-8.000 14.000 2,-12.000 16.000 1,-12.000 22.000 1,-13.000 22.000 1,-12.000 23.000 2,-13.000 10.000 1,-12.000 0.000 0,-13.000 0.000 1,-12.000 0.000-1,-10.000-2.000 3,-6.000-3.000 3,-6.000-3.000 4,-6.000-2.000 3,2.000-9.000 0,14.000-12.000-2,11.000-13.000-3,14.000-12.000-2,14.000-10.000-5,20.000-6.000-8,18.000-6.000-7,20.000-6.000-8,8.000-4.000-4,1.000 1.000 0,-1.000-1.000 0,1.000 1.000 1,-1.000-18.000-6,1.000-34.000-11,-1.000-35.000-12,1.000-33.000-11,-1.000-34.000-1,1.000-31.000 12,-1.000-31.000 11,1.000-31.000 11,-3.000-12.000 8,-2.000 10.000 5,-3.000 10.000 3,-3.000 9.000 5,-1.000 13.000 2,4.000 20.000 1,3.000 18.000 1,3.000 20.000 1,-1.000 19.000 3,-2.000 22.000 6,-3.000 22.000 5,-3.000 23.000 6,-6.000 13.000 6,-5.000 6.000 3,-7.000 7.000 4,-5.000 6.000 5,-6.000 9.000 0,-3.000 13.000-2,-3.000 12.000-3,-2.000 13.000-3,-6.000 10.000-2,-6.000 10.000 0,-6.000 10.000 0,-6.000 9.000 0,-6.000 6.000-3,-2.000 3.000-1,-3.000 3.000-4,-3.000 4.000-2,-2.000 1.000-3,0.000 0.000-3,0.000 0.000-3,0.000 0.000-2,1.000-5.000-3,4.000-9.000-3,3.000-10.000-4,3.000-8.000-2,9.000-12.000-2,16.000-12.000-2,15.000-13.000-3,17.000-12.000-1,13.000-10.000-2,13.000-6.000-1,12.000-6.000-2,13.000-6.000-2,6.000-6.000 1,0.000-2.000-1,0.000-3.000 1,0.000-3.000 1,-2.000-2.000 0,-3.000 0.000 1,-3.000 0.000 0,-2.000 0.000 2,-9.000 0.000-1,-12.000 0.000 0,-13.000 0.000 0,-12.000 0.000 0,-10.000 3.000 0,-6.000 6.000 2,-6.000 7.000 1,-6.000 6.000 2,-10.000 1.000 2,-12.000-3.000 4,-13.000-3.000 4,-12.000-2.000 4,-5.000-3.000 4,3.000 1.000 4,3.000-1.000 4,4.000 1.000 5,2.000 15.000 9,4.000 31.000 12,3.000 32.000 12,3.000 31.000 14,3.000 13.000-1,3.000-2.000-13,3.000-3.000-13,4.000-3.000-13,1.000-4.000-10,0.000-3.000-5,0.000-3.000-7,0.000-2.000-5,-2.000-6.000-5,-3.000-6.000-2,-3.000-6.000-3,-2.000-6.000-1,-8.000-10.000-9,-8.000-12.000-16,-10.000-13.000-14,-9.000-12.000-16,-1.000-18.000-2,10.000-21.000 7,10.000-22.000 10,9.000-22.000 8,1.000-19.000 8,-6.000-16.000 9,-6.000-15.000 7,-6.000-15.000 8,-1.000-7.000 5,7.000 3.000 1,6.000 3.000 2,7.000 4.000 2,4.000 10.000 5,3.000 19.000 9,3.000 19.000 10,4.000 19.000 8,2.000 29.000 8,4.000 41.000 4,3.000 40.000 5,3.000 42.000 4,1.000 22.000-3,1.000 7.000-10,-1.000 6.000-10,1.000 7.000-11,-4.000 4.000-7,-6.000 3.000-6,-6.000 3.000-5,-6.000 4.000-6,-10.000 4.000-6,-12.000 6.000-6,-13.000 7.000-7,-12.000 6.000-7,-10.000-2.000-2,-6.000-9.000 3,-6.000-10.000 4,-6.000-8.000 3,-2.000-11.000 1,3.000-8.000 0,3.000-10.000-1,4.000-9.000-1,-1.000-7.000 3,-3.000-3.000 5,-3.000-3.000 5,-2.000-2.000 6,0.000-6.000 3,7.000-6.000 5,6.000-6.000 3,7.000-6.000 4,7.000-7.000 3,9.000-6.000 4,10.000-6.000 3,10.000-6.000 4,19.000-4.000 6,32.000 1.000 9,31.000-1.000 10,32.000 1.000 8,21.000-9.000 0,13.000-15.000-12,12.000-15.000-10,13.000-16.000-13,9.000-16.000-5,6.000-16.000-2,7.000-15.000-2,6.000-15.000-1,-10.000-3.000-4,-24.000 14.000-6,-26.000 11.000-7,-24.000 14.000-7,-37.000 16.000-11,-46.000 22.000-16,-47.000 22.000-16,-47.000 23.000-17,-18.000 6.000 0,14.000-5.000 17,11.000-7.000 16,14.000-5.000 16,2.000-9.000 12,-6.000-9.000 4,-6.000-10.000 7,-6.000-8.000 4,2.000-4.000 6,14.000 3.000 4,11.000 3.000 6,14.000 4.000 5,14.000 10.000 7,20.000 19.000 13,18.000 19.000 11,20.000 19.000 11,8.000 10.000 2,1.000 4.000-8,-1.000 3.000-10,1.000 3.000-8,-6.000 9.000-6,-8.000 16.000-3,-10.000 15.000-2,-9.000 17.000-4,-13.000 8.000-4,-16.000 4.000-4,-15.000 3.000-5,-15.000 3.000-5,-14.000 3.000-5,-8.000 3.000-3,-10.000 3.000-4,-9.000 4.000-4,-7.000-6.000-6,-3.000-11.000-7,-3.000-14.000-8,-2.000-11.000-8,2.000-14.000-2,9.000-11.000 0,10.000-14.000 1,10.000-11.000 2,10.000-12.000 0,13.000-9.000 0,12.000-10.000 1,13.000-8.000-1,9.000-11.000 2,6.000-8.000 2,7.000-10.000 2,6.000-9.000 2,4.000-5.000 2,4.000 0.000 2,3.000 0.000 1,3.000 0.000 3</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6"/>
    </inkml:context>
    <inkml:brush xml:id="br0">
      <inkml:brushProperty name="width" value="0.0423951856791973" units="cm"/>
      <inkml:brushProperty name="height" value="0.0423951856791973" units="cm"/>
      <inkml:brushProperty name="color" value="#fed406"/>
      <inkml:brushProperty name="ignorePressure" value="0"/>
    </inkml:brush>
  </inkml:definitions>
  <inkml:trace contextRef="#ctx0" brushRef="#br0">89550.000 46750.000 518,'71.000'-52.000'4,"-5.000"-3.000"6,-7.000-3.000 7,-5.000-2.000 6,-9.000 11.000 8,-9.000 29.000 7,-10.000 28.000 9,-8.000 28.000 8,-9.000 17.000 0,-6.000 6.000-7,-6.000 7.000-6,-6.000 6.000-8,-6.000 4.000-6,-2.000 4.000-7,-3.000 3.000-6,-3.000 3.000-6,-1.000-2.000-6,4.000-6.000-2,3.000-6.000-2,3.000-6.000-3,-1.000-6.000-1,-2.000-2.000 0,-3.000-3.000 0,-3.000-3.000 0,-4.000-4.000-1,-3.000-3.000 0,-3.000-3.000-1,-2.000-2.000 0,-3.000-5.000-2,1.000-2.000-1,-1.000-3.000-2,1.000-3.000-1,-3.000-1.000-3,-2.000 4.000-3,-3.000 3.000-2,-3.000 3.000-4,-4.000-1.000-3,-3.000-2.000-8,-3.000-3.000-6,-2.000-3.000-7,-1.000-6.000-1,3.000-5.000 4,3.000-7.000 5,4.000-5.000 5,4.000-4.000 5,6.000 0.000 7,7.000 0.000 7,6.000 0.000 7</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7"/>
    </inkml:context>
    <inkml:brush xml:id="br0">
      <inkml:brushProperty name="width" value="0.0520845167338848" units="cm"/>
      <inkml:brushProperty name="height" value="0.0520845167338848" units="cm"/>
      <inkml:brushProperty name="color" value="#fed406"/>
      <inkml:brushProperty name="ignorePressure" value="0"/>
    </inkml:brush>
  </inkml:definitions>
  <inkml:trace contextRef="#ctx0" brushRef="#br0">91000.000 46700.000 422,'37.000'-15.000'78,"-24.000"23.000"-12,-26.000 22.000-12,-24.000 22.000-12,-17.000 13.000-8,-5.000 7.000-7,-7.000 6.000-5,-5.000 7.000-5,-6.000 0.000-4,-3.000-2.000-2,-3.000-3.000-2,-2.000-3.000-1,2.000-6.000-2,9.000-5.000-1,10.000-7.000-2,10.000-5.000-1,2.000-6.000-2,-3.000-3.000-1,-3.000-3.000-1,-2.000-2.000-2,14.000-6.000 2,35.000-6.000 8,35.000-6.000 6,34.000-6.000 7,20.000-2.000 2,6.000 3.000-5,7.000 3.000-4,6.000 4.000-4,4.000 2.000-2,4.000 4.000-1,3.000 3.000 0,3.000 3.000-1,3.000 3.000 0,3.000 3.000 3,3.000 3.000 1,4.000 4.000 2,1.000 1.000 0,0.000 0.000 0,0.000 0.000-1,0.000 0.000-1,-4.000 0.000-1,-5.000 0.000-4,-7.000 0.000-4,-5.000 0.000-3</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7"/>
    </inkml:context>
    <inkml:brush xml:id="br0">
      <inkml:brushProperty name="width" value="0.0499999970197678" units="cm"/>
      <inkml:brushProperty name="height" value="0.0499999970197678" units="cm"/>
      <inkml:brushProperty name="color" value="#fed406"/>
      <inkml:brushProperty name="ignorePressure" value="0"/>
    </inkml:brush>
  </inkml:definitions>
  <inkml:trace contextRef="#ctx0" brushRef="#br0">92650.000 47675.000 333,'157.000'63.000'167,"51.000"46.000"-1,50.000 47.000 1,49.000 47.000 0</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17"/>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76875.000 37125.000 333,'157.000'63.000'167,"51.000"46.000"-1,50.000 47.000 1,49.000 47.000 0</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0"/>
    </inkml:context>
    <inkml:brush xml:id="br0">
      <inkml:brushProperty name="width" value="0.0326572433114052" units="cm"/>
      <inkml:brushProperty name="height" value="0.0326572433114052" units="cm"/>
      <inkml:brushProperty name="color" value="#f2395b"/>
      <inkml:brushProperty name="ignorePressure" value="0"/>
    </inkml:brush>
  </inkml:definitions>
  <inkml:trace contextRef="#ctx0" brushRef="#br0">18100.000 18550.000 673,'-80.000'-4.000'2,"-9.000"-5.000"3,-10.000-7.000 2,-8.000-5.000 5,5.000-1.000-1,22.000 6.000-2,22.000 7.000-2,23.000 6.000-3,2.000 1.000-1,-16.000-3.000 2,-15.000-3.000 0,-15.000-2.000 1,-9.000-1.000 1,1.000 3.000 2,-1.000 3.000 1,1.000 4.000 1,-6.000 4.000 0,-8.000 6.000 0,-10.000 7.000 0,-9.000 6.000 0,-5.000 6.000-1,0.000 6.000-2,0.000 7.000 0,0.000 6.000-1,-2.000 6.000-2,-3.000 6.000-1,-3.000 7.000-2,-2.000 6.000-1,-6.000 7.000-1,-6.000 10.000 0,-6.000 10.000 0,-6.000 9.000 1,-1.000 4.000 0,7.000 1.000 2,6.000-1.000 1,7.000 1.000 1,5.000 2.000 1,7.000 7.000-1,6.000 6.000 1,7.000 7.000-1,2.000 2.000-1,1.000 1.000 2,-1.000-1.000-1,1.000 1.000 1,1.000 1.000 0,3.000 3.000 1,3.000 3.000-1,4.000 4.000 1,4.000 10.000-1,6.000 19.000 0,7.000 19.000-2,6.000 19.000 0,4.000 10.000-1,4.000 4.000 0,3.000 3.000 1,3.000 3.000-1,3.000-4.000 0,3.000-8.000-1,3.000-10.000 0,4.000-9.000-1,5.000-4.000 0,10.000 4.000-2,10.000 3.000 0,9.000 3.000-1,7.000-1.000 0,7.000-2.000 1,6.000-3.000 1,7.000-3.000 1,10.000-7.000 0,16.000-9.000 0,15.000-10.000 0,17.000-8.000 0,11.000-6.000 0,10.000 1.000-1,10.000-1.000-2,9.000 1.000-1,6.000 4.000 0,3.000 9.000-1,3.000 10.000 1,4.000 10.000 0,4.000-3.000 0,6.000-11.000 1,7.000-14.000-1,6.000-11.000 1,3.000-11.000 0,0.000-5.000-1,0.000-7.000-1,0.000-5.000-1,4.000-8.000-1,10.000-5.000 0,10.000-7.000 0,9.000-5.000 0,6.000-1.000 0,3.000 6.000 1,3.000 7.000 0,4.000 6.000 1,-1.000 3.000 0,-3.000 0.000 1,-3.000 0.000 0,-2.000 0.000 0,0.000-4.000 1,7.000-5.000 0,6.000-7.000-1,7.000-5.000 1,2.000-9.000 0,1.000-9.000 0,-1.000-10.000 1,1.000-8.000-1,2.000-8.000 0,7.000-2.000 0,6.000-3.000 0,7.000-3.000 0,4.000-7.000 0,3.000-9.000-1,3.000-10.000 0,4.000-8.000 0,2.000-6.000-1,4.000 1.000 1,3.000-1.000 1,3.000 1.000 1,-2.000-4.000-1,-6.000-6.000 1,-6.000-6.000 1,-6.000-6.000-1,-1.000-9.000 1,7.000-8.000-1,6.000-10.000 0,7.000-9.000 0,-1.000-5.000-1,-6.000 0.000 0,-6.000 0.000-2,-6.000 0.000 1,-4.000-2.000-2,1.000-3.000 1,-1.000-3.000-2,1.000-2.000 0,-1.000-3.000 0,1.000 1.000 1,-1.000-1.000 1,1.000 1.000 0,-6.000-1.000 1,-8.000 1.000-1,-10.000-1.000-1,-9.000 1.000 0,-7.000-6.000 0,-3.000-8.000 1,-3.000-10.000 1,-2.000-9.000 1,-6.000-2.000 0,-6.000 6.000 2,-6.000 7.000 1,-6.000 6.000 1,-6.000 1.000 0,-2.000-3.000 0,-3.000-3.000 1,-3.000-2.000 0,-2.000-8.000 0,0.000-8.000-1,0.000-10.000 0,0.000-9.000 0,-4.000-13.000-1,-5.000-16.000 0,-7.000-15.000 1,-5.000-15.000 0,-6.000-14.000 0,-3.000-8.000-1,-3.000-10.000 0,-2.000-9.000-1,-3.000-1.000 1,1.000 10.000-1,-1.000 10.000 0,1.000 9.000-1,-3.000 7.000 1,-2.000 7.000 0,-3.000 6.000 0,-3.000 7.000 1,-2.000-1.000 0,0.000-6.000-1,0.000-6.000 1,0.000-6.000 0,-4.000-2.000-1,-5.000 3.000 2,-7.000 3.000 0,-5.000 4.000 1,-9.000 2.000-1,-9.000 4.000-2,-10.000 3.000-4,-8.000 3.000-2,-11.000-13.000-1,-8.000-28.000 1,-10.000-28.000-1,-9.000-27.000 2,-10.000-15.000 2,-9.000 0.000 5,-10.000 0.000 5,-8.000 0.000 5,-12.000 9.000 0,-12.000 19.000-5,-13.000 19.000-4,-12.000 19.000-6,-12.000 7.000 0,-8.000-3.000 1,-10.000-3.000 2,-9.000-2.000 2,-13.000 2.000 2,-16.000 9.000 1,-15.000 10.000 1,-15.000 10.000 1,-9.000 10.000 0,1.000 13.000 0,-1.000 12.000-2,1.000 13.000 0,-7.000 9.000-2,-12.000 6.000-2,-13.000 7.000-3,-12.000 6.000-1,-10.000-1.000-2,-6.000-5.000 0,-6.000-7.000-1,-6.000-5.000-2,-4.000-1.000 2,1.000 6.000 1,-1.000 7.000 1,1.000 6.000 2,-1.000 7.000 1,1.000 10.000 2,-1.000 10.000 1,1.000 9.000 1,-3.000 12.000 1,-2.000 16.000-1,-3.000 15.000-1,-3.000 17.000 1,-2.000 17.000-1,0.000 23.000-1,0.000 22.000-1,0.000 22.000 0,-4.000 16.000-2,-5.000 14.000-3,-7.000 11.000-2,-5.000 14.000-3,-6.000 7.000-1,-3.000 3.000 1,-3.000 3.000 0,-2.000 4.000 2,-5.000 11.000-1,-2.000 23.000-4,-3.000 22.000-2,-3.000 22.000-3,18.000 1.000 1,41.000-19.000 1,40.000-18.000 4,42.000-19.000 2,28.000-21.000-1,20.000-21.000-4,18.000-22.000-5,20.000-22.000-4</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7"/>
    </inkml:context>
    <inkml:brush xml:id="br0">
      <inkml:brushProperty name="width" value="0.0405269227921963" units="cm"/>
      <inkml:brushProperty name="height" value="0.0405269227921963" units="cm"/>
      <inkml:brushProperty name="color" value="#f2395b"/>
      <inkml:brushProperty name="ignorePressure" value="0"/>
    </inkml:brush>
  </inkml:definitions>
  <inkml:trace contextRef="#ctx0" brushRef="#br0">87950.000 24100.000 542,'-27.000'209.000'163,"-3.000"-31.000"-40,-3.000-31.000-38,-2.000-31.000-39,-3.000-12.000-24,1.000 10.000-8,-1.000 10.000-10,1.000 9.000-8,2.000-7.000-9,7.000-21.000-9,6.000-22.000-9,7.000-22.000-8</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1"/>
    </inkml:context>
    <inkml:brush xml:id="br0">
      <inkml:brushProperty name="width" value="0.0419418178498745" units="cm"/>
      <inkml:brushProperty name="height" value="0.0419418178498745" units="cm"/>
      <inkml:brushProperty name="color" value="#f2395b"/>
      <inkml:brushProperty name="ignorePressure" value="0"/>
    </inkml:brush>
  </inkml:definitions>
  <inkml:trace contextRef="#ctx0" brushRef="#br0">13500.000 15150.000 524,'-47.000'-49.000'4,"6.000"4.000"9,7.000 3.000 9,6.000 3.000 8,6.000 10.000 5,6.000 20.000 2,7.000 18.000 0,6.000 20.000 2,6.000 17.000-1,6.000 20.000-5,7.000 18.000-3,6.000 20.000-4,3.000 14.000-3,0.000 14.000 0,0.000 11.000 0,0.000 14.000-1,-2.000 19.000-4,-3.000 29.000-5,-3.000 28.000-5,-2.000 28.000-7,-5.000 3.000-5,-2.000-22.000-7,-3.000-22.000-7,-3.000-21.000-7,-1.000-26.000-7,4.000-28.000-7,3.000-28.000-7,3.000-27.000-7</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1"/>
    </inkml:context>
    <inkml:brush xml:id="br0">
      <inkml:brushProperty name="width" value="0.0471551902592182" units="cm"/>
      <inkml:brushProperty name="height" value="0.0471551902592182" units="cm"/>
      <inkml:brushProperty name="color" value="#f2395b"/>
      <inkml:brushProperty name="ignorePressure" value="0"/>
    </inkml:brush>
  </inkml:definitions>
  <inkml:trace contextRef="#ctx0" brushRef="#br0">14400.000 15600.000 466,'23.000'-18.000'51,"-3.000"17.000"0,-3.000 15.000-1,-2.000 16.000-1,-5.000 12.000-1,-2.000 9.000-5,-3.000 10.000-3,-3.000 10.000-5,-1.000 10.000-4,4.000 13.000-5,3.000 12.000-3,3.000 13.000-5,3.000 6.000-3,3.000 0.000-1,3.000 0.000-3,4.000 0.000-2,2.000-7.000-1,4.000-11.000-3,3.000-14.000-1,3.000-11.000-2,3.000-15.000-2,3.000-16.000-1,3.000-15.000-2,4.000-15.000-2,4.000-20.000-3,6.000-21.000-3,7.000-22.000-4,6.000-22.000-5,-1.000-22.000-1,-5.000-22.000 1,-7.000-22.000-1,-5.000-21.000 1,-8.000-7.000 2,-5.000 9.000 2,-7.000 10.000 2,-5.000 10.000 3,-9.000 8.000 2,-9.000 10.000 1,-10.000 10.000 1,-8.000 9.000 2,-11.000 9.000 2,-8.000 9.000 1,-10.000 10.000 2,-9.000 10.000 3,-9.000 8.000 0,-5.000 10.000 3,-7.000 10.000 0,-5.000 9.000 2,-6.000 12.000-1,-3.000 16.000-5,-3.000 15.000-3,-2.000 17.000-5,0.000 8.000-4,7.000 4.000-7,6.000 3.000-6,7.000 3.000-6,7.000-4.000-3,9.000-8.000 1,10.000-10.000 1,10.000-9.000 0</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1"/>
    </inkml:context>
    <inkml:brush xml:id="br0">
      <inkml:brushProperty name="width" value="0.0411705151200294" units="cm"/>
      <inkml:brushProperty name="height" value="0.0411705151200294" units="cm"/>
      <inkml:brushProperty name="color" value="#f2395b"/>
      <inkml:brushProperty name="ignorePressure" value="0"/>
    </inkml:brush>
  </inkml:definitions>
  <inkml:trace contextRef="#ctx0" brushRef="#br0">16150.000 13400.000 534,'76.000'1.000'142,"4.000"4.000"-29,3.000 3.000-30,3.000 3.000-30,3.000 4.000-20,3.000 7.000-9,3.000 6.000-11,4.000 7.000-8,-1.000 5.000-10,-3.000 7.000-8,-3.000 6.000-9,-2.000 7.000-7,-12.000 8.000-9,-19.000 14.000-9,-18.000 11.000-8,-19.000 14.000-10,-15.000-6.000 0,-8.000-21.000 8,-10.000-22.000 8,-9.000-22.000 8</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2"/>
    </inkml:context>
    <inkml:brush xml:id="br0">
      <inkml:brushProperty name="width" value="0.0393831506371498" units="cm"/>
      <inkml:brushProperty name="height" value="0.0393831506371498" units="cm"/>
      <inkml:brushProperty name="color" value="#f2395b"/>
      <inkml:brushProperty name="ignorePressure" value="0"/>
    </inkml:brush>
  </inkml:definitions>
  <inkml:trace contextRef="#ctx0" brushRef="#br0">16250.000 15250.000 558,'-150.000'87.000'7,"50.000"-24.000"20,50.000-26.000 19,50.000-24.000 20,35.000-17.000 3,23.000-5.000-12,22.000-7.000-13,22.000-5.000-13,12.000-11.000-8,3.000-11.000-2,3.000-14.000-1,4.000-11.000-4,-4.000-3.000-4,-9.000 10.000-10,-10.000 10.000-8,-8.000 9.000-8,-11.000 9.000-11,-8.000 9.000-9,-10.000 10.000-11,-9.000 10.000-11</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2"/>
    </inkml:context>
    <inkml:brush xml:id="br0">
      <inkml:brushProperty name="width" value="0.0516702197492123" units="cm"/>
      <inkml:brushProperty name="height" value="0.0516702197492123" units="cm"/>
      <inkml:brushProperty name="color" value="#f2395b"/>
      <inkml:brushProperty name="ignorePressure" value="0"/>
    </inkml:brush>
  </inkml:definitions>
  <inkml:trace contextRef="#ctx0" brushRef="#br0">16950.000 14850.000 425,'-136.000'-66.000'31,"28.000"19.000"-1,28.000 19.000 1,29.000 19.000-1,18.000 15.000 1,9.000 13.000 1,10.000 12.000 2,10.000 13.000 0,2.000 9.000 0,-3.000 6.000-3,-3.000 7.000-2,-2.000 6.000-3,0.000 6.000-2,7.000 6.000-2,6.000 7.000-2,7.000 6.000-3,4.000 7.000-2,3.000 10.000-2,3.000 10.000-2,4.000 9.000-3,-1.000 6.000-3,-3.000 3.000-5,-3.000 3.000-4,-2.000 4.000-6,-3.000-9.000-5,1.000-18.000-7,-1.000-19.000-7,1.000-18.000-6,-1.000-32.000-8,1.000-44.000-5,-1.000-43.000-8,1.000-44.000-6,-6.000-32.000 1,-8.000-18.000 10,-10.000-19.000 9,-9.000-18.000 10,-5.000-1.000 7,0.000 19.000 6,0.000 19.000 6,0.000 19.000 7,1.000 16.000 5,4.000 17.000 7,3.000 15.000 6,3.000 16.000 6,-1.000 12.000 10,-2.000 9.000 13,-3.000 10.000 13,-3.000 10.000 12,-4.000 13.000 1,-3.000 19.000-14,-3.000 19.000-13,-2.000 19.000-12,-8.000 24.000-9,-8.000 32.000-1,-10.000 31.000-2,-9.000 32.000-1,1.000-1.000-3,13.000-31.000-3,12.000-31.000-2,13.000-31.000-2,23.000-38.000-7,34.000-44.000-8,35.000-43.000-9,35.000-44.000-9,22.000-33.000-4,14.000-22.000 0,11.000-22.000 0,14.000-21.000 0,8.000-9.000 2,7.000 7.000 3,6.000 6.000 4,7.000 7.000 4,-6.000 13.000 3,-15.000 22.000 5,-15.000 22.000 4,-16.000 23.000 4,-16.000 17.000 2,-16.000 17.000 1,-15.000 15.000 1,-15.000 16.000 0,-15.000 13.000 2,-12.000 14.000 6,-13.000 11.000 3,-12.000 14.000 6,-13.000 10.000 3,-12.000 9.000 5,-13.000 10.000 3,-12.000 10.000 4,-9.000 0.000 0,-2.000-5.000-5,-3.000-7.000-3,-3.000-5.000-5,-1.000-4.000-4,4.000 0.000-4,3.000 0.000-5,3.000 0.000-4,-1.000 0.000-5,-2.000 0.000-3,-3.000 0.000-4,-3.000 0.000-4,-4.000 3.000-2,-3.000 6.000-1,-3.000 7.000-1,-2.000 6.000 0,-6.000 3.000 0,-6.000 0.000 2,-6.000 0.000 2,-6.000 0.000 1,2.000-4.000 3,14.000-5.000 2,11.000-7.000 2,14.000-5.000 3,18.000-11.000 5,25.000-11.000 6,25.000-14.000 8,25.000-11.000 6,20.000-14.000 1,16.000-11.000-4,15.000-14.000-6,17.000-11.000-5,3.000-9.000-4,-5.000-3.000-6,-7.000-3.000-6,-5.000-2.000-5,-8.000 0.000-6,-5.000 7.000-6,-7.000 6.000-6,-5.000 7.000-7,-9.000 4.000-2,-9.000 3.000-1,-10.000 3.000 1,-8.000 4.000 0,-14.000-3.000 2,-15.000-5.000 4,-15.000-7.000 5,-16.000-5.000 4,-13.000-9.000 4,-9.000-9.000 5,-10.000-10.000 4,-8.000-8.000 4,-8.000-6.000 3,-2.000 1.000 1,-3.000-1.000 1,-3.000 1.000 1,1.000-3.000 0,6.000-2.000 2,7.000-3.000 0,6.000-3.000 2,4.000 5.000 4,4.000 17.000 7,3.000 15.000 7,3.000 16.000 8,4.000 9.000 4,7.000 3.000 1,6.000 3.000 2,7.000 4.000 1,2.000 13.000 3,1.000 26.000 8,-1.000 24.000 6,1.000 26.000 6,1.000 26.000-1,3.000 28.000-10,3.000 28.000-10,4.000 29.000-10,8.000 30.000-6,17.000 35.000-3,15.000 35.000-2,16.000 34.000-4,13.000 40.000-8,14.000 47.000-13,11.000 47.000-14,14.000 48.000-15,0.000 10.000-7,-8.000-25.000-4,-10.000-25.000-2,-9.000-25.000-4,-10.000-43.000-1,-9.000-58.000-4,-10.000-60.000-1,-8.000-59.000-3</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4"/>
    </inkml:context>
    <inkml:brush xml:id="br0">
      <inkml:brushProperty name="width" value="0.0528931207954884" units="cm"/>
      <inkml:brushProperty name="height" value="0.0528931207954884" units="cm"/>
      <inkml:brushProperty name="color" value="#f2395b"/>
      <inkml:brushProperty name="ignorePressure" value="0"/>
    </inkml:brush>
  </inkml:definitions>
  <inkml:trace contextRef="#ctx0" brushRef="#br0">69300.000 36850.000 415,'23.000'-91.000'2,"-3.000"19.000"4,-3.000 19.000 3,-2.000 19.000 4,-3.000 9.000 4,1.000 0.000 4,-1.000 0.000 3,1.000 0.000 5,-3.000 14.000 6,-2.000 28.000 10,-3.000 28.000 10,-3.000 29.000 10,-4.000 16.000-1,-3.000 7.000-11,-3.000 6.000-12,-2.000 7.000-12,-5.000 5.000-7,-2.000 7.000-6,-3.000 6.000-5,-3.000 7.000-4,-4.000 5.000-3,-3.000 7.000 1,-3.000 6.000 0,-2.000 7.000 1,-1.000 2.000-6,3.000 1.000-12,3.000-1.000-13,4.000 1.000-13,4.000-10.000-8,6.000-19.000-3,7.000-18.000-3,6.000-19.000-4</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4"/>
    </inkml:context>
    <inkml:brush xml:id="br0">
      <inkml:brushProperty name="width" value="0.0534235946834087" units="cm"/>
      <inkml:brushProperty name="height" value="0.0534235946834087" units="cm"/>
      <inkml:brushProperty name="color" value="#f2395b"/>
      <inkml:brushProperty name="ignorePressure" value="0"/>
    </inkml:brush>
  </inkml:definitions>
  <inkml:trace contextRef="#ctx0" brushRef="#br0">70450.000 37100.000 411,'-25.000'29.000'118,"0.000"10.000"-23,0.000 10.000-24,0.000 9.000-24,-2.000 7.000-12,-3.000 7.000-4,-3.000 6.000-4,-2.000 7.000-2,-1.000 4.000-3,3.000 3.000-1,3.000 3.000-2,4.000 4.000-1,2.000 1.000-2,4.000 0.000-3,3.000 0.000-3,3.000 0.000-3,3.000-2.000-1,3.000-3.000-2,3.000-3.000-2,4.000-2.000 0,7.000-9.000-4,13.000-12.000-3,12.000-13.000-4,13.000-12.000-4,9.000-13.000-1,6.000-12.000 2,7.000-13.000 1,6.000-12.000 3,4.000-16.000-4,4.000-19.000-7,3.000-18.000-7,3.000-19.000-8,-2.000-13.000-1,-6.000-6.000 4,-6.000-6.000 4,-6.000-6.000 4,-9.000-4.000 5,-8.000 1.000 5,-10.000-1.000 4,-9.000 1.000 5,-9.000 2.000 2,-5.000 7.000 0,-7.000 6.000 0,-5.000 7.000 0,-9.000 8.000 0,-9.000 14.000 4,-10.000 11.000 1,-8.000 14.000 3,-8.000 8.000 1,-2.000 7.000-2,-3.000 6.000-2,-3.000 7.000-2,-6.000 5.000-1,-5.000 7.000-5,-7.000 6.000-2,-5.000 7.000-5,-1.000 5.000 0,6.000 7.000 0,7.000 6.000 1,6.000 7.000 1,6.000 2.000-6,6.000 1.000-12,7.000-1.000-13,6.000 1.000-11</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5"/>
    </inkml:context>
    <inkml:brush xml:id="br0">
      <inkml:brushProperty name="width" value="0.0508900880813599" units="cm"/>
      <inkml:brushProperty name="height" value="0.0508900880813599" units="cm"/>
      <inkml:brushProperty name="color" value="#f2395b"/>
      <inkml:brushProperty name="ignorePressure" value="0"/>
    </inkml:brush>
  </inkml:definitions>
  <inkml:trace contextRef="#ctx0" brushRef="#br0">71650.000 37900.000 432,'-38.000'0.000'9,"26.000"0.000"20,24.000 0.000 20,26.000 0.000 18,15.000 0.000 5,6.000 0.000-11,7.000 0.000-11,6.000 0.000-11,7.000 0.000-7,10.000 0.000-2,10.000 0.000-3,9.000 0.000-3,4.000-2.000-2,1.000-3.000-4,-1.000-3.000-2,1.000-2.000-4,-4.000 0.000-4,-6.000 7.000-6,-6.000 6.000-5,-6.000 7.000-6,-7.000 2.000-8,-6.000 1.000-7,-6.000-1.000-9,-6.000 1.000-9,-7.000-3.000-3,-6.000-2.000-1,-6.000-3.000 0,-6.000-3.000-1</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5"/>
    </inkml:context>
    <inkml:brush xml:id="br0">
      <inkml:brushProperty name="width" value="0.0554361417889595" units="cm"/>
      <inkml:brushProperty name="height" value="0.0554361417889595" units="cm"/>
      <inkml:brushProperty name="color" value="#f2395b"/>
      <inkml:brushProperty name="ignorePressure" value="0"/>
    </inkml:brush>
  </inkml:definitions>
  <inkml:trace contextRef="#ctx0" brushRef="#br0">74400.000 36650.000 396,'0.000'-35.000'32,"0.000"32.000"20,0.000 31.000 21,0.000 32.000 19,0.000 16.000 1,0.000 4.000-16,0.000 3.000-16,0.000 3.000-18,-2.000 3.000-12,-3.000 3.000-7,-3.000 3.000-8,-2.000 4.000-8,-3.000 5.000-6,1.000 10.000-7,-1.000 10.000-6,1.000 9.000-7,1.000 2.000-4,3.000-2.000-3,3.000-3.000-3,4.000-3.000-3,1.000-9.000-1,0.000-11.000 4,0.000-14.000 2,0.000-11.000 3</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6"/>
    </inkml:context>
    <inkml:brush xml:id="br0">
      <inkml:brushProperty name="width" value="0.0489574782550335" units="cm"/>
      <inkml:brushProperty name="height" value="0.0489574782550335" units="cm"/>
      <inkml:brushProperty name="color" value="#f2395b"/>
      <inkml:brushProperty name="ignorePressure" value="0"/>
    </inkml:brush>
  </inkml:definitions>
  <inkml:trace contextRef="#ctx0" brushRef="#br0">75400.000 36300.000 449,'25.000'-22.000'0,"0.000"6.000"2,0.000 7.000 0,0.000 6.000 1,6.000 4.000 8,13.000 4.000 17,12.000 3.000 16,13.000 3.000 17,7.000 7.000 3,4.000 14.000-10,3.000 11.000-9,3.000 14.000-9,-2.000 7.000-7,-6.000 3.000-1,-6.000 3.000-3,-6.000 4.000-2,-6.000 2.000-3,-2.000 4.000-3,-3.000 3.000-3,-3.000 3.000-3,-7.000 3.000-3,-9.000 3.000 0,-10.000 3.000-2,-8.000 4.000-1,-9.000 4.000-1,-6.000 6.000-2,-6.000 7.000-1,-6.000 6.000-2,-12.000 6.000-1,-15.000 6.000 0,-15.000 7.000-1,-16.000 6.000 0,-16.000 3.000-9,-16.000 0.000-17,-15.000 0.000-16,-15.000 0.000-17,0.000-15.000-5,20.000-27.000 8,18.000-28.000 7,20.000-28.000 7,10.000-17.000 4,3.000-2.000 1,3.000-3.000 0,4.000-3.000 1</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8"/>
    </inkml:context>
    <inkml:brush xml:id="br0">
      <inkml:brushProperty name="width" value="0.0428856052458286" units="cm"/>
      <inkml:brushProperty name="height" value="0.0428856052458286" units="cm"/>
      <inkml:brushProperty name="color" value="#f2395b"/>
      <inkml:brushProperty name="ignorePressure" value="0"/>
    </inkml:brush>
  </inkml:definitions>
  <inkml:trace contextRef="#ctx0" brushRef="#br0">88600.000 24150.000 512,'-24.000'51.000'83,"4.000"4.000"-12,3.000 3.000-11,3.000 3.000-13,1.000 3.000-8,1.000 3.000-5,-1.000 3.000-5,1.000 4.000-6,-1.000-1.000-2,1.000-3.000-2,-1.000-3.000-2,1.000-2.000-2,1.000-5.000-2,3.000-2.000-4,3.000-3.000-3,4.000-3.000-4,7.000-7.000-8,13.000-9.000-10,12.000-10.000-10,13.000-8.000-11,6.000-14.000-3,0.000-15.000 4,0.000-15.000 4,0.000-16.000 5,0.000-12.000 2,0.000-5.000 2,0.000-7.000 3,0.000-5.000 1,-4.000-6.000 3,-5.000-3.000 3,-7.000-3.000 4,-5.000-2.000 3,-6.000 0.000 3,-3.000 7.000 2,-3.000 6.000 3,-2.000 7.000 2,-6.000 7.000 0,-6.000 9.000 0,-6.000 10.000-2,-6.000 10.000 0,-7.000 5.000 2,-6.000 4.000 3,-6.000 3.000 5,-6.000 3.000 5,-6.000 3.000-4,-2.000 3.000-11,-3.000 3.000-11,-3.000 4.000-12,1.000 2.000-4,6.000 4.000 1,7.000 3.000 1,6.000 3.000 2,3.000 3.000-1,0.000 3.000-3,0.000 3.000-4,0.000 4.000-2</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6"/>
    </inkml:context>
    <inkml:brush xml:id="br0">
      <inkml:brushProperty name="width" value="0.0478203408420086" units="cm"/>
      <inkml:brushProperty name="height" value="0.0478203408420086" units="cm"/>
      <inkml:brushProperty name="color" value="#f2395b"/>
      <inkml:brushProperty name="ignorePressure" value="0"/>
    </inkml:brush>
  </inkml:definitions>
  <inkml:trace contextRef="#ctx0" brushRef="#br0">68700.000 36650.000 460,'-25.000'-69.000'-13,"0.000"13.000"19,0.000 12.000 20,0.000 13.000 18,-4.000 10.000 8,-5.000 10.000-5,-7.000 10.000-5,-5.000 9.000-5,-4.000 10.000-2,0.000 14.000-3,0.000 11.000 0,0.000 14.000-2,-2.000 13.000-3,-3.000 16.000-3,-3.000 15.000-3,-2.000 17.000-3,-3.000 8.000-3,1.000 4.000-2,-1.000 3.000-2,1.000 3.000-2,2.000 7.000-1,7.000 14.000-1,6.000 11.000 0,7.000 14.000 0,10.000 5.000-5,16.000 1.000-6,15.000-1.000-7,17.000 1.000-7,24.000-12.000-9,34.000-21.000-10,35.000-22.000-10,35.000-22.000-11,4.000-21.000-5,-25.000-18.000 0,-25.000-19.000-1,-25.000-18.000 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7"/>
    </inkml:context>
    <inkml:brush xml:id="br0">
      <inkml:brushProperty name="width" value="0.0541076548397541" units="cm"/>
      <inkml:brushProperty name="height" value="0.0541076548397541" units="cm"/>
      <inkml:brushProperty name="color" value="#f2395b"/>
      <inkml:brushProperty name="ignorePressure" value="0"/>
    </inkml:brush>
  </inkml:definitions>
  <inkml:trace contextRef="#ctx0" brushRef="#br0">76850.000 37500.000 406,'3.000'-66.000'37,"6.000"19.000"1,7.000 19.000 0,6.000 19.000 1,4.000 9.000 0,4.000 0.000-1,3.000 0.000-1,3.000 0.000-1,7.000 1.000 0,14.000 4.000-2,11.000 3.000-1,14.000 3.000 0,10.000 1.000-3,9.000 1.000-5,10.000-1.000-3,10.000 1.000-5,8.000-4.000-2,10.000-6.000-1,10.000-6.000-1,9.000-6.000-1,4.000-4.000-5,1.000 1.000-8,-1.000-1.000-9,1.000 1.000-9,-7.000 1.000-9,-12.000 3.000-9,-13.000 3.000-10,-12.000 4.000-8,-15.000 2.000-5,-15.000 4.000 3,-15.000 3.000 2,-16.000 3.000 2</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7"/>
    </inkml:context>
    <inkml:brush xml:id="br0">
      <inkml:brushProperty name="width" value="0.0538219138979912" units="cm"/>
      <inkml:brushProperty name="height" value="0.0538219138979912" units="cm"/>
      <inkml:brushProperty name="color" value="#f2395b"/>
      <inkml:brushProperty name="ignorePressure" value="0"/>
    </inkml:brush>
  </inkml:definitions>
  <inkml:trace contextRef="#ctx0" brushRef="#br0">78700.000 36350.000 408,'-27.000'-27.000'2,"-3.000"-3.000"3,-3.000-3.000 3,-2.000-2.000 4,-1.000-1.000 5,3.000 3.000 7,3.000 3.000 9,4.000 4.000 6,4.000 13.000 7,6.000 26.000 3,7.000 24.000 3,6.000 26.000 5,-1.000 13.000-4,-5.000 4.000-8,-7.000 3.000-9,-5.000 3.000-9,-3.000 6.000-5,4.000 9.000-3,3.000 10.000-1,3.000 10.000-3,-1.000 8.000-5,-2.000 10.000-8,-3.000 10.000-7,-3.000 9.000-9,-1.000 7.000-4,4.000 7.000-4,3.000 6.000-2,3.000 7.000-2,3.000 0.000-5,3.000-2.000-6,3.000-3.000-5,4.000-3.000-6,1.000-17.000-2,0.000-27.000 3,0.000-28.000 3,0.000-28.000 3,0.000-18.000 3,0.000-6.000 1,0.000-6.000 2,0.000-6.000 2</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8"/>
    </inkml:context>
    <inkml:brush xml:id="br0">
      <inkml:brushProperty name="width" value="0.0517351366579533" units="cm"/>
      <inkml:brushProperty name="height" value="0.0517351366579533" units="cm"/>
      <inkml:brushProperty name="color" value="#f2395b"/>
      <inkml:brushProperty name="ignorePressure" value="0"/>
    </inkml:brush>
  </inkml:definitions>
  <inkml:trace contextRef="#ctx0" brushRef="#br0">80350.000 35500.000 425,'71.000'-44.000'49,"-5.000"13.000"-3,-7.000 12.000-2,-5.000 13.000-3,-6.000 10.000-2,-3.000 10.000-5,-3.000 10.000-4,-2.000 9.000-4,-6.000 7.000-4,-6.000 7.000-4,-6.000 6.000-4,-6.000 7.000-4,-9.000 7.000-3,-8.000 9.000-2,-10.000 10.000-2,-9.000 10.000-2,-12.000 4.000 1,-11.000 0.000 0,-14.000 0.000 2,-11.000 0.000 0,-6.000-4.000 0,4.000-5.000-3,3.000-7.000-4,3.000-5.000-3,6.000-8.000-1,9.000-5.000 2,10.000-7.000 1,10.000-5.000 1,8.000-6.000 1,10.000-3.000 0,10.000-3.000 1,9.000-2.000 1,9.000-5.000 0,9.000-2.000 0,10.000-3.000 1,10.000-3.000-1,7.000-4.000 0,6.000-3.000 2,7.000-3.000 0,6.000-2.000 0,-2.000 0.000 1,-9.000 7.000 2,-10.000 6.000 1,-8.000 7.000 2,-9.000 4.000 1,-6.000 3.000 3,-6.000 3.000 2,-6.000 4.000 2,-6.000 4.000 1,-2.000 6.000-1,-3.000 7.000 0,-3.000 6.000 0,-10.000 7.000-2,-16.000 10.000-1,-15.000 10.000-2,-15.000 9.000-2,-11.000 4.000-2,-2.000 1.000-5,-3.000-1.000-3,-3.000 1.000-4,-2.000-4.000-5,0.000-6.000-7,0.000-6.000-5,0.000-6.000-7,3.000-9.000-5,6.000-8.000-7,7.000-10.000-6,6.000-9.000-7</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8"/>
    </inkml:context>
    <inkml:brush xml:id="br0">
      <inkml:brushProperty name="width" value="0.0430174469947815" units="cm"/>
      <inkml:brushProperty name="height" value="0.0430174469947815" units="cm"/>
      <inkml:brushProperty name="color" value="#f2395b"/>
      <inkml:brushProperty name="ignorePressure" value="0"/>
    </inkml:brush>
  </inkml:definitions>
  <inkml:trace contextRef="#ctx0" brushRef="#br0">81600.000 36950.000 511,'7.000'-46.000'8,"17.000"10.000"17,15.000 10.000 15,16.000 9.000 18,16.000 1.000 3,20.000-6.000-6,18.000-6.000-7,20.000-6.000-6,11.000-1.000-8,7.000 7.000-5,6.000 6.000-6,7.000 7.000-7,-7.000 5.000-3,-19.000 7.000 0,-18.000 6.000-2,-19.000 7.000 0,-18.000 8.000-10,-15.000 14.000-15,-15.000 11.000-18,-16.000 14.000-17,-15.000 2.000-8,-11.000-6.000 0,-14.000-6.000-1,-11.000-6.000-1,-7.000-6.000 3,0.000-2.000 7,0.000-3.000 6,0.000-3.000 6</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8"/>
    </inkml:context>
    <inkml:brush xml:id="br0">
      <inkml:brushProperty name="width" value="0.0396619699895382" units="cm"/>
      <inkml:brushProperty name="height" value="0.0396619699895382" units="cm"/>
      <inkml:brushProperty name="color" value="#f2395b"/>
      <inkml:brushProperty name="ignorePressure" value="0"/>
    </inkml:brush>
  </inkml:definitions>
  <inkml:trace contextRef="#ctx0" brushRef="#br0">81800.000 37750.000 554,'-25.000'23.000'0,"0.000"-3.000"0,0.000-3.000 0,0.000-2.000 0,21.000-6.000 13,45.000-6.000 24,43.000-6.000 26,45.000-6.000 25,25.000-6.000 2,10.000-2.000-21,10.000-3.000-21,9.000-3.000-21,-2.000 1.000-16,-12.000 6.000-14,-13.000 7.000-12,-12.000 6.000-12,-19.000 3.000-7,-25.000 0.000 2,-25.000 0.000 0,-25.000 0.000 1,-15.000 0.000-4,-2.000 0.000-10,-3.000 0.000-10,-3.000 0.000-9</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8"/>
    </inkml:context>
    <inkml:brush xml:id="br0">
      <inkml:brushProperty name="width" value="0.0566965378820896" units="cm"/>
      <inkml:brushProperty name="height" value="0.0566965378820896" units="cm"/>
      <inkml:brushProperty name="color" value="#f2395b"/>
      <inkml:brushProperty name="ignorePressure" value="0"/>
    </inkml:brush>
  </inkml:definitions>
  <inkml:trace contextRef="#ctx0" brushRef="#br0">84500.000 36100.000 388,'0.000'-49.000'2,"0.000"4.000"7,0.000 3.000 6,0.000 3.000 5,0.000 9.000 10,0.000 16.000 13,0.000 15.000 11,0.000 17.000 14,0.000 16.000 0,0.000 19.000-9,0.000 19.000-9,0.000 19.000-11,-4.000 13.000-6,-5.000 10.000-6,-7.000 10.000-5,-5.000 9.000-5,-4.000 6.000-2,0.000 3.000-2,0.000 3.000 0,0.000 4.000-2,-2.000 1.000-7,-3.000 0.000-16,-3.000 0.000-15,-2.000 0.000-14,-1.000-2.000-8,3.000-3.000 1,3.000-3.000 2,4.000-2.000 0,2.000-14.000-2,4.000-21.000-6,3.000-22.000-6,3.000-22.000-7</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29"/>
    </inkml:context>
    <inkml:brush xml:id="br0">
      <inkml:brushProperty name="width" value="0.0489456132054329" units="cm"/>
      <inkml:brushProperty name="height" value="0.0489456132054329" units="cm"/>
      <inkml:brushProperty name="color" value="#f2395b"/>
      <inkml:brushProperty name="ignorePressure" value="0"/>
    </inkml:brush>
  </inkml:definitions>
  <inkml:trace contextRef="#ctx0" brushRef="#br0">85300.000 36450.000 449,'92.000'-90.000'2,"-16.000"23.000"4,-15.000 22.000 4,-15.000 22.000 4,-3.000 10.000 9,14.000 1.000 16,11.000-1.000 16,14.000 1.000 15,0.000 4.000 2,-8.000 9.000-11,-10.000 10.000-12,-9.000 10.000-11,-5.000 8.000-8,0.000 10.000-5,0.000 10.000-4,0.000 9.000-6,-8.000 6.000-4,-16.000 3.000-4,-15.000 3.000-5,-15.000 4.000-3,-20.000 7.000-4,-21.000 13.000-1,-22.000 12.000-2,-22.000 13.000-1,-16.000 4.000-1,-9.000-3.000-1,-10.000-3.000-1,-8.000-2.000-1,2.000-8.000 1,16.000-8.000 2,15.000-10.000 3,17.000-9.000 2,11.000-9.000 3,10.000-5.000 5,10.000-7.000 4,9.000-5.000 5,31.000-12.000 1,53.000-16.000 0,53.000-15.000 0,54.000-15.000-2,26.000-17.000-2,0.000-15.000-6,0.000-15.000-5,0.000-16.000-5,-4.000-2.000-6,-5.000 13.000-7,-7.000 12.000-8,-5.000 13.000-6,-17.000 9.000-2,-24.000 6.000 1,-26.000 7.000 3,-24.000 6.000 2</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2"/>
    </inkml:context>
    <inkml:brush xml:id="br0">
      <inkml:brushProperty name="width" value="0.038909025490284" units="cm"/>
      <inkml:brushProperty name="height" value="0.038909025490284" units="cm"/>
      <inkml:brushProperty name="color" value="#f2395b"/>
      <inkml:brushProperty name="ignorePressure" value="0"/>
    </inkml:brush>
  </inkml:definitions>
  <inkml:trace contextRef="#ctx0" brushRef="#br0">5400.000 4250.000 565,'17.000'-60.000'57,"-16.000"32.000"3,-15.000 31.000 3,-15.000 32.000 1,-15.000 21.000-4,-12.000 13.000-13,-13.000 12.000-13,-12.000 13.000-12,-7.000 4.000-8,1.000-3.000-5,-1.000-3.000-5,1.000-2.000-4,-1.000-5.000-2,1.000-2.000-1,-1.000-3.000 1,1.000-3.000-1,4.000-6.000-2,9.000-5.000-5,10.000-7.000-4,10.000-5.000-5,16.000-17.000-10,26.000-24.000-15,24.000-26.000-14,26.000-24.000-16,8.000-12.000 0,-5.000 4.000 12,-7.000 3.000 14,-5.000 3.000 12</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2"/>
    </inkml:context>
    <inkml:brush xml:id="br0">
      <inkml:brushProperty name="width" value="0.0505726300179958" units="cm"/>
      <inkml:brushProperty name="height" value="0.0505726300179958" units="cm"/>
      <inkml:brushProperty name="color" value="#f2395b"/>
      <inkml:brushProperty name="ignorePressure" value="0"/>
    </inkml:brush>
  </inkml:definitions>
  <inkml:trace contextRef="#ctx0" brushRef="#br0">5500.000 4250.000 435,'120.000'0.000'113,"-9.000"0.000"-25,-10.000 0.000-26,-8.000 0.000-26,-6.000 1.000-15,1.000 4.000-4,-1.000 3.000-4,1.000 3.000-4,1.000 4.000-4,3.000 7.000-2,3.000 6.000-3,4.000 7.000-3,-4.000 2.000-2,-9.000 1.000-5,-10.000-1.000-3,-8.000 1.000-3,-9.000-1.000-2,-6.000 1.000-1,-6.000-1.000 1,-6.000 1.000 0,-9.000 1.000 4,-8.000 3.000 10,-10.000 3.000 10,-9.000 4.000 8,-7.000 2.000 6,-3.000 4.000-1,-3.000 3.000 1,-2.000 3.000 0,-1.000 1.000 1,3.000 1.000 3,3.000-1.000 2,4.000 1.000 2,1.000 4.000 0,0.000 9.000-3,0.000 10.000-4,0.000 10.000-3,1.000 8.000-3,4.000 10.000-3,3.000 10.000-3,3.000 9.000-2,3.000 4.000-4,3.000 1.000-9,3.000-1.000-6,4.000 1.000-9,1.000-6.000-4,0.000-8.000-4,0.000-10.000-4,0.000-9.000-4,-4.000-13.000-3,-5.000-16.000-4,-7.000-15.000-3,-5.000-15.000-2,-3.000-11.000-2,4.000-2.000 2,3.000-3.000 2,3.000-3.000 1</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8"/>
    </inkml:context>
    <inkml:brush xml:id="br0">
      <inkml:brushProperty name="width" value="0.0422274060547352" units="cm"/>
      <inkml:brushProperty name="height" value="0.0422274060547352" units="cm"/>
      <inkml:brushProperty name="color" value="#f2395b"/>
      <inkml:brushProperty name="ignorePressure" value="0"/>
    </inkml:brush>
  </inkml:definitions>
  <inkml:trace contextRef="#ctx0" brushRef="#br0">90250.000 25050.000 520,'-50.000'75.000'146,"0.000"0.000"-34,0.000 0.000-33,0.000 0.000-33,-5.000 1.000-20,-9.000 4.000-4,-10.000 3.000-6,-8.000 3.000-5,-8.000-2.000-4,-2.000-6.000-2,-3.000-6.000-2,-3.000-6.000-3,2.000-6.000 0,10.000-2.000 1,10.000-3.000 1,9.000-3.000 1,21.000-6.000-3,35.000-5.000-4,35.000-7.000-6,34.000-5.000-6,18.000-9.000-1,4.000-9.000 3,3.000-10.000 3,3.000-8.000 3,6.000-4.000 1,9.000 3.000-2,10.000 3.000-1,10.000 4.000-2,-6.000 1.000-2,-18.000 0.000-3,-19.000 0.000-1,-18.000 0.000-3,-14.000-2.000-7,-5.000-3.000-12,-7.000-3.000-11,-5.000-2.000-13,-9.000-3.000 1,-9.000 1.000 12,-10.000-1.000 13,-8.000 1.000 13</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3"/>
    </inkml:context>
    <inkml:brush xml:id="br0">
      <inkml:brushProperty name="width" value="0.0542537495493889" units="cm"/>
      <inkml:brushProperty name="height" value="0.0542537495493889" units="cm"/>
      <inkml:brushProperty name="color" value="#f2395b"/>
      <inkml:brushProperty name="ignorePressure" value="0"/>
    </inkml:brush>
  </inkml:definitions>
  <inkml:trace contextRef="#ctx0" brushRef="#br0">4500.000 5700.000 405,'-47.000'0.000'5,"6.000"0.000"10,7.000 0.000 10,6.000 0.000 11,9.000 10.000 5,13.000 23.000 3,12.000 22.000 3,13.000 22.000 2,4.000 15.000-3,-3.000 9.000-7,-3.000 10.000-8,-2.000 10.000-9,-3.000 4.000-4,1.000 0.000-4,-1.000 0.000-3,1.000 0.000-4,-3.000-2.000 0,-2.000-3.000 0,-3.000-3.000 2,-3.000-2.000 0,-1.000-3.000-3,4.000 1.000-6,3.000-1.000-8,3.000 1.000-6,-1.000-7.000-4,-2.000-12.000 0,-3.000-13.000-2,-3.000-12.000-1,-1.000-10.000 0,4.000-6.000 0,3.000-6.000 1,3.000-6.000-1,1.000-13.000 7,1.000-19.000 11,-1.000-18.000 13,1.000-19.000 12,4.000-8.000 5,9.000 3.000-1,10.000 3.000-1,10.000 4.000 0,2.000 2.000-2,-3.000 4.000 0,-3.000 3.000-1,-2.000 3.000 0,3.000 3.000-2,14.000 3.000-3,11.000 3.000-3,14.000 4.000-3,2.000 4.000-3,-6.000 6.000-2,-6.000 7.000-3,-6.000 6.000-2,-2.000 4.000-2,3.000 4.000-1,3.000 3.000-3,4.000 3.000-2,-1.000-1.000-1,-3.000-2.000 1,-3.000-3.000-1,-2.000-3.000 1,-3.000-4.000 0,1.000-3.000 1,-1.000-3.000 2,1.000-2.000 0,1.000-5.000 2,3.000-2.000 1,3.000-3.000 2,4.000-3.000 2,-6.000-7.000 1,-11.000-9.000 0,-14.000-10.000 0,-11.000-8.000 0,-7.000-6.000 0,0.000 1.000 0,0.000-1.000-1,0.000 1.000 0,1.000-4.000-1,4.000-6.000-1,3.000-6.000 0,3.000-6.000-2,3.000-4.000 0,3.000 1.000-2,3.000-1.000 0,4.000 1.000-2,1.000-4.000-2,0.000-6.000-6,0.000-6.000-5,0.000-6.000-4,-2.000-2.000-4,-3.000 3.000-1,-3.000 3.000 0,-2.000 4.000-2,-8.000 4.000-7,-8.000 6.000-14,-10.000 7.000-13,-9.000 6.000-14</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3"/>
    </inkml:context>
    <inkml:brush xml:id="br0">
      <inkml:brushProperty name="width" value="0.0471707321703434" units="cm"/>
      <inkml:brushProperty name="height" value="0.0471707321703434" units="cm"/>
      <inkml:brushProperty name="color" value="#f2395b"/>
      <inkml:brushProperty name="ignorePressure" value="0"/>
    </inkml:brush>
  </inkml:definitions>
  <inkml:trace contextRef="#ctx0" brushRef="#br0">5750.000 5400.000 466,'-47.000'6.000'0,"6.000"13.000"0,7.000 12.000 0,6.000 13.000 0,6.000 4.000 6,6.000-3.000 13,7.000-3.000 12,6.000-2.000 13,1.000 13.000 7,-3.000 31.000-1,-3.000 32.000 0,-2.000 31.000 1,0.000 7.000-4,7.000-15.000-7,6.000-15.000-8,7.000-16.000-8,4.000-15.000-4,3.000-11.000-2,3.000-14.000-3,4.000-11.000-2,2.000-12.000-3,4.000-9.000-3,3.000-10.000-3,3.000-8.000-2,6.000-17.000-6,9.000-21.000-7,10.000-22.000-6,10.000-22.000-7,4.000-21.000-4,0.000-18.000-2,0.000-19.000-1,0.000-18.000-2,-8.000-6.000 0,-16.000 10.000 2,-15.000 10.000 2,-15.000 9.000 1,-15.000 10.000 3,-12.000 14.000 3,-13.000 11.000 3,-12.000 14.000 3,-10.000 11.000 2,-6.000 14.000 0,-6.000 11.000-1,-6.000 14.000 1,1.000 7.000 0,9.000 3.000-3,10.000 3.000-1,10.000 4.000-1,5.000 2.000-1,4.000 4.000 0,3.000 3.000 0,3.000 3.000-1</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4"/>
    </inkml:context>
    <inkml:brush xml:id="br0">
      <inkml:brushProperty name="width" value="0.0436962135136127" units="cm"/>
      <inkml:brushProperty name="height" value="0.0436962135136127" units="cm"/>
      <inkml:brushProperty name="color" value="#f2395b"/>
      <inkml:brushProperty name="ignorePressure" value="0"/>
    </inkml:brush>
  </inkml:definitions>
  <inkml:trace contextRef="#ctx0" brushRef="#br0">7800.000 4900.000 503,'25.000'-46.000'114,"0.000"10.000"-25,0.000 10.000-26,0.000 9.000-27,7.000 2.000-13,17.000-2.000-3,15.000-3.000-1,16.000-3.000-3,9.000-2.000 0,3.000 0.000 2,3.000 0.000 2,4.000 0.000 2,2.000 1.000-2,4.000 4.000-7,3.000 3.000-6,3.000 3.000-6,-1.000 1.000-9,-2.000 1.000-11,-3.000-1.000-10,-3.000 1.000-10,-9.000 2.000-11,-11.000 7.000-11,-14.000 6.000-10,-11.000 7.000-10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5"/>
    </inkml:context>
    <inkml:brush xml:id="br0">
      <inkml:brushProperty name="width" value="0.0472517050802708" units="cm"/>
      <inkml:brushProperty name="height" value="0.0472517050802708" units="cm"/>
      <inkml:brushProperty name="color" value="#f2395b"/>
      <inkml:brushProperty name="ignorePressure" value="0"/>
    </inkml:brush>
  </inkml:definitions>
  <inkml:trace contextRef="#ctx0" brushRef="#br0">9800.000 3600.000 465,'-44.000'4.000'26,"13.000"10.000"8,12.000 10.000 5,13.000 9.000 8,4.000 7.000-1,-3.000 7.000-4,-3.000 6.000-6,-2.000 7.000-5,-3.000 4.000-4,1.000 3.000-1,-1.000 3.000-3,1.000 4.000-1,-1.000 1.000-1,1.000 0.000 0,-1.000 0.000-2,1.000 0.000 0,1.000-4.000-2,3.000-5.000-4,3.000-7.000-2,4.000-5.000-3,5.000-9.000-3,10.000-9.000-4,10.000-10.000-1,9.000-8.000-4,7.000-9.000-3,7.000-6.000-1,6.000-6.000-2,7.000-6.000-2,2.000-10.000-3,1.000-12.000-6,-1.000-13.000-6,1.000-12.000-5,-3.000-10.000-2,-2.000-6.000 2,-3.000-6.000 3,-3.000-6.000 1,-7.000-4.000 2,-9.000 1.000 2,-10.000-1.000 2,-8.000 1.000 2,-12.000 1.000 3,-12.000 3.000 3,-13.000 3.000 4,-12.000 4.000 3,-9.000 7.000 4,-2.000 13.000 4,-3.000 12.000 3,-3.000 13.000 3,1.000 7.000 2,6.000 4.000 0,7.000 3.000 0,6.000 3.000 0,7.000-2.000-4,10.000-6.000-6,10.000-6.000-6,9.000-6.000-7,9.000-6.000-3,9.000-2.000 0,10.000-3.000-1,10.000-3.000 0,2.000 2.000 2,-3.000 10.000 4,-3.000 10.000 4,-2.000 9.000 4,-5.000 6.000 5,-2.000 3.000 6,-3.000 3.000 5,-3.000 4.000 6,-4.000 5.000 4,-3.000 10.000 3,-3.000 10.000 1,-2.000 9.000 3,-3.000 7.000 3,1.000 7.000 0,-1.000 6.000 3,1.000 7.000 1,-3.000 4.000-3,-2.000 3.000-5,-3.000 3.000-7,-3.000 4.000-6,-2.000 2.000-6,0.000 4.000-5,0.000 3.000-4,0.000 3.000-6,0.000-2.000-2,0.000-6.000-3,0.000-6.000-3,0.000-6.000-1,6.000-20.000-8,13.000-30.000-14,12.000-32.000-13,13.000-30.000-14,7.000-15.000 1,4.000 3.000 14,3.000 3.000 15,3.000 4.000 15,-2.000 4.000 9,-6.000 6.000 5,-6.000 7.000 5,-6.000 6.000 4,-2.000 3.000 1,3.000 0.000-5,3.000 0.000-5,4.000 0.000-4,-3.000 0.000-4,-5.000 0.000-3,-7.000 0.000-3,-5.000 0.000-2</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5"/>
    </inkml:context>
    <inkml:brush xml:id="br0">
      <inkml:brushProperty name="width" value="0.052792564034462" units="cm"/>
      <inkml:brushProperty name="height" value="0.052792564034462" units="cm"/>
      <inkml:brushProperty name="color" value="#f2395b"/>
      <inkml:brushProperty name="ignorePressure" value="0"/>
    </inkml:brush>
  </inkml:definitions>
  <inkml:trace contextRef="#ctx0" brushRef="#br0">11500.000 2350.000 416,'-22.000'-11.000'52,"6.000"28.000"8,7.000 28.000 9,6.000 29.000 8,3.000 21.000-2,0.000 16.000-13,0.000 15.000-12,0.000 17.000-12,3.000 13.000-9,6.000 13.000-4,7.000 12.000-4,6.000 13.000-4,4.000 6.000-8,4.000 0.000-13,3.000 0.000-12,3.000 0.000-12,-2.000-21.000-3,-6.000-40.000 5,-6.000-40.000 7,-6.000-41.000 5,-4.000-21.000-8,1.000 1.000-24,-1.000-1.000-24,1.000 1.000-23</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6"/>
    </inkml:context>
    <inkml:brush xml:id="br0">
      <inkml:brushProperty name="width" value="0.048152968287468" units="cm"/>
      <inkml:brushProperty name="height" value="0.048152968287468" units="cm"/>
      <inkml:brushProperty name="color" value="#f2395b"/>
      <inkml:brushProperty name="ignorePressure" value="0"/>
    </inkml:brush>
  </inkml:definitions>
  <inkml:trace contextRef="#ctx0" brushRef="#br0">7900.000 7700.000 456,'-52.000'-2.000'7,"-3.000"-3.000"13,-3.000-3.000 14,-2.000-2.000 13,11.000-5.000 7,29.000-2.000 0,28.000-3.000 0,28.000-3.000 0,21.000-2.000-3,17.000 0.000-7,15.000 0.000-5,16.000 0.000-7,10.000 1.000-6,7.000 4.000-9,6.000 3.000-8,7.000 3.000-7,2.000 1.000-11,1.000 1.000-12,-1.000-1.000-11,1.000 1.000-12,-12.000 1.000-3,-21.000 3.000 3,-22.000 3.000 3,-22.000 4.000 5,-13.000 1.000-2,-3.000 0.000-7,-3.000 0.000-7,-2.000 0.000-7</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6"/>
    </inkml:context>
    <inkml:brush xml:id="br0">
      <inkml:brushProperty name="width" value="0.052066870033741" units="cm"/>
      <inkml:brushProperty name="height" value="0.052066870033741" units="cm"/>
      <inkml:brushProperty name="color" value="#f2395b"/>
      <inkml:brushProperty name="ignorePressure" value="0"/>
    </inkml:brush>
  </inkml:definitions>
  <inkml:trace contextRef="#ctx0" brushRef="#br0">10300.000 7250.000 422,'-25.000'-24.000'3,"0.000"4.000"7,0.000 3.000 7,0.000 3.000 7,0.000 6.000 7,0.000 9.000 8,0.000 10.000 8,0.000 10.000 8,0.000 8.000 1,0.000 10.000-8,0.000 10.000-7,0.000 9.000-7,1.000 4.000-6,4.000 1.000-2,3.000-1.000-3,3.000 1.000-3,3.000 1.000-1,3.000 3.000-3,3.000 3.000-1,4.000 4.000-2,8.000-3.000-4,17.000-5.000-6,15.000-7.000-5,16.000-5.000-6,9.000-15.000-6,3.000-22.000-6,3.000-22.000-7,4.000-21.000-6,-1.000-18.000-1,-3.000-12.000 1,-3.000-13.000 2,-2.000-12.000 2,-6.000-9.000 3,-6.000-2.000 3,-6.000-3.000 3,-6.000-3.000 4,-7.000 1.000 2,-6.000 6.000 3,-6.000 7.000 2,-6.000 6.000 3,-10.000 6.000 2,-12.000 6.000 2,-13.000 7.000 1,-12.000 6.000 2,-9.000 6.000 1,-2.000 6.000 0,-3.000 7.000-1,-3.000 6.000 0,-1.000 6.000 0,4.000 6.000 0,3.000 7.000 0,3.000 6.000 1,3.000 7.000-6,3.000 10.000-10,3.000 10.000-11,4.000 9.000-10,2.000 2.000-4,4.000-2.000 1,3.000-3.000 2,3.000-3.000 1</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8"/>
    </inkml:context>
    <inkml:brush xml:id="br0">
      <inkml:brushProperty name="width" value="0.0426410771906376" units="cm"/>
      <inkml:brushProperty name="height" value="0.0426410771906376" units="cm"/>
      <inkml:brushProperty name="color" value="#f2395b"/>
      <inkml:brushProperty name="ignorePressure" value="0"/>
    </inkml:brush>
  </inkml:definitions>
  <inkml:trace contextRef="#ctx0" brushRef="#br0">10950.000 7400.000 515,'53.000'-4.000'119,"6.000"-5.000"-21,7.000-7.000-21,6.000-5.000-21,6.000-4.000-14,6.000 0.000-8,7.000 0.000-8,6.000 0.000-7,3.000 0.000-8,0.000 0.000-9,0.000 0.000-8,0.000 0.000-8,-2.000 3.000-9,-3.000 6.000-10,-3.000 7.000-9,-2.000 6.000-8,-9.000 3.000-7,-12.000 0.000-3,-13.000 0.000-2,-12.000 0.000-2</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9"/>
    </inkml:context>
    <inkml:brush xml:id="br0">
      <inkml:brushProperty name="width" value="0.0564790032804012" units="cm"/>
      <inkml:brushProperty name="height" value="0.0564790032804012" units="cm"/>
      <inkml:brushProperty name="color" value="#f2395b"/>
      <inkml:brushProperty name="ignorePressure" value="0"/>
    </inkml:brush>
  </inkml:definitions>
  <inkml:trace contextRef="#ctx0" brushRef="#br0">13350.000 6250.000 389,'-2.000'-46.000'5,"-3.000"10.000"10,-3.000 10.000 10,-2.000 9.000 10,-8.000 7.000 2,-8.000 7.000-3,-10.000 6.000-4,-9.000 7.000-3,-7.000 8.000-4,-3.000 14.000 0,-3.000 11.000 0,-2.000 14.000-2,-3.000 7.000-1,1.000 3.000-2,-1.000 3.000-3,1.000 4.000-2,4.000 1.000 0,9.000 0.000 2,10.000 0.000 1,10.000 0.000 3,5.000 0.000-1,4.000 0.000-3,3.000 0.000-2,3.000 0.000-3,3.000-4.000-3,3.000-5.000-2,3.000-7.000-2,4.000-5.000-3,5.000-8.000 0,10.000-5.000-1,10.000-7.000 1,9.000-5.000 0,7.000-6.000 0,7.000-3.000-1,6.000-3.000-2,7.000-2.000 0,5.000-8.000-4,7.000-8.000-5,6.000-10.000-5,7.000-9.000-6,0.000-12.000-2,-2.000-11.000-1,-3.000-14.000 0,-3.000-11.000 0,-4.000-11.000 1,-3.000-5.000 2,-3.000-7.000 3,-2.000-5.000 3,-6.000-9.000 0,-6.000-9.000 2,-6.000-10.000-1,-6.000-8.000 1,-9.000-8.000 1,-8.000-2.000 1,-10.000-3.000 0,-9.000-3.000 2,-5.000 7.000 1,0.000 19.000 3,0.000 19.000 2,0.000 19.000 3,-2.000 15.000 4,-3.000 13.000 6,-3.000 12.000 7,-2.000 13.000 6,-1.000 18.000 10,3.000 26.000 12,3.000 24.000 13,4.000 26.000 13,1.000 19.000 0,0.000 17.000-13,0.000 15.000-12,0.000 16.000-14,0.000 15.000-8,0.000 16.000-5,0.000 15.000-4,0.000 17.000-3,0.000-6.000-11,0.000-24.000-13,0.000-26.000-16,0.000-24.000-13,-2.000-21.000-8,-3.000-16.000-1,-3.000-15.000 0,-2.000-15.000-1,-1.000-20.000 1,3.000-21.000 1,3.000-22.000 0,4.000-22.000 1,-1.000-16.000 5,-3.000-9.000 11,-3.000-10.000 9,-2.000-8.000 11,0.000-4.000 6,7.000 3.000 2,6.000 3.000 2,7.000 4.000 2,5.000 4.000 5,7.000 6.000 8,6.000 7.000 8,7.000 6.000 8,4.000 3.000 4,3.000 0.000 1,3.000 0.000-1,4.000 0.000 1,2.000 3.000-3,4.000 6.000-2,3.000 7.000-5,3.000 6.000-3,3.000 3.000-5,3.000 0.000-9,3.000 0.000-7,4.000 0.000-8,-4.000 0.000-5,-9.000 0.000-1,-10.000 0.000-2,-8.000 0.000-1,-8.000 1.000-6,-2.000 4.000-6,-3.000 3.000-8,-3.000 3.000-7</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39"/>
    </inkml:context>
    <inkml:brush xml:id="br0">
      <inkml:brushProperty name="width" value="0.0603280104696751" units="cm"/>
      <inkml:brushProperty name="height" value="0.0603280104696751" units="cm"/>
      <inkml:brushProperty name="color" value="#f2395b"/>
      <inkml:brushProperty name="ignorePressure" value="0"/>
    </inkml:brush>
  </inkml:definitions>
  <inkml:trace contextRef="#ctx0" brushRef="#br0">14750.000 4900.000 364,'-24.000'-47.000'3,"4.000"6.000"6,3.000 7.000 5,3.000 6.000 6,1.000 15.000 12,1.000 26.000 17,-1.000 24.000 19,1.000 26.000 17,1.000 19.000 1,3.000 17.000-16,3.000 15.000-16,4.000 16.000-16,1.000 16.000-10,0.000 20.000-5,0.000 18.000-6,0.000 20.000-6,0.000 8.000-2,0.000 1.000-2,0.000-1.000 0,0.000 1.000-2,1.000-6.000-6,4.000-8.000-15,3.000-10.000-15,3.000-9.000-13,3.000-10.000-9,3.000-9.000-3,3.000-10.000-3,4.000-8.000-3,-3.000-17.000 4,-5.000-21.000 10,-7.000-22.000 11,-5.000-22.000 11,-3.000-15.000 3,4.000-5.000-4,3.000-7.000-5,3.000-5.000-4</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8"/>
    </inkml:context>
    <inkml:brush xml:id="br0">
      <inkml:brushProperty name="width" value="0.0475636497139931" units="cm"/>
      <inkml:brushProperty name="height" value="0.0475636497139931" units="cm"/>
      <inkml:brushProperty name="color" value="#f2395b"/>
      <inkml:brushProperty name="ignorePressure" value="0"/>
    </inkml:brush>
  </inkml:definitions>
  <inkml:trace contextRef="#ctx0" brushRef="#br0">90250.000 25100.000 462,'-2.000'54.000'140,"-3.000"10.000"-30,-3.000 10.000-31,-2.000 9.000-29,-5.000 7.000-18,-2.000 7.000-4,-3.000 6.000-4,-3.000 7.000-4,-4.000 0.000-3,-3.000-2.000-3,-3.000-3.000-2,-2.000-3.000-3,-3.000-1.000-6,1.000 4.000-13,-1.000 3.000-12,1.000 3.000-11,2.000-4.000-7,7.000-8.000-2,6.000-10.000-3,7.000-9.000-2,2.000-12.000-3,1.000-11.000-3,-1.000-14.000-5,1.000-11.000-3</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0"/>
    </inkml:context>
    <inkml:brush xml:id="br0">
      <inkml:brushProperty name="width" value="0.0451865494251251" units="cm"/>
      <inkml:brushProperty name="height" value="0.0451865494251251" units="cm"/>
      <inkml:brushProperty name="color" value="#f2395b"/>
      <inkml:brushProperty name="ignorePressure" value="0"/>
    </inkml:brush>
  </inkml:definitions>
  <inkml:trace contextRef="#ctx0" brushRef="#br0">14850.000 6500.000 486,'26.000'-77.000'5,"4.000"-3.000"8,3.000-3.000 10,3.000-2.000 9,4.000 3.000 8,7.000 14.000 9,6.000 11.000 9,7.000 14.000 8,-1.000 11.000-2,-6.000 14.000-11,-6.000 11.000-13,-6.000 14.000-12,-9.000 16.000-9,-8.000 22.000-6,-10.000 22.000-5,-9.000 23.000-5,-9.000 11.000-5,-5.000 4.000-2,-7.000 3.000-1,-5.000 3.000-3,-4.000-4.000-1,0.000-8.000-2,0.000-10.000 0,0.000-9.000 0,10.000-20.000-4,23.000-27.000-3,22.000-28.000-3,22.000-28.000-5,16.000-24.000-3,14.000-19.000-1,11.000-18.000-3,14.000-19.000-1,-3.000-5.000-2,-15.000 9.000 1,-15.000 10.000 0,-16.000 10.000 1,-12.000 8.000 0,-5.000 10.000 1,-7.000 10.000 0,-5.000 9.000 2</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2"/>
    </inkml:context>
    <inkml:brush xml:id="br0">
      <inkml:brushProperty name="width" value="0.0566931143403053" units="cm"/>
      <inkml:brushProperty name="height" value="0.0566931143403053" units="cm"/>
      <inkml:brushProperty name="color" value="#f2395b"/>
      <inkml:brushProperty name="ignorePressure" value="0"/>
    </inkml:brush>
  </inkml:definitions>
  <inkml:trace contextRef="#ctx0" brushRef="#br0">16600.000 4900.000 388,'21.000'-94.000'24,"-5.000"13.000"2,-7.000 12.000 0,-5.000 13.000 0,-4.000 9.000 0,0.000 6.000-5,0.000 7.000-3,0.000 6.000-5,-7.000 7.000 1,-11.000 10.000 3,-14.000 10.000 5,-11.000 9.000 4,-7.000 12.000 1,0.000 16.000-4,0.000 15.000-3,0.000 17.000-3,1.000 10.000-2,4.000 6.000-1,3.000 7.000-2,3.000 6.000-1,4.000 3.000 0,7.000 0.000-1,6.000 0.000-1,7.000 0.000 0,4.000 3.000 0,3.000 6.000-1,3.000 7.000-1,4.000 6.000 0,4.000-7.000-1,6.000-18.000-1,7.000-19.000-2,6.000-18.000-1,10.000-15.000-1,17.000-9.000 0,15.000-10.000-1,16.000-8.000 0,7.000-18.000-2,1.000-25.000-4,-1.000-25.000-6,1.000-25.000-3,-3.000-15.000-5,-2.000-2.000-2,-3.000-3.000-4,-3.000-3.000-2,-6.000-2.000-1,-5.000 0.000 3,-7.000 0.000 1,-5.000 0.000 3,-9.000 0.000 1,-9.000 0.000 2,-10.000 0.000 1,-8.000 0.000 2,-6.000 0.000 1,1.000 0.000 1,-1.000 0.000 1,1.000 0.000 1,-3.000 3.000 2,-2.000 6.000 3,-3.000 7.000 2,-3.000 6.000 3,-2.000 7.000 2,0.000 10.000 5,0.000 10.000 3,0.000 9.000 4,1.000 12.000 7,4.000 16.000 11,3.000 15.000 11,3.000 17.000 10,-1.000 17.000 4,-2.000 23.000-3,-3.000 22.000-4,-3.000 22.000-4,-1.000 10.000-4,4.000 1.000-8,3.000-1.000-7,3.000 1.000-8,-1.000-1.000-4,-2.000 1.000-5,-3.000-1.000-3,-3.000 1.000-5,-1.000-4.000 0,4.000-6.000 0,3.000-6.000 2,3.000-6.000 1,-1.000-9.000-10,-2.000-8.000-24,-3.000-10.000-24,-3.000-9.000-23,-6.000-26.000-7,-5.000-40.000 7,-7.000-40.000 9,-5.000-41.000 9,-1.000-18.000 10,6.000 7.000 14,7.000 6.000 14,6.000 7.000 13,7.000 7.000 11,10.000 9.000 5,10.000 10.000 6,9.000 10.000 6,6.000 5.000 4,3.000 4.000 3,3.000 3.000 2,4.000 3.000 3,-1.000 3.000-1,-3.000 3.000-4,-3.000 3.000-3,-2.000 4.000-4,-1.000 1.000-4,3.000 0.000-6,3.000 0.000-4,4.000 0.000-6,-1.000 3.000-2,-3.000 6.000-2,-3.000 7.000 0,-2.000 6.000-1,-5.000-1.000-9,-2.000-5.000-14,-3.000-7.000-15,-3.000-5.000-16,-6.000-4.000-1,-5.000 0.000 12,-7.000 0.000 11,-5.000 0.000 12,-4.000 0.000 8,0.000 0.000 4,0.000 0.000 4,0.000 0.000 4</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2"/>
    </inkml:context>
    <inkml:brush xml:id="br0">
      <inkml:brushProperty name="width" value="0.0619915537536144" units="cm"/>
      <inkml:brushProperty name="height" value="0.0619915537536144" units="cm"/>
      <inkml:brushProperty name="color" value="#f2395b"/>
      <inkml:brushProperty name="ignorePressure" value="0"/>
    </inkml:brush>
  </inkml:definitions>
  <inkml:trace contextRef="#ctx0" brushRef="#br0">18400.000 3800.000 354,'-22.000'-185.000'1,"6.000"32.000"3,7.000 31.000 4,6.000 32.000 3,1.000 19.000 4,-3.000 10.000 4,-3.000 10.000 3,-2.000 9.000 3,-1.000 21.000 8,3.000 35.000 12,3.000 35.000 13,4.000 34.000 12,1.000 18.000 1,0.000 4.000-11,0.000 3.000-12,0.000 3.000-10,4.000 17.000-8,10.000 31.000-4,10.000 32.000-4,9.000 31.000-3,2.000 23.000-6,-2.000 16.000-6,-3.000 15.000-6,-3.000 17.000-8,-1.000 0.000-6,4.000-11.000-8,3.000-14.000-7,3.000-11.000-8,4.000 2.000-8,7.000 19.000-5,6.000 19.000-6,7.000 19.000-6,-1.000-12.000 0,-6.000-40.000 8,-6.000-40.000 7,-6.000-41.000 7,-7.000-37.000 5,-6.000-30.000 1,-6.000-32.000 1,-6.000-30.000 2</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3"/>
    </inkml:context>
    <inkml:brush xml:id="br0">
      <inkml:brushProperty name="width" value="0.0548359267413616" units="cm"/>
      <inkml:brushProperty name="height" value="0.0548359267413616" units="cm"/>
      <inkml:brushProperty name="color" value="#f2395b"/>
      <inkml:brushProperty name="ignorePressure" value="0"/>
    </inkml:brush>
  </inkml:definitions>
  <inkml:trace contextRef="#ctx0" brushRef="#br0">19750.000 3750.000 401,'-2.000'-46.000'5,"-3.000"10.000"12,-3.000 10.000 11,-2.000 9.000 11,-5.000 15.000 8,-2.000 22.000 6,-3.000 22.000 5,-3.000 23.000 6,-1.000 13.000-3,4.000 6.000-11,3.000 7.000-11,3.000 6.000-10,3.000 1.000-8,3.000-3.000-1,3.000-3.000-3,4.000-2.000-3,2.000-5.000-2,4.000-2.000-2,3.000-3.000-3,3.000-3.000-2,6.000-9.000-2,9.000-11.000-5,10.000-14.000-2,10.000-11.000-3,5.000-9.000-4,4.000-3.000-2,3.000-3.000-3,3.000-2.000-3,3.000-12.000-3,3.000-19.000-3,3.000-18.000-3,4.000-19.000-2,-1.000-16.000 0,-3.000-12.000 3,-3.000-13.000 5,-2.000-12.000 2,-8.000-7.000 6,-8.000 1.000 5,-10.000-1.000 7,-9.000 1.000 5,-10.000-1.000 4,-9.000 1.000 1,-10.000-1.000 2,-8.000 1.000 1,-8.000 4.000 2,-2.000 9.000 2,-3.000 10.000 2,-3.000 10.000 1,-6.000 8.000 1,-5.000 10.000-2,-7.000 10.000-2,-5.000 9.000-2,-8.000 7.000-5,-5.000 7.000-8,-7.000 6.000-7,-5.000 7.000-8,-8.000 19.000-7,-5.000 35.000-6,-7.000 35.000-6,-5.000 34.000-6,3.000 9.000-7,17.000-16.000-5,15.000-15.000-6,16.000-15.000-7</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4"/>
    </inkml:context>
    <inkml:brush xml:id="br0">
      <inkml:brushProperty name="width" value="0.0417709499597549" units="cm"/>
      <inkml:brushProperty name="height" value="0.0417709499597549" units="cm"/>
      <inkml:brushProperty name="color" value="#f2395b"/>
      <inkml:brushProperty name="ignorePressure" value="0"/>
    </inkml:brush>
  </inkml:definitions>
  <inkml:trace contextRef="#ctx0" brushRef="#br0">17400.000 3800.000 526,'1.000'-60.000'5,"4.000"32.000"32,3.000 31.000 32,3.000 32.000 33,1.000 18.000 2,1.000 6.000-27,-1.000 7.000-28,1.000 6.000-26,-1.000 9.000-17,1.000 13.000-5,-1.000 12.000-5,1.000 13.000-5,-3.000-1.000-1,-2.000-11.000 1,-3.000-14.000 3,-3.000-11.000 2,-1.000-11.000-13,4.000-5.000-26,3.000-7.000-27,3.000-5.000-27</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45"/>
    </inkml:context>
    <inkml:brush xml:id="br0">
      <inkml:brushProperty name="width" value="0.0226870011538267" units="cm"/>
      <inkml:brushProperty name="height" value="0.0226870011538267" units="cm"/>
      <inkml:brushProperty name="color" value="#f2395b"/>
      <inkml:brushProperty name="ignorePressure" value="0"/>
    </inkml:brush>
  </inkml:definitions>
  <inkml:trace contextRef="#ctx0" brushRef="#br0">13350.000 6300.000 969,'-50.000'3.000'0,"0.000"6.000"1,0.000 7.000 0,0.000 6.000 1,4.000 3.000 1,10.000 0.000 2,10.000 0.000 2,9.000 0.000 3,4.000 1.000-9,1.000 4.000-15,-1.000 3.000-18,1.000 3.000-16</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56"/>
    </inkml:context>
    <inkml:brush xml:id="br0">
      <inkml:brushProperty name="width" value="0.0514986701309681" units="cm"/>
      <inkml:brushProperty name="height" value="0.0514986701309681" units="cm"/>
      <inkml:brushProperty name="color" value="#00bff3"/>
      <inkml:brushProperty name="ignorePressure" value="0"/>
    </inkml:brush>
  </inkml:definitions>
  <inkml:trace contextRef="#ctx0" brushRef="#br0">58900.000 44500.000 427,'-7.000'-147.000'92,"-11.000"56.000"-13,-14.000 57.000-13,-11.000 56.000-14,-9.000 32.000-9,-3.000 10.000-6,-3.000 10.000-6,-2.000 9.000-5,-14.000 13.000-5,-21.000 20.000-2,-22.000 18.000-2,-22.000 20.000-3,-11.000 11.000-2,0.000 7.000-3,0.000 6.000-3,0.000 7.000-1,4.000 8.000-4,10.000 14.000 0,10.000 11.000-3,9.000 14.000-1,7.000-1.000-2,7.000-12.000 1,6.000-13.000 0,7.000-12.000 0,7.000-18.000-1,9.000-21.000 0,10.000-22.000 0,10.000-22.000-1,25.000-26.000 1,45.000-27.000 6,43.000-28.000 4,45.000-28.000 4,27.000-21.000 2,13.000-12.000 0,12.000-13.000-2,13.000-12.000-1,15.000-12.000-1,19.000-8.000-1,19.000-10.000-1,19.000-9.000-1,4.000-2.000-2,-9.000 6.000-1,-10.000 7.000-3,-8.000 6.000-1,-15.000 12.000-3,-19.000 19.000-4,-18.000 19.000-3,-19.000 19.000-3,-18.000 15.000-5,-15.000 13.000-4,-15.000 12.000-6,-16.000 13.000-6,-16.000 4.000-2,-16.000-3.000-1,-15.000-3.000-1,-15.000-2.000-1,-12.000-5.000 1,-6.000-2.000 3,-6.000-3.000 2,-6.000-3.000 3,-9.000-9.000 2,-8.000-11.000 3,-10.000-14.000 1,-9.000-11.000 3,-7.000-15.000 2,-3.000-16.000 5,-3.000-15.000 4,-2.000-15.000 4,-8.000-18.000 3,-8.000-19.000 1,-10.000-18.000 1,-9.000-19.000 2,-2.000-8.000 1,6.000 3.000 0,7.000 3.000 0,6.000 4.000 1,6.000 2.000 1,6.000 4.000 3,7.000 3.000 3,6.000 3.000 3,7.000 4.000 3,10.000 7.000 3,10.000 6.000 3,9.000 7.000 3,6.000 4.000 0,3.000 3.000-1,3.000 3.000-3,4.000 4.000-1,2.000 7.000 2,4.000 13.000 6,3.000 12.000 5,3.000 13.000 7,-1.000 20.000 4,-2.000 28.000 2,-3.000 28.000 3,-3.000 29.000 2,-6.000 33.000-1,-5.000 42.000-7,-7.000 40.000-6,-5.000 41.000-6,-6.000 49.000-5,-3.000 60.000-5,-3.000 60.000-4,-2.000 59.000-5,-5.000 57.000-6,-2.000 57.000-7,-3.000 56.000-7,-3.000 57.000-9,2.000 27.000-5,10.000 1.000-4,10.000-1.000-4,9.000 1.000-5,7.000-46.000-1,7.000-91.000 0,6.000-90.000 0,7.000-90.000 1,2.000-64.000-2,1.000-33.000-5,-1.000-35.000-5,1.000-34.000-5</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1:10"/>
    </inkml:context>
    <inkml:brush xml:id="br0">
      <inkml:brushProperty name="width" value="0.0649542510509491" units="cm"/>
      <inkml:brushProperty name="height" value="0.0649542510509491" units="cm"/>
      <inkml:brushProperty name="color" value="#fed406"/>
      <inkml:brushProperty name="ignorePressure" value="0"/>
    </inkml:brush>
  </inkml:definitions>
  <inkml:trace contextRef="#ctx0" brushRef="#br0">17450.000 44100.000 338,'46.000'45.000'82,"-5.000"-9.000"-15,-7.000-10.000-16,-5.000-8.000-15,-3.000-6.000-9,4.000 1.000-4,3.000-1.000-4,3.000 1.000-3,1.000-3.000-2,1.000-2.000-1,-1.000-3.000-1,1.000-3.000-1,2.000-2.000 0,7.000 0.000 0,6.000 0.000-1,7.000 0.000 1,2.000 0.000 0,1.000 0.000 0,-1.000 0.000-1,1.000 0.000 0,2.000-4.000 0,7.000-5.000-1,6.000-7.000-1,7.000-5.000 0,4.000-4.000-1,3.000 0.000 0,3.000 0.000 0,4.000 0.000 0,1.000 0.000-1,0.000 0.000 0,0.000 0.000 0,0.000 0.000-1,0.000 0.000 0,0.000 0.000 0,0.000 0.000-1,0.000 0.000 0,-2.000 1.000 0,-3.000 4.000-1,-3.000 3.000 0,-2.000 3.000-1,0.000-1.000 0,7.000-2.000-1,6.000-3.000 1,7.000-3.000-1,-1.000-2.000 0,-6.000 0.000 1,-6.000 0.000-1,-6.000 0.000 1,-4.000 1.000 0,1.000 4.000 0,-1.000 3.000 1,1.000 3.000 0,-1.000 1.000 0,1.000 1.000-1,-1.000-1.000 0,1.000 1.000-1,-3.000-1.000 0,-2.000 1.000-1,-3.000-1.000 0,-3.000 1.000 0,-4.000 1.000-1,-3.000 3.000 2,-3.000 3.000-1,-2.000 4.000 1,-3.000 2.000 0,1.000 4.000-1,-1.000 3.000-2,1.000 3.000-1,-1.000 1.000 1,1.000 1.000 2,-1.000-1.000 3,1.000 1.000 1,1.000-3.000 1,3.000-2.000-1,3.000-3.000-1,4.000-3.000 0,4.000-2.000-2,6.000 0.000 1,7.000 0.000 0,6.000 0.000 0,10.000 0.000 0,17.000 0.000 0,15.000 0.000-1,16.000 0.000 0,5.000-2.000 0,-2.000-3.000-2,-3.000-3.000 0,-3.000-2.000-2,-2.000-1.000 0,0.000 3.000 1,0.000 3.000 1,0.000 4.000 0,0.000 1.000 0,0.000 0.000 0,0.000 0.000 0,0.000 0.000 0,1.000 0.000 0,4.000 0.000 0,3.000 0.000-1,3.000 0.000 1,-4.000 1.000 1,-8.000 4.000 2,-10.000 3.000 3,-9.000 3.000 2,-7.000-1.000 1,-3.000-2.000-2,-3.000-3.000-1,-2.000-3.000-2,-5.000-2.000 0,-2.000 0.000-1,-3.000 0.000-1,-3.000 0.000 0,-1.000-2.000-1,4.000-3.000 1,3.000-3.000 0,3.000-2.000-1,-1.000-3.000 1,-2.000 1.000-1,-3.000-1.000 0,-3.000 1.000 0,-6.000-1.000 0,-5.000 1.000 1,-7.000-1.000-1,-5.000 1.000 1,-3.000 1.000-1,4.000 3.000 0,3.000 3.000 0,3.000 4.000-2,3.000 1.000 1,3.000 0.000 0,3.000 0.000 0,4.000 0.000 1,-1.000 0.000 0,-3.000 0.000-1,-3.000 0.000 0,-2.000 0.000-1,-1.000 1.000 1,3.000 4.000 0,3.000 3.000 0,4.000 3.000 1,4.000-1.000 0,6.000-2.000 0,7.000-3.000 1,6.000-3.000 1,1.000-1.000 0,-3.000 4.000 0,-3.000 3.000-1,-2.000 3.000 0,-3.000-1.000-1,1.000-2.000-1,-1.000-3.000 0,1.000-3.000-1,1.000-2.000 0,3.000 0.000 1,3.000 0.000-1,4.000 0.000 1,1.000-2.000 0,0.000-3.000 0,0.000-3.000 0,0.000-2.000 0,-2.000-1.000 0,-3.000 3.000 0,-3.000 3.000-1,-2.000 4.000 1,-3.000 1.000-2,1.000 0.000 1,-1.000 0.000-1,1.000 0.000 0,-3.000 0.000 0,-2.000 0.000 0,-3.000 0.000-1,-3.000 0.000 1,-4.000 1.000 0,-3.000 4.000 0,-3.000 3.000 1,-2.000 3.000-1,-1.000-1.000 2,3.000-2.000-1,3.000-3.000 1,4.000-3.000 1,1.000-2.000 0,0.000 0.000 0,0.000 0.000 0,0.000 0.000 1,1.000 1.000 0,4.000 4.000-2,3.000 3.000-1,3.000 3.000-1,1.000 1.000 0,1.000 1.000-2,-1.000-1.000 0,1.000 1.000-1,1.000-3.000 1,3.000-2.000 0,3.000-3.000 1,4.000-3.000 1,-1.000-2.000 1,-3.000 0.000 1,-3.000 0.000 0,-2.000 0.000 2,-1.000 0.000 1,3.000 0.000 0,3.000 0.000 1,4.000 0.000 2,1.000-2.000-1,0.000-3.000 0,0.000-3.000 0,0.000-2.000-2,1.000-3.000 0,4.000 1.000-1,3.000-1.000-1,3.000 1.000-2,1.000-1.000 0,1.000 1.000-2,-1.000-1.000 0,1.000 1.000-1,-4.000-1.000 0,-6.000 1.000 1,-6.000-1.000 2,-6.000 1.000 0,-4.000 1.000 1,1.000 3.000 0,-1.000 3.000 1,1.000 4.000 1,-3.000-1.000 0,-2.000-3.000-1,-3.000-3.000-2,-3.000-2.000 0,-2.000-1.000-1,0.000 3.000-2,0.000 3.000-1,0.000 4.000-1,-2.000-1.000 0,-3.000-3.000 1,-3.000-3.000 2,-2.000-2.000 1,-3.000-1.000 2,1.000 3.000 1,-1.000 3.000 1,1.000 4.000 1,2.000 2.000 1,7.000 4.000-2,6.000 3.000 0,7.000 3.000-2,0.000-1.000-1,-2.000-2.000 1,-3.000-3.000-1,-3.000-3.000 0,-2.000-1.000-1,0.000 4.000 0,0.000 3.000-2,0.000 3.000 0,1.000-1.000 0,4.000-2.000 0,3.000-3.000 1,3.000-3.000 0,1.000-2.000 1,1.000 0.000 0,-1.000 0.000 0,1.000 0.000 0,-3.000 0.000 1,-2.000 0.000 0,-3.000 0.000 1,-3.000 0.000 1,-1.000 0.000 0,4.000 0.000 0,3.000 0.000 2,3.000 0.000-1,-2.000 0.000 1,-6.000 0.000 1,-6.000 0.000-1,-6.000 0.000 0,-4.000 0.000 0,1.000 0.000 0,-1.000 0.000 0,1.000 0.000-1,-1.000 1.000 0,1.000 4.000-1,-1.000 3.000-2,1.000 3.000 0,1.000 3.000-1,3.000 3.000-3,3.000 3.000-2,4.000 4.000-3,1.000 1.000-2,0.000 0.000-2,0.000 0.000-4,0.000 0.000-2,3.000 0.000-3,6.000 0.000-3,7.000 0.000-2,6.000 0.000-2,-5.000-2.000-5,-16.000-3.000-6,-15.000-3.000-6,-15.000-2.000-6</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1:20"/>
    </inkml:context>
    <inkml:brush xml:id="br0">
      <inkml:brushProperty name="width" value="0.0362707711756229" units="cm"/>
      <inkml:brushProperty name="height" value="0.0362707711756229" units="cm"/>
      <inkml:brushProperty name="color" value="#fed406"/>
      <inkml:brushProperty name="ignorePressure" value="0"/>
    </inkml:brush>
  </inkml:definitions>
  <inkml:trace contextRef="#ctx0" brushRef="#br0">51350.000 23600.000 606,'23.000'-54.000'3,"-3.000"-5.000"4,-3.000-7.000 5,-2.000-5.000 6,-5.000-1.000 1,-2.000 6.000-1,-3.000 7.000-1,-3.000 6.000-1,-6.000-1.000-1,-5.000-5.000 0,-7.000-7.000 0,-5.000-5.000 0,-8.000-4.000-1,-5.000 0.000 0,-7.000 0.000-1,-5.000 0.000 0,-19.000 3.000-1,-27.000 6.000-4,-28.000 7.000-2,-28.000 6.000-2,-21.000 7.000-3,-12.000 10.000-3,-13.000 10.000-1,-12.000 9.000-3,-5.000 9.000 0,3.000 9.000 3,3.000 10.000 2,4.000 10.000 2,-1.000 10.000 2,-3.000 13.000-1,-3.000 12.000 0,-2.000 13.000-1,-5.000 9.000 0,-2.000 6.000 0,-3.000 7.000 1,-3.000 6.000 0,4.000 3.000 0,13.000 0.000 1,12.000 0.000 2,13.000 0.000 0,9.000 3.000 1,6.000 6.000-1,7.000 7.000 0,6.000 6.000-1,9.000 10.000 0,13.000 17.000 3,12.000 15.000 1,13.000 16.000 2,13.000 10.000 1,17.000 7.000 0,15.000 6.000 0,16.000 7.000 0,15.000-4.000-1,16.000-12.000-2,15.000-13.000-1,17.000-12.000-2,21.000-13.000-1,28.000-12.000-2,28.000-13.000-1,29.000-12.000-2,26.000-13.000 0,25.000-12.000 0,25.000-13.000 2,25.000-12.000 0,28.000-13.000-1,31.000-12.000-1,32.000-13.000-2,31.000-12.000-1,15.000-18.000-1,1.000-21.000-1,-1.000-22.000 1,1.000-22.000-1,-7.000-15.000 0,-12.000-5.000 0,-13.000-7.000 1,-12.000-5.000 0,-10.000-12.000-1,-6.000-16.000 0,-6.000-15.000-1,-6.000-15.000 0,-9.000-15.000-1,-8.000-12.000-1,-10.000-13.000 1,-9.000-12.000-1,-16.000-7.000-1,-22.000 1.000 0,-22.000-1.000-1,-21.000 1.000-1,-31.000-1.000 0,-36.000 1.000 1,-39.000-1.000 0,-36.000 1.000 2,-40.000-3.000 0,-41.000-2.000 1,-40.000-3.000 0,-40.000-3.000 0,-37.000 10.000 1,-31.000 26.000 1,-31.000 24.000 0,-31.000 26.000 1,-27.000 22.000-1,-22.000 23.000 0,-22.000 22.000-1,-21.000 22.000 0,-14.000 29.000-2,-2.000 38.000-1,-3.000 37.000-1,-3.000 38.000-1,33.000 12.000-1,73.000-12.000 3,72.000-13.000 1,72.000-12.000 1,37.000-5.000-2,3.000 3.000-6,3.000 3.000-7,4.000 4.000-6</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1:24"/>
    </inkml:context>
    <inkml:brush xml:id="br0">
      <inkml:brushProperty name="width" value="0.0554279200732708" units="cm"/>
      <inkml:brushProperty name="height" value="0.0554279200732708" units="cm"/>
      <inkml:brushProperty name="color" value="#fed406"/>
      <inkml:brushProperty name="ignorePressure" value="0"/>
    </inkml:brush>
  </inkml:definitions>
  <inkml:trace contextRef="#ctx0" brushRef="#br0">53500.000 55250.000 396,'-22.000'-52.000'2,"6.000"-3.000"4,7.000-3.000 3,6.000-2.000 4,6.000 6.000 7,6.000 20.000 9,7.000 18.000 10,6.000 20.000 9,7.000 19.000 1,10.000 22.000-8,10.000 22.000-8,9.000 23.000-8,-1.000 5.000-6,-8.000-9.000-2,-10.000-10.000-3,-9.000-8.000-3,-7.000-3.000-1,-3.000 7.000-1,-3.000 6.000 0,-2.000 7.000-1,-3.000 7.000 4,1.000 9.000 7,-1.000 10.000 8,1.000 10.000 6,1.000-3.000 1,3.000-11.000-8,3.000-14.000-6,4.000-11.000-8,4.000-14.000-6,6.000-11.000-2,7.000-14.000-5,6.000-11.000-2,9.000-15.000-2,13.000-16.000 0,12.000-15.000 0,13.000-15.000 1,21.000-26.000 1,32.000-34.000 0,31.000-35.000 0,32.000-33.000 0,35.000-40.000 1,41.000-44.000 0,40.000-43.000 0,42.000-44.000 1,22.000-18.000-8,7.000 10.000-19,6.000 10.000-17,7.000 9.000-17,-37.000 35.000-10,-78.000 64.000 0,-78.000 61.000-2,-77.000 64.000 1</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9"/>
    </inkml:context>
    <inkml:brush xml:id="br0">
      <inkml:brushProperty name="width" value="0.0482281185686588" units="cm"/>
      <inkml:brushProperty name="height" value="0.0482281185686588" units="cm"/>
      <inkml:brushProperty name="color" value="#f2395b"/>
      <inkml:brushProperty name="ignorePressure" value="0"/>
    </inkml:brush>
  </inkml:definitions>
  <inkml:trace contextRef="#ctx0" brushRef="#br0">91950.000 25100.000 456,'-2.000'-46.000'4,"-3.000"10.000"10,-3.000 10.000 10,-2.000 9.000 8,-5.000 4.000 6,-2.000 1.000-2,-3.000-1.000 1,-3.000 1.000-1,-4.000 2.000-2,-3.000 7.000-2,-3.000 6.000-4,-2.000 7.000-2,-5.000 7.000-3,-2.000 9.000-2,-3.000 10.000-4,-3.000 10.000-1,-1.000 5.000-2,4.000 4.000 0,3.000 3.000-1,3.000 3.000 1,6.000 1.000-1,9.000 1.000 1,10.000-1.000-2,10.000 1.000 1,5.000-3.000-3,4.000-2.000-4,3.000-3.000-4,3.000-3.000-3,6.000-4.000-3,9.000-3.000 0,10.000-3.000-1,10.000-2.000-1,2.000-3.000 0,-3.000 1.000 0,-3.000-1.000 0,-2.000 1.000 0,-5.000-1.000 1,-2.000 1.000 2,-3.000-1.000 1,-3.000 1.000 1,-7.000 1.000 3,-9.000 3.000 1,-10.000 3.000 1,-8.000 4.000 2,-11.000-4.000 0,-8.000-9.000-4,-10.000-10.000-2,-9.000-8.000-4,-10.000-6.000 0,-9.000 1.000 1,-10.000-1.000 1,-8.000 1.000 2,-8.000-1.000-5,-2.000 1.000-11,-3.000-1.000-11,-3.000 1.000-11,4.000-3.000-5,13.000-2.000 1,12.000-3.000 1,13.000-3.000 1,10.000-6.000 1,10.000-5.000-1,10.000-7.000-1,9.000-5.000-1</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1:30"/>
    </inkml:context>
    <inkml:brush xml:id="br0">
      <inkml:brushProperty name="width" value="0.0641035661101341" units="cm"/>
      <inkml:brushProperty name="height" value="0.0641035661101341" units="cm"/>
      <inkml:brushProperty name="color" value="#fed406"/>
      <inkml:brushProperty name="ignorePressure" value="0"/>
    </inkml:brush>
  </inkml:definitions>
  <inkml:trace contextRef="#ctx0" brushRef="#br0">49550.000 46700.000 343,'-108.000'1.000'7,"34.000"4.000"15,35.000 3.000 14,35.000 3.000 15,21.000 1.000 5,9.000 1.000-2,10.000-1.000-4,10.000 1.000-2,7.000-3.000-5,6.000-2.000-6,7.000-3.000-8,6.000-3.000-6,-2.000 1.000-5,-9.000 6.000-3,-10.000 7.000-3,-8.000 6.000-4,-4.000 1.000-3,3.000-3.000-1,3.000-3.000-1,4.000-2.000-2,7.000-5.000-1,13.000-2.000 0,12.000-3.000-1,13.000-3.000-1,4.000-2.000 0,-3.000 0.000 1,-3.000 0.000 0,-2.000 0.000 0,-6.000-2.000 0,-6.000-3.000 1,-6.000-3.000 0,-6.000-2.000 0,-6.000-1.000 0,-2.000 3.000 1,-3.000 3.000-1,-3.000 4.000 0,1.000 1.000 0,6.000 0.000-1,7.000 0.000 1,6.000 0.000 0,3.000 0.000 0,0.000 0.000 3,0.000 0.000 2,0.000 0.000 2,1.000 0.000 1,4.000 0.000-1,3.000 0.000-1,3.000 0.000-2,-1.000-2.000-1,-2.000-3.000-3,-3.000-3.000-1,-3.000-2.000-3,-2.000-3.000-2,0.000 1.000 0,0.000-1.000-1,0.000 1.000-1,-4.000-1.000 0,-5.000 1.000 2,-7.000-1.000 2,-5.000 1.000 1,-3.000 5.000 4,4.000 14.000 2,3.000 11.000 3,3.000 14.000 4,4.000 0.000 1,7.000-8.000-1,6.000-10.000 0,7.000-9.000-1,2.000-9.000-3,1.000-5.000-2,-1.000-7.000-4,1.000-5.000-3,-4.000-3.000-2,-6.000 4.000-1,-6.000 3.000 0,-6.000 3.000 0,-6.000 3.000 0,-2.000 3.000 1,-3.000 3.000 0,-3.000 4.000 2,-2.000 2.000 0,0.000 4.000 0,0.000 3.000 1,0.000 3.000 1,1.000-2.000-1,4.000-6.000-1,3.000-6.000 0,3.000-6.000-2,3.000-6.000 1,3.000-2.000 0,3.000-3.000 0,4.000-3.000 0,1.000-1.000 1,0.000 4.000 2,0.000 3.000 1,0.000 3.000 1,-2.000 4.000 0,-3.000 7.000 1,-3.000 6.000-2,-2.000 7.000 1,-6.000 4.000 1,-6.000 3.000 6,-6.000 3.000 4,-6.000 4.000 6,-2.000-1.000 1,3.000-3.000 0,3.000-3.000-2,4.000-2.000-1,2.000-5.000-2,4.000-2.000-2,3.000-3.000-2,3.000-3.000-1,6.000-6.000-3,9.000-5.000-3,10.000-7.000-3,10.000-5.000-2,4.000-6.000-1,0.000-3.000-1,0.000-3.000 0,0.000-2.000 0,-4.000 2.000 0,-5.000 9.000 1,-7.000 10.000-1,-5.000 10.000 1,-4.000 10.000 0,0.000 13.000 2,0.000 12.000 2,0.000 13.000 2,-16.000 6.000-17,-31.000 0.000-38,-31.000 0.000-36,-31.000 0.000-37</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1:33"/>
    </inkml:context>
    <inkml:brush xml:id="br0">
      <inkml:brushProperty name="width" value="0.059257797896862" units="cm"/>
      <inkml:brushProperty name="height" value="0.059257797896862" units="cm"/>
      <inkml:brushProperty name="color" value="#f2395b"/>
      <inkml:brushProperty name="ignorePressure" value="0"/>
    </inkml:brush>
  </inkml:definitions>
  <inkml:trace contextRef="#ctx0" brushRef="#br0">49500.000 47300.000 371,'-7.000'-21.000'84,"39.000"10.000"-13,36.000 10.000-14,39.000 9.000-14,7.000 2.000-9,-22.000-2.000-6,-22.000-3.000-6,-21.000-3.000-5,-9.000-2.000-3,7.000 0.000-2,6.000 0.000-2,7.000 0.000 0,10.000-4.000-3,16.000-5.000-4,15.000-7.000-4,17.000-5.000-3,5.000-3.000-2,-3.000 4.000-1,-3.000 3.000 0,-2.000 3.000 0,-6.000 3.000 0,-6.000 3.000 2,-6.000 3.000 3,-6.000 4.000 1,-9.000 2.000 1,-8.000 4.000 1,-10.000 3.000-1,-9.000 3.000 2,-7.000 3.000 0,-3.000 3.000 4,-3.000 3.000 3,-2.000 4.000 2,-1.000 1.000 2,3.000 0.000 0,3.000 0.000 1,4.000 0.000 0,2.000-2.000 0,4.000-3.000 0,3.000-3.000-1,3.000-2.000-1,4.000-6.000-1,7.000-6.000-4,6.000-6.000-2,7.000-6.000-4,5.000-7.000-3,7.000-6.000-1,6.000-6.000-4,7.000-6.000-1,0.000-1.000-2,-2.000 7.000 1,-3.000 6.000 0,-3.000 7.000 1,-4.000 4.000 0,-3.000 3.000 2,-3.000 3.000 2,-2.000 4.000 0,-5.000 4.000 2,-2.000 6.000 2,-3.000 7.000 1,-3.000 6.000 1,-4.000 4.000 2,-3.000 4.000 1,-3.000 3.000 1,-2.000 3.000 0,-5.000-4.000 1,-2.000-8.000-1,-3.000-10.000 0,-3.000-9.000-2,-1.000-5.000 1,4.000 0.000-2,3.000 0.000 0,3.000 0.000-1,1.000-2.000-1,1.000-3.000-1,-1.000-3.000-3,1.000-2.000-2,-1.000-1.000 0,1.000 3.000 0,-1.000 3.000-1,1.000 4.000 1,2.000 1.000 0,7.000 0.000 2,6.000 0.000 0,7.000 0.000 1,-1.000-2.000 1,-6.000-3.000-1,-6.000-3.000-1,-6.000-2.000-1,1.000-9.000 0,9.000-12.000-2,10.000-13.000-1,10.000-12.000 0,2.000-4.000-2,-3.000 7.000 2,-3.000 6.000 1,-2.000 7.000 1,-3.000 7.000 1,1.000 9.000 1,-1.000 10.000 2,1.000 10.000 0,-4.000 8.000 2,-6.000 10.000 3,-6.000 10.000 1,-6.000 9.000 3,-6.000 2.000 3,-2.000-2.000 2,-3.000-3.000 3,-3.000-3.000 2,-4.000-2.000 1,-3.000 0.000 0,-3.000 0.000-3,-2.000 0.000 0,-1.000-4.000-1,3.000-5.000-1,3.000-7.000 0,4.000-5.000 0,5.000-8.000-2,10.000-5.000-4,10.000-7.000-2,9.000-5.000-3,6.000-4.000-4,3.000 0.000-6,3.000 0.000-7,4.000 0.000-5,1.000 1.000-2,0.000 4.000 4,0.000 3.000 4,0.000 3.000 4,-2.000 4.000 2,-3.000 7.000 4,-3.000 6.000 2,-2.000 7.000 4,-3.000 5.000 0,1.000 7.000 1,-1.000 6.000 0,1.000 7.000 0,-1.000-1.000 0,1.000-6.000 0,-1.000-6.000 0,1.000-6.000-1,4.000-7.000 0,9.000-6.000-3,10.000-6.000-2,10.000-6.000-3,7.000-7.000 0,6.000-6.000 1,7.000-6.000 0,6.000-6.000 1,-2.000-2.000-1,-9.000 3.000-2,-10.000 3.000-3,-8.000 4.000-2,-9.000 4.000-1,-6.000 6.000 2,-6.000 7.000 3,-6.000 6.000 2,-6.000 3.000 2,-2.000 0.000 2,-3.000 0.000 0,-3.000 0.000 2,-6.000-2.000 1,-5.000-3.000 0,-7.000-3.000 0,-5.000-2.000 0,-3.000-5.000-1,4.000-2.000-1,3.000-3.000-1,3.000-3.000-1,4.000-1.000-1,7.000 4.000-1,6.000 3.000 1,7.000 3.000 0,0.000 3.000 0,-2.000 3.000 0,-3.000 3.000 0,-3.000 4.000 0,-1.000 1.000 0,4.000 0.000-1,3.000 0.000 0,3.000 0.000 0,-4.000 4.000 2,-8.000 10.000 6,-10.000 10.000 4,-9.000 9.000 5,-5.000 1.000 3,0.000-6.000-2,0.000-6.000-1,0.000-6.000-1,1.000-4.000-3,4.000 1.000-4,3.000-1.000-3,3.000 1.000-4,4.000-7.000-4,7.000-12.000-2,6.000-13.000-4,7.000-12.000-4,4.000-9.000-1,3.000-2.000 0,3.000-3.000-2,4.000-3.000 1,-1.000 1.000-1,-3.000 6.000-1,-3.000 7.000 1,-2.000 6.000-2,-8.000 6.000 3,-8.000 6.000 4,-10.000 7.000 4,-9.000 6.000 4,-18.000 13.000 0,-24.000 23.000-6,-26.000 22.000-5,-24.000 22.000-6</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21:30"/>
    </inkml:context>
    <inkml:brush xml:id="br0">
      <inkml:brushProperty name="width" value="0.0641035661101341" units="cm"/>
      <inkml:brushProperty name="height" value="0.0641035661101341" units="cm"/>
      <inkml:brushProperty name="color" value="#fed406"/>
      <inkml:brushProperty name="ignorePressure" value="0"/>
    </inkml:brush>
  </inkml:definitions>
  <inkml:trace contextRef="#ctx0" brushRef="#br0">49550.000 46700.000 343,'-108.000'1.000'7,"34.000"4.000"15,35.000 3.000 14,35.000 3.000 15,21.000 1.000 5,9.000 1.000-2,10.000-1.000-4,10.000 1.000-2,7.000-3.000-5,6.000-2.000-6,7.000-3.000-8,6.000-3.000-6,-2.000 1.000-5,-9.000 6.000-3,-10.000 7.000-3,-8.000 6.000-4,-4.000 1.000-3,3.000-3.000-1,3.000-3.000-1,4.000-2.000-2,7.000-5.000-1,13.000-2.000 0,12.000-3.000-1,13.000-3.000-1,4.000-2.000 0,-3.000 0.000 1,-3.000 0.000 0,-2.000 0.000 0,-6.000-2.000 0,-6.000-3.000 1,-6.000-3.000 0,-6.000-2.000 0,-6.000-1.000 0,-2.000 3.000 1,-3.000 3.000-1,-3.000 4.000 0,1.000 1.000 0,6.000 0.000-1,7.000 0.000 1,6.000 0.000 0,3.000 0.000 0,0.000 0.000 3,0.000 0.000 2,0.000 0.000 2,1.000 0.000 1,4.000 0.000-1,3.000 0.000-1,3.000 0.000-2,-1.000-2.000-1,-2.000-3.000-3,-3.000-3.000-1,-3.000-2.000-3,-2.000-3.000-2,0.000 1.000 0,0.000-1.000-1,0.000 1.000-1,-4.000-1.000 0,-5.000 1.000 2,-7.000-1.000 2,-5.000 1.000 1,-3.000 5.000 4,4.000 14.000 2,3.000 11.000 3,3.000 14.000 4,4.000 0.000 1,7.000-8.000-1,6.000-10.000 0,7.000-9.000-1,2.000-9.000-3,1.000-5.000-2,-1.000-7.000-4,1.000-5.000-3,-4.000-3.000-2,-6.000 4.000-1,-6.000 3.000 0,-6.000 3.000 0,-6.000 3.000 0,-2.000 3.000 1,-3.000 3.000 0,-3.000 4.000 2,-2.000 2.000 0,0.000 4.000 0,0.000 3.000 1,0.000 3.000 1,1.000-2.000-1,4.000-6.000-1,3.000-6.000 0,3.000-6.000-2,3.000-6.000 1,3.000-2.000 0,3.000-3.000 0,4.000-3.000 0,1.000-1.000 1,0.000 4.000 2,0.000 3.000 1,0.000 3.000 1,-2.000 4.000 0,-3.000 7.000 1,-3.000 6.000-2,-2.000 7.000 1,-6.000 4.000 1,-6.000 3.000 6,-6.000 3.000 4,-6.000 4.000 6,-2.000-1.000 1,3.000-3.000 0,3.000-3.000-2,4.000-2.000-1,2.000-5.000-2,4.000-2.000-2,3.000-3.000-2,3.000-3.000-1,6.000-6.000-3,9.000-5.000-3,10.000-7.000-3,10.000-5.000-2,4.000-6.000-1,0.000-3.000-1,0.000-3.000 0,0.000-2.000 0,-4.000 2.000 0,-5.000 9.000 1,-7.000 10.000-1,-5.000 10.000 1,-4.000 10.000 0,0.000 13.000 2,0.000 12.000 2,0.000 13.000 2,-16.000 6.000-17,-31.000 0.000-38,-31.000 0.000-36,-31.000 0.000-37</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21:33"/>
    </inkml:context>
    <inkml:brush xml:id="br0">
      <inkml:brushProperty name="width" value="0.059257797896862" units="cm"/>
      <inkml:brushProperty name="height" value="0.059257797896862" units="cm"/>
      <inkml:brushProperty name="color" value="#f2395b"/>
      <inkml:brushProperty name="ignorePressure" value="0"/>
    </inkml:brush>
  </inkml:definitions>
  <inkml:trace contextRef="#ctx0" brushRef="#br0">49500.000 47300.000 371,'-7.000'-21.000'84,"39.000"10.000"-13,36.000 10.000-14,39.000 9.000-14,7.000 2.000-9,-22.000-2.000-6,-22.000-3.000-6,-21.000-3.000-5,-9.000-2.000-3,7.000 0.000-2,6.000 0.000-2,7.000 0.000 0,10.000-4.000-3,16.000-5.000-4,15.000-7.000-4,17.000-5.000-3,5.000-3.000-2,-3.000 4.000-1,-3.000 3.000 0,-2.000 3.000 0,-6.000 3.000 0,-6.000 3.000 2,-6.000 3.000 3,-6.000 4.000 1,-9.000 2.000 1,-8.000 4.000 1,-10.000 3.000-1,-9.000 3.000 2,-7.000 3.000 0,-3.000 3.000 4,-3.000 3.000 3,-2.000 4.000 2,-1.000 1.000 2,3.000 0.000 0,3.000 0.000 1,4.000 0.000 0,2.000-2.000 0,4.000-3.000 0,3.000-3.000-1,3.000-2.000-1,4.000-6.000-1,7.000-6.000-4,6.000-6.000-2,7.000-6.000-4,5.000-7.000-3,7.000-6.000-1,6.000-6.000-4,7.000-6.000-1,0.000-1.000-2,-2.000 7.000 1,-3.000 6.000 0,-3.000 7.000 1,-4.000 4.000 0,-3.000 3.000 2,-3.000 3.000 2,-2.000 4.000 0,-5.000 4.000 2,-2.000 6.000 2,-3.000 7.000 1,-3.000 6.000 1,-4.000 4.000 2,-3.000 4.000 1,-3.000 3.000 1,-2.000 3.000 0,-5.000-4.000 1,-2.000-8.000-1,-3.000-10.000 0,-3.000-9.000-2,-1.000-5.000 1,4.000 0.000-2,3.000 0.000 0,3.000 0.000-1,1.000-2.000-1,1.000-3.000-1,-1.000-3.000-3,1.000-2.000-2,-1.000-1.000 0,1.000 3.000 0,-1.000 3.000-1,1.000 4.000 1,2.000 1.000 0,7.000 0.000 2,6.000 0.000 0,7.000 0.000 1,-1.000-2.000 1,-6.000-3.000-1,-6.000-3.000-1,-6.000-2.000-1,1.000-9.000 0,9.000-12.000-2,10.000-13.000-1,10.000-12.000 0,2.000-4.000-2,-3.000 7.000 2,-3.000 6.000 1,-2.000 7.000 1,-3.000 7.000 1,1.000 9.000 1,-1.000 10.000 2,1.000 10.000 0,-4.000 8.000 2,-6.000 10.000 3,-6.000 10.000 1,-6.000 9.000 3,-6.000 2.000 3,-2.000-2.000 2,-3.000-3.000 3,-3.000-3.000 2,-4.000-2.000 1,-3.000 0.000 0,-3.000 0.000-3,-2.000 0.000 0,-1.000-4.000-1,3.000-5.000-1,3.000-7.000 0,4.000-5.000 0,5.000-8.000-2,10.000-5.000-4,10.000-7.000-2,9.000-5.000-3,6.000-4.000-4,3.000 0.000-6,3.000 0.000-7,4.000 0.000-5,1.000 1.000-2,0.000 4.000 4,0.000 3.000 4,0.000 3.000 4,-2.000 4.000 2,-3.000 7.000 4,-3.000 6.000 2,-2.000 7.000 4,-3.000 5.000 0,1.000 7.000 1,-1.000 6.000 0,1.000 7.000 0,-1.000-1.000 0,1.000-6.000 0,-1.000-6.000 0,1.000-6.000-1,4.000-7.000 0,9.000-6.000-3,10.000-6.000-2,10.000-6.000-3,7.000-7.000 0,6.000-6.000 1,7.000-6.000 0,6.000-6.000 1,-2.000-2.000-1,-9.000 3.000-2,-10.000 3.000-3,-8.000 4.000-2,-9.000 4.000-1,-6.000 6.000 2,-6.000 7.000 3,-6.000 6.000 2,-6.000 3.000 2,-2.000 0.000 2,-3.000 0.000 0,-3.000 0.000 2,-6.000-2.000 1,-5.000-3.000 0,-7.000-3.000 0,-5.000-2.000 0,-3.000-5.000-1,4.000-2.000-1,3.000-3.000-1,3.000-3.000-1,4.000-1.000-1,7.000 4.000-1,6.000 3.000 1,7.000 3.000 0,0.000 3.000 0,-2.000 3.000 0,-3.000 3.000 0,-3.000 4.000 0,-1.000 1.000 0,4.000 0.000-1,3.000 0.000 0,3.000 0.000 0,-4.000 4.000 2,-8.000 10.000 6,-10.000 10.000 4,-9.000 9.000 5,-5.000 1.000 3,0.000-6.000-2,0.000-6.000-1,0.000-6.000-1,1.000-4.000-3,4.000 1.000-4,3.000-1.000-3,3.000 1.000-4,4.000-7.000-4,7.000-12.000-2,6.000-13.000-4,7.000-12.000-4,4.000-9.000-1,3.000-2.000 0,3.000-3.000-2,4.000-3.000 1,-1.000 1.000-1,-3.000 6.000-1,-3.000 7.000 1,-2.000 6.000-2,-8.000 6.000 3,-8.000 6.000 4,-10.000 7.000 4,-9.000 6.000 4,-18.000 13.000 0,-24.000 23.000-6,-26.000 22.000-5,-24.000 22.000-6</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3:56"/>
    </inkml:context>
    <inkml:brush xml:id="br0">
      <inkml:brushProperty name="width" value="0.0427226647734642" units="cm"/>
      <inkml:brushProperty name="height" value="0.0427226647734642" units="cm"/>
      <inkml:brushProperty name="color" value="#f2395b"/>
      <inkml:brushProperty name="ignorePressure" value="0"/>
    </inkml:brush>
  </inkml:definitions>
  <inkml:trace contextRef="#ctx0" brushRef="#br0">44450.000 34350.000 514,'-24.000'-69.000'16,"4.000"13.000"0,3.000 12.000 2,3.000 13.000 2,-1.000 6.000 0,-2.000 0.000 1,-3.000 0.000 0,-3.000 0.000 1,-4.000 0.000-1,-3.000 0.000-2,-3.000 0.000-2,-2.000 0.000-2,-3.000 1.000-2,1.000 4.000 0,-1.000 3.000-2,1.000 3.000-1,-3.000 1.000 0,-2.000 1.000 1,-3.000-1.000 0,-3.000 1.000 1,-4.000 1.000-3,-3.000 3.000-5,-3.000 3.000-6,-2.000 4.000-5,2.000 2.000-3,9.000 4.000 2,10.000 3.000 1,10.000 3.000 2,-3.000 3.000 1,-11.000 3.000-1,-14.000 3.000 1,-11.000 4.000 0,-12.000 4.000 1,-9.000 6.000 0,-10.000 7.000 1,-8.000 6.000 0,-6.000 3.000 1,1.000 0.000 1,-1.000 0.000 0,1.000 0.000 0,-1.000 1.000 1,1.000 4.000-1,-1.000 3.000 1,1.000 3.000-1,2.000 1.000 2,7.000 1.000 2,6.000-1.000 1,7.000 1.000 2,4.000 2.000 1,3.000 7.000 1,3.000 6.000-1,4.000 7.000 0,2.000 2.000 0,4.000 1.000 0,3.000-1.000-1,3.000 1.000-1,4.000 1.000 0,7.000 3.000 0,6.000 3.000 0,7.000 4.000 0,5.000 2.000-1,7.000 4.000-2,6.000 3.000-1,7.000 3.000-2,2.000-2.000-1,1.000-6.000 2,-1.000-6.000 0,1.000-6.000 0,2.000-7.000 2,7.000-6.000-1,6.000-6.000 2,7.000-6.000-1,4.000-4.000 1,3.000 1.000 0,3.000-1.000 0,4.000 1.000-1,2.000-1.000 1,4.000 1.000 0,3.000-1.000 0,3.000 1.000 0,4.000-3.000-1,7.000-2.000 1,6.000-3.000 0,7.000-3.000 0,5.000-2.000-1,7.000 0.000-1,6.000 0.000-1,7.000 0.000-1,5.000-4.000 0,7.000-5.000 0,6.000-7.000 1,7.000-5.000 1,4.000-4.000 0,3.000 0.000 0,3.000 0.000 0,4.000 0.000-1,1.000-2.000 1,0.000-3.000 1,0.000-3.000 0,0.000-2.000 1,0.000-3.000 0,0.000 1.000 0,0.000-1.000 0,0.000 1.000-1,0.000-4.000 0,0.000-6.000-2,0.000-6.000-2,0.000-6.000-1,3.000-6.000-1,6.000-2.000 0,7.000-3.000-1,6.000-3.000 1,3.000-2.000-2,0.000 0.000 1,0.000 0.000-2,0.000 0.000-1,-4.000 0.000 0,-5.000 0.000-3,-7.000 0.000-1,-5.000 0.000-2,-1.000-4.000 0,6.000-5.000 2,7.000-7.000 1,6.000-5.000 2,-1.000-6.000 0,-5.000-3.000 1,-7.000-3.000 0,-5.000-2.000 0,-6.000-3.000 0,-3.000 1.000 0,-3.000-1.000 0,-2.000 1.000 0,-5.000-1.000 0,-2.000 1.000 1,-3.000-1.000 1,-3.000 1.000 1,-9.000-6.000 0,-11.000-8.000 0,-14.000-10.000 0,-11.000-9.000 0,-11.000-10.000 0,-5.000-9.000 1,-7.000-10.000 0,-5.000-8.000 0,-8.000-8.000 1,-5.000-2.000-1,-7.000-3.000 0,-5.000-3.000-1,-8.000 2.000 1,-5.000 10.000 1,-7.000 10.000 0,-5.000 9.000 1,-8.000 6.000 1,-5.000 3.000 0,-7.000 3.000 1,-5.000 4.000 1,-8.000 4.000 0,-5.000 6.000 0,-7.000 7.000-1,-5.000 6.000 0,-8.000 6.000 0,-5.000 6.000 0,-7.000 7.000 0,-5.000 6.000 0,-11.000 3.000-1,-11.000 0.000 0,-14.000 0.000-1,-11.000 0.000 0,-14.000 4.000 0,-11.000 10.000 0,-14.000 10.000 0,-11.000 9.000 1,-7.000 10.000-2,0.000 14.000-2,0.000 11.000-1,0.000 14.000-3,-4.000 11.000-1,-5.000 14.000 2,-7.000 11.000 0,-5.000 14.000 2,-3.000 8.000-3,4.000 7.000-7,3.000 6.000-6,3.000 7.000-7,9.000-1.000-2,16.000-6.000 2,15.000-6.000 2,17.000-6.000 2,21.000-12.000 2,28.000-15.000 1,28.000-15.000 0,29.000-16.000 1</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02"/>
    </inkml:context>
    <inkml:brush xml:id="br0">
      <inkml:brushProperty name="width" value="0.025426110252738" units="cm"/>
      <inkml:brushProperty name="height" value="0.025426110252738" units="cm"/>
      <inkml:brushProperty name="color" value="#f2395b"/>
      <inkml:brushProperty name="ignorePressure" value="0"/>
    </inkml:brush>
  </inkml:definitions>
  <inkml:trace contextRef="#ctx0" brushRef="#br0">43550.000 8200.000 865,'-47.000'1.000'11,"6.000"4.000"-1,7.000 3.000 0,6.000 3.000 0,1.000 1.000 1,-3.000 1.000 3,-3.000-1.000 3,-2.000 1.000 3,-8.000 1.000-2,-8.000 3.000-7,-10.000 3.000-8,-9.000 4.000-8,-5.000-1.000-5,0.000-3.000-4,0.000-3.000-2,0.000-2.000-4,3.000-5.000 0,6.000-2.000 2,7.000-3.000 2,6.000-3.000 2,4.000-2.000-3,4.000 0.000-5,3.000 0.000-6,3.000 0.000-6</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02"/>
    </inkml:context>
    <inkml:brush xml:id="br0">
      <inkml:brushProperty name="width" value="0.0569280721247196" units="cm"/>
      <inkml:brushProperty name="height" value="0.0569280721247196" units="cm"/>
      <inkml:brushProperty name="color" value="#f2395b"/>
      <inkml:brushProperty name="ignorePressure" value="0"/>
    </inkml:brush>
  </inkml:definitions>
  <inkml:trace contextRef="#ctx0" brushRef="#br0">40150.000 8600.000 386,'-136.000'1.000'8,"28.000"4.000"1,28.000 3.000 0,29.000 3.000 0,15.000 1.000 0,3.000 1.000 1,3.000-1.000-1,4.000 1.000 1,13.000-3.000 4,26.000-2.000 8,24.000-3.000 8,26.000-3.000 8,18.000-6.000 0,13.000-5.000-6,12.000-7.000-6,13.000-5.000-7,1.000-4.000-4,-9.000 0.000-3,-10.000 0.000-1,-8.000 0.000-1,3.000 0.000-2,20.000 0.000 1,18.000 0.000 0,20.000 0.000 1,6.000 3.000-1,-2.000 6.000-2,-3.000 7.000-1,-3.000 6.000-2,-4.000 3.000 0,-3.000 0.000-2,-3.000 0.000 1,-2.000 0.000-2,-3.000 0.000 1,1.000 0.000 1,-1.000 0.000 0,1.000 0.000 1,1.000 0.000-1,3.000 0.000 1,3.000 0.000-2,4.000 0.000 0,-1.000 0.000 0,-3.000 0.000 1,-3.000 0.000-1,-2.000 0.000 2,-1.000 1.000-1,3.000 4.000 1,3.000 3.000-1,4.000 3.000 1,-3.000 3.000 0,-5.000 3.000-1,-7.000 3.000-1,-5.000 4.000 0,-8.000 1.000 0,-5.000 0.000-1,-7.000 0.000 1,-5.000 0.000 0,-4.000-4.000 0,0.000-5.000 0,0.000-7.000 1,0.000-5.000-1,0.000-6.000 1,0.000-3.000 0,0.000-3.000 0,0.000-2.000 1,1.000-5.000 0,4.000-2.000 1,3.000-3.000-1,3.000-3.000 0,3.000-2.000 0,3.000 0.000 0,3.000 0.000-1,4.000 0.000 1,-1.000 3.000-1,-3.000 6.000 1,-3.000 7.000 0,-2.000 6.000 0,-3.000 3.000 1,1.000 0.000-1,-1.000 0.000 0,1.000 0.000 0,-4.000 3.000 0,-6.000 6.000-2,-6.000 7.000-1,-6.000 6.000-1,-2.000-1.000 0,3.000-5.000 1,3.000-7.000 1,4.000-5.000 2,-1.000-4.000-1,-3.000 0.000 1,-3.000 0.000-1,-2.000 0.000 0,0.000 0.000 0,7.000 0.000 0,6.000 0.000-1,7.000 0.000 0,0.000 1.000 1,-2.000 4.000-2,-3.000 3.000 1,-3.000 3.000-1,-2.000-1.000 0,0.000-2.000-1,0.000-3.000 1,0.000-3.000-1,0.000-2.000 0,0.000 0.000 0,0.000 0.000 0,0.000 0.000 1,-2.000 0.000-1,-3.000 0.000 1,-3.000 0.000-2,-2.000 0.000 0,-3.000-2.000 0,1.000-3.000 0,-1.000-3.000 1,1.000-2.000 0,-3.000-5.000 0,-2.000-2.000 0,-3.000-3.000 1,-3.000-3.000-1,-2.000-1.000 1,0.000 4.000-1,0.000 3.000 0,0.000 3.000 1,0.000 3.000-1,0.000 3.000 0,0.000 3.000 1,0.000 4.000-1,-2.000 1.000 1,-3.000 0.000-1,-3.000 0.000 0,-2.000 0.000 1,-3.000-2.000-2,1.000-3.000 1,-1.000-3.000 0,1.000-2.000-1,-3.000-1.000 0,-2.000 3.000-1,-3.000 3.000-1,-3.000 4.000 1,-1.000 1.000-3,4.000 0.000-1,3.000 0.000-3,3.000 0.000-2</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10"/>
    </inkml:context>
    <inkml:brush xml:id="br0">
      <inkml:brushProperty name="width" value="0.0393670238554478" units="cm"/>
      <inkml:brushProperty name="height" value="0.0393670238554478" units="cm"/>
      <inkml:brushProperty name="color" value="#fed406"/>
      <inkml:brushProperty name="ignorePressure" value="0"/>
    </inkml:brush>
  </inkml:definitions>
  <inkml:trace contextRef="#ctx0" brushRef="#br0">74900.000 23400.000 558,'23.000'-24.000'-46,"-3.000"4.000"13,-3.000 3.000 12,-2.000 3.000 12,-5.000-1.000 11,-2.000-2.000 10,-3.000-3.000 10,-3.000-3.000 9,-7.000 1.000 7,-9.000 6.000 2,-10.000 7.000 2,-8.000 6.000 2,-4.000 3.000-1,3.000 0.000-9,3.000 0.000-6,4.000 0.000-8,-3.000 1.000-3,-5.000 4.000-1,-7.000 3.000 0,-5.000 3.000-1,-4.000 4.000 0,0.000 7.000-3,0.000 6.000-1,0.000 7.000-3,4.000 2.000-1,10.000 1.000-1,10.000-1.000-3,9.000 1.000-1,2.000-3.000-1,-2.000-2.000 1,-3.000-3.000 1,-3.000-3.000 1,-1.000-1.000 0,4.000 4.000 0,3.000 3.000 1,3.000 3.000 0,1.000 3.000 0,1.000 3.000 1,-1.000 3.000 1,1.000 4.000 1,2.000 2.000-1,7.000 4.000-3,6.000 3.000-3,7.000 3.000-2,4.000-4.000-1,3.000-8.000 0,3.000-10.000 0,4.000-9.000 1,2.000-5.000 0,4.000 0.000 0,3.000 0.000 0,3.000 0.000 0,-1.000 0.000 0,-2.000 0.000 0,-3.000 0.000 0,-3.000 0.000 1,1.000-2.000-1,6.000-3.000 0,7.000-3.000 1,6.000-2.000-1,1.000-5.000 0,-3.000-2.000 0,-3.000-3.000 0,-2.000-3.000 0,-3.000-4.000 0,1.000-3.000 0,-1.000-3.000-1,1.000-2.000-1,-1.000-5.000 1,1.000-2.000-2,-1.000-3.000 1,1.000-3.000-1,-3.000-2.000 0,-2.000 0.000 0,-3.000 0.000 0,-3.000 0.000 0,-1.000 0.000 1,4.000 0.000-1,3.000 0.000 1,3.000 0.000 1,-2.000-2.000-1,-6.000-3.000 1,-6.000-3.000 1,-6.000-2.000-1,-2.000-3.000 1,3.000 1.000 1,3.000-1.000-1,4.000 1.000 1,-1.000-1.000 0,-3.000 1.000-1,-3.000-1.000 1,-2.000 1.000-1,-3.000-1.000 0,1.000 1.000 0,-1.000-1.000-1,1.000 1.000 1,-1.000-1.000-1,1.000 1.000 1,-1.000-1.000 0,1.000 1.000 0,-3.000-3.000 1,-2.000-2.000 2,-3.000-3.000 0,-3.000-3.000 2,-6.000 1.000 0,-5.000 6.000 0,-7.000 7.000 0,-5.000 6.000 0,-4.000 3.000-1,0.000 0.000 1,0.000 0.000 1,0.000 0.000 0,-2.000 1.000 1,-3.000 4.000-1,-3.000 3.000 1,-2.000 3.000-1,-3.000 3.000 1,1.000 3.000-2,-1.000 3.000 0,1.000 4.000-1,-3.000 1.000-2,-2.000 0.000 0,-3.000 0.000-2,-3.000 0.000-1,-2.000 0.000-1,0.000 0.000 0,0.000 0.000 0,0.000 0.000 0,0.000 3.000-1,0.000 6.000-2,0.000 7.000 0,0.000 6.000-3,-2.000 6.000 1,-3.000 6.000-1,-3.000 7.000 1,-2.000 6.000 1,2.000 3.000-5,9.000 0.000-8,10.000 0.000-8,10.000 0.000-9,5.000-4.000-6,4.000-5.000-6,3.000-7.000-6,3.000-5.000-5</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15"/>
    </inkml:context>
    <inkml:brush xml:id="br0">
      <inkml:brushProperty name="width" value="0.0414210185408592" units="cm"/>
      <inkml:brushProperty name="height" value="0.0414210185408592" units="cm"/>
      <inkml:brushProperty name="color" value="#fed406"/>
      <inkml:brushProperty name="ignorePressure" value="0"/>
    </inkml:brush>
  </inkml:definitions>
  <inkml:trace contextRef="#ctx0" brushRef="#br0">64600.000 19100.000 531,'21.000'-91.000'22,"-5.000"19.000"-2,-7.000 19.000-3,-5.000 19.000-2,-4.000 9.000-2,0.000 0.000-1,0.000 0.000 0,0.000 0.000-1,-4.000 0.000 0,-5.000 0.000 0,-7.000 0.000 0,-5.000 0.000 1,-4.000 1.000-1,0.000 4.000 0,0.000 3.000 0,0.000 3.000 0,0.000 1.000 0,0.000 1.000-2,0.000-1.000 1,0.000 1.000-2,-4.000-1.000 0,-5.000 1.000 0,-7.000-1.000-1,-5.000 1.000 1,-4.000 1.000 0,0.000 3.000-2,0.000 3.000 0,0.000 4.000 0,-4.000 1.000-2,-5.000 0.000 1,-7.000 0.000 0,-5.000 0.000-1,-4.000 4.000 0,0.000 10.000 1,0.000 10.000 0,0.000 9.000 0,4.000 2.000 0,10.000-2.000 0,10.000-3.000 1,9.000-3.000 0,2.000-1.000 0,-2.000 4.000-1,-3.000 3.000 1,-3.000 3.000-1,-1.000 4.000 0,4.000 7.000 0,3.000 6.000-1,3.000 7.000-1,3.000 2.000 0,3.000 1.000 0,3.000-1.000-2,4.000 1.000 0,4.000-1.000 0,6.000 1.000 1,7.000-1.000 1,6.000 1.000 1,3.000-1.000 1,0.000 1.000-1,0.000-1.000-1,0.000 1.000 1,1.000-1.000-1,4.000 1.000 0,3.000-1.000 0,3.000 1.000 0,3.000-3.000 0,3.000-2.000-1,3.000-3.000 1,4.000-3.000-1,2.000-2.000 0,4.000 0.000-1,3.000 0.000 1,3.000 0.000 0,3.000-2.000-1,3.000-3.000 0,3.000-3.000-2,4.000-2.000 0,2.000-5.000 0,4.000-2.000 0,3.000-3.000 0,3.000-3.000 0,3.000-4.000 0,3.000-3.000 0,3.000-3.000-1,4.000-2.000 1,1.000-5.000-1,0.000-2.000 1,0.000-3.000-1,0.000-3.000 1,0.000-6.000 0,0.000-5.000 0,0.000-7.000-1,0.000-5.000 0,1.000-8.000-1,4.000-5.000-1,3.000-7.000 0,3.000-5.000-1,-1.000-8.000-1,-2.000-5.000 1,-3.000-7.000-1,-3.000-5.000 0,-2.000-6.000 0,0.000-3.000-1,0.000-3.000-1,0.000-2.000-2,-7.000-3.000 1,-11.000 1.000 0,-14.000-1.000 2,-11.000 1.000 0,-9.000 1.000 2,-3.000 3.000 0,-3.000 3.000 2,-2.000 4.000 0,-5.000 2.000 0,-2.000 4.000 0,-3.000 3.000 0,-3.000 3.000-1,-9.000 3.000 0,-11.000 3.000 2,-14.000 3.000 1,-11.000 4.000 1,-11.000 4.000 0,-5.000 6.000-2,-7.000 7.000-1,-5.000 6.000-3,-8.000 7.000-4,-5.000 10.000-6,-7.000 10.000-7,-5.000 9.000-6,-1.000 9.000-3,6.000 9.000 2,7.000 10.000 2,6.000 10.000 1,7.000 0.000 0,10.000-5.000-2,10.000-7.000-3,9.000-5.000-3</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0"/>
    </inkml:context>
    <inkml:brush xml:id="br0">
      <inkml:brushProperty name="width" value="0.0473190955817699" units="cm"/>
      <inkml:brushProperty name="height" value="0.0473190955817699" units="cm"/>
      <inkml:brushProperty name="color" value="#fed406"/>
      <inkml:brushProperty name="ignorePressure" value="0"/>
    </inkml:brush>
  </inkml:definitions>
  <inkml:trace contextRef="#ctx0" brushRef="#br0">82600.000 15950.000 464,'-69.000'1.000'1,"13.000"4.000"1,12.000 3.000 1,13.000 3.000 2,12.000-2.000 9,13.000-6.000 18,12.000-6.000 18,13.000-6.000 17,7.000-4.000 4,4.000 1.000-14,3.000-1.000-14,3.000 1.000-12,3.000-1.000-8,3.000 1.000-3,3.000-1.000-2,4.000 1.000-2,2.000-1.000-2,4.000 1.000-2,3.000-1.000-1,3.000 1.000-3,4.000-1.000 0,7.000 1.000-1,6.000-1.000-1,7.000 1.000-1,0.000 1.000 0,-2.000 3.000-2,-3.000 3.000 0,-3.000 4.000-3,-2.000-1.000 0,0.000-3.000-4,0.000-3.000-2,0.000-2.000-3,0.000-1.000-2,0.000 3.000 0,0.000 3.000-2,0.000 4.000-2,-4.000-1.000 0,-5.000-3.000-2,-7.000-3.000-2,-5.000-2.000-1,-6.000-3.000-1,-3.000 1.000 0,-3.000-1.000-1,-2.000 1.000 0,-1.000 1.000-3,3.000 3.000-4,3.000 3.000-3,4.000 4.000-5</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9"/>
    </inkml:context>
    <inkml:brush xml:id="br0">
      <inkml:brushProperty name="width" value="0.0404130518436432" units="cm"/>
      <inkml:brushProperty name="height" value="0.0404130518436432" units="cm"/>
      <inkml:brushProperty name="color" value="#f2395b"/>
      <inkml:brushProperty name="ignorePressure" value="0"/>
    </inkml:brush>
  </inkml:definitions>
  <inkml:trace contextRef="#ctx0" brushRef="#br0">92750.000 23750.000 544,'112.000'-22.000'21,"-24.000"6.000"9,-26.000 7.000 7,-24.000 6.000 8,-12.000 4.000 2,4.000 4.000-3,3.000 3.000-4,3.000 3.000-4,-4.000 6.000-4,-8.000 9.000-6,-10.000 10.000-5,-9.000 10.000-6,-12.000 5.000-2,-11.000 4.000 0,-14.000 3.000 0,-11.000 3.000 0,-12.000 3.000-4,-9.000 3.000-9,-10.000 3.000-7,-8.000 4.000-8,-1.000-4.000-5,9.000-9.000 1,10.000-10.000 1,10.000-8.000-1,13.000-9.000 3,19.000-6.000 5,19.000-6.000 5,19.000-6.000 5,16.000-6.000 1,17.000-2.000-2,15.000-3.000-4,16.000-3.000-1,7.000-4.000-8,1.000-3.000-8,-1.000-3.000-10,1.000-2.000-10,-6.000-1.000-4,-8.000 3.000 1,-10.000 3.000 2,-9.000 4.000 1,-10.000-1.000 4,-9.000-3.000 8,-10.000-3.000 8,-8.000-2.000 7</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0"/>
    </inkml:context>
    <inkml:brush xml:id="br0">
      <inkml:brushProperty name="width" value="0.0478906407952309" units="cm"/>
      <inkml:brushProperty name="height" value="0.0478906407952309" units="cm"/>
      <inkml:brushProperty name="color" value="#fed406"/>
      <inkml:brushProperty name="ignorePressure" value="0"/>
    </inkml:brush>
  </inkml:definitions>
  <inkml:trace contextRef="#ctx0" brushRef="#br0">83750.000 14950.000 459,'-24.000'-24.000'-1,"4.000"4.000"-2,3.000 3.000-2,3.000 3.000-2,-1.000-1.000 3,-2.000-2.000 5,-3.000-3.000 6,-3.000-3.000 7,-2.000 7.000 12,0.000 19.000 21,0.000 19.000 20,0.000 19.000 20,1.000 12.000 1,4.000 6.000-18,3.000 7.000-18,3.000 6.000-19,3.000 12.000-11,3.000 19.000-4,3.000 19.000-4,4.000 19.000-4,-1.000 13.000-5,-3.000 10.000-7,-3.000 10.000-6,-2.000 9.000-7,-3.000 10.000-3,1.000 14.000-4,-1.000 11.000-3,1.000 14.000-2,2.000-6.000-5,7.000-21.000-6,6.000-22.000-6,7.000-22.000-6,4.000-27.000-3,3.000-31.000-1,3.000-31.000 1,4.000-31.000 0</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3"/>
    </inkml:context>
    <inkml:brush xml:id="br0">
      <inkml:brushProperty name="width" value="0.0484665557742119" units="cm"/>
      <inkml:brushProperty name="height" value="0.0484665557742119" units="cm"/>
      <inkml:brushProperty name="color" value="#fed406"/>
      <inkml:brushProperty name="ignorePressure" value="0"/>
    </inkml:brush>
  </inkml:definitions>
  <inkml:trace contextRef="#ctx0" brushRef="#br0">86150.000 14850.000 453,'-66.000'-47.000'17,"19.000"6.000"10,19.000 7.000 9,19.000 6.000 9,13.000 6.000 4,10.000 6.000-3,10.000 7.000-2,9.000 6.000-2,4.000 4.000-4,1.000 4.000-5,-1.000 3.000-5,1.000 3.000-5,-1.000 4.000-3,1.000 7.000-4,-1.000 6.000-3,1.000 7.000-3,-1.000 7.000-4,1.000 9.000-2,-1.000 10.000-2,1.000 10.000-3,-7.000 2.000-4,-12.000-3.000-2,-13.000-3.000-5,-12.000-2.000-3,-13.000-3.000-1,-12.000 1.000 1,-13.000-1.000 1,-12.000 1.000 1,-9.000-4.000 1,-2.000-6.000 1,-3.000-6.000 2,-3.000-6.000 1,-2.000-2.000 1,0.000 3.000 1,0.000 3.000-1,0.000 4.000 0,3.000-1.000 2,6.000-3.000 0,7.000-3.000 1,6.000-2.000 2,4.000-6.000 0,4.000-6.000 1,3.000-6.000 1,3.000-6.000 0,12.000-4.000 4,22.000 1.000 9,22.000-1.000 7,23.000 1.000 7,14.000-4.000 3,10.000-6.000-4,10.000-6.000-4,9.000-6.000-5,6.000-4.000-3,3.000 1.000-2,3.000-1.000-4,4.000 1.000-2,-1.000-1.000-1,-3.000 1.000 0,-3.000-1.000 2,-2.000 1.000 0,-6.000 1.000-1,-6.000 3.000-4,-6.000 3.000-2,-6.000 4.000-4,-7.000-1.000-2,-6.000-3.000-3,-6.000-3.000-1,-6.000-2.000-2,-4.000-1.000-3,1.000 3.000-3,-1.000 3.000-3,1.000 4.000-4</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4"/>
    </inkml:context>
    <inkml:brush xml:id="br0">
      <inkml:brushProperty name="width" value="0.04876659065485" units="cm"/>
      <inkml:brushProperty name="height" value="0.04876659065485" units="cm"/>
      <inkml:brushProperty name="color" value="#fed406"/>
      <inkml:brushProperty name="ignorePressure" value="0"/>
    </inkml:brush>
  </inkml:definitions>
  <inkml:trace contextRef="#ctx0" brushRef="#br0">90450.000 14300.000 451,'-93.000'71.000'116,"17.000"-5.000"-23,15.000-7.000-25,16.000-5.000-25,7.000-4.000-12,1.000 0.000-3,-1.000 0.000-2,1.000 0.000-2,-1.000 1.000-3,1.000 4.000-3,-1.000 3.000-4,1.000 3.000-3,2.000-1.000-2,7.000-2.000-2,6.000-3.000 0,7.000-3.000-1,2.000-2.000 0,1.000 0.000-1,-1.000 0.000 0,1.000 0.000 1,2.000-2.000-3,7.000-3.000-1,6.000-3.000-4,7.000-2.000-2,4.000-3.000-1,3.000 1.000 0,3.000-1.000 0,4.000 1.000 0,2.000-3.000 0,4.000-2.000 0,3.000-3.000 0,3.000-3.000 0,3.000-2.000 1,3.000 0.000 0,3.000 0.000 1,4.000 0.000 1,4.000-2.000 0,6.000-3.000-1,7.000-3.000 0,6.000-2.000-1,3.000-6.000-1,0.000-6.000 0,0.000-6.000-2,0.000-6.000 1,3.000-7.000-2,6.000-6.000 1,7.000-6.000 0,6.000-6.000-1,1.000-7.000 0,-3.000-6.000 1,-3.000-6.000-1,-2.000-6.000 0,-11.000-1.000 1,-15.000 7.000 1,-15.000 6.000 1,-16.000 7.000 1,-10.000 2.000 2,-3.000 1.000 2,-3.000-1.000 3,-2.000 1.000 2,-1.000-6.000 1,3.000-8.000-3,3.000-10.000-1,4.000-9.000-2,-3.000-7.000-1,-5.000-3.000 0,-7.000-3.000 1,-5.000-2.000-1,-4.000 2.000 1,0.000 9.000-1,0.000 10.000-2,0.000 10.000 0,-4.000 5.000 1,-5.000 4.000 1,-7.000 3.000 2,-5.000 3.000 2,-4.000 3.000 0,0.000 3.000 0,0.000 3.000 0,0.000 4.000-1,-7.000 1.000 0,-11.000 0.000 2,-14.000 0.000 1,-11.000 0.000 3,-6.000 3.000-2,4.000 6.000-4,3.000 7.000-3,3.000 6.000-3,-1.000 4.000-5,-2.000 4.000-3,-3.000 3.000-5,-3.000 3.000-4,-2.000 6.000-4,0.000 9.000-3,0.000 10.000-3,0.000 10.000-4,4.000 2.000 0,10.000-3.000 3,10.000-3.000 4,9.000-2.000 3,7.000-5.000 0,7.000-2.000-3,6.000-3.000-3,7.000-3.000-3</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6"/>
    </inkml:context>
    <inkml:brush xml:id="br0">
      <inkml:brushProperty name="width" value="0.0479083545506001" units="cm"/>
      <inkml:brushProperty name="height" value="0.0479083545506001" units="cm"/>
      <inkml:brushProperty name="color" value="#fed406"/>
      <inkml:brushProperty name="ignorePressure" value="0"/>
    </inkml:brush>
  </inkml:definitions>
  <inkml:trace contextRef="#ctx0" brushRef="#br0">82550.000 19900.000 459,'-60.000'-22.000'31,"32.000"6.000"12,31.000 7.000 12,32.000 6.000 11,16.000-1.000 1,4.000-5.000-11,3.000-7.000-10,3.000-5.000-12,4.000-4.000-8,7.000 0.000-4,6.000 0.000-4,7.000 0.000-5,0.000 0.000-3,-2.000 0.000 0,-3.000 0.000-2,-3.000 0.000-2,-2.000 3.000 1,0.000 6.000-1,0.000 7.000 1,0.000 6.000 0,-2.000 3.000-5,-3.000 0.000-9,-3.000 0.000-9,-2.000 0.000-11,-6.000 1.000-5,-6.000 4.000-3,-6.000 3.000-2,-6.000 3.000-2,-6.000 3.000 0,-2.000 3.000 6,-3.000 3.000 5,-3.000 4.000 4,-2.000-3.000 2,0.000-5.000-2,0.000-7.000-3,0.000-5.000-3</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7"/>
    </inkml:context>
    <inkml:brush xml:id="br0">
      <inkml:brushProperty name="width" value="0.0417861491441727" units="cm"/>
      <inkml:brushProperty name="height" value="0.0417861491441727" units="cm"/>
      <inkml:brushProperty name="color" value="#fed406"/>
      <inkml:brushProperty name="ignorePressure" value="0"/>
    </inkml:brush>
  </inkml:definitions>
  <inkml:trace contextRef="#ctx0" brushRef="#br0">85500.000 18550.000 526,'93.000'3.000'148,"-11.000"6.000"-35,-14.000 7.000-35,-11.000 6.000-36,-9.000 3.000-19,-3.000 0.000-3,-3.000 0.000-5,-2.000 0.000-3,-6.000 3.000-3,-6.000 6.000-3,-6.000 7.000-1,-6.000 6.000-3,-7.000 4.000-2,-6.000 4.000 0,-6.000 3.000-2,-6.000 3.000-1,-9.000 4.000-2,-8.000 7.000-3,-10.000 6.000-3,-9.000 7.000-2,-7.000 2.000-2,-3.000 1.000-2,-3.000-1.000 0,-2.000 1.000-1,-8.000-1.000 0,-8.000 1.000 1,-10.000-1.000 1,-9.000 1.000 2,-4.000-6.000 0,4.000-8.000 2,3.000-10.000 2,3.000-9.000 1,6.000-9.000 3,9.000-5.000 4,10.000-7.000 2,10.000-5.000 4,14.000-11.000 5,23.000-11.000 6,22.000-14.000 7,22.000-11.000 5,16.000-7.000 1,14.000 0.000-4,11.000 0.000-4,14.000 0.000-5,7.000 0.000-3,3.000 0.000-2,3.000 0.000-1,4.000 0.000-3,-1.000 1.000-1,-3.000 4.000-4,-3.000 3.000-4,-2.000 3.000-2,-3.000 1.000-1,1.000 1.000 1,-1.000-1.000 1,1.000 1.000 1,-3.000-1.000-7,-2.000 1.000-17,-3.000-1.000-18,-3.000 1.000-16,-2.000-3.000-6,0.000-2.000 6,0.000-3.000 5,0.000-3.000 6,-4.000-6.000 6,-5.000-5.000 9,-7.000-7.000 6,-5.000-5.000 9,-9.000-1.000 5,-9.000 6.000 4,-10.000 7.000 2,-8.000 6.000 4</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7"/>
    </inkml:context>
    <inkml:brush xml:id="br0">
      <inkml:brushProperty name="width" value="0.0254721660166979" units="cm"/>
      <inkml:brushProperty name="height" value="0.0254721660166979" units="cm"/>
      <inkml:brushProperty name="color" value="#fed406"/>
      <inkml:brushProperty name="ignorePressure" value="0"/>
    </inkml:brush>
  </inkml:definitions>
  <inkml:trace contextRef="#ctx0" brushRef="#br0">87350.000 18450.000 863,'0.000'-41.000'73,"0.000"19.000"-27,0.000 19.000-29,0.000 19.000-26</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7"/>
    </inkml:context>
    <inkml:brush xml:id="br0">
      <inkml:brushProperty name="width" value="0.0490136258304119" units="cm"/>
      <inkml:brushProperty name="height" value="0.0490136258304119" units="cm"/>
      <inkml:brushProperty name="color" value="#fed406"/>
      <inkml:brushProperty name="ignorePressure" value="0"/>
    </inkml:brush>
  </inkml:definitions>
  <inkml:trace contextRef="#ctx0" brushRef="#br0">89750.000 18300.000 448,'1.000'-82.000'45,"4.000"39.000"8,3.000 36.000 9,3.000 39.000 9,-1.000 21.000-2,-2.000 6.000-10,-3.000 7.000-10,-3.000 6.000-12,-2.000-1.000-8,0.000-5.000-4,0.000-7.000-4,0.000-5.000-6,-2.000-3.000-4,-3.000 4.000-6,-3.000 3.000-4,-2.000 3.000-7,-5.000 14.000-4,-2.000 25.000-4,-3.000 25.000-4,-3.000 25.000-3,1.000 4.000-2,6.000-15.000 1,7.000-15.000 2,6.000-16.000 1,3.000-16.000-2,0.000-16.000-9,0.000-15.000-6,0.000-15.000-9</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8"/>
    </inkml:context>
    <inkml:brush xml:id="br0">
      <inkml:brushProperty name="width" value="0.0398166701197624" units="cm"/>
      <inkml:brushProperty name="height" value="0.0398166701197624" units="cm"/>
      <inkml:brushProperty name="color" value="#fed406"/>
      <inkml:brushProperty name="ignorePressure" value="0"/>
    </inkml:brush>
  </inkml:definitions>
  <inkml:trace contextRef="#ctx0" brushRef="#br0">89600.000 19200.000 552,'31.000'-24.000'11,"13.000"4.000"23,12.000 3.000 21,13.000 3.000 23,4.000 1.000 3,-3.000 1.000-16,-3.000-1.000-16,-2.000 1.000-16,0.000-1.000-12,7.000 1.000-7,6.000-1.000-7,7.000 1.000-8,0.000-3.000-2,-2.000-2.000 1,-3.000-3.000 0,-3.000-3.000 1,-6.000 1.000-9,-5.000 6.000-19,-7.000 7.000-21,-5.000 6.000-19,-9.000-1.000-6,-9.000-5.000 6,-10.000-7.000 7,-8.000-5.000 7</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28"/>
    </inkml:context>
    <inkml:brush xml:id="br0">
      <inkml:brushProperty name="width" value="0.053684376180172" units="cm"/>
      <inkml:brushProperty name="height" value="0.053684376180172" units="cm"/>
      <inkml:brushProperty name="color" value="#fed406"/>
      <inkml:brushProperty name="ignorePressure" value="0"/>
    </inkml:brush>
  </inkml:definitions>
  <inkml:trace contextRef="#ctx0" brushRef="#br0">91250.000 17850.000 409,'0.000'-77.000'15,"0.000"47.000"28,0.000 47.000 30,0.000 48.000 28,0.000 27.000 5,0.000 9.000-21,0.000 10.000-21,0.000 10.000-20,0.000 10.000-16,0.000 13.000-8,0.000 12.000-10,0.000 13.000-8,0.000 12.000-9,0.000 13.000-7,0.000 12.000-7,0.000 13.000-7,0.000 2.000-4,0.000-5.000-4,0.000-7.000-2,0.000-5.000-2,0.000-19.000-1,0.000-27.000 2,0.000-28.000 2,0.000-28.000 2,0.000-18.000-1,0.000-6.000-5,0.000-6.000-3,0.000-6.000-5</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1"/>
    </inkml:context>
    <inkml:brush xml:id="br0">
      <inkml:brushProperty name="width" value="0.0444243364036083" units="cm"/>
      <inkml:brushProperty name="height" value="0.0444243364036083" units="cm"/>
      <inkml:brushProperty name="color" value="#fed406"/>
      <inkml:brushProperty name="ignorePressure" value="0"/>
    </inkml:brush>
  </inkml:definitions>
  <inkml:trace contextRef="#ctx0" brushRef="#br0">93950.000 13800.000 495,'4.000'-52.000'3,"10.000"-3.000"7,10.000-3.000 6,9.000-2.000 7,2.000 5.000 2,-2.000 16.000-2,-3.000 15.000-1,-3.000 17.000-2,-2.000 13.000-2,0.000 13.000-2,0.000 12.000-1,0.000 13.000-1,-2.000 13.000-1,-3.000 17.000 1,-3.000 15.000 2,-2.000 16.000 0,-8.000 12.000-1,-8.000 9.000-1,-10.000 10.000-3,-9.000 10.000-2,-5.000-1.000-1,0.000-9.000 1,0.000-10.000 1,0.000-8.000 1,1.000-8.000 2,4.000-2.000 0,3.000-3.000 1,3.000-3.000 2,3.000-4.000-1,3.000-3.000 0,3.000-3.000 0,4.000-2.000-1,1.000-3.000-2,0.000 1.000-2,0.000-1.000-2,0.000 1.000-4,3.000-1.000-1,6.000 1.000-2,7.000-1.000-1,6.000 1.000-2,6.000-3.000-5,6.000-2.000-6,7.000-3.000-6,6.000-3.000-8,3.000-7.000-4,0.000-9.000-4,0.000-10.000-3,0.000-8.000-4,0.000-8.000-1,0.000-2.000-1,0.000-3.000 0,0.000-3.000 0,-2.000-4.000 2,-3.000-3.000 3,-3.000-3.000 4,-2.000-2.000 4</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30"/>
    </inkml:context>
    <inkml:brush xml:id="br0">
      <inkml:brushProperty name="width" value="0.0410845912992954" units="cm"/>
      <inkml:brushProperty name="height" value="0.0410845912992954" units="cm"/>
      <inkml:brushProperty name="color" value="#f2395b"/>
      <inkml:brushProperty name="ignorePressure" value="0"/>
    </inkml:brush>
  </inkml:definitions>
  <inkml:trace contextRef="#ctx0" brushRef="#br0">94450.000 24450.000 535,'17.000'76.000'122,"-16.000"4.000"-26,-15.000 3.000-26,-15.000 3.000-28,-15.000 3.000-15,-12.000 3.000-4,-13.000 3.000-5,-12.000 4.000-3,-7.000-3.000-5,1.000-5.000-1,-1.000-7.000-2,1.000-5.000-2,-1.000-8.000-1,1.000-5.000-2,-1.000-7.000 0,1.000-5.000 0,7.000-8.000-1,16.000-5.000-1,15.000-7.000 0,17.000-5.000-1,17.000-8.000 0,23.000-5.000 2,22.000-7.000 0,22.000-5.000 1,16.000-6.000 1,14.000-3.000-1,11.000-3.000-1,14.000-2.000 0,3.000-1.000-1,-2.000 3.000 0,-3.000 3.000-1,-3.000 4.000-1,-7.000 1.000-2,-9.000 0.000-4,-10.000 0.000-4,-8.000 0.000-3,-8.000 0.000-5,-2.000 0.000-3,-3.000 0.000-4,-3.000 0.000-5,-9.000-5.000-7,-11.000-9.000-10,-14.000-10.000-12,-11.000-8.000-10</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2"/>
    </inkml:context>
    <inkml:brush xml:id="br0">
      <inkml:brushProperty name="width" value="0.0481504276394844" units="cm"/>
      <inkml:brushProperty name="height" value="0.0481504276394844" units="cm"/>
      <inkml:brushProperty name="color" value="#fed406"/>
      <inkml:brushProperty name="ignorePressure" value="0"/>
    </inkml:brush>
  </inkml:definitions>
  <inkml:trace contextRef="#ctx0" brushRef="#br0">94550.000 17350.000 456,'-27.000'25.000'0,"-3.000"0.000"0,-3.000 0.000 0,-2.000 0.000 0,0.000-2.000 2,7.000-3.000 1,6.000-3.000 3,7.000-2.000 2,2.000 2.000 4,1.000 9.000 7,-1.000 10.000 6,1.000 10.000 7,-1.000 8.000 2,1.000 10.000-3,-1.000 10.000-1,1.000 9.000-2,-4.000 10.000-1,-6.000 14.000 0,-6.000 11.000 0,-6.000 14.000 0,-2.000 8.000-1,3.000 7.000-1,3.000 6.000-2,4.000 7.000-1,2.000 0.000-3,4.000-2.000-3,3.000-3.000-3,3.000-3.000-3,-2.000-7.000-2,-6.000-9.000 0,-6.000-10.000 0,-6.000-8.000 1,-2.000-9.000-2,3.000-6.000-1,3.000-6.000-2,4.000-6.000-2,-1.000-6.000-3,-3.000-2.000-2,-3.000-3.000-4,-2.000-3.000-2,-3.000-7.000-4,1.000-9.000-6,-1.000-10.000-5,1.000-8.000-6,-3.000-8.000-3,-2.000-2.000-1,-3.000-3.000 1,-3.000-3.000-2,-2.000-6.000 0,0.000-5.000-1,0.000-7.000 0,0.000-5.000-1</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5"/>
    </inkml:context>
    <inkml:brush xml:id="br0">
      <inkml:brushProperty name="width" value="0.0530987270176411" units="cm"/>
      <inkml:brushProperty name="height" value="0.0530987270176411" units="cm"/>
      <inkml:brushProperty name="color" value="#f2395b"/>
      <inkml:brushProperty name="ignorePressure" value="0"/>
    </inkml:brush>
  </inkml:definitions>
  <inkml:trace contextRef="#ctx0" brushRef="#br0">98050.000 17700.000 414,'-69.000'-24.000'-4,"13.000"4.000"7,12.000 3.000 6,13.000 3.000 8,7.000-1.000 11,4.000-2.000 13,3.000-3.000 14,3.000-3.000 14,7.000 1.000 0,14.000 6.000-12,11.000 7.000-14,14.000 6.000-13,8.000-1.000-7,7.000-5.000-2,6.000-7.000-2,7.000-5.000-2,4.000-3.000-2,3.000 4.000-2,3.000 3.000-1,4.000 3.000-2,1.000 1.000-2,0.000 1.000 0,0.000-1.000-1,0.000 1.000-2,1.000-1.000 0,4.000 1.000-2,3.000-1.000-1,3.000 1.000-1,1.000-1.000-2,1.000 1.000 0,-1.000-1.000 0,1.000 1.000-1,-3.000-1.000-1,-2.000 1.000 0,-3.000-1.000-2,-3.000 1.000 0,-4.000-1.000-2,-3.000 1.000-1,-3.000-1.000-2,-2.000 1.000-1,-17.000 5.000-10,-28.000 14.000-19,-28.000 11.000-19,-27.000 14.000-19</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6"/>
    </inkml:context>
    <inkml:brush xml:id="br0">
      <inkml:brushProperty name="width" value="0.0480669103562832" units="cm"/>
      <inkml:brushProperty name="height" value="0.0480669103562832" units="cm"/>
      <inkml:brushProperty name="color" value="#f2395b"/>
      <inkml:brushProperty name="ignorePressure" value="0"/>
    </inkml:brush>
  </inkml:definitions>
  <inkml:trace contextRef="#ctx0" brushRef="#br0">102050.000 15300.000 457,'-7.000'-40.000'73,"-11.000"23.000"-12,-14.000 22.000-12,-11.000 22.000-12,-11.000 16.000-7,-5.000 14.000 0,-7.000 11.000-2,-5.000 14.000-1,-4.000 10.000-1,0.000 9.000-2,0.000 10.000-2,0.000 10.000-3,1.000 10.000-1,4.000 13.000-3,3.000 12.000-2,3.000 13.000-2,1.000 2.000-2,1.000-5.000 1,-1.000-7.000 0,1.000-5.000 1,4.000-9.000-1,9.000-9.000-4,10.000-10.000-3,10.000-8.000-3,7.000-14.000-2,6.000-15.000-2,7.000-15.000-1,6.000-16.000-1,7.000-12.000-1,10.000-5.000-2,10.000-7.000-1,9.000-5.000-2,7.000-8.000-1,7.000-5.000-1,6.000-7.000-1,7.000-5.000-1,4.000-12.000 0,3.000-16.000 1,3.000-15.000 1,4.000-15.000 0,-1.000-12.000 1,-3.000-6.000-1,-3.000-6.000-1,-2.000-6.000-1,-6.000-2.000 2,-6.000 3.000 4,-6.000 3.000 4,-6.000 4.000 4,-9.000 2.000 1,-8.000 4.000 1,-10.000 3.000-1,-9.000 3.000 0,-9.000 4.000 1,-5.000 7.000 3,-7.000 6.000 3,-5.000 7.000 2,-9.000 7.000 1,-9.000 9.000 0,-10.000 10.000-1,-8.000 10.000-1,-8.000 7.000-2,-2.000 6.000-4,-3.000 7.000-4,-3.000 6.000-3,-1.000 6.000-2,4.000 6.000 1,3.000 7.000 2,3.000 6.000 1,6.000 3.000-2,9.000 0.000-6,10.000 0.000-5,10.000 0.000-6,8.000-4.000-7,10.000-5.000-9,10.000-7.000-8,9.000-5.000-9</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6"/>
    </inkml:context>
    <inkml:brush xml:id="br0">
      <inkml:brushProperty name="width" value="0.0498998761177063" units="cm"/>
      <inkml:brushProperty name="height" value="0.0498998761177063" units="cm"/>
      <inkml:brushProperty name="color" value="#f2395b"/>
      <inkml:brushProperty name="ignorePressure" value="0"/>
    </inkml:brush>
  </inkml:definitions>
  <inkml:trace contextRef="#ctx0" brushRef="#br0">102700.000 17000.000 440,'48.000'0.000'4,"-3.000"0.000"7,-3.000 0.000 8,-2.000 0.000 7,-1.000-5.000 4,3.000-9.000-1,3.000-10.000 0,4.000-8.000-1,1.000-8.000-2,0.000-2.000-6,0.000-3.000-4,0.000-3.000-4,-4.000-2.000-4,-5.000 0.000 0,-7.000 0.000 0,-5.000 0.000 0,-6.000 1.000-2,-3.000 4.000-2,-3.000 3.000-3,-2.000 3.000-2,-5.000-1.000-2,-2.000-2.000-2,-3.000-3.000 0,-3.000-3.000-3,-2.000-1.000 1,0.000 4.000 0,0.000 3.000 2,0.000 3.000 0,-5.000 1.000 2,-9.000 1.000 1,-10.000-1.000 2,-8.000 1.000 2,-6.000 4.000 1,1.000 9.000 2,-1.000 10.000 1,1.000 10.000 2,-3.000 4.000 1,-2.000 0.000 0,-3.000 0.000 1,-3.000 0.000 1,-4.000 6.000 0,-3.000 13.000 0,-3.000 12.000-2,-2.000 13.000-1,-1.000 10.000 2,3.000 10.000 1,3.000 10.000 3,4.000 9.000 2,2.000 4.000 1,4.000 1.000-1,3.000-1.000 0,3.000 1.000 0,3.000 1.000-1,3.000 3.000-2,3.000 3.000-2,4.000 4.000 0,4.000-3.000-3,6.000-5.000 0,7.000-7.000-1,6.000-5.000-2,4.000-8.000 0,4.000-5.000-1,3.000-7.000-1,3.000-5.000 0,4.000-4.000 0,7.000 0.000-1,6.000 0.000-1,7.000 0.000 0,4.000-2.000-5,3.000-3.000-6,3.000-3.000-8,4.000-2.000-6,4.000-6.000-4,6.000-6.000 3,7.000-6.000 2,6.000-6.000 1,4.000-4.000-2,4.000 1.000-7,3.000-1.000-6,3.000 1.000-8,-1.000-3.000-2,-2.000-2.000 3,-3.000-3.000 2,-3.000-3.000 2,-9.000-4.000 4,-11.000-3.000 2,-14.000-3.000 4,-11.000-2.000 3</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7"/>
    </inkml:context>
    <inkml:brush xml:id="br0">
      <inkml:brushProperty name="width" value="0.0362950935959816" units="cm"/>
      <inkml:brushProperty name="height" value="0.0362950935959816" units="cm"/>
      <inkml:brushProperty name="color" value="#f2395b"/>
      <inkml:brushProperty name="ignorePressure" value="0"/>
    </inkml:brush>
  </inkml:definitions>
  <inkml:trace contextRef="#ctx0" brushRef="#br0">104400.000 15500.000 606,'71.000'-22.000'85,"-5.000"6.000"-14,-7.000 7.000-14,-5.000 6.000-15,-1.000 3.000-9,6.000 0.000-6,7.000 0.000-6,6.000 0.000-4,3.000 0.000-5,0.000 0.000-1,0.000 0.000-3,0.000 0.000-1,-2.000 0.000-5,-3.000 0.000-7,-3.000 0.000-8,-2.000 0.000-8,-5.000 0.000-2,-2.000 0.000 3,-3.000 0.000 4,-3.000 0.000 4</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9"/>
    </inkml:context>
    <inkml:brush xml:id="br0">
      <inkml:brushProperty name="width" value="0.0387484170496464" units="cm"/>
      <inkml:brushProperty name="height" value="0.0387484170496464" units="cm"/>
      <inkml:brushProperty name="color" value="#f2395b"/>
      <inkml:brushProperty name="ignorePressure" value="0"/>
    </inkml:brush>
  </inkml:definitions>
  <inkml:trace contextRef="#ctx0" brushRef="#br0">76800.000 26100.000 567,'68.000'48.000'7,"-11.000"-3.000"0,-14.000-3.000-1,-11.000-2.000-1,-4.000 10.000 5,6.000 25.000 12,7.000 25.000 10,6.000 25.000 11,-1.000 15.000 3,-5.000 7.000-5,-7.000 6.000-4,-5.000 7.000-6,-4.000 0.000-4,0.000-2.000-4,0.000-3.000-3,0.000-3.000-3,-2.000 10.000-3,-3.000 26.000-1,-3.000 24.000-2,-2.000 26.000 0,-5.000 4.000-4,-2.000-16.000-5,-3.000-15.000-3,-3.000-15.000-6,-7.000 0.000-3,-9.000 20.000 0,-10.000 18.000-2,-8.000 20.000-1,-8.000-4.000-1,-2.000-25.000 0,-3.000-25.000-1,-3.000-25.000-1,-1.000-25.000 0,4.000-25.000 1,3.000-25.000 0,3.000-25.000 1,-1.000-19.000-2,-2.000-12.000-6,-3.000-13.000-5,-3.000-12.000-6,-1.000-12.000-4,4.000-8.000-2,3.000-10.000-3,3.000-9.000-2</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9"/>
    </inkml:context>
    <inkml:brush xml:id="br0">
      <inkml:brushProperty name="width" value="0.0348230972886086" units="cm"/>
      <inkml:brushProperty name="height" value="0.0348230972886086" units="cm"/>
      <inkml:brushProperty name="color" value="#f2395b"/>
      <inkml:brushProperty name="ignorePressure" value="0"/>
    </inkml:brush>
  </inkml:definitions>
  <inkml:trace contextRef="#ctx0" brushRef="#br0">76700.000 26100.000 631,'-72.000'237.000'135,"6.000"-24.000"-33,7.000-26.000-32,6.000-24.000-33,3.000-18.000-20,0.000-9.000-10,0.000-10.000-7,0.000-8.000-10,6.000-14.000-8,13.000-15.000-6,12.000-15.000-7,13.000-16.000-7</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39"/>
    </inkml:context>
    <inkml:brush xml:id="br0">
      <inkml:brushProperty name="width" value="0.0377745777368546" units="cm"/>
      <inkml:brushProperty name="height" value="0.0377745777368546" units="cm"/>
      <inkml:brushProperty name="color" value="#f2395b"/>
      <inkml:brushProperty name="ignorePressure" value="0"/>
    </inkml:brush>
  </inkml:definitions>
  <inkml:trace contextRef="#ctx0" brushRef="#br0">77350.000 26000.000 582,'51.000'26.000'36,"4.000"4.000"2,3.000 3.000 2,3.000 3.000 1,6.000 1.000 1,9.000 1.000 1,10.000-1.000 0,10.000 1.000 2,2.000-1.000-6,-3.000 1.000-11,-3.000-1.000-11,-2.000 1.000-11,-8.000-3.000-12,-8.000-2.000-9,-10.000-3.000-11,-9.000-3.000-10</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0"/>
    </inkml:context>
    <inkml:brush xml:id="br0">
      <inkml:brushProperty name="width" value="0.0560840331017971" units="cm"/>
      <inkml:brushProperty name="height" value="0.0560840331017971" units="cm"/>
      <inkml:brushProperty name="color" value="#f2395b"/>
      <inkml:brushProperty name="ignorePressure" value="0"/>
    </inkml:brush>
  </inkml:definitions>
  <inkml:trace contextRef="#ctx0" brushRef="#br0">80400.000 24550.000 392,'0.000'-47.000'1,"0.000"6.000"3,0.000 7.000 3,0.000 6.000 2,-2.000 15.000 7,-3.000 26.000 10,-3.000 24.000 10,-2.000 26.000 11,-1.000 15.000 1,3.000 6.000-7,3.000 7.000-6,4.000 6.000-8,1.000-2.000-4,0.000-9.000-5,0.000-10.000-5,0.000-8.000-4,4.000-12.000-3,10.000-12.000-3,10.000-13.000-3,9.000-12.000-3,15.000-9.000-3,22.000-2.000-3,22.000-3.000-2,23.000-3.000-3,5.000-6.000-2,-9.000-5.000-2,-10.000-7.000-1,-8.000-5.000-3,-12.000-3.000 1,-12.000 4.000-1,-13.000 3.000 1,-12.000 3.000 1,-18.000 9.000 1,-21.000 16.000 0,-22.000 15.000 2,-22.000 17.000 0,-21.000 10.000 4,-18.000 6.000 7,-19.000 7.000 6,-18.000 6.000 8,-3.000 1.000 5,17.000-3.000 3,15.000-3.000 4,16.000-2.000 4,13.000-8.000 0,14.000-8.000-1,11.000-10.000-1,14.000-9.000-2,21.000-9.000-1,31.000-5.000-1,32.000-7.000-1,31.000-5.000 0,15.000-9.000-3,1.000-9.000-5,-1.000-10.000-5,1.000-8.000-5,-7.000-3.000-3,-12.000 7.000-3,-13.000 6.000-1,-12.000 7.000-2,-26.000 11.000-6,-36.000 20.000-7,-39.000 18.000-7,-36.000 20.000-8,-23.000 8.000-1,-6.000 1.000 8,-6.000-1.000 7,-6.000 1.000 8,-4.000-1.000 5,1.000 1.000 4,-1.000-1.000 3,1.000 1.000 4,-3.000-1.000 3,-2.000 1.000 1,-3.000-1.000 2,-3.000 1.000 1,1.000-1.000 3,6.000 1.000 4,7.000-1.000 5,6.000 1.000 3,10.000-4.000 3,17.000-6.000 0,15.000-6.000 0,16.000-6.000 0,30.000-12.000 0,48.000-15.000 1,47.000-15.000 0,47.000-16.000 1,23.000-13.000-2,0.000-9.000-5,0.000-10.000-6,0.000-8.000-5,1.000-4.000-5,4.000 3.000-3,3.000 3.000-4,3.000 4.000-3,-4.000 2.000-2,-8.000 4.000-1,-10.000 3.000-1,-9.000 3.000-2,-12.000 4.000-2,-11.000 7.000-3,-14.000 6.000-3,-11.000 7.000-4,-17.000 10.000 9,-18.000 16.000 20,-19.000 15.000 20,-18.000 17.000 21,-7.000 10.000 5,6.000 6.000-8,7.000 7.000-9,6.000 6.000-8,4.000 6.000-6,4.000 6.000-2,3.000 7.000-2,3.000 6.000-3,-1.000 4.000-4,-2.000 4.000-7,-3.000 3.000-6,-3.000 3.000-7,-2.000-2.000-6,0.000-6.000-4,0.000-6.000-4,0.000-6.000-4,-2.000-10.000-4,-3.000-12.000-7,-3.000-13.000-4,-2.000-12.000-6,-8.000-10.000-2,-8.000-6.000 3,-10.000-6.000 2,-9.000-6.000 4,-5.000-6.000 1,0.000-2.000 4,0.000-3.000 3,0.000-3.000 4</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1"/>
    </inkml:context>
    <inkml:brush xml:id="br0">
      <inkml:brushProperty name="width" value="0.0483159199357033" units="cm"/>
      <inkml:brushProperty name="height" value="0.0483159199357033" units="cm"/>
      <inkml:brushProperty name="color" value="#f2395b"/>
      <inkml:brushProperty name="ignorePressure" value="0"/>
    </inkml:brush>
  </inkml:definitions>
  <inkml:trace contextRef="#ctx0" brushRef="#br0">81050.000 27150.000 455,'-44.000'-71.000'3,"13.000"10.000"5,12.000 10.000 6,13.000 9.000 6,9.000 1.000 4,6.000-6.000 2,7.000-6.000 2,6.000-6.000 2,4.000 4.000 0,4.000 16.000-2,3.000 15.000-1,3.000 17.000-3,-5.000 21.000-2,-12.000 28.000-6,-13.000 28.000-5,-12.000 29.000-5,-12.000 10.000-4,-8.000-6.000-3,-10.000-6.000-3,-9.000-6.000-3,-4.000-7.000-2,4.000-6.000 0,3.000-6.000 1,3.000-6.000-1,17.000-16.000-2,31.000-25.000-4,32.000-25.000-4,31.000-25.000-4,9.000-11.000 1,-12.000 3.000 3,-13.000 3.000 4,-12.000 4.000 5,-12.000 7.000 2,-8.000 13.000 3,-10.000 12.000 2,-9.000 13.000 2,-15.000 13.000 2,-18.000 17.000 4,-19.000 15.000 4,-18.000 16.000 2,-10.000 5.000 3,0.000-2.000 0,0.000-3.000 2,0.000-3.000 0,3.000-7.000 1,6.000-9.000-1,7.000-10.000 0,6.000-8.000-1,18.000-12.000 0,32.000-12.000 1,31.000-13.000 0,32.000-12.000 0,19.000-10.000-1,10.000-6.000-5,10.000-6.000-4,9.000-6.000-3,-2.000-2.000-2,-12.000 3.000-1,-13.000 3.000 2,-12.000 4.000-1,-18.000 13.000-1,-21.000 26.000-5,-22.000 24.000-3,-22.000 26.000-4,-18.000 8.000-2,-11.000-5.000 3,-14.000-7.000 1,-11.000-5.000 3,-7.000-6.000 1,0.000-3.000 1,0.000-3.000 1,0.000-2.000 2,1.000-5.000 2,4.000-2.000 1,3.000-3.000 3,3.000-3.000 2,12.000-9.000 2,22.000-11.000 2,22.000-14.000 1,23.000-11.000 1,20.000-12.000 0,23.000-9.000-2,22.000-10.000-2,22.000-8.000-1,8.000-4.000-3,-2.000 3.000 0,-3.000 3.000-1,-3.000 4.000-1,-9.000 5.000 0,-11.000 10.000-1,-14.000 10.000-2,-11.000 9.000 1,-15.000 12.000-3,-16.000 16.000-4,-15.000 15.000-4,-15.000 17.000-4,-17.000 7.000 0,-15.000 0.000 1,-15.000 0.000 1,-16.000 0.000 3,-10.000 0.000 0,-3.000 0.000 2,-3.000 0.000 1,-2.000 0.000 1,-3.000 0.000 1,1.000 0.000 0,-1.000 0.000 0,1.000 0.000-1,-10.000 1.000 2,-19.000 4.000 1,-18.000 3.000 1,-19.000 3.000 2,-1.000-4.000 2,20.000-8.000 2,18.000-10.000 1,20.000-9.000 3,38.000-15.000 5,59.000-18.000 12,60.000-19.000 10,60.000-18.000 12,30.000-9.000 1,4.000 4.000-8,3.000 3.000-8,3.000 3.000-8,6.000 1.000-9,9.000 1.000-11,10.000-1.000-11,10.000 1.000-11,-11.000 2.000-3,-27.000 7.000 2,-28.000 6.000 4,-28.000 7.000 3,-21.000 4.000 2,-12.000 3.000 0,-13.000 3.000 1,-12.000 4.000 0</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30"/>
    </inkml:context>
    <inkml:brush xml:id="br0">
      <inkml:brushProperty name="width" value="0.0418165102601051" units="cm"/>
      <inkml:brushProperty name="height" value="0.0418165102601051" units="cm"/>
      <inkml:brushProperty name="color" value="#f2395b"/>
      <inkml:brushProperty name="ignorePressure" value="0"/>
    </inkml:brush>
  </inkml:definitions>
  <inkml:trace contextRef="#ctx0" brushRef="#br0">94650.000 24900.000 526,'-47.000'-35.000'42,"6.000"32.000"11,7.000 31.000 11,6.000 32.000 11,3.000 19.000-1,0.000 10.000-16,0.000 10.000-15,0.000 9.000-14,0.000 4.000-11,0.000 1.000-6,0.000-1.000-6,0.000 1.000-7,1.000-6.000-7,4.000-8.000-12,3.000-10.000-11,3.000-9.000-10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1"/>
    </inkml:context>
    <inkml:brush xml:id="br0">
      <inkml:brushProperty name="width" value="0.0459298714995384" units="cm"/>
      <inkml:brushProperty name="height" value="0.0459298714995384" units="cm"/>
      <inkml:brushProperty name="color" value="#f2395b"/>
      <inkml:brushProperty name="ignorePressure" value="0"/>
    </inkml:brush>
  </inkml:definitions>
  <inkml:trace contextRef="#ctx0" brushRef="#br0">81300.000 28200.000 478,'-71.000'-49.000'3,"10.000"4.000"6,10.000 3.000 6,9.000 3.000 6,12.000 18.000 8,16.000 35.000 12,15.000 35.000 11,17.000 34.000 12,5.000 23.000 1,-3.000 13.000-7,-3.000 12.000-8,-2.000 13.000-7,-3.000 18.000-9,1.000 26.000-11,-1.000 24.000-10,1.000 26.000-11,-3.000 24.000-8,-2.000 26.000-3,-3.000 24.000-4,-3.000 26.000-5,-2.000-23.000-4,0.000-68.000-6,0.000-69.000-7,0.000-68.000-5,-2.000-37.000-8,-3.000-3.000-8,-3.000-3.000-7,-2.000-2.000-9</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2"/>
    </inkml:context>
    <inkml:brush xml:id="br0">
      <inkml:brushProperty name="width" value="0.0608156025409698" units="cm"/>
      <inkml:brushProperty name="height" value="0.0608156025409698" units="cm"/>
      <inkml:brushProperty name="color" value="#f2395b"/>
      <inkml:brushProperty name="ignorePressure" value="0"/>
    </inkml:brush>
  </inkml:definitions>
  <inkml:trace contextRef="#ctx0" brushRef="#br0">83600.000 26450.000 361,'-29.000'-18.000'8,"-5.000"17.000"17,-7.000 15.000 16,-5.000 16.000 17,-4.000 15.000 1,0.000 16.000-11,0.000 15.000-13,0.000 17.000-12,1.000 5.000-8,4.000-3.000-1,3.000-3.000-3,3.000-2.000-1,6.000-9.000-6,9.000-12.000-9,10.000-13.000-8,10.000-12.000-8,11.000-13.000-7,17.000-12.000-3,15.000-13.000-3,16.000-12.000-4,5.000-5.000 3,-2.000 3.000 10,-3.000 3.000 10,-3.000 4.000 10,-7.000 8.000 6,-9.000 17.000 1,-10.000 15.000 2,-8.000 16.000 2,-9.000 12.000 3,-6.000 9.000 3,-6.000 10.000 3,-6.000 10.000 3,-7.000 2.000 1,-6.000-3.000-1,-6.000-3.000-2,-6.000-2.000-2,-1.000-9.000-1,7.000-12.000-4,6.000-13.000-4,7.000-12.000-3,18.000-21.000-2,31.000-28.000-1,32.000-28.000-2,31.000-27.000-1,13.000-15.000-1,-2.000 0.000 1,-3.000 0.000 1,-3.000 0.000 0,-6.000 3.000 0,-5.000 6.000 0,-7.000 7.000 0,-5.000 6.000 0,-9.000 6.000-1,-9.000 6.000 1,-10.000 7.000-2,-8.000 6.000 1,-9.000 3.000-4,-6.000 0.000-5,-6.000 0.000-6,-6.000 0.000-5,-7.000 0.000-2,-6.000 0.000 4,-6.000 0.000 3,-6.000 0.000 5,-4.000-4.000 1,1.000-5.000 2,-1.000-7.000 0,1.000-5.000 2,-3.000-6.000 0,-2.000-3.000 1,-3.000-3.000 1,-3.000-2.000 2,-1.000 0.000-1,4.000 7.000 2,3.000 6.000 0,3.000 7.000 0,-1.000 4.000 4,-2.000 3.000 5,-3.000 3.000 6,-3.000 4.000 6,-1.000 11.000 10,4.000 23.000 13,3.000 22.000 15,3.000 22.000 14,3.000 15.000 1,3.000 9.000-10,3.000 10.000-10,4.000 10.000-11,1.000 2.000-7,0.000-3.000-4,0.000-3.000-5,0.000-2.000-4,0.000 6.000-2,0.000 20.000-1,0.000 18.000-2,0.000 20.000 0,0.000 0.000-1,0.000-15.000-2,0.000-15.000-1,0.000-16.000-1,6.000-13.000-3,13.000-9.000-2,12.000-10.000-1,13.000-8.000-4,16.000-14.000-7,23.000-15.000-13,22.000-15.000-13,22.000-16.000-13,12.000-8.000-6,3.000 0.000 5,3.000 0.000 3,4.000 0.000 4,-12.000-4.000-2,-24.000-5.000-8,-26.000-7.000-8,-24.000-5.000-7</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3"/>
    </inkml:context>
    <inkml:brush xml:id="br0">
      <inkml:brushProperty name="width" value="0.0534205920994282" units="cm"/>
      <inkml:brushProperty name="height" value="0.0534205920994282" units="cm"/>
      <inkml:brushProperty name="color" value="#f2395b"/>
      <inkml:brushProperty name="ignorePressure" value="0"/>
    </inkml:brush>
  </inkml:definitions>
  <inkml:trace contextRef="#ctx0" brushRef="#br0">43750.000 17200.000 411,'37.000'-75.000'5,"26.000"0.000"7,24.000 0.000 10,26.000 0.000 7,2.000 9.000 3,-18.000 19.000-4,-19.000 19.000-4,-18.000 19.000-4,-14.000 12.000-3,-5.000 6.000-5,-7.000 7.000-4,-5.000 6.000-3,-6.000 6.000-2,-3.000 6.000 1,-3.000 7.000 0,-2.000 6.000 1,-6.000 7.000 0,-6.000 10.000-4,-6.000 10.000-1,-6.000 9.000-4,-4.000-1.000-1,1.000-8.000-1,-1.000-10.000 0,1.000-9.000-2,4.000-9.000 0,9.000-5.000 0,10.000-7.000 1,10.000-5.000 1,8.000-6.000 1,10.000-3.000 3,10.000-3.000 2,9.000-2.000 2,1.000-3.000 1,-6.000 1.000 1,-6.000-1.000 0,-6.000 1.000 1,-7.000 1.000 0,-6.000 3.000 2,-6.000 3.000 2,-6.000 4.000 2,-9.000 7.000 1,-8.000 13.000 0,-10.000 12.000 0,-9.000 13.000 1,-9.000 4.000-1,-5.000-3.000-1,-7.000-3.000-1,-5.000-2.000-2,-4.000-6.000 0,0.000-6.000-3,0.000-6.000 0,0.000-6.000-3,1.000-9.000 0,4.000-8.000 1,3.000-10.000 0,3.000-9.000 1,1.000-13.000-4,1.000-16.000-11,-1.000-15.000-10,1.000-15.000-11,1.000-14.000-3,3.000-8.000 3,3.000-10.000 1,4.000-9.000 3,2.000-7.000 4,4.000-3.000 3,3.000-3.000 3,3.000-2.000 5,3.000 3.000 2,3.000 14.000 2,3.000 11.000 2,4.000 14.000 1,-1.000 10.000 4,-3.000 9.000 7,-3.000 10.000 7,-2.000 10.000 7,-1.000 21.000 11,3.000 34.000 15,3.000 35.000 14,4.000 35.000 17,2.000 16.000-1,4.000 1.000-14,3.000-1.000-15,3.000 1.000-14,3.000 4.000-9,3.000 9.000-4,3.000 10.000-3,4.000 10.000-4,1.000 19.000-3,0.000 32.000-4,0.000 31.000-2,0.000 32.000-4,4.000 16.000-10,10.000 4.000-17,10.000 3.000-18,9.000 3.000-17,2.000-21.000-5,-2.000-43.000 6,-3.000-44.000 8,-3.000-43.000 5,-6.000-34.000 5,-5.000-21.000-1,-7.000-22.000 1,-5.000-22.000 1</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3"/>
    </inkml:context>
    <inkml:brush xml:id="br0">
      <inkml:brushProperty name="width" value="0.0584513992071152" units="cm"/>
      <inkml:brushProperty name="height" value="0.0584513992071152" units="cm"/>
      <inkml:brushProperty name="color" value="#f2395b"/>
      <inkml:brushProperty name="ignorePressure" value="0"/>
    </inkml:brush>
  </inkml:definitions>
  <inkml:trace contextRef="#ctx0" brushRef="#br0">45750.000 16550.000 376,'-24.000'-25.000'0,"4.000"0.000"0,3.000 0.000 0,3.000 0.000 0,-1.000-7.000 4,-2.000-11.000 10,-3.000-14.000 9,-3.000-11.000 9,1.000 16.000 7,6.000 47.000 5,7.000 47.000 5,6.000 48.000 5,3.000 30.000-1,0.000 16.000-5,0.000 15.000-8,0.000 17.000-5,0.000 5.000-6,0.000-3.000-4,0.000-3.000-4,0.000-2.000-4,1.000-9.000-2,4.000-12.000-2,3.000-13.000-1,3.000-12.000-1,7.000-16.000-1,14.000-19.000 0,11.000-18.000-1,14.000-19.000 1,7.000-19.000-3,3.000-19.000-8,3.000-18.000-6,4.000-19.000-8,4.000-22.000-4,6.000-25.000-3,7.000-25.000-2,6.000-25.000-3,-1.000-21.000-3,-5.000-15.000 0,-7.000-15.000-1,-5.000-16.000-1,-12.000-2.000 2,-16.000 13.000 2,-15.000 12.000 4,-15.000 13.000 4,-17.000 15.000 1,-15.000 19.000 3,-15.000 19.000 2,-16.000 19.000 1,-13.000 18.000 4,-9.000 19.000 6,-10.000 19.000 6,-8.000 19.000 5,-6.000 18.000 3,1.000 19.000 1,-1.000 19.000 1,1.000 19.000 0,1.000 12.000 2,3.000 6.000 1,3.000 7.000 3,4.000 6.000 2,7.000-2.000 0,13.000-9.000-2,12.000-10.000-1,13.000-8.000-1,13.000-11.000-3,17.000-8.000-4,15.000-10.000-5,16.000-9.000-3,15.000-12.000-5,16.000-11.000-4,15.000-14.000-5,17.000-11.000-4,8.000-9.000-5,4.000-3.000-6,3.000-3.000-6,3.000-2.000-5,-4.000 2.000 0,-8.000 9.000 4,-10.000 10.000 5,-9.000 10.000 4,-12.000 2.000 0,-11.000-3.000-4,-14.000-3.000-6,-11.000-2.000-5</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4"/>
    </inkml:context>
    <inkml:brush xml:id="br0">
      <inkml:brushProperty name="width" value="0.0407029651105404" units="cm"/>
      <inkml:brushProperty name="height" value="0.0407029651105404" units="cm"/>
      <inkml:brushProperty name="color" value="#f2395b"/>
      <inkml:brushProperty name="ignorePressure" value="0"/>
    </inkml:brush>
  </inkml:definitions>
  <inkml:trace contextRef="#ctx0" brushRef="#br0">47300.000 16600.000 540,'-47.000'18.000'0,"6.000"-11.000"0,7.000-14.000 0,6.000-11.000 0,13.000-11.000 12,23.000-5.000 22,22.000-7.000 24,22.000-5.000 23,13.000-4.000 4,7.000 0.000-17,6.000 0.000-17,7.000 0.000-16,2.000 1.000-13,1.000 4.000-10,-1.000 3.000-11,1.000 3.000-9,-4.000 4.000-9,-6.000 7.000-11,-6.000 6.000-9,-6.000 7.000-9,-9.000 2.000-7,-8.000 1.000-6,-10.000-1.000-4,-9.000 1.000-5</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4"/>
    </inkml:context>
    <inkml:brush xml:id="br0">
      <inkml:brushProperty name="width" value="0.0526504926383495" units="cm"/>
      <inkml:brushProperty name="height" value="0.0526504926383495" units="cm"/>
      <inkml:brushProperty name="color" value="#f2395b"/>
      <inkml:brushProperty name="ignorePressure" value="0"/>
    </inkml:brush>
  </inkml:definitions>
  <inkml:trace contextRef="#ctx0" brushRef="#br0">47850.000 15600.000 417,'-71.000'-44.000'5,"10.000"13.000"8,10.000 12.000 10,9.000 13.000 8,7.000 12.000 10,7.000 13.000 11,6.000 12.000 11,7.000 13.000 11,7.000 15.000-2,9.000 19.000-13,10.000 19.000-13,10.000 19.000-13,4.000 21.000-10,0.000 26.000-4,0.000 24.000-4,0.000 26.000-5,0.000 12.000-6,0.000 0.000-8,0.000 0.000-7,0.000 0.000-8,0.000-15.000-7,0.000-27.000-6,0.000-28.000-6,0.000-28.000-8,0.000-26.000-2,0.000-21.000-2,0.000-22.000-1,0.000-22.000 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5"/>
    </inkml:context>
    <inkml:brush xml:id="br0">
      <inkml:brushProperty name="width" value="0.0565900504589081" units="cm"/>
      <inkml:brushProperty name="height" value="0.0565900504589081" units="cm"/>
      <inkml:brushProperty name="color" value="#f2395b"/>
      <inkml:brushProperty name="ignorePressure" value="0"/>
    </inkml:brush>
  </inkml:definitions>
  <inkml:trace contextRef="#ctx0" brushRef="#br0">48150.000 16900.000 388,'-2.000'-204.000'4,"-3.000"45.000"7,-3.000 43.000 7,-2.000 45.000 7,-5.000 27.000 4,-2.000 13.000 2,-3.000 12.000 0,-3.000 13.000 2,-6.000 13.000 1,-5.000 17.000 1,-7.000 15.000 0,-5.000 16.000 1,-6.000 18.000-2,-3.000 22.000-5,-3.000 22.000-6,-2.000 23.000-4,-3.000 10.000-4,1.000 0.000-1,-1.000 0.000-2,1.000 0.000-1,-1.000-5.000 0,1.000-9.000-1,-1.000-10.000 0,1.000-8.000 0,19.000-26.000-9,42.000-41.000-17,40.000-40.000-18,41.000-40.000-16,21.000-34.000-6,4.000-24.000 6,3.000-26.000 5,3.000-24.000 7,-1.000-10.000 2,-2.000 6.000 1,-3.000 7.000-1,-3.000 6.000 1,-7.000 7.000 3,-9.000 10.000 8,-10.000 10.000 6,-8.000 9.000 7,-4.000 7.000 9,3.000 7.000 8,3.000 6.000 9,4.000 7.000 8,-3.000 10.000 4,-5.000 16.000-3,-7.000 15.000-3,-5.000 17.000-3,-8.000 10.000 3,-5.000 6.000 10,-7.000 7.000 7,-5.000 6.000 10,-6.000 9.000 2,-3.000 13.000-3,-3.000 12.000-3,-2.000 13.000-3,-5.000 9.000-5,-2.000 6.000-4,-3.000 7.000-6,-3.000 6.000-4,-7.000 4.000-6,-9.000 4.000-4,-10.000 3.000-4,-8.000 3.000-6,-11.000-2.000-4,-8.000-6.000-5,-10.000-6.000-6,-9.000-6.000-5,-2.000-12.000-6,6.000-15.000-4,7.000-15.000-5,6.000-16.000-4,4.000-12.000-2,4.000-5.000 1,3.000-7.000 3,3.000-5.000 2,6.000-15.000 0,9.000-22.000-3,10.000-22.000-2,10.000-21.000-2,5.000-17.000 1,4.000-8.000 2,3.000-10.000 4,3.000-9.000 2,3.000 2.000 5,3.000 17.000 7,3.000 15.000 6,4.000 16.000 7,-1.000 13.000 6,-3.000 14.000 7,-3.000 11.000 5,-2.000 14.000 7,-5.000 10.000 6,-2.000 9.000 5,-3.000 10.000 7,-3.000 10.000 4,-9.000 13.000 3,-11.000 19.000-4,-14.000 19.000-4,-11.000 19.000-2,-7.000 7.000-3,0.000-3.000-4,0.000-3.000-3,0.000-2.000-3,-2.000-3.000-5,-3.000 1.000-7,-3.000-1.000-6,-2.000 1.000-7,-1.000-4.000-5,3.000-6.000-5,3.000-6.000-5,4.000-6.000-5,4.000-9.000-4,6.000-8.000-2,7.000-10.000-4,6.000-9.000-3</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5"/>
    </inkml:context>
    <inkml:brush xml:id="br0">
      <inkml:brushProperty name="width" value="0.0352135002613068" units="cm"/>
      <inkml:brushProperty name="height" value="0.0352135002613068" units="cm"/>
      <inkml:brushProperty name="color" value="#f2395b"/>
      <inkml:brushProperty name="ignorePressure" value="0"/>
    </inkml:brush>
  </inkml:definitions>
  <inkml:trace contextRef="#ctx0" brushRef="#br0">48350.000 17600.000 624,'179.000'25.000'66,"-40.000"0.000"-13,-40.000 0.000-13,-41.000 0.000-13,-12.000 3.000-4,20.000 6.000 6,18.000 7.000 6,20.000 6.000 6,6.000 3.000-5,-2.000 0.000-16,-3.000 0.000-15,-3.000 0.000-15,-10.000-4.000-18,-16.000-5.000-19,-15.000-7.000-20,-15.000-5.000-19</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6"/>
    </inkml:context>
    <inkml:brush xml:id="br0">
      <inkml:brushProperty name="width" value="0.0491476841270924" units="cm"/>
      <inkml:brushProperty name="height" value="0.0491476841270924" units="cm"/>
      <inkml:brushProperty name="color" value="#f2395b"/>
      <inkml:brushProperty name="ignorePressure" value="0"/>
    </inkml:brush>
  </inkml:definitions>
  <inkml:trace contextRef="#ctx0" brushRef="#br0">15500.000 17850.000 447,'-40.000'-4.000'6,"23.000"-5.000"10,22.000-7.000 11,22.000-5.000 11,16.000-9.000 4,14.000-9.000-3,11.000-10.000-3,14.000-8.000-2,2.000-1.000-5,-6.000 9.000-3,-6.000 10.000-5,-6.000 10.000-5,-2.000 8.000-4,3.000 10.000-4,3.000 10.000-4,4.000 9.000-5,-9.000 10.000-1,-18.000 14.000 1,-19.000 11.000 0,-18.000 14.000 0,-12.000 5.000 1,-3.000 1.000-2,-3.000-1.000 0,-2.000 1.000-2,-5.000-4.000 0,-2.000-6.000-1,-3.000-6.000 0,-3.000-6.000 1,5.000-6.000-1,17.000-2.000 0,15.000-3.000 0,16.000-3.000 0,7.000-4.000 0,1.000-3.000 2,-1.000-3.000 0,1.000-2.000 0,-1.000 0.000 2,1.000 7.000 1,-1.000 6.000 0,1.000 7.000 1,-6.000 2.000 1,-8.000 1.000 1,-10.000-1.000 1,-9.000 1.000 0,-9.000 2.000 3,-5.000 7.000 2,-7.000 6.000 5,-5.000 7.000 2,-6.000-3.000 1,-3.000-8.000-5,-3.000-10.000-4,-2.000-9.000-3,-5.000-13.000-6,-2.000-16.000-5,-3.000-15.000-6,-3.000-15.000-6,1.000-15.000-5,6.000-12.000-4,7.000-13.000-4,6.000-12.000-5,4.000-7.000 0,4.000 1.000 0,3.000-1.000 2,3.000 1.000 1,3.000 4.000 6,3.000 9.000 10,3.000 10.000 10,4.000 10.000 10,-3.000 7.000 5,-5.000 6.000-1,-7.000 7.000 0,-5.000 6.000 0,-3.000 10.000 9,4.000 17.000 18,3.000 15.000 19,3.000 16.000 19,6.000 15.000 1,9.000 16.000-13,10.000 15.000-13,10.000 17.000-15,2.000 5.000-8,-3.000-3.000-3,-3.000-3.000-4,-2.000-2.000-3,-1.000 13.000-4,3.000 31.000-8,3.000 32.000-5,4.000 31.000-8,-3.000 6.000-2,-5.000-19.000 0,-7.000-18.000 1,-5.000-19.000 2,-3.000-22.000-1,4.000-25.000 0,3.000-25.000 0,3.000-25.000 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6"/>
    </inkml:context>
    <inkml:brush xml:id="br0">
      <inkml:brushProperty name="width" value="0.044864896684885" units="cm"/>
      <inkml:brushProperty name="height" value="0.044864896684885" units="cm"/>
      <inkml:brushProperty name="color" value="#f2395b"/>
      <inkml:brushProperty name="ignorePressure" value="0"/>
    </inkml:brush>
  </inkml:definitions>
  <inkml:trace contextRef="#ctx0" brushRef="#br0">17650.000 17550.000 490,'21.000'-19.000'9,"-5.000"13.000"17,-7.000 12.000 17,-5.000 13.000 18,-4.000 12.000 4,0.000 13.000-9,0.000 12.000-9,0.000 13.000-9,-2.000 12.000-5,-3.000 13.000-3,-3.000 12.000-2,-2.000 13.000-1,-8.000 6.000-6,-8.000 0.000-6,-10.000 0.000-6,-9.000 0.000-7,-5.000 0.000-8,0.000 0.000-9,0.000 0.000-8,0.000 0.000-9,3.000-11.000-4,6.000-22.000-1,7.000-22.000 0,6.000-21.000 1,4.000-20.000-5,4.000-15.000-7,3.000-15.000-7,3.000-16.000-8</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30"/>
    </inkml:context>
    <inkml:brush xml:id="br0">
      <inkml:brushProperty name="width" value="0.051656860858202" units="cm"/>
      <inkml:brushProperty name="height" value="0.051656860858202" units="cm"/>
      <inkml:brushProperty name="color" value="#f2395b"/>
      <inkml:brushProperty name="ignorePressure" value="0"/>
    </inkml:brush>
  </inkml:definitions>
  <inkml:trace contextRef="#ctx0" brushRef="#br0">95400.000 24450.000 425,'21.000'-16.000'110,"-5.000"19.000"-23,-7.000 19.000-23,-5.000 19.000-22,-4.000 15.000-11,0.000 13.000-1,0.000 12.000 0,0.000 13.000 0,0.000 12.000-2,0.000 13.000-3,0.000 12.000-4,0.000 13.000-3,0.000 6.000-4,0.000 0.000-3,0.000 0.000-3,0.000 0.000-3,-4.000 7.000-2,-5.000 17.000 2,-7.000 15.000 0,-5.000 16.000 1,-1.000 13.000-5,6.000 14.000-9,7.000 11.000-11,6.000 14.000-10,1.000-6.000-6,-3.000-21.000-4,-3.000-22.000-3,-2.000-22.000-2,-1.000-16.000-1,3.000-9.000 5,3.000-10.000 3,4.000-8.000 3,1.000-15.000 1,0.000-19.000-1,0.000-18.000-2,0.000-19.000-1,-2.000-15.000 1,-3.000-8.000 5,-3.000-10.000 6,-2.000-9.000 5</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7"/>
    </inkml:context>
    <inkml:brush xml:id="br0">
      <inkml:brushProperty name="width" value="0.0533144548535347" units="cm"/>
      <inkml:brushProperty name="height" value="0.0533144548535347" units="cm"/>
      <inkml:brushProperty name="color" value="#f2395b"/>
      <inkml:brushProperty name="ignorePressure" value="0"/>
    </inkml:brush>
  </inkml:definitions>
  <inkml:trace contextRef="#ctx0" brushRef="#br0">17600.000 17600.000 412,'46.000'-115.000'3,"-5.000"23.000"4,-7.000 22.000 4,-5.000 22.000 6,-3.000 10.000 3,4.000 1.000 4,3.000-1.000 1,3.000 1.000 4,1.000 2.000-2,1.000 7.000-4,-1.000 6.000-6,1.000 7.000-6,-3.000 5.000-2,-2.000 7.000-2,-3.000 6.000-1,-3.000 7.000-2,-4.000 7.000 0,-3.000 9.000 2,-3.000 10.000 1,-2.000 10.000 2,-3.000 8.000 2,1.000 10.000 2,-1.000 10.000 4,1.000 9.000 2,-1.000 4.000 3,1.000 1.000 0,-1.000-1.000 2,1.000 1.000 0,1.000 2.000 0,3.000 7.000-1,3.000 6.000-3,4.000 7.000-1,1.000 4.000-2,0.000 3.000-3,0.000 3.000-3,0.000 4.000-3,0.000-3.000-1,0.000-5.000 0,0.000-7.000 1,0.000-5.000 0,-4.000-4.000-5,-5.000 0.000-9,-7.000 0.000-9,-5.000 0.000-10,-11.000-16.000-7,-11.000-31.000-4,-14.000-31.000-4,-11.000-31.000-4,-9.000-31.000 0,-3.000-27.000 3,-3.000-28.000 3,-2.000-28.000 4,0.000-15.000 2,7.000 1.000 0,6.000-1.000-1,7.000 1.000 1,7.000 5.000 3,9.000 14.000 4,10.000 11.000 5,10.000 14.000 6,5.000 11.000 4,4.000 14.000 6,3.000 11.000 4,3.000 14.000 4,1.000 19.000 9,1.000 29.000 11,-1.000 28.000 12,1.000 28.000 11,-3.000 15.000 2,-2.000 4.000-9,-3.000 3.000-8,-3.000 3.000-8,-2.000 4.000-6,0.000 7.000-5,0.000 6.000-3,0.000 7.000-4,0.000-7.000-4,0.000-19.000-1,0.000-18.000-3,0.000-19.000-2,4.000-18.000-8,10.000-15.000-13,10.000-15.000-14,9.000-16.000-13,1.000-10.000-3,-6.000-3.000 6,-6.000-3.000 6,-6.000-2.000 6</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7"/>
    </inkml:context>
    <inkml:brush xml:id="br0">
      <inkml:brushProperty name="width" value="0.0509087406098843" units="cm"/>
      <inkml:brushProperty name="height" value="0.0509087406098843" units="cm"/>
      <inkml:brushProperty name="color" value="#f2395b"/>
      <inkml:brushProperty name="ignorePressure" value="0"/>
    </inkml:brush>
  </inkml:definitions>
  <inkml:trace contextRef="#ctx0" brushRef="#br0">19000.000 18050.000 432,'48.000'-68.000'74,"-3.000"17.000"-13,-3.000 15.000-13,-2.000 16.000-13,0.000 5.000-8,7.000-2.000-4,6.000-3.000-3,7.000-3.000-3,0.000-2.000-4,-2.000 0.000-5,-3.000 0.000-5,-3.000 0.000-4,-4.000 1.000-5,-3.000 4.000-5,-3.000 3.000-5,-2.000 3.000-4,-12.000 3.000-7,-19.000 3.000-9,-18.000 3.000-10,-19.000 4.000-9,-10.000-4.000 0,1.000-9.000 10,-1.000-10.000 11,1.000-8.000 9,-3.000-11.000 9,-2.000-8.000 7,-3.000-10.000 6,-3.000-9.000 6,1.000-1.000 4,6.000 10.000 2,7.000 10.000 1,6.000 9.000 3,7.000 21.000 9,10.000 35.000 17,10.000 35.000 18,9.000 34.000 17,4.000 21.000 3,1.000 10.000-11,-1.000 10.000-11,1.000 9.000-10,-1.000 1.000-9,1.000-6.000-6,-1.000-6.000-6,1.000-6.000-6,-1.000 2.000-3,1.000 14.000-1,-1.000 11.000-1,1.000 14.000-1,-1.000-1.000-8,1.000-12.000-12,-1.000-13.000-14,1.000-12.000-14,-3.000-29.000-12,-2.000-43.000-12,-3.000-44.000-11,-3.000-43.000-12,-4.000-20.000 1,-3.000 7.000 14,-3.000 6.000 14,-2.000 7.000 13</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7"/>
    </inkml:context>
    <inkml:brush xml:id="br0">
      <inkml:brushProperty name="width" value="0.048768762499094" units="cm"/>
      <inkml:brushProperty name="height" value="0.048768762499094" units="cm"/>
      <inkml:brushProperty name="color" value="#f2395b"/>
      <inkml:brushProperty name="ignorePressure" value="0"/>
    </inkml:brush>
  </inkml:definitions>
  <inkml:trace contextRef="#ctx0" brushRef="#br0">19400.000 18300.000 451,'-5.000'-85.000'6,"-9.000"32.000"13,-10.000 31.000 14,-8.000 32.000 12,-6.000 21.000 4,1.000 13.000-6,-1.000 12.000-5,1.000 13.000-6,1.000 7.000-4,3.000 4.000-3,3.000 3.000-3,4.000 3.000-3,2.000-5.000-2,4.000-12.000-4,3.000-13.000-3,3.000-12.000-2,9.000-19.000-10,16.000-25.000-16,15.000-25.000-18,17.000-25.000-16,10.000-19.000-6,6.000-12.000 5,7.000-13.000 5,6.000-12.000 5,1.000-5.000 5,-3.000 3.000 3,-3.000 3.000 4,-2.000 4.000 4,-5.000 7.000 5,-2.000 13.000 6,-3.000 12.000 6,-3.000 13.000 7,-4.000 9.000 6,-3.000 6.000 7,-3.000 7.000 6,-2.000 6.000 7,-5.000 7.000 5,-2.000 10.000 1,-3.000 10.000 1,-3.000 9.000 3,-4.000 7.000 2,-3.000 7.000 6,-3.000 6.000 4,-2.000 7.000 6,-3.000 4.000-1,1.000 3.000-8,-1.000 3.000-6,1.000 4.000-7,-3.000 5.000-5,-2.000 10.000-2,-3.000 10.000-2,-3.000 9.000-3,-7.000 6.000-2,-9.000 3.000-3,-10.000 3.000-2,-8.000 4.000-2,-11.000-3.000-4,-8.000-5.000-4,-10.000-7.000-5,-9.000-5.000-4,-1.000-11.000-7,10.000-11.000-8,10.000-14.000-8,9.000-11.000-7,6.000-14.000-5,3.000-11.000-2,3.000-14.000-2,4.000-11.000-1,4.000-15.000 0,6.000-16.000 5,7.000-15.000 3,6.000-15.000 5,6.000-6.000 3,6.000 7.000 4,7.000 6.000 2,6.000 7.000 4,3.000 5.000 6,0.000 7.000 7,0.000 6.000 7,0.000 7.000 9,0.000 10.000 6,0.000 16.000 8,0.000 15.000 8,0.000 17.000 6,-5.000 11.000 4,-9.000 10.000-2,-10.000 10.000-2,-8.000 9.000 0,-9.000 6.000-5,-6.000 3.000-7,-6.000 3.000-6,-6.000 4.000-7,-4.000 1.000-6,1.000 0.000-6,-1.000 0.000-5,1.000 0.000-6,-1.000-4.000-3,1.000-5.000-1,-1.000-7.000-2,1.000-5.000-1</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8"/>
    </inkml:context>
    <inkml:brush xml:id="br0">
      <inkml:brushProperty name="width" value="0.0434968806803226" units="cm"/>
      <inkml:brushProperty name="height" value="0.0434968806803226" units="cm"/>
      <inkml:brushProperty name="color" value="#f2395b"/>
      <inkml:brushProperty name="ignorePressure" value="0"/>
    </inkml:brush>
  </inkml:definitions>
  <inkml:trace contextRef="#ctx0" brushRef="#br0">20050.000 18600.000 505,'92.000'67.000'6,"-16.000"-16.000"11,-15.000-15.000 11,-15.000-15.000 12,0.000-4.000 8,20.000 9.000 4,18.000 10.000 4,20.000 10.000 5,8.000 4.000-2,1.000 0.000-11,-1.000 0.000-11,1.000 0.000-9,-6.000 1.000-14,-8.000 4.000-13,-10.000 3.000-16,-9.000 3.000-14</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9"/>
    </inkml:context>
    <inkml:brush xml:id="br0">
      <inkml:brushProperty name="width" value="0.0409700460731983" units="cm"/>
      <inkml:brushProperty name="height" value="0.0409700460731983" units="cm"/>
      <inkml:brushProperty name="color" value="#f2395b"/>
      <inkml:brushProperty name="ignorePressure" value="0"/>
    </inkml:brush>
  </inkml:definitions>
  <inkml:trace contextRef="#ctx0" brushRef="#br0">4800.000 28700.000 536,'114.000'-66.000'88,"-22.000"19.000"-15,-22.000 19.000-15,-21.000 19.000-14,-7.000 10.000-8,9.000 4.000-4,10.000 3.000-2,10.000 3.000-2,-1.000 6.000-5,-9.000 9.000-4,-10.000 10.000-5,-8.000 10.000-5,-12.000 10.000-3,-12.000 13.000-3,-13.000 12.000-2,-12.000 13.000-4,-15.000 7.000-3,-15.000 4.000-5,-15.000 3.000-5,-16.000 3.000-5,-8.000-2.000-2,0.000-6.000-2,0.000-6.000 0,0.000-6.000-1,-2.000-6.000 2,-3.000-2.000 2,-3.000-3.000 4,-2.000-3.000 3,2.000-9.000 5,9.000-11.000 5,10.000-14.000 6,10.000-11.000 6,22.000-18.000 8,39.000-22.000 10,36.000-22.000 11,39.000-21.000 10,18.000-10.000 0,0.000 3.000-12,0.000 3.000-12,0.000 4.000-10,-2.000 4.000-11,-3.000 6.000-9,-3.000 7.000-8,-2.000 6.000-9,-8.000 4.000-7,-8.000 4.000-6,-10.000 3.000-6,-9.000 3.000-4,-9.000 1.000-3,-5.000 1.000 4,-7.000-1.000 1,-5.000 1.000 3,-6.000-1.000 4,-3.000 1.000 5,-3.000-1.000 5,-2.000 1.000 5</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49"/>
    </inkml:context>
    <inkml:brush xml:id="br0">
      <inkml:brushProperty name="width" value="0.0458769723773003" units="cm"/>
      <inkml:brushProperty name="height" value="0.0458769723773003" units="cm"/>
      <inkml:brushProperty name="color" value="#f2395b"/>
      <inkml:brushProperty name="ignorePressure" value="0"/>
    </inkml:brush>
  </inkml:definitions>
  <inkml:trace contextRef="#ctx0" brushRef="#br0">6000.000 28450.000 479,'0.000'-93.000'3,"0.000"17.000"5,0.000 15.000 7,0.000 16.000 5,3.000 20.000 11,6.000 25.000 16,7.000 25.000 17,6.000 25.000 16,-1.000 18.000 0,-5.000 14.000-17,-7.000 11.000-16,-5.000 14.000-16,-4.000 3.000-13,0.000-2.000-7,0.000-3.000-9,0.000-3.000-6,0.000 1.000-6,0.000 6.000 0,0.000 7.000-1,0.000 6.000-1,0.000-8.000-7,0.000-22.000-12,0.000-22.000-13,0.000-21.000-13</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0"/>
    </inkml:context>
    <inkml:brush xml:id="br0">
      <inkml:brushProperty name="width" value="0.0376925393939018" units="cm"/>
      <inkml:brushProperty name="height" value="0.0376925393939018" units="cm"/>
      <inkml:brushProperty name="color" value="#f2395b"/>
      <inkml:brushProperty name="ignorePressure" value="0"/>
    </inkml:brush>
  </inkml:definitions>
  <inkml:trace contextRef="#ctx0" brushRef="#br0">6000.000 29250.000 583,'23.000'-49.000'5,"-3.000"4.000"10,-3.000 3.000 9,-2.000 3.000 10,-1.000 3.000 5,3.000 3.000 1,3.000 3.000 0,4.000 4.000 0,5.000-1.000-1,10.000-3.000-4,10.000-3.000-3,9.000-2.000-4,2.000 0.000-6,-2.000 7.000-7,-3.000 6.000-7,-3.000 7.000-8,-2.000 2.000-7,0.000 1.000-7,0.000-1.000-8,0.000 1.000-7,-4.000 4.000-10,-5.000 9.000-13,-7.000 10.000-13,-5.000 10.000-12</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0"/>
    </inkml:context>
    <inkml:brush xml:id="br0">
      <inkml:brushProperty name="width" value="0.0476881936192513" units="cm"/>
      <inkml:brushProperty name="height" value="0.0476881936192513" units="cm"/>
      <inkml:brushProperty name="color" value="#f2395b"/>
      <inkml:brushProperty name="ignorePressure" value="0"/>
    </inkml:brush>
  </inkml:definitions>
  <inkml:trace contextRef="#ctx0" brushRef="#br0">6700.000 27550.000 461,'0.000'-129.000'39,"0.000"45.000"8,0.000 43.000 9,0.000 45.000 7,1.000 28.000 1,4.000 17.000-9,3.000 15.000-8,3.000 16.000-8,-1.000 13.000-7,-2.000 14.000-6,-3.000 11.000-5,-3.000 14.000-6,-2.000 11.000-4,0.000 14.000-2,0.000 11.000-2,0.000 14.000-1,0.000-3.000-4,0.000-15.000-6,0.000-15.000-6,0.000-16.000-5,0.000-16.000-7,0.000-16.000-6,0.000-15.000-8,0.000-15.000-7,7.000-29.000-5,17.000-41.000 0,15.000-40.000-3,16.000-40.000-1,7.000-21.000 3,1.000 0.000 9,-1.000 0.000 8,1.000 0.000 9,-6.000 7.000 8,-8.000 17.000 8,-10.000 15.000 8,-9.000 16.000 8,-5.000 16.000 11,0.000 20.000 13,0.000 18.000 15,0.000 20.000 13,-4.000 11.000 2,-5.000 7.000-9,-7.000 6.000-11,-5.000 7.000-10,-4.000-1.000-8,0.000-6.000-4,0.000-6.000-7,0.000-6.000-4,9.000-10.000-9,19.000-12.000-8,19.000-13.000-10,19.000-12.000-10,7.000-15.000-6,-3.000-15.000-3,-3.000-15.000-3,-2.000-16.000-3,-5.000-7.000 0,-2.000 4.000 3,-3.000 3.000 5,-3.000 3.000 3,-7.000 6.000 5,-9.000 9.000 8,-10.000 10.000 8,-8.000 10.000 6,-8.000 11.000 14,-2.000 17.000 17,-3.000 15.000 19,-3.000 16.000 17,-2.000 9.000 5,0.000 3.000-11,0.000 3.000-10,0.000 4.000-11,3.000-3.000-7,6.000-5.000-4,7.000-7.000-4,6.000-5.000-5,6.000-4.000-4,6.000 0.000-5,7.000 0.000-4,6.000 0.000-6,3.000-16.000-5,0.000-31.000-6,0.000-31.000-6,0.000-31.000-6,-5.000-13.000-2,-9.000 6.000 2,-10.000 7.000 3,-8.000 6.000 3,-11.000 4.000 3,-8.000 4.000 5,-10.000 3.000 4,-9.000 3.000 5,-7.000 4.000 1,-3.000 7.000-2,-3.000 6.000-4,-2.000 7.000-1,-1.000 5.000-4,3.000 7.000-4,3.000 6.000-4,4.000 7.000-4,1.000 8.000-4,0.000 14.000-8,0.000 11.000-6,0.000 14.000-7</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0"/>
    </inkml:context>
    <inkml:brush xml:id="br0">
      <inkml:brushProperty name="width" value="0.0448840260505676" units="cm"/>
      <inkml:brushProperty name="height" value="0.0448840260505676" units="cm"/>
      <inkml:brushProperty name="color" value="#f2395b"/>
      <inkml:brushProperty name="ignorePressure" value="0"/>
    </inkml:brush>
  </inkml:definitions>
  <inkml:trace contextRef="#ctx0" brushRef="#br0">9050.000 28250.000 490,'-25.000'23.000'4,"0.000"-3.000"8,0.000-3.000 9,0.000-2.000 7,4.000-8.000 6,10.000-8.000 3,10.000-10.000 1,9.000-9.000 3,13.000-7.000 0,20.000-3.000 1,18.000-3.000-1,20.000-2.000 1,10.000-3.000-5,3.000 1.000-8,3.000-1.000-9,4.000 1.000-8,-4.000 2.000-4,-9.000 7.000-1,-10.000 6.000 0,-8.000 7.000 0,-9.000 4.000-5,-6.000 3.000-12,-6.000 3.000-12,-6.000 4.000-10</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1"/>
    </inkml:context>
    <inkml:brush xml:id="br0">
      <inkml:brushProperty name="width" value="0.0505203604698181" units="cm"/>
      <inkml:brushProperty name="height" value="0.0505203604698181" units="cm"/>
      <inkml:brushProperty name="color" value="#f2395b"/>
      <inkml:brushProperty name="ignorePressure" value="0"/>
    </inkml:brush>
  </inkml:definitions>
  <inkml:trace contextRef="#ctx0" brushRef="#br0">9650.000 27200.000 435,'-91.000'-22.000'37,"19.000"6.000"2,19.000 7.000 2,19.000 6.000 1,12.000 7.000 1,6.000 10.000-2,7.000 10.000-1,6.000 9.000 0,3.000 10.000-2,0.000 14.000-2,0.000 11.000-1,0.000 14.000-2,0.000 8.000-4,0.000 7.000-4,0.000 6.000-5,0.000 7.000-5,3.000 4.000-6,6.000 3.000-7,7.000 3.000-9,6.000 4.000-6,1.000-1.000-6,-3.000-3.000-2,-3.000-3.000-4,-2.000-2.000-2,-3.000-12.000-6,1.000-19.000-9,-1.000-18.000-9,1.000-19.000-9</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2"/>
    </inkml:context>
    <inkml:brush xml:id="br0">
      <inkml:brushProperty name="width" value="0.0543435290455818" units="cm"/>
      <inkml:brushProperty name="height" value="0.0543435290455818" units="cm"/>
      <inkml:brushProperty name="color" value="#00bff3"/>
      <inkml:brushProperty name="ignorePressure" value="0"/>
    </inkml:brush>
  </inkml:definitions>
  <inkml:trace contextRef="#ctx0" brushRef="#br0">83750.000 2050.000 404,'48.000'-44.000'69,"-3.000"13.000"-12,-3.000 12.000-11,-2.000 13.000-12,2.000 4.000-5,9.000-3.000-3,10.000-3.000-2,10.000-2.000-2,8.000 2.000 2,10.000 9.000 4,10.000 10.000 5,9.000 10.000 4,-2.000 5.000 0,-12.000 4.000-8,-13.000 3.000-7,-12.000 3.000-7,-16.000 9.000-4,-19.000 16.000-1,-18.000 15.000 0,-19.000 17.000-2,-21.000 10.000 0,-21.000 6.000-1,-22.000 7.000-2,-22.000 6.000-1,-11.000-1.000-4,0.000-5.000-6,0.000-7.000-7,0.000-5.000-7,-7.000-3.000-3,-11.000 4.000-3,-14.000 3.000 0,-11.000 3.000-3,-1.000-7.000 3,13.000-15.000 5,12.000-15.000 6,13.000-16.000 5,12.000-13.000 4,13.000-9.000 2,12.000-10.000 1,13.000-8.000 2,24.000-12.000 4,39.000-12.000 4,36.000-13.000 6,39.000-12.000 5,25.000-7.000 1,17.000 1.000-3,15.000-1.000-3,16.000 1.000-3,9.000 1.000-5,3.000 3.000-11,3.000 3.000-8,4.000 4.000-10,1.000 2.000-4,0.000 4.000 1,0.000 3.000 1,0.000 3.000 0,-18.000 3.000 3,-33.000 3.000 3,-35.000 3.000 4,-34.000 4.000 4,-18.000-1.000-5,1.000-3.000-13,-1.000-3.000-15,1.000-2.000-13</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30"/>
    </inkml:context>
    <inkml:brush xml:id="br0">
      <inkml:brushProperty name="width" value="0.0412052720785141" units="cm"/>
      <inkml:brushProperty name="height" value="0.0412052720785141" units="cm"/>
      <inkml:brushProperty name="color" value="#f2395b"/>
      <inkml:brushProperty name="ignorePressure" value="0"/>
    </inkml:brush>
  </inkml:definitions>
  <inkml:trace contextRef="#ctx0" brushRef="#br0">95750.000 24450.000 533,'7.000'-46.000'2,"17.000"10.000"2,15.000 10.000 3,16.000 9.000 3,4.000 4.000 5,-6.000 1.000 7,-6.000-1.000 6,-6.000 1.000 8,1.000 1.000 2,9.000 3.000-5,10.000 3.000-4,10.000 4.000-4,0.000 4.000-3,-5.000 6.000-1,-7.000 7.000-2,-5.000 6.000-2,-9.000 6.000 0,-9.000 6.000-1,-10.000 7.000 1,-8.000 6.000-1,-9.000 7.000-1,-6.000 10.000-2,-6.000 10.000 0,-6.000 9.000-3,-12.000 7.000-1,-15.000 7.000-3,-15.000 6.000-1,-16.000 7.000-3,-10.000-1.000-3,-3.000-6.000-3,-3.000-6.000-2,-2.000-6.000-3,0.000-10.000-5,7.000-12.000-6,6.000-13.000-7,7.000-12.000-5,7.000-10.000-7,9.000-6.000-4,10.000-6.000-5,10.000-6.000-5</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1"/>
    </inkml:context>
    <inkml:brush xml:id="br0">
      <inkml:brushProperty name="width" value="0.0480729229748249" units="cm"/>
      <inkml:brushProperty name="height" value="0.0480729229748249" units="cm"/>
      <inkml:brushProperty name="color" value="#f2395b"/>
      <inkml:brushProperty name="ignorePressure" value="0"/>
    </inkml:brush>
  </inkml:definitions>
  <inkml:trace contextRef="#ctx0" brushRef="#br0">10100.000 27600.000 457,'25.000'-52.000'0,"0.000"-3.000"0,0.000-3.000 0,0.000-2.000 0,1.000 0.000 8,4.000 7.000 14,3.000 6.000 16,3.000 7.000 15,3.000 7.000 3,3.000 9.000-7,3.000 10.000-8,4.000 10.000-8,-1.000 7.000-4,-3.000 6.000-1,-3.000 7.000 0,-2.000 6.000-1,-6.000 9.000-2,-6.000 13.000-2,-6.000 12.000-4,-6.000 13.000-3,-6.000 9.000-2,-2.000 6.000-3,-3.000 7.000-1,-3.000 6.000-3,-7.000 7.000-3,-9.000 10.000-5,-10.000 10.000-5,-8.000 9.000-6,-1.000-7.000-1,9.000-21.000 1,10.000-22.000 0,10.000-22.000 2,10.000-19.000 0,13.000-16.000 1,12.000-15.000 0,13.000-15.000 1,9.000-17.000-1,6.000-15.000-3,7.000-15.000-4,6.000-16.000-3,1.000-8.000-2,-3.000 0.000-2,-3.000 0.000-2,-2.000 0.000-1,-5.000 0.000 0,-2.000 0.000 2,-3.000 0.000 1,-3.000 0.000 2,-7.000 3.000 2,-9.000 6.000 2,-10.000 7.000 0,-8.000 6.000 3,-9.000 6.000 0,-6.000 6.000 2,-6.000 7.000 2,-6.000 6.000 2,-7.000 4.000 4,-6.000 4.000 9,-6.000 3.000 8,-6.000 3.000 8,-4.000 4.000 5,1.000 7.000-2,-1.000 6.000 0,1.000 7.000 0,-1.000 5.000 0,1.000 7.000 2,-1.000 6.000 3,1.000 7.000 2,2.000 5.000-1,7.000 7.000-2,6.000 6.000-3,7.000 7.000-3,4.000 2.000-1,3.000 1.000-1,3.000-1.000-1,4.000 1.000-1,5.000-3.000-3,10.000-2.000-4,10.000-3.000-5,9.000-3.000-4,9.000-6.000-4,9.000-5.000-1,10.000-7.000-1,10.000-5.000-2,5.000-8.000-6,4.000-5.000-14,3.000-7.000-12,3.000-5.000-13,-5.000-4.000-9,-12.000 0.000-5,-13.000 0.000-6,-12.000 0.000-6</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1"/>
    </inkml:context>
    <inkml:brush xml:id="br0">
      <inkml:brushProperty name="width" value="0.0272160917520523" units="cm"/>
      <inkml:brushProperty name="height" value="0.0272160917520523" units="cm"/>
      <inkml:brushProperty name="color" value="#f2395b"/>
      <inkml:brushProperty name="ignorePressure" value="0"/>
    </inkml:brush>
  </inkml:definitions>
  <inkml:trace contextRef="#ctx0" brushRef="#br0">11750.000 26450.000 808,'-16.000'-46.000'7,"19.000"10.000"14,19.000 10.000 13,19.000 9.000 15,15.000 9.000-3,13.000 9.000-19,12.000 10.000-20,13.000 10.000-18,-4.000 2.000-16,-18.000-3.000-11,-19.000-3.000-12,-18.000-2.000-11</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2"/>
    </inkml:context>
    <inkml:brush xml:id="br0">
      <inkml:brushProperty name="width" value="0.0480994209647179" units="cm"/>
      <inkml:brushProperty name="height" value="0.0480994209647179" units="cm"/>
      <inkml:brushProperty name="color" value="#f2395b"/>
      <inkml:brushProperty name="ignorePressure" value="0"/>
    </inkml:brush>
  </inkml:definitions>
  <inkml:trace contextRef="#ctx0" brushRef="#br0">12300.000 27600.000 457,'-11.000'-32.000'37,"28.000"-11.000"9,28.000-14.000 7,29.000-11.000 7,13.000-3.000 2,1.000 10.000-5,-1.000 10.000-4,1.000 9.000-5,-1.000 9.000-7,1.000 9.000-11,-1.000 10.000-10,1.000 10.000-10,-6.000 5.000-5,-8.000 4.000 1,-10.000 3.000 1,-9.000 3.000 0,-10.000 6.000-16,-9.000 9.000-36,-10.000 10.000-36,-8.000 10.000-35</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2"/>
    </inkml:context>
    <inkml:brush xml:id="br0">
      <inkml:brushProperty name="width" value="0.0390382707118988" units="cm"/>
      <inkml:brushProperty name="height" value="0.0390382707118988" units="cm"/>
      <inkml:brushProperty name="color" value="#f2395b"/>
      <inkml:brushProperty name="ignorePressure" value="0"/>
    </inkml:brush>
  </inkml:definitions>
  <inkml:trace contextRef="#ctx0" brushRef="#br0">12350.000 28300.000 563,'-27.000'21.000'5,"-3.000"-5.000"10,-3.000-7.000 9,-2.000-5.000 10,10.000-8.000 9,25.000-5.000 5,25.000-7.000 6,25.000-5.000 7,18.000-3.000-4,14.000 4.000-13,11.000 3.000-13,14.000 3.000-14,3.000 1.000-13,-2.000 1.000-15,-3.000-1.000-14,-3.000 1.000-15,-10.000 1.000-3,-16.000 3.000 7,-15.000 3.000 7,-15.000 4.000 7,-9.000 1.000-3,1.000 0.000-11,-1.000 0.000-13,1.000 0.000-11</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3"/>
    </inkml:context>
    <inkml:brush xml:id="br0">
      <inkml:brushProperty name="width" value="0.0588231086730957" units="cm"/>
      <inkml:brushProperty name="height" value="0.0588231086730957" units="cm"/>
      <inkml:brushProperty name="color" value="#f2395b"/>
      <inkml:brushProperty name="ignorePressure" value="0"/>
    </inkml:brush>
  </inkml:definitions>
  <inkml:trace contextRef="#ctx0" brushRef="#br0">13500.000 26700.000 374,'95.000'-22.000'104,"-9.000"6.000"-23,-10.000 7.000-24,-8.000 6.000-24,-11.000 10.000-12,-8.000 17.000-1,-10.000 15.000-1,-9.000 16.000 0,-9.000 13.000-4,-5.000 14.000-7,-7.000 11.000-7,-5.000 14.000-7,-11.000 8.000-4,-11.000 7.000 0,-14.000 6.000-2,-11.000 7.000-1,-7.000-3.000 0,0.000-8.000 0,0.000-10.000 1,0.000-9.000 0,-2.000-9.000 2,-3.000-5.000 1,-3.000-7.000 1,-2.000-5.000 2,16.000-17.000 3,38.000-24.000 3,37.000-26.000 4,38.000-24.000 4,20.000-20.000-1,3.000-11.000-7,3.000-14.000-7,4.000-11.000-6,-3.000-7.000-6,-5.000 0.000-5,-7.000 0.000-6,-5.000 0.000-4,-8.000 1.000-2,-5.000 4.000 4,-7.000 3.000 3,-5.000 3.000 4,-6.000 1.000 3,-3.000 1.000 5,-3.000-1.000 4,-2.000 1.000 4,-6.000 5.000 5,-6.000 14.000 5,-6.000 11.000 5,-6.000 14.000 5,-10.000 7.000 6,-12.000 3.000 9,-13.000 3.000 7,-12.000 4.000 9,-5.000 7.000 3,3.000 13.000-1,3.000 12.000-2,4.000 13.000-1,1.000 10.000-3,0.000 10.000-4,0.000 10.000-5,0.000 9.000-4,3.000 4.000-3,6.000 1.000-1,7.000-1.000-1,6.000 1.000-1,3.000-6.000-1,0.000-8.000-2,0.000-10.000-2,0.000-9.000-1,6.000-10.000-3,13.000-9.000-3,12.000-10.000-4,13.000-8.000-3,7.000-11.000-5,4.000-8.000-6,3.000-10.000-6,3.000-9.000-8,-1.000-15.000-2,-2.000-18.000 0,-3.000-19.000-1,-3.000-18.000 1,-6.000-9.000 0,-5.000 4.000 0,-7.000 3.000 1,-5.000 3.000 0,-11.000 4.000 3,-11.000 7.000 4,-14.000 6.000 5,-11.000 7.000 4,-9.000 7.000 3,-3.000 9.000 2,-3.000 10.000 2,-2.000 10.000 3,0.000 4.000 4,7.000 0.000 10,6.000 0.000 8,7.000 0.000 10,10.000-2.000 1,16.000-3.000-4,15.000-3.000-5,17.000-2.000-4,8.000-1.000-4,4.000 3.000-1,3.000 3.000-2,3.000 4.000-1,-1.000 4.000-2,-2.000 6.000 0,-3.000 7.000-1,-3.000 6.000-1,-4.000 7.000 0,-3.000 10.000-1,-3.000 10.000 0,-2.000 9.000 1,-8.000 10.000-1,-8.000 14.000-1,-10.000 11.000-1,-9.000 14.000 0,-7.000 10.000-1,-3.000 9.000-1,-3.000 10.000 0,-2.000 10.000-2,-6.000 0.000 0,-6.000-5.000-3,-6.000-7.000 0,-6.000-5.000-2,7.000-19.000-5,22.000-27.000-8,22.000-28.000-7,23.000-28.000-8,11.000-21.000-3,4.000-12.000 4,3.000-13.000 1,3.000-12.000 4,-2.000-5.000 1,-6.000 3.000 1,-6.000 3.000 1,-6.000 4.000 0,-4.000 1.000 0,1.000 0.000 0,-1.000 0.000-1,1.000 0.000 1,-6.000-2.000 0,-8.000-3.000 1,-10.000-3.000 2,-9.000-2.000 0,-5.000-1.000 2,0.000 3.000 2,0.000 3.000 2,0.000 4.000 2,-2.000 1.000 3,-3.000 0.000 4,-3.000 0.000 4,-2.000 0.000 5,-3.000 3.000 5,1.000 6.000 7,-1.000 7.000 8,1.000 6.000 8,-1.000 12.000 11,1.000 19.000 17,-1.000 19.000 17,1.000 19.000 16,1.000 16.000-1,3.000 17.000-18,3.000 15.000-20,4.000 16.000-19,4.000 15.000-12,6.000 16.000-8,7.000 15.000-7,6.000 17.000-6,3.000 10.000-9,0.000 6.000-7,0.000 7.000-7,0.000 6.000-8,1.000 1.000-10,4.000-3.000-11,3.000-3.000-12,3.000-2.000-12,-1.000-20.000-3,-2.000-34.000 8,-3.000-35.000 6,-3.000-33.000 8</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4"/>
    </inkml:context>
    <inkml:brush xml:id="br0">
      <inkml:brushProperty name="width" value="0.0456765852868557" units="cm"/>
      <inkml:brushProperty name="height" value="0.0456765852868557" units="cm"/>
      <inkml:brushProperty name="color" value="#f2395b"/>
      <inkml:brushProperty name="ignorePressure" value="0"/>
    </inkml:brush>
  </inkml:definitions>
  <inkml:trace contextRef="#ctx0" brushRef="#br0">16400.000 26700.000 481,'114.000'-111.000'148,"-22.000"28.000"-34,-22.000 28.000-31,-21.000 29.000-34,-6.000 11.000-17,14.000-2.000-4,11.000-3.000-3,14.000-3.000-3,2.000 1.000-8,-6.000 6.000-10,-6.000 7.000-12,-6.000 6.000-11,-9.000 6.000-10,-8.000 6.000-8,-10.000 7.000-9,-9.000 6.000-8</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4"/>
    </inkml:context>
    <inkml:brush xml:id="br0">
      <inkml:brushProperty name="width" value="0.0433425940573215" units="cm"/>
      <inkml:brushProperty name="height" value="0.0433425940573215" units="cm"/>
      <inkml:brushProperty name="color" value="#f2395b"/>
      <inkml:brushProperty name="ignorePressure" value="0"/>
    </inkml:brush>
  </inkml:definitions>
  <inkml:trace contextRef="#ctx0" brushRef="#br0">16700.000 27900.000 507,'-15.000'-27.000'10,"23.000"-3.000"19,22.000-3.000 20,22.000-2.000 19,15.000-3.000 7,9.000 1.000-8,10.000-1.000-7,10.000 1.000-7,4.000 2.000-10,0.000 7.000-16,0.000 6.000-16,0.000 7.000-14,-4.000 4.000-14,-5.000 3.000-15,-7.000 3.000-14,-5.000 4.000-14,-9.000 1.000-4,-9.000 0.000 6,-10.000 0.000 6,-8.000 0.000 6</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4"/>
    </inkml:context>
    <inkml:brush xml:id="br0">
      <inkml:brushProperty name="width" value="0.0536090657114983" units="cm"/>
      <inkml:brushProperty name="height" value="0.0536090657114983" units="cm"/>
      <inkml:brushProperty name="color" value="#f2395b"/>
      <inkml:brushProperty name="ignorePressure" value="0"/>
    </inkml:brush>
  </inkml:definitions>
  <inkml:trace contextRef="#ctx0" brushRef="#br0">17500.000 26800.000 410,'-113.000'-21.000'11,"26.000"10.000"23,24.000 10.000 22,26.000 9.000 22,16.000 12.000 5,10.000 16.000-11,10.000 15.000-13,9.000 17.000-12,6.000 11.000-10,3.000 10.000-7,3.000 10.000-7,4.000 9.000-7,2.000 9.000-4,4.000 9.000 0,3.000 10.000-2,3.000 10.000 0,-1.000-3.000-12,-2.000-11.000-21,-3.000-14.000-21,-3.000-11.000-21,-2.000-17.000-12,0.000-18.000 0,0.000-19.000-2,0.000-18.000-1</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4"/>
    </inkml:context>
    <inkml:brush xml:id="br0">
      <inkml:brushProperty name="width" value="0.0567161403596401" units="cm"/>
      <inkml:brushProperty name="height" value="0.0567161403596401" units="cm"/>
      <inkml:brushProperty name="color" value="#f2395b"/>
      <inkml:brushProperty name="ignorePressure" value="0"/>
    </inkml:brush>
  </inkml:definitions>
  <inkml:trace contextRef="#ctx0" brushRef="#br0">18500.000 26650.000 387,'-18.000'-55.000'106,"17.000"41.000"-4,15.000 40.000-4,16.000 42.000-5,4.000 21.000-11,-6.000 3.000-20,-6.000 3.000-21,-6.000 4.000-19,-6.000 2.000-15,-2.000 4.000-10,-3.000 3.000-9,-3.000 3.000-10,-4.000-5.000-9,-3.000-12.000-9,-3.000-13.000-11,-2.000-12.000-9,-3.000-23.000-5,1.000-30.000-3,-1.000-32.000-1,1.000-30.000-2,1.000-22.000 7,3.000-8.000 14,3.000-10.000 14,4.000-9.000 14,1.000 1.000 12,0.000 13.000 6,0.000 12.000 8,0.000 13.000 6,1.000 7.000 8,4.000 4.000 9,3.000 3.000 7,3.000 3.000 8,3.000 4.000 4,3.000 7.000-1,3.000 6.000-1,4.000 7.000-1,2.000 2.000-3,4.000 1.000-6,3.000-1.000-4,3.000 1.000-7,1.000-1.000-5,1.000 1.000-7,-1.000-1.000-7,1.000 1.000-7,-1.000 1.000-4,1.000 3.000-6,-1.000 3.000-3,1.000 4.000-4,-1.000-1.000-10,1.000-3.000-14,-1.000-3.000-14,1.000-2.000-14</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5"/>
    </inkml:context>
    <inkml:brush xml:id="br0">
      <inkml:brushProperty name="width" value="0.0568423680961132" units="cm"/>
      <inkml:brushProperty name="height" value="0.0568423680961132" units="cm"/>
      <inkml:brushProperty name="color" value="#f2395b"/>
      <inkml:brushProperty name="ignorePressure" value="0"/>
    </inkml:brush>
  </inkml:definitions>
  <inkml:trace contextRef="#ctx0" brushRef="#br0">19250.000 26150.000 387,'-22.000'-49.000'8,"6.000"4.000"17,7.000 3.000 17,6.000 3.000 17,4.000 10.000 6,4.000 20.000-5,3.000 18.000-5,3.000 20.000-4,1.000 16.000-5,1.000 16.000-6,-1.000 15.000-7,1.000 17.000-5,-1.000 10.000-6,1.000 6.000-3,-1.000 7.000-5,1.000 6.000-4,-3.000 3.000-1,-2.000 0.000-1,-3.000 0.000 0,-3.000 0.000 0,-2.000 0.000-6,0.000 0.000-10,0.000 0.000-11,0.000 0.000-11,7.000-38.000-15,17.000-74.000-21,15.000-76.000-19,16.000-74.000-21,4.000-29.000 2,-6.000 19.000 25,-6.000 19.000 24,-6.000 19.000 25,-6.000 16.000 16,-2.000 17.000 11,-3.000 15.000 11,-3.000 16.000 9,-1.000 12.000 12,4.000 9.000 9,3.000 10.000 11,3.000 10.000 10,-2.000 11.000 0,-6.000 17.000-11,-6.000 15.000-11,-6.000 16.000-11,-4.000 4.000-8,1.000-6.000-5,-1.000-6.000-4,1.000-6.000-6,1.000-6.000-2,3.000-2.000-1,3.000-3.000 0,4.000-3.000-1,2.000-6.000-2,4.000-5.000-6,3.000-7.000-5,3.000-5.000-6,3.000-11.000-3,3.000-11.000-2,3.000-14.000-2,4.000-11.000-1,2.000-11.000-2,4.000-5.000 0,3.000-7.000-1,3.000-5.000-1,-2.000-6.000 0,-6.000-3.000 4,-6.000-3.000 2,-6.000-2.000 3,-9.000-1.000 2,-8.000 3.000 4,-10.000 3.000 2,-9.000 4.000 4,-5.000 5.000 3,0.000 10.000 5,0.000 10.000 5,0.000 9.000 4,-4.000 6.000 6,-5.000 3.000 7,-7.000 3.000 6,-5.000 4.000 8,-1.000 7.000 11,6.000 13.000 14,7.000 12.000 15,6.000 13.000 14,4.000 12.000 0,4.000 13.000-17,3.000 12.000-18,3.000 13.000-16,4.000 16.000-11,7.000 23.000-5,6.000 22.000-5,7.000 22.000-4,-1.000 19.000-6,-6.000 20.000-6,-6.000 18.000-7,-6.000 20.000-6,-4.000 6.000-5,1.000-2.000-6,-1.000-3.000-6,1.000-3.000-5,1.000-13.000-4,3.000-22.000-1,3.000-22.000-3,4.000-21.000-1,-3.000-23.000-1,-5.000-21.000 2,-7.000-22.000 3,-5.000-22.000 1</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31"/>
    </inkml:context>
    <inkml:brush xml:id="br0">
      <inkml:brushProperty name="width" value="0.0382142625749111" units="cm"/>
      <inkml:brushProperty name="height" value="0.0382142625749111" units="cm"/>
      <inkml:brushProperty name="color" value="#f2395b"/>
      <inkml:brushProperty name="ignorePressure" value="0"/>
    </inkml:brush>
  </inkml:definitions>
  <inkml:trace contextRef="#ctx0" brushRef="#br0">97250.000 23350.000 575,'115.000'-66.000'4,"-18.000"19.000"7,-19.000 19.000 8,-18.000 19.000 8,-14.000 9.000 4,-5.000 0.000 4,-7.000 0.000 3,-5.000 0.000 2,-3.000 3.000-1,4.000 6.000-5,3.000 7.000-7,3.000 6.000-6,-5.000 4.000-3,-12.000 4.000-3,-13.000 3.000-1,-12.000 3.000-2,-10.000 3.000-3,-6.000 3.000-3,-6.000 3.000-2,-6.000 4.000-3,-4.000-3.000-1,1.000-5.000 0,-1.000-7.000 0,1.000-5.000 0,5.000-3.000 0,14.000 4.000-2,11.000 3.000 0,14.000 3.000-2,7.000-1.000-1,3.000-2.000 2,3.000-3.000 0,4.000-3.000 1,4.000-1.000 2,6.000 4.000 2,7.000 3.000 1,6.000 3.000 3,-5.000 3.000 1,-16.000 3.000 0,-15.000 3.000 0,-15.000 4.000-1,-20.000 2.000-3,-21.000 4.000-8,-22.000 3.000-7,-22.000 3.000-7,-18.000 1.000-4,-11.000 1.000 3,-14.000-1.000 1,-11.000 1.000 1,3.000-4.000-7,23.000-6.000-16,22.000-6.000-17,22.000-6.000-17</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5"/>
    </inkml:context>
    <inkml:brush xml:id="br0">
      <inkml:brushProperty name="width" value="0.0443393811583519" units="cm"/>
      <inkml:brushProperty name="height" value="0.0443393811583519" units="cm"/>
      <inkml:brushProperty name="color" value="#f2395b"/>
      <inkml:brushProperty name="ignorePressure" value="0"/>
    </inkml:brush>
  </inkml:definitions>
  <inkml:trace contextRef="#ctx0" brushRef="#br0">20950.000 25800.000 496,'-47.000'-21.000'69,"6.000"10.000"-3,7.000 10.000-3,6.000 9.000-3,3.000 7.000-6,0.000 7.000-6,0.000 6.000-6,0.000 7.000-8,-5.000 8.000-6,-9.000 14.000-8,-10.000 11.000-7,-8.000 14.000-6,-8.000 5.000-10,-2.000 1.000-10,-3.000-1.000-10,-3.000 1.000-10,2.000-7.000-4,10.000-12.000 2,10.000-13.000 3,9.000-12.000 2,6.000-9.000-4,3.000-2.000-11,3.000-3.000-11,4.000-3.000-11</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6"/>
    </inkml:context>
    <inkml:brush xml:id="br0">
      <inkml:brushProperty name="width" value="0.0407612137496471" units="cm"/>
      <inkml:brushProperty name="height" value="0.0407612137496471" units="cm"/>
      <inkml:brushProperty name="color" value="#f2395b"/>
      <inkml:brushProperty name="ignorePressure" value="0"/>
    </inkml:brush>
  </inkml:definitions>
  <inkml:trace contextRef="#ctx0" brushRef="#br0">20750.000 25750.000 539,'112.000'23.000'94,"-24.000"-3.000"-19,-26.000-3.000-19,-24.000-2.000-19,-10.000 2.000-8,6.000 9.000 0,7.000 10.000 0,6.000 10.000 1,4.000 7.000-2,4.000 6.000-6,3.000 7.000-5,3.000 6.000-5,-4.000-1.000-10,-8.000-5.000-10,-10.000-7.000-13,-9.000-5.000-12,-7.000-8.000-12,-3.000-5.000-13,-3.000-7.000-13,-2.000-5.000-13</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4:59"/>
    </inkml:context>
    <inkml:brush xml:id="br0">
      <inkml:brushProperty name="width" value="0.0478229708969593" units="cm"/>
      <inkml:brushProperty name="height" value="0.0478229708969593" units="cm"/>
      <inkml:brushProperty name="color" value="#f2395b"/>
      <inkml:brushProperty name="ignorePressure" value="0"/>
    </inkml:brush>
  </inkml:definitions>
  <inkml:trace contextRef="#ctx0" brushRef="#br0">27200.000 25650.000 460,'-57.000'-4.000'108,"39.000"-5.000"-13,36.000-7.000-13,39.000-5.000-14,22.000-4.000-13,10.000 0.000-12,10.000 0.000-13,9.000 0.000-12,7.000 0.000-7,7.000 0.000-1,6.000 0.000-1,7.000 0.000-3,4.000 1.000-1,3.000 4.000-6,3.000 3.000-4,4.000 3.000-4,-3.000 1.000-4,-5.000 1.000-2,-7.000-1.000-3,-5.000 1.000-3,-8.000-1.000-2,-5.000 1.000-1,-7.000-1.000-1,-5.000 1.000-2,-8.000 1.000-2,-5.000 3.000-4,-7.000 3.000-3,-5.000 4.000-4,-9.000 1.000 1,-9.000 0.000 6,-10.000 0.000 6,-8.000 0.000 5</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2"/>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62350.000 15800.000 999,'110.000'-69.000'-6,"-27.000"13.000"-12,-28.000 12.000-12,-28.000 13.000-12</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4"/>
    </inkml:context>
    <inkml:brush xml:id="br0">
      <inkml:brushProperty name="width" value="0.057416308671236" units="cm"/>
      <inkml:brushProperty name="height" value="0.057416308671236" units="cm"/>
      <inkml:brushProperty name="color" value="#00bff3"/>
      <inkml:brushProperty name="ignorePressure" value="0"/>
    </inkml:brush>
  </inkml:definitions>
  <inkml:trace contextRef="#ctx0" brushRef="#br0">27200.000 25400.000 383,'-47.000'1.000'3,"6.000"4.000"6,7.000 3.000 8,6.000 3.000 5,9.000-1.000 11,13.000-2.000 14,12.000-3.000 15,13.000-3.000 14,9.000-2.000 1,6.000 0.000-15,7.000 0.000-14,6.000 0.000-15,3.000 0.000-9,0.000 0.000-4,0.000 0.000-6,0.000 0.000-4,0.000 0.000-2,0.000 0.000-1,0.000 0.000 1,0.000 0.000-1,0.000 0.000-2,0.000 0.000-2,0.000 0.000-2,0.000 0.000-4,1.000-2.000 0,4.000-3.000 1,3.000-3.000 2,3.000-2.000 1,-1.000-1.000 0,-2.000 3.000-1,-3.000 3.000 0,-3.000 4.000-2,-1.000-1.000 1,4.000-3.000 1,3.000-3.000 1,3.000-2.000 1,-1.000 0.000 0,-2.000 7.000 1,-3.000 6.000-1,-3.000 7.000 1,-2.000 0.000 0,0.000-2.000 0,0.000-3.000 0,0.000-3.000 0,1.000-2.000 0,4.000 0.000-2,3.000 0.000-1,3.000 0.000-1,3.000-4.000-2,3.000-5.000 0,3.000-7.000 0,4.000-5.000 0,1.000-1.000 0,0.000 6.000 0,0.000 7.000 1,0.000 6.000 0,-2.000 3.000 0,-3.000 0.000-1,-3.000 0.000 1,-2.000 0.000-1,-3.000 0.000 0,1.000 0.000 0,-1.000 0.000-1,1.000 0.000 1,2.000-2.000-3,7.000-3.000-4,6.000-3.000-4,7.000-2.000-4</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4"/>
    </inkml:context>
    <inkml:brush xml:id="br0">
      <inkml:brushProperty name="width" value="0.0388767719268799" units="cm"/>
      <inkml:brushProperty name="height" value="0.0388767719268799" units="cm"/>
      <inkml:brushProperty name="color" value="#00bff3"/>
      <inkml:brushProperty name="ignorePressure" value="0"/>
    </inkml:brush>
  </inkml:definitions>
  <inkml:trace contextRef="#ctx0" brushRef="#br0">27700.000 24450.000 565,'0.000'-47.000'3,"0.000"6.000"5,0.000 7.000 6,0.000 6.000 5,-8.000 15.000 7,-16.000 26.000 11,-15.000 24.000 9,-15.000 26.000 9,-9.000 13.000 0,1.000 4.000-12,-1.000 3.000-12,1.000 3.000-11,-3.000-1.000-8,-2.000-2.000-1,-3.000-3.000-2,-3.000-3.000-3,1.000-4.000-1,6.000-3.000-2,7.000-3.000-2,6.000-2.000-1,6.000-5.000 0,6.000-2.000 0,7.000-3.000 2,6.000-3.000 2,6.000-4.000 0,6.000-3.000 0,7.000-3.000 0,6.000-2.000 1,10.000-3.000-1,17.000 1.000-2,15.000-1.000 0,16.000 1.000-3,9.000-3.000 0,3.000-2.000-3,3.000-3.000-2,4.000-3.000-2,5.000-1.000-5,10.000 4.000-7,10.000 3.000-6,9.000 3.000-7,1.000-1.000-7,-6.000-2.000-5,-6.000-3.000-7,-6.000-3.000-4,-10.000-4.000 0,-12.000-3.000 7,-13.000-3.000 9,-12.000-2.000 7</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5"/>
    </inkml:context>
    <inkml:brush xml:id="br0">
      <inkml:brushProperty name="width" value="0.0400761514902115" units="cm"/>
      <inkml:brushProperty name="height" value="0.0400761514902115" units="cm"/>
      <inkml:brushProperty name="color" value="#00bff3"/>
      <inkml:brushProperty name="ignorePressure" value="0"/>
    </inkml:brush>
  </inkml:definitions>
  <inkml:trace contextRef="#ctx0" brushRef="#br0">26750.000 22100.000 548,'0.000'51.000'80,"0.000"4.000"-11,0.000 3.000-9,0.000 3.000-11,0.000 6.000-7,0.000 9.000-6,0.000 10.000-7,0.000 10.000-6,-2.000 5.000-4,-3.000 4.000-4,-3.000 3.000-2,-2.000 3.000-3,-1.000 1.000-4,3.000 1.000-5,3.000-1.000-7,4.000 1.000-5,1.000-4.000-8,0.000-6.000-9,0.000-6.000-9,0.000-6.000-10,0.000-10.000-4,0.000-12.000-2,0.000-13.000-1,0.000-12.000-1</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5"/>
    </inkml:context>
    <inkml:brush xml:id="br0">
      <inkml:brushProperty name="width" value="0.0374106653034687" units="cm"/>
      <inkml:brushProperty name="height" value="0.0374106653034687" units="cm"/>
      <inkml:brushProperty name="color" value="#00bff3"/>
      <inkml:brushProperty name="ignorePressure" value="0"/>
    </inkml:brush>
  </inkml:definitions>
  <inkml:trace contextRef="#ctx0" brushRef="#br0">26800.000 23400.000 588,'26.000'-47.000'51,"4.000"6.000"-2,3.000 7.000-3,3.000 6.000-3,3.000 3.000-3,3.000 0.000-5,3.000 0.000-4,4.000 0.000-6,2.000 1.000-3,4.000 4.000-1,3.000 3.000-2,3.000 3.000-2,-2.000 3.000-5,-6.000 3.000-11,-6.000 3.000-11,-6.000 4.000-10,-6.000 2.000-15,-2.000 4.000-16,-3.000 3.000-18,-3.000 3.000-17</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5"/>
    </inkml:context>
    <inkml:brush xml:id="br0">
      <inkml:brushProperty name="width" value="0.0447085164487362" units="cm"/>
      <inkml:brushProperty name="height" value="0.0447085164487362" units="cm"/>
      <inkml:brushProperty name="color" value="#00bff3"/>
      <inkml:brushProperty name="ignorePressure" value="0"/>
    </inkml:brush>
  </inkml:definitions>
  <inkml:trace contextRef="#ctx0" brushRef="#br0">27700.000 21550.000 492,'-2.000'-36.000'22,"-3.000"28.000"19,-3.000 28.000 20,-2.000 29.000 19,-1.000 22.000 2,3.000 20.000-14,3.000 18.000-15,4.000 20.000-15,1.000 19.000-12,0.000 22.000-7,0.000 22.000-9,0.000 23.000-7,0.000 8.000-3,0.000-3.000 0,0.000-3.000 2,0.000-2.000 0,1.000-9.000-3,4.000-12.000-8,3.000-13.000-10,3.000-12.000-8,1.000-19.000-14,1.000-25.000-17,-1.000-25.000-17,1.000-25.000-18</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6"/>
    </inkml:context>
    <inkml:brush xml:id="br0">
      <inkml:brushProperty name="width" value="0.0374651290476322" units="cm"/>
      <inkml:brushProperty name="height" value="0.0374651290476322" units="cm"/>
      <inkml:brushProperty name="color" value="#00bff3"/>
      <inkml:brushProperty name="ignorePressure" value="0"/>
    </inkml:brush>
  </inkml:definitions>
  <inkml:trace contextRef="#ctx0" brushRef="#br0">28000.000 21450.000 587,'29.000'-46.000'100,"10.000"10.000"-17,10.000 10.000-18,9.000 9.000-17,7.000 4.000-12,7.000 1.000-6,6.000-1.000-6,7.000 1.000-6,0.000 1.000-10,-2.000 3.000-10,-3.000 3.000-12,-3.000 4.000-12,-7.000 1.000-9,-9.000 0.000-8,-10.000 0.000-7,-8.000 0.000-7</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41"/>
    </inkml:context>
    <inkml:brush xml:id="br0">
      <inkml:brushProperty name="width" value="0.0406428724527359" units="cm"/>
      <inkml:brushProperty name="height" value="0.0406428724527359" units="cm"/>
      <inkml:brushProperty name="color" value="#00bff3"/>
      <inkml:brushProperty name="ignorePressure" value="0"/>
    </inkml:brush>
  </inkml:definitions>
  <inkml:trace contextRef="#ctx0" brushRef="#br0">79000.000 37450.000 541,'-41.000'23.000'25,"19.000"-3.000"16,19.000-3.000 14,19.000-2.000 15,13.000-6.000 0,10.000-6.000-12,10.000-6.000-14,9.000-6.000-14,6.000-7.000-8,3.000-6.000-5,3.000-6.000-5,4.000-6.000-5,2.000-4.000-2,4.000 1.000-3,3.000-1.000-2,3.000 1.000-1,1.000-1.000-1,1.000 1.000-1,-1.000-1.000-1,1.000 1.000 0,-3.000-1.000-1,-2.000 1.000 0,-3.000-1.000-1,-3.000 1.000-2,-6.000 1.000 1,-5.000 3.000 0,-7.000 3.000 1,-5.000 4.000 0,-6.000 2.000 0,-3.000 4.000 0,-3.000 3.000-1,-2.000 3.000 0,-3.000 1.000 0,1.000 1.000 0,-1.000-1.000 1,1.000 1.000 0,-1.000-3.000 1,1.000-2.000-1,-1.000-3.000-1,1.000-3.000-1,-10.000 2.000-8,-19.000 10.000-16,-18.000 10.000-17,-19.000 9.000-17,-8.000 4.000-2,3.000 1.000 12,3.000-1.000 11,4.000 1.000 12</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6"/>
    </inkml:context>
    <inkml:brush xml:id="br0">
      <inkml:brushProperty name="width" value="0.0346273854374886" units="cm"/>
      <inkml:brushProperty name="height" value="0.0346273854374886" units="cm"/>
      <inkml:brushProperty name="color" value="#00bff3"/>
      <inkml:brushProperty name="ignorePressure" value="0"/>
    </inkml:brush>
  </inkml:definitions>
  <inkml:trace contextRef="#ctx0" brushRef="#br0">28750.000 20750.000 635,'-46.000'-2.000'6,"10.000"-3.000"12,10.000-3.000 11,9.000-2.000 13,6.000 5.000 6,3.000 16.000 0,3.000 15.000 0,4.000 17.000 1,4.000 16.000-8,6.000 19.000-15,7.000 19.000-16,6.000 19.000-16,1.000 5.000-7,-3.000-5.000 3,-3.000-7.000 1,-2.000-5.000 3,-3.000-8.000-10,1.000-5.000-22,-1.000-7.000-22,1.000-5.000-22</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7"/>
    </inkml:context>
    <inkml:brush xml:id="br0">
      <inkml:brushProperty name="width" value="0.0451275557279587" units="cm"/>
      <inkml:brushProperty name="height" value="0.0451275557279587" units="cm"/>
      <inkml:brushProperty name="color" value="#00bff3"/>
      <inkml:brushProperty name="ignorePressure" value="0"/>
    </inkml:brush>
  </inkml:definitions>
  <inkml:trace contextRef="#ctx0" brushRef="#br0">34950.000 23950.000 487,'51.000'-2.000'147,"4.000"-3.000"-33,3.000-3.000-32,3.000-2.000-33,7.000-3.000-19,14.000 1.000-4,11.000-1.000-4,14.000 1.000-5,10.000-1.000-4,9.000 1.000-4,10.000-1.000-5,10.000 1.000-5,5.000 1.000-2,4.000 3.000 1,3.000 3.000 0,3.000 4.000 2,-1.000-3.000-7,-2.000-5.000-10,-3.000-7.000-12,-3.000-5.000-12,-9.000-3.000-5,-11.000 4.000 1,-14.000 3.000 1,-11.000 3.000 0,-11.000 1.000 1,-5.000 1.000-1,-7.000-1.000 0,-5.000 1.000-1,-12.000-1.000 4,-16.000 1.000 7,-15.000-1.000 7,-15.000 1.000 6</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7"/>
    </inkml:context>
    <inkml:brush xml:id="br0">
      <inkml:brushProperty name="width" value="0.0492460466921329" units="cm"/>
      <inkml:brushProperty name="height" value="0.0492460466921329" units="cm"/>
      <inkml:brushProperty name="color" value="#00bff3"/>
      <inkml:brushProperty name="ignorePressure" value="0"/>
    </inkml:brush>
  </inkml:definitions>
  <inkml:trace contextRef="#ctx0" brushRef="#br0">38150.000 22800.000 446,'50.000'48.000'140,"0.000"-3.000"-30,0.000-3.000-30,0.000-2.000-30,1.000-3.000-17,4.000 1.000-6,3.000-1.000-4,3.000 1.000-6,4.000 1.000-3,7.000 3.000-3,6.000 3.000-2,7.000 4.000-2,0.000 1.000-1,-2.000 0.000 1,-3.000 0.000 0,-3.000 0.000 0,-7.000-4.000-2,-9.000-5.000-5,-10.000-7.000-5,-8.000-5.000-5,-8.000-1.000-4,-2.000 6.000 0,-3.000 7.000 0,-3.000 6.000-2,-12.000 3.000 2,-18.000 0.000 2,-19.000 0.000 3,-18.000 0.000 3,-17.000 1.000-1,-11.000 4.000-5,-14.000 3.000-3,-11.000 3.000-5,-6.000 1.000-5,4.000 1.000-5,3.000-1.000-7,3.000 1.000-6,7.000-7.000 0,14.000-12.000 7,11.000-13.000 5,14.000-12.000 7,5.000-5.000 2,1.000 3.000-5,-1.000 3.000-4,1.000 4.000-3</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8"/>
    </inkml:context>
    <inkml:brush xml:id="br0">
      <inkml:brushProperty name="width" value="0.0406401045620441" units="cm"/>
      <inkml:brushProperty name="height" value="0.0406401045620441" units="cm"/>
      <inkml:brushProperty name="color" value="#00bff3"/>
      <inkml:brushProperty name="ignorePressure" value="0"/>
    </inkml:brush>
  </inkml:definitions>
  <inkml:trace contextRef="#ctx0" brushRef="#br0">36250.000 21500.000 541,'-25.000'-25.000'-1,"0.000"0.000"-1,0.000 0.000-2,0.000 0.000 0,0.000 3.000 1,0.000 6.000 7,0.000 7.000 5,0.000 6.000 7,0.000 3.000 4,0.000 0.000 1,0.000 0.000 3,0.000 0.000 1,0.000 7.000 1,0.000 17.000 3,0.000 15.000 2,0.000 16.000 2,0.000 15.000 0,0.000 16.000-4,0.000 15.000-3,0.000 17.000-4,3.000 2.000-2,6.000-9.000-4,7.000-10.000-3,6.000-8.000-3,4.000-12.000 0,4.000-12.000-1,3.000-13.000 1,3.000-12.000 1,6.000-13.000-4,9.000-12.000-8,10.000-13.000-8,10.000-12.000-8,7.000-16.000-5,6.000-19.000-4,7.000-18.000-2,6.000-19.000-4,1.000-12.000-1,-3.000-2.000-1,-3.000-3.000 0,-2.000-3.000-1,-9.000 2.000 2,-12.000 10.000 5,-13.000 10.000 6,-12.000 9.000 5,-12.000 9.000 5,-8.000 9.000 3,-10.000 10.000 3,-9.000 10.000 4,-10.000 5.000 4,-9.000 4.000 4,-10.000 3.000 5,-8.000 3.000 5,-3.000 4.000 1,7.000 7.000-3,6.000 6.000-3,7.000 7.000-3,13.000-3.000-8,22.000-8.000-16,22.000-10.000-16,23.000-9.000-14,11.000-7.000-3,4.000-3.000 11,3.000-3.000 11,3.000-2.000 11,-2.000 0.000 7,-6.000 7.000 3,-6.000 6.000 4,-6.000 7.000 3,-6.000 2.000 5,-2.000 1.000 7,-3.000-1.000 6,-3.000 1.000 6,-4.000 4.000 8,-3.000 9.000 6,-3.000 10.000 7,-2.000 10.000 7,-3.000 5.000 2,1.000 4.000-5,-1.000 3.000-4,1.000 3.000-4,1.000 4.000-5,3.000 7.000-7,3.000 6.000-6,4.000 7.000-6,-3.000 8.000-4,-5.000 14.000-3,-7.000 11.000-4,-5.000 14.000-1,-6.000 5.000-7,-3.000 1.000-7,-3.000-1.000-8,-2.000 1.000-9,-5.000-7.000-6,-2.000-12.000-6,-3.000-13.000-5,-3.000-12.000-7,-2.000-13.000-2,0.000-12.000 2,0.000-13.000 1,0.000-12.000 1,1.000-16.000 5,4.000-19.000 6,3.000-18.000 7,3.000-19.000 6,4.000-15.000 7,7.000-8.000 4,6.000-10.000 5,7.000-9.000 5,5.000-1.000 3,7.000 10.000 3,6.000 10.000 1,7.000 9.000 3,2.000 7.000 3,1.000 7.000 2,-1.000 6.000 4,1.000 7.000 3,-1.000 5.000 0,1.000 7.000-2,-1.000 6.000-2,1.000 7.000-3,-1.000 4.000-3,1.000 3.000-5,-1.000 3.000-5,1.000 4.000-4,-3.000 1.000-6,-2.000 0.000-5,-3.000 0.000-6,-3.000 0.000-5,-4.000-2.000-1,-3.000-3.000 6,-3.000-3.000 4,-2.000-2.000 6</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8"/>
    </inkml:context>
    <inkml:brush xml:id="br0">
      <inkml:brushProperty name="width" value="0.0436635874211788" units="cm"/>
      <inkml:brushProperty name="height" value="0.0436635874211788" units="cm"/>
      <inkml:brushProperty name="color" value="#00bff3"/>
      <inkml:brushProperty name="ignorePressure" value="0"/>
    </inkml:brush>
  </inkml:definitions>
  <inkml:trace contextRef="#ctx0" brushRef="#br0">37600.000 20950.000 503,'-24.000'-24.000'2,"4.000"4.000"4,3.000 3.000 3,3.000 3.000 5,3.000 6.000 6,3.000 9.000 12,3.000 10.000 10,4.000 10.000 11,2.000 11.000 3,4.000 17.000-5,3.000 15.000-4,3.000 16.000-6,-1.000 15.000-5,-2.000 16.000-6,-3.000 15.000-6,-3.000 17.000-6,-1.000 14.000-6,4.000 17.000-8,3.000 15.000-9,3.000 16.000-7,-1.000 1.000-11,-2.000-12.000-14,-3.000-13.000-13,-3.000-12.000-13,-1.000-23.000-1,4.000-30.000 14,3.000-32.000 12,3.000-30.000 13,-1.000-19.000 4,-2.000-2.000-6,-3.000-3.000-7,-3.000-3.000-6</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08"/>
    </inkml:context>
    <inkml:brush xml:id="br0">
      <inkml:brushProperty name="width" value="0.0319921337068081" units="cm"/>
      <inkml:brushProperty name="height" value="0.0319921337068081" units="cm"/>
      <inkml:brushProperty name="color" value="#00bff3"/>
      <inkml:brushProperty name="ignorePressure" value="0"/>
    </inkml:brush>
  </inkml:definitions>
  <inkml:trace contextRef="#ctx0" brushRef="#br0">38000.000 20900.000 687,'1.000'-46.000'0,"4.000"10.000"0,3.000 10.000 0,3.000 9.000 0,6.000 1.000 7,9.000-6.000 13,10.000-6.000 14,10.000-6.000 13,2.000-1.000 3,-3.000 7.000-7,-3.000 6.000-8,-2.000 7.000-7,2.000 2.000-7,9.000 1.000-6,10.000-1.000-6,10.000 1.000-6,0.000 2.000-8,-5.000 7.000-13,-7.000 6.000-12,-5.000 7.000-11</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19"/>
    </inkml:context>
    <inkml:brush xml:id="br0">
      <inkml:brushProperty name="width" value="0.057905126363039" units="cm"/>
      <inkml:brushProperty name="height" value="0.057905126363039" units="cm"/>
      <inkml:brushProperty name="color" value="#00bff3"/>
      <inkml:brushProperty name="ignorePressure" value="0"/>
    </inkml:brush>
  </inkml:definitions>
  <inkml:trace contextRef="#ctx0" brushRef="#br0">45200.000 44650.000 379,'-49.000'-50.000'5,"4.000"0.000"9,3.000 0.000 9,3.000 0.000 9,9.000 9.000 11,16.000 19.000 11,15.000 19.000 12,17.000 19.000 12,10.000 15.000-2,6.000 13.000-14,7.000 12.000-16,6.000 13.000-14,1.000 9.000-9,-3.000 6.000-4,-3.000 7.000-4,-2.000 6.000-5,-3.000 3.000-2,1.000 0.000-2,-1.000 0.000-2,1.000 0.000-3,-1.000-4.000 0,1.000-5.000-1,-1.000-7.000 0,1.000-5.000 0,1.000-8.000 0,3.000-5.000 0,3.000-7.000 1,4.000-5.000 0,1.000-11.000-1,0.000-11.000-1,0.000-14.000-3,0.000-11.000-2,7.000-12.000-1,17.000-9.000 0,15.000-10.000 1,16.000-8.000 0,16.000-20.000 0,20.000-28.000 0,18.000-28.000-2,20.000-27.000 0,22.000-37.000-3,29.000-44.000-7,28.000-43.000-5,28.000-44.000-7,-5.000-2.000 0,-37.000 41.000 3,-38.000 40.000 5,-37.000 42.000 4,-29.000 28.000-6,-18.000 20.000-19,-19.000 18.000-17,-18.000 20.000-19</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20"/>
    </inkml:context>
    <inkml:brush xml:id="br0">
      <inkml:brushProperty name="width" value="0.052324466407299" units="cm"/>
      <inkml:brushProperty name="height" value="0.052324466407299" units="cm"/>
      <inkml:brushProperty name="color" value="#00bff3"/>
      <inkml:brushProperty name="ignorePressure" value="0"/>
    </inkml:brush>
  </inkml:definitions>
  <inkml:trace contextRef="#ctx0" brushRef="#br0">14750.000 49400.000 420,'-16.000'-11.000'10,"19.000"28.000"20,19.000 28.000 21,19.000 29.000 20,10.000 15.000 4,4.000 3.000-11,3.000 3.000-11,3.000 4.000-11,1.000 1.000-8,1.000 0.000-5,-1.000 0.000-6,1.000 0.000-5,-3.000 0.000-4,-2.000 0.000-1,-3.000 0.000-2,-3.000 0.000-2,-2.000 1.000-2,0.000 4.000 0,0.000 3.000-1,0.000 3.000-1,0.000-5.000-1,0.000-12.000-1,0.000-13.000-2,0.000-12.000-2,4.000-18.000-1,10.000-21.000 0,10.000-22.000-1,9.000-22.000 0,26.000-43.000-1,44.000-61.000 0,44.000-64.000 1,44.000-61.000-1,38.000-62.000-1,35.000-59.000-1,35.000-60.000-2,34.000-58.000-2,26.000-33.000-7,19.000-2.000-13,19.000-3.000-15,19.000-3.000-13,-38.000 51.000-8,-94.000 106.000-1,-93.000 107.000-1,-94.000 106.000 0</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27"/>
    </inkml:context>
    <inkml:brush xml:id="br0">
      <inkml:brushProperty name="width" value="0.0464332662522793" units="cm"/>
      <inkml:brushProperty name="height" value="0.0464332662522793" units="cm"/>
      <inkml:brushProperty name="color" value="#00bff3"/>
      <inkml:brushProperty name="ignorePressure" value="0"/>
    </inkml:brush>
  </inkml:definitions>
  <inkml:trace contextRef="#ctx0" brushRef="#br0">62000.000 43300.000 473,'-36.000'-19.000'84,"28.000"13.000"-12,28.000 12.000-14,29.000 13.000-12,15.000 6.000-9,3.000 0.000-4,3.000 0.000-5,4.000 0.000-4,7.000 4.000-4,13.000 10.000 0,12.000 10.000-3,13.000 9.000 0,9.000 4.000-2,6.000 1.000-3,7.000-1.000-2,6.000 1.000-1,4.000 1.000-3,4.000 3.000 0,3.000 3.000-1,3.000 4.000-1,3.000 2.000-2,3.000 4.000-1,3.000 3.000-1,4.000 3.000-1,1.000 1.000-4,0.000 1.000-2,0.000-1.000-4,0.000 1.000-4,7.000 1.000-3,17.000 3.000-3,15.000 3.000-3,16.000 4.000-2,1.000-4.000-3,-12.000-9.000-1,-13.000-10.000-2,-12.000-8.000-1,-18.000-8.000 0,-21.000-2.000 0,-22.000-3.000 2,-22.000-3.000 1,-19.000-6.000-1,-16.000-5.000-3,-15.000-7.000-2,-15.000-5.000-3</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29"/>
    </inkml:context>
    <inkml:brush xml:id="br0">
      <inkml:brushProperty name="width" value="0.0455268882215023" units="cm"/>
      <inkml:brushProperty name="height" value="0.0455268882215023" units="cm"/>
      <inkml:brushProperty name="color" value="#00bff3"/>
      <inkml:brushProperty name="ignorePressure" value="0"/>
    </inkml:brush>
  </inkml:definitions>
  <inkml:trace contextRef="#ctx0" brushRef="#br0">65750.000 39850.000 483,'-22.000'-71.000'2,"6.000"10.000"5,7.000 10.000 4,6.000 9.000 5,4.000 12.000 7,4.000 16.000 10,3.000 15.000 8,3.000 17.000 10,6.000 8.000 0,9.000 4.000-9,10.000 3.000-10,10.000 3.000-10,5.000-1.000-7,4.000-2.000-7,3.000-3.000-5,3.000-3.000-6,1.000-6.000-3,1.000-5.000-3,-1.000-7.000-1,1.000-5.000-2,-4.000-4.000-2,-6.000 0.000-1,-6.000 0.000-2,-6.000 0.000-2,-15.000 6.000-3,-21.000 13.000-2,-22.000 12.000-4,-22.000 13.000-3,-15.000 6.000 1,-5.000 0.000 7,-7.000 0.000 6,-5.000 0.000 7,-3.000 1.000 5,4.000 4.000 5,3.000 3.000 4,3.000 3.000 4,6.000-5.000 4,9.000-12.000 2,10.000-13.000 4,10.000-12.000 2,16.000-9.000 2,26.000-2.000 1,24.000-3.000-1,26.000-3.000 2,18.000-7.000-4,13.000-9.000-6,12.000-10.000-6,13.000-8.000-6,-2.000-3.000-4,-16.000 7.000-2,-15.000 6.000-3,-15.000 7.000-2,-14.000 7.000-3,-8.000 9.000-4,-10.000 10.000-3,-9.000 10.000-5,-15.000 5.000 0,-18.000 4.000 3,-19.000 3.000 3,-18.000 3.000 2,-7.000-1.000 3,6.000-2.000 3,7.000-3.000 3,6.000-3.000 2,-1.000-2.000 2,-5.000 0.000-1,-7.000 0.000-1,-5.000 0.000-1,-11.000 3.000 1,-11.000 6.000 0,-14.000 7.000 1,-11.000 6.000 1,-7.000 4.000 1,0.000 4.000 1,0.000 3.000 3,0.000 3.000 2,0.000 3.000 1,0.000 3.000 2,0.000 3.000 1,0.000 4.000 3,6.000-6.000 2,13.000-11.000 7,12.000-14.000 4,13.000-11.000 6,15.000-9.000 3,19.000-3.000 1,19.000-3.000 0,19.000-2.000 2,18.000-6.000-2,19.000-6.000-5,19.000-6.000-5,19.000-6.000-5,15.000-9.000-4,13.000-8.000-4,12.000-10.000-3,13.000-9.000-4,7.000-10.000-2,4.000-9.000 1,3.000-10.000 1,3.000-8.000-1,-4.000-6.000-3,-8.000 1.000-9,-10.000-1.000-8,-9.000 1.000-10,-12.000 5.000-3,-11.000 14.000-1,-14.000 11.000 1,-11.000 14.000 0,-14.000 8.000 3,-11.000 7.000 3,-14.000 6.000 5,-11.000 7.000 4,-15.000 10.000 6,-16.000 16.000 10,-15.000 15.000 10,-15.000 17.000 8,-4.000 11.000 6,9.000 10.000-1,10.000 10.000 0,10.000 9.000-1,4.000 6.000 1,0.000 3.000 1,0.000 3.000 1,0.000 4.000 2,4.000 1.000-1,10.000 0.000-6,10.000 0.000-5,9.000 0.000-4,4.000 0.000-3,1.000 0.000-1,-1.000 0.000-1,1.000 0.000-1,-1.000-4.000-2,1.000-5.000-8,-1.000-7.000-5,1.000-5.000-6,-4.000-9.000-6,-6.000-9.000-4,-6.000-10.000-6,-6.000-8.000-5,-10.000-11.000-8,-12.000-8.000-11,-13.000-10.000-11,-12.000-9.000-12</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42"/>
    </inkml:context>
    <inkml:brush xml:id="br0">
      <inkml:brushProperty name="width" value="0.0364035107195377" units="cm"/>
      <inkml:brushProperty name="height" value="0.0364035107195377" units="cm"/>
      <inkml:brushProperty name="color" value="#00bff3"/>
      <inkml:brushProperty name="ignorePressure" value="0"/>
    </inkml:brush>
  </inkml:definitions>
  <inkml:trace contextRef="#ctx0" brushRef="#br0">79050.000 38150.000 604,'-25.000'23.000'-1,"0.000"-3.000"0,0.000-3.000 0,0.000-2.000-2,6.000-5.000 11,13.000-2.000 21,12.000-3.000 21,13.000-3.000 21,6.000-4.000 3,0.000-3.000-16,0.000-3.000-16,0.000-2.000-15,1.000-3.000-10,4.000 1.000-5,3.000-1.000-3,3.000 1.000-5,1.000-1.000-4,1.000 1.000-2,-1.000-1.000-2,1.000 1.000-4,-1.000-3.000 0,1.000-2.000 0,-1.000-3.000 1,1.000-3.000 0,-1.000-1.000 1,1.000 4.000 0,-1.000 3.000 0,1.000 3.000 0,1.000-1.000 0,3.000-2.000 1,3.000-3.000 0,4.000-3.000 0,4.000-4.000 1,6.000-3.000-1,7.000-3.000 0,6.000-2.000-1,6.000-6.000 1,6.000-6.000 1,7.000-6.000-1,6.000-6.000 2,1.000-1.000-1,-3.000 7.000 0,-3.000 6.000 0,-2.000 7.000-1,-8.000 4.000-1,-8.000 3.000 0,-10.000 3.000 0,-9.000 4.000-2,-9.000 4.000 1,-5.000 6.000 0,-7.000 7.000 2,-5.000 6.000 1,-3.000 1.000 0,4.000-3.000 3,3.000-3.000 0,3.000-2.000 2,-1.000-3.000 0,-2.000 1.000-4,-3.000-1.000-3,-3.000 1.000-2,-4.000-3.000-3,-3.000-2.000-1,-3.000-3.000-2,-2.000-3.000-1</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29"/>
    </inkml:context>
    <inkml:brush xml:id="br0">
      <inkml:brushProperty name="width" value="0.0420682989060879" units="cm"/>
      <inkml:brushProperty name="height" value="0.0420682989060879" units="cm"/>
      <inkml:brushProperty name="color" value="#00bff3"/>
      <inkml:brushProperty name="ignorePressure" value="0"/>
    </inkml:brush>
  </inkml:definitions>
  <inkml:trace contextRef="#ctx0" brushRef="#br0">66600.000 41750.000 522,'-65.000'-57.000'5,"23.000"-11.000"10,22.000-14.000 9,22.000-11.000 10,12.000 3.000 2,3.000 23.000-5,3.000 22.000-4,4.000 22.000-5,2.000 10.000-3,4.000 1.000-2,3.000-1.000 0,3.000 1.000-2,-2.000 5.000-2,-6.000 14.000-5,-6.000 11.000-3,-6.000 14.000-5,-7.000 10.000-3,-6.000 9.000-2,-6.000 10.000-3,-6.000 10.000-3,-10.000 5.000-1,-12.000 4.000 1,-13.000 3.000 0,-12.000 3.000 0,-7.000-1.000 0,1.000-2.000-4,-1.000-3.000-1,1.000-3.000-3,1.000-9.000 0,3.000-11.000 4,3.000-14.000 3,4.000-11.000 4,10.000-12.000 5,19.000-9.000 8,19.000-10.000 8,19.000-8.000 8,15.000-8.000 1,13.000-2.000-3,12.000-3.000-3,13.000-3.000-4,1.000 1.000-2,-9.000 6.000 0,-10.000 7.000-1,-8.000 6.000 0,-15.000 12.000-3,-19.000 19.000-5,-18.000 19.000-4,-19.000 19.000-6,-15.000 5.000 0,-8.000-5.000 4,-10.000-7.000 4,-9.000-5.000 4,-2.000-6.000 3,6.000-3.000 1,7.000-3.000 4,6.000-2.000 1,13.000-9.000 2,23.000-12.000 1,22.000-13.000 2,22.000-12.000 1,18.000-10.000-2,16.000-6.000-5,15.000-6.000-5,17.000-6.000-4,7.000-2.000-5,0.000 3.000-1,0.000 3.000-3,0.000 4.000-3,-7.000 2.000-1,-11.000 4.000-2,-14.000 3.000-1,-11.000 3.000-2,-12.000 6.000 0,-9.000 9.000 0,-10.000 10.000 0,-8.000 10.000 1,-14.000 7.000 1,-15.000 6.000 1,-15.000 7.000 1,-16.000 6.000 3,-12.000 3.000 1,-5.000 0.000 2,-7.000 0.000 1,-5.000 0.000 3,-8.000-2.000 1,-5.000-3.000 1,-7.000-3.000 2,-5.000-2.000 0,-6.000-3.000 2,-3.000 1.000 3,-3.000-1.000 2,-2.000 1.000 2,2.000 1.000 2,9.000 3.000 0,10.000 3.000 0,10.000 4.000 1,10.000-4.000 1,13.000-9.000 4,12.000-10.000 3,13.000-8.000 4,21.000-14.000 1,32.000-15.000 0,31.000-15.000 0,32.000-16.000 1,21.000-8.000-5,13.000 0.000-7,12.000 0.000-8,13.000 0.000-7,2.000 3.000-8,-5.000 6.000-4,-7.000 7.000-5,-5.000 6.000-5,-8.000 4.000-5,-5.000 4.000-6,-7.000 3.000-4,-5.000 3.000-6,-12.000 3.000 0,-16.000 3.000 5,-15.000 3.000 5,-15.000 4.000 4</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29"/>
    </inkml:context>
    <inkml:brush xml:id="br0">
      <inkml:brushProperty name="width" value="0.0440036579966545" units="cm"/>
      <inkml:brushProperty name="height" value="0.0440036579966545" units="cm"/>
      <inkml:brushProperty name="color" value="#00bff3"/>
      <inkml:brushProperty name="ignorePressure" value="0"/>
    </inkml:brush>
  </inkml:definitions>
  <inkml:trace contextRef="#ctx0" brushRef="#br0">67100.000 42800.000 499,'-55.000'-27.000'1,"-9.000"-3.000"1,-10.000-3.000 1,-8.000-2.000 2,0.000-1.000 2,14.000 3.000 4,11.000 3.000 4,14.000 4.000 4,7.000 2.000 4,3.000 4.000 3,3.000 3.000 3,4.000 3.000 4,7.000 18.000 3,13.000 35.000 6,12.000 35.000 5,13.000 34.000 5,2.000 34.000-3,-5.000 34.000-9,-7.000 35.000-12,-5.000 35.000-9,-4.000 32.000-9,0.000 31.000-7,0.000 32.000-6,0.000 31.000-8,0.000 26.000-8,0.000 22.000-11,0.000 22.000-10,0.000 23.000-9,3.000-33.000-3,6.000-83.000 8,7.000-85.000 7,6.000-84.000 7,1.000-54.000 0,-3.000-21.000-5,-3.000-22.000-6,-2.000-22.000-7</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0"/>
    </inkml:context>
    <inkml:brush xml:id="br0">
      <inkml:brushProperty name="width" value="0.0506130233407021" units="cm"/>
      <inkml:brushProperty name="height" value="0.0506130233407021" units="cm"/>
      <inkml:brushProperty name="color" value="#00bff3"/>
      <inkml:brushProperty name="ignorePressure" value="0"/>
    </inkml:brush>
  </inkml:definitions>
  <inkml:trace contextRef="#ctx0" brushRef="#br0">68650.000 41300.000 434,'21.000'-30.000'3,"-5.000"-9.000"7,-7.000-10.000 6,-5.000-8.000 6,-15.000 21.000 4,-22.000 53.000-1,-22.000 53.000 0,-21.000 54.000 1,-7.000 24.000-4,9.000-3.000-4,10.000-3.000-6,10.000-2.000-4,7.000-11.000-3,6.000-15.000 2,7.000-15.000 1,6.000-16.000 1,15.000-21.000-5,26.000-24.000-11,24.000-26.000-13,26.000-24.000-11,5.000-10.000-2,-11.000 6.000 11,-14.000 7.000 9,-11.000 6.000 10,-9.000 10.000 6,-3.000 17.000 3,-3.000 15.000 3,-2.000 16.000 3,-6.000 12.000 2,-6.000 9.000 2,-6.000 10.000 0,-6.000 10.000 1,-6.000 5.000 0,-2.000 4.000-3,-3.000 3.000-2,-3.000 3.000-3,-1.000-7.000-1,4.000-15.000-1,3.000-15.000 0,3.000-16.000 0,14.000-23.000-2,25.000-27.000-3,25.000-28.000-2,25.000-28.000-2,12.000-18.000-3,1.000-6.000-3,-1.000-6.000-2,1.000-6.000-4,-1.000-1.000 0,1.000 7.000 3,-1.000 6.000 3,1.000 7.000 4,-4.000 8.000 1,-6.000 14.000 1,-6.000 11.000 1,-6.000 14.000 1,-13.000 2.000-4,-19.000-6.000-7,-18.000-6.000-8,-19.000-6.000-7,-13.000-4.000-1,-6.000 1.000 5,-6.000-1.000 6,-6.000 1.000 6,-4.000-1.000 5,1.000 1.000 4,-1.000-1.000 4,1.000 1.000 5,1.000 4.000 4,3.000 9.000 5,3.000 10.000 5,4.000 10.000 4,-1.000 7.000 5,-3.000 6.000 5,-3.000 7.000 4,-2.000 6.000 5,2.000 9.000-1,9.000 13.000-6,10.000 12.000-6,10.000 13.000-5,4.000 9.000-4,0.000 6.000-3,0.000 7.000-2,0.000 6.000-2,3.000 3.000-4,6.000 0.000-2,7.000 0.000-3,6.000 0.000-3,7.000-7.000-6,10.000-11.000-5,10.000-14.000-6,9.000-11.000-6,9.000-14.000-7,9.000-11.000-7,10.000-14.000-6,10.000-11.000-7,4.000-18.000-1,0.000-22.000 6,0.000-22.000 7,0.000-21.000 5,-11.000-4.000 3,-22.000 16.000 0,-22.000 15.000 1,-21.000 17.000-1,-9.000 7.000-1,7.000 0.000-2,6.000 0.000-4,7.000 0.000-1</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1"/>
    </inkml:context>
    <inkml:brush xml:id="br0">
      <inkml:brushProperty name="width" value="0.0476592592895031" units="cm"/>
      <inkml:brushProperty name="height" value="0.0476592592895031" units="cm"/>
      <inkml:brushProperty name="color" value="#00bff3"/>
      <inkml:brushProperty name="ignorePressure" value="0"/>
    </inkml:brush>
  </inkml:definitions>
  <inkml:trace contextRef="#ctx0" brushRef="#br0">70250.000 41000.000 461,'-66.000'-4.000'26,"19.000"-5.000"7,19.000-7.000 8,19.000-5.000 8,18.000-1.000 1,19.000 6.000-6,19.000 7.000-7,19.000 6.000-7,10.000 1.000-7,4.000-3.000-7,3.000-3.000-8,3.000-2.000-8,-4.000-1.000-7,-8.000 3.000-8,-10.000 3.000-8,-9.000 4.000-7,-9.000 4.000-5,-5.000 6.000-2,-7.000 7.000 0,-5.000 6.000-2,-9.000 6.000 1,-9.000 6.000 2,-10.000 7.000 2,-8.000 6.000 2,-11.000 3.000 4,-8.000 0.000 5,-10.000 0.000 6,-9.000 0.000 5,-7.000-4.000 5,-3.000-5.000 0,-3.000-7.000 3,-2.000-5.000 1,-3.000-4.000 4,1.000 0.000 3,-1.000 0.000 5,1.000 0.000 4,2.000 1.000 6,7.000 4.000 6,6.000 3.000 7,7.000 3.000 7,4.000 1.000 3,3.000 1.000 3,3.000-1.000 1,4.000 1.000 2,4.000 4.000-2,6.000 9.000-4,7.000 10.000-5,6.000 10.000-4,4.000 8.000-4,4.000 10.000-4,3.000 10.000-2,3.000 9.000-4,1.000 9.000-1,1.000 9.000-3,-1.000 10.000 0,1.000 10.000-2,-1.000 2.000-6,1.000-3.000-9,-1.000-3.000-11,1.000-2.000-9,-3.000-14.000-10,-2.000-21.000-8,-3.000-22.000-8,-3.000-22.000-8</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1"/>
    </inkml:context>
    <inkml:brush xml:id="br0">
      <inkml:brushProperty name="width" value="0.0396036021411419" units="cm"/>
      <inkml:brushProperty name="height" value="0.0396036021411419" units="cm"/>
      <inkml:brushProperty name="color" value="#00bff3"/>
      <inkml:brushProperty name="ignorePressure" value="0"/>
    </inkml:brush>
  </inkml:definitions>
  <inkml:trace contextRef="#ctx0" brushRef="#br0">70550.000 42200.000 555,'115.000'-113.000'4,"-18.000"26.000"9,-19.000 24.000 9,-18.000 26.000 9,-9.000 13.000 2,4.000 4.000-3,3.000 3.000-3,3.000 3.000-3,-2.000 7.000-1,-6.000 14.000 4,-6.000 11.000 4,-6.000 14.000 2,-9.000 11.000 0,-8.000 14.000-5,-10.000 11.000-3,-9.000 14.000-5,-12.000 5.000-3,-11.000 1.000-5,-14.000-1.000-4,-11.000 1.000-5,-9.000-1.000-2,-3.000 1.000-3,-3.000-1.000-1,-2.000 1.000-3,-3.000-9.000-5,1.000-15.000-12,-1.000-15.000-11,1.000-16.000-11,2.000-12.000-3,7.000-5.000 2,6.000-7.000 3,7.000-5.000 3,5.000-11.000 4,7.000-11.000 3,6.000-14.000 6,7.000-11.000 3,4.000-7.000 3,3.000 0.000-1,3.000 0.000-1,4.000 0.000 0,5.000 3.000 3,10.000 6.000 5,10.000 7.000 6,9.000 6.000 6,6.000 6.000 8,3.000 6.000 11,3.000 7.000 12,4.000 6.000 10,2.000 7.000 8,4.000 10.000 0,3.000 10.000 3,3.000 9.000 1,-1.000 6.000-2,-2.000 3.000-8,-3.000 3.000-7,-3.000 4.000-7,1.000 2.000-8,6.000 4.000-10,7.000 3.000-10,6.000 3.000-9,-4.000-5.000-13,-11.000-12.000-18,-14.000-13.000-18,-11.000-12.000-17</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2"/>
    </inkml:context>
    <inkml:brush xml:id="br0">
      <inkml:brushProperty name="width" value="0.04239671677351" units="cm"/>
      <inkml:brushProperty name="height" value="0.04239671677351" units="cm"/>
      <inkml:brushProperty name="color" value="#00bff3"/>
      <inkml:brushProperty name="ignorePressure" value="0"/>
    </inkml:brush>
  </inkml:definitions>
  <inkml:trace contextRef="#ctx0" brushRef="#br0">72350.000 40150.000 518,'25.000'-66.000'34,"0.000"19.000"-3,0.000 19.000-1,0.000 19.000-2,0.000 12.000-2,0.000 6.000-3,0.000 7.000-2,0.000 6.000-2,-4.000 10.000-3,-5.000 17.000 0,-7.000 15.000-1,-5.000 16.000 0,-8.000 12.000-9,-5.000 9.000-14,-7.000 10.000-15,-5.000 10.000-15,-9.000 2.000-6,-9.000-3.000 3,-10.000-3.000 3,-8.000-2.000 2,-9.000-9.000 4,-6.000-12.000 3,-6.000-13.000 3,-6.000-12.000 3,1.000-13.000 4,9.000-12.000 6,10.000-13.000 3,10.000-12.000 6,13.000-13.000 9,19.000-12.000 14,19.000-13.000 14,19.000-12.000 15,13.000-10.000 3,10.000-6.000-8,10.000-6.000-6,9.000-6.000-6,6.000 1.000-7,3.000 9.000-5,3.000 10.000-4,4.000 10.000-5,-1.000 5.000-3,-3.000 4.000 1,-3.000 3.000-1,-2.000 3.000 1,-6.000 3.000-3,-6.000 3.000-4,-6.000 3.000-4,-6.000 4.000-4,-6.000 4.000-2,-2.000 6.000 1,-3.000 7.000 2,-3.000 6.000 1,-10.000 4.000 3,-16.000 4.000 6,-15.000 3.000 4,-15.000 3.000 7,-12.000 6.000 1,-6.000 9.000 1,-6.000 10.000 0,-6.000 10.000 0,-6.000 8.000 0,-2.000 10.000 2,-3.000 10.000 0,-3.000 9.000 2,-7.000 7.000-1,-9.000 7.000-3,-10.000 6.000-2,-8.000 7.000-3,-6.000 7.000-2,1.000 9.000-4,-1.000 10.000-2,1.000 10.000-3,4.000 0.000-5,9.000-5.000-6,10.000-7.000-6,10.000-5.000-6,10.000-15.000-2,13.000-22.000 3,12.000-22.000 4,13.000-21.000 3,9.000-24.000-4,6.000-25.000-11,7.000-25.000-11,6.000-25.000-12,3.000-13.000-4,0.000 1.000 3,0.000-1.000 4,0.000 1.000 2</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2"/>
    </inkml:context>
    <inkml:brush xml:id="br0">
      <inkml:brushProperty name="width" value="0.0458369106054306" units="cm"/>
      <inkml:brushProperty name="height" value="0.0458369106054306" units="cm"/>
      <inkml:brushProperty name="color" value="#00bff3"/>
      <inkml:brushProperty name="ignorePressure" value="0"/>
    </inkml:brush>
  </inkml:definitions>
  <inkml:trace contextRef="#ctx0" brushRef="#br0">71500.000 42450.000 479,'45.000'-24.000'0,"-9.000"4.000"0,-10.000 3.000 0,-8.000 3.000 0,0.000-2.000 2,14.000-6.000 3,11.000-6.000 4,14.000-6.000 3,5.000-1.000 6,1.000 7.000 6,-1.000 6.000 8,1.000 7.000 8,-3.000 5.000 0,-2.000 7.000-3,-3.000 6.000-4,-3.000 7.000-3,-6.000 7.000-6,-5.000 9.000-6,-7.000 10.000-6,-5.000 10.000-6,-3.000-1.000-4,4.000-9.000-5,3.000-10.000-4,3.000-8.000-4,4.000-8.000-5,7.000-2.000-4,6.000-3.000-4,7.000-3.000-5,2.000-9.000-1,1.000-11.000 2,-1.000-14.000 2,1.000-11.000 2,-6.000-3.000 2,-8.000 10.000 5,-10.000 10.000 2,-9.000 9.000 5,-13.000 12.000 6,-16.000 16.000 13,-15.000 15.000 10,-15.000 17.000 13,-11.000 8.000 3,-2.000 4.000-4,-3.000 3.000-3,-3.000 3.000-5,1.000-4.000-2,6.000-8.000-4,7.000-10.000-3,6.000-9.000-3,12.000-7.000-5,19.000-3.000-5,19.000-3.000-7,19.000-2.000-6,9.000-5.000-2,0.000-2.000 1,0.000-3.000 3,0.000-3.000 1,-2.000-2.000 2,-3.000 0.000 5,-3.000 0.000 3,-2.000 0.000 4,-9.000 4.000 1,-12.000 10.000 0,-13.000 10.000-1,-12.000 9.000-1,-12.000 4.000 0,-8.000 1.000-1,-10.000-1.000-1,-9.000 1.000 0,-10.000-1.000 0,-9.000 1.000-1,-10.000-1.000-1,-8.000 1.000 1,-8.000 2.000-1,-2.000 7.000 2,-3.000 6.000 2,-3.000 7.000 0,1.000-3.000 2,6.000-8.000 1,7.000-10.000 1,6.000-9.000 2,21.000-10.000 4,39.000-9.000 8,36.000-10.000 8,39.000-8.000 8,21.000-8.000 0,6.000-2.000-9,7.000-3.000-9,6.000-3.000-7,13.000-2.000-11,23.000 0.000-13,22.000 0.000-11,22.000 0.000-13,4.000 6.000-8,-12.000 13.000-2,-13.000 12.000-4,-12.000 13.000-2,-19.000 2.000 2,-25.000-5.000 10,-25.000-7.000 7,-25.000-5.000 10,-11.000-3.000 1,3.000 4.000-5,3.000 3.000-7,4.000 3.000-4</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6"/>
    </inkml:context>
    <inkml:brush xml:id="br0">
      <inkml:brushProperty name="width" value="0.0391483344137669" units="cm"/>
      <inkml:brushProperty name="height" value="0.0391483344137669" units="cm"/>
      <inkml:brushProperty name="color" value="#00bff3"/>
      <inkml:brushProperty name="ignorePressure" value="0"/>
    </inkml:brush>
  </inkml:definitions>
  <inkml:trace contextRef="#ctx0" brushRef="#br0">81950.000 40400.000 561,'21.000'-41.000'9,"-5.000"19.000"15,-7.000 19.000 16,-5.000 19.000 16,-11.000 21.000 3,-11.000 26.000-11,-14.000 24.000-12,-11.000 26.000-10,-9.000 13.000-9,-3.000 4.000-5,-3.000 3.000-6,-2.000 3.000-5,0.000-5.000-4,7.000-12.000 0,6.000-13.000-1,7.000-12.000-1,4.000-12.000-2,3.000-8.000-2,3.000-10.000-2,4.000-9.000-4,7.000-13.000-4,13.000-16.000-8,12.000-15.000-8,13.000-15.000-7,7.000-11.000-2,4.000-2.000 6,3.000-3.000 4,3.000-3.000 7,-2.000-2.000 4,-6.000 0.000 6,-6.000 0.000 6,-6.000 0.000 4,-4.000 7.000 8,1.000 17.000 8,-1.000 15.000 7,1.000 16.000 9,-3.000 15.000 7,-2.000 16.000 7,-3.000 15.000 7,-3.000 17.000 8,-2.000 10.000 0,0.000 6.000-7,0.000 7.000-7,0.000 6.000-7,0.000 9.000-6,0.000 13.000-7,0.000 12.000-6,0.000 13.000-6,-2.000 9.000-3,-3.000 6.000 0,-3.000 7.000 0,-2.000 6.000 1,-1.000-10.000-9,3.000-24.000-17,3.000-26.000-16,4.000-24.000-17</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7"/>
    </inkml:context>
    <inkml:brush xml:id="br0">
      <inkml:brushProperty name="width" value="0.0408548749983311" units="cm"/>
      <inkml:brushProperty name="height" value="0.0408548749983311" units="cm"/>
      <inkml:brushProperty name="color" value="#00bff3"/>
      <inkml:brushProperty name="ignorePressure" value="0"/>
    </inkml:brush>
  </inkml:definitions>
  <inkml:trace contextRef="#ctx0" brushRef="#br0">82550.000 40600.000 538,'0.000'-40.000'18,"0.000"23.000"3,0.000 22.000 5,0.000 22.000 3,0.000 18.000 1,0.000 16.000-1,0.000 15.000-1,0.000 17.000-1,-4.000 7.000-2,-5.000 0.000-6,-7.000 0.000-4,-5.000 0.000-6,-1.000-8.000-2,6.000-16.000-3,7.000-15.000-3,6.000-15.000-2,9.000-15.000-2,13.000-12.000-4,12.000-13.000-3,13.000-12.000-3,9.000-12.000-1,6.000-8.000 1,7.000-10.000 1,6.000-9.000 0,4.000-10.000 1,4.000-9.000 0,3.000-10.000 0,3.000-8.000 0,-1.000-4.000-2,-2.000 3.000-3,-3.000 3.000-5,-3.000 4.000-3,-6.000 2.000-2,-5.000 4.000 1,-7.000 3.000 0,-5.000 3.000 0,-9.000 3.000 2,-9.000 3.000 3,-10.000 3.000 3,-8.000 4.000 2,-6.000 4.000 5,1.000 6.000 6,-1.000 7.000 5,1.000 6.000 7,1.000 12.000 14,3.000 19.000 21,3.000 19.000 23,4.000 19.000 22,1.000 10.000 2,0.000 4.000-17,0.000 3.000-17,0.000 3.000-18,0.000-2.000-11,0.000-6.000-6,0.000-6.000-6,0.000-6.000-6,0.000-2.000-4,0.000 3.000-1,0.000 3.000-3,0.000 4.000-3,-7.000-3.000-11,-11.000-5.000-21,-14.000-7.000-22,-11.000-5.000-21,-9.000-14.000-5,-3.000-18.000 11,-3.000-19.000 11,-2.000-18.000 12,-3.000-10.000 9,1.000 0.000 7,-1.000 0.000 8,1.000 0.000 8,2.000 1.000 4,7.000 4.000 3,6.000 3.000 3,7.000 3.000 2</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7"/>
    </inkml:context>
    <inkml:brush xml:id="br0">
      <inkml:brushProperty name="width" value="0.0389042980968952" units="cm"/>
      <inkml:brushProperty name="height" value="0.0389042980968952" units="cm"/>
      <inkml:brushProperty name="color" value="#00bff3"/>
      <inkml:brushProperty name="ignorePressure" value="0"/>
    </inkml:brush>
  </inkml:definitions>
  <inkml:trace contextRef="#ctx0" brushRef="#br0">83500.000 39700.000 565,'-2.000'-49.000'-1,"-3.000"4.000"-2,-3.000 3.000-3,-2.000 3.000-2,-3.000 4.000 5,1.000 7.000 13,-1.000 6.000 13,1.000 7.000 12,2.000 15.000 10,7.000 25.000 5,6.000 25.000 6,7.000 25.000 6,0.000 10.000-3,-2.000-2.000-12,-3.000-3.000-13,-3.000-3.000-12,-6.000 8.000-11,-5.000 23.000-10,-7.000 22.000-9,-5.000 22.000-11,-6.000 4.000-8,-3.000-12.000-6,-3.000-13.000-7,-2.000-12.000-7,-1.000-13.000-2,3.000-12.000 1,3.000-13.000 1,4.000-12.000 1,2.000-12.000 4,4.000-8.000 5,3.000-10.000 5,3.000-9.000 6</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44"/>
    </inkml:context>
    <inkml:brush xml:id="br0">
      <inkml:brushProperty name="width" value="0.0364928469061852" units="cm"/>
      <inkml:brushProperty name="height" value="0.0364928469061852" units="cm"/>
      <inkml:brushProperty name="color" value="#00bff3"/>
      <inkml:brushProperty name="ignorePressure" value="0"/>
    </inkml:brush>
  </inkml:definitions>
  <inkml:trace contextRef="#ctx0" brushRef="#br0">81900.000 36850.000 602,'25.000'25.000'118,"0.000"0.000"-30,0.000 0.000-28,0.000 0.000-29,1.000 1.000-16,4.000 4.000-3,3.000 3.000-2,3.000 3.000-4,-1.000-1.000-2,-2.000-2.000 0,-3.000-3.000 0,-3.000-3.000-2,-2.000-1.000 0,0.000 4.000 0,0.000 3.000-2,0.000 3.000 0,3.000 1.000 0,6.000 1.000 2,7.000-1.000 1,6.000 1.000 2,1.000-3.000 0,-3.000-2.000 0,-3.000-3.000 0,-2.000-3.000-1,-3.000-2.000 0,1.000 0.000-1,-1.000 0.000-2,1.000 0.000 0,-3.000 0.000 0,-2.000 0.000-1,-3.000 0.000 0,-3.000 0.000 0,-1.000-2.000 0,4.000-3.000-2,3.000-3.000-1,3.000-2.000-2,-2.000 0.000 0,-6.000 7.000 1,-6.000 6.000 1,-6.000 7.000 1,-2.000 0.000 1,3.000-2.000 0,3.000-3.000 1,4.000-3.000 1,-1.000-1.000-1,-3.000 4.000 1,-3.000 3.000-1,-2.000 3.000 1,-1.000-1.000-1,3.000-2.000 0,3.000-3.000 1,4.000-3.000-1,1.000-1.000-1,0.000 4.000-2,0.000 3.000-2,0.000 3.000-3,1.000 1.000-1,4.000 1.000-1,3.000-1.000-1,3.000 1.000 0,-2.000-3.000 0,-6.000-2.000 1,-6.000-3.000 2,-6.000-3.000 2,-2.000-1.000 1,3.000 4.000 3,3.000 3.000 2,4.000 3.000 2,1.000-1.000 0,0.000-2.000-1,0.000-3.000-1,0.000-3.000-1,-2.000-2.000-1,-3.000 0.000-1,-3.000 0.000 0,-2.000 0.000-2,-1.000-4.000 2,3.000-5.000 2,3.000-7.000 2,4.000-5.000 3,2.000-9.000 1,4.000-9.000-1,3.000-10.000-1,3.000-8.000 0,4.000-8.000-2,7.000-2.000 1,6.000-3.000-1,7.000-3.000-1,0.000-1.000 1,-2.000 4.000 0,-3.000 3.000 0,-3.000 3.000 2,2.000-2.000-1,10.000-6.000 0,10.000-6.000 1,9.000-6.000-1,12.000-6.000 0,16.000-2.000 0,15.000-3.000-1,17.000-3.000-1,0.000-1.000 0,-11.000 4.000 0,-14.000 3.000 0,-11.000 3.000-1,-9.000 4.000 1,-3.000 7.000 0,-3.000 6.000 0,-2.000 7.000 0,-6.000 4.000 0,-6.000 3.000 1,-6.000 3.000 0,-6.000 4.000 0,-2.000-1.000 0,3.000-3.000 1,3.000-3.000 1,4.000-2.000 0,1.000-1.000 1,0.000 3.000-1,0.000 3.000 0,0.000 4.000-1,0.000-1.000 1,0.000-3.000-2,0.000-3.000 1,0.000-2.000-1,-2.000-1.000 0,-3.000 3.000 0,-3.000 3.000-2,-2.000 4.000 0,-8.000 2.000 0,-8.000 4.000-3,-10.000 3.000 0,-9.000 3.000-3,-13.000 3.000-5,-16.000 3.000-10,-15.000 3.000-11,-15.000 4.000-10,-7.000 1.000-2,3.000 0.000 5,3.000 0.000 6,4.000 0.000 6,1.000 1.000 3,0.000 4.000-3,0.000 3.000-1,0.000 3.000-2</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8"/>
    </inkml:context>
    <inkml:brush xml:id="br0">
      <inkml:brushProperty name="width" value="0.0414257012307644" units="cm"/>
      <inkml:brushProperty name="height" value="0.0414257012307644" units="cm"/>
      <inkml:brushProperty name="color" value="#00bff3"/>
      <inkml:brushProperty name="ignorePressure" value="0"/>
    </inkml:brush>
  </inkml:definitions>
  <inkml:trace contextRef="#ctx0" brushRef="#br0">83050.000 41300.000 531,'37.000'-72.000'13,"-24.000"56.000"11,-26.000 57.000 11,-24.000 56.000 10,-17.000 26.000 1,-5.000-3.000-9,-7.000-3.000-9,-5.000-2.000-8,-3.000-6.000-4,4.000-6.000-1,3.000-6.000-1,3.000-6.000 1,6.000-10.000-6,9.000-12.000-9,10.000-13.000-9,10.000-12.000-10,14.000-16.000-6,23.000-19.000-6,22.000-18.000-4,22.000-19.000-5,8.000-10.000 2,-2.000 1.000 11,-3.000-1.000 10,-3.000 1.000 11,-6.000 2.000 8,-5.000 7.000 4,-7.000 6.000 7,-5.000 7.000 4,-6.000 13.000 7,-3.000 22.000 8,-3.000 22.000 7,-2.000 23.000 7,-5.000 16.000 2,-2.000 13.000-7,-3.000 12.000-4,-3.000 13.000-6,-2.000 18.000-6,0.000 26.000-6,0.000 24.000-7,0.000 26.000-6,1.000 18.000-6,4.000 13.000-8,3.000 12.000-7,3.000 13.000-7,3.000-7.000-4,3.000-24.000-3,3.000-26.000-1,4.000-24.000-3,1.000-28.000-2,0.000-27.000-5,0.000-28.000-3,0.000-28.000-5,0.000-21.000-1,0.000-12.000 5,0.000-13.000 5,0.000-12.000 3</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8"/>
    </inkml:context>
    <inkml:brush xml:id="br0">
      <inkml:brushProperty name="width" value="0.039980836212635" units="cm"/>
      <inkml:brushProperty name="height" value="0.039980836212635" units="cm"/>
      <inkml:brushProperty name="color" value="#00bff3"/>
      <inkml:brushProperty name="ignorePressure" value="0"/>
    </inkml:brush>
  </inkml:definitions>
  <inkml:trace contextRef="#ctx0" brushRef="#br0">83450.000 42000.000 550,'0.000'-47.000'3,"0.000"6.000"6,0.000 7.000 6,0.000 6.000 7,1.000 3.000 4,4.000 0.000 2,3.000 0.000 2,3.000 0.000 4,3.000 1.000-1,3.000 4.000-3,3.000 3.000-2,4.000 3.000-2,2.000 1.000-3,4.000 1.000-2,3.000-1.000-2,3.000 1.000-3,-2.000 8.000-2,-6.000 20.000-4,-6.000 18.000-5,-6.000 20.000-3,-7.000 14.000-4,-6.000 14.000 0,-6.000 11.000-3,-6.000 14.000 0,-6.000 2.000-2,-2.000-6.000 0,-3.000-6.000 0,-3.000-6.000 0,-2.000-10.000-4,0.000-12.000-8,0.000-13.000-8,0.000-12.000-9,3.000-15.000-1,6.000-15.000 6,7.000-15.000 5,6.000-16.000 5,4.000-10.000 4,4.000-3.000 3,3.000-3.000 3,3.000-2.000 2,4.000-1.000 4,7.000 3.000 3,6.000 3.000 4,7.000 4.000 3,0.000 4.000 4,-2.000 6.000 4,-3.000 7.000 4,-3.000 6.000 3,-4.000 7.000 5,-3.000 10.000 4,-3.000 10.000 6,-2.000 9.000 4,-6.000 6.000-1,-6.000 3.000-7,-6.000 3.000-8,-6.000 4.000-7,-9.000 1.000-6,-8.000 0.000-4,-10.000 0.000-5,-9.000 0.000-3,-5.000 0.000-3,0.000 0.000-1,0.000 0.000 0,0.000 0.000-1,-2.000 0.000-1,-3.000 0.000 0,-3.000 0.000 0,-2.000 0.000 0,0.000-4.000 2,7.000-5.000 8,6.000-7.000 7,7.000-5.000 6,18.000-12.000 3,31.000-16.000-2,32.000-15.000-2,31.000-15.000-1,15.000-7.000-2,1.000 3.000-4,-1.000 3.000-4,1.000 4.000-2,2.000 4.000-5,7.000 6.000-3,6.000 7.000-4,7.000 6.000-3,-1.000 3.000-5,-6.000 0.000-4,-6.000 0.000-5,-6.000 0.000-5,-7.000 1.000-3,-6.000 4.000-1,-6.000 3.000-1,-6.000 3.000-2,-7.000-2.000 0,-6.000-6.000-1,-6.000-6.000-1,-6.000-6.000 0</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39"/>
    </inkml:context>
    <inkml:brush xml:id="br0">
      <inkml:brushProperty name="width" value="0.0471882708370686" units="cm"/>
      <inkml:brushProperty name="height" value="0.0471882708370686" units="cm"/>
      <inkml:brushProperty name="color" value="#00bff3"/>
      <inkml:brushProperty name="ignorePressure" value="0"/>
    </inkml:brush>
  </inkml:definitions>
  <inkml:trace contextRef="#ctx0" brushRef="#br0">85200.000 40800.000 466,'23.000'-68.000'0,"-3.000"17.000"0,-3.000 15.000 0,-2.000 16.000 0,-3.000 5.000 4,1.000-2.000 11,-1.000-3.000 8,1.000-3.000 11,-4.000 8.000 4,-6.000 23.000 1,-6.000 22.000 0,-6.000 22.000 1,-9.000 21.000-3,-8.000 22.000-4,-10.000 22.000-6,-9.000 23.000-4,-7.000 10.000-5,-3.000 0.000-5,-3.000 0.000-4,-2.000 0.000-4,-1.000-10.000-5,3.000-18.000-2,3.000-19.000-5,4.000-18.000-3,10.000-17.000-5,19.000-11.000-8,19.000-14.000-7,19.000-11.000-8,12.000-14.000 0,6.000-11.000 8,7.000-14.000 7,6.000-11.000 8,-1.000-4.000 7,-5.000 6.000 7,-7.000 7.000 6,-5.000 6.000 7,-6.000 9.000 4,-3.000 13.000 1,-3.000 12.000 0,-2.000 13.000 2,-6.000 9.000-1,-6.000 6.000 0,-6.000 7.000-2,-6.000 6.000-1,-7.000 3.000-2,-6.000 0.000-3,-6.000 0.000-5,-6.000 0.000-3,-1.000-5.000-4,7.000-9.000-3,6.000-10.000-5,7.000-8.000-3,10.000-17.000-1,16.000-21.000 1,15.000-22.000 1,17.000-22.000 1,14.000-13.000 2,17.000-3.000 4,15.000-3.000 4,16.000-2.000 2,4.000 0.000 3,-6.000 7.000 0,-6.000 6.000 0,-6.000 7.000 1,-9.000 5.000-2,-8.000 7.000-2,-10.000 6.000-3,-9.000 7.000-3,-9.000 2.000 0,-5.000 1.000 0,-7.000-1.000 0,-5.000 1.000 2,-9.000-3.000-6,-9.000-2.000-11,-10.000-3.000-10,-8.000-3.000-11,-6.000-6.000-1,1.000-5.000 9,-1.000-7.000 8,1.000-5.000 8,-3.000-8.000 5,-2.000-5.000 3,-3.000-7.000 2,-3.000-5.000 2,-1.000-1.000 3,4.000 6.000 3,3.000 7.000 2,3.000 6.000 4,1.000 6.000 4,1.000 6.000 6,-1.000 7.000 6,1.000 6.000 7,-1.000 15.000 6,1.000 26.000 10,-1.000 24.000 10,1.000 26.000 8,-3.000 21.000-1,-2.000 19.000-12,-3.000 19.000-11,-3.000 19.000-12,1.000-1.000-7,6.000-18.000-4,7.000-19.000-4,6.000-18.000-4,3.000-10.000-3,0.000 0.000-4,0.000 0.000-4,0.000 0.000-3,3.000-5.000-4,6.000-9.000-1,7.000-10.000-3,6.000-8.000-2,10.000-12.000-1,17.000-12.000 2,15.000-13.000 0,16.000-12.000 2,5.000-15.000-5,-2.000-15.000-12,-3.000-15.000-10,-3.000-16.000-11,-9.000-2.000-6,-11.000 13.000-1,-14.000 12.000 0,-11.000 13.000-1</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0"/>
    </inkml:context>
    <inkml:brush xml:id="br0">
      <inkml:brushProperty name="width" value="0.057614017277956" units="cm"/>
      <inkml:brushProperty name="height" value="0.057614017277956" units="cm"/>
      <inkml:brushProperty name="color" value="#00bff3"/>
      <inkml:brushProperty name="ignorePressure" value="0"/>
    </inkml:brush>
  </inkml:definitions>
  <inkml:trace contextRef="#ctx0" brushRef="#br0">87100.000 40050.000 381,'23.000'-47.000'3,"-3.000"6.000"6,-3.000 7.000 5,-2.000 6.000 5,0.000 4.000 5,7.000 4.000 3,6.000 3.000 3,7.000 3.000 3,4.000 6.000-2,3.000 9.000-5,3.000 10.000-5,4.000 10.000-6,-3.000 5.000-5,-5.000 4.000-3,-7.000 3.000-3,-5.000 3.000-5,-8.000 4.000 0,-5.000 7.000 1,-7.000 6.000 2,-5.000 7.000 1,-9.000 4.000-6,-9.000 3.000-13,-10.000 3.000-12,-8.000 4.000-13,-11.000 1.000-4,-8.000 0.000 4,-10.000 0.000 4,-9.000 0.000 5,-5.000-2.000 3,0.000-3.000 5,0.000-3.000 5,0.000-2.000 4,4.000-8.000 4,10.000-8.000 2,10.000-10.000 2,9.000-9.000 3,10.000-12.000 8,14.000-11.000 10,11.000-14.000 12,14.000-11.000 12,11.000-9.000 3,14.000-3.000-5,11.000-3.000-4,14.000-2.000-5,5.000-1.000-5,1.000 3.000-4,-1.000 3.000-3,1.000 4.000-5,-3.000 4.000-1,-2.000 6.000 0,-3.000 7.000 0,-3.000 6.000 0,-6.000 6.000 0,-5.000 6.000-2,-7.000 7.000-1,-5.000 6.000-3,-8.000 9.000 0,-5.000 13.000-1,-7.000 12.000-1,-5.000 13.000-1,-9.000 4.000 1,-9.000-3.000-1,-10.000-3.000 2,-8.000-2.000-1,-11.000 0.000 0,-8.000 7.000-1,-10.000 6.000-1,-9.000 7.000-1,-5.000 0.000-2,0.000-2.000 0,0.000-3.000-2,0.000-3.000-1,3.000-4.000 1,6.000-3.000-1,7.000-3.000 1,6.000-2.000 1,4.000-9.000 0,4.000-12.000 0,3.000-13.000 1,3.000-12.000 0,6.000-13.000-1,9.000-12.000-2,10.000-13.000-2,10.000-12.000-1,10.000-12.000-1,13.000-8.000 2,12.000-10.000 0,13.000-9.000 1,6.000-4.000 2,0.000 4.000 3,0.000 3.000 2,0.000 3.000 3,3.000 4.000 2,6.000 7.000 3,7.000 6.000 1,6.000 7.000 2,3.000 7.000 1,0.000 9.000 1,0.000 10.000 0,0.000 10.000 0,0.000 4.000 0,0.000 0.000-1,0.000 0.000-1,0.000 0.000-1,-2.000 1.000-1,-3.000 4.000-2,-3.000 3.000 0,-2.000 3.000-2,-6.000 1.000-3,-6.000 1.000-6,-6.000-1.000-7,-6.000 1.000-5,-13.000 2.000-3,-19.000 7.000 3,-18.000 6.000 2,-19.000 7.000 2,-15.000 5.000 1,-8.000 7.000 1,-10.000 6.000 1,-9.000 7.000 1,-7.000 2.000 0,-3.000 1.000 1,-3.000-1.000 0,-2.000 1.000 0,0.000-4.000 1,7.000-6.000 5,6.000-6.000 3,7.000-6.000 4,5.000-6.000 3,7.000-2.000 2,6.000-3.000 2,7.000-3.000 3,7.000-1.000 3,9.000 4.000 5,10.000 3.000 5,10.000 3.000 5,5.000 1.000-2,4.000 1.000-6,3.000-1.000-8,3.000 1.000-6,7.000-6.000-6,14.000-8.000-8,11.000-10.000-6,14.000-9.000-6,5.000-15.000-4,1.000-18.000-2,-1.000-19.000-2,1.000-18.000-2,-1.000-9.000 1,1.000 4.000 2,-1.000 3.000 3,1.000 3.000 2,-4.000 7.000 4,-6.000 14.000 5,-6.000 11.000 6,-6.000 14.000 4,-9.000 14.000 9,-8.000 20.000 11,-10.000 18.000 12,-9.000 20.000 11,-9.000 8.000 2,-5.000 1.000-9,-7.000-1.000-8,-5.000 1.000-8,3.000-9.000-10,17.000-15.000-12,15.000-15.000-12,16.000-16.000-11,9.000-16.000-6,3.000-16.000 2,3.000-15.000 1,4.000-15.000 1,-3.000-3.000 3,-5.000 14.000 6,-7.000 11.000 5,-5.000 14.000 5,-3.000 14.000 7,4.000 20.000 6,3.000 18.000 7,3.000 20.000 7,-4.000 6.000 2,-8.000-2.000-3,-10.000-3.000-3,-9.000-3.000-2,-1.000-15.000-8,10.000-24.000-10,10.000-26.000-13,9.000-24.000-10,2.000-20.000-6,-2.000-11.000 1,-3.000-14.000 0,-3.000-11.000 1,-2.000-12.000 2,0.000-9.000 3,0.000-10.000 2,0.000-8.000 4,0.000-8.000 3,0.000-2.000 3,0.000-3.000 5,0.000-3.000 2,0.000 5.000 5,0.000 17.000 1,0.000 15.000 4,0.000 16.000 3,-4.000 15.000 3,-5.000 16.000 5,-7.000 15.000 6,-5.000 17.000 4,-3.000 13.000 8,4.000 13.000 8,3.000 12.000 10,3.000 13.000 10,-1.000 13.000 0,-2.000 17.000-8,-3.000 15.000-8,-3.000 16.000-8,-2.000 10.000-6,0.000 7.000-4,0.000 6.000-4,0.000 7.000-5,0.000 5.000-3,0.000 7.000-1,0.000 6.000-1,0.000 7.000-2,0.000 13.000-3,0.000 22.000-7,0.000 22.000-5,0.000 23.000-6,0.000 30.000-6,0.000 41.000-6,0.000 40.000-6,0.000 42.000-5,1.000 14.000-5,4.000-8.000-3,3.000-10.000-3,3.000-9.000-2,-1.000-37.000 2,-2.000-61.000 8,-3.000-64.000 7,-3.000-61.000 8,-1.000-36.000-1,4.000-5.000-9,3.000-7.000-9,3.000-5.000-8</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1"/>
    </inkml:context>
    <inkml:brush xml:id="br0">
      <inkml:brushProperty name="width" value="0.0482914187014103" units="cm"/>
      <inkml:brushProperty name="height" value="0.0482914187014103" units="cm"/>
      <inkml:brushProperty name="color" value="#00bff3"/>
      <inkml:brushProperty name="ignorePressure" value="0"/>
    </inkml:brush>
  </inkml:definitions>
  <inkml:trace contextRef="#ctx0" brushRef="#br0">90100.000 41000.000 455,'-82.000'0.000'6,"39.000"0.000"12,36.000 0.000 13,39.000 0.000 12,19.000-2.000 2,4.000-3.000-7,3.000-3.000-8,3.000-2.000-7,15.000-5.000-5,29.000-2.000-5,28.000-3.000-4,28.000-3.000-4,7.000-4.000-5,-11.000-3.000-5,-14.000-3.000-6,-11.000-2.000-5,-14.000-1.000-3,-11.000 3.000 0,-14.000 3.000-1,-11.000 4.000 0,-14.000 1.000-2,-11.000 0.000 0,-14.000 0.000-2,-11.000 0.000 0,-18.000-4.000-1,-22.000-5.000 1,-22.000-7.000 1,-21.000-5.000 1,-12.000-6.000 3,1.000-3.000 2,-1.000-3.000 4,1.000-2.000 4,2.000 0.000 3,7.000 7.000 5,6.000 6.000 5,7.000 7.000 4,4.000 4.000 5,3.000 3.000 6,3.000 3.000 6,4.000 4.000 5,1.000 5.000 7,0.000 10.000 10,0.000 10.000 8,0.000 9.000 10,1.000 17.000-1,4.000 25.000-12,3.000 25.000-10,3.000 25.000-13,1.000 23.000-6,1.000 22.000-2,-1.000 22.000-3,1.000 23.000-1,-1.000 16.000-3,1.000 13.000-1,-1.000 12.000-1,1.000 13.000-1,-1.000 1.000-4,1.000-9.000-7,-1.000-10.000-6,1.000-8.000-7,1.000-14.000-8,3.000-15.000-9,3.000-15.000-9,4.000-16.000-9,2.000-19.000-6,4.000-22.000-2,3.000-22.000-3,3.000-21.000-3</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1"/>
    </inkml:context>
    <inkml:brush xml:id="br0">
      <inkml:brushProperty name="width" value="0.0345861688256264" units="cm"/>
      <inkml:brushProperty name="height" value="0.0345861688256264" units="cm"/>
      <inkml:brushProperty name="color" value="#00bff3"/>
      <inkml:brushProperty name="ignorePressure" value="0"/>
    </inkml:brush>
  </inkml:definitions>
  <inkml:trace contextRef="#ctx0" brushRef="#br0">90900.000 41350.000 636,'0.000'-54.000'0,"0.000"-5.000"1,0.000-7.000 1,0.000-5.000 1,-7.000 17.000 9,-11.000 45.000 16,-14.000 43.000 16,-11.000 45.000 16,-11.000 25.000 3,-5.000 10.000-13,-7.000 10.000-12,-5.000 9.000-12,-3.000 2.000-9,4.000-2.000-5,3.000-3.000-6,3.000-3.000-5,3.000-9.000-2,3.000-11.000 1,3.000-14.000 0,4.000-11.000 0</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2"/>
    </inkml:context>
    <inkml:brush xml:id="br0">
      <inkml:brushProperty name="width" value="0.0335894748568535" units="cm"/>
      <inkml:brushProperty name="height" value="0.0335894748568535" units="cm"/>
      <inkml:brushProperty name="color" value="#00bff3"/>
      <inkml:brushProperty name="ignorePressure" value="0"/>
    </inkml:brush>
  </inkml:definitions>
  <inkml:trace contextRef="#ctx0" brushRef="#br0">91000.000 41850.000 654,'68.000'1.000'45,"-11.000"4.000"-6,-14.000 3.000-6,-11.000 3.000-4,-4.000 7.000-3,6.000 14.000 0,7.000 11.000 0,6.000 14.000 1,4.000 3.000-2,4.000-2.000-2,3.000-3.000-3,3.000-3.000-3,-1.000-7.000-7,-2.000-9.000-13,-3.000-10.000-11,-3.000-8.000-12,-6.000-9.000-12,-5.000-6.000-12,-7.000-6.000-11,-5.000-6.000-13</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2"/>
    </inkml:context>
    <inkml:brush xml:id="br0">
      <inkml:brushProperty name="width" value="0.0437222495675087" units="cm"/>
      <inkml:brushProperty name="height" value="0.0437222495675087" units="cm"/>
      <inkml:brushProperty name="color" value="#00bff3"/>
      <inkml:brushProperty name="ignorePressure" value="0"/>
    </inkml:brush>
  </inkml:definitions>
  <inkml:trace contextRef="#ctx0" brushRef="#br0">92150.000 40800.000 503,'-2.000'257.000'155,"-3.000"-33.000"-36,-3.000-35.000-35,-2.000-34.000-36,-3.000-20.000-20,1.000-2.000-4,-1.000-3.000-6,1.000-3.000-5,-1.000-9.000-6,1.000-11.000-6,-1.000-14.000-8,1.000-11.000-7</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2"/>
    </inkml:context>
    <inkml:brush xml:id="br0">
      <inkml:brushProperty name="width" value="0.0493919402360916" units="cm"/>
      <inkml:brushProperty name="height" value="0.0493919402360916" units="cm"/>
      <inkml:brushProperty name="color" value="#00bff3"/>
      <inkml:brushProperty name="ignorePressure" value="0"/>
    </inkml:brush>
  </inkml:definitions>
  <inkml:trace contextRef="#ctx0" brushRef="#br0">92500.000 40100.000 445,'48.000'-24.000'1,"-3.000"4.000"2,-3.000 3.000 3,-2.000 3.000 2,-5.000 3.000 1,-2.000 3.000-1,-3.000 3.000 1,-3.000 4.000-1,-2.000 2.000 2,0.000 4.000 0,0.000 3.000 2,0.000 3.000 1,-2.000 6.000 2,-3.000 9.000 1,-3.000 10.000 1,-2.000 10.000 1,-5.000 5.000 2,-2.000 4.000 1,-3.000 3.000 2,-3.000 3.000 1,-1.000 6.000-1,4.000 9.000-1,3.000 10.000-2,3.000 10.000-1,-1.000 7.000-2,-2.000 6.000 3,-3.000 7.000 0,-3.000 6.000 2,-2.000 6.000-1,0.000 6.000 0,0.000 7.000-2,0.000 6.000-1,0.000-2.000-2,0.000-9.000-3,0.000-10.000-2,0.000-8.000-2,1.000-11.000-2,4.000-8.000-3,3.000-10.000-2,3.000-9.000-3,-2.000-9.000-5,-6.000-5.000-8,-6.000-7.000-8,-6.000-5.000-9,-10.000-14.000-4,-12.000-18.000 1,-13.000-19.000-1,-12.000-18.000-1,-7.000-18.000 3,1.000-16.000 3,-1.000-15.000 3,1.000-15.000 4,4.000-15.000 2,9.000-12.000 1,10.000-13.000 2,10.000-12.000 0,5.000-7.000 2,4.000 1.000 1,3.000-1.000 3,3.000 1.000 0,4.000 7.000 3,7.000 16.000 2,6.000 15.000 3,7.000 17.000 1,5.000 10.000 2,7.000 6.000 3,6.000 7.000 1,7.000 6.000 3,0.000 9.000 1,-2.000 13.000 0,-3.000 12.000-1,-3.000 13.000 0,-4.000 10.000 0,-3.000 10.000 0,-3.000 10.000 0,-2.000 9.000-1,-8.000 13.000 1,-8.000 20.000 0,-10.000 18.000 0,-9.000 20.000 0,-9.000 8.000-1,-5.000 1.000 0,-7.000-1.000-1,-5.000 1.000-2,-1.000-6.000 0,6.000-8.000 1,7.000-10.000-1,6.000-9.000 1,4.000-10.000 1,4.000-9.000 0,3.000-10.000 1,3.000-8.000 2,9.000-9.000-2,16.000-6.000-1,15.000-6.000-3,17.000-6.000-3,3.000-10.000-3,-5.000-12.000-7,-7.000-13.000-7,-5.000-12.000-7,-4.000-5.000-4,0.000 3.000-3,0.000 3.000-2,0.000 4.000-4</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3"/>
    </inkml:context>
    <inkml:brush xml:id="br0">
      <inkml:brushProperty name="width" value="0.043039470911026" units="cm"/>
      <inkml:brushProperty name="height" value="0.043039470911026" units="cm"/>
      <inkml:brushProperty name="color" value="#00bff3"/>
      <inkml:brushProperty name="ignorePressure" value="0"/>
    </inkml:brush>
  </inkml:definitions>
  <inkml:trace contextRef="#ctx0" brushRef="#br0">94500.000 38900.000 511,'0.000'-69.000'0,"0.000"13.000"0,0.000 12.000 0,0.000 13.000 0,3.000 18.000 7,6.000 26.000 16,7.000 24.000 15,6.000 26.000 16,3.000 15.000 2,0.000 6.000-10,0.000 7.000-10,0.000 6.000-10,-2.000-1.000-5,-3.000-5.000-2,-3.000-7.000-2,-2.000-5.000-2,3.000-12.000-11,14.000-16.000-22,11.000-15.000-23,14.000-15.000-21,3.000-20.000-8,-2.000-21.000 9,-3.000-22.000 8,-3.000-22.000 9,-2.000-13.000 7,0.000-3.000 8,0.000-3.000 7,0.000-2.000 7,-4.000 2.000 5,-5.000 9.000 5,-7.000 10.000 3,-5.000 10.000 3,-11.000 13.000 10,-11.000 19.000 15,-14.000 19.000 14,-11.000 19.000 14,-11.000 16.000 4,-5.000 17.000-9,-7.000 15.000-9,-5.000 16.000-8,-6.000 7.000-6,-3.000 1.000-4,-3.000-1.000-3,-2.000 1.000-4,-5.000-1.000-2,-2.000 1.000-3,-3.000-1.000-2,-3.000 1.000-3,-2.000-3.000-1,0.000-2.000-3,0.000-3.000-2,0.000-3.000-1,3.000-7.000-2,6.000-9.000-1,7.000-10.000 0,6.000-8.000 0,15.000-12.000-1,26.000-12.000-1,24.000-13.000 0,26.000-12.000 0,18.000-12.000 0,13.000-8.000 1,12.000-10.000 2,13.000-9.000 1,2.000-1.000 1,-5.000 10.000 0,-7.000 10.000 0,-5.000 9.000-1,-6.000 4.000-1,-3.000 1.000-1,-3.000-1.000-2,-2.000 1.000-2,-9.000 5.000-1,-12.000 14.000 1,-13.000 11.000 0,-12.000 14.000 1,-13.000 7.000 1,-12.000 3.000 0,-13.000 3.000 1,-12.000 4.000 2,-12.000 2.000-1,-8.000 4.000 0,-10.000 3.000 0,-9.000 3.000-2,-9.000 3.000 1,-5.000 3.000-1,-7.000 3.000-1,-5.000 4.000 0,-6.000 2.000 1,-3.000 4.000 3,-3.000 3.000 1,-2.000 3.000 2,-3.000-1.000 2,1.000-2.000 1,-1.000-3.000 0,1.000-3.000 2,7.000-7.000 2,16.000-9.000 8,15.000-10.000 6,17.000-8.000 8,17.000-9.000 3,23.000-6.000 3,22.000-6.000 3,22.000-6.000 2,19.000-6.000-2,20.000-2.000-7,18.000-3.000-7,20.000-3.000-7,14.000-10.000-5,14.000-16.000-2,11.000-15.000-1,14.000-15.000-2,3.000-11.000-4,-2.000-2.000-5,-3.000-3.000-6,-3.000-3.000-6,-9.000 2.000-5,-11.000 10.000-3,-14.000 10.000-5,-11.000 9.000-3,-15.000 6.000-3,-16.000 3.000 1,-15.000 3.000 1,-15.000 4.000-1,-23.000 2.000 0,-28.000 4.000-4,-28.000 3.000-4,-27.000 3.000-3,-15.000-4.000 3,0.000-8.000 7,0.000-10.000 8,0.000-9.000 8,0.000-5.000 5,0.000 0.000 5,0.000 0.000 5,0.000 0.000 3,6.000 3.000 2,13.000 6.000-3,12.000 7.000-2,13.000 6.000-1,10.000 10.000 9,10.000 17.000 23,10.000 15.000 22,9.000 16.000 22,4.000 13.000 4,1.000 14.000-14,-1.000 11.000-14,1.000 14.000-14,-3.000 10.000-7,-2.000 9.000-1,-3.000 10.000-2,-3.000 10.000-1,-9.000 5.000-2,-11.000 4.000-2,-14.000 3.000-3,-11.000 3.000-4,-14.000-4.000 0,-11.000-8.000 0,-14.000-10.000 0,-11.000-9.000 1,-9.000-7.000-10,-3.000-3.000-17,-3.000-3.000-19,-2.000-2.000-17,2.000-9.000-10,9.000-12.000-1,10.000-13.000 0,10.000-12.000-1,10.000-12.000 4,13.000-8.000 8,12.000-10.000 8,13.000-9.000 9</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45"/>
    </inkml:context>
    <inkml:brush xml:id="br0">
      <inkml:brushProperty name="width" value="0.035626370459795" units="cm"/>
      <inkml:brushProperty name="height" value="0.035626370459795" units="cm"/>
      <inkml:brushProperty name="color" value="#00bff3"/>
      <inkml:brushProperty name="ignorePressure" value="0"/>
    </inkml:brush>
  </inkml:definitions>
  <inkml:trace contextRef="#ctx0" brushRef="#br0">84450.000 39600.000 617,'71.000'-25.000'105,"-5.000"0.000"-23,-7.000 0.000-23,-5.000 0.000-24,5.000-5.000-13,19.000-9.000-3,19.000-10.000-3,19.000-8.000-4,10.000-9.000-2,4.000-6.000-1,3.000-6.000-3,3.000-6.000-1,4.000-6.000-3,7.000-2.000-2,6.000-3.000-2,7.000-3.000-4,5.000-2.000 0,7.000 0.000 0,6.000 0.000 1,7.000 0.000 0,0.000 3.000-1,-2.000 6.000-6,-3.000 7.000-3,-3.000 6.000-5,-9.000 6.000-5,-11.000 6.000-6,-14.000 7.000-5,-11.000 6.000-6,-18.000 6.000-1,-22.000 6.000 3,-22.000 7.000 4,-21.000 6.000 2,-15.000 4.000 3,-6.000 4.000 4,-6.000 3.000 3,-6.000 3.000 3</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4"/>
    </inkml:context>
    <inkml:brush xml:id="br0">
      <inkml:brushProperty name="width" value="0.0335307046771049" units="cm"/>
      <inkml:brushProperty name="height" value="0.0335307046771049" units="cm"/>
      <inkml:brushProperty name="color" value="#00bff3"/>
      <inkml:brushProperty name="ignorePressure" value="0"/>
    </inkml:brush>
  </inkml:definitions>
  <inkml:trace contextRef="#ctx0" brushRef="#br0">95200.000 41800.000 656,'115.000'75.000'99,"-18.000"0.000"-18,-19.000 0.000-19,-18.000 0.000-18,-9.000-4.000-14,4.000-5.000-11,3.000-7.000-11,3.000-5.000-9,-1.000-8.000-7,-2.000-5.000-2,-3.000-7.000-3,-3.000-5.000-3,-6.000-8.000-9,-5.000-5.000-17,-7.000-7.000-17,-5.000-5.000-17</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4"/>
    </inkml:context>
    <inkml:brush xml:id="br0">
      <inkml:brushProperty name="width" value="0.0338908135890961" units="cm"/>
      <inkml:brushProperty name="height" value="0.0338908135890961" units="cm"/>
      <inkml:brushProperty name="color" value="#00bff3"/>
      <inkml:brushProperty name="ignorePressure" value="0"/>
    </inkml:brush>
  </inkml:definitions>
  <inkml:trace contextRef="#ctx0" brushRef="#br0">96600.000 39950.000 649,'71.000'-22.000'7,"-5.000"6.000"14,-7.000 7.000 13,-5.000 6.000 15,-6.000 6.000 4,-3.000 6.000-9,-3.000 7.000-6,-2.000 6.000-7,-5.000 4.000-7,-2.000 4.000-5,-3.000 3.000-5,-3.000 3.000-6,-6.000 4.000-5,-5.000 7.000-9,-7.000 6.000-7,-5.000 7.000-8,-12.000 5.000-6,-16.000 7.000-5,-15.000 6.000-4,-15.000 7.000-4,-11.000 4.000-1,-2.000 3.000 2,-3.000 3.000 2,-3.000 4.000 4,-4.000-1.000 1,-3.000-3.000 3,-3.000-3.000 3,-2.000-2.000 2,0.000-8.000 4,7.000-8.000 5,6.000-10.000 3,7.000-9.000 6,7.000-9.000 5,9.000-5.000 9,10.000-7.000 7,10.000-5.000 8,14.000-8.000 9,23.000-5.000 9,22.000-7.000 9,22.000-5.000 10,16.000-8.000 0,14.000-5.000-9,11.000-7.000-9,14.000-5.000-9,7.000-1.000-7,3.000 6.000-7,3.000 7.000-7,4.000 6.000-5,-1.000 3.000-4,-3.000 0.000 1,-3.000 0.000 1,-2.000 0.000-1,-6.000 0.000-6,-6.000 0.000-14,-6.000 0.000-15,-6.000 0.000-15,-10.000 0.000-8,-12.000 0.000-2,-13.000 0.000-2,-12.000 0.000-3</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5"/>
    </inkml:context>
    <inkml:brush xml:id="br0">
      <inkml:brushProperty name="width" value="0.0293589793145657" units="cm"/>
      <inkml:brushProperty name="height" value="0.0293589793145657" units="cm"/>
      <inkml:brushProperty name="color" value="#00bff3"/>
      <inkml:brushProperty name="ignorePressure" value="0"/>
    </inkml:brush>
  </inkml:definitions>
  <inkml:trace contextRef="#ctx0" brushRef="#br0">98750.000 39450.000 749,'98.000'-68.000'33,"-3.000"17.000"-3,-3.000 15.000-2,-2.000 16.000-3,-3.000 7.000-1,1.000 1.000-2,-1.000-1.000-1,1.000 1.000-1,-6.000 1.000-5,-8.000 3.000-8,-10.000 3.000-9,-9.000 4.000-8,-16.000 7.000-11,-22.000 13.000-16,-22.000 12.000-14,-21.000 13.000-15,-18.000 6.000 0,-12.000 0.000 15,-13.000 0.000 14,-12.000 0.000 15,-9.000 1.000 9,-2.000 4.000 3,-3.000 3.000 2,-3.000 3.000 4,-4.000-1.000 1,-3.000-2.000 1,-3.000-3.000 1,-2.000-3.000 0,0.000-2.000 1,7.000 0.000-1,6.000 0.000 2,7.000 0.000-1,8.000-5.000 1,14.000-9.000 0,11.000-10.000 0,14.000-8.000-1,22.000-11.000 10,35.000-8.000 18,35.000-10.000 19,34.000-9.000 17,23.000-7.000 4,13.000-3.000-11,12.000-3.000-12,13.000-2.000-11,6.000 0.000-9,0.000 7.000-4,0.000 6.000-6,0.000 7.000-6,-4.000 4.000-5,-5.000 3.000-4,-7.000 3.000-5,-5.000 4.000-6,-11.000 1.000-5,-11.000 0.000-8,-14.000 0.000-7,-11.000 0.000-8,-23.000-2.000-3,-31.000-3.000-1,-31.000-3.000-1,-31.000-2.000 0,-13.000-3.000 4,6.000 1.000 9,7.000-1.000 9,6.000 1.000 9</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5"/>
    </inkml:context>
    <inkml:brush xml:id="br0">
      <inkml:brushProperty name="width" value="0.029305649921298" units="cm"/>
      <inkml:brushProperty name="height" value="0.029305649921298" units="cm"/>
      <inkml:brushProperty name="color" value="#00bff3"/>
      <inkml:brushProperty name="ignorePressure" value="0"/>
    </inkml:brush>
  </inkml:definitions>
  <inkml:trace contextRef="#ctx0" brushRef="#br0">99300.000 38200.000 750,'-46.000'-90.000'1,"10.000"23.000"2,10.000 22.000 1,9.000 22.000 2,4.000 21.000 2,1.000 22.000 3,-1.000 22.000 3,1.000 23.000 3,-3.000 20.000 2,-2.000 23.000 3,-3.000 22.000 2,-3.000 22.000 3,-2.000 8.000-1,0.000-2.000-4,0.000-3.000-3,0.000-3.000-3,0.000-4.000-7,0.000-3.000-7,0.000-3.000-9,0.000-2.000-8,1.000-9.000-2,4.000-12.000 2,3.000-13.000 4,3.000-12.000 2,6.000-16.000-6,9.000-19.000-13,10.000-18.000-14,10.000-19.000-15</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5"/>
    </inkml:context>
    <inkml:brush xml:id="br0">
      <inkml:brushProperty name="width" value="0.0335017554461956" units="cm"/>
      <inkml:brushProperty name="height" value="0.0335017554461956" units="cm"/>
      <inkml:brushProperty name="color" value="#00bff3"/>
      <inkml:brushProperty name="ignorePressure" value="0"/>
    </inkml:brush>
  </inkml:definitions>
  <inkml:trace contextRef="#ctx0" brushRef="#br0">100000.000 39400.000 656,'15.000'-13.000'3,"-18.000"26.000"4,-19.000 24.000 5,-18.000 26.000 4,-14.000 15.000 6,-5.000 6.000 2,-7.000 7.000 5,-5.000 6.000 3,-8.000 3.000 2,-5.000 0.000-3,-7.000 0.000-3,-5.000 0.000-1,-6.000 4.000-3,-3.000 10.000-4,-3.000 10.000-4,-2.000 9.000-4,-3.000 7.000-5,1.000 7.000-10,-1.000 6.000-9,1.000 7.000-9,4.000-6.000-7,9.000-15.000-6,10.000-15.000-5,10.000-16.000-6,11.000-16.000-3,17.000-16.000 2,15.000-15.000 0,16.000-15.000 0,7.000-12.000 6,1.000-6.000 8,-1.000-6.000 10,1.000-6.000 8</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6"/>
    </inkml:context>
    <inkml:brush xml:id="br0">
      <inkml:brushProperty name="width" value="0.0368183925747871" units="cm"/>
      <inkml:brushProperty name="height" value="0.0368183925747871" units="cm"/>
      <inkml:brushProperty name="color" value="#00bff3"/>
      <inkml:brushProperty name="ignorePressure" value="0"/>
    </inkml:brush>
  </inkml:definitions>
  <inkml:trace contextRef="#ctx0" brushRef="#br0">99650.000 40350.000 597,'46.000'-24.000'0,"-5.000"4.000"0,-7.000 3.000 0,-5.000 3.000 0,0.000 1.000-2,10.000 1.000-3,10.000-1.000-4,9.000 1.000-4,2.000 4.000 0,-2.000 9.000 5,-3.000 10.000 3,-3.000 10.000 4,-4.000 2.000 0,-3.000-3.000-1,-3.000-3.000-4,-2.000-2.000-2,-5.000-5.000-1,-2.000-2.000 0,-3.000-3.000-2,-3.000-3.000 1,-9.000-6.000 0,-11.000-5.000 2,-14.000-7.000 3,-11.000-5.000 2,-11.000-4.000 1,-5.000 0.000 0,-7.000 0.000 1,-5.000 0.000 0,-3.000 0.000 1,4.000 0.000 0,3.000 0.000 0,3.000 0.000-1,-1.000 1.000 2,-2.000 4.000-1,-3.000 3.000 2,-3.000 3.000 0,1.000 4.000 1,6.000 7.000 4,7.000 6.000 2,6.000 7.000 4,1.000 8.000 3,-3.000 14.000 5,-3.000 11.000 3,-2.000 14.000 5,-3.000 8.000 2,1.000 7.000 1,-1.000 6.000 0,1.000 7.000 1,4.000 0.000-1,9.000-2.000-3,10.000-3.000-3,10.000-3.000-2,5.000-4.000-3,4.000-3.000-2,3.000-3.000-3,3.000-2.000-2,6.000-5.000-3,9.000-2.000-2,10.000-3.000-3,10.000-3.000-3,4.000-2.000-3,0.000 0.000-2,0.000 0.000-3,0.000 0.000-3,-4.000-2.000-1,-5.000-3.000 0,-7.000-3.000 0,-5.000-2.000 2,-6.000-3.000 0,-3.000 1.000 2,-3.000-1.000 2,-2.000 1.000 2,-5.000-1.000 2,-2.000 1.000 4,-3.000-1.000 3,-3.000 1.000 5,-7.000 1.000 1,-9.000 3.000 1,-10.000 3.000 1,-8.000 4.000 1,-12.000-1.000-2,-12.000-3.000-3,-13.000-3.000-4,-12.000-2.000-3,-7.000-1.000-2,1.000 3.000 1,-1.000 3.000 0,1.000 4.000 1,1.000-3.000-2,3.000-5.000-6,3.000-7.000-4,4.000-5.000-4,4.000-6.000-7,6.000-3.000-9,7.000-3.000-7,6.000-2.000-9,6.000-6.000-6,6.000-6.000-4,7.000-6.000-3,6.000-6.000-4</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7"/>
    </inkml:context>
    <inkml:brush xml:id="br0">
      <inkml:brushProperty name="width" value="0.0304372198879719" units="cm"/>
      <inkml:brushProperty name="height" value="0.0304372198879719" units="cm"/>
      <inkml:brushProperty name="color" value="#00bff3"/>
      <inkml:brushProperty name="ignorePressure" value="0"/>
    </inkml:brush>
  </inkml:definitions>
  <inkml:trace contextRef="#ctx0" brushRef="#br0">101750.000 38700.000 722,'71.000'-44.000'14,"-5.000"13.000"2,-7.000 12.000 2,-5.000 13.000 3,-1.000 4.000 0,6.000-3.000 0,7.000-3.000-1,6.000-2.000 0,-1.000-1.000-2,-5.000 3.000-3,-7.000 3.000-1,-5.000 4.000-3,-8.000 1.000-9,-5.000 0.000-14,-7.000 0.000-15,-5.000 0.000-16,-11.000 0.000-5,-11.000 0.000 1,-14.000 0.000 3,-11.000 0.000 2,-11.000-2.000 5,-5.000-3.000 8,-7.000-3.000 9,-5.000-2.000 8,-4.000-6.000 4,0.000-6.000 3,0.000-6.000 0,0.000-6.000 3,0.000-6.000 1,0.000-2.000-1,0.000-3.000 2,0.000-3.000-1,1.000 1.000 1,4.000 6.000 0,3.000 7.000-1,3.000 6.000 1,3.000 4.000 0,3.000 4.000 0,3.000 3.000 0,4.000 3.000 0,2.000 7.000 3,4.000 14.000 7,3.000 11.000 7,3.000 14.000 6,3.000 11.000 2,3.000 14.000-4,3.000 11.000-4,4.000 14.000-4,1.000 8.000-1,0.000 7.000-1,0.000 6.000 0,0.000 7.000 1,-2.000 0.000-4,-3.000-2.000-8,-3.000-3.000-6,-2.000-3.000-8,-6.000-7.000-4,-6.000-9.000-3,-6.000-10.000-2,-6.000-8.000-1,-2.000-11.000 1,3.000-8.000 5,3.000-10.000 5,4.000-9.000 5,1.000-7.000 4,0.000-3.000 0,0.000-3.000 2,0.000-2.000 0,0.000-5.000 1,0.000-2.000 1,0.000-3.000-1,0.000-3.000 1,3.000 5.000 0,6.000 17.000 2,7.000 15.000 2,6.000 16.000 0,4.000 7.000 8,4.000 1.000 13,3.000-1.000 13,3.000 1.000 13,-1.000-1.000 4,-2.000 1.000-7,-3.000-1.000-6,-3.000 1.000-6,-2.000-4.000-8,0.000-6.000-8,0.000-6.000-9,0.000-6.000-9,9.000-16.000-10,19.000-25.000-10,19.000-25.000-10,19.000-25.000-10,10.000-16.000-5,4.000-6.000 2,3.000-6.000 3,3.000-6.000 1,3.000-1.000 6,3.000 7.000 8,3.000 6.000 9,4.000 7.000 8,-4.000 7.000 5,-9.000 9.000 4,-10.000 10.000 4,-8.000 10.000 3,-12.000 8.000 5,-12.000 10.000 9,-13.000 10.000 7,-12.000 9.000 9,-12.000 12.000 1,-8.000 16.000-5,-10.000 15.000-4,-9.000 17.000-4,-13.000 8.000-4,-16.000 4.000 0,-15.000 3.000-1,-15.000 3.000-2,-11.000 1.000-3,-2.000 1.000-5,-3.000-1.000-6,-3.000 1.000-4,-1.000-4.000-6,4.000-6.000-3,3.000-6.000-5,3.000-6.000-2,9.000-9.000-2,16.000-8.000 3,15.000-10.000 3,17.000-9.000 2,21.000-13.000 1,28.000-16.000-2,28.000-15.000-2,29.000-15.000-1,15.000-12.000 0,3.000-6.000 4,3.000-6.000 4,4.000-6.000 3,-3.000 2.000 1,-5.000 14.000 0,-7.000 11.000-2,-5.000 14.000 0,-9.000 7.000-1,-9.000 3.000 2,-10.000 3.000 0,-8.000 4.000 0,-9.000 4.000 1,-6.000 6.000-2,-6.000 7.000-1,-6.000 6.000-1,-12.000 6.000-4,-15.000 6.000-5,-15.000 7.000-6,-16.000 6.000-6,-12.000 4.000-3,-5.000 4.000-3,-7.000 3.000-2,-5.000 3.000-3,-6.000 1.000 3,-3.000 1.000 5,-3.000-1.000 7,-2.000 1.000 5,-8.000 1.000 4,-8.000 3.000 3,-10.000 3.000 3,-9.000 4.000 1,5.000-6.000 2,23.000-11.000 0,22.000-14.000 1,22.000-11.000 0,10.000-9.000 1,1.000-3.000 0,-1.000-3.000-1,1.000-2.000 1</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47"/>
    </inkml:context>
    <inkml:brush xml:id="br0">
      <inkml:brushProperty name="width" value="0.0441854745149612" units="cm"/>
      <inkml:brushProperty name="height" value="0.0441854745149612" units="cm"/>
      <inkml:brushProperty name="color" value="#00bff3"/>
      <inkml:brushProperty name="ignorePressure" value="0"/>
    </inkml:brush>
  </inkml:definitions>
  <inkml:trace contextRef="#ctx0" brushRef="#br0">100350.000 42100.000 497,'-50.000'25.000'0,"0.000"0.000"0,0.000 0.000 0,0.000 0.000 0,12.000-4.000 4,26.000-5.000 6,24.000-7.000 7,26.000-5.000 7,16.000-4.000 4,10.000 0.000 2,10.000 0.000 1,9.000 0.000 2,2.000 0.000 0,-2.000 0.000-2,-3.000 0.000-1,-3.000 0.000-2,-4.000 1.000-2,-3.000 4.000-3,-3.000 3.000-2,-2.000 3.000-2,-5.000-1.000-4,-2.000-2.000-2,-3.000-3.000-2,-3.000-3.000-4,-2.000-2.000-4,0.000 0.000-5,0.000 0.000-7,0.000 0.000-5,1.000-7.000-3,4.000-11.000-3,3.000-14.000-1,3.000-11.000-3,1.000-9.000-3,1.000-3.000-6,-1.000-3.000-5,1.000-2.000-6,-1.000 2.000 0,1.000 9.000 6,-1.000 10.000 5,1.000 10.000 5,-4.000 5.000 7,-6.000 4.000 6,-6.000 3.000 8,-6.000 3.000 6,-4.000 3.000 5,1.000 3.000 2,-1.000 3.000 1,1.000 4.000 2,-1.000 4.000 5,1.000 6.000 9,-1.000 7.000 9,1.000 6.000 9,-1.000 1.000 2,1.000-3.000-6,-1.000-3.000-5,1.000-2.000-5,-1.000-5.000-5,1.000-2.000-3,-1.000-3.000-4,1.000-3.000-4,1.000-2.000-2,3.000 0.000-2,3.000 0.000-2,4.000 0.000-1,-1.000 1.000-4,-3.000 4.000-6,-3.000 3.000-5,-2.000 3.000-6,-3.000-1.000-4,1.000-2.000-2,-1.000-3.000-2,1.000-3.000-2,-3.000-6.000-2,-2.000-5.000-2,-3.000-7.000-2,-3.000-5.000-2,-2.000-4.000 2,0.000 0.000 8,0.000 0.000 8,0.000 0.000 6,0.000 1.000 7,0.000 4.000 3,0.000 3.000 6,0.000 3.000 4,0.000 3.000 1,0.000 3.000 1,0.000 3.000-1,0.000 4.000 1,3.000 4.000 5,6.000 6.000 12,7.000 7.000 13,6.000 6.000 11,6.000 1.000 4,6.000-3.000-4,7.000-3.000-5,6.000-2.000-6,1.000-3.000-5,-3.000 1.000-9,-3.000-1.000-9,-2.000 1.000-7,-5.000-3.000-9,-2.000-2.000-5,-3.000-3.000-8,-3.000-3.000-7,-13.000-4.000-13,-22.000-3.000-20,-22.000-3.000-20,-21.000-2.000-21,-10.000-1.000 0,3.000 3.000 18,3.000 3.000 18,4.000 4.000 18</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1"/>
    </inkml:context>
    <inkml:brush xml:id="br0">
      <inkml:brushProperty name="width" value="0.0356505364179611" units="cm"/>
      <inkml:brushProperty name="height" value="0.0356505364179611" units="cm"/>
      <inkml:brushProperty name="color" value="#00bff3"/>
      <inkml:brushProperty name="ignorePressure" value="0"/>
    </inkml:brush>
  </inkml:definitions>
  <inkml:trace contextRef="#ctx0" brushRef="#br0">82150.000 36100.000 617,'25.000'-110.000'80,"0.000"32.000"-15,0.000 31.000-16,0.000 32.000-14,0.000 16.000-9,0.000 4.000-2,0.000 3.000-1,0.000 3.000-2,1.000 6.000-2,4.000 9.000-4,3.000 10.000-3,3.000 10.000-3,-4.000 4.000-4,-8.000 0.000-7,-10.000 0.000-5,-9.000 0.000-6,-5.000 0.000-5,0.000 0.000-3,0.000 0.000-4,0.000 0.000-4,0.000-4.000-6,0.000-5.000-10,0.000-7.000-12,0.000-5.000-9</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2"/>
    </inkml:context>
    <inkml:brush xml:id="br0">
      <inkml:brushProperty name="width" value="0.037430714815855" units="cm"/>
      <inkml:brushProperty name="height" value="0.037430714815855" units="cm"/>
      <inkml:brushProperty name="color" value="#00bff3"/>
      <inkml:brushProperty name="ignorePressure" value="0"/>
    </inkml:brush>
  </inkml:definitions>
  <inkml:trace contextRef="#ctx0" brushRef="#br0">83250.000 35400.000 587,'23.000'-24.000'3,"-3.000"4.000"5,-3.000 3.000 6,-2.000 3.000 5,-5.000 10.000 7,-2.000 20.000 10,-3.000 18.000 9,-3.000 20.000 9,-7.000 11.000-1,-9.000 7.000-13,-10.000 6.000-11,-8.000 7.000-12,-9.000 2.000-9,-6.000 1.000-4,-6.000-1.000-4,-6.000 1.000-5,-6.000-4.000-7,-2.000-6.000-10,-3.000-6.000-9,-3.000-6.000-10,1.000-9.000-3,6.000-8.000 6,7.000-10.000 4,6.000-9.000 5,4.000-9.000 4,4.000-5.000 5,3.000-7.000 5,3.000-5.000 4,7.000 5.000 15,14.000 19.000 25,11.000 19.000 25,14.000 19.000 25,3.000 4.000-1,-2.000-9.000-26,-3.000-10.000-26,-3.000-8.000-26,8.000-20.000-18,23.000-28.000-10,22.000-28.000-9,22.000-27.000-10,12.000-17.000 1,3.000-3.000 11,3.000-3.000 12,4.000-2.000 12,-3.000 2.000 8,-5.000 9.000 7,-7.000 10.000 5,-5.000 10.000 6,-9.000 8.000 3,-9.000 10.000 0,-10.000 10.000-1,-8.000 9.000 0,-11.000 12.000-2,-8.000 16.000-2,-10.000 15.000-2,-9.000 17.000-3,-13.000 10.000 0,-16.000 6.000-2,-15.000 7.000 0,-15.000 6.000-1,-9.000 1.000 0,1.000-3.000-1,-1.000-3.000-1,1.000-2.000 0,-1.000-6.000-1,1.000-6.000 0,-1.000-6.000-1,1.000-6.000 0,1.000-7.000 0,3.000-6.000 0,3.000-6.000 2,4.000-6.000 0,15.000-7.000 1,28.000-6.000 0,28.000-6.000 1,29.000-6.000 0,10.000-2.000-4,-6.000 3.000-8,-6.000 3.000-8,-6.000 4.000-8,-12.000 4.000-3,-15.000 6.000 3,-15.000 7.000 3,-16.000 6.000 2,-13.000 4.000 4,-9.000 4.000 4,-10.000 3.000 2,-8.000 3.000 4,-6.000 1.000 3,1.000 1.000 2,-1.000-1.000 2,1.000 1.000 2,-3.000 1.000 3,-2.000 3.000 5,-3.000 3.000 3,-3.000 4.000 5,1.000-1.000 2,6.000-3.000-1,7.000-3.000 0,6.000-2.000 0,6.000-5.000-1,6.000-2.000 1,7.000-3.000 0,6.000-3.000 0,1.000 4.000-6,-3.000 13.000-15,-3.000 12.000-13,-2.000 13.000-15,0.000 6.000-8,7.000 0.000-1,6.000 0.000 0,7.000 0.000-2,4.000-7.000 0,3.000-11.000 0,3.000-14.000 0,4.000-11.000-1</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46"/>
    </inkml:context>
    <inkml:brush xml:id="br0">
      <inkml:brushProperty name="width" value="0.0438076667487621" units="cm"/>
      <inkml:brushProperty name="height" value="0.0438076667487621" units="cm"/>
      <inkml:brushProperty name="color" value="#00bff3"/>
      <inkml:brushProperty name="ignorePressure" value="0"/>
    </inkml:brush>
  </inkml:definitions>
  <inkml:trace contextRef="#ctx0" brushRef="#br0">82200.000 33950.000 502,'0.000'-107.000'18,"0.000"39.000"12,0.000 36.000 13,0.000 39.000 12,0.000 22.000 2,0.000 10.000-9,0.000 10.000-8,0.000 9.000-8,0.000 4.000-7,0.000 1.000-2,0.000-1.000-2,0.000 1.000-3,-2.000 2.000-3,-3.000 7.000-1,-3.000 6.000-3,-2.000 7.000-1,-1.000 5.000-1,3.000 7.000-1,3.000 6.000 0,4.000 7.000 0,1.000 5.000-4,0.000 7.000-4,0.000 6.000-6,0.000 7.000-6,0.000 4.000-5,0.000 3.000-6,0.000 3.000-5,0.000 4.000-7,0.000-6.000-4,0.000-11.000-4,0.000-14.000-4,0.000-11.000-4,-2.000-15.000 0,-3.000-16.000 2,-3.000-15.000 2,-2.000-15.000 4</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2"/>
    </inkml:context>
    <inkml:brush xml:id="br0">
      <inkml:brushProperty name="width" value="0.0418677851557732" units="cm"/>
      <inkml:brushProperty name="height" value="0.0418677851557732" units="cm"/>
      <inkml:brushProperty name="color" value="#00bff3"/>
      <inkml:brushProperty name="ignorePressure" value="0"/>
    </inkml:brush>
  </inkml:definitions>
  <inkml:trace contextRef="#ctx0" brushRef="#br0">82000.000 38350.000 525,'68.000'0.000'14,"-11.000"0.000"2,-14.000 0.000 4,-11.000 0.000 2,-4.000 1.000 1,6.000 4.000-1,7.000 3.000-3,6.000 3.000-1,4.000 3.000 1,4.000 3.000 7,3.000 3.000 5,3.000 4.000 5,-2.000 2.000 2,-6.000 4.000-6,-6.000 3.000-4,-6.000 3.000-4,-2.000 3.000-4,3.000 3.000-1,3.000 3.000-1,4.000 4.000-2,-3.000-9.000-4,-5.000-18.000-11,-7.000-19.000-8,-5.000-18.000-9,-4.000-23.000-6,0.000-24.000-1,0.000-26.000-1,0.000-24.000-1,3.000-10.000-1,6.000 6.000 2,7.000 7.000 2,6.000 6.000 0,3.000 9.000 4,0.000 13.000 8,0.000 12.000 6,0.000 13.000 7,0.000 10.000 5,0.000 10.000 4,0.000 10.000 4,0.000 9.000 3,-2.000 4.000 1,-3.000 1.000-1,-3.000-1.000-2,-2.000 1.000-1,-6.000 8.000-2,-6.000 20.000-5,-6.000 18.000-3,-6.000 20.000-4,-6.000 6.000-8,-2.000-2.000-11,-3.000-3.000-11,-3.000-3.000-11,-4.000-6.000-5,-3.000-5.000-1,-3.000-7.000 1,-2.000-5.000 0,-5.000-6.000 4,-2.000-3.000 5,-3.000-3.000 6,-3.000-2.000 6,-1.000-3.000 4,4.000 1.000 0,3.000-1.000 1,3.000 1.000 0</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2"/>
    </inkml:context>
    <inkml:brush xml:id="br0">
      <inkml:brushProperty name="width" value="0.031803447753191" units="cm"/>
      <inkml:brushProperty name="height" value="0.031803447753191" units="cm"/>
      <inkml:brushProperty name="color" value="#00bff3"/>
      <inkml:brushProperty name="ignorePressure" value="0"/>
    </inkml:brush>
  </inkml:definitions>
  <inkml:trace contextRef="#ctx0" brushRef="#br0">82850.000 37400.000 691,'-36.000'1.000'10,"28.000"4.000"18,28.000 3.000 18,29.000 3.000 20,15.000 3.000 0,3.000 3.000-17,3.000 3.000-19,4.000 4.000-16,-3.000 1.000-15,-5.000 0.000-9,-7.000 0.000-10,-5.000 0.000-10</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3"/>
    </inkml:context>
    <inkml:brush xml:id="br0">
      <inkml:brushProperty name="width" value="0.0405724681913853" units="cm"/>
      <inkml:brushProperty name="height" value="0.0405724681913853" units="cm"/>
      <inkml:brushProperty name="color" value="#00bff3"/>
      <inkml:brushProperty name="ignorePressure" value="0"/>
    </inkml:brush>
  </inkml:definitions>
  <inkml:trace contextRef="#ctx0" brushRef="#br0">84800.000 36050.000 542,'23.000'-25.000'6,"-3.000"0.000"11,-3.000 0.000 12,-2.000 0.000 12,-5.000 7.000 4,-2.000 17.000-3,-3.000 15.000-3,-3.000 16.000-4,-6.000 13.000-4,-5.000 14.000-4,-7.000 11.000-3,-5.000 14.000-4,-8.000 7.000-6,-5.000 3.000-6,-7.000 3.000-7,-5.000 4.000-6,-4.000-4.000-6,0.000-9.000-4,0.000-10.000-3,0.000-8.000-4,4.000-11.000-2,10.000-8.000 0,10.000-10.000 0,9.000-9.000 0,10.000-5.000 3,14.000 0.000 8,11.000 0.000 8,14.000 0.000 7,3.000 6.000 8,-2.000 13.000 6,-3.000 12.000 7,-3.000 13.000 6,-9.000 12.000 3,-11.000 13.000-1,-14.000 12.000-1,-11.000 13.000 0,-7.000 1.000-3,0.000-9.000-6,0.000-10.000-5,0.000-8.000-5,3.000-11.000-5,6.000-8.000-5,7.000-10.000-6,6.000-9.000-4,3.000-18.000-15,0.000-24.000-25,0.000-26.000-24,0.000-24.000-25</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3"/>
    </inkml:context>
    <inkml:brush xml:id="br0">
      <inkml:brushProperty name="width" value="0.0405187718570232" units="cm"/>
      <inkml:brushProperty name="height" value="0.0405187718570232" units="cm"/>
      <inkml:brushProperty name="color" value="#00bff3"/>
      <inkml:brushProperty name="ignorePressure" value="0"/>
    </inkml:brush>
  </inkml:definitions>
  <inkml:trace contextRef="#ctx0" brushRef="#br0">84750.000 36950.000 542,'26.000'-25.000'0,"4.000"0.000"0,3.000 0.000 0,3.000 0.000 0,6.000-5.000 3,9.000-9.000 6,10.000-10.000 5,10.000-8.000 5,7.000-4.000 4,6.000 3.000 1,7.000 3.000 1,6.000 4.000 1,1.000 4.000-1,-3.000 6.000-3,-3.000 7.000-2,-2.000 6.000-4,-6.000 4.000-3,-6.000 4.000-6,-6.000 3.000-5,-6.000 3.000-6,-9.000 6.000-6,-8.000 9.000-9,-10.000 10.000-7,-9.000 10.000-9,-13.000 0.000-3,-16.000-5.000 0,-15.000-7.000 1,-15.000-5.000 0,-9.000-9.000 4,1.000-9.000 5,-1.000-10.000 7,1.000-8.000 5,-1.000-11.000 5,1.000-8.000 2,-1.000-10.000 3,1.000-9.000 2,1.000-5.000 3,3.000 0.000 3,3.000 0.000 3,4.000 0.000 2,4.000 4.000 4,6.000 10.000 1,7.000 10.000 2,6.000 9.000 2,4.000 13.000 8,4.000 20.000 14,3.000 18.000 13,3.000 20.000 14,-1.000 14.000-1,-2.000 14.000-14,-3.000 11.000-14,-3.000 14.000-14,-7.000 11.000-10,-9.000 14.000-7,-10.000 11.000-6,-8.000 14.000-7,-9.000 2.000-3,-6.000-6.000-3,-6.000-6.000-2,-6.000-6.000-1,-7.000-9.000-1,-6.000-8.000 2,-6.000-10.000 0,-6.000-9.000 1,1.000-10.000 2,9.000-9.000 2,10.000-10.000 1,10.000-8.000 3,16.000-12.000 6,26.000-12.000 14,24.000-13.000 13,26.000-12.000 12,19.000-10.000 5,17.000-6.000-3,15.000-6.000-4,16.000-6.000-4,2.000-4.000-4,-8.000 1.000-5,-10.000-1.000-5,-9.000 1.000-5,-5.000 4.000-5,0.000 9.000-4,0.000 10.000-4,0.000 10.000-4,-8.000 8.000-8,-16.000 10.000-13,-15.000 10.000-12,-15.000 9.000-12,-12.000 2.000-8,-6.000-2.000-4,-6.000-3.000-3,-6.000-3.000-5</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4"/>
    </inkml:context>
    <inkml:brush xml:id="br0">
      <inkml:brushProperty name="width" value="0.0439103655517101" units="cm"/>
      <inkml:brushProperty name="height" value="0.0439103655517101" units="cm"/>
      <inkml:brushProperty name="color" value="#00bff3"/>
      <inkml:brushProperty name="ignorePressure" value="0"/>
    </inkml:brush>
  </inkml:definitions>
  <inkml:trace contextRef="#ctx0" brushRef="#br0">85400.000 37450.000 501,'-88.000'26.000'21,"26.000"4.000"16,24.000 3.000 16,26.000 3.000 17,12.000 4.000 2,0.000 7.000-11,0.000 6.000-10,0.000 7.000-11,0.000 8.000-8,0.000 14.000-7,0.000 11.000-7,0.000 14.000-5,-2.000 3.000-8,-3.000-2.000-5,-3.000-3.000-7,-2.000-3.000-7,2.000-24.000-14,9.000-44.000-20,10.000-43.000-21,10.000-44.000-22,8.000-26.000 0,10.000-5.000 20,10.000-7.000 18,9.000-5.000 20,6.000 0.000 13,3.000 10.000 9,3.000 10.000 9,4.000 9.000 8,-1.000 9.000 8,-3.000 9.000 6,-3.000 10.000 7,-2.000 10.000 6,-5.000 5.000 4,-2.000 4.000 0,-3.000 3.000 1,-3.000 3.000 0,-7.000 7.000-1,-9.000 14.000-5,-10.000 11.000-5,-8.000 14.000-4,-9.000 10.000-4,-6.000 9.000-1,-6.000 10.000-2,-6.000 10.000-2,-9.000 5.000-1,-8.000 4.000-1,-10.000 3.000 0,-9.000 3.000-2,-5.000 1.000-1,0.000 1.000-1,0.000-1.000-1,0.000 1.000-1,1.000-7.000-1,4.000-12.000 1,3.000-13.000 1,3.000-12.000 0,14.000-12.000-9,25.000-8.000-21,25.000-10.000-21,25.000-9.000-19,7.000-7.000-5,-8.000-3.000 12,-10.000-3.000 13,-9.000-2.000 13,-5.000-3.000 2,0.000 1.000-5,0.000-1.000-7,0.000 1.000-5</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4"/>
    </inkml:context>
    <inkml:brush xml:id="br0">
      <inkml:brushProperty name="width" value="0.0418828949332237" units="cm"/>
      <inkml:brushProperty name="height" value="0.0418828949332237" units="cm"/>
      <inkml:brushProperty name="color" value="#00bff3"/>
      <inkml:brushProperty name="ignorePressure" value="0"/>
    </inkml:brush>
  </inkml:definitions>
  <inkml:trace contextRef="#ctx0" brushRef="#br0">89150.000 37650.000 525,'46.000'1.000'122,"-5.000"4.000"-24,-7.000 3.000-24,-5.000 3.000-25,-3.000 3.000-13,4.000 3.000-4,3.000 3.000-4,3.000 4.000-3,-2.000 7.000-14,-6.000 13.000-27,-6.000 12.000-25,-6.000 13.000-25,-9.000 1.000-11,-8.000-9.000 5,-10.000-10.000 4,-9.000-8.000 6,-4.000-9.000 7,4.000-6.000 12,3.000-6.000 10,3.000-6.000 12</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5:55"/>
    </inkml:context>
    <inkml:brush xml:id="br0">
      <inkml:brushProperty name="width" value="0.0389164164662361" units="cm"/>
      <inkml:brushProperty name="height" value="0.0389164164662361" units="cm"/>
      <inkml:brushProperty name="color" value="#00bff3"/>
      <inkml:brushProperty name="ignorePressure" value="0"/>
    </inkml:brush>
  </inkml:definitions>
  <inkml:trace contextRef="#ctx0" brushRef="#br0">89050.000 38500.000 565,'-19.000'21.000'11,"13.000"-5.000"24,12.000-7.000 23,13.000-5.000 22,9.000-1.000 4,6.000 6.000-19,7.000 7.000-18,6.000 6.000-17,3.000 7.000-14,0.000 10.000-8,0.000 10.000-8,0.000 9.000-8</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3"/>
    </inkml:context>
    <inkml:brush xml:id="br0">
      <inkml:brushProperty name="width" value="0.0470544137060642" units="cm"/>
      <inkml:brushProperty name="height" value="0.0470544137060642" units="cm"/>
      <inkml:brushProperty name="color" value="#000000"/>
      <inkml:brushProperty name="ignorePressure" value="0"/>
    </inkml:brush>
  </inkml:definitions>
  <inkml:trace contextRef="#ctx0" brushRef="#br0">67200.000 51150.000 467,'-47.000'-2.000'6,"6.000"-3.000"13,7.000-3.000 13,6.000-2.000 13,10.000 0.000 4,17.000 7.000-2,15.000 6.000-4,16.000 7.000-2,7.000 2.000-3,1.000 1.000-5,-1.000-1.000-3,1.000 1.000-4,1.000-3.000-3,3.000-2.000-3,3.000-3.000-2,4.000-3.000-4,2.000-2.000-1,4.000 0.000-2,3.000 0.000-2,3.000 0.000-1,3.000-2.000-3,3.000-3.000-3,3.000-3.000-2,4.000-2.000-4,-1.000-1.000-4,-3.000 3.000-4,-3.000 3.000-4,-2.000 4.000-5,-6.000 1.000-2,-6.000 0.000 1,-6.000 0.000 0,-6.000 0.000 0,-6.000 3.000-3,-2.000 6.000-10,-3.000 7.000-7,-3.000 6.000-9,-12.000 3.000-2,-18.000 0.000 4,-19.000 0.000 5,-18.000 0.000 4,-7.000-2.000 5,6.000-3.000 7,7.000-3.000 7,6.000-2.000 8</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3"/>
    </inkml:context>
    <inkml:brush xml:id="br0">
      <inkml:brushProperty name="width" value="0.0470172204077244" units="cm"/>
      <inkml:brushProperty name="height" value="0.0470172204077244" units="cm"/>
      <inkml:brushProperty name="color" value="#000000"/>
      <inkml:brushProperty name="ignorePressure" value="0"/>
    </inkml:brush>
  </inkml:definitions>
  <inkml:trace contextRef="#ctx0" brushRef="#br0">67550.000 51350.000 467,'-68.000'-16.000'4,"17.000"19.000"29,15.000 19.000 28,16.000 19.000 30,9.000 12.000 4,3.000 6.000-18,3.000 7.000-18,4.000 6.000-19,1.000 7.000-12,0.000 10.000-8,0.000 10.000-6,0.000 9.000-7,0.000 10.000-4,0.000 14.000-3,0.000 11.000-1,0.000 14.000-2,-2.000 7.000-2,-3.000 3.000 1,-3.000 3.000 0,-2.000 4.000 0,-3.000 5.000-8,1.000 10.000-14,-1.000 10.000-14,1.000 9.000-16,1.000 4.000-5,3.000 1.000 1,3.000-1.000 3,4.000 1.000 1,1.000-21.000 5,0.000-41.000 6,0.000-40.000 6,0.000-40.000 7</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5"/>
    </inkml:context>
    <inkml:brush xml:id="br0">
      <inkml:brushProperty name="width" value="0.0379714369773865" units="cm"/>
      <inkml:brushProperty name="height" value="0.0379714369773865" units="cm"/>
      <inkml:brushProperty name="color" value="#000000"/>
      <inkml:brushProperty name="ignorePressure" value="0"/>
    </inkml:brush>
  </inkml:definitions>
  <inkml:trace contextRef="#ctx0" brushRef="#br0">64200.000 51650.000 579,'-22.000'-25.000'5,"6.000"0.000"12,7.000 0.000 10,6.000 0.000 11,3.000 7.000 2,0.000 17.000-7,0.000 15.000-6,0.000 16.000-6,1.000 12.000-4,4.000 9.000-1,3.000 10.000-1,3.000 10.000 0,-1.000 10.000 0,-2.000 13.000 1,-3.000 12.000 2,-3.000 13.000 0,-4.000 7.000 0,-3.000 4.000-1,-3.000 3.000 0,-2.000 3.000-2,-3.000-1.000-3,1.000-2.000-8,-1.000-3.000-8,1.000-3.000-7,1.000-7.000-7,3.000-9.000-9,3.000-10.000-8,4.000-8.000-9</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59"/>
    </inkml:context>
    <inkml:brush xml:id="br0">
      <inkml:brushProperty name="width" value="0.0557736493647099" units="cm"/>
      <inkml:brushProperty name="height" value="0.0557736493647099" units="cm"/>
      <inkml:brushProperty name="color" value="#fed406"/>
      <inkml:brushProperty name="ignorePressure" value="0"/>
    </inkml:brush>
  </inkml:definitions>
  <inkml:trace contextRef="#ctx0" brushRef="#br0">29300.000 51000.000 394,'-66.000'4.000'27,"19.000"10.000"7,19.000 10.000 6,19.000 9.000 7,13.000 2.000-2,10.000-2.000-7,10.000-3.000-10,9.000-3.000-7,6.000-1.000-7,3.000 4.000-1,3.000 3.000-3,4.000 3.000-2,2.000-1.000-2,4.000-2.000-1,3.000-3.000-2,3.000-3.000-1,1.000-6.000 0,1.000-5.000-1,-1.000-7.000 0,1.000-5.000 0,4.000-9.000-1,9.000-9.000 0,10.000-10.000 0,10.000-8.000 0,5.000-8.000-1,4.000-2.000 1,3.000-3.000 0,3.000-3.000 0,-2.000 1.000 0,-6.000 6.000 0,-6.000 7.000 2,-6.000 6.000-1,-7.000 4.000 1,-6.000 4.000 0,-6.000 3.000 0,-6.000 3.000 1,-4.000 3.000 0,1.000 3.000 1,-1.000 3.000 0,1.000 4.000 2,-3.000 1.000 0,-2.000 0.000 1,-3.000 0.000 0,-3.000 0.000 2,-2.000 1.000 0,0.000 4.000-1,0.000 3.000 0,0.000 3.000 0,1.000 1.000 0,4.000 1.000-1,3.000-1.000 1,3.000 1.000-2,3.000 1.000 1,3.000 3.000-2,3.000 3.000-2,4.000 4.000 0,-3.000 1.000 0,-5.000 0.000-1,-7.000 0.000 1,-5.000 0.000 1,-3.000 0.000-1,4.000 0.000 1,3.000 0.000 0,3.000 0.000 1,3.000-4.000-1,3.000-5.000-3,3.000-7.000-2,4.000-5.000-2,2.000-8.000-2,4.000-5.000-1,3.000-7.000 0,3.000-5.000-1,3.000-6.000 1,3.000-3.000-1,3.000-3.000 1,4.000-2.000 0,-3.000 0.000 0,-5.000 7.000 1,-7.000 6.000 1,-5.000 7.000 0,-4.000 4.000 1,0.000 3.000 2,0.000 3.000 2,0.000 4.000 1,0.000 2.000 2,0.000 4.000 2,0.000 3.000 1,0.000 3.000 1,-2.000 3.000 1,-3.000 3.000-2,-3.000 3.000-1,-2.000 4.000-1,-3.000 1.000 0,1.000 0.000-2,-1.000 0.000 0,1.000 0.000 0,1.000-2.000-1,3.000-3.000 0,3.000-3.000 1,4.000-2.000 0,1.000-1.000-1,0.000 3.000 0,0.000 3.000 0,0.000 4.000-1,3.000-3.000-1,6.000-5.000 0,7.000-7.000 0,6.000-5.000-1,6.000-6.000 0,6.000-3.000-1,7.000-3.000 0,6.000-2.000 0,4.000-8.000-1,4.000-8.000-2,3.000-10.000-1,3.000-9.000-2,3.000-5.000 0,3.000 0.000 0,3.000 0.000 0,4.000 0.000-1,2.000 4.000 1,4.000 10.000 1,3.000 10.000 0,3.000 9.000 0,-5.000 4.000 1,-12.000 1.000 2,-13.000-1.000 0,-12.000 1.000 2,-12.000 4.000 2,-8.000 9.000 2,-10.000 10.000 1,-9.000 10.000 3,-5.000 5.000 0,0.000 4.000 1,0.000 3.000-1,0.000 3.000 1,-2.000-2.000-1,-3.000-6.000 1,-3.000-6.000 0,-2.000-6.000 0,2.000-4.000-1,9.000 1.000-1,10.000-1.000 0,10.000 1.000-2,4.000-3.000-2,0.000-2.000 0,0.000-3.000-2,0.000-3.000-1,3.000-2.000 0,6.000 0.000-1,7.000 0.000-1,6.000 0.000 1,6.000-4.000-1,6.000-5.000-1,7.000-7.000-1,6.000-5.000 0,4.000-6.000-2,4.000-3.000-2,3.000-3.000-1,3.000-2.000-1,-1.000-3.000 0,-2.000 1.000 2,-3.000-1.000 3,-3.000 1.000 2,-9.000 4.000 2,-11.000 9.000 1,-14.000 10.000 1,-11.000 10.000 1,-12.000 5.000 0,-9.000 4.000 0,-10.000 3.000 0,-8.000 3.000-1,-6.000 6.000 2,1.000 9.000 2,-1.000 10.000 2,1.000 10.000 2,2.000 2.000 3,7.000-3.000 2,6.000-3.000 1,7.000-2.000 3,5.000-5.000-1,7.000-2.000-2,6.000-3.000-2,7.000-3.000-2,2.000-6.000-3,1.000-5.000-2,-1.000-7.000-3,1.000-5.000-3,1.000-6.000 0,3.000-3.000-2,3.000-3.000 0,4.000-2.000 0,-1.000-5.000-1,-3.000-2.000 0,-3.000-3.000-1,-2.000-3.000 0,-3.000-1.000 1,1.000 4.000 1,-1.000 3.000 2,1.000 3.000 2,1.000-2.000 0,3.000-6.000 0,3.000-6.000 0,4.000-6.000 0,2.000-4.000 0,4.000 1.000 1,3.000-1.000 1,3.000 1.000 0,-4.000-1.000 0,-8.000 1.000-2,-10.000-1.000-1,-9.000 1.000-3,-10.000 4.000 0,-9.000 9.000 2,-10.000 10.000 1,-8.000 10.000 1,-3.000 10.000 2,7.000 13.000 2,6.000 12.000 4,7.000 13.000 2,2.000 4.000 1,1.000-3.000 0,-1.000-3.000-1,1.000-2.000-1,-3.000-6.000-4,-2.000-6.000-7,-3.000-6.000-7,-3.000-6.000-7,-6.000-6.000-3,-5.000-2.000 1,-7.000-3.000 2,-5.000-3.000 1,-4.000-2.000 0,0.000 0.000-5,0.000 0.000-3,0.000 0.000-4,3.000 0.000 3,6.000 0.000 7,7.000 0.000 8,6.000 0.000 9,6.000 0.000 3,6.000 0.000 0,7.000 0.000-1,6.000 0.000-1,6.000-4.000 3,6.000-5.000 3,7.000-7.000 4,6.000-5.000 5,1.000-3.000 0,-3.000 4.000-4,-3.000 3.000-4,-2.000 3.000-5,-11.000 1.000-2,-15.000 1.000-5,-15.000-1.000-4,-16.000 1.000-3,-10.000 1.000-2,-3.000 3.000 0,-3.000 3.000 1,-2.000 4.000-1,-3.000-1.000 1,1.000-3.000 1,-1.000-3.000 1,1.000-2.000 1,1.000-1.000 2,3.000 3.000 2,3.000 3.000 3,4.000 4.000 2,1.000 1.000 1,0.000 0.000 0,0.000 0.000 0,0.000 0.000 0,3.000 0.000 1,6.000 0.000 3,7.000 0.000 4,6.000 0.000 2,6.000 0.000 3,6.000 0.000 0,7.000 0.000 2,6.000 0.000 0,6.000-2.000 0,6.000-3.000-1,7.000-3.000-2,6.000-2.000-2,6.000-1.000-1,6.000 3.000 0,7.000 3.000-1,6.000 4.000-1,-1.000 1.000 0,-5.000 0.000-2,-7.000 0.000 0,-5.000 0.000-1,-4.000 0.000-1,0.000 0.000-1,0.000 0.000 1,0.000 0.000-2,1.000 0.000 1,4.000 0.000 0,3.000 0.000 1,3.000 0.000 0,-1.000 0.000 0,-2.000 0.000 0,-3.000 0.000 0,-3.000 0.000 0,-1.000 0.000-1,4.000 0.000-2,3.000 0.000-2,3.000 0.000-2,-4.000-2.000 0,-8.000-3.000 1,-10.000-3.000 1,-9.000-2.000 2,-4.000-3.000 1,4.000 1.000 1,3.000-1.000 2,3.000 1.000 0,-2.000 1.000 1,-6.000 3.000 1,-6.000 3.000 0,-6.000 4.000-1,-6.000 1.000 1,-2.000 0.000-1,-3.000 0.000 0,-3.000 0.000-1,-2.000-2.000-1,0.000-3.000-2,0.000-3.000 0,0.000-2.000-2,1.000-3.000 0,4.000 1.000 1,3.000-1.000 1,3.000 1.000 1,-1.000-1.000 1,-2.000 1.000-1,-3.000-1.000 1,-3.000 1.000-1,-6.000-1.000 1,-5.000 1.000-1,-7.000-1.000 0,-5.000 1.000-1,-4.000 1.000-1,0.000 3.000-5,0.000 3.000-5,0.000 4.000-3,-21.000 1.000-8,-40.000 0.000-11,-40.000 0.000-9,-41.000 0.000-12,-15.000 0.000-8,14.000 0.000-7,11.000 0.000-7,14.000 0.000-7</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5"/>
    </inkml:context>
    <inkml:brush xml:id="br0">
      <inkml:brushProperty name="width" value="0.0313310995697975" units="cm"/>
      <inkml:brushProperty name="height" value="0.0313310995697975" units="cm"/>
      <inkml:brushProperty name="color" value="#000000"/>
      <inkml:brushProperty name="ignorePressure" value="0"/>
    </inkml:brush>
  </inkml:definitions>
  <inkml:trace contextRef="#ctx0" brushRef="#br0">64000.000 53200.000 702,'26.000'-111.000'-10,"4.000"28.000"14,3.000 28.000 13,3.000 29.000 13,6.000 13.000 7,9.000 1.000 0,10.000-1.000-1,10.000 1.000 1,2.000-1.000-3,-3.000 1.000-7,-3.000-1.000-6,-2.000 1.000-6,-5.000 1.000-6,-2.000 3.000-5,-3.000 3.000-6,-3.000 4.000-5,-4.000 1.000-6,-3.000 0.000-6,-3.000 0.000-7,-2.000 0.000-6</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5"/>
    </inkml:context>
    <inkml:brush xml:id="br0">
      <inkml:brushProperty name="width" value="0.040110144764185" units="cm"/>
      <inkml:brushProperty name="height" value="0.040110144764185" units="cm"/>
      <inkml:brushProperty name="color" value="#000000"/>
      <inkml:brushProperty name="ignorePressure" value="0"/>
    </inkml:brush>
  </inkml:definitions>
  <inkml:trace contextRef="#ctx0" brushRef="#br0">65000.000 51650.000 548,'-22.000'-47.000'2,"6.000"6.000"5,7.000 7.000 4,6.000 6.000 4,3.000 15.000 10,0.000 26.000 14,0.000 24.000 15,0.000 26.000 14,1.000 24.000 0,4.000 26.000-12,3.000 24.000-14,3.000 26.000-12,-1.000 15.000-11,-2.000 6.000-8,-3.000 7.000-6,-3.000 6.000-9,-2.000 3.000-9,0.000 0.000-10,0.000 0.000-10,0.000 0.000-11,0.000-19.000-2,0.000-37.000 8,0.000-38.000 7,0.000-37.000 7,0.000-19.000-1,0.000 0.000-9,0.000 0.000-10,0.000 0.000-9</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7"/>
    </inkml:context>
    <inkml:brush xml:id="br0">
      <inkml:brushProperty name="width" value="0.0369664989411831" units="cm"/>
      <inkml:brushProperty name="height" value="0.0369664989411831" units="cm"/>
      <inkml:brushProperty name="color" value="#000000"/>
      <inkml:brushProperty name="ignorePressure" value="0"/>
    </inkml:brush>
  </inkml:definitions>
  <inkml:trace contextRef="#ctx0" brushRef="#br0">66300.000 51950.000 595,'-116.000'78.000'98,"19.000"6.000"-18,19.000 7.000-19,19.000 6.000-19,10.000-1.000-11,4.000-5.000-7,3.000-7.000-5,3.000-5.000-5,-2.000-1.000-4,-6.000 6.000-2,-6.000 7.000-2,-6.000 6.000-2,1.000-2.000-1,9.000-9.000-1,10.000-10.000 0,10.000-8.000-2</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7"/>
    </inkml:context>
    <inkml:brush xml:id="br0">
      <inkml:brushProperty name="width" value="0.0406627506017685" units="cm"/>
      <inkml:brushProperty name="height" value="0.0406627506017685" units="cm"/>
      <inkml:brushProperty name="color" value="#000000"/>
      <inkml:brushProperty name="ignorePressure" value="0"/>
    </inkml:brush>
  </inkml:definitions>
  <inkml:trace contextRef="#ctx0" brushRef="#br0">65900.000 52450.000 541,'23.000'28.000'59,"-3.000"6.000"-9,-3.000 7.000-8,-2.000 6.000-9,-1.000 3.000-5,3.000 0.000-2,3.000 0.000-3,4.000 0.000-1,1.000-4.000-2,0.000-5.000-1,0.000-7.000-3,0.000-5.000 0,4.000-8.000-5,10.000-5.000-6,10.000-7.000-7,9.000-5.000-7,4.000-12.000-4,1.000-16.000-4,-1.000-15.000-3,1.000-15.000-2,-4.000-9.000-2,-6.000 1.000 0,-6.000-1.000 1,-6.000 1.000 0,-7.000 2.000 2,-6.000 7.000 1,-6.000 6.000 3,-6.000 7.000 1,-4.000 10.000 9,1.000 16.000 14,-1.000 15.000 13,1.000 17.000 15,-3.000 10.000 7,-2.000 6.000-2,-3.000 7.000-1,-3.000 6.000-2,-1.000 4.000-3,4.000 4.000-5,3.000 3.000-6,3.000 3.000-6,1.000-1.000-5,1.000-2.000-4,-1.000-3.000-5,1.000-3.000-3,-3.000-1.000-9,-2.000 4.000-12,-3.000 3.000-10,-3.000 3.000-12,-2.000-2.000-3,0.000-6.000 5,0.000-6.000 6,0.000-6.000 5</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8"/>
    </inkml:context>
    <inkml:brush xml:id="br0">
      <inkml:brushProperty name="width" value="0.0404081903398037" units="cm"/>
      <inkml:brushProperty name="height" value="0.0404081903398037" units="cm"/>
      <inkml:brushProperty name="color" value="#000000"/>
      <inkml:brushProperty name="ignorePressure" value="0"/>
    </inkml:brush>
  </inkml:definitions>
  <inkml:trace contextRef="#ctx0" brushRef="#br0">67450.000 53000.000 544,'-113.000'0.000'30,"26.000"0.000"-6,24.000 0.000-5,26.000 0.000-5,18.000-5.000 3,13.000-9.000 11,12.000-10.000 11,13.000-8.000 12,10.000-4.000 0,10.000 3.000-8,10.000 3.000-10,9.000 4.000-8,6.000 2.000-6,3.000 4.000-1,3.000 3.000-1,4.000 3.000-2,2.000 3.000-4,4.000 3.000-9,3.000 3.000-10,3.000 4.000-9,-1.000 1.000-3,-2.000 0.000 4,-3.000 0.000 2,-3.000 0.000 4,-9.000 3.000-10,-11.000 6.000-22,-14.000 7.000-22,-11.000 6.000-22</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9"/>
    </inkml:context>
    <inkml:brush xml:id="br0">
      <inkml:brushProperty name="width" value="0.0390655361115932" units="cm"/>
      <inkml:brushProperty name="height" value="0.0390655361115932" units="cm"/>
      <inkml:brushProperty name="color" value="#000000"/>
      <inkml:brushProperty name="ignorePressure" value="0"/>
    </inkml:brush>
  </inkml:definitions>
  <inkml:trace contextRef="#ctx0" brushRef="#br0">69150.000 52750.000 563,'-43.000'-27.000'8,"17.000"-3.000"17,15.000-3.000 16,16.000-2.000 17,12.000 0.000 3,9.000 7.000-10,10.000 6.000-10,10.000 7.000-10,13.000 0.000-6,19.000-2.000-3,19.000-3.000-4,19.000-3.000-3,7.000-1.000-3,-3.000 4.000-2,-3.000 3.000-1,-2.000 3.000-2,-8.000 3.000-4,-8.000 3.000-9,-10.000 3.000-6,-9.000 4.000-8,-10.000 1.000-7,-9.000 0.000-7,-10.000 0.000-8,-8.000 0.000-7</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9"/>
    </inkml:context>
    <inkml:brush xml:id="br0">
      <inkml:brushProperty name="width" value="0.0391590222716331" units="cm"/>
      <inkml:brushProperty name="height" value="0.0391590222716331" units="cm"/>
      <inkml:brushProperty name="color" value="#000000"/>
      <inkml:brushProperty name="ignorePressure" value="0"/>
    </inkml:brush>
  </inkml:definitions>
  <inkml:trace contextRef="#ctx0" brushRef="#br0">70100.000 51350.000 561,'-49.000'0.000'1,"4.000"0.000"3,3.000 0.000 1,3.000 0.000 3,1.000 1.000 6,1.000 4.000 12,-1.000 3.000 11,1.000 3.000 12,2.000 10.000 3,7.000 20.000-5,6.000 18.000-4,7.000 20.000-5,4.000 11.000-6,3.000 7.000-4,3.000 6.000-5,4.000 7.000-5,2.000 5.000-7,4.000 7.000-8,3.000 6.000-9,3.000 7.000-8,1.000 0.000-8,1.000-2.000-10,-1.000-3.000-10,1.000-3.000-10,-1.000-13.000-5,1.000-22.000 0,-1.000-22.000-1,1.000-21.000 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9"/>
    </inkml:context>
    <inkml:brush xml:id="br0">
      <inkml:brushProperty name="width" value="0.0421597324311733" units="cm"/>
      <inkml:brushProperty name="height" value="0.0421597324311733" units="cm"/>
      <inkml:brushProperty name="color" value="#000000"/>
      <inkml:brushProperty name="ignorePressure" value="0"/>
    </inkml:brush>
  </inkml:definitions>
  <inkml:trace contextRef="#ctx0" brushRef="#br0">71550.000 51800.000 521,'7.000'-44.000'8,"17.000"13.000"17,15.000 12.000 15,16.000 13.000 17,10.000 6.000 4,7.000 0.000-8,6.000 0.000-6,7.000 0.000-8,-1.000 4.000-6,-6.000 10.000-4,-6.000 10.000-5,-6.000 9.000-5,-12.000 10.000-4,-15.000 14.000-3,-15.000 11.000-3,-16.000 14.000-3,-19.000 10.000-4,-22.000 9.000-6,-22.000 10.000-4,-21.000 10.000-5,-17.000-1.000-5,-8.000-9.000-1,-10.000-10.000-3,-9.000-8.000-3,-1.000-11.000 1,10.000-8.000 3,10.000-10.000 4,9.000-9.000 3,7.000-10.000 3,7.000-9.000 3,6.000-10.000 3,7.000-8.000 4,21.000-11.000 5,38.000-8.000 5,37.000-10.000 7,38.000-9.000 6,24.000-5.000 1,14.000 0.000-5,11.000 0.000-6,14.000 0.000-4,2.000 3.000-7,-6.000 6.000-5,-6.000 7.000-7,-6.000 6.000-6,-4.000 1.000-3,1.000-3.000-1,-1.000-3.000 0,1.000-2.000-1,-4.000-6.000-4,-6.000-6.000-8,-6.000-6.000-9,-6.000-6.000-7,-12.000-1.000-1,-15.000 7.000 7,-15.000 6.000 7,-16.000 7.000 8</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19"/>
    </inkml:context>
    <inkml:brush xml:id="br0">
      <inkml:brushProperty name="width" value="0.0464994050562382" units="cm"/>
      <inkml:brushProperty name="height" value="0.0464994050562382" units="cm"/>
      <inkml:brushProperty name="color" value="#000000"/>
      <inkml:brushProperty name="ignorePressure" value="0"/>
    </inkml:brush>
  </inkml:definitions>
  <inkml:trace contextRef="#ctx0" brushRef="#br0">73550.000 51500.000 473,'0.000'-50.000'8,"0.000"0.000"-1,0.000 0.000-1,0.000 0.000 0,0.000 3.000 6,0.000 6.000 17,0.000 7.000 15,0.000 6.000 15,0.000 13.000 5,0.000 23.000-9,0.000 22.000-7,0.000 22.000-8,0.000 15.000-6,0.000 9.000-5,0.000 10.000-4,0.000 10.000-5,-2.000 7.000-5,-3.000 6.000-3,-3.000 7.000-3,-2.000 6.000-5,-5.000 4.000-4,-2.000 4.000-8,-3.000 3.000-7,-3.000 3.000-7,-1.000-5.000-5,4.000-12.000-3,3.000-13.000-2,3.000-12.000-2</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0"/>
    </inkml:context>
    <inkml:brush xml:id="br0">
      <inkml:brushProperty name="width" value="0.035001628100872" units="cm"/>
      <inkml:brushProperty name="height" value="0.035001628100872" units="cm"/>
      <inkml:brushProperty name="color" value="#000000"/>
      <inkml:brushProperty name="ignorePressure" value="0"/>
    </inkml:brush>
  </inkml:definitions>
  <inkml:trace contextRef="#ctx0" brushRef="#br0">73400.000 52400.000 628,'46.000'-115.000'29,"-5.000"23.000"5,-7.000 22.000 4,-5.000 22.000 6,0.000 13.000-1,10.000 7.000-5,10.000 6.000-4,9.000 7.000-5,4.000 2.000-5,1.000 1.000-3,-1.000-1.000-4,1.000 1.000-4,1.000 1.000-5,3.000 3.000-9,3.000 3.000-6,4.000 4.000-8,-4.000 1.000-8,-9.000 0.000-8,-10.000 0.000-9,-8.000 0.000-7</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02"/>
    </inkml:context>
    <inkml:brush xml:id="br0">
      <inkml:brushProperty name="width" value="0.0348854213953018" units="cm"/>
      <inkml:brushProperty name="height" value="0.0348854213953018" units="cm"/>
      <inkml:brushProperty name="color" value="#fed406"/>
      <inkml:brushProperty name="ignorePressure" value="0"/>
    </inkml:brush>
  </inkml:definitions>
  <inkml:trace contextRef="#ctx0" brushRef="#br0">29700.000 51900.000 630,'28.000'23.000'31,"6.000"-3.000"-4,7.000-3.000-4,6.000-2.000-6,3.000-5.000-2,0.000-2.000-1,0.000-3.000-3,0.000-3.000-1,6.000-6.000-1,13.000-5.000 0,12.000-7.000-2,13.000-5.000 0,4.000-1.000-1,-3.000 6.000 1,-3.000 7.000-1,-2.000 6.000-1,-5.000 3.000-1,-2.000 0.000-4,-3.000 0.000-4,-3.000 0.000-3,-2.000 0.000-2,0.000 0.000 2,0.000 0.000 3,0.000 0.000 1,0.000 0.000 1,0.000 0.000 1,0.000 0.000 1,0.000 0.000 1,1.000-2.000 1,4.000-3.000 0,3.000-3.000 1,3.000-2.000 1,3.000-3.000 0,3.000 1.000 1,3.000-1.000 1,4.000 1.000 0,-1.000 1.000 0,-3.000 3.000 0,-3.000 3.000 0,-2.000 4.000 0,-5.000 2.000-1,-2.000 4.000 0,-3.000 3.000-1,-3.000 3.000 0,-1.000-1.000-1,4.000-2.000 1,3.000-3.000-2,3.000-3.000 0,1.000-2.000 1,1.000 0.000-1,-1.000 0.000 1,1.000 0.000 0,1.000-2.000 0,3.000-3.000 0,3.000-3.000 0,4.000-2.000 0,-1.000-3.000-1,-3.000 1.000 1,-3.000-1.000-1,-2.000 1.000 1,-1.000 1.000 0,3.000 3.000 0,3.000 3.000 0,4.000 4.000 0,-1.000 1.000 0,-3.000 0.000-1,-3.000 0.000 1,-2.000 0.000 0,-1.000 0.000 0,3.000 0.000 0,3.000 0.000 1,4.000 0.000 1,-1.000 0.000-1,-3.000 0.000 1,-3.000 0.000-2,-2.000 0.000 1,0.000 0.000-1,7.000 0.000 0,6.000 0.000 0,7.000 0.000 0,2.000 0.000-1,1.000 0.000 0,-1.000 0.000 0,1.000 0.000-1,-3.000 0.000 0,-2.000 0.000 0,-3.000 0.000 0,-3.000 0.000 1,-4.000 0.000-1,-3.000 0.000 0,-3.000 0.000-3,-2.000 0.000 0,-5.000 1.000-1,-2.000 4.000-2,-3.000 3.000 0,-3.000 3.000-1,-1.000-1.000 0,4.000-2.000 2,3.000-3.000 2,3.000-3.000 2,4.000-4.000 0,7.000-3.000 1,6.000-3.000 0,7.000-2.000 0,0.000-3.000 0,-2.000 1.000 0,-3.000-1.000 0,-3.000 1.000 1,-2.000-1.000 0,0.000 1.000 0,0.000-1.000 0,0.000 1.000 0,-4.000 1.000-1,-5.000 3.000-3,-7.000 3.000-1,-5.000 4.000-3,-9.000 2.000-2,-9.000 4.000-2,-10.000 3.000-2,-8.000 3.000-2,-3.000 3.000-3,7.000 3.000-5,6.000 3.000-3,7.000 4.000-5,10.000-3.000 1,16.000-5.000 9,15.000-7.000 7,17.000-5.000 8,8.000-6.000 3,4.000-3.000-1,3.000-3.000-1,3.000-2.000 0,4.000-1.000-2,7.000 3.000 0,6.000 3.000 0,7.000 4.000-2,-1.000 1.000 0,-6.000 0.000-1,-6.000 0.000-1,-6.000 0.000-2,-6.000 0.000 0,-2.000 0.000 0,-3.000 0.000-1,-3.000 0.000 1,-6.000 0.000 0,-5.000 0.000 1,-7.000 0.000 1,-5.000 0.000 2,-6.000 0.000 0,-3.000 0.000 2,-3.000 0.000 1,-2.000 0.000 2,-3.000 0.000 1,1.000 0.000 4,-1.000 0.000 3,1.000 0.000 4,-1.000 1.000 1,1.000 4.000 1,-1.000 3.000 0,1.000 3.000 1,1.000 4.000 0,3.000 7.000-2,3.000 6.000-1,4.000 7.000-2,2.000-1.000-2,4.000-6.000-1,3.000-6.000-2,3.000-6.000-3,3.000-6.000-1,3.000-2.000-2,3.000-3.000-3,4.000-3.000-2,4.000-7.000 0,6.000-9.000 1,7.000-10.000 3,6.000-8.000 1,-1.000-3.000 2,-5.000 7.000 0,-7.000 6.000 0,-5.000 7.000 1,-4.000 2.000 0,0.000 1.000 1,0.000-1.000 1,0.000 1.000 0,-4.000 2.000 1,-5.000 7.000-1,-7.000 6.000-1,-5.000 7.000 0,-8.000 2.000 1,-5.000 1.000 1,-7.000-1.000 2,-5.000 1.000 3,-3.000 1.000 0,4.000 3.000-1,3.000 3.000-2,3.000 4.000-1,3.000 1.000 1,3.000 0.000 2,3.000 0.000 2,4.000 0.000 3,2.000-2.000 0,4.000-3.000-1,3.000-3.000-1,3.000-2.000 0,3.000-3.000-1,3.000 1.000 0,3.000-1.000 0,4.000 1.000 0,4.000-3.000 0,6.000-2.000-3,7.000-3.000-1,6.000-3.000-3,3.000-4.000-1,0.000-3.000-4,0.000-3.000-2,0.000-2.000-3,-4.000-5.000-1,-5.000-2.000-2,-7.000-3.000-2,-5.000-3.000 0,-9.000-1.000-2,-9.000 4.000 1,-10.000 3.000-1,-8.000 3.000 0,-8.000 3.000 0,-2.000 3.000 1,-3.000 3.000 2,-3.000 4.000 0,-6.000 2.000 3,-5.000 4.000 1,-7.000 3.000 3,-5.000 3.000 2,-4.000-1.000 3,0.000-2.000 3,0.000-3.000 3,0.000-3.000 3,0.000-1.000 2,0.000 4.000 0,0.000 3.000 0,0.000 3.000 2,4.000 3.000 0,10.000 3.000 3,10.000 3.000 2,9.000 4.000 3,4.000-1.000-1,1.000-3.000-1,-1.000-3.000-4,1.000-2.000-1,4.000-1.000-3,9.000 3.000 0,10.000 3.000 0,10.000 4.000-1,4.000 1.000-1,0.000 0.000-3,0.000 0.000-2,0.000 0.000-3,1.000-4.000-1,4.000-5.000-2,3.000-7.000 0,3.000-5.000-1,-1.000-4.000-1,-2.000 0.000 0,-3.000 0.000 0,-3.000 0.000 0,-2.000 0.000 0,0.000 0.000 1,0.000 0.000 2,0.000 0.000 0,0.000 0.000 1,0.000 0.000 3,0.000 0.000 1,0.000 0.000 2,-2.000 0.000 1,-3.000 0.000-1,-3.000 0.000-1,-2.000 0.000 0,-5.000 1.000 1,-2.000 4.000 0,-3.000 3.000 1,-3.000 3.000 2,-1.000-1.000-1,4.000-2.000-2,3.000-3.000-2,3.000-3.000-2,3.000-2.000-1,3.000 0.000 2,3.000 0.000 0,4.000 0.000 2,-1.000-4.000 1,-3.000-5.000-2,-3.000-7.000 1,-2.000-5.000-2,-6.000-1.000 1,-6.000 6.000-1,-6.000 7.000 1,-6.000 6.000 0,-7.000 3.000 0,-6.000 0.000 0,-6.000 0.000 0,-6.000 0.000 1,-9.000 0.000-1,-8.000 0.000 0,-10.000 0.000 1,-9.000 0.000 1,-5.000 0.000-1,0.000 0.000 0,0.000 0.000 0,0.000 0.000-1,1.000 0.000 1,4.000 0.000 1,3.000 0.000 0,3.000 0.000 2,1.000-4.000-2,1.000-5.000-1,-1.000-7.000-3,1.000-5.000-1,-3.000-3.000-3,-2.000 4.000-3,-3.000 3.000-3,-3.000 3.000-2,-6.000-1.000-4,-5.000-2.000-2,-7.000-3.000-5,-5.000-3.000-2</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0"/>
    </inkml:context>
    <inkml:brush xml:id="br0">
      <inkml:brushProperty name="width" value="0.0517787449061871" units="cm"/>
      <inkml:brushProperty name="height" value="0.0517787449061871" units="cm"/>
      <inkml:brushProperty name="color" value="#000000"/>
      <inkml:brushProperty name="ignorePressure" value="0"/>
    </inkml:brush>
  </inkml:definitions>
  <inkml:trace contextRef="#ctx0" brushRef="#br0">74650.000 50700.000 424,'-46.000'-91.000'39,"10.000"19.000"6,10.000 19.000 7,9.000 19.000 7,6.000 24.000 0,3.000 32.000-5,3.000 31.000-7,4.000 32.000-5,1.000 16.000-6,0.000 4.000-5,0.000 3.000-5,0.000 3.000-6,-5.000 12.000-2,-9.000 22.000-3,-10.000 22.000-2,-8.000 23.000-2,-4.000 10.000-4,3.000 0.000-5,3.000 0.000-7,4.000 0.000-5,2.000-5.000-6,4.000-9.000-6,3.000-10.000-6,3.000-8.000-7,3.000-15.000-5,3.000-19.000-3,3.000-18.000-3,4.000-19.000-4,1.000-18.000 2,0.000-15.000 8,0.000-15.000 7,0.000-16.000 8</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0"/>
    </inkml:context>
    <inkml:brush xml:id="br0">
      <inkml:brushProperty name="width" value="0.0486535727977753" units="cm"/>
      <inkml:brushProperty name="height" value="0.0486535727977753" units="cm"/>
      <inkml:brushProperty name="color" value="#000000"/>
      <inkml:brushProperty name="ignorePressure" value="0"/>
    </inkml:brush>
  </inkml:definitions>
  <inkml:trace contextRef="#ctx0" brushRef="#br0">74500.000 52550.000 452,'73.000'-97.000'3,"-3.000"6.000"7,-3.000 7.000 6,-2.000 6.000 6,-8.000 9.000 4,-8.000 13.000 1,-10.000 12.000 0,-9.000 13.000 0,-4.000 7.000 1,4.000 4.000-1,3.000 3.000 0,3.000 3.000 0,-2.000 10.000-2,-6.000 20.000-4,-6.000 18.000-4,-6.000 20.000-3,-7.000 11.000-4,-6.000 7.000-2,-6.000 6.000-2,-6.000 7.000-2,-7.000-1.000-1,-6.000-6.000-1,-6.000-6.000-1,-6.000-6.000 0,5.000-12.000-4,20.000-15.000-7,18.000-15.000-7,20.000-16.000-7,13.000-18.000-3,9.000-18.000 0,10.000-19.000 1,10.000-18.000 0,4.000-12.000 2,0.000-3.000 4,0.000-3.000 3,0.000-2.000 4,-5.000 3.000 2,-9.000 14.000 1,-10.000 11.000 0,-8.000 14.000 0,-9.000 14.000 8,-6.000 20.000 15,-6.000 18.000 16,-6.000 20.000 15,-6.000 10.000 5,-2.000 3.000-2,-3.000 3.000-3,-3.000 4.000-4,-1.000 2.000-4,4.000 4.000-5,3.000 3.000-4,3.000 3.000-6,1.000 1.000-4,1.000 1.000-3,-1.000-1.000-2,1.000 1.000-4,1.000-4.000-2,3.000-6.000-2,3.000-6.000-1,4.000-6.000-2,2.000-6.000-2,4.000-2.000 1,3.000-3.000-1,3.000-3.000 0,3.000-7.000-2,3.000-9.000-5,3.000-10.000-5,4.000-8.000-4,4.000-17.000-4,6.000-21.000 0,7.000-22.000-1,6.000-22.000-1,3.000-16.000 1,0.000-9.000 2,0.000-10.000 2,0.000-8.000 2,-8.000-3.000 2,-16.000 7.000 0,-15.000 6.000 0,-15.000 7.000 1,-14.000 8.000 2,-8.000 14.000 3,-10.000 11.000 2,-9.000 14.000 4,-12.000 13.000 2,-11.000 16.000 1,-14.000 15.000 2,-11.000 17.000 0,-7.000 16.000-3,0.000 19.000-8,0.000 19.000-9,0.000 19.000-9,4.000 5.000-3,10.000-5.000 2,10.000-7.000 1,9.000-5.000 2,6.000-8.000-1,3.000-5.000-2,3.000-7.000-3,4.000-5.000-3</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1"/>
    </inkml:context>
    <inkml:brush xml:id="br0">
      <inkml:brushProperty name="width" value="0.041240219026804" units="cm"/>
      <inkml:brushProperty name="height" value="0.041240219026804" units="cm"/>
      <inkml:brushProperty name="color" value="#000000"/>
      <inkml:brushProperty name="ignorePressure" value="0"/>
    </inkml:brush>
  </inkml:definitions>
  <inkml:trace contextRef="#ctx0" brushRef="#br0">77550.000 52300.000 533,'-50.000'-4.000'11,"50.000"-5.000"22,50.000-7.000 23,50.000-5.000 22,14.000-3.000 2,-22.000 4.000-17,-22.000 3.000-17,-21.000 3.000-18,5.000-2.000-9,35.000-6.000-2,35.000-6.000-1,34.000-6.000-3,12.000-1.000-7,-9.000 7.000-12,-10.000 6.000-15,-8.000 7.000-12,-14.000 4.000-8,-15.000 3.000 0,-15.000 3.000-1,-16.000 4.000-1,-15.000 1.000-1,-11.000 0.000-5,-14.000 0.000-2,-11.000 0.000-4</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2"/>
    </inkml:context>
    <inkml:brush xml:id="br0">
      <inkml:brushProperty name="width" value="0.0524826534092426" units="cm"/>
      <inkml:brushProperty name="height" value="0.0524826534092426" units="cm"/>
      <inkml:brushProperty name="color" value="#000000"/>
      <inkml:brushProperty name="ignorePressure" value="0"/>
    </inkml:brush>
  </inkml:definitions>
  <inkml:trace contextRef="#ctx0" brushRef="#br0">81050.000 50400.000 419,'1.000'-49.000'4,"4.000"4.000"9,3.000 3.000 8,3.000 3.000 9,-2.000 9.000 4,-6.000 16.000 0,-6.000 15.000-2,-6.000 17.000-1,-10.000 14.000 0,-12.000 17.000-1,-13.000 15.000-1,-12.000 16.000-1,-7.000 9.000-1,1.000 3.000-2,-1.000 3.000-1,1.000 4.000-3,-6.000 7.000 0,-8.000 13.000-2,-10.000 12.000-2,-9.000 13.000 0,-2.000 6.000-1,6.000 0.000-1,7.000 0.000-2,6.000 0.000 0,9.000-5.000-1,13.000-9.000-2,12.000-10.000-3,13.000-8.000-1,23.000-20.000-6,34.000-28.000-8,35.000-28.000-11,35.000-27.000-8,14.000-26.000-3,-2.000-22.000 3,-3.000-22.000 2,-3.000-21.000 4,-7.000-10.000 0,-9.000 3.000 0,-10.000 3.000-2,-8.000 4.000-2,-11.000 2.000 2,-8.000 4.000 3,-10.000 3.000 3,-9.000 3.000 3,-7.000 4.000 2,-3.000 7.000 3,-3.000 6.000 1,-2.000 7.000 1,-11.000 5.000 3,-15.000 7.000 1,-15.000 6.000 3,-16.000 7.000 1,-12.000 4.000 1,-5.000 3.000 1,-7.000 3.000-1,-5.000 4.000 1,-4.000 2.000 2,0.000 4.000 1,0.000 3.000 1,0.000 3.000 3,3.000 3.000 0,6.000 3.000-2,7.000 3.000-2,6.000 4.000-2</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2"/>
    </inkml:context>
    <inkml:brush xml:id="br0">
      <inkml:brushProperty name="width" value="0.0477606952190399" units="cm"/>
      <inkml:brushProperty name="height" value="0.0477606952190399" units="cm"/>
      <inkml:brushProperty name="color" value="#000000"/>
      <inkml:brushProperty name="ignorePressure" value="0"/>
    </inkml:brush>
  </inkml:definitions>
  <inkml:trace contextRef="#ctx0" brushRef="#br0">81550.000 51600.000 460,'-41.000'0.000'8,"19.000"0.000"17,19.000 0.000 16,19.000 0.000 17,10.000 0.000 2,4.000 0.000-11,3.000 0.000-13,3.000 0.000-12,10.000-5.000-7,20.000-9.000-2,18.000-10.000-3,20.000-8.000-2,6.000-6.000-4,-2.000 1.000-2,-3.000-1.000-4,-3.000 1.000-3,-9.000 1.000-3,-11.000 3.000-3,-14.000 3.000-4,-11.000 4.000-2,-20.000-1.000-5,-24.000-3.000-5,-26.000-3.000-5,-24.000-2.000-5,-17.000 0.000 1,-5.000 7.000 7,-7.000 6.000 9,-5.000 7.000 6,-3.000 4.000 8,4.000 3.000 5,3.000 3.000 6,3.000 4.000 6,3.000 4.000 4,3.000 6.000 4,3.000 7.000 3,4.000 6.000 4,1.000 6.000 1,0.000 6.000 0,0.000 7.000 0,0.000 6.000 0,1.000 7.000-2,4.000 10.000-1,3.000 10.000-2,3.000 9.000-2,4.000 1.000-2,7.000-6.000-4,6.000-6.000-2,7.000-6.000-4,7.000-6.000-1,9.000-2.000-1,10.000-3.000 1,10.000-3.000 0,11.000-7.000-5,17.000-9.000-7,15.000-10.000-10,16.000-8.000-8,10.000-11.000-8,7.000-8.000-8,6.000-10.000-9,7.000-9.000-7,2.000-10.000-3,1.000-9.000 0,-1.000-10.000 2,1.000-8.000 2,-10.000-1.000 3,-19.000 9.000 7,-18.000 10.000 6,-19.000 10.000 8</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3"/>
    </inkml:context>
    <inkml:brush xml:id="br0">
      <inkml:brushProperty name="width" value="0.0356561206281185" units="cm"/>
      <inkml:brushProperty name="height" value="0.0356561206281185" units="cm"/>
      <inkml:brushProperty name="color" value="#000000"/>
      <inkml:brushProperty name="ignorePressure" value="0"/>
    </inkml:brush>
  </inkml:definitions>
  <inkml:trace contextRef="#ctx0" brushRef="#br0">83250.000 50200.000 617,'3.000'-72.000'0,"6.000"6.000"0,7.000 7.000 0,6.000 6.000 0,7.000 6.000 9,10.000 6.000 21,10.000 7.000 19,9.000 6.000 20,6.000 6.000 3,3.000 6.000-13,3.000 7.000-13,4.000 6.000-13,-1.000 6.000-17,-3.000 6.000-25,-3.000 7.000-22,-2.000 6.000-23,-8.000 1.000-11,-8.000-3.000 0,-10.000-3.000 2,-9.000-2.000 1</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3"/>
    </inkml:context>
    <inkml:brush xml:id="br0">
      <inkml:brushProperty name="width" value="0.0393484495580196" units="cm"/>
      <inkml:brushProperty name="height" value="0.0393484495580196" units="cm"/>
      <inkml:brushProperty name="color" value="#000000"/>
      <inkml:brushProperty name="ignorePressure" value="0"/>
    </inkml:brush>
  </inkml:definitions>
  <inkml:trace contextRef="#ctx0" brushRef="#br0">84150.000 51150.000 559,'-21.000'-7.000'10,"60.000"-11.000"23,60.000-14.000 21,59.000-11.000 22,15.000-3.000 2,-28.000 10.000-14,-28.000 10.000-16,-27.000 9.000-15,-12.000 6.000-12,6.000 3.000-6,7.000 3.000-7,6.000 4.000-7,1.000 2.000-8,-3.000 4.000-7,-3.000 3.000-7,-2.000 3.000-9,-9.000 1.000-4,-12.000 1.000-3,-13.000-1.000-3,-12.000 1.000-3</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3"/>
    </inkml:context>
    <inkml:brush xml:id="br0">
      <inkml:brushProperty name="width" value="0.0363394320011139" units="cm"/>
      <inkml:brushProperty name="height" value="0.0363394320011139" units="cm"/>
      <inkml:brushProperty name="color" value="#000000"/>
      <inkml:brushProperty name="ignorePressure" value="0"/>
    </inkml:brush>
  </inkml:definitions>
  <inkml:trace contextRef="#ctx0" brushRef="#br0">83950.000 51650.000 605,'-47.000'0.000'4,"6.000"0.000"8,7.000 0.000 7,6.000 0.000 8,10.000 1.000 7,17.000 4.000 3,15.000 3.000 3,16.000 3.000 5,18.000-1.000-1,22.000-2.000-6,22.000-3.000-5,23.000-3.000-5,19.000-2.000-8,19.000 0.000-9,19.000 0.000-9,19.000 0.000-8,4.000 0.000-14,-9.000 0.000-15,-10.000 0.000-16,-8.000 0.000-15,-17.000 0.000-4,-21.000 0.000 10,-22.000 0.000 10,-22.000 0.000 10,-18.000-2.000 7,-11.000-3.000 6,-14.000-3.000 4,-11.000-2.000 6</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4"/>
    </inkml:context>
    <inkml:brush xml:id="br0">
      <inkml:brushProperty name="width" value="0.0526845455169678" units="cm"/>
      <inkml:brushProperty name="height" value="0.0526845455169678" units="cm"/>
      <inkml:brushProperty name="color" value="#000000"/>
      <inkml:brushProperty name="ignorePressure" value="0"/>
    </inkml:brush>
  </inkml:definitions>
  <inkml:trace contextRef="#ctx0" brushRef="#br0">87400.000 49400.000 417,'0.000'-47.000'0,"0.000"6.000"0,0.000 7.000 0,0.000 6.000 0,7.000 4.000 6,17.000 4.000 10,15.000 3.000 12,16.000 3.000 11,9.000 3.000 2,3.000 3.000-6,3.000 3.000-7,4.000 4.000-7,4.000 4.000-5,6.000 6.000-4,7.000 7.000-5,6.000 6.000-5,-4.000 4.000-5,-11.000 4.000-5,-14.000 3.000-7,-11.000 3.000-5,-15.000 3.000-4,-16.000 3.000-4,-15.000 3.000-2,-15.000 4.000-4,-15.000 1.000 1,-12.000 0.000 3,-13.000 0.000 3,-12.000 0.000 4,-9.000-4.000 3,-2.000-5.000 4,-3.000-7.000 4,-3.000-5.000 3,-1.000-6.000 3,4.000-3.000 1,3.000-3.000 2,3.000-2.000 1,3.000-5.000 2,3.000-2.000 3,3.000-3.000 3,4.000-3.000 3,4.000-1.000 5,6.000 4.000 5,7.000 3.000 7,6.000 3.000 6,3.000 3.000 4,0.000 3.000 3,0.000 3.000 1,0.000 4.000 3,1.000 5.000 0,4.000 10.000-2,3.000 10.000-2,3.000 9.000-2,-1.000 7.000-2,-2.000 7.000-3,-3.000 6.000-3,-3.000 7.000-2,-2.000 7.000-3,0.000 9.000-2,0.000 10.000-4,0.000 10.000-3,-2.000 18.000-2,-3.000 28.000-1,-3.000 28.000-2,-2.000 29.000-2,-1.000 18.000-2,3.000 9.000-5,3.000 10.000-3,4.000 10.000-5,1.000 4.000-6,0.000 0.000-8,0.000 0.000-8,0.000 0.000-8,3.000 0.000-4,6.000 0.000-2,7.000 0.000-1,6.000 0.000-1,4.000-19.000-1,4.000-37.000 1,3.000-38.000 1,3.000-37.000 1,3.000-32.000 2,3.000-24.000 4,3.000-26.000 4,4.000-24.000 3</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4"/>
    </inkml:context>
    <inkml:brush xml:id="br0">
      <inkml:brushProperty name="width" value="0.0364509671926498" units="cm"/>
      <inkml:brushProperty name="height" value="0.0364509671926498" units="cm"/>
      <inkml:brushProperty name="color" value="#000000"/>
      <inkml:brushProperty name="ignorePressure" value="0"/>
    </inkml:brush>
  </inkml:definitions>
  <inkml:trace contextRef="#ctx0" brushRef="#br0">86800.000 51450.000 603,'4.000'-93.000'0,"10.000"17.000"0,10.000 15.000 0,9.000 16.000 0,7.000 10.000 8,7.000 7.000 15,6.000 6.000 16,7.000 7.000 15,10.000 2.000 4,16.000 1.000-9,15.000-1.000-9,17.000 1.000-8,8.000-1.000-6,4.000 1.000-3,3.000-1.000-2,3.000 1.000-3,-7.000 1.000-12,-15.000 3.000-24,-15.000 3.000-22,-16.000 4.000-24,-15.000 1.000-8,-11.000 0.000 5,-14.000 0.000 5,-11.000 0.000 5</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5"/>
    </inkml:context>
    <inkml:brush xml:id="br0">
      <inkml:brushProperty name="width" value="0.0393320471048355" units="cm"/>
      <inkml:brushProperty name="height" value="0.0393320471048355" units="cm"/>
      <inkml:brushProperty name="color" value="#f2395b"/>
      <inkml:brushProperty name="ignorePressure" value="0"/>
    </inkml:brush>
  </inkml:definitions>
  <inkml:trace contextRef="#ctx0" brushRef="#br0">19750.000 55450.000 559,'82.000'-22.000'81,"17.000"6.000"-16,15.000 7.000-15,16.000 6.000-17,-1.000 1.000-9,-15.000-3.000-5,-15.000-3.000-3,-16.000-2.000-4,-4.000-8.000-3,10.000-8.000-3,10.000-10.000-2,9.000-9.000-4,-4.000-2.000-2,-15.000 6.000-2,-15.000 7.000-3,-16.000 6.000-2,-8.000 4.000-2,0.000 4.000-3,0.000 3.000-2,0.000 3.000-3,-7.000-4.000-4,-11.000-8.000-5,-14.000-10.000-5,-11.000-9.000-5,-14.000-7.000 1,-11.000-3.000 6,-14.000-3.000 7,-11.000-2.000 7,-7.000-5.000 4,0.000-2.000 1,0.000-3.000 2,0.000-3.000 2,0.000 1.000 2,0.000 6.000 3,0.000 7.000 4,0.000 6.000 4,3.000 4.000 2,6.000 4.000 3,7.000 3.000 2,6.000 3.000 2,3.000 4.000 2,0.000 7.000 3,0.000 6.000 1,0.000 7.000 2,0.000 7.000 3,0.000 9.000 3,0.000 10.000 3,0.000 10.000 4,1.000 13.000 0,4.000 19.000-4,3.000 19.000-5,3.000 19.000-3,1.000 15.000-3,1.000 13.000-2,-1.000 12.000 0,1.000 13.000-2,1.000 7.000-2,3.000 4.000-3,3.000 3.000-4,4.000 3.000-2,1.000 1.000-2,0.000 1.000 1,0.000-1.000 0,0.000 1.000 1,0.000-6.000-3,0.000-8.000-8,0.000-10.000-7,0.000-9.000-8,0.000-9.000-3,0.000-5.000 0,0.000-7.000 0,0.000-5.000 0,0.000-11.000 1,0.000-11.000 2,0.000-14.000 3,0.000-11.000 2,-4.000-11.000 2,-5.000-5.000 0,-7.000-7.000 0,-5.000-5.000 2,-11.000-8.000 0,-11.000-5.000 1,-14.000-7.000 0,-11.000-5.000 2,-11.000-8.000 1,-5.000-5.000 2,-7.000-7.000 1,-5.000-5.000 3,-1.000-4.000 1,6.000 0.000 2,7.000 0.000 3,6.000 0.000 1,6.000 1.000 3,6.000 4.000 3,7.000 3.000 3,6.000 3.000 2,21.000-8.000 3,39.000-19.000 1,36.000-18.000 2,39.000-19.000 1,19.000-5.000-4,4.000 9.000-9,3.000 10.000-10,3.000 10.000-10,-1.000 5.000-8,-2.000 4.000-7,-3.000 3.000-7,-3.000 3.000-6,-6.000 1.000-2,-5.000 1.000 2,-7.000-1.000 2,-5.000 1.000 4,-9.000 1.000 2,-9.000 3.000 4,-10.000 3.000 4,-8.000 4.000 3,-9.000 2.000 4,-6.000 4.000 4,-6.000 3.000 2,-6.000 3.000 4</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4"/>
    </inkml:context>
    <inkml:brush xml:id="br0">
      <inkml:brushProperty name="width" value="0.0434779152274132" units="cm"/>
      <inkml:brushProperty name="height" value="0.0434779152274132" units="cm"/>
      <inkml:brushProperty name="color" value="#000000"/>
      <inkml:brushProperty name="ignorePressure" value="0"/>
    </inkml:brush>
  </inkml:definitions>
  <inkml:trace contextRef="#ctx0" brushRef="#br0">89100.000 50350.000 506,'-47.000'-19.000'7,"6.000"13.000"16,7.000 12.000 16,6.000 13.000 15,6.000 10.000 5,6.000 10.000-6,7.000 10.000-5,6.000 9.000-7,3.000 6.000-5,0.000 3.000-6,0.000 3.000-4,0.000 4.000-4,-2.000 2.000-5,-3.000 4.000-3,-3.000 3.000-2,-2.000 3.000-4,-5.000 1.000-3,-2.000 1.000-8,-3.000-1.000-6,-3.000 1.000-6,-2.000-9.000-11,0.000-15.000-16,0.000-15.000-15,0.000-16.000-17</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5"/>
    </inkml:context>
    <inkml:brush xml:id="br0">
      <inkml:brushProperty name="width" value="0.0481465235352516" units="cm"/>
      <inkml:brushProperty name="height" value="0.0481465235352516" units="cm"/>
      <inkml:brushProperty name="color" value="#000000"/>
      <inkml:brushProperty name="ignorePressure" value="0"/>
    </inkml:brush>
  </inkml:definitions>
  <inkml:trace contextRef="#ctx0" brushRef="#br0">88900.000 50300.000 456,'68.000'-91.000'53,"-11.000"19.000"-11,-14.000 19.000-11,-11.000 19.000-9,-1.000 10.000-7,13.000 4.000 1,12.000 3.000-1,13.000 3.000-1,9.000 4.000 2,6.000 7.000 4,7.000 6.000 5,6.000 7.000 4,-2.000 7.000 1,-9.000 9.000 0,-10.000 10.000-1,-8.000 10.000 0,-12.000 8.000-3,-12.000 10.000-4,-13.000 10.000-3,-12.000 9.000-5,-15.000 7.000-4,-15.000 7.000-2,-15.000 6.000-2,-16.000 7.000-3,-16.000 0.000-1,-16.000-2.000 2,-15.000-3.000 2,-15.000-3.000 2,-9.000-2.000-10,1.000 0.000-19,-1.000 0.000-19,1.000 0.000-20,5.000-10.000-4,14.000-18.000 9,11.000-19.000 10,14.000-18.000 11</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5"/>
    </inkml:context>
    <inkml:brush xml:id="br0">
      <inkml:brushProperty name="width" value="0.04793781042099" units="cm"/>
      <inkml:brushProperty name="height" value="0.04793781042099" units="cm"/>
      <inkml:brushProperty name="color" value="#000000"/>
      <inkml:brushProperty name="ignorePressure" value="0"/>
    </inkml:brush>
  </inkml:definitions>
  <inkml:trace contextRef="#ctx0" brushRef="#br0">91650.000 50250.000 458,'-50.000'-2.000'3,"0.000"-3.000"3,0.000-3.000 5,0.000-2.000 4,-5.000 8.000 7,-9.000 22.000 11,-10.000 22.000 10,-8.000 23.000 10,0.000 3.000 0,14.000-11.000-9,11.000-14.000-10,14.000-11.000-9,-1.000-1.000-6,-12.000 13.000 1,-13.000 12.000-1,-12.000 13.000-1,-2.000 6.000 0,9.000 0.000-1,10.000 0.000-2,10.000 0.000-1,7.000 1.000-1,6.000 4.000-2,7.000 3.000-1,6.000 3.000 0,6.000-1.000-3,6.000-2.000-1,7.000-3.000-4,6.000-3.000-1,10.000-7.000-6,17.000-9.000-5,15.000-10.000-6,16.000-8.000-6,15.000-14.000-4,16.000-15.000-1,15.000-15.000 0,17.000-16.000-1,8.000-16.000-3,4.000-16.000-4,3.000-15.000-4,3.000-15.000-4,-1.000-9.000-3,-2.000 1.000 2,-3.000-1.000 1,-3.000 1.000 0,-15.000 8.000 5,-24.000 20.000 6,-26.000 18.000 8,-24.000 20.000 7,-15.000 6.000 5,-3.000-2.000 1,-3.000-3.000 2,-2.000-3.000 2</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6"/>
    </inkml:context>
    <inkml:brush xml:id="br0">
      <inkml:brushProperty name="width" value="0.0500508472323418" units="cm"/>
      <inkml:brushProperty name="height" value="0.0500508472323418" units="cm"/>
      <inkml:brushProperty name="color" value="#000000"/>
      <inkml:brushProperty name="ignorePressure" value="0"/>
    </inkml:brush>
  </inkml:definitions>
  <inkml:trace contextRef="#ctx0" brushRef="#br0">92700.000 50300.000 439,'25.000'-29.000'3,"0.000"-5.000"7,0.000-7.000 6,0.000-5.000 6,-7.000 2.000 7,-11.000 13.000 10,-14.000 12.000 9,-11.000 13.000 8,-9.000 13.000 2,-3.000 17.000-8,-3.000 15.000-7,-2.000 16.000-7,-5.000 9.000-6,-2.000 3.000-3,-3.000 3.000-4,-3.000 4.000-3,-4.000 4.000-4,-3.000 6.000-4,-3.000 7.000-2,-2.000 6.000-4,-5.000 3.000-2,-2.000 0.000-2,-3.000 0.000-1,-3.000 0.000-2,-1.000-2.000-6,4.000-3.000-8,3.000-3.000-8,3.000-2.000-10,6.000-11.000-6,9.000-15.000-4,10.000-15.000-3,10.000-16.000-4,11.000-16.000-4,17.000-16.000-1,15.000-15.000-3,16.000-15.000-2</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6"/>
    </inkml:context>
    <inkml:brush xml:id="br0">
      <inkml:brushProperty name="width" value="0.0556019581854343" units="cm"/>
      <inkml:brushProperty name="height" value="0.0556019581854343" units="cm"/>
      <inkml:brushProperty name="color" value="#000000"/>
      <inkml:brushProperty name="ignorePressure" value="0"/>
    </inkml:brush>
  </inkml:definitions>
  <inkml:trace contextRef="#ctx0" brushRef="#br0">92800.000 49800.000 395,'25.000'-91.000'0,"0.000"19.000"0,0.000 19.000 0,0.000 19.000 0,-2.000 21.000 11,-3.000 26.000 23,-3.000 24.000 23,-2.000 26.000 22,-5.000 16.000 4,-2.000 10.000-13,-3.000 10.000-14,-3.000 9.000-13,-2.000 6.000-9,0.000 3.000-5,0.000 3.000-4,0.000 4.000-6,0.000-1.000-3,0.000-3.000-4,0.000-3.000-2,0.000-2.000-4,0.000-1.000-2,0.000 3.000 1,0.000 3.000 1,0.000 4.000-1,0.000-6.000-6,0.000-11.000-14,0.000-14.000-15,0.000-11.000-14,-4.000-12.000-5,-5.000-9.000 6,-7.000-10.000 6,-5.000-8.000 6,-8.000-11.000-4,-5.000-8.000-12,-7.000-10.000-13,-5.000-9.000-12</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6"/>
    </inkml:context>
    <inkml:brush xml:id="br0">
      <inkml:brushProperty name="width" value="0.0388696864247322" units="cm"/>
      <inkml:brushProperty name="height" value="0.0388696864247322" units="cm"/>
      <inkml:brushProperty name="color" value="#000000"/>
      <inkml:brushProperty name="ignorePressure" value="0"/>
    </inkml:brush>
  </inkml:definitions>
  <inkml:trace contextRef="#ctx0" brushRef="#br0">91900.000 51150.000 565,'-38.000'-25.000'51,"26.000"0.000"0,24.000 0.000 3,26.000 0.000 1,19.000 3.000-4,17.000 6.000-7,15.000 7.000-9,16.000 6.000-8,4.000 3.000-6,-6.000 0.000-3,-6.000 0.000-3,-6.000 0.000-3,-7.000-2.000-17,-6.000-3.000-33,-6.000-3.000-32,-6.000-2.000-32</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6"/>
    </inkml:context>
    <inkml:brush xml:id="br0">
      <inkml:brushProperty name="width" value="0.043544989079237" units="cm"/>
      <inkml:brushProperty name="height" value="0.043544989079237" units="cm"/>
      <inkml:brushProperty name="color" value="#000000"/>
      <inkml:brushProperty name="ignorePressure" value="0"/>
    </inkml:brush>
  </inkml:definitions>
  <inkml:trace contextRef="#ctx0" brushRef="#br0">94100.000 50500.000 505,'-69.000'0.000'0,"13.000"0.000"0,12.000 0.000 0,13.000 0.000 0,7.000 1.000 5,4.000 4.000 12,3.000 3.000 10,3.000 3.000 11,7.000-1.000 5,14.000-2.000 1,11.000-3.000-1,14.000-3.000-1,13.000-6.000-1,16.000-5.000-3,15.000-7.000-5,17.000-5.000-2,10.000-1.000-5,6.000 6.000-3,7.000 7.000-4,6.000 6.000-3,3.000 3.000-8,0.000 0.000-8,0.000 0.000-9,0.000 0.000-10,-7.000 1.000-7,-11.000 4.000-6,-14.000 3.000-7,-11.000 3.000-6,-12.000-1.000-3,-9.000-2.000-3,-10.000-3.000 0,-8.000-3.000-2</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7"/>
    </inkml:context>
    <inkml:brush xml:id="br0">
      <inkml:brushProperty name="width" value="0.0427342429757118" units="cm"/>
      <inkml:brushProperty name="height" value="0.0427342429757118" units="cm"/>
      <inkml:brushProperty name="color" value="#000000"/>
      <inkml:brushProperty name="ignorePressure" value="0"/>
    </inkml:brush>
  </inkml:definitions>
  <inkml:trace contextRef="#ctx0" brushRef="#br0">95150.000 49500.000 514,'-2.000'-46.000'0,"-3.000"10.000"0,-3.000 10.000 0,-2.000 9.000 0,-1.000 10.000 11,3.000 14.000 21,3.000 11.000 22,4.000 14.000 21,-3.000 18.000 4,-5.000 25.000-12,-7.000 25.000-13,-5.000 25.000-12,-6.000 14.000-11,-3.000 3.000-10,-3.000 3.000-8,-2.000 4.000-10,-3.000 1.000-3,1.000 0.000 0,-1.000 0.000 1,1.000 0.000 1,1.000-2.000-10,3.000-3.000-25,3.000-3.000-22,4.000-2.000-24</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7"/>
    </inkml:context>
    <inkml:brush xml:id="br0">
      <inkml:brushProperty name="width" value="0.0555705949664116" units="cm"/>
      <inkml:brushProperty name="height" value="0.0555705949664116" units="cm"/>
      <inkml:brushProperty name="color" value="#000000"/>
      <inkml:brushProperty name="ignorePressure" value="0"/>
    </inkml:brush>
  </inkml:definitions>
  <inkml:trace contextRef="#ctx0" brushRef="#br0">98350.000 48700.000 395,'-25.000'-24.000'0,"0.000"4.000"0,0.000 3.000 0,0.000 3.000 0,0.000 6.000 7,0.000 9.000 14,0.000 10.000 14,0.000 10.000 14,-2.000 11.000 4,-3.000 17.000-2,-3.000 15.000-4,-2.000 16.000-3,-6.000 15.000-5,-6.000 16.000-3,-6.000 15.000-4,-6.000 17.000-5,-7.000 10.000-3,-6.000 6.000-2,-6.000 7.000-4,-6.000 6.000-1,-4.000-1.000-3,1.000-5.000-2,-1.000-7.000-2,1.000-5.000-2,4.000-8.000 0,9.000-5.000 0,10.000-7.000 1,10.000-5.000 0,8.000-14.000-4,10.000-18.000-10,10.000-19.000-8,9.000-18.000-10,17.000-18.000-4,25.000-16.000-3,25.000-15.000 0,25.000-15.000-2,18.000-21.000-1,14.000-25.000 2,11.000-25.000 1,14.000-25.000 1,0.000-15.000 0,-8.000-2.000 1,-10.000-3.000 0,-9.000-3.000-1,-13.000 4.000 3,-16.000 13.000 5,-15.000 12.000 4,-15.000 13.000 4,-18.000 12.000 4,-19.000 13.000 3,-18.000 12.000 3,-19.000 13.000 3,-19.000 10.000 2,-19.000 10.000 0,-18.000 10.000 0,-19.000 9.000 0,-7.000 7.000 2,7.000 7.000 0,6.000 6.000 2,7.000 7.000 2,8.000-1.000 0,14.000-6.000 0,11.000-6.000-1,14.000-6.000 1,14.000-7.000-8,20.000-6.000-17,18.000-6.000-16,20.000-6.000-16</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7"/>
    </inkml:context>
    <inkml:brush xml:id="br0">
      <inkml:brushProperty name="width" value="0.0482603758573532" units="cm"/>
      <inkml:brushProperty name="height" value="0.0482603758573532" units="cm"/>
      <inkml:brushProperty name="color" value="#000000"/>
      <inkml:brushProperty name="ignorePressure" value="0"/>
    </inkml:brush>
  </inkml:definitions>
  <inkml:trace contextRef="#ctx0" brushRef="#br0">98900.000 49100.000 455,'23.000'-24.000'0,"-3.000"4.000"0,-3.000 3.000 0,-2.000 3.000 0,-3.000 6.000 4,1.000 9.000 9,-1.000 10.000 7,1.000 10.000 9,-4.000 16.000 7,-6.000 26.000 6,-6.000 24.000 6,-6.000 26.000 7,-4.000 10.000-1,1.000-3.000-6,-1.000-3.000-6,1.000-2.000-8,-3.000-1.000-4,-2.000 3.000-5,-3.000 3.000-3,-3.000 4.000-4,-6.000-1.000-5,-5.000-3.000-5,-7.000-3.000-5,-5.000-2.000-5,-3.000-6.000-5,4.000-6.000-6,3.000-6.000-5,3.000-6.000-6</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6"/>
    </inkml:context>
    <inkml:brush xml:id="br0">
      <inkml:brushProperty name="width" value="0.0410496443510056" units="cm"/>
      <inkml:brushProperty name="height" value="0.0410496443510056" units="cm"/>
      <inkml:brushProperty name="color" value="#00bff3"/>
      <inkml:brushProperty name="ignorePressure" value="0"/>
    </inkml:brush>
  </inkml:definitions>
  <inkml:trace contextRef="#ctx0" brushRef="#br0">86100.000 1500.000 535,'-18.000'-27.000'8,"17.000"-3.000"16,15.000-3.000 16,16.000-2.000 16,12.000 3.000 3,9.000 14.000-10,10.000 11.000-9,10.000 14.000-11,2.000 10.000-6,-3.000 9.000-4,-3.000 10.000-4,-2.000 10.000-3,-6.000 7.000-3,-6.000 6.000 2,-6.000 7.000 0,-6.000 6.000 1,-9.000 3.000-1,-8.000 0.000-2,-10.000 0.000-3,-9.000 0.000-2,-12.000 1.000-2,-11.000 4.000-4,-14.000 3.000-2,-11.000 3.000-3,-12.000 3.000-2,-9.000 3.000 0,-10.000 3.000 1,-8.000 4.000 0,-8.000-1.000 2,-2.000-3.000 1,-3.000-3.000 4,-3.000-2.000 2,1.000-6.000 1,6.000-6.000 1,7.000-6.000 0,6.000-6.000 0,6.000-9.000 1,6.000-8.000 2,7.000-10.000 1,6.000-9.000 3,28.000-12.000-1,50.000-11.000-1,50.000-14.000-1,50.000-11.000-1,26.000-14.000-2,4.000-11.000-3,3.000-14.000-1,3.000-11.000-2,7.000-4.000-4,14.000 6.000-3,11.000 7.000-4,14.000 6.000-5,-7.000 6.000-4,-25.000 6.000-7,-25.000 7.000-7,-25.000 6.000-6,-10.000-1.000-4,7.000-5.000-1,6.000-7.000-2,7.000-5.000 0,-14.000-1.000 2,-30.000 6.000 9,-32.000 7.000 7,-30.000 6.000 8,-15.000 1.000 5,3.000-3.000 3,3.000-3.000 1,4.000-2.000 4</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5"/>
    </inkml:context>
    <inkml:brush xml:id="br0">
      <inkml:brushProperty name="width" value="0.0382196120917797" units="cm"/>
      <inkml:brushProperty name="height" value="0.0382196120917797" units="cm"/>
      <inkml:brushProperty name="color" value="#f2395b"/>
      <inkml:brushProperty name="ignorePressure" value="0"/>
    </inkml:brush>
  </inkml:definitions>
  <inkml:trace contextRef="#ctx0" brushRef="#br0">21050.000 56200.000 575,'-41.000'0.000'5,"19.000"0.000"11,19.000 0.000 11,19.000 0.000 10,13.000-4.000 3,10.000-5.000-4,10.000-7.000-5,9.000-5.000-5,7.000-4.000-5,7.000 0.000-4,6.000 0.000-5,7.000 0.000-5,2.000-4.000-3,1.000-5.000-2,-1.000-7.000-1,1.000-5.000-1,-6.000-3.000-1,-8.000 4.000-1,-10.000 3.000 0,-9.000 3.000-2,-5.000 3.000 0,0.000 3.000-2,0.000 3.000-2,0.000 4.000-1,0.000-1.000-2,0.000-3.000-1,0.000-3.000-3,0.000-2.000-1,-5.000-1.000 0,-9.000 3.000 0,-10.000 3.000 2,-8.000 4.000 0,-8.000-1.000 2,-2.000-3.000-1,-3.000-3.000 1,-3.000-2.000 0,-9.000-3.000 1,-11.000 1.000 2,-14.000-1.000 3,-11.000 1.000 2,-9.000-6.000 1,-3.000-8.000 2,-3.000-10.000 2,-2.000-9.000 0,-1.000-4.000 3,3.000 4.000 1,3.000 3.000 1,4.000 3.000 3,4.000 6.000 0,6.000 9.000 0,7.000 10.000 0,6.000 10.000-1,4.000 4.000 3,4.000 0.000 3,3.000 0.000 5,3.000 0.000 4,3.000 6.000 1,3.000 13.000 1,3.000 12.000-1,4.000 13.000 1,5.000 15.000-2,10.000 19.000-4,10.000 19.000-2,9.000 19.000-4,4.000 16.000-2,1.000 17.000 0,-1.000 15.000-1,1.000 16.000 0,4.000 9.000-1,9.000 3.000-1,10.000 3.000-1,10.000 4.000 1,5.000 2.000-5,4.000 4.000-4,3.000 3.000-6,3.000 3.000-5,1.000 4.000-3,1.000 7.000 0,-1.000 6.000-1,1.000 7.000 0,-3.000-6.000-3,-2.000-15.000-7,-3.000-15.000-7,-3.000-16.000-7,-7.000-16.000-2,-9.000-16.000 2,-10.000-15.000 1,-8.000-15.000 3,-8.000-17.000 1,-2.000-15.000 3,-3.000-15.000 2,-3.000-16.000 1</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7"/>
    </inkml:context>
    <inkml:brush xml:id="br0">
      <inkml:brushProperty name="width" value="0.0328465811908245" units="cm"/>
      <inkml:brushProperty name="height" value="0.0328465811908245" units="cm"/>
      <inkml:brushProperty name="color" value="#000000"/>
      <inkml:brushProperty name="ignorePressure" value="0"/>
    </inkml:brush>
  </inkml:definitions>
  <inkml:trace contextRef="#ctx0" brushRef="#br0">98900.000 50300.000 669,'68.000'-46.000'6,"-11.000"10.000"11,-14.000 10.000 12,-11.000 9.000 11,-3.000 6.000 4,10.000 3.000-2,10.000 3.000-3,9.000 4.000-2,2.000 1.000-6,-2.000 0.000-8,-3.000 0.000-8,-3.000 0.000-8,-4.000 0.000-8,-3.000 0.000-8,-3.000 0.000-9,-2.000 0.000-9</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8"/>
    </inkml:context>
    <inkml:brush xml:id="br0">
      <inkml:brushProperty name="width" value="0.0553878135979176" units="cm"/>
      <inkml:brushProperty name="height" value="0.0553878135979176" units="cm"/>
      <inkml:brushProperty name="color" value="#000000"/>
      <inkml:brushProperty name="ignorePressure" value="0"/>
    </inkml:brush>
  </inkml:definitions>
  <inkml:trace contextRef="#ctx0" brushRef="#br0">100100.000 48650.000 397,'0.000'-47.000'0,"0.000"6.000"0,0.000 7.000 0,0.000 6.000 0,0.000 9.000 11,0.000 13.000 24,0.000 12.000 22,0.000 13.000 23,0.000 18.000 5,0.000 26.000-13,0.000 24.000-13,0.000 26.000-13,-2.000 18.000-10,-3.000 13.000-4,-3.000 12.000-5,-2.000 13.000-5,-6.000 12.000-5,-6.000 13.000-5,-6.000 12.000-4,-6.000 13.000-5,-6.000 15.000-3,-2.000 19.000-2,-3.000 19.000-2,-3.000 19.000-3,-1.000 10.000-5,4.000 4.000-11,3.000 3.000-10,3.000 3.000-11,6.000-19.000-7,9.000-41.000-2,10.000-40.000-4,10.000-40.000-2,5.000-36.000 0,4.000-27.000 4,3.000-28.000 3,3.000-28.000 4</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8"/>
    </inkml:context>
    <inkml:brush xml:id="br0">
      <inkml:brushProperty name="width" value="0.0356640815734863" units="cm"/>
      <inkml:brushProperty name="height" value="0.0356640815734863" units="cm"/>
      <inkml:brushProperty name="color" value="#000000"/>
      <inkml:brushProperty name="ignorePressure" value="0"/>
    </inkml:brush>
  </inkml:definitions>
  <inkml:trace contextRef="#ctx0" brushRef="#br0">100450.000 48650.000 616,'179.000'-22.000'94,"-40.000"6.000"-20,-40.000 7.000-17,-41.000 6.000-20,-10.000 3.000-10,22.000 0.000-2,22.000 0.000-3,23.000 0.000-3,3.000 0.000-3,-11.000 0.000-7,-14.000 0.000-6,-11.000 0.000-5,-9.000 1.000-4,-3.000 4.000 1,-3.000 3.000 1,-2.000 3.000 1,-12.000 3.000-12,-19.000 3.000-25,-18.000 3.000-25,-19.000 4.000-24</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28"/>
    </inkml:context>
    <inkml:brush xml:id="br0">
      <inkml:brushProperty name="width" value="0.0388048924505711" units="cm"/>
      <inkml:brushProperty name="height" value="0.0388048924505711" units="cm"/>
      <inkml:brushProperty name="color" value="#000000"/>
      <inkml:brushProperty name="ignorePressure" value="0"/>
    </inkml:brush>
  </inkml:definitions>
  <inkml:trace contextRef="#ctx0" brushRef="#br0">101400.000 47700.000 566,'-49.000'-22.000'7,"4.000"6.000"11,3.000 7.000 13,3.000 6.000 12,6.000 10.000 5,9.000 17.000-2,10.000 15.000-1,10.000 16.000-3,5.000 16.000-3,4.000 20.000-5,3.000 18.000-4,3.000 20.000-5,1.000 17.000-7,1.000 20.000-11,-1.000 18.000-9,1.000 20.000-10,-4.000 5.000-6,-6.000-6.000-3,-6.000-6.000-2,-6.000-6.000-2,-4.000-21.000-9,1.000-34.000-14,-1.000-35.000-14,1.000-33.000-14</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1"/>
    </inkml:context>
    <inkml:brush xml:id="br0">
      <inkml:brushProperty name="width" value="0.0393284745514393" units="cm"/>
      <inkml:brushProperty name="height" value="0.0393284745514393" units="cm"/>
      <inkml:brushProperty name="color" value="#000000"/>
      <inkml:brushProperty name="ignorePressure" value="0"/>
    </inkml:brush>
  </inkml:definitions>
  <inkml:trace contextRef="#ctx0" brushRef="#br0">59300.000 57200.000 559,'-40.000'-22.000'95,"23.000"6.000"-19,22.000 7.000-19,22.000 6.000-17,13.000 3.000-12,7.000 0.000-1,6.000 0.000-2,7.000 0.000-2,5.000 1.000-3,7.000 4.000-3,6.000 3.000-4,7.000 3.000-3,0.000 1.000-3,-2.000 1.000-5,-3.000-1.000-3,-3.000 1.000-3,-7.000 2.000-5,-9.000 7.000-3,-10.000 6.000-5,-8.000 7.000-3,-9.000 2.000-1,-6.000 1.000 3,-6.000-1.000 3,-6.000 1.000 3,-10.000-1.000-7,-12.000 1.000-15,-13.000-1.000-15,-12.000 1.000-15,-5.000-6.000-2,3.000-8.000 11,3.000-10.000 11,4.000-9.000 11</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1"/>
    </inkml:context>
    <inkml:brush xml:id="br0">
      <inkml:brushProperty name="width" value="0.0434073656797409" units="cm"/>
      <inkml:brushProperty name="height" value="0.0434073656797409" units="cm"/>
      <inkml:brushProperty name="color" value="#000000"/>
      <inkml:brushProperty name="ignorePressure" value="0"/>
    </inkml:brush>
  </inkml:definitions>
  <inkml:trace contextRef="#ctx0" brushRef="#br0">59350.000 57850.000 506,'-44.000'-25.000'39,"13.000"0.000"0,12.000 0.000 1,13.000 0.000 2,6.000 12.000-1,0.000 26.000-1,0.000 24.000 0,0.000 26.000 0,0.000 16.000-4,0.000 10.000-6,0.000 10.000-5,0.000 9.000-6,-4.000 9.000-4,-5.000 9.000 0,-7.000 10.000-2,-5.000 10.000 0,-4.000 13.000-7,0.000 19.000-9,0.000 19.000-11,0.000 19.000-10,1.000 9.000-4,4.000 0.000 0,3.000 0.000 2,3.000 0.000 1,3.000-11.000-4,3.000-22.000-12,3.000-22.000-11,4.000-21.000-11,2.000-24.000-1,4.000-25.000 11,3.000-25.000 9,3.000-25.000 10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1"/>
    </inkml:context>
    <inkml:brush xml:id="br0">
      <inkml:brushProperty name="width" value="0.0322112776339054" units="cm"/>
      <inkml:brushProperty name="height" value="0.0322112776339054" units="cm"/>
      <inkml:brushProperty name="color" value="#000000"/>
      <inkml:brushProperty name="ignorePressure" value="0"/>
    </inkml:brush>
  </inkml:definitions>
  <inkml:trace contextRef="#ctx0" brushRef="#br0">58950.000 59350.000 682,'1.000'-68.000'0,"4.000"17.000"0,3.000 15.000 0,3.000 16.000 0,9.000 5.000 8,16.000-2.000 14,15.000-3.000 14,17.000-3.000 15,7.000 1.000 3,0.000 6.000-8,0.000 7.000-10,0.000 6.000-8,3.000 3.000-8,6.000 0.000-8,7.000 0.000-8,6.000 0.000-7,-1.000 1.000-5,-5.000 4.000-5,-7.000 3.000-3,-5.000 3.000-4,-11.000-1.000-6,-11.000-2.000-5,-14.000-3.000-8,-11.000-3.000-5</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1"/>
    </inkml:context>
    <inkml:brush xml:id="br0">
      <inkml:brushProperty name="width" value="0.0450016222894192" units="cm"/>
      <inkml:brushProperty name="height" value="0.0450016222894192" units="cm"/>
      <inkml:brushProperty name="color" value="#000000"/>
      <inkml:brushProperty name="ignorePressure" value="0"/>
    </inkml:brush>
  </inkml:definitions>
  <inkml:trace contextRef="#ctx0" brushRef="#br0">61350.000 58250.000 488,'-24.000'-46.000'0,"4.000"10.000"0,3.000 10.000 0,3.000 9.000 0,1.000 4.000 6,1.000 1.000 11,-1.000-1.000 11,1.000 1.000 11,-1.000 12.000 8,1.000 25.000 3,-1.000 25.000 4,1.000 25.000 3,1.000 10.000-4,3.000-2.000-9,3.000-3.000-10,4.000-3.000-9,1.000 1.000-7,0.000 6.000-4,0.000 7.000-2,0.000 6.000-3,-2.000 4.000-5,-3.000 4.000-6,-3.000 3.000-7,-2.000 3.000-7,-3.000-4.000-7,1.000-8.000-4,-1.000-10.000-7,1.000-9.000-5,-1.000-12.000-4,1.000-11.000 1,-1.000-14.000 0,1.000-11.000 1</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2"/>
    </inkml:context>
    <inkml:brush xml:id="br0">
      <inkml:brushProperty name="width" value="0.0454709306359291" units="cm"/>
      <inkml:brushProperty name="height" value="0.0454709306359291" units="cm"/>
      <inkml:brushProperty name="color" value="#000000"/>
      <inkml:brushProperty name="ignorePressure" value="0"/>
    </inkml:brush>
  </inkml:definitions>
  <inkml:trace contextRef="#ctx0" brushRef="#br0">61100.000 58050.000 483,'3.000'-47.000'0,"6.000"6.000"0,7.000 7.000 0,6.000 6.000 0,7.000 4.000 8,10.000 4.000 15,10.000 3.000 15,9.000 3.000 15,6.000 9.000 4,3.000 16.000-8,3.000 15.000-7,4.000 17.000-7,2.000 8.000-6,4.000 4.000-2,3.000 3.000-4,3.000 3.000-2,-4.000 1.000-3,-8.000 1.000-2,-10.000-1.000-3,-9.000 1.000-2,-12.000 1.000-2,-11.000 3.000 1,-14.000 3.000 1,-11.000 4.000 0,-18.000 4.000-2,-22.000 6.000-6,-22.000 7.000-3,-21.000 6.000-6,-18.000 4.000-7,-12.000 4.000-8,-13.000 3.000-10,-12.000 3.000-8,-2.000-4.000-4,9.000-8.000 2,10.000-10.000 1,10.000-9.000 2,13.000-13.000 3,19.000-16.000 6,19.000-15.000 6,19.000-15.000 5</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2"/>
    </inkml:context>
    <inkml:brush xml:id="br0">
      <inkml:brushProperty name="width" value="0.0464572496712208" units="cm"/>
      <inkml:brushProperty name="height" value="0.0464572496712208" units="cm"/>
      <inkml:brushProperty name="color" value="#000000"/>
      <inkml:brushProperty name="ignorePressure" value="0"/>
    </inkml:brush>
  </inkml:definitions>
  <inkml:trace contextRef="#ctx0" brushRef="#br0">63750.000 58100.000 473,'23.000'-46.000'0,"-3.000"10.000"0,-3.000 10.000 0,-2.000 9.000 0,-8.000 2.000 4,-8.000-2.000 8,-10.000-3.000 8,-9.000-3.000 8,-9.000 1.000 4,-5.000 6.000 0,-7.000 7.000 1,-5.000 6.000 0,-4.000 7.000-1,0.000 10.000-4,0.000 10.000-2,0.000 9.000-2,-4.000 10.000-3,-5.000 14.000 1,-7.000 11.000 0,-5.000 14.000 0,-4.000 5.000-1,0.000 1.000-3,0.000-1.000-1,0.000 1.000-2,6.000-1.000-3,13.000 1.000-1,12.000-1.000-2,13.000 1.000-1,7.000-3.000-2,4.000-2.000 0,3.000-3.000-1,3.000-3.000 0,6.000-6.000-2,9.000-5.000-5,10.000-7.000-3,10.000-5.000-3,13.000-9.000-3,19.000-9.000 2,19.000-10.000-1,19.000-8.000 1,15.000-17.000-6,13.000-21.000-13,12.000-22.000-13,13.000-22.000-14,6.000-15.000-2,0.000-5.000 9,0.000-7.000 8,0.000-5.000 8,-10.000 0.000 4,-18.000 10.000-2,-19.000 10.000-2,-18.000 9.000-1,-17.000 10.000 1,-11.000 14.000 4,-14.000 11.000 6,-11.000 14.000 3</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5"/>
    </inkml:context>
    <inkml:brush xml:id="br0">
      <inkml:brushProperty name="width" value="0.0372433625161648" units="cm"/>
      <inkml:brushProperty name="height" value="0.0372433625161648" units="cm"/>
      <inkml:brushProperty name="color" value="#f2395b"/>
      <inkml:brushProperty name="ignorePressure" value="0"/>
    </inkml:brush>
  </inkml:definitions>
  <inkml:trace contextRef="#ctx0" brushRef="#br0">23750.000 56050.000 590,'-25.000'-38.000'55,"0.000"26.000"-3,0.000 24.000-2,0.000 26.000-3,-5.000 19.000-4,-9.000 17.000-8,-10.000 15.000-8,-8.000 16.000-7,-9.000 10.000-6,-6.000 7.000-1,-6.000 6.000-3,-6.000 7.000-2,-6.000 2.000 0,-2.000 1.000-1,-3.000-1.000 1,-3.000 1.000 0,1.000-9.000-4,6.000-15.000-7,7.000-15.000-8,6.000-16.000-7,4.000-15.000-7,4.000-11.000-6,3.000-14.000-6,3.000-11.000-6,6.000-12.000-2,9.000-9.000 1,10.000-10.000 1,10.000-8.000 0,5.000-9.000 3,4.000-6.000 5,3.000-6.000 3,3.000-6.000 5</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2"/>
    </inkml:context>
    <inkml:brush xml:id="br0">
      <inkml:brushProperty name="width" value="0.049148827791214" units="cm"/>
      <inkml:brushProperty name="height" value="0.049148827791214" units="cm"/>
      <inkml:brushProperty name="color" value="#000000"/>
      <inkml:brushProperty name="ignorePressure" value="0"/>
    </inkml:brush>
  </inkml:definitions>
  <inkml:trace contextRef="#ctx0" brushRef="#br0">65000.000 58050.000 447,'0.000'-71.000'2,"0.000"10.000"5,0.000 10.000 3,0.000 9.000 5,0.000 6.000 6,0.000 3.000 6,0.000 3.000 8,0.000 4.000 7,-5.000 18.000 4,-9.000 34.000 2,-10.000 35.000 1,-8.000 35.000 2,-9.000 19.000-3,-6.000 7.000-8,-6.000 6.000-7,-6.000 7.000-8,-9.000 2.000-6,-8.000 1.000-4,-10.000-1.000-5,-9.000 1.000-3,1.000-6.000-4,13.000-8.000-4,12.000-10.000-4,13.000-9.000-3,10.000-12.000-10,10.000-11.000-14,10.000-14.000-17,9.000-11.000-14,10.000-18.000-7,14.000-22.000 5,11.000-22.000 4,14.000-21.000 5,3.000-14.000 5,-2.000-2.000 7,-3.000-3.000 8,-3.000-3.000 8</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2"/>
    </inkml:context>
    <inkml:brush xml:id="br0">
      <inkml:brushProperty name="width" value="0.0530392192304134" units="cm"/>
      <inkml:brushProperty name="height" value="0.0530392192304134" units="cm"/>
      <inkml:brushProperty name="color" value="#000000"/>
      <inkml:brushProperty name="ignorePressure" value="0"/>
    </inkml:brush>
  </inkml:definitions>
  <inkml:trace contextRef="#ctx0" brushRef="#br0">65100.000 57300.000 414,'23.000'-29.000'0,"-3.000"-5.000"0,-3.000-7.000 0,-2.000-5.000 0,-1.000-4.000 4,3.000 0.000 7,3.000 0.000 8,4.000 0.000 8,4.000 9.000 6,6.000 19.000 7,7.000 19.000 7,6.000 19.000 6,-1.000 16.000 0,-5.000 17.000-7,-7.000 15.000-7,-5.000 16.000-7,-6.000 13.000-4,-3.000 14.000-2,-3.000 11.000-2,-2.000 14.000-2,-3.000 10.000-2,1.000 9.000-2,-1.000 10.000-2,1.000 10.000-3,-3.000-1.000-3,-2.000-9.000-6,-3.000-10.000-4,-3.000-8.000-5,-2.000-9.000-7,0.000-6.000-6,0.000-6.000-8,0.000-6.000-7,0.000-10.000-1,0.000-12.000 4,0.000-13.000 4,0.000-12.000 4</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3"/>
    </inkml:context>
    <inkml:brush xml:id="br0">
      <inkml:brushProperty name="width" value="0.0405297055840492" units="cm"/>
      <inkml:brushProperty name="height" value="0.0405297055840492" units="cm"/>
      <inkml:brushProperty name="color" value="#000000"/>
      <inkml:brushProperty name="ignorePressure" value="0"/>
    </inkml:brush>
  </inkml:definitions>
  <inkml:trace contextRef="#ctx0" brushRef="#br0">64800.000 58950.000 542,'-68.000'-2.000'0,"17.000"-3.000"0,15.000-3.000 0,16.000-2.000 0,12.000-8.000 12,9.000-8.000 23,10.000-10.000 23,10.000-9.000 23,13.000-2.000 3,19.000 6.000-15,19.000 7.000-17,19.000 6.000-17,12.000 4.000-13,6.000 4.000-12,7.000 3.000-13,6.000 3.000-12,1.000 4.000-10,-3.000 7.000-9,-3.000 6.000-9,-2.000 7.000-8,-14.000 2.000-6,-21.000 1.000-2,-22.000-1.000 0,-22.000 1.000-1</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4"/>
    </inkml:context>
    <inkml:brush xml:id="br0">
      <inkml:brushProperty name="width" value="0.0507105328142643" units="cm"/>
      <inkml:brushProperty name="height" value="0.0507105328142643" units="cm"/>
      <inkml:brushProperty name="color" value="#000000"/>
      <inkml:brushProperty name="ignorePressure" value="0"/>
    </inkml:brush>
  </inkml:definitions>
  <inkml:trace contextRef="#ctx0" brushRef="#br0">67550.000 58750.000 433,'-36.000'-7.000'9,"28.000"-11.000"17,28.000-14.000 17,29.000-11.000 18,24.000-6.000 3,22.000 4.000-11,22.000 3.000-11,23.000 3.000-11,8.000 3.000-6,-3.000 3.000-4,-3.000 3.000-3,-2.000 4.000-2,-6.000 4.000-3,-6.000 6.000 0,-6.000 7.000-1,-6.000 6.000 0,-10.000 7.000 0,-12.000 10.000 1,-13.000 10.000 0,-12.000 9.000 0,-10.000 7.000 0,-6.000 7.000-1,-6.000 6.000-1,-6.000 7.000-1,-1.000 4.000-3,7.000 3.000-4,6.000 3.000-3,7.000 4.000-3,0.000-4.000-6,-2.000-9.000-5,-3.000-10.000-8,-3.000-8.000-5,5.000-9.000-8,17.000-6.000-6,15.000-6.000-8,16.000-6.000-6,2.000-7.000-3,-8.000-6.000 6,-10.000-6.000 4,-9.000-6.000 4,-10.000-4.000 5,-9.000 1.000 3,-10.000-1.000 4,-8.000 1.000 4</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4"/>
    </inkml:context>
    <inkml:brush xml:id="br0">
      <inkml:brushProperty name="width" value="0.0553794130682945" units="cm"/>
      <inkml:brushProperty name="height" value="0.0553794130682945" units="cm"/>
      <inkml:brushProperty name="color" value="#000000"/>
      <inkml:brushProperty name="ignorePressure" value="0"/>
    </inkml:brush>
  </inkml:definitions>
  <inkml:trace contextRef="#ctx0" brushRef="#br0">72900.000 57000.000 397,'-2.000'-47.000'3,"-3.000"6.000"7,-3.000 7.000 6,-2.000 6.000 6,-3.000 3.000 5,1.000 0.000 4,-1.000 0.000 3,1.000 0.000 3,-7.000 15.000 2,-12.000 32.000 3,-13.000 31.000 1,-12.000 32.000 2,-4.000 18.000-3,7.000 6.000-5,6.000 7.000-6,7.000 6.000-6,-1.000 7.000-5,-6.000 10.000-3,-6.000 10.000-2,-6.000 9.000-4,-7.000 6.000-1,-6.000 3.000 1,-6.000 3.000-1,-6.000 4.000 0,1.000-6.000-2,9.000-11.000-3,10.000-14.000-3,10.000-11.000-5,10.000-15.000-1,13.000-16.000 0,12.000-15.000 0,13.000-15.000-1,13.000-18.000-1,17.000-19.000-3,15.000-18.000-4,16.000-19.000-2,13.000-21.000-5,14.000-21.000-4,11.000-22.000-4,14.000-22.000-5,3.000-11.000-1,-2.000 0.000 3,-3.000 0.000 2,-3.000 0.000 2,-10.000 6.000 3,-16.000 13.000 4,-15.000 12.000 5,-15.000 13.000 3,-17.000 7.000 3,-15.000 4.000 1,-15.000 3.000 0,-16.000 3.000 2,-15.000 4.000 0,-11.000 7.000 0,-14.000 6.000 2,-11.000 7.000-1,-9.000 7.000 1,-3.000 9.000 0,-3.000 10.000 0,-2.000 10.000 1,3.000 7.000-4,14.000 6.000-7,11.000 7.000-6,14.000 6.000-6</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4"/>
    </inkml:context>
    <inkml:brush xml:id="br0">
      <inkml:brushProperty name="width" value="0.0505442433059216" units="cm"/>
      <inkml:brushProperty name="height" value="0.0505442433059216" units="cm"/>
      <inkml:brushProperty name="color" value="#000000"/>
      <inkml:brushProperty name="ignorePressure" value="0"/>
    </inkml:brush>
  </inkml:definitions>
  <inkml:trace contextRef="#ctx0" brushRef="#br0">73050.000 59000.000 435,'-8.000'-25.000'7,"34.000"0.000"14,35.000 0.000 14,35.000 0.000 14,14.000-2.000 2,-2.000-3.000-12,-3.000-3.000-11,-3.000-2.000-11,-6.000-3.000-7,-5.000 1.000-3,-7.000-1.000-3,-5.000 1.000-2,-11.000 1.000-5,-11.000 3.000-4,-14.000 3.000-6,-11.000 4.000-5,-14.000 2.000-3,-11.000 4.000-1,-14.000 3.000-1,-11.000 3.000-1,-11.000-1.000 2,-5.000-2.000 3,-7.000-3.000 3,-5.000-3.000 3,-4.000-1.000 2,0.000 4.000 3,0.000 3.000 1,0.000 3.000 2,1.000 3.000 4,4.000 3.000 5,3.000 3.000 5,3.000 4.000 6,1.000 2.000 4,1.000 4.000 5,-1.000 3.000 4,1.000 3.000 4,1.000 4.000 1,3.000 7.000-4,3.000 6.000-4,4.000 7.000-3,-1.000 8.000 0,-3.000 14.000 3,-3.000 11.000 5,-2.000 14.000 3,0.000 3.000 0,7.000-2.000-4,6.000-3.000-4,7.000-3.000-4,5.000-7.000-4,7.000-9.000-4,6.000-10.000-3,7.000-8.000-3,10.000-9.000-3,16.000-6.000 2,15.000-6.000 0,17.000-6.000 1,8.000-6.000-9,4.000-2.000-15,3.000-3.000-17,3.000-3.000-16,1.000-6.000-9,1.000-5.000-1,-1.000-7.000-2,1.000-5.000 0,-7.000-4.000 1,-12.000 0.000 7,-13.000 0.000 5,-12.000 0.000 7</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5"/>
    </inkml:context>
    <inkml:brush xml:id="br0">
      <inkml:brushProperty name="width" value="0.0367287062108517" units="cm"/>
      <inkml:brushProperty name="height" value="0.0367287062108517" units="cm"/>
      <inkml:brushProperty name="color" value="#000000"/>
      <inkml:brushProperty name="ignorePressure" value="0"/>
    </inkml:brush>
  </inkml:definitions>
  <inkml:trace contextRef="#ctx0" brushRef="#br0">74750.000 57400.000 598,'4.000'-69.000'9,"10.000"13.000"18,10.000 12.000 17,9.000 13.000 19,9.000 7.000 3,9.000 4.000-8,10.000 3.000-8,10.000 3.000-9,5.000 3.000-12,4.000 3.000-15,3.000 3.000-14,3.000 4.000-16,-5.000 4.000-9,-12.000 6.000 0,-13.000 7.000-3,-12.000 6.000-1</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5"/>
    </inkml:context>
    <inkml:brush xml:id="br0">
      <inkml:brushProperty name="width" value="0.0482394993305206" units="cm"/>
      <inkml:brushProperty name="height" value="0.0482394993305206" units="cm"/>
      <inkml:brushProperty name="color" value="#000000"/>
      <inkml:brushProperty name="ignorePressure" value="0"/>
    </inkml:brush>
  </inkml:definitions>
  <inkml:trace contextRef="#ctx0" brushRef="#br0">75850.000 58950.000 456,'17.000'-74.000'9,"34.000"4.000"18,35.000 3.000 19,35.000 3.000 18,18.000 7.000 3,3.000 14.000-10,3.000 11.000-12,4.000 14.000-10,-4.000 8.000-8,-9.000 7.000-3,-10.000 6.000-4,-8.000 7.000-3,-9.000 7.000-1,-6.000 9.000-2,-6.000 10.000 0,-6.000 10.000-1,-6.000 4.000-1,-2.000 0.000-2,-3.000 0.000-2,-3.000 0.000-1,1.000-2.000-2,6.000-3.000-1,7.000-3.000-2,6.000-2.000-2,4.000-8.000-2,4.000-8.000-6,3.000-10.000-4,3.000-9.000-6,-1.000-5.000-4,-2.000 0.000-3,-3.000 0.000-3,-3.000 0.000-3,-6.000-2.000-4,-5.000-3.000-8,-7.000-3.000-7,-5.000-2.000-6,-11.000-3.000-2,-11.000 1.000 5,-14.000-1.000 5,-11.000 1.000 5</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6"/>
    </inkml:context>
    <inkml:brush xml:id="br0">
      <inkml:brushProperty name="width" value="0.0597440674901009" units="cm"/>
      <inkml:brushProperty name="height" value="0.0597440674901009" units="cm"/>
      <inkml:brushProperty name="color" value="#000000"/>
      <inkml:brushProperty name="ignorePressure" value="0"/>
    </inkml:brush>
  </inkml:definitions>
  <inkml:trace contextRef="#ctx0" brushRef="#br0">81850.000 56600.000 368,'-30.000'-22.000'29,"-9.000"6.000"10,-10.000 7.000 10,-8.000 6.000 11,-4.000 13.000 1,3.000 23.000-8,3.000 22.000-7,4.000 22.000-8,-3.000 16.000-7,-5.000 14.000-3,-7.000 11.000-4,-5.000 14.000-5,-8.000 11.000-1,-5.000 14.000 0,-7.000 11.000 1,-5.000 14.000 0,-9.000 10.000-1,-9.000 9.000-3,-10.000 10.000-1,-8.000 10.000-3,-1.000-3.000-2,9.000-11.000-2,10.000-14.000-3,10.000-11.000-1,14.000-17.000-4,23.000-18.000-3,22.000-19.000-3,22.000-18.000-4,18.000-20.000-2,16.000-18.000-1,15.000-19.000-2,17.000-18.000-2,14.000-23.000-3,17.000-24.000-4,15.000-26.000-5,16.000-24.000-4,13.000-23.000-1,14.000-18.000 3,11.000-19.000 1,14.000-18.000 3,0.000-6.000 2,-8.000 10.000 5,-10.000 10.000 3,-9.000 9.000 4,-20.000 13.000 2,-27.000 20.000 2,-28.000 18.000 1,-28.000 20.000 2,-26.000 11.000 0,-21.000 7.000-1,-22.000 6.000 0,-22.000 7.000 0,-18.000 8.000 1,-11.000 14.000 4,-14.000 11.000 4,-11.000 14.000 4,-3.000 5.000 0,10.000 1.000 0,10.000-1.000-1,9.000 1.000-1,10.000-4.000-2,14.000-6.000-6,11.000-6.000-3,14.000-6.000-4</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7"/>
    </inkml:context>
    <inkml:brush xml:id="br0">
      <inkml:brushProperty name="width" value="0.0632093176245689" units="cm"/>
      <inkml:brushProperty name="height" value="0.0632093176245689" units="cm"/>
      <inkml:brushProperty name="color" value="#000000"/>
      <inkml:brushProperty name="ignorePressure" value="0"/>
    </inkml:brush>
  </inkml:definitions>
  <inkml:trace contextRef="#ctx0" brushRef="#br0">82450.000 58450.000 348,'-72.000'1.000'11,"6.000"4.000"8,7.000 3.000 10,6.000 3.000 8,4.000 3.000 2,4.000 3.000-4,3.000 3.000-4,3.000 4.000-4,1.000 4.000-3,1.000 6.000-1,-1.000 7.000-1,1.000 6.000-1,1.000 4.000-2,3.000 4.000-1,3.000 3.000-1,4.000 3.000-1,2.000 1.000-3,4.000 1.000-1,3.000-1.000-4,3.000 1.000-2,9.000-6.000-4,16.000-8.000-5,15.000-10.000-4,17.000-9.000-5,13.000-15.000-3,13.000-18.000-3,12.000-19.000-1,13.000-18.000-1,7.000-17.000-2,4.000-11.000 0,3.000-14.000-1,3.000-11.000 0,-8.000-6.000 2,-19.000 4.000 2,-18.000 3.000 3,-19.000 3.000 3,-13.000 4.000 3,-6.000 7.000 1,-6.000 6.000 4,-6.000 7.000 2,-10.000 5.000 3,-12.000 7.000 6,-13.000 6.000 4,-12.000 7.000 6,9.000 10.000 6,31.000 16.000 7,32.000 15.000 8,31.000 17.000 7,12.000 8.000-2,-6.000 4.000-9,-6.000 3.000-9,-6.000 3.000-10,-7.000 1.000-6,-6.000 1.000-1,-6.000-1.000-1,-6.000 1.000-3,-7.000 1.000 0,-6.000 3.000-1,-6.000 3.000-1,-6.000 4.000 0,-10.000 1.000-1,-12.000 0.000-2,-13.000 0.000-1,-12.000 0.000-2,-10.000 1.000-1,-6.000 4.000-2,-6.000 3.000-1,-6.000 3.000-3,9.000-7.000-3,25.000-15.000-6,25.000-15.000-6,25.000-16.000-5,15.000-12.000 0,7.000-5.000 5,6.000-7.000 6,7.000-5.000 6,5.000-8.000 0,7.000-5.000-2,6.000-7.000-4,7.000-5.000-3,-4.000-3.000 0,-12.000 4.000 1,-13.000 3.000 3,-12.000 3.000 2,-12.000-1.000 2,-8.000-2.000 1,-10.000-3.000 1,-9.000-3.000 1,-4.000-6.000 1,4.000-5.000 4,3.000-7.000 2,3.000-5.000 3,-1.000-4.000 1,-2.000 0.000-2,-3.000 0.000 0,-3.000 0.000 0,1.000 4.000 2,6.000 10.000 8,7.000 10.000 8,6.000 9.000 6,1.000 20.000 16,-3.000 31.000 24,-3.000 32.000 22,-2.000 31.000 24,-8.000 17.000 1,-8.000 3.000-23,-10.000 3.000-23,-9.000 4.000-21,-4.000 5.000-14,4.000 10.000-5,3.000 10.000-5,3.000 9.000-5,-2.000 10.000-6,-6.000 14.000-9,-6.000 11.000-7,-6.000 14.000-9,-2.000 8.000-9,3.000 7.000-11,3.000 6.000-11,4.000 7.000-11,4.000-18.000-1,6.000-41.000 10,7.000-40.000 10,6.000-40.000 11</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6"/>
    </inkml:context>
    <inkml:brush xml:id="br0">
      <inkml:brushProperty name="width" value="0.0256303939968348" units="cm"/>
      <inkml:brushProperty name="height" value="0.0256303939968348" units="cm"/>
      <inkml:brushProperty name="color" value="#f2395b"/>
      <inkml:brushProperty name="ignorePressure" value="0"/>
    </inkml:brush>
  </inkml:definitions>
  <inkml:trace contextRef="#ctx0" brushRef="#br0">23000.000 54250.000 858,'46.000'-21.000'16,"-5.000"10.000"5,-7.000 10.000 4,-5.000 9.000 5,-1.000 12.000-3,6.000 16.000-11,7.000 15.000-9,6.000 17.000-11,-1.000 5.000-7,-5.000-3.000-1,-7.000-3.000-3,-5.000-2.000-1,-4.000-8.000-6,0.000-8.000-9,0.000-10.000-8,0.000-9.000-8</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7"/>
    </inkml:context>
    <inkml:brush xml:id="br0">
      <inkml:brushProperty name="width" value="0.0399821698665619" units="cm"/>
      <inkml:brushProperty name="height" value="0.0399821698665619" units="cm"/>
      <inkml:brushProperty name="color" value="#000000"/>
      <inkml:brushProperty name="ignorePressure" value="0"/>
    </inkml:brush>
  </inkml:definitions>
  <inkml:trace contextRef="#ctx0" brushRef="#br0">85100.000 57150.000 550,'4.000'-47.000'0,"10.000"6.000"0,10.000 7.000 0,9.000 6.000 0,10.000 4.000 13,14.000 4.000 25,11.000 3.000 26,14.000 3.000 26,3.000 4.000 2,-2.000 7.000-22,-3.000 6.000-22,-3.000 7.000-22,-6.000 2.000-18,-5.000 1.000-13,-7.000-1.000-15,-5.000 1.000-13</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8"/>
    </inkml:context>
    <inkml:brush xml:id="br0">
      <inkml:brushProperty name="width" value="0.0543667301535606" units="cm"/>
      <inkml:brushProperty name="height" value="0.0543667301535606" units="cm"/>
      <inkml:brushProperty name="color" value="#000000"/>
      <inkml:brushProperty name="ignorePressure" value="0"/>
    </inkml:brush>
  </inkml:definitions>
  <inkml:trace contextRef="#ctx0" brushRef="#br0">85950.000 58700.000 404,'-44.000'-5.000'6,"13.000"-9.000"11,12.000-10.000 11,13.000-8.000 12,10.000-4.000 2,10.000 3.000-5,10.000 3.000-6,9.000 4.000-6,15.000-4.000-4,22.000-9.000 0,22.000-10.000 0,23.000-8.000-1,10.000-3.000-1,0.000 7.000-1,0.000 6.000-2,0.000 7.000-2,0.000 8.000-2,0.000 14.000 1,0.000 11.000-2,0.000 14.000 0,-5.000 10.000 0,-9.000 9.000 3,-10.000 10.000 3,-8.000 10.000 2,-8.000 5.000 0,-2.000 4.000-2,-3.000 3.000-2,-3.000 3.000-2,1.000 1.000-1,6.000 1.000-2,7.000-1.000 0,6.000 1.000-2,3.000-6.000-3,0.000-8.000-2,0.000-10.000-5,0.000-9.000-4,1.000-5.000-5,4.000 0.000-8,3.000 0.000-9,3.000 0.000-8,-1.000-5.000-7,-2.000-9.000-6,-3.000-10.000-6,-3.000-8.000-5,-12.000-4.000 2,-18.000 3.000 12,-19.000 3.000 10,-18.000 4.000 12,-10.000-3.000 4,0.000-5.000-6,0.000-7.000-4,0.000-5.000-4</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8"/>
    </inkml:context>
    <inkml:brush xml:id="br0">
      <inkml:brushProperty name="width" value="0.0605897083878517" units="cm"/>
      <inkml:brushProperty name="height" value="0.0605897083878517" units="cm"/>
      <inkml:brushProperty name="color" value="#000000"/>
      <inkml:brushProperty name="ignorePressure" value="0"/>
    </inkml:brush>
  </inkml:definitions>
  <inkml:trace contextRef="#ctx0" brushRef="#br0">92700.000 56100.000 363,'-47.000'-22.000'0,"6.000"6.000"0,7.000 7.000 0,6.000 6.000 0,-4.000 6.000 9,-11.000 6.000 21,-14.000 7.000 18,-11.000 6.000 21,-4.000 7.000 4,6.000 10.000-10,7.000 10.000-10,6.000 9.000-10,3.000 10.000-7,0.000 14.000-6,0.000 11.000-4,0.000 14.000-5,-4.000 18.000-3,-5.000 25.000 0,-7.000 25.000 0,-5.000 25.000 0,-8.000 14.000-1,-5.000 3.000-3,-7.000 3.000-2,-5.000 4.000-3,0.000-10.000-3,10.000-22.000-2,10.000-22.000-3,9.000-21.000-1,12.000-21.000-3,16.000-19.000-3,15.000-18.000-4,17.000-19.000-2,16.000-19.000-4,19.000-19.000-5,19.000-18.000-6,19.000-19.000-4,13.000-19.000-3,10.000-19.000 0,10.000-18.000 2,9.000-19.000 0,-1.000-12.000 3,-8.000-2.000 4,-10.000-3.000 3,-9.000-3.000 5,-12.000 1.000 2,-11.000 6.000 2,-14.000 7.000 1,-11.000 6.000 3,-17.000 7.000 1,-18.000 10.000 2,-19.000 10.000 2,-18.000 9.000 2,-14.000 9.000 2,-5.000 9.000 4,-7.000 10.000 2,-5.000 10.000 4,-3.000 5.000 1,4.000 4.000-1,3.000 3.000 1,3.000 3.000-1,23.000-5.000-10,44.000-12.000-19,44.000-13.000-20,44.000-12.000-18,15.000-7.000-5,-12.000 1.000 11,-13.000-1.000 11,-12.000 1.000 11,-12.000-1.000 8,-8.000 1.000 5,-10.000-1.000 5,-9.000 1.000 4</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8"/>
    </inkml:context>
    <inkml:brush xml:id="br0">
      <inkml:brushProperty name="width" value="0.0559348054230213" units="cm"/>
      <inkml:brushProperty name="height" value="0.0559348054230213" units="cm"/>
      <inkml:brushProperty name="color" value="#000000"/>
      <inkml:brushProperty name="ignorePressure" value="0"/>
    </inkml:brush>
  </inkml:definitions>
  <inkml:trace contextRef="#ctx0" brushRef="#br0">92600.000 57250.000 393,'26.000'-50.000'0,"4.000"0.000"0,3.000 0.000 0,3.000 0.000 0,-1.000 4.000 6,-2.000 10.000 11,-3.000 10.000 11,-3.000 9.000 12,2.000 10.000 8,10.000 14.000 6,10.000 11.000 4,9.000 14.000 6,1.000 13.000-2,-6.000 16.000-9,-6.000 15.000-8,-6.000 17.000-9,-9.000 11.000-8,-8.000 10.000-6,-10.000 10.000-6,-9.000 9.000-6,-9.000 2.000-3,-5.000-2.000-2,-7.000-3.000-1,-5.000-3.000-1,-8.000-7.000-5,-5.000-9.000-10,-7.000-10.000-10,-5.000-8.000-9,2.000-31.000-13,13.000-49.000-15,12.000-51.000-15,13.000-49.000-14,12.000-23.000 0,13.000 7.000 17,12.000 6.000 16,13.000 7.000 16,6.000 8.000 11,0.000 14.000 5,0.000 11.000 4,0.000 14.000 6,0.000 7.000 9,0.000 3.000 15,0.000 3.000 16,0.000 4.000 14,1.000 4.000 5,4.000 6.000-6,3.000 7.000-6,3.000 6.000-6,-2.000 1.000-5,-6.000-3.000-6,-6.000-3.000-5,-6.000-2.000-6,-1.000-1.000-6,7.000 3.000-7,6.000 3.000-6,7.000 4.000-6,-3.000-1.000-5,-8.000-3.000-3,-10.000-3.000-3,-9.000-2.000-3</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9"/>
    </inkml:context>
    <inkml:brush xml:id="br0">
      <inkml:brushProperty name="width" value="0.0609819330275059" units="cm"/>
      <inkml:brushProperty name="height" value="0.0609819330275059" units="cm"/>
      <inkml:brushProperty name="color" value="#000000"/>
      <inkml:brushProperty name="ignorePressure" value="0"/>
    </inkml:brush>
  </inkml:definitions>
  <inkml:trace contextRef="#ctx0" brushRef="#br0">94400.000 56550.000 360,'0.000'-91.000'2,"0.000"19.000"5,0.000 19.000 4,0.000 19.000 4,0.000 19.000 13,0.000 23.000 21,0.000 22.000 22,0.000 22.000 22,-2.000 21.000 2,-3.000 22.000-17,-3.000 22.000-18,-2.000 23.000-16,-3.000 20.000-12,1.000 23.000-7,-1.000 22.000-8,1.000 22.000-7,-4.000 15.000-7,-6.000 9.000-7,-6.000 10.000-7,-6.000 10.000-7,-2.000-1.000-7,3.000-9.000-8,3.000-10.000-10,4.000-8.000-8,5.000-9.000-5,10.000-6.000-2,10.000-6.000-2,9.000-6.000-1,2.000-26.000 2,-2.000-43.000 7,-3.000-44.000 6,-3.000-43.000 6</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9"/>
    </inkml:context>
    <inkml:brush xml:id="br0">
      <inkml:brushProperty name="width" value="0.0383283086121082" units="cm"/>
      <inkml:brushProperty name="height" value="0.0383283086121082" units="cm"/>
      <inkml:brushProperty name="color" value="#000000"/>
      <inkml:brushProperty name="ignorePressure" value="0"/>
    </inkml:brush>
  </inkml:definitions>
  <inkml:trace contextRef="#ctx0" brushRef="#br0">95000.000 56550.000 573,'26.000'-27.000'0,"4.000"-3.000"0,3.000-3.000 0,3.000-2.000 0,9.000 2.000 12,16.000 9.000 23,15.000 10.000 23,17.000 10.000 23,8.000 4.000 2,4.000 0.000-18,3.000 0.000-18,3.000 0.000-18,-2.000 1.000-15,-6.000 4.000-11,-6.000 3.000-13,-6.000 3.000-11,-12.000 3.000-10,-15.000 3.000-8,-15.000 3.000-8,-16.000 4.000-9</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39"/>
    </inkml:context>
    <inkml:brush xml:id="br0">
      <inkml:brushProperty name="width" value="0.0433512590825558" units="cm"/>
      <inkml:brushProperty name="height" value="0.0433512590825558" units="cm"/>
      <inkml:brushProperty name="color" value="#000000"/>
      <inkml:brushProperty name="ignorePressure" value="0"/>
    </inkml:brush>
  </inkml:definitions>
  <inkml:trace contextRef="#ctx0" brushRef="#br0">95900.000 55650.000 507,'-24.000'-69.000'0,"4.000"13.000"0,3.000 12.000 0,3.000 13.000 0,1.000 7.000 8,1.000 4.000 17,-1.000 3.000 16,1.000 3.000 17,1.000 15.000 7,3.000 29.000 0,3.000 28.000-2,4.000 28.000-1,1.000 20.000-9,0.000 13.000-18,0.000 12.000-18,0.000 13.000-17,-5.000 15.000-13,-9.000 19.000-6,-10.000 19.000-6,-8.000 19.000-7,-3.000-12.000-10,7.000-40.000-14,6.000-40.000-14,7.000-41.000-14</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4"/>
    </inkml:context>
    <inkml:brush xml:id="br0">
      <inkml:brushProperty name="width" value="0.0434683449566364" units="cm"/>
      <inkml:brushProperty name="height" value="0.0434683449566364" units="cm"/>
      <inkml:brushProperty name="color" value="#000000"/>
      <inkml:brushProperty name="ignorePressure" value="0"/>
    </inkml:brush>
  </inkml:definitions>
  <inkml:trace contextRef="#ctx0" brushRef="#br0">40600.000 54650.000 506,'-97.000'-30.000'30,"6.000"41.000"-2,7.000 40.000-2,6.000 42.000-1,-4.000 27.000-1,-11.000 16.000 4,-14.000 15.000 2,-11.000 17.000 2,-7.000 5.000 1,0.000-3.000-4,0.000-3.000-2,0.000-2.000-2,4.000-3.000-4,10.000 1.000-1,10.000-1.000-3,9.000 1.000-3,12.000-9.000 0,16.000-15.000-1,15.000-15.000 0,17.000-16.000 0,13.000-13.000-1,13.000-9.000-3,12.000-10.000-3,13.000-8.000-2,15.000-12.000-3,19.000-12.000-4,19.000-13.000-3,19.000-12.000-4,9.000-18.000-2,0.000-21.000-5,0.000-22.000-2,0.000-22.000-4,-5.000-13.000-2,-9.000-3.000 0,-10.000-3.000 0,-8.000-2.000 1,-12.000 0.000 0,-12.000 7.000 5,-13.000 6.000 3,-12.000 7.000 4,-13.000 7.000 4,-12.000 9.000 5,-13.000 10.000 4,-12.000 10.000 5,-15.000 7.000 2,-15.000 6.000-1,-15.000 7.000 0,-16.000 6.000-2,-8.000 9.000 0,0.000 13.000 0,0.000 12.000 0,0.000 13.000 1,7.000 2.000-1,17.000-5.000-4,15.000-7.000-2,16.000-5.000-3,16.000-6.000-9,20.000-3.000-15,18.000-3.000-14,20.000-2.000-14,8.000-5.000-3,1.000-2.000 9,-1.000-3.000 9,1.000-3.000 9</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5"/>
    </inkml:context>
    <inkml:brush xml:id="br0">
      <inkml:brushProperty name="width" value="0.0511464923620224" units="cm"/>
      <inkml:brushProperty name="height" value="0.0511464923620224" units="cm"/>
      <inkml:brushProperty name="color" value="#000000"/>
      <inkml:brushProperty name="ignorePressure" value="0"/>
    </inkml:brush>
  </inkml:definitions>
  <inkml:trace contextRef="#ctx0" brushRef="#br0">40900.000 56200.000 430,'45.000'-19.000'16,"-9.000"13.000"4,-10.000 12.000 4,-8.000 13.000 4,-11.000 12.000 1,-8.000 13.000-1,-10.000 12.000-1,-9.000 13.000-1,-9.000 9.000-3,-5.000 6.000-1,-7.000 7.000-4,-5.000 6.000-2,-6.000 1.000-2,-3.000-3.000-2,-3.000-3.000-3,-2.000-2.000-1,3.000-9.000-3,14.000-12.000-3,11.000-13.000-2,14.000-12.000-2,14.000-21.000-5,20.000-28.000-6,18.000-28.000-7,20.000-27.000-6,10.000-15.000-2,3.000 0.000 2,3.000 0.000 0,4.000 0.000 2,-3.000 6.000 3,-5.000 13.000 5,-7.000 12.000 4,-5.000 13.000 4,-9.000 15.000 7,-9.000 19.000 5,-10.000 19.000 8,-8.000 19.000 5,-11.000 9.000 4,-8.000 0.000 0,-10.000 0.000 0,-9.000 0.000-1,9.000-13.000-7,28.000-24.000-12,28.000-26.000-14,29.000-24.000-13,11.000-13.000-6,-2.000 0.000 2,-3.000 0.000 3,-3.000 0.000 1,-7.000 4.000 4,-9.000 10.000 6,-10.000 10.000 5,-8.000 9.000 6,-12.000 9.000 9,-12.000 9.000 13,-13.000 10.000 12,-12.000 10.000 13,-1.000-4.000-2,14.000-16.000-15,11.000-15.000-15,14.000-15.000-16,5.000-9.000-8,1.000 1.000 0,-1.000-1.000 0,1.000 1.000 1,-3.000 4.000 1,-2.000 9.000 4,-3.000 10.000 4,-3.000 10.000 4,-6.000 7.000 5,-5.000 6.000 3,-7.000 7.000 5,-5.000 6.000 5,-4.000 7.000 3,0.000 10.000 5,0.000 10.000 4,0.000 9.000 4,9.000-2.000-4,19.000-12.000-11,19.000-13.000-13,19.000-12.000-11,4.000-12.000-6,-9.000-8.000-2,-10.000-10.000-1,-8.000-9.000 0,-9.000-9.000-1,-6.000-5.000 2,-6.000-7.000 1,-6.000-5.000 1,-10.000-3.000 2,-12.000 4.000 2,-13.000 3.000 4,-12.000 3.000 2,-7.000 6.000 3,1.000 9.000 4,-1.000 10.000 4,1.000 10.000 4,-1.000 5.000 2,1.000 4.000 0,-1.000 3.000 0,1.000 3.000 0,13.000-7.000-10,29.000-15.000-20,28.000-15.000-19,28.000-16.000-20,9.000-10.000-4,-9.000-3.000 10,-10.000-3.000 10,-8.000-2.000 11,-8.000 0.000 8,-2.000 7.000 4,-3.000 6.000 6,-3.000 7.000 5,-4.000 5.000 4,-3.000 7.000 6,-3.000 6.000 4,-2.000 7.000 6,-5.000 7.000 10,-2.000 9.000 18,-3.000 10.000 18,-3.000 10.000 17,-2.000 10.000 2,0.000 13.000-12,0.000 12.000-13,0.000 13.000-11,0.000 7.000-12,0.000 4.000-8,0.000 3.000-9,0.000 3.000-8,-2.000 7.000-6,-3.000 14.000-4,-3.000 11.000-1,-2.000 14.000-4,-3.000 5.000-1,1.000 1.000 1,-1.000-1.000-1,1.000 1.000 1,1.000-9.000-5,3.000-15.000-12,3.000-15.000-11,4.000-16.000-11</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5"/>
    </inkml:context>
    <inkml:brush xml:id="br0">
      <inkml:brushProperty name="width" value="0.0451021790504456" units="cm"/>
      <inkml:brushProperty name="height" value="0.0451021790504456" units="cm"/>
      <inkml:brushProperty name="color" value="#000000"/>
      <inkml:brushProperty name="ignorePressure" value="0"/>
    </inkml:brush>
  </inkml:definitions>
  <inkml:trace contextRef="#ctx0" brushRef="#br0">44050.000 56000.000 487,'-2.000'143.000'176,"-3.000"-11.000"-42,-3.000-14.000-40,-2.000-11.000-41,-3.000-6.000-25,1.000 4.000-9,-1.000 3.000-10,1.000 3.000-10,1.000-2.000-9,3.000-6.000-10,3.000-6.000-8,4.000-6.000-9</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7"/>
    </inkml:context>
    <inkml:brush xml:id="br0">
      <inkml:brushProperty name="width" value="0.0403450727462769" units="cm"/>
      <inkml:brushProperty name="height" value="0.0403450727462769" units="cm"/>
      <inkml:brushProperty name="color" value="#f2395b"/>
      <inkml:brushProperty name="ignorePressure" value="0"/>
    </inkml:brush>
  </inkml:definitions>
  <inkml:trace contextRef="#ctx0" brushRef="#br0">24800.000 53450.000 545,'21.000'137.000'75,"-5.000"-24.000"-15,-7.000-26.000-17,-5.000-24.000-16,-1.000-18.000-12,6.000-9.000-10,7.000-10.000-9,6.000-8.000-11,4.000-8.000-5,4.000-2.000-1,3.000-3.000-2,3.000-3.000-2,4.000-9.000 0,7.000-11.000 3,6.000-14.000 2,7.000-11.000 3,2.000-4.000 2,1.000 6.000 4,-1.000 7.000 3,1.000 6.000 3,-6.000 4.000 3,-8.000 4.000 5,-10.000 3.000 3,-9.000 3.000 5,-9.000 7.000 4,-5.000 14.000 4,-7.000 11.000 4,-5.000 14.000 6,-8.000 5.000 0,-5.000 1.000-4,-7.000-1.000-3,-5.000 1.000-4,-6.000-1.000-4,-3.000 1.000-5,-3.000-1.000-4,-2.000 1.000-5,-1.000 1.000-3,3.000 3.000-3,3.000 3.000-1,4.000 4.000-2,2.000-3.000-2,4.000-5.000 1,3.000-7.000 0,3.000-5.000 0,10.000-6.000-1,20.000-3.000-3,18.000-3.000-3,20.000-2.000-2,6.000-6.000-2,-2.000-6.000 2,-3.000-6.000 1,-3.000-6.000 2,-6.000 1.000 2,-5.000 9.000 3,-7.000 10.000 4,-5.000 10.000 3,-14.000 7.000 3,-18.000 6.000 2,-19.000 7.000 4,-18.000 6.000 2,-12.000 3.000 3,-3.000 0.000 1,-3.000 0.000 3,-2.000 0.000 2,-3.000 0.000 0,1.000 0.000 2,-1.000 0.000 0,1.000 0.000 0,2.000-2.000 1,7.000-3.000-1,6.000-3.000-1,7.000-2.000 0,7.000-5.000-2,9.000-2.000-5,10.000-3.000-5,10.000-3.000-4,13.000-6.000-3,19.000-5.000-3,19.000-7.000-2,19.000-5.000-3,10.000-6.000-1,4.000-3.000 0,3.000-3.000-1,3.000-2.000-1,-2.000-1.000 0,-6.000 3.000 2,-6.000 3.000 1,-6.000 4.000 2,-9.000 1.000 1,-8.000 0.000 2,-10.000 0.000 1,-9.000 0.000 1,-10.000 3.000 1,-9.000 6.000 1,-10.000 7.000 0,-8.000 6.000 0,-14.000 4.000 1,-15.000 4.000 1,-15.000 3.000 1,-16.000 3.000 1,-12.000 3.000 0,-5.000 3.000 0,-7.000 3.000 0,-5.000 4.000 0,-6.000 1.000 1,-3.000 0.000 0,-3.000 0.000 2,-2.000 0.000 1,-3.000 0.000 2,1.000 0.000 2,-1.000 0.000 4,1.000 0.000 2,2.000-2.000 1,7.000-3.000 1,6.000-3.000-1,7.000-2.000 0,8.000-6.000 0,14.000-6.000-1,11.000-6.000 0,14.000-6.000 0,19.000-2.000-4,29.000 3.000-4,28.000 3.000-5,28.000 4.000-5,23.000-3.000-3,19.000-5.000 0,19.000-7.000 0,19.000-5.000-1,10.000-6.000-1,4.000-3.000-2,3.000-3.000-2,3.000-2.000-3,1.000-5.000-1,1.000-2.000 1,-1.000-3.000-1,1.000-3.000 1,-9.000-1.000-1,-15.000 4.000-1,-15.000 3.000 0,-16.000 3.000-1,-16.000 3.000 0,-16.000 3.000-1,-15.000 3.000 0,-15.000 4.000-1,-17.000-1.000 1,-15.000-3.000 2,-15.000-3.000 2,-16.000-2.000 3,-13.000-6.000 2,-9.000-6.000 3,-10.000-6.000 2,-8.000-6.000 2,-4.000-4.000 2,3.000 1.000-1,3.000-1.000 1,4.000 1.000 0,1.000-4.000 0,0.000-6.000 1,0.000-6.000 0,0.000-6.000 1,4.000-2.000 1,10.000 3.000 4,10.000 3.000 2,9.000 4.000 3,4.000 19.000 9,1.000 39.000 13,-1.000 36.000 15,1.000 39.000 14,2.000 19.000 0,7.000 4.000-14,6.000 3.000-16,7.000 3.000-15,2.000 1.000-8,1.000 1.000-1,-1.000-1.000-3,1.000 1.000-1,-3.000 2.000-2,-2.000 7.000-2,-3.000 6.000-4,-3.000 7.000-1,-2.000-1.000-2,0.000-6.000 1,0.000-6.000 0,0.000-6.000 0,0.000-10.000-3,0.000-12.000-6,0.000-13.000-6,0.000-12.000-8,-4.000-13.000 0,-5.000-12.000 3,-7.000-13.000 5,-5.000-12.000 3,-8.000-7.000 3,-5.000 1.000 2,-7.000-1.000 2,-5.000 1.000 1,-8.000-6.000 3,-5.000-8.000 1,-7.000-10.000 1,-5.000-9.000 3,-3.000-10.000 1,4.000-9.000 0,3.000-10.000 2,3.000-8.000 0,6.000-4.000 1,9.000 3.000 5,10.000 3.000 2,10.000 4.000 4,8.000-1.000 0,10.000-3.000-3,10.000-3.000-2,9.000-2.000-3,13.000-6.000-4,20.000-6.000-6,18.000-6.000-6,20.000-6.000-6,16.000-4.000-2,16.000 1.000 1,15.000-1.000 2,17.000 1.000 1,-3.000 7.000-1,-18.000 16.000-3,-19.000 15.000-4,-18.000 17.000-4,-12.000 7.000-4,-3.000 0.000-6,-3.000 0.000-4,-2.000 0.000-6</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5"/>
    </inkml:context>
    <inkml:brush xml:id="br0">
      <inkml:brushProperty name="width" value="0.0336418673396111" units="cm"/>
      <inkml:brushProperty name="height" value="0.0336418673396111" units="cm"/>
      <inkml:brushProperty name="color" value="#000000"/>
      <inkml:brushProperty name="ignorePressure" value="0"/>
    </inkml:brush>
  </inkml:definitions>
  <inkml:trace contextRef="#ctx0" brushRef="#br0">44000.000 56500.000 653,'50.000'0.000'141,"0.000"0.000"-38,0.000 0.000-36,0.000 0.000-37,0.000 0.000-25,0.000 0.000-10,0.000 0.000-12,0.000 0.000-11,-2.000 0.000-8,-3.000 0.000-5,-3.000 0.000-5,-2.000 0.000-5</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5"/>
    </inkml:context>
    <inkml:brush xml:id="br0">
      <inkml:brushProperty name="width" value="0.0452045165002346" units="cm"/>
      <inkml:brushProperty name="height" value="0.0452045165002346" units="cm"/>
      <inkml:brushProperty name="color" value="#000000"/>
      <inkml:brushProperty name="ignorePressure" value="0"/>
    </inkml:brush>
  </inkml:definitions>
  <inkml:trace contextRef="#ctx0" brushRef="#br0">44900.000 55600.000 486,'0.000'70.000'194,"0.000"-9.000"-49,0.000-10.000-48,0.000-8.000-50,-4.000 10.000-29,-5.000 31.000-7,-7.000 32.000-10,-5.000 31.000-7,-4.000 21.000-7,0.000 14.000-7,0.000 11.000-6,0.000 14.000-6,1.000 2.000-4,4.000-6.000 0,3.000-6.000 0,3.000-6.000-1,3.000-23.000 1,3.000-36.000 4,3.000-39.000 4,4.000-36.000 3,1.000-22.000-1,0.000-2.000-6,0.000-3.000-4,0.000-3.000-5</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6"/>
    </inkml:context>
    <inkml:brush xml:id="br0">
      <inkml:brushProperty name="width" value="0.0552064254879951" units="cm"/>
      <inkml:brushProperty name="height" value="0.0552064254879951" units="cm"/>
      <inkml:brushProperty name="color" value="#000000"/>
      <inkml:brushProperty name="ignorePressure" value="0"/>
    </inkml:brush>
  </inkml:definitions>
  <inkml:trace contextRef="#ctx0" brushRef="#br0">45150.000 56950.000 398,'-19.000'17.000'6,"13.000"-16.000"11,12.000-15.000 13,13.000-15.000 11,7.000-7.000 4,4.000 3.000-4,3.000 3.000-2,3.000 4.000-5,3.000 2.000-2,3.000 4.000-3,3.000 3.000-2,4.000 3.000-3,-3.000 14.000-4,-5.000 25.000-8,-7.000 25.000-9,-5.000 25.000-6,-12.000 12.000-4,-16.000 1.000 1,-15.000-1.000 2,-15.000 1.000 2,-7.000-4.000 1,3.000-6.000 1,3.000-6.000 3,4.000-6.000 0,7.000-9.000 1,13.000-8.000-1,12.000-10.000-1,13.000-9.000-1,12.000-20.000-4,13.000-27.000-5,12.000-28.000-5,13.000-28.000-5,12.000-18.000-5,13.000-6.000-2,12.000-6.000-4,13.000-6.000-1,2.000-1.000-1,-5.000 7.000 6,-7.000 6.000 3,-5.000 7.000 5,-11.000 8.000 2,-11.000 14.000 3,-14.000 11.000 1,-11.000 14.000 2,-18.000 16.000 6,-22.000 22.000 10,-22.000 22.000 11,-21.000 23.000 10,-10.000 11.000 8,3.000 4.000 7,3.000 3.000 5,4.000 3.000 7,4.000-2.000-1,6.000-6.000-7,7.000-6.000-7,6.000-6.000-6,3.000-1.000-7,0.000 7.000-6,0.000 6.000-7,0.000 7.000-5,3.000 0.000-4,6.000-2.000 0,7.000-3.000 1,6.000-3.000-1,10.000-15.000-6,17.000-24.000-16,15.000-26.000-15,16.000-24.000-16,4.000-17.000-3,-6.000-5.000 9,-6.000-7.000 7,-6.000-5.000 9,-6.000-3.000 5,-2.000 4.000 4,-3.000 3.000 3,-3.000 3.000 4,-7.000 1.000 2,-9.000 1.000 2,-10.000-1.000 1,-8.000 1.000 2,-11.000 4.000 2,-8.000 9.000 4,-10.000 10.000 3,-9.000 10.000 4,-15.000 11.000-3,-18.000 17.000-12,-19.000 15.000-10,-18.000 16.000-12,-3.000 5.000-4,17.000-2.000 3,15.000-3.000 3,16.000-3.000 2,9.000-1.000 0,3.000 4.000-4,3.000 3.000-5,4.000 3.000-4</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7"/>
    </inkml:context>
    <inkml:brush xml:id="br0">
      <inkml:brushProperty name="width" value="0.0431655198335648" units="cm"/>
      <inkml:brushProperty name="height" value="0.0431655198335648" units="cm"/>
      <inkml:brushProperty name="color" value="#000000"/>
      <inkml:brushProperty name="ignorePressure" value="0"/>
    </inkml:brush>
  </inkml:definitions>
  <inkml:trace contextRef="#ctx0" brushRef="#br0">50500.000 49900.000 509,'-11.000'-29.000'10,"-22.000"45.000"21,-22.000 43.000 21,-21.000 45.000 20,-3.000 10.000 2,20.000-22.000-14,18.000-22.000-15,20.000-21.000-14,3.000-4.000-10,-8.000 16.000-3,-10.000 15.000-3,-9.000 17.000-3,-2.000 7.000-2,6.000 0.000 0,7.000 0.000 0,6.000 0.000-1,4.000-2.000-2,4.000-3.000-3,3.000-3.000-5,3.000-2.000-4,3.000-9.000-3,3.000-12.000-1,3.000-13.000-3,4.000-12.000-1,10.000-13.000-5,19.000-12.000-10,19.000-13.000-9,19.000-12.000-10,7.000-15.000 2,-3.000-15.000 10,-3.000-15.000 12,-2.000-16.000 10,-8.000-5.000 8,-8.000 6.000 4,-10.000 7.000 2,-9.000 6.000 3,-18.000 9.000 2,-24.000 13.000 1,-26.000 12.000-1,-24.000 13.000 0,-9.000 9.000-2,10.000 6.000-5,10.000 7.000-5,9.000 6.000-4,12.000-1.000-9,16.000-5.000-12,15.000-7.000-12,17.000-5.000-12</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7"/>
    </inkml:context>
    <inkml:brush xml:id="br0">
      <inkml:brushProperty name="width" value="0.0420467890799046" units="cm"/>
      <inkml:brushProperty name="height" value="0.0420467890799046" units="cm"/>
      <inkml:brushProperty name="color" value="#000000"/>
      <inkml:brushProperty name="ignorePressure" value="0"/>
    </inkml:brush>
  </inkml:definitions>
  <inkml:trace contextRef="#ctx0" brushRef="#br0">52300.000 50300.000 523,'-47.000'-18.000'98,"6.000"17.000"-16,7.000 15.000-19,6.000 16.000-16,1.000 10.000-12,-3.000 7.000-5,-3.000 6.000-5,-2.000 7.000-6,-6.000 8.000-2,-6.000 14.000-1,-6.000 11.000-1,-6.000 14.000-1,-6.000 5.000-3,-2.000 1.000-6,-3.000-1.000-8,-3.000 1.000-5,2.000-7.000-11,10.000-12.000-12,10.000-13.000-13,9.000-12.000-12,6.000-18.000-7,3.000-21.000 0,3.000-22.000 0,4.000-22.000 0</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7"/>
    </inkml:context>
    <inkml:brush xml:id="br0">
      <inkml:brushProperty name="width" value="0.0413357838988304" units="cm"/>
      <inkml:brushProperty name="height" value="0.0413357838988304" units="cm"/>
      <inkml:brushProperty name="color" value="#000000"/>
      <inkml:brushProperty name="ignorePressure" value="0"/>
    </inkml:brush>
  </inkml:definitions>
  <inkml:trace contextRef="#ctx0" brushRef="#br0">51150.000 50600.000 532,'-15.000'-21.000'10,"23.000"10.000"21,22.000 10.000 20,22.000 9.000 21,12.000 12.000 5,3.000 16.000-10,3.000 15.000-11,4.000 17.000-11,1.000 10.000-12,0.000 6.000-13,0.000 7.000-15,0.000 6.000-13,-4.000 3.000-10,-5.000 0.000-9,-7.000 0.000-6,-5.000 0.000-8,-6.000-10.000-8,-3.000-18.000-8,-3.000-19.000-7,-2.000-18.000-8</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8"/>
    </inkml:context>
    <inkml:brush xml:id="br0">
      <inkml:brushProperty name="width" value="0.0461308658123016" units="cm"/>
      <inkml:brushProperty name="height" value="0.0461308658123016" units="cm"/>
      <inkml:brushProperty name="color" value="#000000"/>
      <inkml:brushProperty name="ignorePressure" value="0"/>
    </inkml:brush>
  </inkml:definitions>
  <inkml:trace contextRef="#ctx0" brushRef="#br0">53100.000 50150.000 476,'-68.000'-24.000'0,"17.000"4.000"0,15.000 3.000 0,16.000 3.000 0,7.000 6.000 10,1.000 9.000 18,-1.000 10.000 19,1.000 10.000 18,1.000 11.000 6,3.000 17.000-10,3.000 15.000-10,4.000 16.000-9,1.000 9.000-8,0.000 3.000-5,0.000 3.000-7,0.000 4.000-6,-4.000 8.000-4,-5.000 17.000 0,-7.000 15.000 0,-5.000 16.000-1,-6.000 5.000-11,-3.000-2.000-20,-3.000-3.000-22,-2.000-3.000-21,2.000-17.000-5,9.000-27.000 12,10.000-28.000 10,10.000-28.000 12</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8"/>
    </inkml:context>
    <inkml:brush xml:id="br0">
      <inkml:brushProperty name="width" value="0.0434600077569485" units="cm"/>
      <inkml:brushProperty name="height" value="0.0434600077569485" units="cm"/>
      <inkml:brushProperty name="color" value="#000000"/>
      <inkml:brushProperty name="ignorePressure" value="0"/>
    </inkml:brush>
  </inkml:definitions>
  <inkml:trace contextRef="#ctx0" brushRef="#br0">54150.000 50350.000 506,'-25.000'-25.000'0,"0.000"0.000"0,0.000 0.000 0,0.000 0.000 0,-2.000 0.000 6,-3.000 0.000 13,-3.000 0.000 13,-2.000 0.000 12,-3.000 3.000 5,1.000 6.000-5,-1.000 7.000-3,1.000 6.000-5,-1.000 7.000-3,1.000 10.000-3,-1.000 10.000-2,1.000 9.000-3,4.000 7.000-3,9.000 7.000-4,10.000 6.000-3,10.000 7.000-5,4.000 0.000-2,0.000-2.000 0,0.000-3.000-2,0.000-3.000-1,4.000-1.000-1,10.000 4.000-1,10.000 3.000-1,9.000 3.000-2,4.000 1.000 1,1.000 1.000 0,-1.000-1.000 0,1.000 1.000 1,-3.000-1.000-2,-2.000 1.000-3,-3.000-1.000-5,-3.000 1.000-4,-6.000-1.000-2,-5.000 1.000-1,-7.000-1.000-1,-5.000 1.000 0,-9.000-1.000 0,-9.000 1.000 3,-10.000-1.000 1,-8.000 1.000 3,-8.000-7.000 1,-2.000-12.000 2,-3.000-13.000 2,-3.000-12.000 2,-2.000-9.000 0,0.000-2.000 2,0.000-3.000 0,0.000-3.000 1,3.000-10.000 0,6.000-16.000-1,7.000-15.000-1,6.000-15.000-1,7.000-14.000-2,10.000-8.000-2,10.000-10.000-3,9.000-9.000-3,10.000-5.000-1,14.000 0.000-1,11.000 0.000-1,14.000 0.000 0,5.000 4.000-1,1.000 10.000 1,-1.000 10.000 0,1.000 9.000 1,-6.000 10.000-6,-8.000 14.000-10,-10.000 11.000-11,-9.000 14.000-10</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8"/>
    </inkml:context>
    <inkml:brush xml:id="br0">
      <inkml:brushProperty name="width" value="0.0368003956973553" units="cm"/>
      <inkml:brushProperty name="height" value="0.0368003956973553" units="cm"/>
      <inkml:brushProperty name="color" value="#000000"/>
      <inkml:brushProperty name="ignorePressure" value="0"/>
    </inkml:brush>
  </inkml:definitions>
  <inkml:trace contextRef="#ctx0" brushRef="#br0">54600.000 50750.000 597,'137.000'-22.000'121,"-24.000"6.000"-25,-26.000 7.000-26,-24.000 6.000-25,-9.000 1.000-17,10.000-3.000-6,10.000-3.000-8,9.000-2.000-7,-2.000 2.000-11,-12.000 9.000-12,-13.000 10.000-12,-12.000 10.000-14</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49"/>
    </inkml:context>
    <inkml:brush xml:id="br0">
      <inkml:brushProperty name="width" value="0.0366758406162262" units="cm"/>
      <inkml:brushProperty name="height" value="0.0366758406162262" units="cm"/>
      <inkml:brushProperty name="color" value="#000000"/>
      <inkml:brushProperty name="ignorePressure" value="0"/>
    </inkml:brush>
  </inkml:definitions>
  <inkml:trace contextRef="#ctx0" brushRef="#br0">54600.000 51250.000 599,'-38.000'21.000'12,"26.000"-5.000"22,24.000-7.000 23,26.000-5.000 22,18.000-4.000 3,13.000 0.000-20,12.000 0.000-19,13.000 0.000-19,6.000 1.000-16,0.000 4.000-14,0.000 3.000-14,0.000 3.000-12,-10.000 1.000-6,-18.000 1.000 3,-19.000-1.000 4,-18.000 1.000 3,-10.000-1.000-3,0.000 1.000-8,0.000-1.000-9,0.000 1.000-8</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7"/>
    </inkml:context>
    <inkml:brush xml:id="br0">
      <inkml:brushProperty name="width" value="0.0346104837954044" units="cm"/>
      <inkml:brushProperty name="height" value="0.0346104837954044" units="cm"/>
      <inkml:brushProperty name="color" value="#f2395b"/>
      <inkml:brushProperty name="ignorePressure" value="0"/>
    </inkml:brush>
  </inkml:definitions>
  <inkml:trace contextRef="#ctx0" brushRef="#br0">27450.000 55350.000 635,'3.000'-36.000'9,"6.000"28.000"20,7.000 28.000 17,6.000 29.000 20,-1.000 19.000 2,-5.000 14.000-14,-7.000 11.000-13,-5.000 14.000-13,-4.000 5.000-12,0.000 1.000-8,0.000-1.000-10,0.000 1.000-9,-2.000-3.000-7,-3.000-2.000-5,-3.000-3.000-7,-2.000-3.000-4,-3.000-9.000-3,1.000-11.000 3,-1.000-14.000 2,1.000-11.000 2</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6:52"/>
    </inkml:context>
    <inkml:brush xml:id="br0">
      <inkml:brushProperty name="width" value="0.0352704524993896" units="cm"/>
      <inkml:brushProperty name="height" value="0.0352704524993896" units="cm"/>
      <inkml:brushProperty name="color" value="#000000"/>
      <inkml:brushProperty name="ignorePressure" value="0"/>
    </inkml:brush>
  </inkml:definitions>
  <inkml:trace contextRef="#ctx0" brushRef="#br0">35950.000 56600.000 623,'45.000'7.000'92,"-9.000"17.000"-18,-10.000 15.000-19,-8.000 16.000-17,-8.000 10.000-11,-2.000 7.000-5,-3.000 6.000-3,-3.000 7.000-5,-1.000-1.000-3,4.000-6.000-2,3.000-6.000-2,3.000-6.000-2,-1.000-6.000-3,-2.000-2.000-1,-3.000-3.000-1,-3.000-3.000-1,4.000-7.000-1,13.000-9.000 0,12.000-10.000-1,13.000-8.000 1,10.000-20.000 0,10.000-28.000 1,10.000-28.000 1,9.000-27.000 0,9.000-19.000-2,9.000-5.000-6,10.000-7.000-5,10.000-5.000-7,-3.000 5.000-1,-11.000 19.000 2,-14.000 19.000 3,-11.000 19.000 3,-11.000 9.000-7,-5.000 0.000-16,-7.000 0.000-15,-5.000 0.000-17</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1"/>
    </inkml:context>
    <inkml:brush xml:id="br0">
      <inkml:brushProperty name="width" value="0.0507620014250278" units="cm"/>
      <inkml:brushProperty name="height" value="0.0507620014250278" units="cm"/>
      <inkml:brushProperty name="color" value="#f2395b"/>
      <inkml:brushProperty name="ignorePressure" value="0"/>
    </inkml:brush>
  </inkml:definitions>
  <inkml:trace contextRef="#ctx0" brushRef="#br0">15000.000 47450.000 433,'-55.000'-132.000'58,"41.000"39.000"-4,40.000 36.000-3,42.000 39.000-4,16.000 27.000-3,-6.000 19.000-4,-6.000 19.000-4,-6.000 19.000-3,-9.000 4.000-5,-8.000-9.000-5,-10.000-10.000-5,-9.000-8.000-5,-1.000 3.000-3,10.000 20.000-1,10.000 18.000-2,9.000 20.000 0,2.000 5.000-3,-2.000-6.000-2,-3.000-6.000-3,-3.000-6.000-2,-4.000-7.000-2,-3.000-6.000 2,-3.000-6.000 0,-2.000-6.000 1,-1.000-7.000 0,3.000-6.000 2,3.000-6.000 1,4.000-6.000 0,7.000-9.000 1,13.000-8.000 1,12.000-10.000 0,13.000-9.000 1,12.000-15.000 1,13.000-18.000 1,12.000-19.000 1,13.000-18.000 1,7.000-14.000 1,4.000-5.000-2,3.000-7.000 0,3.000-5.000-1,3.000-8.000-1,3.000-5.000-1,3.000-7.000 1,4.000-5.000-1,-6.000-3.000 0,-11.000 4.000 0,-14.000 3.000-1,-11.000 3.000-1,-12.000 6.000-1,-9.000 9.000-1,-10.000 10.000-1,-8.000 10.000-1,-12.000 10.000-1,-12.000 13.000 0,-13.000 12.000-1,-12.000 13.000 1,-16.000 15.000-10,-19.000 19.000-16,-18.000 19.000-18,-19.000 19.000-18,-12.000 7.000-5,-2.000-3.000 7,-3.000-3.000 5,-3.000-2.000 7,2.000-5.000 5,10.000-2.000 4,10.000-3.000 3,9.000-3.000 5</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1"/>
    </inkml:context>
    <inkml:brush xml:id="br0">
      <inkml:brushProperty name="width" value="0.0409020148217678" units="cm"/>
      <inkml:brushProperty name="height" value="0.0409020148217678" units="cm"/>
      <inkml:brushProperty name="color" value="#f2395b"/>
      <inkml:brushProperty name="ignorePressure" value="0"/>
    </inkml:brush>
  </inkml:definitions>
  <inkml:trace contextRef="#ctx0" brushRef="#br0">15400.000 50650.000 537,'-22.000'-41.000'-20,"6.000"19.000"17,7.000 19.000 15,6.000 19.000 17,9.000 16.000 7,13.000 17.000-4,12.000 15.000-3,13.000 16.000-4,6.000 13.000-1,0.000 14.000-1,0.000 11.000-1,0.000 14.000-1,0.000 8.000-2,0.000 7.000-3,0.000 6.000-2,0.000 7.000-4,1.000-3.000-1,4.000-8.000 2,3.000-10.000 0,3.000-9.000 1,1.000-12.000 0,1.000-11.000-4,-1.000-14.000-3,1.000-11.000-2,4.000-15.000-1,9.000-16.000 2,10.000-15.000 3,10.000-15.000 2,7.000-17.000 2,6.000-15.000 0,7.000-15.000 0,6.000-16.000 0,24.000-41.000-1,45.000-66.000-2,43.000-65.000-1,45.000-65.000-1,22.000-34.000-2,4.000 1.000-3,3.000-1.000-1,3.000 1.000-1,-1.000 1.000-8,-2.000 3.000-12,-3.000 3.000-13,-3.000 4.000-12,-31.000 30.000-1,-55.000 60.000 8,-57.000 60.000 10,-55.000 59.000 9,-31.000 29.000-1,-3.000 1.000-13,-3.000-1.000-11,-2.000 1.000-12</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6"/>
    </inkml:context>
    <inkml:brush xml:id="br0">
      <inkml:brushProperty name="width" value="0.0427129864692688" units="cm"/>
      <inkml:brushProperty name="height" value="0.0427129864692688" units="cm"/>
      <inkml:brushProperty name="color" value="#f2395b"/>
      <inkml:brushProperty name="ignorePressure" value="0"/>
    </inkml:brush>
  </inkml:definitions>
  <inkml:trace contextRef="#ctx0" brushRef="#br0">16600.000 15450.000 515,'0.000'-41.000'64,"0.000"19.000"-3,0.000 19.000-4,0.000 19.000-2,-5.000 18.000-6,-9.000 19.000-8,-10.000 19.000-7,-8.000 19.000-8,-14.000 21.000-5,-15.000 26.000-5,-15.000 24.000-3,-16.000 26.000-5,-4.000 4.000-1,10.000-16.000-1,10.000-15.000-1,9.000-15.000 0,9.000-20.000 0,9.000-21.000-1,10.000-22.000-1,10.000-22.000 1,2.000-5.000-4,-3.000 13.000-2,-3.000 12.000-5,-2.000 13.000-3,0.000-2.000-2,7.000-16.000 0,6.000-15.000-2,7.000-15.000 0,2.000-9.000-2,1.000 1.000-2,-1.000-1.000-2,1.000 1.000-3,4.000-9.000-6,9.000-15.000-9,10.000-15.000-10,10.000-16.000-10,4.000-10.000 1,0.000-3.000 10,0.000-3.000 10,0.000-2.000 11,-2.000-1.000 7,-3.000 3.000 2,-3.000 3.000 4,-2.000 4.000 2,-1.000-3.000 2,3.000-5.000 0,3.000-7.000 0,4.000-5.000 0</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7"/>
    </inkml:context>
    <inkml:brush xml:id="br0">
      <inkml:brushProperty name="width" value="0.0524958856403828" units="cm"/>
      <inkml:brushProperty name="height" value="0.0524958856403828" units="cm"/>
      <inkml:brushProperty name="color" value="#f2395b"/>
      <inkml:brushProperty name="ignorePressure" value="0"/>
    </inkml:brush>
  </inkml:definitions>
  <inkml:trace contextRef="#ctx0" brushRef="#br0">16400.000 16100.000 419,'23.000'-27.000'-1,"-3.000"-3.000"0,-3.000-3.000-1,-2.000-2.000-1,-3.000 0.000 2,1.000 7.000 2,-1.000 6.000 5,1.000 7.000 2,1.000 4.000 6,3.000 3.000 8,3.000 3.000 7,4.000 4.000 7,-1.000 4.000 2,-3.000 6.000-4,-3.000 7.000-4,-2.000 6.000-4,-3.000 6.000-3,1.000 6.000-3,-1.000 7.000-3,1.000 6.000-3,-1.000 4.000-1,1.000 4.000 2,-1.000 3.000 1,1.000 3.000 1,1.000 3.000-1,3.000 3.000-2,3.000 3.000-1,4.000 4.000-3,-1.000-4.000-1,-3.000-9.000-2,-3.000-10.000-3,-2.000-8.000-1,0.000-8.000-2,7.000-2.000-4,6.000-3.000-3,7.000-3.000-3,2.000-10.000-1,1.000-16.000 0,-1.000-15.000 2,1.000-15.000 0,-1.000-9.000-1,1.000 1.000-3,-1.000-1.000-3,1.000 1.000-2,-1.000-4.000-2,1.000-6.000 1,-1.000-6.000-2,1.000-6.000 1,-4.000 1.000 1,-6.000 9.000 1,-6.000 10.000 3,-6.000 10.000 2,-2.000 4.000 2,3.000 0.000 0,3.000 0.000 2,4.000 0.000 0,-1.000 0.000 1,-3.000 0.000 1,-3.000 0.000 0,-2.000 0.000 0,-3.000 0.000 0,1.000 0.000 1,-1.000 0.000 0,1.000 0.000 0,-1.000 0.000 0,1.000 0.000 0,-1.000 0.000 1,1.000 0.000 1,-1.000 0.000 0,1.000 0.000 0,-1.000 0.000 0,1.000 0.000 1,1.000-2.000-1,3.000-3.000 1,3.000-3.000 1,4.000-2.000 0,-3.000-1.000 1,-5.000 3.000 0,-7.000 3.000 0,-5.000 4.000 0,-3.000 8.000 11,4.000 17.000 19,3.000 15.000 20,3.000 16.000 20,-1.000 7.000 2,-2.000 1.000-13,-3.000-1.000-14,-3.000 1.000-14,-2.000 4.000-8,0.000 9.000-2,0.000 10.000-3,0.000 10.000-2,0.000 0.000-2,0.000-5.000-2,0.000-7.000-3,0.000-5.000-3,-2.000 0.000-1,-3.000 10.000-4,-3.000 10.000-1,-2.000 9.000-3,-1.000 2.000-1,3.000-2.000 2,3.000-3.000 1,4.000-3.000 2,1.000-2.000 0,0.000 0.000 1,0.000 0.000 1,0.000 0.000 0,0.000 0.000-4,0.000 0.000-10,0.000 0.000-8,0.000 0.000-9,0.000-5.000-3,0.000-9.000 2,0.000-10.000 2,0.000-8.000 3,0.000-3.000 1,0.000 7.000 0,0.000 6.000 1,0.000 7.000 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7"/>
    </inkml:context>
    <inkml:brush xml:id="br0">
      <inkml:brushProperty name="width" value="0.044939711689949" units="cm"/>
      <inkml:brushProperty name="height" value="0.044939711689949" units="cm"/>
      <inkml:brushProperty name="color" value="#f2395b"/>
      <inkml:brushProperty name="ignorePressure" value="0"/>
    </inkml:brush>
  </inkml:definitions>
  <inkml:trace contextRef="#ctx0" brushRef="#br0">18750.000 16350.000 489,'-16.000'-25.000'46,"19.000"0.000"4,19.000 0.000 5,19.000 0.000 5,7.000 3.000-3,-3.000 6.000-9,-3.000 7.000-11,-2.000 6.000-9,-1.000 1.000-7,3.000-3.000-2,3.000-3.000-2,4.000-2.000-3,-1.000-1.000-3,-3.000 3.000-1,-3.000 3.000-2,-2.000 4.000-3,-1.000-1.000 0,3.000-3.000 0,3.000-3.000 0,4.000-2.000 0,1.000-1.000-1,0.000 3.000-3,0.000 3.000-5,0.000 4.000-3,0.000 1.000-1,0.000 0.000 2,0.000 0.000 1,0.000 0.000 2,-2.000 0.000-2,-3.000 0.000-6,-3.000 0.000-7,-2.000 0.000-7,-3.000 0.000-3,1.000 0.000-3,-1.000 0.000-3,1.000 0.000-2,-1.000 0.000-1,1.000 0.000-1,-1.000 0.000-1,1.000 0.000-1</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7"/>
    </inkml:context>
    <inkml:brush xml:id="br0">
      <inkml:brushProperty name="width" value="0.0423237718641758" units="cm"/>
      <inkml:brushProperty name="height" value="0.0423237718641758" units="cm"/>
      <inkml:brushProperty name="color" value="#f2395b"/>
      <inkml:brushProperty name="ignorePressure" value="0"/>
    </inkml:brush>
  </inkml:definitions>
  <inkml:trace contextRef="#ctx0" brushRef="#br0">19700.000 15450.000 519,'-24.000'-24.000'2,"4.000"4.000"2,3.000 3.000 2,3.000 3.000 4,1.000-1.000 4,1.000-2.000 6,-1.000-3.000 6,1.000-3.000 7,1.000 7.000 5,3.000 19.000 5,3.000 19.000 4,4.000 19.000 5,1.000 7.000-2,0.000-3.000-10,0.000-3.000-9,0.000-2.000-10,0.000 8.000-6,0.000 22.000-3,0.000 22.000-3,0.000 23.000-4,-2.000 3.000-2,-3.000-11.000-4,-3.000-14.000-1,-2.000-11.000-3,-1.000-12.000-2,3.000-9.000 1,3.000-10.000 1,4.000-8.000 0,1.000-4.000 0,0.000 3.000 2,0.000 3.000 1,0.000 4.000 0,0.000 5.000-2,0.000 10.000-10,0.000 10.000-7,0.000 9.000-10,0.000 6.000-3,0.000 3.000-1,0.000 3.000 0,0.000 4.000 0,0.000-7.000-3,0.000-16.000-5,0.000-15.000-6,0.000-15.000-5</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8"/>
    </inkml:context>
    <inkml:brush xml:id="br0">
      <inkml:brushProperty name="width" value="0.0462548658251762" units="cm"/>
      <inkml:brushProperty name="height" value="0.0462548658251762" units="cm"/>
      <inkml:brushProperty name="color" value="#f2395b"/>
      <inkml:brushProperty name="ignorePressure" value="0"/>
    </inkml:brush>
  </inkml:definitions>
  <inkml:trace contextRef="#ctx0" brushRef="#br0">21500.000 15700.000 475,'70.000'-44.000'123,"-9.000"13.000"-26,-10.000 12.000-28,-8.000 13.000-26,-6.000 6.000-16,1.000 0.000-3,-1.000 0.000-4,1.000 0.000-4,1.000 1.000-3,3.000 4.000 0,3.000 3.000-1,4.000 3.000 0,-1.000 3.000-1,-3.000 3.000 0,-3.000 3.000 0,-2.000 4.000 1,-8.000 2.000-4,-8.000 4.000-5,-10.000 3.000-7,-9.000 3.000-5,-9.000 3.000-5,-5.000 3.000-1,-7.000 3.000-2,-5.000 4.000-2,-4.000-1.000 0,0.000-3.000 3,0.000-3.000 1,0.000-2.000 2,0.000-3.000 2,0.000 1.000 0,0.000-1.000 2,0.000 1.000 1,0.000-1.000 0,0.000 1.000-1,0.000-1.000 1,0.000 1.000-2,-5.000 2.000 0,-9.000 7.000-2,-10.000 6.000-1,-8.000 7.000-2,-1.000-3.000 0,9.000-8.000 2,10.000-10.000 3,10.000-9.000 1,0.000-2.000 2,-5.000 6.000 1,-7.000 7.000 1,-5.000 6.000 0,-3.000-1.000 2,4.000-5.000 2,3.000-7.000 1,3.000-5.000 2,3.000-6.000 0,3.000-3.000-1,3.000-3.000-1,4.000-2.000 0,1.000-1.000-2,0.000 3.000 0,0.000 3.000-2,0.000 4.000 0,0.000-1.000 2,0.000-3.000 5,0.000-3.000 7,0.000-2.000 5,10.000-8.000 7,23.000-8.000 8,22.000-10.000 8,22.000-9.000 7,7.000-5.000 1,-6.000 0.000-9,-6.000 0.000-9,-6.000 0.000-8,-2.000 1.000-7,3.000 4.000-4,3.000 3.000-5,4.000 3.000-4,1.000-1.000-2,0.000-2.000-1,0.000-3.000 0,0.000-3.000-1,0.000-1.000 0,0.000 4.000 1,0.000 3.000 1,0.000 3.000 0,-2.000 3.000 1,-3.000 3.000 0,-3.000 3.000 1,-2.000 4.000 0,-1.000 1.000-5,3.000 0.000-11,3.000 0.000-10,4.000 0.000-12,-1.000 0.000-2,-3.000 0.000 5,-3.000 0.000 5,-2.000 0.000 4,-3.000 0.000 5,1.000 0.000 2,-1.000 0.000 2,1.000 0.000 3,-1.000 1.000-1,1.000 4.000-5,-1.000 3.000-3,1.000 3.000-5</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9"/>
    </inkml:context>
    <inkml:brush xml:id="br0">
      <inkml:brushProperty name="width" value="0.0561910979449749" units="cm"/>
      <inkml:brushProperty name="height" value="0.0561910979449749" units="cm"/>
      <inkml:brushProperty name="color" value="#f2395b"/>
      <inkml:brushProperty name="ignorePressure" value="0"/>
    </inkml:brush>
  </inkml:definitions>
  <inkml:trace contextRef="#ctx0" brushRef="#br0">23450.000 15300.000 391,'-2.000'-41.000'44,"-3.000"19.000"3,-3.000 19.000 4,-2.000 19.000 3,-3.000 13.000-3,1.000 10.000-8,-1.000 10.000-9,1.000 9.000-10,-1.000 4.000-4,1.000 1.000-1,-1.000-1.000-2,1.000 1.000-2,-1.000-3.000 0,1.000-2.000-2,-1.000-3.000-1,1.000-3.000-1,-1.000-2.000-1,1.000 0.000-2,-1.000 0.000-1,1.000 0.000-3,-1.000 4.000 0,1.000 10.000-1,-1.000 10.000-1,1.000 9.000-2,-1.000-1.000 1,1.000-8.000-1,-1.000-10.000 0,1.000-9.000-1,1.000-4.000-1,3.000 4.000-6,3.000 3.000-3,4.000 3.000-6,4.000-15.000-9,6.000-30.000-17,7.000-32.000-16,6.000-30.000-15,-1.000-14.000-1,-5.000 7.000 16,-7.000 6.000 16,-5.000 7.000 16,-3.000 2.000 8,4.000 1.000 2,3.000-1.000 2,3.000 1.000 2,1.000-1.000 1,1.000 1.000 1,-1.000-1.000 1,1.000 1.000 2,-1.000-1.000 0,1.000 1.000 1,-1.000-1.000 1,1.000 1.000 0,-1.000 1.000 1,1.000 3.000 0,-1.000 3.000 1,1.000 4.000 1,-1.000 1.000 0,1.000 0.000 1,-1.000 0.000 1,1.000 0.000 1,-3.000 0.000 1,-2.000 0.000-1,-3.000 0.000-1,-3.000 0.000 0,-1.000 1.000 0,4.000 4.000 1,3.000 3.000-1,3.000 3.000 1,1.000-1.000 0,1.000-2.000 1,-1.000-3.000 0,1.000-3.000 1,-3.000-2.000 0,-2.000 0.000-1,-3.000 0.000-2,-3.000 0.000 0,-1.000 1.000 1,4.000 4.000 6,3.000 3.000 5,3.000 3.000 4,1.000 4.000 11,1.000 7.000 14,-1.000 6.000 16,1.000 7.000 15,-1.000 5.000 1,1.000 7.000-14,-1.000 6.000-14,1.000 7.000-13,-1.000 4.000-8,1.000 3.000 0,-1.000 3.000-1,1.000 4.000-1,1.000 4.000-1,3.000 6.000 0,3.000 7.000-1,4.000 6.000-1,-1.000-1.000-2,-3.000-5.000-3,-3.000-7.000-3,-2.000-5.000-3,-3.000-4.000-1,1.000 0.000-1,-1.000 0.000 1,1.000 0.000-1,-1.000 0.000-1,1.000 0.000 0,-1.000 0.000-2,1.000 0.000 0,-1.000 1.000-1,1.000 4.000 1,-1.000 3.000 0,1.000 3.000 0,1.000-2.000 1,3.000-6.000 0,3.000-6.000 0,4.000-6.000 1,4.000-13.000-2,6.000-19.000-6,7.000-18.000-4,6.000-19.000-5,1.000-15.000-1,-3.000-8.000 2,-3.000-10.000 2,-2.000-9.000 3,-5.000-7.000 2,-2.000-3.000 0,-3.000-3.000 0,-3.000-2.000 1,-1.000-3.000 1,4.000 1.000-1,3.000-1.000 0,3.000 1.000 1,-1.000 4.000-1,-2.000 9.000 2,-3.000 10.000-1,-3.000 10.000 1,-2.000 5.000 0,0.000 4.000-1,0.000 3.000-2,0.000 3.000-2,0.000 1.000 1,0.000 1.000-1,0.000-1.000 2,0.000 1.000-1,-2.000-1.000 1,-3.000 1.000 1,-3.000-1.000 0,-2.000 1.000 0,-3.000-1.000 0,1.000 1.000 0,-1.000-1.000 0,1.000 1.000 0,1.000-1.000-1,3.000 1.000-4,3.000-1.000-2,4.000 1.000-4,1.000-1.000-1,0.000 1.000-1,0.000-1.000 0,0.000 1.000 0,0.000-1.000-3,0.000 1.000-3,0.000-1.000-5,0.000 1.000-4</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09"/>
    </inkml:context>
    <inkml:brush xml:id="br0">
      <inkml:brushProperty name="width" value="0.0430508218705654" units="cm"/>
      <inkml:brushProperty name="height" value="0.0430508218705654" units="cm"/>
      <inkml:brushProperty name="color" value="#f2395b"/>
      <inkml:brushProperty name="ignorePressure" value="0"/>
    </inkml:brush>
  </inkml:definitions>
  <inkml:trace contextRef="#ctx0" brushRef="#br0">26250.000 15700.000 511,'26.000'-24.000'82,"4.000"4.000"-12,3.000 3.000-15,3.000 3.000-13,3.000 1.000-10,3.000 1.000-4,3.000-1.000-4,4.000 1.000-4,5.000-3.000-4,10.000-2.000 0,10.000-3.000-1,9.000-3.000-1,1.000 1.000 0,-6.000 6.000-1,-6.000 7.000-1,-6.000 6.000 0,-4.000 1.000-3,1.000-3.000-1,-1.000-3.000-4,1.000-2.000-3,1.000-1.000 0,3.000 3.000-1,3.000 3.000 0,4.000 4.000 1,-3.000 1.000-3,-5.000 0.000-3,-7.000 0.000-3,-5.000 0.000-4,-3.000 0.000-2,4.000 0.000 1,3.000 0.000 0,3.000 0.000 1,-2.000 0.000-3,-6.000 0.000-4,-6.000 0.000-5,-6.000 0.000-4,-4.000 0.000-4,1.000 0.000-1,-1.000 0.000-1,1.000 0.000-2</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8"/>
    </inkml:context>
    <inkml:brush xml:id="br0">
      <inkml:brushProperty name="width" value="0.0328660309314728" units="cm"/>
      <inkml:brushProperty name="height" value="0.0328660309314728" units="cm"/>
      <inkml:brushProperty name="color" value="#f2395b"/>
      <inkml:brushProperty name="ignorePressure" value="0"/>
    </inkml:brush>
  </inkml:definitions>
  <inkml:trace contextRef="#ctx0" brushRef="#br0">27900.000 55300.000 669,'42.000'-32.000'2,"34.000"-11.000"6,35.000-14.000 4,35.000-11.000 4,10.000 0.000 4,-12.000 17.000 1,-13.000 15.000 2,-12.000 16.000 0,-10.000 9.000 1,-6.000 3.000-1,-6.000 3.000 0,-6.000 4.000-1,-9.000 5.000 0,-8.000 10.000-1,-10.000 10.000-1,-9.000 9.000-2,-10.000 6.000-2,-9.000 3.000-5,-10.000 3.000-6,-8.000 4.000-5,-14.000 7.000-2,-15.000 13.000 0,-15.000 12.000-1,-16.000 13.000 1,-16.000 4.000-1,-16.000-3.000 0,-15.000-3.000 1,-15.000-2.000 0,-9.000-8.000-2,1.000-8.000-5,-1.000-10.000-4,1.000-9.000-5,5.000-12.000-2,14.000-11.000 1,11.000-14.000 2,14.000-11.000 0,8.000-9.000 1,7.000-3.000 1,6.000-3.000 1,7.000-2.000 0,11.000-8.000 1,20.000-8.000-2,18.000-10.000-2,20.000-9.000 0,13.000-9.000 1,9.000-5.000 3,10.000-7.000 4,10.000-5.000 3,4.000 0.000 3,0.000 10.000 4,0.000 10.000 3,0.000 9.000 3,-4.000 9.000 0,-5.000 9.000-2,-7.000 10.000-3,-5.000 10.000-3,-11.000 11.000 3,-11.000 17.000 6,-14.000 15.000 8,-11.000 16.000 7,-12.000 7.000 1,-9.000 1.000-2,-10.000-1.000-4,-8.000 1.000-3,-14.000 2.000-3,-15.000 7.000-1,-15.000 6.000-3,-16.000 7.000-1,-5.000-3.000-1,6.000-8.000-1,7.000-10.000 1,6.000-9.000-1,-2.000-2.000 1,-9.000 6.000 2,-10.000 7.000 1,-8.000 6.000 1,2.000-4.000 1,16.000-11.000-2,15.000-14.000-1,17.000-11.000-1,27.000-17.000-6,41.000-18.000-9,40.000-19.000-11,42.000-18.000-10,16.000-12.000-4,-6.000-3.000 4,-6.000-3.000 4,-6.000-2.000 3,-2.000-5.000 0,3.000-2.000-1,3.000-3.000-1,4.000-3.000-2,-6.000-7.000-2,-11.000-9.000 0,-14.000-10.000-1,-11.000-8.000-1,-12.000 0.000 3,-9.000 14.000 5,-10.000 11.000 7,-8.000 14.000 5,-8.000 8.000 3,-2.000 7.000 2,-3.000 6.000 2,-3.000 7.000 1</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10"/>
    </inkml:context>
    <inkml:brush xml:id="br0">
      <inkml:brushProperty name="width" value="0.0423023290932178" units="cm"/>
      <inkml:brushProperty name="height" value="0.0423023290932178" units="cm"/>
      <inkml:brushProperty name="color" value="#f2395b"/>
      <inkml:brushProperty name="ignorePressure" value="0"/>
    </inkml:brush>
  </inkml:definitions>
  <inkml:trace contextRef="#ctx0" brushRef="#br0">28050.000 14750.000 520,'-19.000'-22.000'28,"13.000"6.000"6,12.000 7.000 5,13.000 6.000 4,10.000 4.000 1,10.000 4.000-2,10.000 3.000-2,9.000 3.000-3,1.000 3.000-3,-6.000 3.000-5,-6.000 3.000-5,-6.000 4.000-3,-2.000 1.000-5,3.000 0.000-2,3.000 0.000-2,4.000 0.000-4,2.000 0.000-2,4.000 0.000-1,3.000 0.000-2,3.000 0.000-3,1.000 0.000-1,1.000 0.000-5,-1.000 0.000-3,1.000 0.000-4,-6.000 0.000-4,-8.000 0.000-8,-10.000 0.000-7,-9.000 0.000-6,-12.000 1.000-8,-11.000 4.000-8,-14.000 3.000-10,-11.000 3.000-8</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10"/>
    </inkml:context>
    <inkml:brush xml:id="br0">
      <inkml:brushProperty name="width" value="0.0454587861895561" units="cm"/>
      <inkml:brushProperty name="height" value="0.0454587861895561" units="cm"/>
      <inkml:brushProperty name="color" value="#f2395b"/>
      <inkml:brushProperty name="ignorePressure" value="0"/>
    </inkml:brush>
  </inkml:definitions>
  <inkml:trace contextRef="#ctx0" brushRef="#br0">26550.000 16100.000 483,'-25.000'21.000'0,"0.000"-5.000"0,0.000-7.000 0,0.000-5.000 0,1.000-3.000 0,4.000 4.000 0,3.000 3.000 0,3.000 3.000 0,6.000-1.000 11,9.000-2.000 19,10.000-3.000 20,10.000-3.000 21,10.000-2.000 4,13.000 0.000-12,12.000 0.000-11,13.000 0.000-12,9.000 0.000-8,6.000 0.000-6,7.000 0.000-4,6.000 0.000-6,-2.000-2.000-4,-9.000-3.000-4,-10.000-3.000-2,-8.000-2.000-4,-6.000-1.000-2,1.000 3.000 0,-1.000 3.000 0,1.000 4.000 1,1.000-1.000-3,3.000-3.000-4,3.000-3.000-3,4.000-2.000-4,-1.000-1.000-1,-3.000 3.000 0,-3.000 3.000 0,-2.000 4.000 0,-5.000 1.000-1,-2.000 0.000-2,-3.000 0.000-1,-3.000 0.000-3,-4.000 0.000 0,-3.000 0.000 3,-3.000 0.000 1,-2.000 0.000 2,-3.000 0.000-2,1.000 0.000-6,-1.000 0.000-5,1.000 0.000-7</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10"/>
    </inkml:context>
    <inkml:brush xml:id="br0">
      <inkml:brushProperty name="width" value="0.0417765118181705" units="cm"/>
      <inkml:brushProperty name="height" value="0.0417765118181705" units="cm"/>
      <inkml:brushProperty name="color" value="#f2395b"/>
      <inkml:brushProperty name="ignorePressure" value="0"/>
    </inkml:brush>
  </inkml:definitions>
  <inkml:trace contextRef="#ctx0" brushRef="#br0">26700.000 16450.000 526,'71.000'3.000'149,"-5.000"6.000"-37,-7.000 7.000-34,-5.000 6.000-36,-4.000 1.000-21,0.000-3.000-3,0.000-3.000-6,0.000-2.000-4,-2.000-3.000-2,-3.000 1.000-2,-3.000-1.000-1,-2.000 1.000 0,-1.000 1.000-1,3.000 3.000 2,3.000 3.000 0,4.000 4.000 1,-1.000-1.000-2,-3.000-3.000-8,-3.000-3.000-6,-2.000-2.000-6,-1.000-3.000-14,3.000 1.000-22,3.000-1.000-20,4.000 1.000-22</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10"/>
    </inkml:context>
    <inkml:brush xml:id="br0">
      <inkml:brushProperty name="width" value="0.0585735514760017" units="cm"/>
      <inkml:brushProperty name="height" value="0.0585735514760017" units="cm"/>
      <inkml:brushProperty name="color" value="#f2395b"/>
      <inkml:brushProperty name="ignorePressure" value="0"/>
    </inkml:brush>
  </inkml:definitions>
  <inkml:trace contextRef="#ctx0" brushRef="#br0">30250.000 14750.000 375,'0.000'-41.000'67,"0.000"19.000"-1,0.000 19.000-1,0.000 19.000-1,0.000 13.000-4,0.000 10.000-8,0.000 10.000-8,0.000 9.000-8,0.000 2.000-7,0.000-2.000-4,0.000-3.000-4,0.000-3.000-5,0.000-2.000-3,0.000 0.000-2,0.000 0.000-2,0.000 0.000-2,-2.000 1.000-1,-3.000 4.000 0,-3.000 3.000 0,-2.000 3.000 0,-1.000 3.000-2,3.000 3.000 0,3.000 3.000-2,4.000 4.000-1,-1.000-1.000 0,-3.000-3.000 0,-3.000-3.000 0,-2.000-2.000 1,-1.000-3.000-3,3.000 1.000-2,3.000-1.000-3,4.000 1.000-3,-1.000-3.000-1,-3.000-2.000 1,-3.000-3.000 1,-2.000-3.000 1,-1.000 1.000 0,3.000 6.000 2,3.000 7.000 1,4.000 6.000 1,-1.000 10.000 1,-3.000 17.000 0,-3.000 15.000 0,-2.000 16.000 1,-1.000 2.000-1,3.000-8.000 1,3.000-10.000 0,4.000-9.000 0,1.000-7.000-6,0.000-3.000-10,0.000-3.000-9,0.000-2.000-12,0.000-9.000-2,0.000-12.000 2,0.000-13.000 5,0.000-12.000 2,0.000-7.000 4,0.000 1.000 2,0.000-1.000 4,0.000 1.000 2,0.000 2.000 2,0.000 7.000 0,0.000 6.000 2,0.000 7.000 0,0.000-1.000-3,0.000-6.000-7,0.000-6.000-7,0.000-6.000-8</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11"/>
    </inkml:context>
    <inkml:brush xml:id="br0">
      <inkml:brushProperty name="width" value="0.0541784279048443" units="cm"/>
      <inkml:brushProperty name="height" value="0.0541784279048443" units="cm"/>
      <inkml:brushProperty name="color" value="#f2395b"/>
      <inkml:brushProperty name="ignorePressure" value="0"/>
    </inkml:brush>
  </inkml:definitions>
  <inkml:trace contextRef="#ctx0" brushRef="#br0">29950.000 14800.000 406,'1.000'-46.000'0,"4.000"10.000"0,3.000 10.000 0,3.000 9.000 0,1.000 4.000 0,1.000 1.000 0,-1.000-1.000 0,1.000 1.000 0,-1.000-3.000 0,1.000-2.000 0,-1.000-3.000 0,1.000-3.000 0,1.000-1.000 5,3.000 4.000 13,3.000 3.000 11,4.000 3.000 12,4.000 1.000 4,6.000 1.000-3,7.000-1.000-5,6.000 1.000-4,1.000 1.000-3,-3.000 3.000-4,-3.000 3.000-3,-2.000 4.000-3,-3.000 1.000-3,1.000 0.000-1,-1.000 0.000-2,1.000 0.000 0,-1.000 3.000-2,1.000 6.000 0,-1.000 7.000-1,1.000 6.000-1,-1.000 3.000 0,1.000 0.000-1,-1.000 0.000 1,1.000 0.000 0,-1.000 1.000-1,1.000 4.000 0,-1.000 3.000 0,1.000 3.000-1,-4.000 6.000 0,-6.000 9.000-2,-6.000 10.000 0,-6.000 10.000-2,-9.000 5.000 0,-8.000 4.000 1,-10.000 3.000 1,-9.000 3.000 0,-7.000-4.000 0,-3.000-8.000 0,-3.000-10.000-2,-2.000-9.000 0,-5.000-2.000-5,-2.000 6.000-5,-3.000 7.000-7,-3.000 6.000-7,-4.000 1.000-3,-3.000-3.000 0,-3.000-3.000-1,-2.000-2.000-1,2.000-8.000 2,9.000-8.000 4,10.000-10.000 5,10.000-9.000 3,2.000-4.000-9,-3.000 4.000-21,-3.000 3.000-21,-2.000 3.000-22</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2"/>
    </inkml:context>
    <inkml:brush xml:id="br0">
      <inkml:brushProperty name="width" value="0.0333071388304234" units="cm"/>
      <inkml:brushProperty name="height" value="0.0333071388304234" units="cm"/>
      <inkml:brushProperty name="color" value="#f2395b"/>
      <inkml:brushProperty name="ignorePressure" value="0"/>
    </inkml:brush>
  </inkml:definitions>
  <inkml:trace contextRef="#ctx0" brushRef="#br0">46900.000 14350.000 660,'-50.000'118.000'82,"0.000"-11.000"-18,0.000-14.000-17,0.000-11.000-17,-4.000-1.000-10,-5.000 13.000-3,-7.000 12.000-3,-5.000 13.000-2,-6.000 2.000-2,-3.000-5.000 2,-3.000-7.000-1,-2.000-5.000 1,-8.000 8.000-4,-8.000 26.000-8,-10.000 24.000-9,-9.000 26.000-10,4.000 1.000-3,19.000-22.000 0,19.000-22.000 1,19.000-21.000 0,15.000-21.000-2,13.000-19.000-1,12.000-18.000-4,13.000-19.000-2,10.000-19.000-2,10.000-19.000 1,10.000-18.000 0,9.000-19.000 1,2.000-12.000 1,-2.000-2.000 3,-3.000-3.000 2,-3.000-3.000 4</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2"/>
    </inkml:context>
    <inkml:brush xml:id="br0">
      <inkml:brushProperty name="width" value="0.0465335734188557" units="cm"/>
      <inkml:brushProperty name="height" value="0.0465335734188557" units="cm"/>
      <inkml:brushProperty name="color" value="#f2395b"/>
      <inkml:brushProperty name="ignorePressure" value="0"/>
    </inkml:brush>
  </inkml:definitions>
  <inkml:trace contextRef="#ctx0" brushRef="#br0">46600.000 14850.000 472,'25.000'-61.000'9,"0.000"28.000"11,0.000 28.000 11,0.000 29.000 12,0.000 18.000 2,0.000 9.000-6,0.000 10.000-8,0.000 10.000-5,0.000 4.000-6,0.000 0.000-3,0.000 0.000-2,0.000 0.000-3,1.000-2.000-3,4.000-3.000-2,3.000-3.000-1,3.000-2.000-2,1.000-5.000-1,1.000-2.000 1,-1.000-3.000 1,1.000-3.000 1,-1.000-9.000-4,1.000-11.000-5,-1.000-14.000-7,1.000-11.000-6,2.000-12.000-3,7.000-9.000 0,6.000-10.000 0,7.000-8.000 0,4.000-14.000 1,3.000-15.000-1,3.000-15.000 1,4.000-16.000 1,-1.000-8.000 0,-3.000 0.000 2,-3.000 0.000 1,-2.000 0.000 3,-6.000 3.000 1,-6.000 6.000 3,-6.000 7.000 3,-6.000 6.000 3,-7.000 7.000 2,-6.000 10.000 4,-6.000 10.000 2,-6.000 9.000 5,-6.000 17.000 7,-2.000 25.000 13,-3.000 25.000 12,-3.000 25.000 13,-2.000 12.000 1,0.000 1.000-9,0.000-1.000-11,0.000 1.000-9,0.000-1.000-7,0.000 1.000-4,0.000-1.000-6,0.000 1.000-3,0.000 1.000-4,0.000 3.000 0,0.000 3.000-1,0.000 4.000-1,-2.000 5.000-3,-3.000 10.000-2,-3.000 10.000-3,-2.000 9.000-3,-3.000 4.000-4,1.000 1.000-3,-1.000-1.000-5,1.000 1.000-4,-1.000-3.000-1,1.000-2.000 2,-1.000-3.000 2,1.000-3.000 2,1.000-9.000-3,3.000-11.000-7,3.000-14.000-6,4.000-11.000-7,-1.000-11.000-4,-3.000-5.000-1,-3.000-7.000-1,-2.000-5.000-1</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3"/>
    </inkml:context>
    <inkml:brush xml:id="br0">
      <inkml:brushProperty name="width" value="0.0391479693353176" units="cm"/>
      <inkml:brushProperty name="height" value="0.0391479693353176" units="cm"/>
      <inkml:brushProperty name="color" value="#f2395b"/>
      <inkml:brushProperty name="ignorePressure" value="0"/>
    </inkml:brush>
  </inkml:definitions>
  <inkml:trace contextRef="#ctx0" brushRef="#br0">48950.000 15700.000 561,'-82.000'-2.000'94,"39.000"-3.000"-17,36.000-3.000-17,39.000-2.000-16,25.000-3.000-10,17.000 1.000-3,15.000-1.000-4,16.000 1.000-3,10.000-1.000-4,7.000 1.000-6,6.000-1.000-4,7.000 1.000-7,-3.000 1.000-4,-8.000 3.000-6,-10.000 3.000-5,-9.000 4.000-6,-7.000 2.000-5,-3.000 4.000-5,-3.000 3.000-5,-2.000 3.000-5,-11.000 3.000-6,-15.000 3.000-6,-15.000 3.000-7,-16.000 4.000-6</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3"/>
    </inkml:context>
    <inkml:brush xml:id="br0">
      <inkml:brushProperty name="width" value="0.0404969044029713" units="cm"/>
      <inkml:brushProperty name="height" value="0.0404969044029713" units="cm"/>
      <inkml:brushProperty name="color" value="#f2395b"/>
      <inkml:brushProperty name="ignorePressure" value="0"/>
    </inkml:brush>
  </inkml:definitions>
  <inkml:trace contextRef="#ctx0" brushRef="#br0">49900.000 14700.000 543,'-132.000'-33.000'63,"39.000"34.000"-3,36.000 35.000-1,39.000 35.000-3,18.000 19.000-4,0.000 7.000-10,0.000 6.000-7,0.000 7.000-9,-4.000 2.000-5,-5.000 1.000-5,-7.000-1.000-3,-5.000 1.000-4,-3.000 4.000-5,4.000 9.000-4,3.000 10.000-4,3.000 10.000-5,1.000 0.000-7,1.000-5.000-10,-1.000-7.000-11,1.000-5.000-9,1.000-17.000 0,3.000-24.000 9,3.000-26.000 9,4.000-24.000 10,1.000-13.000-1,0.000 0.000-12,0.000 0.000-11,0.000 0.000-11</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3"/>
    </inkml:context>
    <inkml:brush xml:id="br0">
      <inkml:brushProperty name="width" value="0.0414077639579773" units="cm"/>
      <inkml:brushProperty name="height" value="0.0414077639579773" units="cm"/>
      <inkml:brushProperty name="color" value="#f2395b"/>
      <inkml:brushProperty name="ignorePressure" value="0"/>
    </inkml:brush>
  </inkml:definitions>
  <inkml:trace contextRef="#ctx0" brushRef="#br0">51950.000 14500.000 531,'6.000'-69.000'3,"13.000"13.000"8,12.000 12.000 7,13.000 13.000 8,2.000 9.000 3,-5.000 6.000 0,-7.000 7.000 0,-5.000 6.000-1,0.000 4.000 2,10.000 4.000 1,10.000 3.000 2,9.000 3.000 2,4.000 7.000-2,1.000 14.000-4,-1.000 11.000-4,1.000 14.000-5,-4.000 5.000-3,-6.000 1.000-3,-6.000-1.000-2,-6.000 1.000-3,-9.000 2.000-3,-8.000 7.000-4,-10.000 6.000-6,-9.000 7.000-3,-16.000 2.000-5,-22.000 1.000-5,-22.000-1.000-3,-21.000 1.000-5,-14.000-3.000-3,-2.000-2.000 1,-3.000-3.000 0,-3.000-3.000-1,-4.000-4.000 2,-3.000-3.000 2,-3.000-3.000 2,-2.000-2.000 3,-3.000-5.000 5,1.000-2.000 6,-1.000-3.000 7,1.000-3.000 8,5.000-6.000 4,14.000-5.000 2,11.000-7.000 2,14.000-5.000 3,16.000-6.000 4,22.000-3.000 4,22.000-3.000 6,23.000-2.000 4,19.000-6.000 0,19.000-6.000-5,19.000-6.000-7,19.000-6.000-6,13.000-6.000-6,10.000-2.000-7,10.000-3.000-7,9.000-3.000-7,4.000-2.000-6,1.000 0.000-4,-1.000 0.000-6,1.000 0.000-5,-4.000 0.000-2,-6.000 0.000-2,-6.000 0.000 0,-6.000 0.000 0,-9.000-2.000-3,-8.000-3.000-1,-10.000-3.000-3,-9.000-2.000-1,-12.000 0.000 1,-11.000 7.000 5,-14.000 6.000 5,-11.000 7.000 5</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8"/>
    </inkml:context>
    <inkml:brush xml:id="br0">
      <inkml:brushProperty name="width" value="0.0418414771556854" units="cm"/>
      <inkml:brushProperty name="height" value="0.0418414771556854" units="cm"/>
      <inkml:brushProperty name="color" value="#f2395b"/>
      <inkml:brushProperty name="ignorePressure" value="0"/>
    </inkml:brush>
  </inkml:definitions>
  <inkml:trace contextRef="#ctx0" brushRef="#br0">28800.000 54500.000 525,'-24.000'-116.000'0,"4.000"19.000"-2,3.000 19.000 0,3.000 19.000-2,1.000 13.000 3,1.000 10.000 5,-1.000 10.000 6,1.000 9.000 7,1.000 17.000 6,3.000 25.000 10,3.000 25.000 9,4.000 25.000 9,-1.000 23.000 1,-3.000 22.000-7,-3.000 22.000-6,-2.000 23.000-7,-3.000 13.000-6,1.000 6.000-2,-1.000 7.000-4,1.000 6.000-4,-3.000-1.000-2,-2.000-5.000-3,-3.000-7.000-2,-3.000-5.000-2,1.000-9.000-3,6.000-9.000-1,7.000-10.000-2,6.000-8.000-1,3.000-12.000-4,0.000-12.000-5,0.000-13.000-6,0.000-12.000-5,6.000-13.000-4,13.000-12.000-5,12.000-13.000-3,13.000-12.000-4,12.000-15.000-3,13.000-15.000-1,12.000-15.000-2,13.000-16.000 0,2.000-15.000 2,-5.000-11.000 6,-7.000-14.000 5,-5.000-11.000 6,-8.000-4.000 3,-5.000 6.000 0,-7.000 7.000-1,-5.000 6.000 1</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3"/>
    </inkml:context>
    <inkml:brush xml:id="br0">
      <inkml:brushProperty name="width" value="0.050653263926506" units="cm"/>
      <inkml:brushProperty name="height" value="0.050653263926506" units="cm"/>
      <inkml:brushProperty name="color" value="#f2395b"/>
      <inkml:brushProperty name="ignorePressure" value="0"/>
    </inkml:brush>
  </inkml:definitions>
  <inkml:trace contextRef="#ctx0" brushRef="#br0">54200.000 14600.000 434,'-7.000'-94.000'34,"-11.000"63.000"17,-14.000 62.000 19,-11.000 63.000 17,-6.000 29.000 1,4.000-3.000-18,3.000-3.000-18,3.000-2.000-18,-2.000-3.000-10,-6.000 1.000-4,-6.000-1.000-4,-6.000 1.000-3,-2.000 1.000-7,3.000 3.000-9,3.000 3.000-11,4.000 4.000-10,4.000-10.000-8,6.000-22.000-8,7.000-22.000-8,6.000-21.000-7,9.000-23.000-4,13.000-21.000 0,12.000-22.000 0,13.000-22.000 0,6.000-11.000 4,0.000 0.000 11,0.000 0.000 9,0.000 0.000 10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4"/>
    </inkml:context>
    <inkml:brush xml:id="br0">
      <inkml:brushProperty name="width" value="0.054691206663847" units="cm"/>
      <inkml:brushProperty name="height" value="0.054691206663847" units="cm"/>
      <inkml:brushProperty name="color" value="#f2395b"/>
      <inkml:brushProperty name="ignorePressure" value="0"/>
    </inkml:brush>
  </inkml:definitions>
  <inkml:trace contextRef="#ctx0" brushRef="#br0">54000.000 14950.000 402,'45.000'-136.000'2,"-9.000"28.000"3,-10.000 28.000 5,-8.000 29.000 3,-4.000 18.000 6,3.000 9.000 8,3.000 10.000 7,4.000 10.000 8,1.000 10.000 4,0.000 13.000 0,0.000 12.000 0,0.000 13.000-1,1.000 13.000-2,4.000 17.000-5,3.000 15.000-5,3.000 16.000-6,-2.000 7.000-4,-6.000 1.000-3,-6.000-1.000-4,-6.000 1.000-3,-4.000-3.000-3,1.000-2.000 1,-1.000-3.000-1,1.000-3.000-1,-1.000-7.000-2,1.000-9.000-5,-1.000-10.000-3,1.000-8.000-5,4.000-18.000-4,9.000-25.000-2,10.000-25.000-4,10.000-25.000-2,8.000-25.000-1,10.000-25.000 4,10.000-25.000 4,9.000-25.000 3,9.000-24.000 2,9.000-21.000 0,10.000-22.000-1,10.000-22.000 1,4.000-11.000-3,0.000 0.000-5,0.000 0.000-4,0.000 0.000-4,-10.000 15.000-4,-18.000 32.000-3,-19.000 31.000-2,-18.000 32.000-3</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4"/>
    </inkml:context>
    <inkml:brush xml:id="br0">
      <inkml:brushProperty name="width" value="0.0438702441751957" units="cm"/>
      <inkml:brushProperty name="height" value="0.0438702441751957" units="cm"/>
      <inkml:brushProperty name="color" value="#f2395b"/>
      <inkml:brushProperty name="ignorePressure" value="0"/>
    </inkml:brush>
  </inkml:definitions>
  <inkml:trace contextRef="#ctx0" brushRef="#br0">56300.000 14850.000 501,'-40.000'-2.000'9,"23.000"-3.000"18,22.000-3.000 18,22.000-2.000 18,19.000-5.000 6,20.000-2.000-7,18.000-3.000-6,20.000-3.000-6,11.000-2.000-9,7.000 0.000-8,6.000 0.000-10,7.000 0.000-8,0.000 3.000-9,-2.000 6.000-8,-3.000 7.000-7,-3.000 6.000-7,-10.000 3.000-5,-16.000 0.000-3,-15.000 0.000-2,-15.000 0.000-3,-14.000 4.000-1,-8.000 10.000 0,-10.000 10.000-1,-9.000 9.000 1</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4"/>
    </inkml:context>
    <inkml:brush xml:id="br0">
      <inkml:brushProperty name="width" value="0.0413140244781971" units="cm"/>
      <inkml:brushProperty name="height" value="0.0413140244781971" units="cm"/>
      <inkml:brushProperty name="color" value="#f2395b"/>
      <inkml:brushProperty name="ignorePressure" value="0"/>
    </inkml:brush>
  </inkml:definitions>
  <inkml:trace contextRef="#ctx0" brushRef="#br0">56000.000 15750.000 532,'-47.000'0.000'3,"6.000"0.000"6,7.000 0.000 7,6.000 0.000 5,12.000-2.000 7,19.000-3.000 6,19.000-3.000 6,19.000-2.000 7,16.000-3.000 1,17.000 1.000-3,15.000-1.000-4,16.000 1.000-3,10.000 1.000-6,7.000 3.000-5,6.000 3.000-7,7.000 4.000-7,0.000 1.000-7,-2.000 0.000-10,-3.000 0.000-9,-3.000 0.000-9,-4.000 1.000-8,-3.000 4.000-6,-3.000 3.000-6,-2.000 3.000-7,-8.000-1.000 0,-8.000-2.000 5,-10.000-3.000 4,-9.000-3.000 5,-12.000-1.000 2,-11.000 4.000 0,-14.000 3.000 0,-11.000 3.000-1</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5"/>
    </inkml:context>
    <inkml:brush xml:id="br0">
      <inkml:brushProperty name="width" value="0.0499773398041725" units="cm"/>
      <inkml:brushProperty name="height" value="0.0499773398041725" units="cm"/>
      <inkml:brushProperty name="color" value="#f2395b"/>
      <inkml:brushProperty name="ignorePressure" value="0"/>
    </inkml:brush>
  </inkml:definitions>
  <inkml:trace contextRef="#ctx0" brushRef="#br0">60650.000 13650.000 440,'23.000'-27.000'1,"-3.000"-3.000"4,-3.000-3.000 2,-2.000-2.000 4,-12.000 8.000 13,-19.000 22.000 23,-18.000 22.000 24,-19.000 23.000 25,-8.000 11.000 0,3.000 4.000-21,3.000 3.000-22,4.000 3.000-21,2.000 1.000-14,4.000 1.000-5,3.000-1.000-5,3.000 1.000-5,-4.000 7.000-5,-8.000 16.000 0,-10.000 15.000-2,-9.000 17.000-2,-7.000 3.000-1,-3.000-5.000 1,-3.000-7.000 0,-2.000-5.000 0,5.000-11.000 1,16.000-11.000 0,15.000-14.000 3,17.000-11.000 1,27.000-15.000 0,41.000-16.000 0,40.000-15.000-1,42.000-15.000 1,19.000-12.000-1,1.000-6.000 0,-1.000-6.000-1,1.000-6.000 0,-1.000-2.000-1,1.000 3.000-1,-1.000 3.000-2,1.000 4.000-2,-7.000 2.000 0,-12.000 4.000-2,-13.000 3.000 0,-12.000 3.000-2,-13.000 3.000-3,-12.000 3.000-4,-13.000 3.000-6,-12.000 4.000-5</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5"/>
    </inkml:context>
    <inkml:brush xml:id="br0">
      <inkml:brushProperty name="width" value="0.05013332888484" units="cm"/>
      <inkml:brushProperty name="height" value="0.05013332888484" units="cm"/>
      <inkml:brushProperty name="color" value="#f2395b"/>
      <inkml:brushProperty name="ignorePressure" value="0"/>
    </inkml:brush>
  </inkml:definitions>
  <inkml:trace contextRef="#ctx0" brushRef="#br0">61450.000 13900.000 438,'-27.000'-25.000'4,"-3.000"0.000"6,-3.000 0.000 8,-2.000 0.000 7,-1.000 7.000 10,3.000 17.000 16,3.000 15.000 16,4.000 16.000 15,-1.000 21.000-1,-3.000 29.000-15,-3.000 28.000-17,-2.000 28.000-16,-8.000 21.000-12,-8.000 17.000-7,-10.000 15.000-8,-9.000 16.000-8,-1.000-1.000-10,10.000-15.000-12,10.000-15.000-12,9.000-16.000-13,7.000-21.000-7,7.000-24.000-1,6.000-26.000 0,7.000-24.000-2,4.000-13.000 3,3.000 0.000 4,3.000 0.000 5,4.000 0.000 5</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6"/>
    </inkml:context>
    <inkml:brush xml:id="br0">
      <inkml:brushProperty name="width" value="0.0458715073764324" units="cm"/>
      <inkml:brushProperty name="height" value="0.0458715073764324" units="cm"/>
      <inkml:brushProperty name="color" value="#f2395b"/>
      <inkml:brushProperty name="ignorePressure" value="0"/>
    </inkml:brush>
  </inkml:definitions>
  <inkml:trace contextRef="#ctx0" brushRef="#br0">58500.000 13650.000 479,'3.000'-88.000'40,"6.000"26.000"-4,7.000 24.000-6,6.000 26.000-4,3.000 12.000-2,0.000 0.000 2,0.000 0.000 1,0.000 0.000 1,3.000 9.000 2,6.000 19.000 5,7.000 19.000 4,6.000 19.000 3,3.000 7.000-1,0.000-3.000-7,0.000-3.000-7,0.000-2.000-6,0.000-1.000-9,0.000 3.000-9,0.000 3.000-11,0.000 4.000-9,3.000 5.000-9,6.000 10.000-10,7.000 10.000-9,6.000 9.000-9,-5.000-7.000-5,-16.000-21.000-3,-15.000-22.000-2,-15.000-22.000-1</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6"/>
    </inkml:context>
    <inkml:brush xml:id="br0">
      <inkml:brushProperty name="width" value="0.0367055125534534" units="cm"/>
      <inkml:brushProperty name="height" value="0.0367055125534534" units="cm"/>
      <inkml:brushProperty name="color" value="#f2395b"/>
      <inkml:brushProperty name="ignorePressure" value="0"/>
    </inkml:brush>
  </inkml:definitions>
  <inkml:trace contextRef="#ctx0" brushRef="#br0">55800.000 15950.000 599,'75.000'71.000'143,"0.000"-5.000"-33,0.000-7.000-34,0.000-5.000-34,-2.000-3.000-22,-3.000 4.000-10,-3.000 3.000-12,-2.000 3.000-10,-8.000-4.000-16,-8.000-8.000-20,-10.000-10.000-21,-9.000-9.000-20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28"/>
    </inkml:context>
    <inkml:brush xml:id="br0">
      <inkml:brushProperty name="width" value="0.0530869588255882" units="cm"/>
      <inkml:brushProperty name="height" value="0.0530869588255882" units="cm"/>
      <inkml:brushProperty name="color" value="#f2395b"/>
      <inkml:brushProperty name="ignorePressure" value="0"/>
    </inkml:brush>
  </inkml:definitions>
  <inkml:trace contextRef="#ctx0" brushRef="#br0">63600.000 13750.000 414,'-38.000'68.000'95,"-24.000"39.000"-20,-26.000 36.000-23,-24.000 39.000-21,-9.000 11.000-11,10.000-11.000-2,10.000-14.000-2,9.000-11.000-2,6.000-12.000-1,3.000-9.000-1,3.000-10.000 0,4.000-8.000 0,4.000-9.000-1,6.000-6.000 0,7.000-6.000-1,6.000-6.000 1,21.000-15.000-3,39.000-21.000-4,36.000-22.000-4,39.000-22.000-4,24.000-22.000-4,13.000-22.000-1,12.000-22.000-3,13.000-21.000-2,9.000-15.000 0,6.000-6.000 0,7.000-6.000 2,6.000-6.000 1,-5.000 1.000 1,-16.000 9.000 1,-15.000 10.000 1,-15.000 10.000 1,-14.000 0.000 0,-8.000-5.000 1,-10.000-7.000-1,-9.000-5.000 0,-9.000-9.000 0,-5.000-9.000-2,-7.000-10.000 0,-5.000-8.000-2,-11.000-3.000 0,-11.000 7.000 2,-14.000 6.000 0,-11.000 7.000 2,-9.000 8.000 0,-3.000 14.000 2,-3.000 11.000 1,-2.000 14.000 1,-6.000 10.000 2,-6.000 9.000 4,-6.000 10.000 2,-6.000 10.000 3,-6.000 7.000 2,-2.000 6.000 0,-3.000 7.000 0,-3.000 6.000 1,-7.000 6.000 0,-9.000 6.000-1,-10.000 7.000 0,-8.000 6.000 0,-3.000 6.000-1,7.000 6.000-2,6.000 7.000-1,7.000 6.000 0,4.000 3.000-2,3.000 0.000 0,3.000 0.000-1,4.000 0.000-1,4.000 1.000 1,6.000 4.000 1,7.000 3.000 1,6.000 3.000 1,6.000 7.000 1,6.000 14.000 3,7.000 11.000 2,6.000 14.000 2,7.000 0.000 1,10.000-8.000 2,10.000-10.000 1,9.000-9.000 1,9.000-9.000 0,9.000-5.000-3,10.000-7.000-1,10.000-5.000-3,5.000-1.000-1,4.000 6.000-1,3.000 7.000-1,3.000 6.000 0,1.000 4.000-1,1.000 4.000 1,-1.000 3.000 0,1.000 3.000 1,-1.000-1.000-4,1.000-2.000-10,-1.000-3.000-8,1.000-3.000-9,-3.000-2.000-6,-2.000 0.000-1,-3.000 0.000-3,-3.000 0.000-2,-6.000-7.000 1,-5.000-11.000 4,-7.000-14.000 4,-5.000-11.000 4</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12600.000 28800.000 999,'-21.000'-46.000'-86,"10.000"10.000"22,10.000 10.000 22,9.000 9.000 21</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8"/>
    </inkml:context>
    <inkml:brush xml:id="br0">
      <inkml:brushProperty name="width" value="0.0382246524095535" units="cm"/>
      <inkml:brushProperty name="height" value="0.0382246524095535" units="cm"/>
      <inkml:brushProperty name="color" value="#f2395b"/>
      <inkml:brushProperty name="ignorePressure" value="0"/>
    </inkml:brush>
  </inkml:definitions>
  <inkml:trace contextRef="#ctx0" brushRef="#br0">30700.000 55100.000 575,'48.000'6.000'74,"-3.000"13.000"-16,-3.000 12.000-15,-2.000 13.000-14,-6.000 12.000-9,-6.000 13.000 0,-6.000 12.000-1,-6.000 13.000 0,-6.000 7.000-1,-2.000 4.000 0,-3.000 3.000 0,-3.000 3.000 0,-2.000 1.000-1,0.000 1.000-2,0.000-1.000-2,0.000 1.000-2,0.000-4.000-2,0.000-6.000-4,0.000-6.000-4,0.000-6.000-4,-2.000-7.000-4,-3.000-6.000-1,-3.000-6.000-3,-2.000-6.000-3,-6.000-9.000 0,-6.000-8.000 0,-6.000-10.000 1,-6.000-9.000 1,-7.000-7.000 1,-6.000-3.000-1,-6.000-3.000 1,-6.000-2.000-1,-9.000-6.000 1,-8.000-6.000 1,-10.000-6.000 1,-9.000-6.000 2,-1.000-7.000 2,10.000-6.000 2,10.000-6.000 3,9.000-6.000 3,10.000-6.000 1,14.000-2.000 0,11.000-3.000 2,14.000-3.000 0,10.000-4.000-1,9.000-3.000-2,10.000-3.000-3,10.000-2.000-1,16.000-3.000-3,26.000 1.000-3,24.000-1.000-2,26.000 1.000-3,13.000-1.000-2,4.000 1.000-4,3.000-1.000-2,3.000 1.000-3,-1.000 1.000-2,-2.000 3.000 0,-3.000 3.000 0,-3.000 4.000-1,-6.000 1.000 0,-5.000 0.000 0,-7.000 0.000 0,-5.000 0.000-1,-14.000 3.000 3,-18.000 6.000 4,-19.000 7.000 5,-18.000 6.000 4,-10.000 3.000 4,0.000 0.000 1,0.000 0.000 2,0.000 0.000 1</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6"/>
    </inkml:context>
    <inkml:brush xml:id="br0">
      <inkml:brushProperty name="width" value="0.0446158833801746" units="cm"/>
      <inkml:brushProperty name="height" value="0.0446158833801746" units="cm"/>
      <inkml:brushProperty name="color" value="#00bff3"/>
      <inkml:brushProperty name="ignorePressure" value="0"/>
    </inkml:brush>
  </inkml:definitions>
  <inkml:trace contextRef="#ctx0" brushRef="#br0">6300.000 26650.000 493,'0.000'-50.000'0,"0.000"0.000"0,0.000 0.000 0,0.000 0.000 0,0.000 3.000 1,0.000 6.000 4,0.000 7.000 3,0.000 6.000 3,1.000 17.000 10,4.000 28.000 18,3.000 28.000 17,3.000 29.000 18,-1.000 10.000 1,-2.000-6.000-15,-3.000-6.000-15,-3.000-6.000-15,-2.000-7.000-10,0.000-6.000-5,0.000-6.000-4,0.000-6.000-5,-2.000 10.000-2,-3.000 29.000 1,-3.000 28.000 0,-2.000 28.000 1,-3.000 17.000-1,1.000 6.000-2,-1.000 7.000-2,1.000 6.000-1,1.000-1.000-2,3.000-5.000 1,3.000-7.000 0,4.000-5.000 0,1.000-9.000-4,0.000-9.000-6,0.000-10.000-7,0.000-8.000-7,0.000-9.000-4,0.000-6.000-1,0.000-6.000 0,0.000-6.000-1,0.000-6.000-2,0.000-2.000 0,0.000-3.000 0,0.000-3.000-2,0.000-9.000 2,0.000-11.000 3,0.000-14.000 4,0.000-11.000 4,1.000-14.000 0,4.000-11.000-3,3.000-14.000-2,3.000-11.000-3</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6"/>
    </inkml:context>
    <inkml:brush xml:id="br0">
      <inkml:brushProperty name="width" value="0.0420602150261402" units="cm"/>
      <inkml:brushProperty name="height" value="0.0420602150261402" units="cm"/>
      <inkml:brushProperty name="color" value="#00bff3"/>
      <inkml:brushProperty name="ignorePressure" value="0"/>
    </inkml:brush>
  </inkml:definitions>
  <inkml:trace contextRef="#ctx0" brushRef="#br0">7600.000 27050.000 523,'-8.000'-35.000'73,"-16.000"32.000"-5,-15.000 31.000-4,-15.000 32.000-5,-9.000 16.000-7,1.000 4.000-13,-1.000 3.000-11,1.000 3.000-11,-1.000-1.000-7,1.000-2.000-1,-1.000-3.000-2,1.000-3.000-2,-1.000-2.000-1,1.000 0.000-2,-1.000 0.000-1,1.000 0.000-2,2.000-4.000 0,7.000-5.000 1,6.000-7.000-1,7.000-5.000 1,8.000-6.000 1,14.000-3.000 3,11.000-3.000 1,14.000-2.000 2,11.000-6.000 0,14.000-6.000 0,11.000-6.000-2,14.000-6.000-1,11.000-2.000-2,14.000 3.000-5,11.000 3.000-5,14.000 4.000-3,0.000 1.000-5,-8.000 0.000-5,-10.000 0.000-5,-9.000 0.000-4,-7.000 0.000-3,-3.000 0.000-2,-3.000 0.000 0,-2.000 0.000-1,-8.000-2.000-3,-8.000-3.000-4,-10.000-3.000-6,-9.000-2.000-4</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7"/>
    </inkml:context>
    <inkml:brush xml:id="br0">
      <inkml:brushProperty name="width" value="0.0447982735931873" units="cm"/>
      <inkml:brushProperty name="height" value="0.0447982735931873" units="cm"/>
      <inkml:brushProperty name="color" value="#00bff3"/>
      <inkml:brushProperty name="ignorePressure" value="0"/>
    </inkml:brush>
  </inkml:definitions>
  <inkml:trace contextRef="#ctx0" brushRef="#br0">8150.000 27600.000 491,'50.000'0.000'186,"0.000"0.000"-47,0.000 0.000-49,0.000 0.000-48,-2.000-2.000-26,-3.000-3.000-6,-3.000-3.000-6,-2.000-2.000-5,-3.000-1.000-5,1.000 3.000-5,-1.000 3.000-4,1.000 4.000-5,-9.000 5.000-7,-15.000 10.000-10,-15.000 10.000-11,-16.000 9.000-10,-8.000 1.000 2,0.000-6.000 12,0.000-6.000 12,0.000-6.000 12,0.000-4.000 16,0.000 1.000 17,0.000-1.000 17,0.000 1.000 18,3.000 4.000 6,6.000 9.000-3,7.000 10.000-4,6.000 10.000-4,3.000 4.000-6,0.000 0.000-8,0.000 0.000-6,0.000 0.000-9,0.000 3.000-6,0.000 6.000-5,0.000 7.000-4,0.000 6.000-5,0.000 3.000-6,0.000 0.000-4,0.000 0.000-5,0.000 0.000-6,0.000-4.000-3,0.000-5.000-4,0.000-7.000-3,0.000-5.000-3,0.000-4.000 0,0.000 0.000 4,0.000 0.000 4,0.000 0.000 4,-2.000-4.000-1,-3.000-5.000-3,-3.000-7.000-5,-2.000-5.000-4</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8"/>
    </inkml:context>
    <inkml:brush xml:id="br0">
      <inkml:brushProperty name="width" value="0.0413728058338165" units="cm"/>
      <inkml:brushProperty name="height" value="0.0413728058338165" units="cm"/>
      <inkml:brushProperty name="color" value="#00bff3"/>
      <inkml:brushProperty name="ignorePressure" value="0"/>
    </inkml:brush>
  </inkml:definitions>
  <inkml:trace contextRef="#ctx0" brushRef="#br0">7850.000 29350.000 531,'-47.000'0.000'6,"6.000"0.000"10,7.000 0.000 11,6.000 0.000 12,9.000-2.000 6,13.000-3.000 2,12.000-3.000 3,13.000-2.000 2,10.000-3.000-2,10.000 1.000-9,10.000-1.000-7,9.000 1.000-9,7.000-1.000-7,7.000 1.000-6,6.000-1.000-6,7.000 1.000-6,0.000 1.000-5,-2.000 3.000-6,-3.000 3.000-5,-3.000 4.000-5,-6.000 1.000-6,-5.000 0.000-4,-7.000 0.000-4,-5.000 0.000-6,-3.000 0.000 0,4.000 0.000 2,3.000 0.000 3,3.000 0.000 2,-4.000 0.000 1,-8.000 0.000-2,-10.000 0.000-1,-9.000 0.000-3</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8"/>
    </inkml:context>
    <inkml:brush xml:id="br0">
      <inkml:brushProperty name="width" value="0.0416937284171581" units="cm"/>
      <inkml:brushProperty name="height" value="0.0416937284171581" units="cm"/>
      <inkml:brushProperty name="color" value="#00bff3"/>
      <inkml:brushProperty name="ignorePressure" value="0"/>
    </inkml:brush>
  </inkml:definitions>
  <inkml:trace contextRef="#ctx0" brushRef="#br0">9550.000 27150.000 527,'-40.000'0.000'11,"23.000"0.000"23,22.000 0.000 21,22.000 0.000 23,15.000-2.000 4,9.000-3.000-15,10.000-3.000-16,10.000-2.000-14,4.000-3.000-11,0.000 1.000-8,0.000-1.000-8,0.000 1.000-6,-2.000 1.000-8,-3.000 3.000-7,-3.000 3.000-6,-2.000 4.000-7,-6.000 2.000-9,-6.000 4.000-12,-6.000 3.000-12,-6.000 3.000-11</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8"/>
    </inkml:context>
    <inkml:brush xml:id="br0">
      <inkml:brushProperty name="width" value="0.0399703308939934" units="cm"/>
      <inkml:brushProperty name="height" value="0.0399703308939934" units="cm"/>
      <inkml:brushProperty name="color" value="#00bff3"/>
      <inkml:brushProperty name="ignorePressure" value="0"/>
    </inkml:brush>
  </inkml:definitions>
  <inkml:trace contextRef="#ctx0" brushRef="#br0">9550.000 28150.000 550,'-27.000'21.000'4,"-3.000"-5.000"8,-3.000-7.000 7,-2.000-5.000 9,11.000-4.000 8,29.000 0.000 9,28.000 0.000 9,28.000 0.000 10,15.000-2.000-3,4.000-3.000-12,3.000-3.000-13,3.000-2.000-12,1.000-1.000-11,1.000 3.000-9,-1.000 3.000-7,1.000 4.000-8,-3.000 1.000-10,-2.000 0.000-10,-3.000 0.000-10,-3.000 0.000-10,-7.000 1.000-5,-9.000 4.000 4,-10.000 3.000 2,-8.000 3.000 2,-8.000 1.000 5,-2.000 1.000 5,-3.000-1.000 4,-3.000 1.000 7</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8"/>
    </inkml:context>
    <inkml:brush xml:id="br0">
      <inkml:brushProperty name="width" value="0.0460375994443893" units="cm"/>
      <inkml:brushProperty name="height" value="0.0460375994443893" units="cm"/>
      <inkml:brushProperty name="color" value="#00bff3"/>
      <inkml:brushProperty name="ignorePressure" value="0"/>
    </inkml:brush>
  </inkml:definitions>
  <inkml:trace contextRef="#ctx0" brushRef="#br0">11550.000 27800.000 477,'-15.000'21.000'32,"23.000"-5.000"10,22.000-7.000 10,22.000-5.000 12,16.000-6.000-1,14.000-3.000-10,11.000-3.000-11,14.000-2.000-10,8.000-5.000-7,7.000-2.000-2,6.000-3.000-3,7.000-3.000-2,4.000-1.000-2,3.000 4.000-4,3.000 3.000-2,4.000 3.000-4,-3.000 3.000-1,-5.000 3.000-2,-7.000 3.000 0,-5.000 4.000-2,5.000 1.000-2,19.000 0.000-7,19.000 0.000-5,19.000 0.000-7,5.000-2.000-1,-5.000-3.000 3,-7.000-3.000 2,-5.000-2.000 2,-9.000-5.000 2,-9.000-2.000 0,-10.000-3.000 0,-8.000-3.000 1,-12.000-2.000-4,-12.000 0.000-6,-13.000 0.000-7,-12.000 0.000-7,-15.000 1.000-6,-15.000 4.000-6,-15.000 3.000-5,-16.000 3.000-6</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39"/>
    </inkml:context>
    <inkml:brush xml:id="br0">
      <inkml:brushProperty name="width" value="0.0543608516454697" units="cm"/>
      <inkml:brushProperty name="height" value="0.0543608516454697" units="cm"/>
      <inkml:brushProperty name="color" value="#00bff3"/>
      <inkml:brushProperty name="ignorePressure" value="0"/>
    </inkml:brush>
  </inkml:definitions>
  <inkml:trace contextRef="#ctx0" brushRef="#br0">13300.000 23650.000 404,'0.000'209.000'120,"0.000"-31.000"-26,0.000-31.000-25,0.000-31.000-24,-2.000-13.000-16,-3.000 6.000-4,-3.000 7.000-6,-2.000 6.000-4,-5.000 15.000-3,-2.000 26.000-2,-3.000 24.000-2,-3.000 26.000-2,-1.000 2.000-3,4.000-18.000-3,3.000-19.000-4,3.000-18.000-3,3.000-18.000-2,3.000-16.000-1,3.000-15.000 0,4.000-15.000 0,-1.000-25.000-3,-3.000-30.000-5,-3.000-32.000-6,-2.000-30.000-5,3.000-26.000 0,14.000-19.000 2,11.000-18.000 5,14.000-19.000 3,7.000-13.000 3,3.000-6.000 1,3.000-6.000 1,4.000-6.000 3,2.000-4.000 1,4.000 1.000 1,3.000-1.000 1,3.000 1.000 3,-1.000 5.000 2,-2.000 14.000 4,-3.000 11.000 5,-3.000 14.000 4,-2.000 11.000 2,0.000 14.000 3,0.000 11.000 1,0.000 14.000 1,-4.000 7.000 1,-5.000 3.000 0,-7.000 3.000 0,-5.000 4.000 0,-6.000 11.000 0,-3.000 23.000 2,-3.000 22.000 2,-2.000 22.000 1,-6.000 13.000-2,-6.000 7.000-5,-6.000 6.000-4,-6.000 7.000-5,-7.000 2.000-4,-6.000 1.000-1,-6.000-1.000-1,-6.000 1.000-3,-4.000-4.000-1,1.000-6.000-4,-1.000-6.000-2,1.000-6.000-3,-1.000-9.000-1,1.000-8.000-1,-1.000-10.000 0,1.000-9.000 1,-1.000-9.000-2,1.000-5.000-2,-1.000-7.000-3,1.000-5.000-1,1.000-6.000-1,3.000-3.000 4,3.000-3.000 2,4.000-2.000 3,2.000-6.000 3,4.000-6.000 1,3.000-6.000 1,3.000-6.000 2,3.000-2.000 1,3.000 3.000 0,3.000 3.000 0,4.000 4.000-1,4.000 2.000 7,6.000 4.000 13,7.000 3.000 12,6.000 3.000 13,3.000 7.000 5,0.000 14.000-1,0.000 11.000-2,0.000 14.000-1,1.000 8.000-4,4.000 7.000-4,3.000 6.000-4,3.000 7.000-4,3.000 0.000-4,3.000-2.000-2,3.000-3.000-3,4.000-3.000-2,1.000-4.000-3,0.000-3.000-4,0.000-3.000-4,0.000-2.000-5,3.000-6.000-5,6.000-6.000-7,7.000-6.000-8,6.000-6.000-6,4.000-6.000-7,4.000-2.000-4,3.000-3.000-5,3.000-3.000-6,-2.000-6.000 2,-6.000-5.000 6,-6.000-7.000 7,-6.000-5.000 6,-10.000-4.000 2,-12.000 0.000-6,-13.000 0.000-5,-12.000 0.000-5</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40"/>
    </inkml:context>
    <inkml:brush xml:id="br0">
      <inkml:brushProperty name="width" value="0.0496755577623844" units="cm"/>
      <inkml:brushProperty name="height" value="0.0496755577623844" units="cm"/>
      <inkml:brushProperty name="color" value="#00bff3"/>
      <inkml:brushProperty name="ignorePressure" value="0"/>
    </inkml:brush>
  </inkml:definitions>
  <inkml:trace contextRef="#ctx0" brushRef="#br0">15300.000 25400.000 442,'-22.000'98.000'201,"6.000"-3.000"-49,7.000-3.000-47,6.000-2.000-48,3.000-3.000-30,0.000 1.000-13,0.000-1.000-13,0.000 1.000-12,0.000 2.000-14,0.000 7.000-17,0.000 6.000-17,0.000 7.000-16,1.000-9.000-6,4.000-21.000 8,3.000-22.000 6,3.000-22.000 7</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41"/>
    </inkml:context>
    <inkml:brush xml:id="br0">
      <inkml:brushProperty name="width" value="0.0542157106101513" units="cm"/>
      <inkml:brushProperty name="height" value="0.0542157106101513" units="cm"/>
      <inkml:brushProperty name="color" value="#00bff3"/>
      <inkml:brushProperty name="ignorePressure" value="0"/>
    </inkml:brush>
  </inkml:definitions>
  <inkml:trace contextRef="#ctx0" brushRef="#br0">13300.000 27700.000 405,'0.000'145.000'166,"0.000"-9.000"-38,0.000-10.000-38,0.000-8.000-37,0.000-4.000-22,0.000 3.000-3,0.000 3.000-6,0.000 4.000-3,-4.000 2.000-4,-5.000 4.000-2,-7.000 3.000-3,-5.000 3.000-2,-3.000 3.000-2,4.000 3.000-2,3.000 3.000-2,3.000 4.000-3,1.000-1.000-2,1.000-3.000-5,-1.000-3.000-5,1.000-2.000-4,1.000-12.000-2,3.000-19.000-2,3.000-18.000 0,4.000-19.000 0,1.000-35.000-4,0.000-49.000-5,0.000-51.000-6,0.000-49.000-5,4.000-28.000 0,10.000-2.000 6,10.000-3.000 7,9.000-3.000 6,7.000 1.000 4,7.000 6.000 3,6.000 7.000 1,7.000 6.000 2,0.000 10.000 2,-2.000 17.000 3,-3.000 15.000 3,-3.000 16.000 3,-2.000 7.000 2,0.000 1.000 5,0.000-1.000 3,0.000 1.000 4,-2.000 1.000 2,-3.000 3.000 3,-3.000 3.000 2,-2.000 4.000 3,-3.000 5.000 1,1.000 10.000 2,-1.000 10.000 1,1.000 9.000 2,-6.000 10.000-2,-8.000 14.000-5,-10.000 11.000-4,-9.000 14.000-6,-7.000 11.000-2,-3.000 14.000-1,-3.000 11.000 1,-2.000 14.000-1,-8.000 3.000-2,-8.000-2.000-3,-10.000-3.000-3,-9.000-3.000-4,-5.000-6.000-3,0.000-5.000-2,0.000-7.000-2,0.000-5.000-3,1.000-8.000-1,4.000-5.000 1,3.000-7.000-1,3.000-5.000 0,1.000-6.000 0,1.000-3.000 2,-1.000-3.000 1,1.000-2.000 1,1.000-8.000 1,3.000-8.000 0,3.000-10.000 0,4.000-9.000 0,13.000-4.000 7,26.000 4.000 14,24.000 3.000 12,26.000 3.000 14,8.000 7.000 3,-5.000 14.000-5,-7.000 11.000-5,-5.000 14.000-6,0.000 8.000-5,10.000 7.000-8,10.000 6.000-7,9.000 7.000-6,6.000 2.000-10,3.000 1.000-11,3.000-1.000-12,4.000 1.000-10,-4.000-6.000-6,-9.000-8.000 2,-10.000-10.000 1,-8.000-9.000 1,-11.000-9.000 1,-8.000-5.000-2,-10.000-7.000 0,-9.000-5.000-1</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9"/>
    </inkml:context>
    <inkml:brush xml:id="br0">
      <inkml:brushProperty name="width" value="0.0420425795018673" units="cm"/>
      <inkml:brushProperty name="height" value="0.0420425795018673" units="cm"/>
      <inkml:brushProperty name="color" value="#f2395b"/>
      <inkml:brushProperty name="ignorePressure" value="0"/>
    </inkml:brush>
  </inkml:definitions>
  <inkml:trace contextRef="#ctx0" brushRef="#br0">32450.000 54800.000 523,'45.000'-113.000'1,"-9.000"26.000"1,-10.000 24.000 2,-8.000 26.000 2,-8.000 19.000 7,-2.000 17.000 14,-3.000 15.000 14,-3.000 16.000 12,-9.000 20.000 4,-11.000 25.000-9,-14.000 25.000-7,-11.000 25.000-8,-9.000 12.000-7,-3.000 1.000-5,-3.000-1.000-4,-2.000 1.000-6,-1.000-7.000-4,3.000-12.000-4,3.000-13.000-4,4.000-12.000-4,5.000-13.000-1,10.000-12.000 2,10.000-13.000 1,9.000-12.000 1,17.000-18.000-9,25.000-21.000-21,25.000-22.000-21,25.000-22.000-20,10.000-11.000-3,-2.000 0.000 13,-3.000 0.000 15,-3.000 0.000 13,-7.000 6.000 13,-9.000 13.000 9,-10.000 12.000 10,-8.000 13.000 10,-8.000 7.000 8,-2.000 4.000 6,-3.000 3.000 7,-3.000 3.000 6,-4.000 6.000 3,-3.000 9.000 3,-3.000 10.000 0,-2.000 10.000 1,-5.000 7.000 0,-2.000 6.000-5,-3.000 7.000-3,-3.000 6.000-4,-2.000 3.000-3,0.000 0.000-4,0.000 0.000-3,0.000 0.000-3,-4.000 0.000-4,-5.000 0.000-3,-7.000 0.000-2,-5.000 0.000-5,-4.000-5.000-11,0.000-9.000-20,0.000-10.000-22,0.000-8.000-21,3.000-20.000-4,6.000-28.000 10,7.000-28.000 12,6.000-27.000 11,4.000-15.000 7,4.000 0.000 5,3.000 0.000 5,3.000 0.000 4,1.000 3.000 4,1.000 6.000 2,-1.000 7.000 3,1.000 6.000 2</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41"/>
    </inkml:context>
    <inkml:brush xml:id="br0">
      <inkml:brushProperty name="width" value="0.0482016019523144" units="cm"/>
      <inkml:brushProperty name="height" value="0.0482016019523144" units="cm"/>
      <inkml:brushProperty name="color" value="#00bff3"/>
      <inkml:brushProperty name="ignorePressure" value="0"/>
    </inkml:brush>
  </inkml:definitions>
  <inkml:trace contextRef="#ctx0" brushRef="#br0">15100.000 29500.000 456,'71.000'-46.000'91,"-5.000"10.000"-13,-7.000 10.000-13,-5.000 9.000-12,-6.000 7.000-10,-3.000 7.000-6,-3.000 6.000-7,-2.000 7.000-6,-5.000 7.000-4,-2.000 9.000-3,-3.000 10.000-3,-3.000 10.000-3,-7.000 5.000-2,-9.000 4.000-2,-10.000 3.000-4,-8.000 3.000-2,-9.000 3.000-3,-6.000 3.000-3,-6.000 3.000-3,-6.000 4.000-4,-6.000-3.000 0,-2.000-5.000 1,-3.000-7.000 1,-3.000-5.000 2,-2.000-6.000 0,0.000-3.000-2,0.000-3.000-2,0.000-2.000-1,1.000-5.000 0,4.000-2.000 4,3.000-3.000 2,3.000-3.000 4,12.000-4.000 7,22.000-3.000 10,22.000-3.000 10,23.000-2.000 10,17.000-6.000 1,17.000-6.000-6,15.000-6.000-7,16.000-6.000-8,5.000-4.000-7,-2.000 1.000-6,-3.000-1.000-8,-3.000 1.000-8,-6.000 1.000-2,-5.000 3.000 1,-7.000 3.000 1,-5.000 4.000 1,-9.000 2.000-3,-9.000 4.000-7,-10.000 3.000-7,-8.000 3.000-8</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49"/>
    </inkml:context>
    <inkml:brush xml:id="br0">
      <inkml:brushProperty name="width" value="0.0441198423504829" units="cm"/>
      <inkml:brushProperty name="height" value="0.0441198423504829" units="cm"/>
      <inkml:brushProperty name="color" value="#00bff3"/>
      <inkml:brushProperty name="ignorePressure" value="0"/>
    </inkml:brush>
  </inkml:definitions>
  <inkml:trace contextRef="#ctx0" brushRef="#br0">90550.000 3950.000 498,'-24.000'-40.000'59,"4.000"23.000"-10,3.000 22.000-10,3.000 22.000-10,-2.000 18.000-6,-6.000 16.000 2,-6.000 15.000 0,-6.000 17.000 1,-4.000 10.000-1,1.000 6.000-1,-1.000 7.000-2,1.000 6.000-2,-1.000 9.000-2,1.000 13.000 0,-1.000 12.000-1,1.000 13.000-1,-3.000 12.000-1,-2.000 13.000-3,-3.000 12.000-1,-3.000 13.000-3,-2.000 6.000-1,0.000 0.000-1,0.000 0.000-2,0.000 0.000-1,1.000 0.000-2,4.000 0.000-4,3.000 0.000-4,3.000 0.000-3,1.000 0.000-3,1.000 0.000-2,-1.000 0.000-1,1.000 0.000-3,2.000-11.000-1,7.000-22.000 1,6.000-22.000-1,7.000-21.000 1,4.000-21.000-1,3.000-19.000-3,3.000-18.000-1,4.000-19.000-2,2.000-21.000-3,4.000-21.000-6,3.000-22.000-4,3.000-22.000-5,4.000-16.000 1,7.000-9.000 6,6.000-10.000 6,7.000-8.000 5,0.000-4.000 6,-2.000 3.000 3,-3.000 3.000 4,-3.000 4.000 3</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0"/>
    </inkml:context>
    <inkml:brush xml:id="br0">
      <inkml:brushProperty name="width" value="0.0435139499604702" units="cm"/>
      <inkml:brushProperty name="height" value="0.0435139499604702" units="cm"/>
      <inkml:brushProperty name="color" value="#00bff3"/>
      <inkml:brushProperty name="ignorePressure" value="0"/>
    </inkml:brush>
  </inkml:definitions>
  <inkml:trace contextRef="#ctx0" brushRef="#br0">91750.000 6400.000 505,'45.000'-69.000'15,"-9.000"13.000"4,-10.000 12.000 4,-8.000 13.000 3,-11.000 9.000 4,-8.000 6.000 4,-10.000 7.000 3,-9.000 6.000 4,-10.000 7.000-1,-9.000 10.000-7,-10.000 10.000-7,-8.000 9.000-7,-11.000 9.000-5,-8.000 9.000-3,-10.000 10.000-5,-9.000 10.000-3,-9.000 4.000-2,-5.000 0.000 0,-7.000 0.000 0,-5.000 0.000 1,-4.000 0.000-1,0.000 0.000 0,0.000 0.000 0,0.000 0.000 0,4.000 0.000 0,10.000 0.000 0,10.000 0.000 1,9.000 0.000-1,7.000-4.000 1,7.000-5.000 0,6.000-7.000-1,7.000-5.000-1,16.000-6.000 1,29.000-3.000 2,28.000-3.000 2,28.000-2.000 2,24.000-5.000 2,23.000-2.000 0,22.000-3.000 0,22.000-3.000 1,5.000-4.000 0,-8.000-3.000 0,-10.000-3.000-2,-9.000-2.000 1,1.000 0.000-3,13.000 7.000-3,12.000 6.000-4,13.000 7.000-4,-1.000 0.000-6,-11.000-2.000-9,-14.000-3.000-10,-11.000-3.000-10,-12.000-2.000-5,-9.000 0.000-4,-10.000 0.000-3,-8.000 0.000-2,-11.000-4.000 0,-8.000-5.000 4,-10.000-7.000 4,-9.000-5.000 5</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0"/>
    </inkml:context>
    <inkml:brush xml:id="br0">
      <inkml:brushProperty name="width" value="0.0398065000772476" units="cm"/>
      <inkml:brushProperty name="height" value="0.0398065000772476" units="cm"/>
      <inkml:brushProperty name="color" value="#00bff3"/>
      <inkml:brushProperty name="ignorePressure" value="0"/>
    </inkml:brush>
  </inkml:definitions>
  <inkml:trace contextRef="#ctx0" brushRef="#br0">92400.000 6700.000 552,'-38.000'-22.000'8,"26.000"6.000"17,24.000 7.000 15,26.000 6.000 17,19.000 1.000 5,17.000-3.000-7,15.000-3.000-6,16.000-2.000-7,9.000-3.000-6,3.000 1.000-7,3.000-1.000-7,4.000 1.000-7,-4.000 1.000-7,-9.000 3.000-9,-10.000 3.000-7,-8.000 4.000-8,-11.000 2.000-6,-8.000 4.000-3,-10.000 3.000-5,-9.000 3.000-3,-12.000 6.000-7,-11.000 9.000-11,-14.000 10.000-9,-11.000 10.000-10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0"/>
    </inkml:context>
    <inkml:brush xml:id="br0">
      <inkml:brushProperty name="width" value="0.0368975400924683" units="cm"/>
      <inkml:brushProperty name="height" value="0.0368975400924683" units="cm"/>
      <inkml:brushProperty name="color" value="#00bff3"/>
      <inkml:brushProperty name="ignorePressure" value="0"/>
    </inkml:brush>
  </inkml:definitions>
  <inkml:trace contextRef="#ctx0" brushRef="#br0">92100.000 7650.000 596,'-46.000'1.000'0,"10.000"4.000"0,10.000 3.000 0,9.000 3.000 0,2.000 1.000 4,-2.000 1.000 7,-3.000-1.000 8,-3.000 1.000 8,13.000-3.000 6,32.000-2.000 6,31.000-3.000 5,32.000-3.000 5,18.000-4.000-2,6.000-3.000-7,7.000-3.000-8,6.000-2.000-7,3.000-1.000-8,0.000 3.000-6,0.000 3.000-6,0.000 4.000-6,-4.000 4.000-2,-5.000 6.000 3,-7.000 7.000 1,-5.000 6.000 2,-6.000-1.000-7,-3.000-5.000-21,-3.000-7.000-18,-2.000-5.000-20,-11.000-4.000-7,-15.000 0.000 4,-15.000 0.000 5,-16.000 0.000 6</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1"/>
    </inkml:context>
    <inkml:brush xml:id="br0">
      <inkml:brushProperty name="width" value="0.0399422273039818" units="cm"/>
      <inkml:brushProperty name="height" value="0.0399422273039818" units="cm"/>
      <inkml:brushProperty name="color" value="#00bff3"/>
      <inkml:brushProperty name="ignorePressure" value="0"/>
    </inkml:brush>
  </inkml:definitions>
  <inkml:trace contextRef="#ctx0" brushRef="#br0">94750.000 7500.000 550,'-41.000'-2.000'59,"19.000"-3.000"-10,19.000-3.000-8,19.000-2.000-8,16.000-1.000-6,17.000 3.000-2,15.000 3.000 0,16.000 4.000-3,13.000-1.000-1,14.000-3.000-1,11.000-3.000-1,14.000-2.000-2,10.000-1.000 0,9.000 3.000-1,10.000 3.000-1,10.000 4.000-1,0.000 1.000-2,-5.000 0.000-3,-7.000 0.000-4,-5.000 0.000-2,11.000 1.000-2,32.000 4.000-2,31.000 3.000-1,32.000 3.000-2,7.000 1.000-1,-16.000 1.000-1,-15.000-1.000-3,-15.000 1.000-2,-14.000-3.000 0,-8.000-2.000-1,-10.000-3.000 0,-9.000-3.000 1,-9.000-2.000-2,-5.000 0.000-1,-7.000 0.000-2,-5.000 0.000-2,-9.000 1.000 0,-9.000 4.000 2,-10.000 3.000 2,-8.000 3.000 2,-12.000-1.000-3,-12.000-2.000-6,-13.000-3.000-8,-12.000-3.000-7</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1"/>
    </inkml:context>
    <inkml:brush xml:id="br0">
      <inkml:brushProperty name="width" value="0.0519077889621258" units="cm"/>
      <inkml:brushProperty name="height" value="0.0519077889621258" units="cm"/>
      <inkml:brushProperty name="color" value="#00bff3"/>
      <inkml:brushProperty name="ignorePressure" value="0"/>
    </inkml:brush>
  </inkml:definitions>
  <inkml:trace contextRef="#ctx0" brushRef="#br0">97750.000 2200.000 423,'1.000'-49.000'4,"4.000"4.000"7,3.000 3.000 7,3.000 3.000 8,-4.000 20.000 6,-8.000 38.000 6,-10.000 37.000 6,-9.000 38.000 5,-10.000 29.000-1,-9.000 22.000-8,-10.000 22.000-8,-8.000 23.000-7,-6.000 13.000-6,1.000 6.000-2,-1.000 7.000-3,1.000 6.000-2,-1.000 4.000-2,1.000 4.000-2,-1.000 3.000-2,1.000 3.000-2,2.000-5.000-1,7.000-12.000-1,6.000-13.000-2,7.000-12.000 0,4.000-15.000-2,3.000-15.000-2,3.000-15.000-2,4.000-16.000-2,2.000-16.000-1,4.000-16.000 3,3.000-15.000 0,3.000-15.000 2,4.000-32.000-5,7.000-47.000-9,6.000-47.000-9,7.000-46.000-10,8.000-29.000-1,14.000-9.000 5,11.000-10.000 7,14.000-8.000 5,10.000-3.000 5,9.000 7.000 3,10.000 6.000 3,10.000 7.000 2,7.000 5.000 3,6.000 7.000 1,7.000 6.000 2,6.000 7.000 2,-2.000 8.000-1,-9.000 14.000 0,-10.000 11.000-2,-8.000 14.000-1,-4.000 7.000 3,3.000 3.000 6,3.000 3.000 7,4.000 4.000 6,-7.000 5.000 4,-16.000 10.000 2,-15.000 10.000 2,-15.000 9.000 2,-18.000 21.000 1,-19.000 35.000 0,-18.000 35.000 0,-19.000 34.000 0,-15.000 13.000-3,-8.000-5.000-4,-10.000-7.000-4,-9.000-5.000-6,-5.000-6.000-3,0.000-3.000-2,0.000-3.000-3,0.000-2.000-2,1.000-6.000-2,4.000-6.000-3,3.000-6.000-2,3.000-6.000-4,3.000-9.000 0,3.000-8.000-2,3.000-10.000 0,4.000-9.000 0,2.000-9.000-2,4.000-5.000-2,3.000-7.000-4,3.000-5.000-1,3.000-12.000-2,3.000-16.000-1,3.000-15.000 1,4.000-15.000 0,2.000-7.000 1,4.000 3.000 4,3.000 3.000 2,3.000 4.000 3,4.000 15.000 10,7.000 28.000 17,6.000 28.000 16,7.000 29.000 17,5.000 15.000 4,7.000 3.000-9,6.000 3.000-7,7.000 4.000-8,4.000 1.000-5,3.000 0.000-5,3.000 0.000-2,4.000 0.000-5,4.000-4.000-1,6.000-5.000 0,7.000-7.000 0,6.000-5.000 1,7.000-4.000-5,10.000 0.000-11,10.000 0.000-10,9.000 0.000-10,2.000-5.000-7,-2.000-9.000-4,-3.000-10.000-2,-3.000-8.000-4,-4.000-8.000-2,-3.000-2.000 1,-3.000-3.000 1,-2.000-3.000 0,-9.000-7.000 0,-12.000-9.000-2,-13.000-10.000 0,-12.000-8.000-2</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2"/>
    </inkml:context>
    <inkml:brush xml:id="br0">
      <inkml:brushProperty name="width" value="0.0435757115483284" units="cm"/>
      <inkml:brushProperty name="height" value="0.0435757115483284" units="cm"/>
      <inkml:brushProperty name="color" value="#00bff3"/>
      <inkml:brushProperty name="ignorePressure" value="0"/>
    </inkml:brush>
  </inkml:definitions>
  <inkml:trace contextRef="#ctx0" brushRef="#br0">99200.000 4700.000 504,'-22.000'-25.000'0,"6.000"0.000"0,7.000 0.000 0,6.000 0.000 0,6.000 1.000 7,6.000 4.000 12,7.000 3.000 14,6.000 3.000 12,9.000 1.000 4,13.000 1.000-5,12.000-1.000-5,13.000 1.000-5,6.000-1.000-6,0.000 1.000-5,0.000-1.000-7,0.000 1.000-5,-5.000 1.000-4,-9.000 3.000-3,-10.000 3.000-2,-8.000 4.000-3,-11.000 5.000-5,-8.000 10.000-8,-10.000 10.000-7,-9.000 9.000-9,-10.000 4.000-1,-9.000 1.000 7,-10.000-1.000 8,-8.000 1.000 6,-6.000-1.000 4,1.000 1.000-2,-1.000-1.000 0,1.000 1.000-1,1.000 1.000 6,3.000 3.000 11,3.000 3.000 11,4.000 4.000 11,4.000 1.000 7,6.000 0.000-1,7.000 0.000 1,6.000 0.000 0,3.000 0.000-3,0.000 0.000-6,0.000 0.000-6,0.000 0.000-6,4.000-2.000-6,10.000-3.000-4,10.000-3.000-4,9.000-2.000-6,4.000-6.000-3,1.000-6.000-4,-1.000-6.000-4,1.000-6.000-4,1.000-7.000-3,3.000-6.000-3,3.000-6.000-3,4.000-6.000-4,2.000-9.000 0,4.000-8.000 0,3.000-10.000 1,3.000-9.000 1,-5.000-2.000 0,-12.000 6.000-1,-13.000 7.000-1,-12.000 6.000 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2"/>
    </inkml:context>
    <inkml:brush xml:id="br0">
      <inkml:brushProperty name="width" value="0.0497774854302406" units="cm"/>
      <inkml:brushProperty name="height" value="0.0497774854302406" units="cm"/>
      <inkml:brushProperty name="color" value="#00bff3"/>
      <inkml:brushProperty name="ignorePressure" value="0"/>
    </inkml:brush>
  </inkml:definitions>
  <inkml:trace contextRef="#ctx0" brushRef="#br0">99100.000 5300.000 441,'-44.000'-41.000'29,"13.000"19.000"13,12.000 19.000 14,13.000 19.000 15,2.000 15.000 0,-5.000 13.000-12,-7.000 12.000-12,-5.000 13.000-13,-1.000 6.000-8,6.000 0.000-2,7.000 0.000-2,6.000 0.000-2,3.000-2.000-3,0.000-3.000-3,0.000-3.000-3,0.000-2.000-3,4.000-6.000-3,10.000-6.000-2,10.000-6.000-4,9.000-6.000-2,9.000-7.000-2,9.000-6.000-1,10.000-6.000-2,10.000-6.000 0,10.000-6.000-5,13.000-2.000-7,12.000-3.000-6,13.000-3.000-6,9.000-6.000-5,6.000-5.000-1,7.000-7.000-3,6.000-5.000-1,-4.000-3.000-1,-11.000 4.000 0,-14.000 3.000-1,-11.000 3.000 1,-17.000 3.000 2,-18.000 3.000 4,-19.000 3.000 5,-18.000 4.000 5</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3"/>
    </inkml:context>
    <inkml:brush xml:id="br0">
      <inkml:brushProperty name="width" value="0.0556812696158886" units="cm"/>
      <inkml:brushProperty name="height" value="0.0556812696158886" units="cm"/>
      <inkml:brushProperty name="color" value="#00bff3"/>
      <inkml:brushProperty name="ignorePressure" value="0"/>
    </inkml:brush>
  </inkml:definitions>
  <inkml:trace contextRef="#ctx0" brushRef="#br0">96650.000 7850.000 395,'-4.000'-33.000'13,"-5.000"34.000"28,-7.000 35.000 26,-5.000 35.000 28,-4.000 22.000 4,0.000 14.000-20,0.000 11.000-19,0.000 14.000-20,-4.000 13.000-11,-5.000 16.000-4,-7.000 15.000-5,-5.000 17.000-4,-4.000 8.000-4,0.000 4.000-5,0.000 3.000-5,0.000 3.000-6,0.000 3.000-4,0.000 3.000-4,0.000 3.000-4,0.000 4.000-5,3.000-7.000 0,6.000-16.000 1,7.000-15.000 2,6.000-15.000 2,4.000-21.000 0,4.000-25.000-1,3.000-25.000-2,3.000-25.000-1,6.000-38.000-3,9.000-49.000-2,10.000-51.000-2,10.000-49.000-4,10.000-34.000 2,13.000-15.000 2,12.000-15.000 5,13.000-16.000 3,9.000-5.000 3,6.000 6.000 1,7.000 7.000 2,6.000 6.000 0,4.000 10.000 3,4.000 17.000 3,3.000 15.000 3,3.000 16.000 2,-2.000 13.000 3,-6.000 14.000 0,-6.000 11.000 3,-6.000 14.000 0,-7.000 8.000 4,-6.000 7.000 5,-6.000 6.000 5,-6.000 7.000 5,-7.000 7.000 3,-6.000 9.000 2,-6.000 10.000 1,-6.000 10.000 2,-13.000 14.000-2,-19.000 23.000-3,-18.000 22.000-5,-19.000 22.000-3,-15.000 10.000-5,-8.000 1.000-4,-10.000-1.000-5,-9.000 1.000-3,-7.000-3.000-4,-3.000-2.000-4,-3.000-3.000-3,-2.000-3.000-4,-3.000-6.000-1,1.000-5.000 1,-1.000-7.000 1,1.000-5.000 0,4.000-9.000 0,9.000-9.000-2,10.000-10.000-2,10.000-8.000-2,7.000-12.000-1,6.000-12.000-2,7.000-13.000-1,6.000-12.000-1,9.000-7.000 2,13.000 1.000 6,12.000-1.000 5,13.000 1.000 6,7.000 2.000 4,4.000 7.000 6,3.000 6.000 4,3.000 7.000 5,3.000 5.000 6,3.000 7.000 8,3.000 6.000 8,4.000 7.000 7,4.000 7.000 2,6.000 9.000-4,7.000 10.000-6,6.000 10.000-4,6.000 7.000-6,6.000 6.000-5,7.000 7.000-7,6.000 6.000-6,4.000 3.000-3,4.000 0.000 1,3.000 0.000 0,3.000 0.000 0,1.000-5.000-7,1.000-9.000-16,-1.000-10.000-15,1.000-8.000-15,-7.000-11.000-7,-12.000-8.000 1,-13.000-10.000 2,-12.000-9.000 2,-10.000-5.000 2,-6.000 0.000 2,-6.000 0.000 2,-6.000 0.000 3</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19"/>
    </inkml:context>
    <inkml:brush xml:id="br0">
      <inkml:brushProperty name="width" value="0.0447571091353893" units="cm"/>
      <inkml:brushProperty name="height" value="0.0447571091353893" units="cm"/>
      <inkml:brushProperty name="color" value="#f2395b"/>
      <inkml:brushProperty name="ignorePressure" value="0"/>
    </inkml:brush>
  </inkml:definitions>
  <inkml:trace contextRef="#ctx0" brushRef="#br0">32900.000 55850.000 491,'46.000'-72.000'-2,"-5.000"6.000"-3,-7.000 7.000-5,-5.000 6.000-3,0.000-2.000 3,10.000-9.000 8,10.000-10.000 8,9.000-8.000 8,9.000 0.000 5,9.000 14.000 4,10.000 11.000 2,10.000 14.000 2,5.000 5.000 1,4.000 1.000 0,3.000-1.000-1,3.000 1.000-1,1.000 1.000-3,1.000 3.000-4,-1.000 3.000-4,1.000 4.000-4,-3.000 2.000-5,-2.000 4.000-2,-3.000 3.000-5,-3.000 3.000-2,-10.000 1.000-4,-16.000 1.000-4,-15.000-1.000-4,-15.000 1.000-3,-14.000-3.000-3,-8.000-2.000-2,-10.000-3.000-2,-9.000-3.000-1,-10.000-6.000-1,-9.000-5.000 2,-10.000-7.000 1,-8.000-5.000 2,-9.000-8.000 2,-6.000-5.000 5,-6.000-7.000 3,-6.000-5.000 4,-2.000-4.000 3,3.000 0.000 1,3.000 0.000 2,4.000 0.000 0,4.000 1.000 3,6.000 4.000 4,7.000 3.000 4,6.000 3.000 4,3.000 4.000 3,0.000 7.000 2,0.000 6.000 1,0.000 7.000 2,3.000 4.000 2,6.000 3.000 1,7.000 3.000 1,6.000 4.000 1,1.000 10.000 2,-3.000 19.000 3,-3.000 19.000 2,-2.000 19.000 3,-1.000 16.000-1,3.000 17.000-4,3.000 15.000-4,4.000 16.000-4,-1.000 20.000-4,-3.000 25.000-1,-3.000 25.000-1,-2.000 25.000-2,-3.000 20.000-1,1.000 16.000-2,-1.000 15.000-2,1.000 17.000-1,1.000 3.000-3,3.000-5.000-4,3.000-7.000-5,4.000-5.000-3,2.000 2.000-5,4.000 13.000-5,3.000 12.000-5,3.000 13.000-5,1.000 2.000-2,1.000-5.000 1,-1.000-7.000 1,1.000-5.000 2,-1.000-4.000-1,1.000 0.000-5,-1.000 0.000-4,1.000 0.000-4,-3.000-19.000-1,-2.000-37.000 3,-3.000-38.000 4,-3.000-37.000 2,-2.000-32.000 2,0.000-24.000 1,0.000-26.000 2,0.000-24.000 1</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4"/>
    </inkml:context>
    <inkml:brush xml:id="br0">
      <inkml:brushProperty name="width" value="0.0419005081057549" units="cm"/>
      <inkml:brushProperty name="height" value="0.0419005081057549" units="cm"/>
      <inkml:brushProperty name="color" value="#00bff3"/>
      <inkml:brushProperty name="ignorePressure" value="0"/>
    </inkml:brush>
  </inkml:definitions>
  <inkml:trace contextRef="#ctx0" brushRef="#br0">98750.000 8750.000 525,'-22.000'-25.000'4,"6.000"0.000"9,7.000 0.000 9,6.000 0.000 9,9.000 3.000 5,13.000 6.000 5,12.000 7.000 2,13.000 6.000 5,2.000 9.000-2,-5.000 13.000-5,-7.000 12.000-6,-5.000 13.000-5,-6.000 9.000-6,-3.000 6.000-5,-3.000 7.000-7,-2.000 6.000-5,-5.000-1.000-3,-2.000-5.000 1,-3.000-7.000 1,-3.000-5.000 0,1.000-8.000-5,6.000-5.000-11,7.000-7.000-11,6.000-5.000-12,6.000-9.000-9,6.000-9.000-5,7.000-10.000-5,6.000-8.000-6,6.000-14.000 1,6.000-15.000 9,7.000-15.000 8,6.000-16.000 8,-1.000-5.000 5,-5.000 6.000 2,-7.000 7.000 1,-5.000 6.000 2,-9.000 7.000 3,-9.000 10.000 4,-10.000 10.000 4,-8.000 9.000 5,-12.000 9.000 17,-12.000 9.000 32,-13.000 10.000 30,-12.000 10.000 32,-9.000 7.000 3,-2.000 6.000-23,-3.000 7.000-24,-3.000 6.000-23,-6.000 4.000-15,-5.000 4.000-6,-7.000 3.000-7,-5.000 3.000-7,-9.000 1.000-2,-9.000 1.000-1,-10.000-1.000 0,-8.000 1.000-1,0.000-3.000-1,14.000-2.000-4,11.000-3.000-3,14.000-3.000-3,10.000-6.000-1,9.000-5.000 4,10.000-7.000 2,10.000-5.000 4,22.000-12.000-2,39.000-16.000-6,36.000-15.000-6,39.000-15.000-5,16.000-9.000-3,-3.000 1.000 2,-3.000-1.000 1,-2.000 1.000 1,-11.000 2.000 3,-15.000 7.000 1,-15.000 6.000 3,-16.000 7.000 2,-18.000 10.000 5,-18.000 16.000 8,-19.000 15.000 8,-18.000 17.000 8,-17.000 8.000 4,-11.000 4.000-2,-14.000 3.000-1,-11.000 3.000-1,-6.000-2.000-2,4.000-6.000 0,3.000-6.000 0,3.000-6.000-2,6.000-6.000-1,9.000-2.000-1,10.000-3.000-3,10.000-3.000-2,13.000-6.000-5,19.000-5.000-10,19.000-7.000-10,19.000-5.000-9,10.000-8.000-6,4.000-5.000 0,3.000-7.000-1,3.000-5.000 0,-2.000-1.000 2,-6.000 6.000 6,-6.000 7.000 6,-6.000 6.000 6,-6.000 1.000 4,-2.000-3.000 1,-3.000-3.000 2,-3.000-2.000 1,-2.000-5.000 2,0.000-2.000 3,0.000-3.000 2,0.000-3.000 4,0.000-2.000 1,0.000 0.000 1,0.000 0.000 1,0.000 0.000 1,-2.000 0.000 0,-3.000 0.000 2,-3.000 0.000 1,-2.000 0.000 2,-12.000 7.000 4,-19.000 17.000 10,-18.000 15.000 8,-19.000 16.000 9,-7.000 5.000 1,7.000-2.000-9,6.000-3.000-9,7.000-3.000-8,4.000-2.000-7,3.000 0.000-6,3.000 0.000-7,4.000 0.000-6,7.000-7.000-9,13.000-11.000-11,12.000-14.000-12,13.000-11.000-11,6.000-6.000-2,0.000 4.000 10,0.000 3.000 9,0.000 3.000 10,-2.000-1.000 5,-3.000-2.000 0,-3.000-3.000 1,-2.000-3.000 1,-3.000-2.000-1,1.000 0.000-1,-1.000 0.000 0,1.000 0.000-2,-1.000 0.000 4,1.000 0.000 10,-1.000 0.000 8,1.000 0.000 10,2.000 1.000 8,7.000 4.000 4,6.000 3.000 5,7.000 3.000 5,-3.000 6.000 5,-8.000 9.000 4,-10.000 10.000 6,-9.000 10.000 4,-7.000 7.000-3,-3.000 6.000-9,-3.000 7.000-10,-2.000 6.000-10,-5.000 1.000-7,-2.000-3.000-5,-3.000-3.000-4,-3.000-2.000-4,-4.000-1.000-7,-3.000 3.000-9,-3.000 3.000-8,-2.000 4.000-9,-1.000-3.000-7,3.000-5.000-6,3.000-7.000-7,4.000-5.000-6,1.000-8.000 0,0.000-5.000 8,0.000-7.000 9,0.000-5.000 7</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5"/>
    </inkml:context>
    <inkml:brush xml:id="br0">
      <inkml:brushProperty name="width" value="0.0351135618984699" units="cm"/>
      <inkml:brushProperty name="height" value="0.0351135618984699" units="cm"/>
      <inkml:brushProperty name="color" value="#00bff3"/>
      <inkml:brushProperty name="ignorePressure" value="0"/>
    </inkml:brush>
  </inkml:definitions>
  <inkml:trace contextRef="#ctx0" brushRef="#br0">99100.000 9800.000 626,'26.000'-19.000'23,"4.000"13.000"8,3.000 12.000 11,3.000 13.000 9,-2.000 7.000 0,-6.000 4.000-8,-6.000 3.000-9,-6.000 3.000-9,-7.000 3.000-6,-6.000 3.000-1,-6.000 3.000-3,-6.000 4.000-2,-9.000 2.000-5,-8.000 4.000-8,-10.000 3.000-7,-9.000 3.000-9,-7.000 4.000-6,-3.000 7.000-5,-3.000 6.000-6,-2.000 7.000-4,-3.000-1.000-3,1.000-6.000-3,-1.000-6.000-1,1.000-6.000-1,2.000-9.000 1,7.000-8.000 7,6.000-10.000 6,7.000-9.000 7,4.000-7.000 5,3.000-3.000 3,3.000-3.000 4,4.000-2.000 4</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5"/>
    </inkml:context>
    <inkml:brush xml:id="br0">
      <inkml:brushProperty name="width" value="0.0502099990844727" units="cm"/>
      <inkml:brushProperty name="height" value="0.0502099990844727" units="cm"/>
      <inkml:brushProperty name="color" value="#00bff3"/>
      <inkml:brushProperty name="ignorePressure" value="0"/>
    </inkml:brush>
  </inkml:definitions>
  <inkml:trace contextRef="#ctx0" brushRef="#br0">97300.000 10450.000 438,'7.000'95.000'129,"17.000"-9.000"-25,15.000-10.000-23,16.000-8.000-25,13.000 0.000-14,14.000 14.000-5,11.000 11.000-3,14.000 14.000-5,18.000 3.000-6,25.000-2.000-7,25.000-3.000-7,25.000-3.000-7,15.000-6.000-8,7.000-5.000-7,6.000-7.000-7,7.000-5.000-8,4.000-11.000-9,3.000-11.000-10,3.000-14.000-11,4.000-11.000-11,-21.000-11.000-1,-44.000-5.000 6,-43.000-7.000 6,-44.000-5.000 6</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9"/>
    </inkml:context>
    <inkml:brush xml:id="br0">
      <inkml:brushProperty name="width" value="0.0498146638274193" units="cm"/>
      <inkml:brushProperty name="height" value="0.0498146638274193" units="cm"/>
      <inkml:brushProperty name="color" value="#fed406"/>
      <inkml:brushProperty name="ignorePressure" value="0"/>
    </inkml:brush>
  </inkml:definitions>
  <inkml:trace contextRef="#ctx0" brushRef="#br0">89250.000 3450.000 441,'-160.000'-179.000'38,"32.000"45.000"-2,31.000 43.000-1,32.000 45.000-2,18.000 35.000 1,6.000 28.000 3,7.000 28.000 3,6.000 29.000 4,-1.000 24.000-2,-5.000 22.000-7,-7.000 22.000-7,-5.000 23.000-8,-3.000 10.000-4,4.000 0.000-1,3.000 0.000-1,3.000 0.000-2,1.000 6.000-1,1.000 13.000 0,-1.000 12.000 0,1.000 13.000 1,2.000 12.000-2,7.000 13.000-1,6.000 12.000-2,7.000 13.000-1,2.000 4.000-3,1.000-3.000-4,-1.000-3.000-4,1.000-2.000-3,-1.000 2.000-3,1.000 9.000 1,-1.000 10.000-1,1.000 10.000-1,-1.000 2.000 1,1.000-3.000-1,-1.000-3.000 0,1.000-2.000 0,-4.000-3.000-1,-6.000 1.000 1,-6.000-1.000 0,-6.000 1.000 0,-2.000-12.000 0,3.000-21.000-1,3.000-22.000-1,4.000-22.000-1,-1.000-21.000 1,-3.000-18.000 0,-3.000-19.000 2,-2.000-18.000 1,-1.000-20.000 0,3.000-18.000 0,3.000-19.000 0,4.000-18.000 0,2.000-26.000-6,4.000-31.000-11,3.000-31.000-11,3.000-31.000-11,4.000-13.000-2,7.000 6.000 8,6.000 7.000 9,7.000 6.000 7</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8:59"/>
    </inkml:context>
    <inkml:brush xml:id="br0">
      <inkml:brushProperty name="width" value="0.0496463626623154" units="cm"/>
      <inkml:brushProperty name="height" value="0.0496463626623154" units="cm"/>
      <inkml:brushProperty name="color" value="#fed406"/>
      <inkml:brushProperty name="ignorePressure" value="0"/>
    </inkml:brush>
  </inkml:definitions>
  <inkml:trace contextRef="#ctx0" brushRef="#br0">89550.000 2500.000 443,'6.000'-193.000'3,"13.000"17.000"7,12.000 15.000 7,13.000 16.000 7,6.000 20.000 4,0.000 25.000-1,0.000 25.000 0,0.000 25.000 1,6.000 14.000-1,13.000 3.000-1,12.000 3.000 0,13.000 4.000-1,13.000 1.000-2,17.000 0.000-2,15.000 0.000-2,16.000 0.000-2,10.000 3.000-3,7.000 6.000-1,6.000 7.000-2,7.000 6.000-1,7.000 4.000-1,9.000 4.000-2,10.000 3.000-1,10.000 3.000-2,5.000 3.000 0,4.000 3.000-2,3.000 3.000 0,3.000 4.000-2,3.000-1.000 1,3.000-3.000 0,3.000-3.000 1,4.000-2.000 0,2.000-3.000 0,4.000 1.000-2,3.000-1.000-2,3.000 1.000-2,6.000-1.000 0,9.000 1.000 1,10.000-1.000 0,10.000 1.000 2,-1.000-1.000 0,-9.000 1.000 0,-10.000-1.000-1,-8.000 1.000 1,-6.000-1.000-2,1.000 1.000 0,-1.000-1.000-1,1.000 1.000-1,-3.000 1.000 0,-2.000 3.000 0,-3.000 3.000 1,-3.000 4.000 0,-4.000-3.000 1,-3.000-5.000 1,-3.000-7.000 2,-2.000-5.000 2,0.000-4.000 0,7.000 0.000-1,6.000 0.000-2,7.000 0.000-1,-7.000-2.000-1,-19.000-3.000 1,-18.000-3.000 0,-19.000-2.000 1,-15.000-1.000 0,-8.000 3.000-1,-10.000 3.000-1,-9.000 4.000-1,-12.000-1.000-1,-11.000-3.000 1,-14.000-3.000-1,-11.000-2.000 0,-15.000-1.000 0,-16.000 3.000 0,-15.000 3.000 2,-15.000 4.000 1,-15.000 7.000 2,-12.000 13.000 5,-13.000 12.000 6,-12.000 13.000 5,-10.000 9.000 1,-6.000 6.000-1,-6.000 7.000-3,-6.000 6.000-2,-6.000 6.000 0,-2.000 6.000-2,-3.000 7.000 1,-3.000 6.000-1,-2.000 7.000-1,0.000 10.000 1,0.000 10.000-1,0.000 9.000 1,0.000 7.000-2,0.000 7.000 0,0.000 6.000-1,0.000 7.000-1,1.000 4.000-1,4.000 3.000 0,3.000 3.000 0,3.000 4.000 0,1.000 4.000 0,1.000 6.000 0,-1.000 7.000 1,1.000 6.000 0,-1.000 7.000-1,1.000 10.000-1,-1.000 10.000-3,1.000 9.000-1,4.000-12.000-2,9.000-30.000-2,10.000-32.000-2,10.000-30.000-2,7.000-12.000 0,6.000 9.000 2,7.000 10.000 1,6.000 10.000 3,1.000 13.000 2,-3.000 19.000 2,-3.000 19.000 1,-2.000 19.000 2,-5.000 10.000 0,-2.000 4.000-2,-3.000 3.000-3,-3.000 3.000-3,-4.000 3.000-1,-3.000 3.000-3,-3.000 3.000-1,-2.000 4.000-1,-9.000-1.000-1,-12.000-3.000 0,-13.000-3.000 0,-12.000-2.000 1,-7.000 0.000-1,1.000 7.000 0,-1.000 6.000-1,1.000 7.000 0,2.000-7.000 0,7.000-19.000 1,6.000-18.000-1,7.000-19.000 2,7.000-16.000-4,9.000-12.000-3,10.000-13.000-6,10.000-12.000-4,5.000-10.000-3,4.000-6.000-2,3.000-6.000 0,3.000-6.000-2,4.000-10.000 0,7.000-12.000 1,6.000-13.000 2,7.000-12.000 2,-1.000-13.000 2,-6.000-12.000 5,-6.000-13.000 3,-6.000-12.000 5</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0"/>
    </inkml:context>
    <inkml:brush xml:id="br0">
      <inkml:brushProperty name="width" value="0.0492837019264698" units="cm"/>
      <inkml:brushProperty name="height" value="0.0492837019264698" units="cm"/>
      <inkml:brushProperty name="color" value="#fed406"/>
      <inkml:brushProperty name="ignorePressure" value="0"/>
    </inkml:brush>
  </inkml:definitions>
  <inkml:trace contextRef="#ctx0" brushRef="#br0">89600.000 13200.000 446,'-224.000'21.000'5,"54.000"-5.000"2,53.000-7.000 3,53.000-5.000 1,34.000-8.000 8,16.000-5.000 14,15.000-7.000 14,17.000-5.000 14,16.000-4.000 2,19.000 0.000-9,19.000 0.000-9,19.000 0.000-9,19.000 1.000-6,23.000 4.000-5,22.000 3.000-4,22.000 3.000-4,21.000 1.000-4,22.000 1.000 0,22.000-1.000-3,23.000 1.000-1,10.000 1.000-1,0.000 3.000-2,0.000 3.000-1,0.000 4.000-2,1.000 2.000-1,4.000 4.000-2,3.000 3.000-1,3.000 3.000-2,-2.000 3.000-2,-6.000 3.000 0,-6.000 3.000 0,-6.000 4.000-1,-4.000 2.000 0,1.000 4.000 1,-1.000 3.000 1,1.000 3.000 1,4.000-1.000 1,9.000-2.000-1,10.000-3.000 0,10.000-3.000-1,-1.000-2.000 1,-9.000 0.000-1,-10.000 0.000 1,-8.000 0.000-1,-3.000-4.000 0,7.000-5.000-2,6.000-7.000 0,7.000-5.000 0,0.000-4.000-2,-2.000 0.000 0,-3.000 0.000-1,-3.000 0.000 0,-7.000 0.000-1,-9.000 0.000-1,-10.000 0.000-2,-8.000 0.000 0,-9.000-2.000-2,-6.000-3.000-1,-6.000-3.000-1,-6.000-2.000-2,-10.000-1.000 0,-12.000 3.000 1,-13.000 3.000 2,-12.000 4.000 1,-16.000 1.000 1,-19.000 0.000-1,-18.000 0.000 2,-19.000 0.000-1,-18.000 3.000-1,-15.000 6.000-3,-15.000 7.000-2,-16.000 6.000-4</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4"/>
    </inkml:context>
    <inkml:brush xml:id="br0">
      <inkml:brushProperty name="width" value="0.022510165348649" units="cm"/>
      <inkml:brushProperty name="height" value="0.022510165348649" units="cm"/>
      <inkml:brushProperty name="color" value="#00bff3"/>
      <inkml:brushProperty name="ignorePressure" value="0"/>
    </inkml:brush>
  </inkml:definitions>
  <inkml:trace contextRef="#ctx0" brushRef="#br0">56650.000 26950.000 977,'-44.000'-113.000'23,"13.000"26.000"-25,12.000 24.000-23,13.000 26.000-24</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7"/>
    </inkml:context>
    <inkml:brush xml:id="br0">
      <inkml:brushProperty name="width" value="0.0458585470914841" units="cm"/>
      <inkml:brushProperty name="height" value="0.0458585470914841" units="cm"/>
      <inkml:brushProperty name="color" value="#00bff3"/>
      <inkml:brushProperty name="ignorePressure" value="0"/>
    </inkml:brush>
  </inkml:definitions>
  <inkml:trace contextRef="#ctx0" brushRef="#br0">69450.000 15900.000 479,'-22.000'-16.000'10,"6.000"19.000"18,7.000 19.000 19,6.000 19.000 19,3.000 12.000 4,0.000 6.000-11,0.000 7.000-11,0.000 6.000-12,-2.000 18.000-7,-3.000 32.000-3,-3.000 31.000-3,-2.000 32.000-4,-6.000 13.000-2,-6.000-3.000-3,-6.000-3.000-3,-6.000-2.000-2,-4.000 2.000-3,1.000 9.000-3,-1.000 10.000-4,1.000 10.000-2,-1.000 5.000-4,1.000 4.000-3,-1.000 3.000-5,1.000 3.000-3,4.000-8.000-3,9.000-19.000-1,10.000-18.000-1,10.000-19.000-2,4.000-19.000-1,0.000-19.000-2,0.000-18.000-1,0.000-19.000-3,0.000-16.000-2,0.000-12.000-2,0.000-13.000-3,0.000-12.000-3</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7"/>
    </inkml:context>
    <inkml:brush xml:id="br0">
      <inkml:brushProperty name="width" value="0.0393178127706051" units="cm"/>
      <inkml:brushProperty name="height" value="0.0393178127706051" units="cm"/>
      <inkml:brushProperty name="color" value="#00bff3"/>
      <inkml:brushProperty name="ignorePressure" value="0"/>
    </inkml:brush>
  </inkml:definitions>
  <inkml:trace contextRef="#ctx0" brushRef="#br0">70400.000 17250.000 559,'-2.000'-41.000'83,"-3.000"19.000"-8,-3.000 19.000-8,-2.000 19.000-8,-8.000 16.000-10,-8.000 17.000-9,-10.000 15.000-11,-9.000 16.000-10,-9.000 7.000-8,-5.000 1.000-4,-7.000-1.000-6,-5.000 1.000-3,-4.000-4.000-2,0.000-6.000 3,0.000-6.000 1,0.000-6.000 3,3.000-6.000-2,6.000-2.000-7,7.000-3.000-7,6.000-3.000-6,9.000-4.000-2,13.000-3.000 6,12.000-3.000 4,13.000-2.000 5,16.000-6.000 4,23.000-6.000 1,22.000-6.000 3,22.000-6.000 1,15.000-6.000 1,9.000-2.000-1,10.000-3.000-2,10.000-3.000-1,0.000-2.000-1,-5.000 0.000-3,-7.000 0.000-1,-5.000 0.000-1,-9.000 0.000-5,-9.000 0.000-6,-10.000 0.000-7,-8.000 0.000-5,-11.000 0.000-2,-8.000 0.000 4,-10.000 0.000 4,-9.000 0.000 4,-5.000 0.000-2,0.000 0.000-9,0.000 0.000-9,0.000 0.000-9</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8"/>
    </inkml:context>
    <inkml:brush xml:id="br0">
      <inkml:brushProperty name="width" value="0.0376102067530155" units="cm"/>
      <inkml:brushProperty name="height" value="0.0376102067530155" units="cm"/>
      <inkml:brushProperty name="color" value="#00bff3"/>
      <inkml:brushProperty name="ignorePressure" value="0"/>
    </inkml:brush>
  </inkml:definitions>
  <inkml:trace contextRef="#ctx0" brushRef="#br0">71000.000 17600.000 584,'4.000'-46.000'61,"10.000"10.000"-6,10.000 10.000-6,9.000 9.000-5,10.000 4.000-3,14.000 1.000-4,11.000-1.000-3,14.000 1.000-2,7.000-1.000-5,3.000 1.000-8,3.000-1.000-7,4.000 1.000-7,-6.000 1.000-7,-11.000 3.000-5,-14.000 3.000-4,-11.000 4.000-5,-12.000 4.000-10,-9.000 6.000-14,-10.000 7.000-16,-8.000 6.000-14</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7"/>
    </inkml:context>
    <inkml:brush xml:id="br0">
      <inkml:brushProperty name="width" value="0.0569973587989807" units="cm"/>
      <inkml:brushProperty name="height" value="0.0569973587989807" units="cm"/>
      <inkml:brushProperty name="color" value="#00bff3"/>
      <inkml:brushProperty name="ignorePressure" value="0"/>
    </inkml:brush>
  </inkml:definitions>
  <inkml:trace contextRef="#ctx0" brushRef="#br0">88900.000 1800.000 385,'-22.000'-72.000'2,"6.000"6.000"2,7.000 7.000 4,6.000 6.000 2,4.000 6.000 4,4.000 6.000 4,3.000 7.000 5,3.000 6.000 4,1.000 13.000 7,1.000 23.000 9,-1.000 22.000 10,1.000 22.000 9,-4.000 13.000 1,-6.000 7.000-9,-6.000 6.000-8,-6.000 7.000-9,-7.000 10.000-7,-6.000 16.000-4,-6.000 15.000-5,-6.000 17.000-4,-4.000 11.000-5,1.000 10.000-5,-1.000 10.000-4,1.000 9.000-4,2.000-4.000-2,7.000-15.000 1,6.000-15.000 2,7.000-16.000 1,4.000-18.000-7,3.000-18.000-13,3.000-19.000-15,4.000-18.000-13,2.000-29.000-10,4.000-37.000-6,3.000-38.000-5,3.000-37.000-6,-1.000-19.000 3,-2.000 0.000 11,-3.000 0.000 11,-3.000 0.000 12,-1.000 4.000 7,4.000 10.000 6,3.000 10.000 5,3.000 9.000 6</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0"/>
    </inkml:context>
    <inkml:brush xml:id="br0">
      <inkml:brushProperty name="width" value="0.0359665676951408" units="cm"/>
      <inkml:brushProperty name="height" value="0.0359665676951408" units="cm"/>
      <inkml:brushProperty name="color" value="#f2395b"/>
      <inkml:brushProperty name="ignorePressure" value="0"/>
    </inkml:brush>
  </inkml:definitions>
  <inkml:trace contextRef="#ctx0" brushRef="#br0">34900.000 55050.000 611,'-27.000'-21.000'6,"-3.000"10.000"12,-3.000 10.000 12,-2.000 9.000 11,-6.000 10.000 5,-6.000 14.000-4,-6.000 11.000-5,-6.000 14.000-3,-7.000 11.000-3,-6.000 14.000-4,-6.000 11.000-4,-6.000 14.000-3,-7.000 7.000-4,-6.000 3.000-5,-6.000 3.000-5,-6.000 4.000-6,-4.000 1.000-2,1.000 0.000-2,-1.000 0.000-2,1.000 0.000-1,5.000-4.000 0,14.000-5.000-1,11.000-7.000 0,14.000-5.000-1,11.000-14.000-5,14.000-18.000-13,11.000-19.000-11,14.000-18.000-12</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8"/>
    </inkml:context>
    <inkml:brush xml:id="br0">
      <inkml:brushProperty name="width" value="0.0390252284705639" units="cm"/>
      <inkml:brushProperty name="height" value="0.0390252284705639" units="cm"/>
      <inkml:brushProperty name="color" value="#00bff3"/>
      <inkml:brushProperty name="ignorePressure" value="0"/>
    </inkml:brush>
  </inkml:definitions>
  <inkml:trace contextRef="#ctx0" brushRef="#br0">71650.000 17550.000 563,'-69.000'23.000'4,"13.000"-3.000"9,12.000-3.000 7,13.000-2.000 9,6.000 0.000 4,0.000 7.000-1,0.000 6.000 0,0.000 7.000 0,3.000 5.000 0,6.000 7.000 1,7.000 6.000 1,6.000 7.000 1,1.000 2.000-3,-3.000 1.000-5,-3.000-1.000-6,-2.000 1.000-5,-3.000-1.000-7,1.000 1.000-6,-1.000-1.000-7,1.000 1.000-7,1.000-3.000-4,3.000-2.000-3,3.000-3.000-3,4.000-3.000-3</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8"/>
    </inkml:context>
    <inkml:brush xml:id="br0">
      <inkml:brushProperty name="width" value="0.0406854785978794" units="cm"/>
      <inkml:brushProperty name="height" value="0.0406854785978794" units="cm"/>
      <inkml:brushProperty name="color" value="#00bff3"/>
      <inkml:brushProperty name="ignorePressure" value="0"/>
    </inkml:brush>
  </inkml:definitions>
  <inkml:trace contextRef="#ctx0" brushRef="#br0">71850.000 17950.000 540,'0.000'51.000'125,"0.000"4.000"-26,0.000 3.000-24,0.000 3.000-26,0.000 1.000-15,0.000 1.000-6,0.000-1.000-6,0.000 1.000-6,0.000 1.000-7,0.000 3.000-6,0.000 3.000-8,0.000 4.000-5,-4.000 4.000-5,-5.000 6.000-3,-7.000 7.000-3,-5.000 6.000-2,-4.000-2.000-6,0.000-9.000-11,0.000-10.000-11,0.000-8.000-10</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8"/>
    </inkml:context>
    <inkml:brush xml:id="br0">
      <inkml:brushProperty name="width" value="0.0397752113640308" units="cm"/>
      <inkml:brushProperty name="height" value="0.0397752113640308" units="cm"/>
      <inkml:brushProperty name="color" value="#00bff3"/>
      <inkml:brushProperty name="ignorePressure" value="0"/>
    </inkml:brush>
  </inkml:definitions>
  <inkml:trace contextRef="#ctx0" brushRef="#br0">70800.000 19500.000 553,'-60.000'0.000'15,"32.000"0.000"21,31.000 0.000 20,32.000 0.000 20,22.000 0.000 3,17.000 0.000-15,15.000 0.000-15,16.000 0.000-16,7.000-2.000-11,1.000-3.000-10,-1.000-3.000-7,1.000-2.000-10,5.000-1.000-3,14.000 3.000 4,11.000 3.000 2,14.000 4.000 2,-11.000-1.000-12,-30.000-3.000-29,-32.000-3.000-29,-30.000-2.000-29</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9"/>
    </inkml:context>
    <inkml:brush xml:id="br0">
      <inkml:brushProperty name="width" value="0.0405981503427029" units="cm"/>
      <inkml:brushProperty name="height" value="0.0405981503427029" units="cm"/>
      <inkml:brushProperty name="color" value="#00bff3"/>
      <inkml:brushProperty name="ignorePressure" value="0"/>
    </inkml:brush>
  </inkml:definitions>
  <inkml:trace contextRef="#ctx0" brushRef="#br0">73050.000 17900.000 541,'-40.000'0.000'9,"23.000"0.000"16,22.000 0.000 16,22.000 0.000 17,13.000 0.000 3,7.000 0.000-9,6.000 0.000-11,7.000 0.000-11,5.000-2.000-3,7.000-3.000-1,6.000-3.000 2,7.000-2.000 0,-1.000-1.000-6,-6.000 3.000-11,-6.000 3.000-13,-6.000 4.000-12,-7.000 4.000-10,-6.000 6.000-8,-6.000 7.000-7,-6.000 6.000-9,-9.000 3.000-2,-8.000 0.000 4,-10.000 0.000 3,-9.000 0.000 3,-9.000-2.000 2,-5.000-3.000 1,-7.000-3.000 1,-5.000-2.000 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9"/>
    </inkml:context>
    <inkml:brush xml:id="br0">
      <inkml:brushProperty name="width" value="0.0396002754569054" units="cm"/>
      <inkml:brushProperty name="height" value="0.0396002754569054" units="cm"/>
      <inkml:brushProperty name="color" value="#00bff3"/>
      <inkml:brushProperty name="ignorePressure" value="0"/>
    </inkml:brush>
  </inkml:definitions>
  <inkml:trace contextRef="#ctx0" brushRef="#br0">72850.000 18750.000 555,'-24.000'23.000'6,"4.000"-3.000"12,3.000-3.000 12,3.000-2.000 12,6.000-5.000 3,9.000-2.000-3,10.000-3.000-5,10.000-3.000-4,11.000-4.000-3,17.000-3.000-3,15.000-3.000-2,16.000-2.000-2,10.000-1.000-3,7.000 3.000 0,6.000 3.000-2,7.000 4.000-1,0.000 1.000-6,-2.000 0.000-10,-3.000 0.000-12,-3.000 0.000-11,-4.000 0.000-2,-3.000 0.000 6,-3.000 0.000 5,-2.000 0.000 7</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09"/>
    </inkml:context>
    <inkml:brush xml:id="br0">
      <inkml:brushProperty name="width" value="0.0436603985726833" units="cm"/>
      <inkml:brushProperty name="height" value="0.0436603985726833" units="cm"/>
      <inkml:brushProperty name="color" value="#00bff3"/>
      <inkml:brushProperty name="ignorePressure" value="0"/>
    </inkml:brush>
  </inkml:definitions>
  <inkml:trace contextRef="#ctx0" brushRef="#br0">75200.000 18450.000 503,'125.000'-24.000'111,"0.000"4.000"-21,0.000 3.000-20,0.000 3.000-20,4.000 3.000-13,10.000 3.000-4,10.000 3.000-4,9.000 4.000-5,4.000 1.000-5,1.000 0.000-4,-1.000 0.000-5,1.000 0.000-4,-3.000 0.000-3,-2.000 0.000-4,-3.000 0.000-3,-3.000 0.000-3,-2.000 0.000-3,0.000 0.000-4,0.000 0.000-3,0.000 0.000-5,-5.000 0.000-2,-9.000 0.000-5,-10.000 0.000-3,-8.000 0.000-5,-14.000-2.000 1,-15.000-3.000 3,-15.000-3.000 4,-16.000-2.000 3</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0"/>
    </inkml:context>
    <inkml:brush xml:id="br0">
      <inkml:brushProperty name="width" value="0.0476114749908447" units="cm"/>
      <inkml:brushProperty name="height" value="0.0476114749908447" units="cm"/>
      <inkml:brushProperty name="color" value="#00bff3"/>
      <inkml:brushProperty name="ignorePressure" value="0"/>
    </inkml:brush>
  </inkml:definitions>
  <inkml:trace contextRef="#ctx0" brushRef="#br0">77400.000 14550.000 462,'-24.000'-32.000'11,"4.000"39.000"23,3.000 36.000 22,3.000 39.000 23,-2.000 25.000 4,-6.000 17.000-16,-6.000 15.000-15,-6.000 16.000-15,-7.000 13.000-9,-6.000 14.000-4,-6.000 11.000-4,-6.000 14.000-3,-6.000 11.000-3,-2.000 14.000-5,-3.000 11.000-4,-3.000 14.000-5,4.000-14.000-3,13.000-36.000-2,12.000-39.000-2,13.000-36.000-3,7.000-25.000-1,4.000-8.000-2,3.000-10.000-1,3.000-9.000-2,9.000-29.000-3,16.000-46.000-8,15.000-47.000-6,17.000-47.000-7,8.000-33.000-1,4.000-19.000 4,3.000-18.000 4,3.000-19.000 4,6.000-8.000 3,9.000 3.000 1,10.000 3.000 2,10.000 4.000 0,0.000 11.000 5,-5.000 23.000 4,-7.000 22.000 6,-5.000 22.000 5,-11.000 21.000 11,-11.000 22.000 14,-14.000 22.000 17,-11.000 23.000 15,-9.000 17.000 3,-3.000 17.000-6,-3.000 15.000-9,-2.000 16.000-7,-6.000 9.000-6,-6.000 3.000-4,-6.000 3.000-4,-6.000 4.000-4,-9.000-1.000-4,-8.000-3.000-5,-10.000-3.000-4,-9.000-2.000-5,-5.000-3.000-4,0.000 1.000-5,0.000-1.000-4,0.000 1.000-4,0.000-4.000-4,0.000-6.000-4,0.000-6.000-4,0.000-6.000-4,1.000-9.000-2,4.000-8.000 1,3.000-10.000 1,3.000-9.000 0,3.000-10.000 4,3.000-9.000 3,3.000-10.000 4,4.000-8.000 4,4.000-8.000 4,6.000-2.000 2,7.000-3.000 4,6.000-3.000 2,6.000 4.000 8,6.000 13.000 11,7.000 12.000 11,6.000 13.000 12,3.000 13.000 5,0.000 17.000 2,0.000 15.000 0,0.000 16.000 1,0.000 9.000 0,0.000 3.000-3,0.000 3.000-3,0.000 4.000-3,1.000-1.000-3,4.000-3.000-6,3.000-3.000-4,3.000-2.000-5,4.000-6.000-7,7.000-6.000-7,6.000-6.000-6,7.000-6.000-8,4.000-7.000-10,3.000-6.000-11,3.000-6.000-13,4.000-6.000-12,-4.000-7.000-6,-9.000-6.000-2,-10.000-6.000-1,-8.000-6.000-2</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0"/>
    </inkml:context>
    <inkml:brush xml:id="br0">
      <inkml:brushProperty name="width" value="0.0373443439602852" units="cm"/>
      <inkml:brushProperty name="height" value="0.0373443439602852" units="cm"/>
      <inkml:brushProperty name="color" value="#00bff3"/>
      <inkml:brushProperty name="ignorePressure" value="0"/>
    </inkml:brush>
  </inkml:definitions>
  <inkml:trace contextRef="#ctx0" brushRef="#br0">78450.000 16300.000 589,'48.000'3.000'78,"-3.000"6.000"-9,-3.000 7.000-8,-2.000 6.000-10,-8.000 4.000-9,-8.000 4.000-11,-10.000 3.000-10,-9.000 3.000-11,-10.000 6.000-6,-9.000 9.000-1,-10.000 10.000-2,-8.000 10.000-2,-6.000 0.000-1,1.000-5.000-2,-1.000-7.000-2,1.000-5.000-3,2.000-8.000 0,7.000-5.000 1,6.000-7.000 0,7.000-5.000 1,5.000-4.000 2,7.000 0.000 2,6.000 0.000 2,7.000 0.000 3,5.000-2.000 1,7.000-3.000-1,6.000-3.000 1,7.000-2.000 0,2.000-5.000 0,1.000-2.000 1,-1.000-3.000 0,1.000-3.000 2,-4.000 2.000 0,-6.000 10.000 2,-6.000 10.000 0,-6.000 9.000 1,-10.000 7.000 0,-12.000 7.000-2,-13.000 6.000-2,-12.000 7.000-1,-13.000 5.000-1,-12.000 7.000 1,-13.000 6.000 0,-12.000 7.000 2,-9.000 2.000-9,-2.000 1.000-15,-3.000-1.000-15,-3.000 1.000-17,7.000-9.000-1,19.000-15.000 8,19.000-15.000 11,19.000-16.000 10,9.000-10.000 0,0.000-3.000-9,0.000-3.000-9,0.000-2.000-9</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1"/>
    </inkml:context>
    <inkml:brush xml:id="br0">
      <inkml:brushProperty name="width" value="0.0522662959992886" units="cm"/>
      <inkml:brushProperty name="height" value="0.0522662959992886" units="cm"/>
      <inkml:brushProperty name="color" value="#00bff3"/>
      <inkml:brushProperty name="ignorePressure" value="0"/>
    </inkml:brush>
  </inkml:definitions>
  <inkml:trace contextRef="#ctx0" brushRef="#br0">76700.000 18600.000 420,'-47.000'3.000'100,"6.000"6.000"-17,7.000 7.000-16,6.000 6.000-17,4.000 9.000-10,4.000 13.000-6,3.000 12.000-5,3.000 13.000-5,1.000 9.000-4,1.000 6.000-1,-1.000 7.000-1,1.000 6.000 0,-3.000 10.000-2,-2.000 17.000-2,-3.000 15.000-1,-3.000 16.000-2,-6.000 10.000-1,-5.000 7.000-3,-7.000 6.000-3,-5.000 7.000-1,-1.000-7.000-4,6.000-19.000-2,7.000-18.000-3,6.000-19.000-3,4.000-15.000-1,4.000-8.000-1,3.000-10.000 0,3.000-9.000-1,1.000-7.000-1,1.000-3.000-2,-1.000-3.000-4,1.000-2.000-1,1.000-23.000-5,3.000-41.000-4,3.000-40.000-5,4.000-40.000-6,5.000-20.000 1,10.000 4.000 5,10.000 3.000 5,9.000 3.000 6,7.000-2.000 2,7.000-6.000 1,6.000-6.000 0,7.000-6.000 0,4.000-4.000 2,3.000 1.000 1,3.000-1.000 3,4.000 1.000 2,-1.000 2.000 2,-3.000 7.000 2,-3.000 6.000 4,-2.000 7.000 2,-3.000 7.000 0,1.000 9.000 0,-1.000 10.000-3,1.000 10.000-1,-3.000 7.000 6,-2.000 6.000 15,-3.000 7.000 13,-3.000 6.000 15,-7.000 17.000 6,-9.000 28.000-2,-10.000 28.000-1,-8.000 29.000-2,-14.000 13.000-4,-15.000 1.000-8,-15.000-1.000-8,-16.000 1.000-7,-8.000-3.000-6,0.000-2.000-2,0.000-3.000-2,0.000-3.000-3,1.000-6.000-1,4.000-5.000-2,3.000-7.000-1,3.000-5.000-1,1.000-8.000-4,1.000-5.000-4,-1.000-7.000-5,1.000-5.000-4,-1.000-8.000-5,1.000-5.000-3,-1.000-7.000-3,1.000-5.000-3,-3.000-6.000 0,-2.000-3.000 1,-3.000-3.000 2,-3.000-2.000 2,1.000-3.000 4,6.000 1.000 3,7.000-1.000 5,6.000 1.000 4,9.000 1.000 11,13.000 3.000 18,12.000 3.000 17,13.000 4.000 18,9.000 4.000 5,6.000 6.000-10,7.000 7.000-8,6.000 6.000-9,9.000 7.000-5,13.000 10.000-3,12.000 10.000-1,13.000 9.000-3,7.000 2.000-5,4.000-2.000-9,3.000-3.000-10,3.000-3.000-9,-4.000-4.000-10,-8.000-3.000-10,-10.000-3.000-11,-9.000-2.000-11</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2"/>
    </inkml:context>
    <inkml:brush xml:id="br0">
      <inkml:brushProperty name="width" value="0.0523154437541962" units="cm"/>
      <inkml:brushProperty name="height" value="0.0523154437541962" units="cm"/>
      <inkml:brushProperty name="color" value="#00bff3"/>
      <inkml:brushProperty name="ignorePressure" value="0"/>
    </inkml:brush>
  </inkml:definitions>
  <inkml:trace contextRef="#ctx0" brushRef="#br0">78200.000 20200.000 420,'-25.000'73.000'155,"0.000"-3.000"-34,0.000-3.000-33,0.000-2.000-35,1.000-5.000-18,4.000-2.000-4,3.000-3.000-3,3.000-3.000-3,6.000-2.000-5,9.000 0.000-6,10.000 0.000-6,10.000 0.000-6,10.000-2.000-6,13.000-3.000-5,12.000-3.000-4,13.000-2.000-4,7.000-8.000-5,4.000-8.000-3,3.000-10.000-4,3.000-9.000-3,-2.000-9.000-3,-6.000-5.000-2,-6.000-7.000-1,-6.000-5.000-2,-9.000-4.000 0,-8.000 0.000 2,-10.000 0.000 2,-9.000 0.000 0,-10.000 0.000 2,-9.000 0.000 1,-10.000 0.000-1,-8.000 0.000 2</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0"/>
    </inkml:context>
    <inkml:brush xml:id="br0">
      <inkml:brushProperty name="width" value="0.0332070961594582" units="cm"/>
      <inkml:brushProperty name="height" value="0.0332070961594582" units="cm"/>
      <inkml:brushProperty name="color" value="#f2395b"/>
      <inkml:brushProperty name="ignorePressure" value="0"/>
    </inkml:brush>
  </inkml:definitions>
  <inkml:trace contextRef="#ctx0" brushRef="#br0">34950.000 55600.000 662,'28.000'-24.000'2,"6.000"4.000"4,7.000 3.000 4,6.000 3.000 4,4.000 3.000 5,4.000 3.000 5,3.000 3.000 6,3.000 4.000 6,3.000 4.000 1,3.000 6.000-2,3.000 7.000-2,4.000 6.000-1,1.000 4.000-6,0.000 4.000-9,0.000 3.000-8,0.000 3.000-9,-5.000 1.000-3,-9.000 1.000 4,-10.000-1.000 2,-8.000 1.000 4,-15.000 2.000-9,-19.000 7.000-20,-18.000 6.000-19,-19.000 7.000-19,-8.000-3.000-7,3.000-8.000 5,3.000-10.000 7,4.000-9.000 5</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2"/>
    </inkml:context>
    <inkml:brush xml:id="br0">
      <inkml:brushProperty name="width" value="0.0532653965055943" units="cm"/>
      <inkml:brushProperty name="height" value="0.0532653965055943" units="cm"/>
      <inkml:brushProperty name="color" value="#00bff3"/>
      <inkml:brushProperty name="ignorePressure" value="0"/>
    </inkml:brush>
  </inkml:definitions>
  <inkml:trace contextRef="#ctx0" brushRef="#br0">78800.000 20350.000 413,'-27.000'-68.000'33,"-3.000"17.000"8,-3.000 15.000 9,-2.000 16.000 7,0.000 15.000 3,7.000 16.000-6,6.000 15.000-4,7.000 17.000-6,2.000 10.000-4,1.000 6.000-6,-1.000 7.000-5,1.000 6.000-6,1.000 6.000-3,3.000 6.000-3,3.000 7.000-1,4.000 6.000-3,-1.000 3.000-7,-3.000 0.000-16,-3.000 0.000-14,-2.000 0.000-15,-3.000-7.000-14,1.000-11.000-16,-1.000-14.000-13,1.000-11.000-15</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9"/>
    </inkml:context>
    <inkml:brush xml:id="br0">
      <inkml:brushProperty name="width" value="0.0392361506819725" units="cm"/>
      <inkml:brushProperty name="height" value="0.0392361506819725" units="cm"/>
      <inkml:brushProperty name="color" value="#00bff3"/>
      <inkml:brushProperty name="ignorePressure" value="0"/>
    </inkml:brush>
  </inkml:definitions>
  <inkml:trace contextRef="#ctx0" brushRef="#br0">59800.000 38950.000 560,'190.000'-46.000'139,"-18.000"10.000"-31,-19.000 10.000-30,-18.000 9.000-29,-14.000 7.000-20,-5.000 7.000-9,-7.000 6.000-7,-5.000 7.000-10,-8.000 4.000-4,-5.000 3.000-4,-7.000 3.000-3,-5.000 4.000-3,-9.000-1.000-5,-9.000-3.000-8,-10.000-3.000-7,-8.000-2.000-8</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19"/>
    </inkml:context>
    <inkml:brush xml:id="br0">
      <inkml:brushProperty name="width" value="0.0411700531840324" units="cm"/>
      <inkml:brushProperty name="height" value="0.0411700531840324" units="cm"/>
      <inkml:brushProperty name="color" value="#00bff3"/>
      <inkml:brushProperty name="ignorePressure" value="0"/>
    </inkml:brush>
  </inkml:definitions>
  <inkml:trace contextRef="#ctx0" brushRef="#br0">60300.000 39300.000 534,'-46.000'4.000'35,"10.000"10.000"10,10.000 10.000 10,9.000 9.000 11,4.000 7.000-2,1.000 7.000-11,-1.000 6.000-12,1.000 7.000-13,-1.000 5.000-7,1.000 7.000-5,-1.000 6.000-5,1.000 7.000-4,-1.000 0.000-2,1.000-2.000 1,-1.000-3.000 0,1.000-3.000 0,1.000-6.000-6,3.000-5.000-13,3.000-7.000-14,4.000-5.000-13,2.000-8.000-12,4.000-5.000-9,3.000-7.000-9,3.000-5.000-10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0"/>
    </inkml:context>
    <inkml:brush xml:id="br0">
      <inkml:brushProperty name="width" value="0.0411340929567814" units="cm"/>
      <inkml:brushProperty name="height" value="0.0411340929567814" units="cm"/>
      <inkml:brushProperty name="color" value="#00bff3"/>
      <inkml:brushProperty name="ignorePressure" value="0"/>
    </inkml:brush>
  </inkml:definitions>
  <inkml:trace contextRef="#ctx0" brushRef="#br0">61050.000 39300.000 534,'-44.000'6.000'12,"13.000"13.000"23,12.000 12.000 24,13.000 13.000 22,4.000 9.000 4,-3.000 6.000-18,-3.000 7.000-18,-2.000 6.000-17,-3.000 3.000-12,1.000 0.000-6,-1.000 0.000-5,1.000 0.000-6,-1.000 0.000-4,1.000 0.000 0,-1.000 0.000-1,1.000 0.000 0,1.000-5.000-9,3.000-9.000-16,3.000-10.000-15,4.000-8.000-16,4.000-12.000-7,6.000-12.000 0,7.000-13.000 0,6.000-12.000 1</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0"/>
    </inkml:context>
    <inkml:brush xml:id="br0">
      <inkml:brushProperty name="width" value="0.0425435826182365" units="cm"/>
      <inkml:brushProperty name="height" value="0.0425435826182365" units="cm"/>
      <inkml:brushProperty name="color" value="#00bff3"/>
      <inkml:brushProperty name="ignorePressure" value="0"/>
    </inkml:brush>
  </inkml:definitions>
  <inkml:trace contextRef="#ctx0" brushRef="#br0">61600.000 39400.000 517,'43.000'-58.000'51,"-11.000"34.000"2,-14.000 35.000 2,-11.000 35.000 2,-9.000 18.000-2,-3.000 3.000-7,-3.000 3.000-6,-2.000 4.000-7,-1.000 1.000-6,3.000 0.000-6,3.000 0.000-6,4.000 0.000-5,1.000 0.000-6,0.000 0.000-7,0.000 0.000-5,0.000 0.000-6,-2.000-2.000-6,-3.000-3.000-7,-3.000-3.000-7,-2.000-2.000-6,-3.000-8.000-6,1.000-8.000-4,-1.000-10.000-6,1.000-9.000-4</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0"/>
    </inkml:context>
    <inkml:brush xml:id="br0">
      <inkml:brushProperty name="width" value="0.044048223644495" units="cm"/>
      <inkml:brushProperty name="height" value="0.044048223644495" units="cm"/>
      <inkml:brushProperty name="color" value="#00bff3"/>
      <inkml:brushProperty name="ignorePressure" value="0"/>
    </inkml:brush>
  </inkml:definitions>
  <inkml:trace contextRef="#ctx0" brushRef="#br0">59400.000 41350.000 499,'-55.000'21.000'2,"-9.000"-5.000"4,-10.000-7.000 3,-8.000-5.000 5,2.000-8.000 4,16.000-5.000 8,15.000-7.000 6,17.000-5.000 7,16.000-6.000 4,19.000-3.000-1,19.000-3.000 1,19.000-2.000 0,23.000-3.000-3,28.000 1.000-5,28.000-1.000-5,29.000 1.000-6,19.000 2.000-4,14.000 7.000-4,11.000 6.000-5,14.000 7.000-5,5.000 4.000-4,1.000 3.000-9,-1.000 3.000-6,1.000 4.000-7,-9.000-1.000-8,-15.000-3.000-8,-15.000-3.000-9,-16.000-2.000-8,-19.000-1.000-2,-22.000 3.000 2,-22.000 3.000 2,-21.000 4.000 4,-17.000 1.000 3,-8.000 0.000 6,-10.000 0.000 5,-9.000 0.000 6</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1"/>
    </inkml:context>
    <inkml:brush xml:id="br0">
      <inkml:brushProperty name="width" value="0.0376853346824646" units="cm"/>
      <inkml:brushProperty name="height" value="0.0376853346824646" units="cm"/>
      <inkml:brushProperty name="color" value="#00bff3"/>
      <inkml:brushProperty name="ignorePressure" value="0"/>
    </inkml:brush>
  </inkml:definitions>
  <inkml:trace contextRef="#ctx0" brushRef="#br0">62800.000 39500.000 583,'-19.000'-24.000'0,"13.000"4.000"0,12.000 3.000 0,13.000 3.000 0,13.000 3.000 10,17.000 3.000 19,15.000 3.000 20,16.000 4.000 19,10.000 1.000 5,7.000 0.000-12,6.000 0.000-10,7.000 0.000-12,-1.000 0.000-13,-6.000 0.000-15,-6.000 0.000-17,-6.000 0.000-16,-9.000 3.000-10,-8.000 6.000-3,-10.000 7.000-3,-9.000 6.000-4</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1"/>
    </inkml:context>
    <inkml:brush xml:id="br0">
      <inkml:brushProperty name="width" value="0.0404203459620476" units="cm"/>
      <inkml:brushProperty name="height" value="0.0404203459620476" units="cm"/>
      <inkml:brushProperty name="color" value="#00bff3"/>
      <inkml:brushProperty name="ignorePressure" value="0"/>
    </inkml:brush>
  </inkml:definitions>
  <inkml:trace contextRef="#ctx0" brushRef="#br0">62800.000 40200.000 544,'-69.000'0.000'6,"13.000"0.000"15,12.000 0.000 12,13.000 0.000 14,12.000 0.000 5,13.000 0.000-3,12.000 0.000-3,13.000 0.000-3,16.000 0.000-4,23.000 0.000-6,22.000 0.000-6,22.000 0.000-6,13.000 0.000-5,7.000 0.000-6,6.000 0.000-5,7.000 0.000-5,4.000 0.000-2,3.000 0.000 3,3.000 0.000 2,4.000 0.000 3,-14.000 0.000-8,-27.000 0.000-14,-28.000 0.000-17,-28.000 0.000-15,-15.000 1.000-11,1.000 4.000-4,-1.000 3.000-5,1.000 3.000-5</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1"/>
    </inkml:context>
    <inkml:brush xml:id="br0">
      <inkml:brushProperty name="width" value="0.0405337326228619" units="cm"/>
      <inkml:brushProperty name="height" value="0.0405337326228619" units="cm"/>
      <inkml:brushProperty name="color" value="#00bff3"/>
      <inkml:brushProperty name="ignorePressure" value="0"/>
    </inkml:brush>
  </inkml:definitions>
  <inkml:trace contextRef="#ctx0" brushRef="#br0">65600.000 38850.000 542,'6.000'-44.000'100,"13.000"13.000"-20,12.000 12.000-17,13.000 13.000-20,13.000 4.000-11,17.000-3.000-5,15.000-3.000-3,16.000-2.000-6,7.000-1.000-2,1.000 3.000 0,-1.000 3.000-1,1.000 4.000 0,-7.000 4.000-6,-12.000 6.000-12,-13.000 7.000-12,-12.000 6.000-11,-12.000 3.000-11,-8.000 0.000-10,-10.000 0.000-10,-9.000 0.000-10</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1"/>
    </inkml:context>
    <inkml:brush xml:id="br0">
      <inkml:brushProperty name="width" value="0.0418982729315758" units="cm"/>
      <inkml:brushProperty name="height" value="0.0418982729315758" units="cm"/>
      <inkml:brushProperty name="color" value="#00bff3"/>
      <inkml:brushProperty name="ignorePressure" value="0"/>
    </inkml:brush>
  </inkml:definitions>
  <inkml:trace contextRef="#ctx0" brushRef="#br0">66300.000 39000.000 525,'-50.000'21.000'0,"0.000"-5.000"0,0.000-7.000 0,0.000-5.000 0,1.000 0.000 6,4.000 10.000 15,3.000 10.000 13,3.000 9.000 15,3.000 6.000 4,3.000 3.000-1,3.000 3.000-4,4.000 4.000-2,2.000 4.000-4,4.000 6.000-7,3.000 7.000-5,3.000 6.000-7,1.000 6.000-6,1.000 6.000-5,-1.000 7.000-6,1.000 6.000-6,1.000 1.000-2,3.000-3.000-3,3.000-3.000 0,4.000-2.000-2,1.000-9.000-10,0.000-12.000-18,0.000-13.000-19,0.000-12.000-19,3.000-12.000-5,6.000-8.000 8,7.000-10.000 9,6.000-9.000 9</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0"/>
    </inkml:context>
    <inkml:brush xml:id="br0">
      <inkml:brushProperty name="width" value="0.0380493514239788" units="cm"/>
      <inkml:brushProperty name="height" value="0.0380493514239788" units="cm"/>
      <inkml:brushProperty name="color" value="#f2395b"/>
      <inkml:brushProperty name="ignorePressure" value="0"/>
    </inkml:brush>
  </inkml:definitions>
  <inkml:trace contextRef="#ctx0" brushRef="#br0">34000.000 56900.000 578,'-50.000'23.000'0,"0.000"-3.000"0,0.000-3.000 0,0.000-2.000 0,18.000-6.000 13,39.000-6.000 27,36.000-6.000 27,39.000-6.000 27,21.000-4.000 0,6.000 1.000-29,7.000-1.000-27,6.000 1.000-28,6.000 1.000-18,6.000 3.000-11,7.000 3.000-10,6.000 4.000-11,-12.000-1.000-8,-27.000-3.000-8,-28.000-3.000-8,-28.000-2.000-8</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2"/>
    </inkml:context>
    <inkml:brush xml:id="br0">
      <inkml:brushProperty name="width" value="0.0400738231837749" units="cm"/>
      <inkml:brushProperty name="height" value="0.0400738231837749" units="cm"/>
      <inkml:brushProperty name="color" value="#00bff3"/>
      <inkml:brushProperty name="ignorePressure" value="0"/>
    </inkml:brush>
  </inkml:definitions>
  <inkml:trace contextRef="#ctx0" brushRef="#br0">66700.000 39300.000 548,'-22.000'-18.000'95,"6.000"17.000"-11,7.000 15.000-12,6.000 16.000-12,3.000 15.000-10,0.000 16.000-11,0.000 15.000-11,0.000 17.000-11,-2.000 10.000-11,-3.000 6.000-9,-3.000 7.000-12,-2.000 6.000-10,-5.000-4.000-9,-2.000-11.000-10,-3.000-14.000-8,-3.000-11.000-9,-2.000-14.000-1,0.000-11.000 4,0.000-14.000 6,0.000-11.000 6</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2"/>
    </inkml:context>
    <inkml:brush xml:id="br0">
      <inkml:brushProperty name="width" value="0.0420746468007565" units="cm"/>
      <inkml:brushProperty name="height" value="0.0420746468007565" units="cm"/>
      <inkml:brushProperty name="color" value="#00bff3"/>
      <inkml:brushProperty name="ignorePressure" value="0"/>
    </inkml:brush>
  </inkml:definitions>
  <inkml:trace contextRef="#ctx0" brushRef="#br0">65350.000 41050.000 522,'-46.000'-2.000'4,"10.000"-3.000"6,10.000-3.000 6,9.000-2.000 7,9.000-5.000 7,9.000-2.000 6,10.000-3.000 8,10.000-3.000 7,14.000-2.000-1,23.000 0.000-5,22.000 0.000-7,22.000 0.000-6,16.000 3.000-6,14.000 6.000-4,11.000 7.000-4,14.000 6.000-5,0.000 3.000-4,-8.000 0.000-2,-10.000 0.000-4,-9.000 0.000-3,-15.000 0.000-8,-18.000 0.000-17,-19.000 0.000-14,-18.000 0.000-16,-14.000 1.000-9,-5.000 4.000-1,-7.000 3.000-2,-5.000 3.000-3</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2"/>
    </inkml:context>
    <inkml:brush xml:id="br0">
      <inkml:brushProperty name="width" value="0.0384699553251266" units="cm"/>
      <inkml:brushProperty name="height" value="0.0384699553251266" units="cm"/>
      <inkml:brushProperty name="color" value="#00bff3"/>
      <inkml:brushProperty name="ignorePressure" value="0"/>
    </inkml:brush>
  </inkml:definitions>
  <inkml:trace contextRef="#ctx0" brushRef="#br0">67300.000 40150.000 571,'-43.000'-4.000'3,"17.000"-5.000"6,15.000-7.000 5,16.000-5.000 5,16.000-3.000 9,20.000 4.000 10,18.000 3.000 10,20.000 3.000 11,11.000 3.000 0,7.000 3.000-11,6.000 3.000-10,7.000 4.000-11,-1.000 1.000-8,-6.000 0.000-6,-6.000 0.000-7,-6.000 0.000-5,-4.000 1.000-13,1.000 4.000-18,-1.000 3.000-18,1.000 3.000-18,-9.000-1.000-6,-15.000-2.000 5,-15.000-3.000 6,-16.000-3.000 6</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3"/>
    </inkml:context>
    <inkml:brush xml:id="br0">
      <inkml:brushProperty name="width" value="0.0415134914219379" units="cm"/>
      <inkml:brushProperty name="height" value="0.0415134914219379" units="cm"/>
      <inkml:brushProperty name="color" value="#00bff3"/>
      <inkml:brushProperty name="ignorePressure" value="0"/>
    </inkml:brush>
  </inkml:definitions>
  <inkml:trace contextRef="#ctx0" brushRef="#br0">68800.000 38900.000 529,'73.000'0.000'124,"-3.000"0.000"-27,-3.000 0.000-25,-2.000 0.000-26,-1.000 1.000-15,3.000 4.000-4,3.000 3.000-3,4.000 3.000-5,7.000-1.000-4,13.000-2.000-5,12.000-3.000-5,13.000-3.000-4,-1.000-2.000-8,-11.000 0.000-9,-14.000 0.000-8,-11.000 0.000-9</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3"/>
    </inkml:context>
    <inkml:brush xml:id="br0">
      <inkml:brushProperty name="width" value="0.0461045540869236" units="cm"/>
      <inkml:brushProperty name="height" value="0.0461045540869236" units="cm"/>
      <inkml:brushProperty name="color" value="#00bff3"/>
      <inkml:brushProperty name="ignorePressure" value="0"/>
    </inkml:brush>
  </inkml:definitions>
  <inkml:trace contextRef="#ctx0" brushRef="#br0">69650.000 39150.000 477,'-111.000'29.000'73,"28.000"10.000"-1,28.000 10.000-2,29.000 9.000-2,15.000 6.000-6,3.000 3.000-10,3.000 3.000-12,4.000 4.000-9,1.000 2.000-9,0.000 4.000-6,0.000 3.000-5,0.000 3.000-6,0.000 1.000-5,0.000 1.000-8,0.000-1.000-6,0.000 1.000-7,0.000-3.000-9,0.000-2.000-8,0.000-3.000-9,0.000-3.000-10,-2.000-9.000-2,-3.000-11.000 5,-3.000-14.000 4,-2.000-11.000 5</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3"/>
    </inkml:context>
    <inkml:brush xml:id="br0">
      <inkml:brushProperty name="width" value="0.0456592924892902" units="cm"/>
      <inkml:brushProperty name="height" value="0.0456592924892902" units="cm"/>
      <inkml:brushProperty name="color" value="#00bff3"/>
      <inkml:brushProperty name="ignorePressure" value="0"/>
    </inkml:brush>
  </inkml:definitions>
  <inkml:trace contextRef="#ctx0" brushRef="#br0">68250.000 40900.000 481,'-61.000'-2.000'52,"28.000"-3.000"6,28.000-3.000 6,29.000-2.000 7,24.000-1.000-3,22.000 3.000-9,22.000 3.000-11,23.000 4.000-10,16.000 1.000-10,13.000 0.000-8,12.000 0.000-9,13.000 0.000-10,4.000 1.000-5,-3.000 4.000-3,-3.000 3.000-3,-2.000 3.000-3,-9.000 3.000-6,-12.000 3.000-10,-13.000 3.000-10,-12.000 4.000-10,-16.000-1.000-7,-19.000-3.000-4,-18.000-3.000-5,-19.000-2.000-4</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4"/>
    </inkml:context>
    <inkml:brush xml:id="br0">
      <inkml:brushProperty name="width" value="0.046620812267065" units="cm"/>
      <inkml:brushProperty name="height" value="0.046620812267065" units="cm"/>
      <inkml:brushProperty name="color" value="#00bff3"/>
      <inkml:brushProperty name="ignorePressure" value="0"/>
    </inkml:brush>
  </inkml:definitions>
  <inkml:trace contextRef="#ctx0" brushRef="#br0">75700.000 37500.000 471,'0.000'-35.000'11,"0.000"32.000"22,0.000 31.000 22,0.000 32.000 22,-2.000 21.000 3,-3.000 13.000-13,-3.000 12.000-13,-2.000 13.000-15,-3.000 7.000-9,1.000 4.000-4,-1.000 3.000-5,1.000 3.000-5,-4.000 14.000-4,-6.000 25.000-6,-6.000 25.000-5,-6.000 25.000-4,-2.000 3.000-5,3.000-19.000-4,3.000-18.000-5,4.000-19.000-4,4.000-18.000-4,6.000-15.000-3,7.000-15.000-5,6.000-16.000-3,3.000-15.000-3,0.000-11.000-1,0.000-14.000-2,0.000-11.000-1,3.000-15.000-1,6.000-16.000 1,7.000-15.000 1,6.000-15.000 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5"/>
    </inkml:context>
    <inkml:brush xml:id="br0">
      <inkml:brushProperty name="width" value="0.0431918762624264" units="cm"/>
      <inkml:brushProperty name="height" value="0.0431918762624264" units="cm"/>
      <inkml:brushProperty name="color" value="#00bff3"/>
      <inkml:brushProperty name="ignorePressure" value="0"/>
    </inkml:brush>
  </inkml:definitions>
  <inkml:trace contextRef="#ctx0" brushRef="#br0">76900.000 38500.000 509,'23.000'-47.000'0,"-3.000"6.000"0,-3.000 7.000 0,-2.000 6.000 0,-8.000 7.000 10,-8.000 10.000 21,-10.000 10.000 21,-9.000 9.000 21,-10.000 10.000 2,-9.000 14.000-15,-10.000 11.000-14,-8.000 14.000-15,-11.000 11.000-9,-8.000 14.000-5,-10.000 11.000-2,-9.000 14.000-4,-4.000 0.000-3,4.000-8.000-2,3.000-10.000-1,3.000-9.000-2,1.000-9.000-2,1.000-5.000-3,-1.000-7.000-3,1.000-5.000-3,19.000-6.000 2,42.000-3.000 7,40.000-3.000 7,41.000-2.000 6,24.000-6.000 0,10.000-6.000-6,10.000-6.000-8,9.000-6.000-6,4.000-2.000-7,1.000 3.000-6,-1.000 3.000-7,1.000 4.000-6,-4.000-1.000-3,-6.000-3.000 2,-6.000-3.000 1,-6.000-2.000 1,-10.000-3.000-3,-12.000 1.000-9,-13.000-1.000-9,-12.000 1.000-9</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5"/>
    </inkml:context>
    <inkml:brush xml:id="br0">
      <inkml:brushProperty name="width" value="0.0375034660100937" units="cm"/>
      <inkml:brushProperty name="height" value="0.0375034660100937" units="cm"/>
      <inkml:brushProperty name="color" value="#00bff3"/>
      <inkml:brushProperty name="ignorePressure" value="0"/>
    </inkml:brush>
  </inkml:definitions>
  <inkml:trace contextRef="#ctx0" brushRef="#br0">77150.000 38500.000 586,'34.000'-24.000'117,"19.000"4.000"-26,19.000 3.000-25,19.000 3.000-27,9.000 3.000-14,0.000 3.000-6,0.000 3.000-5,0.000 4.000-4,-5.000 1.000-3,-9.000 0.000 0,-10.000 0.000 2,-8.000 0.000 0,-9.000 0.000-9,-6.000 0.000-23,-6.000 0.000-20,-6.000 0.000-23,-10.000 3.000-7,-12.000 6.000 5,-13.000 7.000 6,-12.000 6.000 5</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5"/>
    </inkml:context>
    <inkml:brush xml:id="br0">
      <inkml:brushProperty name="width" value="0.0398234315216541" units="cm"/>
      <inkml:brushProperty name="height" value="0.0398234315216541" units="cm"/>
      <inkml:brushProperty name="color" value="#00bff3"/>
      <inkml:brushProperty name="ignorePressure" value="0"/>
    </inkml:brush>
  </inkml:definitions>
  <inkml:trace contextRef="#ctx0" brushRef="#br0">77550.000 38800.000 552,'-25.000'21.000'8,"0.000"-5.000"16,0.000-7.000 16,0.000-5.000 16,3.000 0.000 4,6.000 10.000-11,7.000 10.000-9,6.000 9.000-10,1.000 7.000-6,-3.000 7.000-1,-3.000 6.000-3,-2.000 7.000-1,-1.000 2.000-3,3.000 1.000-2,3.000-1.000-3,4.000 1.000-2,-1.000 1.000-4,-3.000 3.000-8,-3.000 3.000-6,-2.000 4.000-7</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0"/>
    </inkml:context>
    <inkml:brush xml:id="br0">
      <inkml:brushProperty name="width" value="0.0321085005998611" units="cm"/>
      <inkml:brushProperty name="height" value="0.0321085005998611" units="cm"/>
      <inkml:brushProperty name="color" value="#f2395b"/>
      <inkml:brushProperty name="ignorePressure" value="0"/>
    </inkml:brush>
  </inkml:definitions>
  <inkml:trace contextRef="#ctx0" brushRef="#br0">38350.000 56400.000 685,'50.000'6.000'53,"0.000"13.000"-1,0.000 12.000-3,0.000 13.000-2,-5.000 2.000-6,-9.000-5.000-8,-10.000-7.000-10,-8.000-5.000-9,-8.000-3.000-12,-2.000 4.000-13,-3.000 3.000-15,-3.000 3.000-15</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6"/>
    </inkml:context>
    <inkml:brush xml:id="br0">
      <inkml:brushProperty name="width" value="0.037987619638443" units="cm"/>
      <inkml:brushProperty name="height" value="0.037987619638443" units="cm"/>
      <inkml:brushProperty name="color" value="#00bff3"/>
      <inkml:brushProperty name="ignorePressure" value="0"/>
    </inkml:brush>
  </inkml:definitions>
  <inkml:trace contextRef="#ctx0" brushRef="#br0">78000.000 38900.000 579,'-2.000'78.000'153,"-3.000"6.000"-39,-3.000 7.000-39,-2.000 6.000-41,-5.000-1.000-20,-2.000-5.000-2,-3.000-7.000-2,-3.000-5.000-2,1.000-9.000-8,6.000-9.000-14,7.000-10.000-16,6.000-8.000-15</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6"/>
    </inkml:context>
    <inkml:brush xml:id="br0">
      <inkml:brushProperty name="width" value="0.0400322712957859" units="cm"/>
      <inkml:brushProperty name="height" value="0.0400322712957859" units="cm"/>
      <inkml:brushProperty name="color" value="#00bff3"/>
      <inkml:brushProperty name="ignorePressure" value="0"/>
    </inkml:brush>
  </inkml:definitions>
  <inkml:trace contextRef="#ctx0" brushRef="#br0">78500.000 38850.000 549,'0.000'73.000'156,"0.000"-3.000"-38,0.000-3.000-40,0.000-2.000-40,-2.000 6.000-20,-3.000 20.000-2,-3.000 18.000-3,-2.000 20.000-2,-5.000 2.000-8,-2.000-12.000-13,-3.000-13.000-13,-3.000-12.000-13,-1.000-15.000-8,4.000-15.000-6,3.000-15.000-4,3.000-16.000-4</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7"/>
    </inkml:context>
    <inkml:brush xml:id="br0">
      <inkml:brushProperty name="width" value="0.0409695208072662" units="cm"/>
      <inkml:brushProperty name="height" value="0.0409695208072662" units="cm"/>
      <inkml:brushProperty name="color" value="#00bff3"/>
      <inkml:brushProperty name="ignorePressure" value="0"/>
    </inkml:brush>
  </inkml:definitions>
  <inkml:trace contextRef="#ctx0" brushRef="#br0">76600.000 40200.000 536,'-118.000'0.000'7,"17.000"0.000"11,15.000 0.000 13,16.000 0.000 12,23.000-2.000 7,31.000-3.000 2,32.000-3.000 3,31.000-2.000 1,29.000-1.000-4,29.000 3.000-10,28.000 3.000-11,28.000 4.000-12,18.000 2.000-11,10.000 4.000-16,10.000 3.000-13,9.000 3.000-15,-4.000-1.000-8,-15.000-2.000-2,-15.000-3.000-1,-16.000-3.000-3,-23.000-1.000 0,-27.000 4.000 0,-28.000 3.000 1,-28.000 3.000 1</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7"/>
    </inkml:context>
    <inkml:brush xml:id="br0">
      <inkml:brushProperty name="width" value="0.039422832429409" units="cm"/>
      <inkml:brushProperty name="height" value="0.039422832429409" units="cm"/>
      <inkml:brushProperty name="color" value="#00bff3"/>
      <inkml:brushProperty name="ignorePressure" value="0"/>
    </inkml:brush>
  </inkml:definitions>
  <inkml:trace contextRef="#ctx0" brushRef="#br0">79300.000 38550.000 558,'75.000'0.000'134,"0.000"0.000"-28,0.000 0.000-30,0.000 0.000-29,4.000 0.000-18,10.000 0.000-6,10.000 0.000-7,9.000 0.000-7,-4.000 3.000-7,-15.000 6.000-8,-15.000 7.000-6,-16.000 6.000-8,-13.000 6.000-7,-9.000 6.000-9,-10.000 7.000-7,-8.000 6.000-10,-11.000-1.000-2,-8.000-5.000-1,-10.000-7.000 2,-9.000-5.000 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7"/>
    </inkml:context>
    <inkml:brush xml:id="br0">
      <inkml:brushProperty name="width" value="0.0377053692936897" units="cm"/>
      <inkml:brushProperty name="height" value="0.0377053692936897" units="cm"/>
      <inkml:brushProperty name="color" value="#00bff3"/>
      <inkml:brushProperty name="ignorePressure" value="0"/>
    </inkml:brush>
  </inkml:definitions>
  <inkml:trace contextRef="#ctx0" brushRef="#br0">78900.000 39550.000 583,'-69.000'21.000'8,"13.000"-5.000"15,12.000-7.000 15,13.000-5.000 16,13.000-4.000 4,17.000 0.000-5,15.000 0.000-7,16.000 0.000-5,15.000 0.000-6,16.000 0.000-9,15.000 0.000-7,17.000 0.000-7,11.000 3.000-8,10.000 6.000-9,10.000 7.000-9,9.000 6.000-8,2.000 3.000-8,-2.000 0.000-8,-3.000 0.000-7,-3.000 0.000-8,-15.000-4.000 1,-24.000-5.000 9,-26.000-7.000 8,-24.000-5.000 10,-12.000-3.000 2,4.000 4.000-2,3.000 3.000-2,3.000 3.000-2</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8"/>
    </inkml:context>
    <inkml:brush xml:id="br0">
      <inkml:brushProperty name="width" value="0.0417619533836842" units="cm"/>
      <inkml:brushProperty name="height" value="0.0417619533836842" units="cm"/>
      <inkml:brushProperty name="color" value="#00bff3"/>
      <inkml:brushProperty name="ignorePressure" value="0"/>
    </inkml:brush>
  </inkml:definitions>
  <inkml:trace contextRef="#ctx0" brushRef="#br0">81000.000 39050.000 526,'-41.000'0.000'7,"19.000"0.000"12,19.000 0.000 12,19.000 0.000 14,18.000 0.000 4,19.000 0.000-3,19.000 0.000-3,19.000 0.000-2,27.000 0.000-5,39.000 0.000-4,36.000 0.000-6,39.000 0.000-5,10.000 0.000-4,-16.000 0.000-4,-15.000 0.000-3,-15.000 0.000-4,-3.000 0.000 0,14.000 0.000 0,11.000 0.000 2,14.000 0.000 1,3.000-2.000-6,-2.000-3.000-14,-3.000-3.000-12,-3.000-2.000-13,-12.000-1.000-5,-18.000 3.000 2,-19.000 3.000 2,-18.000 4.000 3,-20.000 1.000 0,-18.000 0.000 0,-19.000 0.000-1,-18.000 0.000 0</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8"/>
    </inkml:context>
    <inkml:brush xml:id="br0">
      <inkml:brushProperty name="width" value="0.0434084795415401" units="cm"/>
      <inkml:brushProperty name="height" value="0.0434084795415401" units="cm"/>
      <inkml:brushProperty name="color" value="#00bff3"/>
      <inkml:brushProperty name="ignorePressure" value="0"/>
    </inkml:brush>
  </inkml:definitions>
  <inkml:trace contextRef="#ctx0" brushRef="#br0">83200.000 34950.000 506,'-25.000'-8.000'40,"0.000"34.000"7,0.000 35.000 5,0.000 35.000 8,1.000 21.000-1,4.000 9.000-8,3.000 10.000-7,3.000 10.000-8,-2.000 10.000-6,-6.000 13.000-6,-6.000 12.000-4,-6.000 13.000-6,-6.000 6.000-4,-2.000 0.000-5,-3.000 0.000-4,-3.000 0.000-3,-2.000 0.000-8,0.000 0.000-8,0.000 0.000-9,0.000 0.000-10,6.000-10.000-2,13.000-18.000 3,12.000-19.000 3,13.000-18.000 4,6.000-23.000 3,0.000-24.000 3,0.000-26.000 3,0.000-24.000 3,3.000-17.000-3,6.000-5.000-9,7.000-7.000-10,6.000-5.000-10</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8"/>
    </inkml:context>
    <inkml:brush xml:id="br0">
      <inkml:brushProperty name="width" value="0.0368680842220783" units="cm"/>
      <inkml:brushProperty name="height" value="0.0368680842220783" units="cm"/>
      <inkml:brushProperty name="color" value="#00bff3"/>
      <inkml:brushProperty name="ignorePressure" value="0"/>
    </inkml:brush>
  </inkml:definitions>
  <inkml:trace contextRef="#ctx0" brushRef="#br0">84200.000 36550.000 596,'-2.000'-46.000'7,"-3.000"10.000"12,-3.000 10.000 13,-2.000 9.000 13,-6.000 7.000 4,-6.000 7.000-4,-6.000 6.000-5,-6.000 7.000-4,-6.000 7.000-5,-2.000 9.000-5,-3.000 10.000-6,-3.000 10.000-5,-7.000 7.000-4,-9.000 6.000-3,-10.000 7.000-3,-8.000 6.000-3,-6.000 1.000-2,1.000-3.000 1,-1.000-3.000 1,1.000-2.000 0,4.000-8.000-2,9.000-8.000-4,10.000-10.000-4,10.000-9.000-5,8.000-5.000 0,10.000 0.000 4,10.000 0.000 5,9.000 0.000 4,7.000 0.000 2,7.000 0.000 1,6.000 0.000 2,7.000 0.000 0,11.000 0.000 1,20.000 0.000 1,18.000 0.000 3,20.000 0.000 0,10.000 0.000-2,3.000 0.000-6,3.000 0.000-6,4.000 0.000-6,-1.000-4.000-3,-3.000-5.000 1,-3.000-7.000 0,-2.000-5.000 0,-6.000-4.000 1,-6.000 0.000-1,-6.000 0.000 0,-6.000 0.000-1</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9"/>
    </inkml:context>
    <inkml:brush xml:id="br0">
      <inkml:brushProperty name="width" value="0.0323341377079487" units="cm"/>
      <inkml:brushProperty name="height" value="0.0323341377079487" units="cm"/>
      <inkml:brushProperty name="color" value="#00bff3"/>
      <inkml:brushProperty name="ignorePressure" value="0"/>
    </inkml:brush>
  </inkml:definitions>
  <inkml:trace contextRef="#ctx0" brushRef="#br0">84550.000 36700.000 680,'68.000'-22.000'7,"-11.000"6.000"13,-14.000 7.000 15,-11.000 6.000 13,-1.000 3.000 4,13.000 0.000-5,12.000 0.000-6,13.000 0.000-6,4.000 1.000-10,-3.000 4.000-15,-3.000 3.000-17,-2.000 3.000-14,-8.000 1.000-13,-8.000 1.000-7,-10.000-1.000-8,-9.000 1.000-8</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9"/>
    </inkml:context>
    <inkml:brush xml:id="br0">
      <inkml:brushProperty name="width" value="0.038586713373661" units="cm"/>
      <inkml:brushProperty name="height" value="0.038586713373661" units="cm"/>
      <inkml:brushProperty name="color" value="#00bff3"/>
      <inkml:brushProperty name="ignorePressure" value="0"/>
    </inkml:brush>
  </inkml:definitions>
  <inkml:trace contextRef="#ctx0" brushRef="#br0">84800.000 36900.000 570,'-49.000'1.000'8,"4.000"4.000"17,3.000 3.000 17,3.000 3.000 17,4.000 4.000 4,7.000 7.000-9,6.000 6.000-8,7.000 7.000-10,4.000 4.000-6,3.000 3.000-5,3.000 3.000-5,4.000 4.000-5,-1.000 2.000-9,-3.000 4.000-10,-3.000 3.000-11,-2.000 3.000-11,-1.000-1.000-8,3.000-2.000-6,3.000-3.000-4,4.000-3.000-7</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0"/>
    </inkml:context>
    <inkml:brush xml:id="br0">
      <inkml:brushProperty name="width" value="0.0347585454583168" units="cm"/>
      <inkml:brushProperty name="height" value="0.0347585454583168" units="cm"/>
      <inkml:brushProperty name="color" value="#f2395b"/>
      <inkml:brushProperty name="ignorePressure" value="0"/>
    </inkml:brush>
  </inkml:definitions>
  <inkml:trace contextRef="#ctx0" brushRef="#br0">38200.000 57150.000 632,'-19.000'23.000'71,"13.000"-3.000"-10,12.000-3.000-8,13.000-2.000-9,9.000-1.000-7,6.000 3.000-5,7.000 3.000-4,6.000 4.000-5,-1.000 1.000-9,-5.000 0.000-10,-7.000 0.000-10,-5.000 0.000-12,-4.000-2.000-13,0.000-3.000-17,0.000-3.000-17,0.000-2.000-17</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9"/>
    </inkml:context>
    <inkml:brush xml:id="br0">
      <inkml:brushProperty name="width" value="0.0388342775404453" units="cm"/>
      <inkml:brushProperty name="height" value="0.0388342775404453" units="cm"/>
      <inkml:brushProperty name="color" value="#00bff3"/>
      <inkml:brushProperty name="ignorePressure" value="0"/>
    </inkml:brush>
  </inkml:definitions>
  <inkml:trace contextRef="#ctx0" brushRef="#br0">85300.000 36950.000 566,'-22.000'26.000'143,"6.000"4.000"-32,7.000 3.000-31,6.000 3.000-32,3.000 3.000-21,0.000 3.000-10,0.000 3.000-10,0.000 4.000-8,-2.000-1.000-10,-3.000-3.000-7,-3.000-3.000-7,-2.000-2.000-8,-6.000-1.000-2,-6.000 3.000 3,-6.000 3.000 4,-6.000 4.000 3,-2.000-4.000-4,3.000-9.000-9,3.000-10.000-11,4.000-8.000-9</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29"/>
    </inkml:context>
    <inkml:brush xml:id="br0">
      <inkml:brushProperty name="width" value="0.0386965163052082" units="cm"/>
      <inkml:brushProperty name="height" value="0.0386965163052082" units="cm"/>
      <inkml:brushProperty name="color" value="#00bff3"/>
      <inkml:brushProperty name="ignorePressure" value="0"/>
    </inkml:brush>
  </inkml:definitions>
  <inkml:trace contextRef="#ctx0" brushRef="#br0">84000.000 37850.000 568,'-40.000'-2.000'10,"23.000"-3.000"21,22.000-3.000 21,22.000-2.000 20,21.000-3.000 3,22.000 1.000-13,22.000-1.000-15,23.000 1.000-15,14.000 1.000-9,10.000 3.000-7,10.000 3.000-7,9.000 4.000-6,1.000 1.000-10,-6.000 0.000-10,-6.000 0.000-11,-6.000 0.000-11,-15.000 1.000-9,-21.000 4.000-10,-22.000 3.000-7,-22.000 3.000-9</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30"/>
    </inkml:context>
    <inkml:brush xml:id="br0">
      <inkml:brushProperty name="width" value="0.0494431741535664" units="cm"/>
      <inkml:brushProperty name="height" value="0.0494431741535664" units="cm"/>
      <inkml:brushProperty name="color" value="#00bff3"/>
      <inkml:brushProperty name="ignorePressure" value="0"/>
    </inkml:brush>
  </inkml:definitions>
  <inkml:trace contextRef="#ctx0" brushRef="#br0">83050.000 39000.000 444,'-68.000'-13.000'107,"17.000"26.000"-18,15.000 24.000-18,16.000 26.000-17,7.000 13.000-12,1.000 4.000-2,-1.000 3.000-5,1.000 3.000-4,-1.000 4.000-4,1.000 7.000-4,-1.000 6.000-6,1.000 7.000-4,-6.000 8.000-7,-8.000 14.000-6,-10.000 11.000-8,-9.000 14.000-7,-4.000 13.000-6,4.000 16.000-7,3.000 15.000-6,3.000 17.000-5,4.000-6.000-2,7.000-24.000 3,6.000-26.000 4,7.000-24.000 3,2.000-26.000 4,1.000-24.000 4,-1.000-26.000 6,1.000-24.000 4</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30"/>
    </inkml:context>
    <inkml:brush xml:id="br0">
      <inkml:brushProperty name="width" value="0.0416471660137177" units="cm"/>
      <inkml:brushProperty name="height" value="0.0416471660137177" units="cm"/>
      <inkml:brushProperty name="color" value="#00bff3"/>
      <inkml:brushProperty name="ignorePressure" value="0"/>
    </inkml:brush>
  </inkml:definitions>
  <inkml:trace contextRef="#ctx0" brushRef="#br0">83800.000 39800.000 528,'-74.000'28.000'90,"4.000"6.000"-16,3.000 7.000-17,3.000 6.000-18,-4.000 3.000-10,-8.000 0.000-3,-10.000 0.000-5,-9.000 0.000-3,-4.000-2.000-4,4.000-3.000-2,3.000-3.000-2,3.000-2.000-3,7.000-5.000-1,14.000-2.000 1,11.000-3.000 1,14.000-3.000 0,21.000-4.000 0,31.000-3.000-2,32.000-3.000 0,31.000-2.000-1,17.000-1.000 0,3.000 3.000-1,3.000 3.000 0,4.000 4.000 0,-1.000 4.000-1,-3.000 6.000-2,-3.000 7.000-3,-2.000 6.000-1,-5.000 3.000-5,-2.000 0.000-10,-3.000 0.000-10,-3.000 0.000-8,-7.000-4.000-7,-9.000-5.000-4,-10.000-7.000-3,-8.000-5.000-4</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30"/>
    </inkml:context>
    <inkml:brush xml:id="br0">
      <inkml:brushProperty name="width" value="0.0443267337977886" units="cm"/>
      <inkml:brushProperty name="height" value="0.0443267337977886" units="cm"/>
      <inkml:brushProperty name="color" value="#00bff3"/>
      <inkml:brushProperty name="ignorePressure" value="0"/>
    </inkml:brush>
  </inkml:definitions>
  <inkml:trace contextRef="#ctx0" brushRef="#br0">84400.000 40100.000 496,'28.000'-22.000'69,"6.000"6.000"-7,7.000 7.000-7,6.000 6.000-6,4.000 3.000-7,4.000 0.000-9,3.000 0.000-6,3.000 0.000-9,-2.000 0.000-7,-6.000 0.000-10,-6.000 0.000-9,-6.000 0.000-8,-12.000 4.000-1,-15.000 10.000 8,-15.000 10.000 9,-16.000 9.000 8,-8.000 6.000 6,0.000 3.000 3,0.000 3.000 5,0.000 4.000 3,3.000-1.000 0,6.000-3.000-2,7.000-3.000-3,6.000-2.000-3,3.000 0.000-6,0.000 7.000-7,0.000 6.000-7,0.000 7.000-8,-2.000-1.000-2,-3.000-6.000 3,-3.000-6.000 2,-2.000-6.000 4,-3.000-4.000-7,1.000 1.000-17,-1.000-1.000-17,1.000 1.000-17,-3.000-3.000-5,-2.000-2.000 6,-3.000-3.000 6,-3.000-3.000 6,-1.000-2.000 7,4.000 0.000 5,3.000 0.000 7,3.000 0.000 6</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31"/>
    </inkml:context>
    <inkml:brush xml:id="br0">
      <inkml:brushProperty name="width" value="0.0381722413003445" units="cm"/>
      <inkml:brushProperty name="height" value="0.0381722413003445" units="cm"/>
      <inkml:brushProperty name="color" value="#00bff3"/>
      <inkml:brushProperty name="ignorePressure" value="0"/>
    </inkml:brush>
  </inkml:definitions>
  <inkml:trace contextRef="#ctx0" brushRef="#br0">83900.000 41450.000 576,'-46.000'-2.000'0,"10.000"-3.000"0,10.000-3.000 0,9.000-2.000 0,17.000-5.000 9,25.000-2.000 20,25.000-3.000 18,25.000-3.000 20,17.000-1.000 3,9.000 4.000-10,10.000 3.000-12,10.000 3.000-11,8.000 3.000-9,10.000 3.000-10,10.000 3.000-8,9.000 4.000-10,-2.000 2.000-7,-12.000 4.000-6,-13.000 3.000-8,-12.000 3.000-6,-16.000 1.000-11,-19.000 1.000-14,-18.000-1.000-13,-19.000 1.000-15</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43"/>
    </inkml:context>
    <inkml:brush xml:id="br0">
      <inkml:brushProperty name="width" value="0.0467019192874432" units="cm"/>
      <inkml:brushProperty name="height" value="0.0467019192874432" units="cm"/>
      <inkml:brushProperty name="color" value="#f2395b"/>
      <inkml:brushProperty name="ignorePressure" value="0"/>
    </inkml:brush>
  </inkml:definitions>
  <inkml:trace contextRef="#ctx0" brushRef="#br0">52050.000 37850.000 471,'-208.000'-171.000'95,"34.000"60.000"-19,35.000 60.000-18,35.000 59.000-18,22.000 29.000-12,14.000 1.000-4,11.000-1.000-4,14.000 1.000-4,-1.000 12.000-3,-12.000 25.000-1,-13.000 25.000 1,-12.000 25.000-1,-4.000 15.000-1,7.000 7.000-1,6.000 6.000-2,7.000 7.000-1,4.000-1.000 0,3.000-6.000-1,3.000-6.000-1,4.000-6.000 0,4.000-4.000-1,6.000 1.000-2,7.000-1.000-1,6.000 1.000 0,6.000 2.000-1,6.000 7.000 2,7.000 6.000 2,6.000 7.000 1,4.000 4.000 1,4.000 3.000 0,3.000 3.000 0,3.000 4.000-1,4.000-3.000-1,7.000-5.000 0,6.000-7.000-2,7.000-5.000-1,5.000-9.000-1,7.000-9.000 2,6.000-10.000 0,7.000-8.000 1,4.000-12.000 0,3.000-12.000-4,3.000-13.000-1,4.000-12.000-3,2.000-10.000-1,4.000-6.000 1,3.000-6.000 0,3.000-6.000 1,1.000-7.000 0,1.000-6.000-1,-1.000-6.000 1,1.000-6.000-1,-3.000-10.000-1,-2.000-12.000 0,-3.000-13.000 0,-3.000-12.000-1,2.000-16.000-1,10.000-19.000 1,10.000-18.000 0,9.000-19.000 1,4.000-18.000-1,1.000-15.000-1,-1.000-15.000-1,1.000-16.000 0,-3.000-13.000-2,-2.000-9.000 1,-3.000-10.000-1,-3.000-8.000 0,-9.000-3.000 0,-11.000 7.000-1,-14.000 6.000 0,-11.000 7.000 0,-11.000 4.000 0,-5.000 3.000 2,-7.000 3.000 0,-5.000 4.000 2,-8.000-1.000 2,-5.000-3.000 0,-7.000-3.000 2,-5.000-2.000 1,-11.000 0.000 1,-11.000 7.000 0,-14.000 6.000-1,-11.000 7.000 1,-9.000 10.000 1,-3.000 16.000 3,-3.000 15.000 4,-2.000 17.000 2,-11.000 14.000 1,-15.000 17.000 0,-15.000 15.000-2,-16.000 16.000-2,-8.000 12.000 0,0.000 9.000 0,0.000 10.000-2,0.000 10.000 0,-2.000 11.000 0,-3.000 17.000 0,-3.000 15.000 0,-2.000 16.000 1,8.000 7.000-1,22.000 1.000-1,22.000-1.000 1,23.000 1.000-2,11.000-4.000-10,4.000-6.000-23,3.000-6.000-23,3.000-6.000-21</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47"/>
    </inkml:context>
    <inkml:brush xml:id="br0">
      <inkml:brushProperty name="width" value="0.041933324187994" units="cm"/>
      <inkml:brushProperty name="height" value="0.041933324187994" units="cm"/>
      <inkml:brushProperty name="color" value="#f2395b"/>
      <inkml:brushProperty name="ignorePressure" value="0"/>
    </inkml:brush>
  </inkml:definitions>
  <inkml:trace contextRef="#ctx0" brushRef="#br0">49600.000 37350.000 524,'-30.000'-11.000'159,"-9.000"28.000"-37,-10.000 28.000-38,-8.000 29.000-37,-9.000 21.000-21,-6.000 16.000-8,-6.000 15.000-5,-6.000 17.000-8,-2.000 5.000-4,3.000-3.000-2,3.000-3.000-4,4.000-2.000-3,1.000-1.000-5,0.000 3.000-5,0.000 3.000-6,0.000 4.000-6,6.000-12.000-4,13.000-24.000-3,12.000-26.000-1,13.000-24.000-3</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48"/>
    </inkml:context>
    <inkml:brush xml:id="br0">
      <inkml:brushProperty name="width" value="0.046618178486824" units="cm"/>
      <inkml:brushProperty name="height" value="0.046618178486824" units="cm"/>
      <inkml:brushProperty name="color" value="#f2395b"/>
      <inkml:brushProperty name="ignorePressure" value="0"/>
    </inkml:brush>
  </inkml:definitions>
  <inkml:trace contextRef="#ctx0" brushRef="#br0">48300.000 37500.000 471,'-24.000'-25.000'4,"4.000"0.000"8,3.000 0.000 7,3.000 0.000 8,6.000 3.000 8,9.000 6.000 6,10.000 7.000 6,10.000 6.000 8,7.000 12.000-2,6.000 19.000-8,7.000 19.000-9,6.000 19.000-9,4.000 13.000-4,4.000 10.000 1,3.000 10.000 1,3.000 9.000 0,4.000 12.000-5,7.000 16.000-9,6.000 15.000-12,7.000 17.000-9,-3.000-4.000-11,-8.000-22.000-11,-10.000-22.000-11,-9.000-21.000-11,-9.000-17.000-7,-5.000-8.000-3,-7.000-10.000-4,-5.000-9.000-3</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49"/>
    </inkml:context>
    <inkml:brush xml:id="br0">
      <inkml:brushProperty name="width" value="0.0432002022862434" units="cm"/>
      <inkml:brushProperty name="height" value="0.0432002022862434" units="cm"/>
      <inkml:brushProperty name="color" value="#f2395b"/>
      <inkml:brushProperty name="ignorePressure" value="0"/>
    </inkml:brush>
  </inkml:definitions>
  <inkml:trace contextRef="#ctx0" brushRef="#br0">87050.000 38350.000 509,'-11.000'-24.000'126,"28.000"4.000"-25,28.000 3.000-26,29.000 3.000-26,18.000 3.000-15,9.000 3.000-6,10.000 3.000-5,10.000 4.000-5,-3.000 1.000-5,-11.000 0.000-2,-14.000 0.000-3,-11.000 0.000-4,-6.000 0.000-8,4.000 0.000-17,3.000 0.000-15,3.000 0.000-16,-5.000 0.000-8,-12.000 0.000-1,-13.000 0.000 1,-12.000 0.000-1,-12.000 4.000 5,-8.000 10.000 7,-10.000 10.000 9,-9.000 9.000 9</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2"/>
    </inkml:context>
    <inkml:brush xml:id="br0">
      <inkml:brushProperty name="width" value="0.0435699559748173" units="cm"/>
      <inkml:brushProperty name="height" value="0.0435699559748173" units="cm"/>
      <inkml:brushProperty name="color" value="#f2395b"/>
      <inkml:brushProperty name="ignorePressure" value="0"/>
    </inkml:brush>
  </inkml:definitions>
  <inkml:trace contextRef="#ctx0" brushRef="#br0">49850.000 55800.000 504,'-90.000'3.000'61,"23.000"6.000"-15,22.000 7.000-13,22.000 6.000-14,4.000 10.000-7,-12.000 17.000-1,-13.000 15.000-1,-12.000 16.000 1,-12.000 13.000-2,-8.000 14.000-1,-10.000 11.000-2,-9.000 14.000 0,1.000 2.000-1,13.000-6.000 0,12.000-6.000 2,13.000-6.000 0,10.000-10.000 1,10.000-12.000 0,10.000-13.000 0,9.000-12.000-1,24.000-23.000-2,42.000-30.000-4,40.000-32.000-4,41.000-30.000-4,24.000-25.000-2,10.000-15.000 1,10.000-15.000 2,9.000-16.000 1,-1.000-2.000-4,-8.000 13.000-8,-10.000 12.000-9,-9.000 13.000-9,-18.000 12.000-2,-24.000 13.000 6,-26.000 12.000 4,-24.000 13.000 7,-24.000 16.000 13,-22.000 23.000 23,-22.000 22.000 22,-21.000 22.000 24,-10.000 10.000 5,3.000 1.000-11,3.000-1.000-10,4.000 1.000-12,4.000-1.000-6,6.000 1.000-5,7.000-1.000-2,6.000 1.000-4,1.000 2.000-3,-3.000 7.000-3,-3.000 6.000-3,-2.000 7.000-3,0.000-4.000-2,7.000-12.000-2,6.000-13.000-3,7.000-12.000-1,7.000-10.000-2,9.000-6.000-2,10.000-6.000-2,10.000-6.000-2,5.000-10.000-1,4.000-12.000 0,3.000-13.000 0,3.000-12.000 0,1.000-13.000 0,1.000-12.000 0,-1.000-13.000-1,1.000-12.000 0,-1.000-10.000-1,1.000-6.000-1,-1.000-6.000 0,1.000-6.000-2,-6.000-4.000 2,-8.000 1.000 2,-10.000-1.000 4,-9.000 1.000 1,-10.000 4.000 4,-9.000 9.000 2,-10.000 10.000 3,-8.000 10.000 3,-11.000 8.000 1,-8.000 10.000-1,-10.000 10.000 0,-9.000 9.000-1,-7.000 7.000 1,-3.000 7.000 2,-3.000 6.000 2,-2.000 7.000 2,-3.000 5.000-1,1.000 7.000-5,-1.000 6.000-5,1.000 7.000-5,1.000 7.000-6,3.000 9.000-7,3.000 10.000-8,4.000 10.000-7,7.000 2.000-1,13.000-3.000 5,12.000-3.000 4,13.000-2.000 5</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49"/>
    </inkml:context>
    <inkml:brush xml:id="br0">
      <inkml:brushProperty name="width" value="0.0427930280566216" units="cm"/>
      <inkml:brushProperty name="height" value="0.0427930280566216" units="cm"/>
      <inkml:brushProperty name="color" value="#f2395b"/>
      <inkml:brushProperty name="ignorePressure" value="0"/>
    </inkml:brush>
  </inkml:definitions>
  <inkml:trace contextRef="#ctx0" brushRef="#br0">87000.000 39350.000 514,'-52.000'21.000'2,"-3.000"-5.000"6,-3.000-7.000 5,-2.000-5.000 6,10.000-3.000 7,25.000 4.000 11,25.000 3.000 10,25.000 3.000 10,20.000-1.000 1,16.000-2.000-10,15.000-3.000-9,17.000-3.000-10,10.000-2.000-6,6.000 0.000-3,7.000 0.000-1,6.000 0.000-3,6.000 0.000-3,6.000 0.000-5,7.000 0.000-5,6.000 0.000-4,-4.000 1.000-13,-11.000 4.000-20,-14.000 3.000-20,-11.000 3.000-20,-15.000 1.000-4,-16.000 1.000 11,-15.000-1.000 12,-15.000 1.000 10,-12.000-1.000 9,-6.000 1.000 3,-6.000-1.000 5,-6.000 1.000 4</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1"/>
    </inkml:context>
    <inkml:brush xml:id="br0">
      <inkml:brushProperty name="width" value="0.0452951602637768" units="cm"/>
      <inkml:brushProperty name="height" value="0.0452951602637768" units="cm"/>
      <inkml:brushProperty name="color" value="#f2395b"/>
      <inkml:brushProperty name="ignorePressure" value="0"/>
    </inkml:brush>
  </inkml:definitions>
  <inkml:trace contextRef="#ctx0" brushRef="#br0">91700.000 36250.000 485,'21.000'-49.000'0,"-5.000"4.000"1,-7.000 3.000-1,-5.000 3.000 1,-3.000 1.000 3,4.000 1.000 6,3.000-1.000 5,3.000 1.000 6,-1.000 1.000 3,-2.000 3.000-1,-3.000 3.000 0,-3.000 4.000 0,-4.000 7.000 1,-3.000 13.000 4,-3.000 12.000 4,-2.000 13.000 3,-5.000 15.000 0,-2.000 19.000-5,-3.000 19.000-5,-3.000 19.000-4,-4.000 10.000-3,-3.000 4.000-1,-3.000 3.000-2,-2.000 3.000-2,-3.000 3.000-1,1.000 3.000-1,-1.000 3.000-1,1.000 4.000-2,-1.000 1.000-1,1.000 0.000-3,-1.000 0.000-2,1.000 0.000-2,1.000 1.000-1,3.000 4.000-2,3.000 3.000-2,4.000 3.000-1,1.000-4.000-1,0.000-8.000-1,0.000-10.000-2,0.000-9.000 0,1.000-13.000-3,4.000-16.000-3,3.000-15.000-3,3.000-15.000-2,1.000-28.000-4,1.000-36.000-1,-1.000-39.000-3,1.000-36.000-3,7.000-22.000 2,16.000-2.000 3,15.000-3.000 4,17.000-3.000 5,10.000 1.000 2,6.000 6.000 2,7.000 7.000 2,6.000 6.000 2,3.000 7.000 0,0.000 10.000 0,0.000 10.000 0,0.000 9.000-2,-2.000 7.000 4,-3.000 7.000 8,-3.000 6.000 8,-2.000 7.000 8,-5.000 5.000 3,-2.000 7.000 0,-3.000 6.000 1,-3.000 7.000-1,-6.000 4.000 0,-5.000 3.000 0,-7.000 3.000-1,-5.000 4.000 0,-4.000 2.000-1,0.000 4.000 1,0.000 3.000-2,0.000 3.000 1,-4.000 4.000-1,-5.000 7.000-2,-7.000 6.000-2,-5.000 7.000-2,-3.000 2.000-2,4.000 1.000-2,3.000-1.000-2,3.000 1.000-3,-5.000 1.000-1,-12.000 3.000-1,-13.000 3.000 0,-12.000 4.000-2,-9.000-1.000-1,-2.000-3.000-3,-3.000-3.000-1,-3.000-2.000-2,-4.000-5.000-1,-3.000-2.000 1,-3.000-3.000 1,-2.000-3.000 0,0.000-4.000 1,7.000-3.000-2,6.000-3.000 0,7.000-2.000-1,2.000-6.000 0,1.000-6.000 0,-1.000-6.000 0,1.000-6.000 1,7.000-1.000 8,16.000 7.000 16,15.000 6.000 15,17.000 7.000 16,10.000 10.000 4,6.000 16.000-8,7.000 15.000-8,6.000 17.000-8,3.000 5.000-5,0.000-3.000-4,0.000-3.000-4,0.000-2.000-3,1.000-1.000-5,4.000 3.000-6,3.000 3.000-5,3.000 4.000-5,-4.000-4.000-8,-8.000-9.000-9,-10.000-10.000-10,-9.000-8.000-9,-5.000-8.000-2,0.000-2.000 5,0.000-3.000 6,0.000-3.000 5</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1"/>
    </inkml:context>
    <inkml:brush xml:id="br0">
      <inkml:brushProperty name="width" value="0.0399769991636276" units="cm"/>
      <inkml:brushProperty name="height" value="0.0399769991636276" units="cm"/>
      <inkml:brushProperty name="color" value="#f2395b"/>
      <inkml:brushProperty name="ignorePressure" value="0"/>
    </inkml:brush>
  </inkml:definitions>
  <inkml:trace contextRef="#ctx0" brushRef="#br0">92900.000 37550.000 550,'51.000'-22.000'59,"4.000"6.000"-5,3.000 7.000-4,3.000 6.000-5,1.000 6.000-5,1.000 6.000-5,-1.000 7.000-5,1.000 6.000-4,-7.000 4.000-4,-12.000 4.000-2,-13.000 3.000-2,-12.000 3.000-2,-12.000 3.000-5,-8.000 3.000-4,-10.000 3.000-6,-9.000 4.000-5,-10.000 2.000-3,-9.000 4.000 1,-10.000 3.000-1,-8.000 3.000 0,-4.000-2.000 0,3.000-6.000 1,3.000-6.000 1,4.000-6.000 0,4.000-6.000 2,6.000-2.000 4,7.000-3.000 5,6.000-3.000 3,12.000-4.000 1,19.000-3.000-1,19.000-3.000-2,19.000-2.000-1,13.000-3.000 0,10.000 1.000-1,10.000-1.000 1,9.000 1.000-1,4.000-3.000-2,1.000-2.000-6,-1.000-3.000-6,1.000-3.000-4,-6.000-4.000-10,-8.000-3.000-13,-10.000-3.000-12,-9.000-2.000-13</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2"/>
    </inkml:context>
    <inkml:brush xml:id="br0">
      <inkml:brushProperty name="width" value="0.0414721518754959" units="cm"/>
      <inkml:brushProperty name="height" value="0.0414721518754959" units="cm"/>
      <inkml:brushProperty name="color" value="#f2395b"/>
      <inkml:brushProperty name="ignorePressure" value="0"/>
    </inkml:brush>
  </inkml:definitions>
  <inkml:trace contextRef="#ctx0" brushRef="#br0">90200.000 39400.000 530,'-49.000'0.000'0,"4.000"0.000"0,3.000 0.000 0,3.000 0.000 0,9.000 0.000 9,16.000 0.000 18,15.000 0.000 18,17.000 0.000 17,16.000 0.000 4,19.000 0.000-11,19.000 0.000-11,19.000 0.000-11,19.000 1.000-7,23.000 4.000-1,22.000 3.000-1,22.000 3.000-1,13.000 1.000-5,7.000 1.000-8,6.000-1.000-8,7.000 1.000-7,-4.000-3.000-6,-12.000-2.000-3,-13.000-3.000-1,-12.000-3.000-3,-13.000-4.000-6,-12.000-3.000-7,-13.000-3.000-9,-12.000-2.000-8,-16.000-1.000-3,-19.000 3.000 3,-18.000 3.000 3,-19.000 4.000 2,-16.000-1.000 3,-12.000-3.000 5,-13.000-3.000 5,-12.000-2.000 3</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2"/>
    </inkml:context>
    <inkml:brush xml:id="br0">
      <inkml:brushProperty name="width" value="0.0438142493367195" units="cm"/>
      <inkml:brushProperty name="height" value="0.0438142493367195" units="cm"/>
      <inkml:brushProperty name="color" value="#f2395b"/>
      <inkml:brushProperty name="ignorePressure" value="0"/>
    </inkml:brush>
  </inkml:definitions>
  <inkml:trace contextRef="#ctx0" brushRef="#br0">91350.000 39600.000 502,'-68.000'-2.000'3,"17.000"-3.000"9,15.000-3.000 7,16.000-2.000 8,9.000 8.000 7,3.000 22.000 9,3.000 22.000 6,4.000 23.000 9,-3.000 13.000-1,-5.000 6.000-9,-7.000 7.000-9,-5.000 6.000-8,-9.000 9.000-7,-9.000 13.000-4,-10.000 12.000-5,-8.000 13.000-5,-3.000 7.000-4,7.000 4.000-3,6.000 3.000-5,7.000 3.000-2,4.000-5.000-4,3.000-12.000-2,3.000-13.000-1,4.000-12.000-3,2.000-15.000-1,4.000-15.000 0,3.000-15.000 0,3.000-16.000 0,7.000-26.000-5,14.000-33.000-10,11.000-35.000-10,14.000-34.000-9,8.000-23.000-1,7.000-8.000 8,6.000-10.000 9,7.000-9.000 8,2.000-5.000 5,1.000 0.000 3,-1.000 0.000 2,1.000 0.000 2,1.000 4.000 4,3.000 10.000 4,3.000 10.000 3,4.000 9.000 5,2.000 7.000 4,4.000 7.000 2,3.000 6.000 4,3.000 7.000 3,-2.000 5.000 3,-6.000 7.000 1,-6.000 6.000 2,-6.000 7.000 1,-7.000 7.000 1,-6.000 9.000 0,-6.000 10.000 0,-6.000 10.000-1,-7.000 7.000-1,-6.000 6.000-4,-6.000 7.000-1,-6.000 6.000-4,-7.000 6.000-1,-6.000 6.000 1,-6.000 7.000-1,-6.000 6.000 1,-10.000 4.000-2,-12.000 4.000-2,-13.000 3.000-3,-12.000 3.000-3,-7.000-1.000-3,1.000-2.000-3,-1.000-3.000-3,1.000-3.000-4,-1.000-6.000-1,1.000-5.000-2,-1.000-7.000-2,1.000-5.000 0,1.000-8.000-1,3.000-5.000 3,3.000-7.000 1,4.000-5.000 2,4.000-8.000 0,6.000-5.000 0,7.000-7.000-2,6.000-5.000 0,13.000 2.000 8,23.000 13.000 15,22.000 12.000 17,22.000 13.000 16,10.000 9.000 3,1.000 6.000-8,-1.000 7.000-8,1.000 6.000-9,4.000 6.000-9,9.000 6.000-8,10.000 7.000-9,10.000 6.000-9,2.000-4.000-5,-3.000-11.000-2,-3.000-14.000-2,-2.000-11.000-1,-6.000-9.000-6,-6.000-3.000-7,-6.000-3.000-8,-6.000-2.000-7</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3"/>
    </inkml:context>
    <inkml:brush xml:id="br0">
      <inkml:brushProperty name="width" value="0.0415620021522045" units="cm"/>
      <inkml:brushProperty name="height" value="0.0415620021522045" units="cm"/>
      <inkml:brushProperty name="color" value="#f2395b"/>
      <inkml:brushProperty name="ignorePressure" value="0"/>
    </inkml:brush>
  </inkml:definitions>
  <inkml:trace contextRef="#ctx0" brushRef="#br0">93450.000 40300.000 529,'-68.000'4.000'95,"17.000"10.000"-15,15.000 10.000-15,16.000 9.000-14,9.000 7.000-11,3.000 7.000-5,3.000 6.000-5,4.000 7.000-6,1.000 5.000-4,0.000 7.000-5,0.000 6.000-5,0.000 7.000-4,0.000 4.000-8,0.000 3.000-11,0.000 3.000-10,0.000 4.000-10,0.000-4.000-7,0.000-9.000-4,0.000-10.000-3,0.000-8.000-4</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3"/>
    </inkml:context>
    <inkml:brush xml:id="br0">
      <inkml:brushProperty name="width" value="0.0417340472340584" units="cm"/>
      <inkml:brushProperty name="height" value="0.0417340472340584" units="cm"/>
      <inkml:brushProperty name="color" value="#f2395b"/>
      <inkml:brushProperty name="ignorePressure" value="0"/>
    </inkml:brush>
  </inkml:definitions>
  <inkml:trace contextRef="#ctx0" brushRef="#br0">96300.000 38750.000 527,'-2.000'-46.000'9,"-3.000"10.000"18,-3.000 10.000 18,-2.000 9.000 19,-8.000 10.000 3,-8.000 14.000-11,-10.000 11.000-10,-9.000 14.000-12,-9.000 13.000-7,-5.000 16.000-4,-7.000 15.000-3,-5.000 17.000-3,-4.000 5.000-4,0.000-3.000-3,0.000-3.000-2,0.000-2.000-3,-2.000-1.000-3,-3.000 3.000-5,-3.000 3.000-4,-2.000 4.000-3,0.000-4.000-6,7.000-9.000-8,6.000-10.000-6,7.000-8.000-7,8.000-11.000-2,14.000-8.000 5,11.000-10.000 4,14.000-9.000 4</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3"/>
    </inkml:context>
    <inkml:brush xml:id="br0">
      <inkml:brushProperty name="width" value="0.0408339314162731" units="cm"/>
      <inkml:brushProperty name="height" value="0.0408339314162731" units="cm"/>
      <inkml:brushProperty name="color" value="#f2395b"/>
      <inkml:brushProperty name="ignorePressure" value="0"/>
    </inkml:brush>
  </inkml:definitions>
  <inkml:trace contextRef="#ctx0" brushRef="#br0">95000.000 38950.000 538,'-2.000'-47.000'4,"-3.000"6.000"6,-3.000 7.000 6,-2.000 6.000 8,2.000 10.000 7,9.000 17.000 9,10.000 15.000 8,10.000 16.000 9,7.000 12.000 0,6.000 9.000-9,7.000 10.000-10,6.000 10.000-9,4.000 7.000-7,4.000 6.000-5,3.000 7.000-5,3.000 6.000-4,1.000 1.000-8,1.000-3.000-8,-1.000-3.000-9,1.000-2.000-10,-3.000-6.000-7,-2.000-6.000-7,-3.000-6.000-6,-3.000-6.000-7,-6.000-10.000-2,-5.000-12.000 1,-7.000-13.000 3,-5.000-12.000 1</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4"/>
    </inkml:context>
    <inkml:brush xml:id="br0">
      <inkml:brushProperty name="width" value="0.0392379947006702" units="cm"/>
      <inkml:brushProperty name="height" value="0.0392379947006702" units="cm"/>
      <inkml:brushProperty name="color" value="#f2395b"/>
      <inkml:brushProperty name="ignorePressure" value="0"/>
    </inkml:brush>
  </inkml:definitions>
  <inkml:trace contextRef="#ctx0" brushRef="#br0">97200.000 39400.000 560,'31.000'-22.000'61,"13.000"6.000"-5,12.000 7.000-7,13.000 6.000-5,13.000 3.000-4,17.000 0.000-4,15.000 0.000-4,16.000 0.000-2,12.000 0.000-5,9.000 0.000-4,10.000 0.000-5,10.000 0.000-4,0.000 1.000-3,-5.000 4.000-4,-7.000 3.000-2,-5.000 3.000-2,-11.000 1.000-4,-11.000 1.000-3,-14.000-1.000-2,-11.000 1.000-4,-14.000-1.000-4,-11.000 1.000-8,-14.000-1.000-5,-11.000 1.000-8,-11.000-3.000-2,-5.000-2.000 0,-7.000-3.000 1,-5.000-3.000 1,-6.000-6.000 0,-3.000-5.000-2,-3.000-7.000-2,-2.000-5.000-1</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6"/>
    </inkml:context>
    <inkml:brush xml:id="br0">
      <inkml:brushProperty name="width" value="0.0413153730332851" units="cm"/>
      <inkml:brushProperty name="height" value="0.0413153730332851" units="cm"/>
      <inkml:brushProperty name="color" value="#f2395b"/>
      <inkml:brushProperty name="ignorePressure" value="0"/>
    </inkml:brush>
  </inkml:definitions>
  <inkml:trace contextRef="#ctx0" brushRef="#br0">99150.000 35350.000 532,'-2.000'-32.000'61,"-3.000"39.000"-3,-3.000 36.000-3,-2.000 39.000-4,-8.000 22.000-5,-8.000 10.000-7,-10.000 10.000-6,-9.000 9.000-8,-5.000 7.000-4,0.000 7.000-3,0.000 6.000-2,0.000 7.000-3,-2.000 4.000-2,-3.000 3.000-3,-3.000 3.000-2,-2.000 4.000-2,-1.000-4.000-2,3.000-9.000-2,3.000-10.000 0,4.000-8.000-3,4.000-6.000-1,6.000 1.000-2,7.000-1.000-2,6.000 1.000-2,10.000-26.000-4,17.000-49.000-6,15.000-51.000-7,16.000-49.000-7,9.000-34.000 0,3.000-15.000 2,3.000-15.000 4,4.000-16.000 4,2.000-10.000 3,4.000-3.000 1,3.000-3.000 2,3.000-2.000 2,3.000 2.000 2,3.000 9.000 2,3.000 10.000 3,4.000 10.000 2,-1.000 8.000 2,-3.000 10.000 3,-3.000 10.000 2,-2.000 9.000 3,-8.000 10.000 4,-8.000 14.000 4,-10.000 11.000 5,-9.000 14.000 5,-2.000 8.000 3,6.000 7.000 2,7.000 6.000 2,6.000 7.000 1,-2.000 7.000-1,-9.000 9.000-3,-10.000 10.000-4,-8.000 10.000-3,-9.000 5.000-2,-6.000 4.000-1,-6.000 3.000-1,-6.000 3.000 0,-10.000-1.000-2,-12.000-2.000-3,-13.000-3.000-2,-12.000-3.000-4,-7.000-2.000-3,1.000 0.000-4,-1.000 0.000-4,1.000 0.000-3,-1.000-5.000-2,1.000-9.000 2,-1.000-10.000 1,1.000-8.000 3,2.000-8.000-4,7.000-2.000-6,6.000-3.000-7,7.000-3.000-7,5.000-6.000-1,7.000-5.000 4,6.000-7.000 4,7.000-5.000 5,4.000-4.000 4,3.000 0.000 5,3.000 0.000 6,4.000 0.000 3,7.000 7.000 10,13.000 17.000 11,12.000 15.000 12,13.000 16.000 13,4.000 7.000 0,-3.000 1.000-8,-3.000-1.000-9,-2.000 1.000-10,2.000 2.000-6,9.000 7.000-5,10.000 6.000-4,10.000 7.000-5,4.000-3.000-7,0.000-8.000-6,0.000-10.000-9,0.000-9.000-7,-4.000-7.000-6,-5.000-3.000-2,-7.000-3.000-4,-5.000-2.000-2</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3"/>
    </inkml:context>
    <inkml:brush xml:id="br0">
      <inkml:brushProperty name="width" value="0.0426396653056145" units="cm"/>
      <inkml:brushProperty name="height" value="0.0426396653056145" units="cm"/>
      <inkml:brushProperty name="color" value="#f2395b"/>
      <inkml:brushProperty name="ignorePressure" value="0"/>
    </inkml:brush>
  </inkml:definitions>
  <inkml:trace contextRef="#ctx0" brushRef="#br0">51750.000 56250.000 515,'79.000'4.000'1,"10.000"10.000"2,10.000 10.000 2,9.000 9.000 2,-8.000 10.000 7,-25.000 14.000 13,-25.000 11.000 12,-25.000 14.000 13,-21.000 8.000 1,-15.000 7.000-9,-15.000 6.000-11,-16.000 7.000-9,-8.000 0.000-6,0.000-2.000-2,0.000-3.000-3,0.000-3.000-3,4.000-6.000-1,10.000-5.000-1,10.000-7.000 0,9.000-5.000-1,9.000-9.000-2,9.000-9.000-2,10.000-10.000-2,10.000-8.000-3,8.000-8.000 0,10.000-2.000 0,10.000-3.000 1,9.000-3.000 0,4.000 1.000 2,1.000 6.000 0,-1.000 7.000 3,1.000 6.000 0,-6.000 4.000 2,-8.000 4.000-2,-10.000 3.000 1,-9.000 3.000-2,-12.000 6.000 2,-11.000 9.000 2,-14.000 10.000 3,-11.000 10.000 2,-17.000 7.000-1,-18.000 6.000-1,-19.000 7.000-4,-18.000 6.000-3,-12.000 1.000-3,-3.000-3.000-2,-3.000-3.000-3,-2.000-2.000-3,-1.000-12.000-5,3.000-19.000-7,3.000-18.000-7,4.000-19.000-7,7.000-19.000-6,13.000-19.000-3,12.000-18.000-4,13.000-19.000-4,10.000-10.000 0,10.000 1.000 3,10.000-1.000 1,9.000 1.000 3</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6"/>
    </inkml:context>
    <inkml:brush xml:id="br0">
      <inkml:brushProperty name="width" value="0.0308314878493547" units="cm"/>
      <inkml:brushProperty name="height" value="0.0308314878493547" units="cm"/>
      <inkml:brushProperty name="color" value="#f2395b"/>
      <inkml:brushProperty name="ignorePressure" value="0"/>
    </inkml:brush>
  </inkml:definitions>
  <inkml:trace contextRef="#ctx0" brushRef="#br0">100350.000 37000.000 713,'65.000'7.000'31,"-18.000"17.000"5,-19.000 15.000 5,-18.000 16.000 5,-14.000 4.000-3,-5.000-6.000-8,-7.000-6.000-10,-5.000-6.000-9,-4.000-4.000-7,0.000 1.000-5,0.000-1.000-4,0.000 1.000-4,4.000-3.000-4,10.000-2.000-3,10.000-3.000-1,9.000-3.000-3,9.000-2.000 3,9.000 0.000 6,10.000 0.000 6,10.000 0.000 7,0.000 0.000 3,-5.000 0.000-2,-7.000 0.000-1,-5.000 0.000-2,-6.000 3.000-1,-3.000 6.000 0,-3.000 7.000-2,-2.000 6.000 1,-14.000 9.000-2,-21.000 13.000-3,-22.000 12.000-2,-22.000 13.000-2,-19.000 9.000-9,-16.000 6.000-13,-15.000 7.000-13,-15.000 6.000-14,4.000-10.000-4,25.000-24.000 8,25.000-26.000 7,25.000-24.000 7</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7"/>
    </inkml:context>
    <inkml:brush xml:id="br0">
      <inkml:brushProperty name="width" value="0.0449419170618057" units="cm"/>
      <inkml:brushProperty name="height" value="0.0449419170618057" units="cm"/>
      <inkml:brushProperty name="color" value="#f2395b"/>
      <inkml:brushProperty name="ignorePressure" value="0"/>
    </inkml:brush>
  </inkml:definitions>
  <inkml:trace contextRef="#ctx0" brushRef="#br0">98050.000 40050.000 489,'-25.000'26.000'116,"0.000"4.000"-24,0.000 3.000-23,0.000 3.000-25,0.000 6.000-13,0.000 9.000-3,0.000 10.000-4,0.000 10.000-3,0.000 10.000-3,0.000 13.000-1,0.000 12.000-2,0.000 13.000 0,-2.000 12.000-4,-3.000 13.000-5,-3.000 12.000-3,-2.000 13.000-6,-3.000-1.000-3,1.000-11.000-2,-1.000-14.000-2,1.000-11.000-3,1.000-12.000-1,3.000-9.000 0,3.000-10.000-2,4.000-8.000 0,2.000-12.000-1,4.000-12.000 0,3.000-13.000 0,3.000-12.000 0,-1.000-19.000-2,-2.000-25.000-2,-3.000-25.000-4,-3.000-25.000-2,2.000-10.000 0,10.000 7.000 5,10.000 6.000 4,9.000 7.000 4,4.000 4.000 4,1.000 3.000 2,-1.000 3.000 2,1.000 4.000 4,1.000-1.000 3,3.000-3.000 4,3.000-3.000 5,4.000-2.000 4,2.000-3.000 1,4.000 1.000-3,3.000-1.000-2,3.000 1.000-3,3.000-6.000-1,3.000-8.000-3,3.000-10.000-1,4.000-9.000-2,2.000-9.000-1,4.000-5.000-2,3.000-7.000-1,3.000-5.000-1,1.000-3.000 0,1.000 4.000-1,-1.000 3.000 1,1.000 3.000 1,-3.000 7.000 1,-2.000 14.000 2,-3.000 11.000 4,-3.000 14.000 3,-6.000 11.000 3,-5.000 14.000 6,-7.000 11.000 5,-5.000 14.000 5,-8.000 10.000 1,-5.000 9.000-5,-7.000 10.000-4,-5.000 10.000-5,-8.000 8.000-2,-5.000 10.000-1,-7.000 10.000-1,-5.000 9.000 0,-8.000-1.000-3,-5.000-8.000-5,-7.000-10.000-4,-5.000-9.000-5,-8.000-7.000-4,-5.000-3.000-3,-7.000-3.000-4,-5.000-2.000-3,-3.000-8.000-3,4.000-8.000-2,3.000-10.000-1,3.000-9.000-2,7.000-10.000 1,14.000-9.000 4,11.000-10.000 5,14.000-8.000 5,7.000-6.000 4,3.000 1.000 6,3.000-1.000 6,4.000 1.000 6,4.000 5.000 7,6.000 14.000 10,7.000 11.000 9,6.000 14.000 10,4.000 10.000 3,4.000 9.000-2,3.000 10.000-3,3.000 10.000-2,6.000 4.000-4,9.000 0.000-4,10.000 0.000-5,10.000 0.000-3,5.000 1.000-6,4.000 4.000-3,3.000 3.000-4,3.000 3.000-4,1.000-4.000-8,1.000-8.000-10,-1.000-10.000-11,1.000-9.000-10,-3.000-7.000-7,-2.000-3.000-4,-3.000-3.000-4,-3.000-2.000-4,-9.000-5.000-2,-11.000-2.000 1,-14.000-3.000 1,-11.000-3.000 1</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7"/>
    </inkml:context>
    <inkml:brush xml:id="br0">
      <inkml:brushProperty name="width" value="0.0429479777812958" units="cm"/>
      <inkml:brushProperty name="height" value="0.0429479777812958" units="cm"/>
      <inkml:brushProperty name="color" value="#f2395b"/>
      <inkml:brushProperty name="ignorePressure" value="0"/>
    </inkml:brush>
  </inkml:definitions>
  <inkml:trace contextRef="#ctx0" brushRef="#br0">99750.000 41300.000 512,'-2.000'-43.000'8,"-3.000"17.000"19,-3.000 15.000 16,-2.000 16.000 18,-6.000 13.000 3,-6.000 14.000-10,-6.000 11.000-11,-6.000 14.000-11,-4.000 7.000-7,1.000 3.000-2,-1.000 3.000-3,1.000 4.000-1,2.000-3.000-4,7.000-5.000-1,6.000-7.000-2,7.000-5.000-1,5.000-6.000-4,7.000-3.000-1,6.000-3.000-3,7.000-2.000-2,10.000-5.000-4,16.000-2.000-2,15.000-3.000-3,17.000-3.000-3,7.000-6.000 0,0.000-5.000 2,0.000-7.000 3,0.000-5.000 3,1.000-6.000-9,4.000-3.000-19,3.000-3.000-20,3.000-2.000-20,-7.000-3.000-2,-15.000 1.000 12,-15.000-1.000 14,-16.000 1.000 14,-10.000-1.000 6,-3.000 1.000 1,-3.000-1.000 0,-2.000 1.000 2</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9:57"/>
    </inkml:context>
    <inkml:brush xml:id="br0">
      <inkml:brushProperty name="width" value="0.0427023358643055" units="cm"/>
      <inkml:brushProperty name="height" value="0.0427023358643055" units="cm"/>
      <inkml:brushProperty name="color" value="#f2395b"/>
      <inkml:brushProperty name="ignorePressure" value="0"/>
    </inkml:brush>
  </inkml:definitions>
  <inkml:trace contextRef="#ctx0" brushRef="#br0">100350.000 41050.000 515,'-25.000'-25.000'5,"0.000"0.000"13,0.000 0.000 11,0.000 0.000 12,0.000 6.000 5,0.000 13.000-1,0.000 12.000-1,0.000 13.000-1,0.000 12.000-2,0.000 13.000-5,0.000 12.000-5,0.000 13.000-4,1.000 10.000-4,4.000 10.000-3,3.000 10.000-5,3.000 9.000-3,-1.000 7.000-5,-2.000 7.000-6,-3.000 6.000-5,-3.000 7.000-7,-4.000 7.000-9,-3.000 9.000-9,-3.000 10.000-12,-2.000 10.000-10,0.000-12.000 0,7.000-31.000 9,6.000-31.000 9,7.000-31.000 10,2.000-16.000-1,1.000 0.000-7,-1.000 0.000-10,1.000 0.000-8</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04"/>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63775.000 7100.000 333,'157.000'63.000'167,"51.000"46.000"-1,50.000 47.000 1,49.000 47.000 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0"/>
    </inkml:context>
    <inkml:brush xml:id="br0">
      <inkml:brushProperty name="width" value="0.0394530780613422" units="cm"/>
      <inkml:brushProperty name="height" value="0.0394530780613422" units="cm"/>
      <inkml:brushProperty name="color" value="#000000"/>
      <inkml:brushProperty name="ignorePressure" value="0"/>
    </inkml:brush>
  </inkml:definitions>
  <inkml:trace contextRef="#ctx0" brushRef="#br0">16900.000 18950.000 557,'0.000'-41.000'28,"0.000"19.000"11,0.000 19.000 10,0.000 19.000 12,-4.000 13.000-1,-5.000 10.000-10,-7.000 10.000-11,-5.000 9.000-10,-4.000 6.000-8,0.000 3.000-4,0.000 3.000-4,0.000 4.000-4,0.000 2.000-3,0.000 4.000-1,0.000 3.000-2,0.000 3.000-1,3.000-1.000 0,6.000-2.000-1,7.000-3.000 2,6.000-3.000-1,3.000-6.000 0,0.000-5.000-1,0.000-7.000 0,0.000-5.000-3,7.000-15.000-1,17.000-22.000-4,15.000-22.000-5,16.000-21.000-2,9.000-21.000-2,3.000-19.000 1,3.000-18.000 3,4.000-19.000 1,-3.000-10.000 2,-5.000 1.000 0,-7.000-1.000 1,-5.000 1.000 1,-8.000 2.000 0,-5.000 7.000 2,-7.000 6.000 1,-5.000 7.000 1,-6.000 8.000 1,-3.000 14.000 1,-3.000 11.000 1,-2.000 14.000 1,-8.000 8.000-1,-8.000 7.000 1,-10.000 6.000-1,-9.000 7.000 1,-7.000 2.000-1,-3.000 1.000 0,-3.000-1.000 1,-2.000 1.000 0,-1.000 2.000 0,3.000 7.000 0,3.000 6.000 0,4.000 7.000-1,1.000 5.000-4,0.000 7.000-8,0.000 6.000-8,0.000 7.000-9,3.000 4.000-5,6.000 3.000-4,7.000 3.000-3,6.000 4.000-5,1.000-4.000 2,-3.000-9.000 5,-3.000-10.000 7,-2.000-8.000 5</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0"/>
    </inkml:context>
    <inkml:brush xml:id="br0">
      <inkml:brushProperty name="width" value="0.0342611223459244" units="cm"/>
      <inkml:brushProperty name="height" value="0.0342611223459244" units="cm"/>
      <inkml:brushProperty name="color" value="#000000"/>
      <inkml:brushProperty name="ignorePressure" value="0"/>
    </inkml:brush>
  </inkml:definitions>
  <inkml:trace contextRef="#ctx0" brushRef="#br0">17600.000 19150.000 642,'23.000'23.000'0,"-3.000"-3.000"0,-3.000-3.000 0,-2.000-2.000 0,-3.000-1.000 2,1.000 3.000 4,-1.000 3.000 5,1.000 4.000 4,-1.000 2.000 6,1.000 4.000 9,-1.000 3.000 8,1.000 3.000 9,-1.000 3.000 0,1.000 3.000-6,-1.000 3.000-7,1.000 4.000-6,1.000-1.000-7,3.000-3.000-8,3.000-3.000-10,4.000-2.000-7,-1.000-3.000-3,-3.000 1.000 3,-3.000-1.000 2,-2.000 1.000 4</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1"/>
    </inkml:context>
    <inkml:brush xml:id="br0">
      <inkml:brushProperty name="width" value="0.0440243631601334" units="cm"/>
      <inkml:brushProperty name="height" value="0.0440243631601334" units="cm"/>
      <inkml:brushProperty name="color" value="#000000"/>
      <inkml:brushProperty name="ignorePressure" value="0"/>
    </inkml:brush>
  </inkml:definitions>
  <inkml:trace contextRef="#ctx0" brushRef="#br0">18700.000 18500.000 499,'-22.000'-19.000'73,"6.000"13.000"-8,7.000 12.000-6,6.000 13.000-7,3.000 9.000-8,0.000 6.000-6,0.000 7.000-6,0.000 6.000-8,1.000 6.000-4,4.000 6.000-2,3.000 7.000-2,3.000 6.000-3,1.000 3.000-2,1.000 0.000-1,-1.000 0.000-2,1.000 0.000-1,-3.000-2.000-1,-2.000-3.000-3,-3.000-3.000-2,-3.000-2.000-1,-1.000 2.000-2,4.000 9.000 1,3.000 10.000 0,3.000 10.000 1,-1.000-4.000-1,-2.000-16.000-5,-3.000-15.000-4,-3.000-15.000-3,-4.000-9.000-4,-3.000 1.000 0,-3.000-1.000-3,-2.000 1.000-1,-8.000-1.000-1,-8.000 1.000-1,-10.000-1.000-1,-9.000 1.000 0,-5.000-4.000-2,0.000-6.000 0,0.000-6.000-2,0.000-6.000 0,-2.000-4.000-1,-3.000 1.000 1,-3.000-1.000 0,-2.000 1.000 1</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1"/>
    </inkml:context>
    <inkml:brush xml:id="br0">
      <inkml:brushProperty name="width" value="0.0263907499611378" units="cm"/>
      <inkml:brushProperty name="height" value="0.0263907499611378" units="cm"/>
      <inkml:brushProperty name="color" value="#000000"/>
      <inkml:brushProperty name="ignorePressure" value="0"/>
    </inkml:brush>
  </inkml:definitions>
  <inkml:trace contextRef="#ctx0" brushRef="#br0">18750.000 18650.000 833,'50.000'-24.000'4,"0.000"4.000"7,0.000 3.000 8,0.000 3.000 8,1.000 1.000 2,4.000 1.000-5,3.000-1.000-3,3.000 1.000-4,4.000 1.000-6,7.000 3.000-8,6.000 3.000-7,7.000 4.000-8,-4.000 1.000-10,-12.000 0.000-12,-13.000 0.000-12,-12.000 0.000-12</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2"/>
    </inkml:context>
    <inkml:brush xml:id="br0">
      <inkml:brushProperty name="width" value="0.0485600344836712" units="cm"/>
      <inkml:brushProperty name="height" value="0.0485600344836712" units="cm"/>
      <inkml:brushProperty name="color" value="#000000"/>
      <inkml:brushProperty name="ignorePressure" value="0"/>
    </inkml:brush>
  </inkml:definitions>
  <inkml:trace contextRef="#ctx0" brushRef="#br0">24100.000 18400.000 453,'0.000'51.000'181,"0.000"4.000"-44,0.000 3.000-43,0.000 3.000-44,-2.000 4.000-23,-3.000 7.000-6,-3.000 6.000-4,-2.000 7.000-4,-3.000 7.000-7,1.000 9.000-7,-1.000 10.000-8,1.000 10.000-8,1.000 4.000-9,3.000 0.000-7,3.000 0.000-9,4.000 0.000-7,1.000-10.000-8,0.000-18.000-4,0.000-19.000-6,0.000-18.000-5</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3"/>
    </inkml:context>
    <inkml:brush xml:id="br0">
      <inkml:brushProperty name="width" value="0.0359453409910202" units="cm"/>
      <inkml:brushProperty name="height" value="0.0359453409910202" units="cm"/>
      <inkml:brushProperty name="color" value="#f2395b"/>
      <inkml:brushProperty name="ignorePressure" value="0"/>
    </inkml:brush>
  </inkml:definitions>
  <inkml:trace contextRef="#ctx0" brushRef="#br0">52900.000 54350.000 612,'79.000'-44.000'6,"10.000"13.000"15,10.000 12.000 13,9.000 13.000 13,-5.000 15.000 4,-19.000 19.000-8,-18.000 19.000-7,-19.000 19.000-7,-15.000 13.000-6,-8.000 10.000-1,-10.000 10.000-4,-9.000 9.000-1,-15.000 4.000-4,-18.000 1.000-2,-19.000-1.000-4,-18.000 1.000-2,-6.000-9.000-3,10.000-15.000 0,10.000-15.000-2,9.000-16.000 0,21.000-13.000-2,35.000-9.000-6,35.000-10.000-4,34.000-8.000-5,18.000-11.000-6,4.000-8.000-9,3.000-10.000-7,3.000-9.000-8,-5.000-5.000-3,-12.000 0.000 4,-13.000 0.000 2,-12.000 0.000 4,-12.000 1.000 3,-8.000 4.000 5,-10.000 3.000 6,-9.000 3.000 4</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3"/>
    </inkml:context>
    <inkml:brush xml:id="br0">
      <inkml:brushProperty name="width" value="0.0457987003028393" units="cm"/>
      <inkml:brushProperty name="height" value="0.0457987003028393" units="cm"/>
      <inkml:brushProperty name="color" value="#000000"/>
      <inkml:brushProperty name="ignorePressure" value="0"/>
    </inkml:brush>
  </inkml:definitions>
  <inkml:trace contextRef="#ctx0" brushRef="#br0">30300.000 18250.000 480,'21.000'-16.000'13,"-5.000"19.000"25,-7.000 19.000 25,-5.000 19.000 26,-4.000 10.000 3,0.000 4.000-20,0.000 3.000-18,0.000 3.000-20,1.000-2.000-12,4.000-6.000-5,3.000-6.000-4,3.000-6.000-5,4.000-6.000-4,7.000-2.000-4,6.000-3.000-2,7.000-3.000-4,5.000-7.000-3,7.000-9.000-3,6.000-10.000-3,7.000-8.000-4,4.000-15.000-1,3.000-19.000 1,3.000-18.000 0,4.000-19.000 2,-3.000-8.000 0,-5.000 3.000 2,-7.000 3.000 1,-5.000 4.000 1,-8.000 2.000 2,-5.000 4.000 3,-7.000 3.000 3,-5.000 3.000 2,-9.000 4.000 4,-9.000 7.000 1,-10.000 6.000 3,-8.000 7.000 3,-9.000 5.000 0,-6.000 7.000-1,-6.000 6.000 0,-6.000 7.000 0,-12.000 7.000-3,-15.000 9.000-3,-15.000 10.000-4,-16.000 10.000-3,-5.000 8.000-5,6.000 10.000-10,7.000 10.000-8,6.000 9.000-8,9.000-1.000-7,13.000-8.000-2,12.000-10.000-4,13.000-9.000-2</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4"/>
    </inkml:context>
    <inkml:brush xml:id="br0">
      <inkml:brushProperty name="width" value="0.0425262078642845" units="cm"/>
      <inkml:brushProperty name="height" value="0.0425262078642845" units="cm"/>
      <inkml:brushProperty name="color" value="#000000"/>
      <inkml:brushProperty name="ignorePressure" value="0"/>
    </inkml:brush>
  </inkml:definitions>
  <inkml:trace contextRef="#ctx0" brushRef="#br0">15650.000 22400.000 517,'-55.000'21.000'13,"41.000"-5.000"27,40.000-7.000 25,42.000-5.000 28,17.000-8.000 2,-2.000-5.000-22,-3.000-7.000-21,-3.000-5.000-21,4.000-4.000-16,13.000 0.000-9,12.000 0.000-10,13.000 0.000-10,-1.000 3.000-9,-11.000 6.000-9,-14.000 7.000-10,-11.000 6.000-9,-14.000 4.000-3,-11.000 4.000 6,-14.000 3.000 5,-11.000 3.000 6,-7.000 1.000 1,0.000 1.000 0,0.000-1.000-1,0.000 1.000 0</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4"/>
    </inkml:context>
    <inkml:brush xml:id="br0">
      <inkml:brushProperty name="width" value="0.0453171618282795" units="cm"/>
      <inkml:brushProperty name="height" value="0.0453171618282795" units="cm"/>
      <inkml:brushProperty name="color" value="#000000"/>
      <inkml:brushProperty name="ignorePressure" value="0"/>
    </inkml:brush>
  </inkml:definitions>
  <inkml:trace contextRef="#ctx0" brushRef="#br0">17950.000 21700.000 485,'-46.000'1.000'6,"10.000"4.000"13,10.000 3.000 13,9.000 3.000 12,4.000 4.000 5,1.000 7.000-4,-1.000 6.000-4,1.000 7.000-4,-1.000 4.000-3,1.000 3.000-3,-1.000 3.000-3,1.000 4.000-4,-1.000 5.000-2,1.000 10.000-3,-1.000 10.000-3,1.000 9.000-2,-1.000-1.000-3,1.000-8.000-1,-1.000-10.000-3,1.000-9.000-1,2.000-7.000-2,7.000-3.000 1,6.000-3.000-1,7.000-2.000 1,5.000-8.000-3,7.000-8.000-6,6.000-10.000-5,7.000-9.000-6,4.000-13.000-3,3.000-16.000-2,3.000-15.000-3,4.000-15.000-2,1.000-12.000-1,0.000-6.000 1,0.000-6.000 1,0.000-6.000 1,-4.000-2.000 1,-5.000 3.000 2,-7.000 3.000 3,-5.000 4.000 2,-8.000 4.000 2,-5.000 6.000 5,-7.000 7.000 3,-5.000 6.000 3,-9.000 7.000 4,-9.000 10.000 1,-10.000 10.000 1,-8.000 9.000 2,-6.000 6.000 0,1.000 3.000-2,-1.000 3.000-2,1.000 4.000-1,1.000 4.000-1,3.000 6.000 0,3.000 7.000 1,4.000 6.000 1,2.000 4.000-6,4.000 4.000-12,3.000 3.000-12,3.000 3.000-12</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5"/>
    </inkml:context>
    <inkml:brush xml:id="br0">
      <inkml:brushProperty name="width" value="0.0395247638225555" units="cm"/>
      <inkml:brushProperty name="height" value="0.0395247638225555" units="cm"/>
      <inkml:brushProperty name="color" value="#000000"/>
      <inkml:brushProperty name="ignorePressure" value="0"/>
    </inkml:brush>
  </inkml:definitions>
  <inkml:trace contextRef="#ctx0" brushRef="#br0">18450.000 22050.000 556,'48.000'50.000'70,"-3.000"0.000"-1,-3.000 0.000-3,-2.000 0.000 0,-6.000-2.000-8,-6.000-3.000-12,-6.000-3.000-12,-6.000-2.000-13,-4.000-1.000-10,1.000 3.000-9,-1.000 3.000-8,1.000 4.000-8,-1.000-1.000-11,1.000-3.000-10,-1.000-3.000-11,1.000-2.000-10</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5"/>
    </inkml:context>
    <inkml:brush xml:id="br0">
      <inkml:brushProperty name="width" value="0.0432492196559906" units="cm"/>
      <inkml:brushProperty name="height" value="0.0432492196559906" units="cm"/>
      <inkml:brushProperty name="color" value="#000000"/>
      <inkml:brushProperty name="ignorePressure" value="0"/>
    </inkml:brush>
  </inkml:definitions>
  <inkml:trace contextRef="#ctx0" brushRef="#br0">19100.000 21450.000 508,'93.000'-44.000'95,"-11.000"13.000"-14,-14.000 12.000-15,-11.000 13.000-15,-9.000 9.000-9,-3.000 6.000-5,-3.000 7.000-6,-2.000 6.000-5,-8.000 7.000-5,-8.000 10.000-5,-10.000 10.000-4,-9.000 9.000-4,-7.000 7.000-4,-3.000 7.000-2,-3.000 6.000-4,-2.000 7.000-3,-8.000 0.000-1,-8.000-2.000-3,-10.000-3.000-2,-9.000-3.000-1,-1.000-6.000-1,10.000-5.000-1,10.000-7.000 1,9.000-5.000-1,12.000-11.000 2,16.000-11.000 1,15.000-14.000 2,17.000-11.000 1,10.000-11.000 0,6.000-5.000-2,7.000-7.000-3,6.000-5.000-3,4.000-3.000-4,4.000 4.000-7,3.000 3.000-6,3.000 3.000-6,-7.000 1.000-4,-15.000 1.000-1,-15.000-1.000 0,-16.000 1.000 0</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6"/>
    </inkml:context>
    <inkml:brush xml:id="br0">
      <inkml:brushProperty name="width" value="0.043766837567091" units="cm"/>
      <inkml:brushProperty name="height" value="0.043766837567091" units="cm"/>
      <inkml:brushProperty name="color" value="#000000"/>
      <inkml:brushProperty name="ignorePressure" value="0"/>
    </inkml:brush>
  </inkml:definitions>
  <inkml:trace contextRef="#ctx0" brushRef="#br0">23000.000 22000.000 502,'-40.000'0.000'64,"23.000"0.000"-9,22.000 0.000-11,22.000 0.000-8,12.000 0.000-4,3.000 0.000 6,3.000 0.000 5,4.000 0.000 5,5.000 0.000-2,10.000 0.000-9,10.000 0.000-8,9.000 0.000-9,2.000-2.000-15,-2.000-3.000-21,-3.000-3.000-23,-3.000-2.000-21,-7.000-1.000-11,-9.000 3.000-1,-10.000 3.000 0,-8.000 4.000 0</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6"/>
    </inkml:context>
    <inkml:brush xml:id="br0">
      <inkml:brushProperty name="width" value="0.0453126952052116" units="cm"/>
      <inkml:brushProperty name="height" value="0.0453126952052116" units="cm"/>
      <inkml:brushProperty name="color" value="#000000"/>
      <inkml:brushProperty name="ignorePressure" value="0"/>
    </inkml:brush>
  </inkml:definitions>
  <inkml:trace contextRef="#ctx0" brushRef="#br0">24500.000 21350.000 485,'-49.000'3.000'8,"4.000"6.000"17,3.000 7.000 17,3.000 6.000 16,4.000 7.000 4,7.000 10.000-8,6.000 10.000-9,7.000 9.000-9,2.000 6.000-6,1.000 3.000-4,-1.000 3.000-4,1.000 4.000-4,1.000 2.000-2,3.000 4.000-1,3.000 3.000-1,4.000 3.000 0,2.000-5.000-3,4.000-12.000-2,3.000-13.000-3,3.000-12.000-3,4.000-12.000-2,7.000-8.000-4,6.000-10.000-1,7.000-9.000-4,5.000-16.000-2,7.000-22.000-4,6.000-22.000-4,7.000-21.000-3,-1.000-15.000-4,-6.000-6.000-2,-6.000-6.000-3,-6.000-6.000-2,-6.000 1.000 0,-2.000 9.000 5,-3.000 10.000 3,-3.000 10.000 5,-7.000 8.000 4,-9.000 10.000 4,-10.000 10.000 3,-8.000 9.000 4,-9.000 9.000 2,-6.000 9.000 0,-6.000 10.000 0,-6.000 10.000 0,-6.000 7.000-1,-2.000 6.000-3,-3.000 7.000-2,-3.000 6.000-3,2.000 3.000 1,10.000 0.000 2,10.000 0.000 1,9.000 0.000 3,4.000 0.000-5,1.000 0.000-10,-1.000 0.000-11,1.000 0.000-10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6"/>
    </inkml:context>
    <inkml:brush xml:id="br0">
      <inkml:brushProperty name="width" value="0.0384240709245205" units="cm"/>
      <inkml:brushProperty name="height" value="0.0384240709245205" units="cm"/>
      <inkml:brushProperty name="color" value="#000000"/>
      <inkml:brushProperty name="ignorePressure" value="0"/>
    </inkml:brush>
  </inkml:definitions>
  <inkml:trace contextRef="#ctx0" brushRef="#br0">25000.000 21650.000 572,'23.000'25.000'4,"-3.000"0.000"9,-3.000 0.000 8,-2.000 0.000 8,-1.000-2.000 4,3.000-3.000 2,3.000-3.000 0,4.000-2.000 1,1.000 0.000 0,0.000 7.000-1,0.000 6.000 1,0.000 7.000-2,0.000 0.000-3,0.000-2.000-7,0.000-3.000-8,0.000-3.000-7,-4.000-1.000-9,-5.000 4.000-9,-7.000 3.000-9,-5.000 3.000-10</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7"/>
    </inkml:context>
    <inkml:brush xml:id="br0">
      <inkml:brushProperty name="width" value="0.0468770749866962" units="cm"/>
      <inkml:brushProperty name="height" value="0.0468770749866962" units="cm"/>
      <inkml:brushProperty name="color" value="#000000"/>
      <inkml:brushProperty name="ignorePressure" value="0"/>
    </inkml:brush>
  </inkml:definitions>
  <inkml:trace contextRef="#ctx0" brushRef="#br0">25900.000 20800.000 469,'-25.000'-22.000'9,"0.000"6.000"17,0.000 7.000 17,0.000 6.000 18,1.000 12.000 6,4.000 19.000-6,3.000 19.000-4,3.000 19.000-7,3.000 9.000-6,3.000 0.000-7,3.000 0.000-7,4.000 0.000-8,4.000-2.000-7,6.000-3.000-7,7.000-3.000-8,6.000-2.000-6,6.000-6.000-3,6.000-6.000 0,7.000-6.000 0,6.000-6.000 0,4.000-7.000-3,4.000-6.000-8,3.000-6.000-7,3.000-6.000-7,1.000-9.000-6,1.000-8.000-4,-1.000-10.000-3,1.000-9.000-5,-3.000-9.000 0,-2.000-5.000 3,-3.000-7.000 4,-3.000-5.000 4,-6.000-1.000 5,-5.000 6.000 7,-7.000 7.000 6,-5.000 6.000 8</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7"/>
    </inkml:context>
    <inkml:brush xml:id="br0">
      <inkml:brushProperty name="width" value="0.0485992282629013" units="cm"/>
      <inkml:brushProperty name="height" value="0.0485992282629013" units="cm"/>
      <inkml:brushProperty name="color" value="#000000"/>
      <inkml:brushProperty name="ignorePressure" value="0"/>
    </inkml:brush>
  </inkml:definitions>
  <inkml:trace contextRef="#ctx0" brushRef="#br0">26750.000 20850.000 452,'-69.000'-66.000'5,"13.000"19.000"9,12.000 19.000 10,13.000 19.000 9,6.000 9.000 5,0.000 0.000 0,0.000 0.000 0,0.000 0.000-1,0.000 7.000 1,0.000 17.000 1,0.000 15.000 0,0.000 16.000 0,0.000 10.000-1,0.000 7.000-5,0.000 6.000-5,0.000 7.000-5,-2.000 8.000-5,-3.000 14.000-5,-3.000 11.000-4,-2.000 14.000-6,-3.000 14.000-7,1.000 20.000-12,-1.000 18.000-11,1.000 20.000-11,2.000-12.000-3,7.000-41.000 8,6.000-40.000 7,7.000-40.000 7,2.000-21.000-5,1.000 0.000-17,-1.000 0.000-18,1.000 0.000-16</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3"/>
    </inkml:context>
    <inkml:brush xml:id="br0">
      <inkml:brushProperty name="width" value="0.0316390842199326" units="cm"/>
      <inkml:brushProperty name="height" value="0.0316390842199326" units="cm"/>
      <inkml:brushProperty name="color" value="#f2395b"/>
      <inkml:brushProperty name="ignorePressure" value="0"/>
    </inkml:brush>
  </inkml:definitions>
  <inkml:trace contextRef="#ctx0" brushRef="#br0">54250.000 54650.000 695,'50.000'-91.000'67,"0.000"19.000"-10,0.000 19.000-9,0.000 19.000-11,3.000 12.000-7,6.000 6.000-5,7.000 7.000-5,6.000 6.000-6,6.000 4.000-8,6.000 4.000-10,7.000 3.000-11,6.000 3.000-10,-5.000-1.000-11,-16.000-2.000-11,-15.000-3.000-10,-15.000-3.000-11</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8"/>
    </inkml:context>
    <inkml:brush xml:id="br0">
      <inkml:brushProperty name="width" value="0.0422956794500351" units="cm"/>
      <inkml:brushProperty name="height" value="0.0422956794500351" units="cm"/>
      <inkml:brushProperty name="color" value="#000000"/>
      <inkml:brushProperty name="ignorePressure" value="0"/>
    </inkml:brush>
  </inkml:definitions>
  <inkml:trace contextRef="#ctx0" brushRef="#br0">29100.000 21300.000 520,'56.000'-24.000'134,"13.000"4.000"-28,12.000 3.000-29,13.000 3.000-29,4.000 1.000-15,-3.000 1.000-5,-3.000-1.000-5,-2.000 1.000-4,-8.000 1.000-8,-8.000 3.000-11,-10.000 3.000-12,-9.000 4.000-11,-7.000 2.000-15,-3.000 4.000-19,-3.000 3.000-18,-2.000 3.000-18</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8"/>
    </inkml:context>
    <inkml:brush xml:id="br0">
      <inkml:brushProperty name="width" value="0.0420467630028725" units="cm"/>
      <inkml:brushProperty name="height" value="0.0420467630028725" units="cm"/>
      <inkml:brushProperty name="color" value="#000000"/>
      <inkml:brushProperty name="ignorePressure" value="0"/>
    </inkml:brush>
  </inkml:definitions>
  <inkml:trace contextRef="#ctx0" brushRef="#br0">29850.000 20700.000 523,'-47.000'4.000'10,"6.000"10.000"22,7.000 10.000 22,6.000 9.000 20,6.000 9.000 4,6.000 9.000-14,7.000 10.000-15,6.000 10.000-13,1.000 7.000-11,-3.000 6.000-3,-3.000 7.000-6,-2.000 6.000-4,-3.000 4.000-7,1.000 4.000-11,-1.000 3.000-10,1.000 3.000-11,1.000-5.000-9,3.000-12.000-11,3.000-13.000-9,4.000-12.000-11,2.000-12.000 0,4.000-8.000 7,3.000-10.000 7,3.000-9.000 8</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8"/>
    </inkml:context>
    <inkml:brush xml:id="br0">
      <inkml:brushProperty name="width" value="0.0443476475775242" units="cm"/>
      <inkml:brushProperty name="height" value="0.0443476475775242" units="cm"/>
      <inkml:brushProperty name="color" value="#000000"/>
      <inkml:brushProperty name="ignorePressure" value="0"/>
    </inkml:brush>
  </inkml:definitions>
  <inkml:trace contextRef="#ctx0" brushRef="#br0">30800.000 20950.000 496,'-47.000'3.000'10,"6.000"6.000"22,7.000 7.000 21,6.000 6.000 21,6.000 6.000 3,6.000 6.000-13,7.000 7.000-15,6.000 6.000-13,1.000 4.000-10,-3.000 4.000-5,-3.000 3.000-5,-2.000 3.000-4,-1.000-2.000-3,3.000-6.000-1,3.000-6.000-1,4.000-6.000 0,7.000-10.000-5,13.000-12.000-5,12.000-13.000-6,13.000-12.000-7,7.000-15.000-1,4.000-15.000 1,3.000-15.000 3,3.000-16.000 3,-2.000-8.000-5,-6.000 0.000-10,-6.000 0.000-11,-6.000 0.000-10,-9.000 1.000-1,-8.000 4.000 9,-10.000 3.000 10,-9.000 3.000 8,-7.000 6.000 9,-3.000 9.000 6,-3.000 10.000 7,-2.000 10.000 7,-8.000 7.000 3,-8.000 6.000-3,-10.000 7.000 0,-9.000 6.000-3,-5.000 6.000-1,0.000 6.000-2,0.000 7.000-1,0.000 6.000-2,3.000 7.000 0,6.000 10.000 1,7.000 10.000 1,6.000 9.000 2,3.000-2.000-9,0.000-12.000-18,0.000-13.000-18,0.000-12.000-18</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9"/>
    </inkml:context>
    <inkml:brush xml:id="br0">
      <inkml:brushProperty name="width" value="0.0391877964138985" units="cm"/>
      <inkml:brushProperty name="height" value="0.0391877964138985" units="cm"/>
      <inkml:brushProperty name="color" value="#000000"/>
      <inkml:brushProperty name="ignorePressure" value="0"/>
    </inkml:brush>
  </inkml:definitions>
  <inkml:trace contextRef="#ctx0" brushRef="#br0">31300.000 21350.000 561,'48.000'3.000'121,"-3.000"6.000"-24,-3.000 7.000-22,-2.000 6.000-24,-5.000 4.000-16,-2.000 4.000-11,-3.000 3.000-10,-3.000 3.000-11,-6.000 3.000-3,-5.000 3.000 3,-7.000 3.000 3,-5.000 4.000 3,-4.000-1.000-14,0.000-3.000-32,0.000-3.000-34,0.000-2.000-32</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19"/>
    </inkml:context>
    <inkml:brush xml:id="br0">
      <inkml:brushProperty name="width" value="0.0458202995359898" units="cm"/>
      <inkml:brushProperty name="height" value="0.0458202995359898" units="cm"/>
      <inkml:brushProperty name="color" value="#000000"/>
      <inkml:brushProperty name="ignorePressure" value="0"/>
    </inkml:brush>
  </inkml:definitions>
  <inkml:trace contextRef="#ctx0" brushRef="#br0">31950.000 20650.000 480,'25.000'-27.000'2,"0.000"-3.000"4,0.000-3.000 4,0.000-2.000 3,3.000 0.000 7,6.000 7.000 8,7.000 6.000 7,6.000 7.000 8,3.000 4.000 4,0.000 3.000-1,0.000 3.000 0,0.000 4.000-1,-4.000 5.000-3,-5.000 10.000-7,-7.000 10.000-6,-5.000 9.000-6,-9.000 9.000-6,-9.000 9.000-3,-10.000 10.000-4,-8.000 10.000-4,-11.000 5.000-3,-8.000 4.000-4,-10.000 3.000-2,-9.000 3.000-2,-5.000-2.000-4,0.000-6.000-1,0.000-6.000-2,0.000-6.000-2,3.000-7.000-2,6.000-6.000 1,7.000-6.000 0,6.000-6.000 0,10.000-6.000 3,17.000-2.000 8,15.000-3.000 7,16.000-3.000 7,10.000-6.000 3,7.000-5.000-3,6.000-7.000-1,7.000-5.000-2,4.000-8.000-5,3.000-5.000-5,3.000-7.000-7,4.000-5.000-6,-4.000-1.000-1,-9.000 6.000 3,-10.000 7.000 3,-8.000 6.000 4</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1"/>
    </inkml:context>
    <inkml:brush xml:id="br0">
      <inkml:brushProperty name="width" value="0.0397790037095547" units="cm"/>
      <inkml:brushProperty name="height" value="0.0397790037095547" units="cm"/>
      <inkml:brushProperty name="color" value="#000000"/>
      <inkml:brushProperty name="ignorePressure" value="0"/>
    </inkml:brush>
  </inkml:definitions>
  <inkml:trace contextRef="#ctx0" brushRef="#br0">43300.000 19550.000 553,'134.000'-90.000'138,"-31.000"23.000"-33,-31.000 22.000-34,-31.000 22.000-35,-10.000 10.000-16,13.000 1.000-1,12.000-1.000 0,13.000 1.000 0,7.000 1.000-5,4.000 3.000-9,3.000 3.000-7,3.000 4.000-9,-2.000 2.000-9,-6.000 4.000-10,-6.000 3.000-10,-6.000 3.000-11,-7.000 1.000-5,-6.000 1.000-3,-6.000-1.000-1,-6.000 1.000-2</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1"/>
    </inkml:context>
    <inkml:brush xml:id="br0">
      <inkml:brushProperty name="width" value="0.0420868173241615" units="cm"/>
      <inkml:brushProperty name="height" value="0.0420868173241615" units="cm"/>
      <inkml:brushProperty name="color" value="#000000"/>
      <inkml:brushProperty name="ignorePressure" value="0"/>
    </inkml:brush>
  </inkml:definitions>
  <inkml:trace contextRef="#ctx0" brushRef="#br0">45600.000 18650.000 522,'-47.000'96.000'123,"6.000"-5.000"-27,7.000-7.000-27,6.000-5.000-27,3.000-6.000-15,0.000-3.000-3,0.000-3.000-4,0.000-2.000-2,3.000-6.000-3,6.000-6.000-2,7.000-6.000-2,6.000-6.000-1,9.000-10.000-4,13.000-12.000-2,12.000-13.000-5,13.000-12.000-4,7.000-13.000-3,4.000-12.000-6,3.000-13.000-4,3.000-12.000-4,-1.000-9.000-3,-2.000-2.000-2,-3.000-3.000 1,-3.000-3.000-2,-6.000 1.000 1,-5.000 6.000 3,-7.000 7.000 4,-5.000 6.000 2,-8.000 4.000 3,-5.000 4.000 4,-7.000 3.000 2,-5.000 3.000 3,-9.000 3.000 3,-9.000 3.000 3,-10.000 3.000 1,-8.000 4.000 4,-6.000 4.000-1,1.000 6.000 0,-1.000 7.000-3,1.000 6.000-1,1.000 6.000-1,3.000 6.000 1,3.000 7.000-2,4.000 6.000 1,1.000 3.000-4,0.000 0.000-7,0.000 0.000-8,0.000 0.000-8</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1"/>
    </inkml:context>
    <inkml:brush xml:id="br0">
      <inkml:brushProperty name="width" value="0.0449312590062618" units="cm"/>
      <inkml:brushProperty name="height" value="0.0449312590062618" units="cm"/>
      <inkml:brushProperty name="color" value="#000000"/>
      <inkml:brushProperty name="ignorePressure" value="0"/>
    </inkml:brush>
  </inkml:definitions>
  <inkml:trace contextRef="#ctx0" brushRef="#br0">46200.000 18900.000 489,'46.000'46.000'112,"-5.000"-5.000"-21,-7.000-7.000-21,-5.000-5.000-20,-4.000-3.000-13,0.000 4.000-4,0.000 3.000-5,0.000 3.000-3,-4.000 1.000-6,-5.000 1.000-4,-7.000-1.000-5,-5.000 1.000-4,-3.000-1.000-3,4.000 1.000 1,3.000-1.000-1,3.000 1.000 2</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2"/>
    </inkml:context>
    <inkml:brush xml:id="br0">
      <inkml:brushProperty name="width" value="0.0476140305399895" units="cm"/>
      <inkml:brushProperty name="height" value="0.0476140305399895" units="cm"/>
      <inkml:brushProperty name="color" value="#000000"/>
      <inkml:brushProperty name="ignorePressure" value="0"/>
    </inkml:brush>
  </inkml:definitions>
  <inkml:trace contextRef="#ctx0" brushRef="#br0">47250.000 18650.000 462,'23.000'-24.000'3,"-3.000"4.000"7,-3.000 3.000 8,-2.000 3.000 6,-3.000 6.000 8,1.000 9.000 11,-1.000 10.000 10,1.000 10.000 10,-4.000 8.000 0,-6.000 10.000-9,-6.000 10.000-11,-6.000 9.000-9,-2.000 2.000-7,3.000-2.000-3,3.000-3.000-5,4.000-3.000-3,4.000-4.000-6,6.000-3.000-9,7.000-3.000-8,6.000-2.000-9,6.000-12.000-5,6.000-19.000 1,7.000-18.000-1,6.000-19.000 1,4.000-13.000-1,4.000-6.000-1,3.000-6.000-1,3.000-6.000-1,-4.000-4.000 1,-8.000 1.000 1,-10.000-1.000 3,-9.000 1.000 2,-7.000 2.000 2,-3.000 7.000 3,-3.000 6.000 2,-2.000 7.000 2,-8.000 5.000 1,-8.000 7.000-1,-10.000 6.000 1,-9.000 7.000-2,-7.000 2.000 3,-3.000 1.000 3,-3.000-1.000 4,-2.000 1.000 4,-1.000 2.000 1,3.000 7.000-2,3.000 6.000-2,4.000 7.000-1,2.000 4.000-8,4.000 3.000-11,3.000 3.000-14,3.000 4.000-11</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2"/>
    </inkml:context>
    <inkml:brush xml:id="br0">
      <inkml:brushProperty name="width" value="0.0534340925514698" units="cm"/>
      <inkml:brushProperty name="height" value="0.0534340925514698" units="cm"/>
      <inkml:brushProperty name="color" value="#000000"/>
      <inkml:brushProperty name="ignorePressure" value="0"/>
    </inkml:brush>
  </inkml:definitions>
  <inkml:trace contextRef="#ctx0" brushRef="#br0">48450.000 18050.000 411,'21.000'-19.000'47,"-5.000"13.000"3,-7.000 12.000 5,-5.000 13.000 4,-4.000 9.000-2,0.000 6.000-8,0.000 7.000-8,0.000 6.000-7,0.000 3.000-5,0.000 0.000-3,0.000 0.000-2,0.000 0.000-3,1.000 1.000-3,4.000 4.000-3,3.000 3.000-3,3.000 3.000-2,1.000-1.000-3,1.000-2.000 1,-1.000-3.000 1,1.000-3.000-1,-1.000-2.000-1,1.000 0.000-4,-1.000 0.000-4,1.000 0.000-4,1.000 1.000-5,3.000 4.000-6,3.000 3.000-6,4.000 3.000-7,-6.000-1.000-1,-11.000-2.000 3,-14.000-3.000 4,-11.000-3.000 3,-12.000-2.000 2,-9.000 0.000 1,-10.000 0.000 1,-8.000 0.000 1,-6.000 0.000-1,1.000 0.000-4,-1.000 0.000-3,1.000 0.000-4,-1.000-4.000-3,1.000-5.000-2,-1.000-7.000-2,1.000-5.000-2,4.000-8.000 0,9.000-5.000 1,10.000-7.000 3,10.000-5.000 2</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5"/>
    </inkml:context>
    <inkml:brush xml:id="br0">
      <inkml:brushProperty name="width" value="0.044609110802412" units="cm"/>
      <inkml:brushProperty name="height" value="0.044609110802412" units="cm"/>
      <inkml:brushProperty name="color" value="#f2395b"/>
      <inkml:brushProperty name="ignorePressure" value="0"/>
    </inkml:brush>
  </inkml:definitions>
  <inkml:trace contextRef="#ctx0" brushRef="#br0">60700.000 56100.000 493,'-32.000'31.000'79,"-11.000"13.000"-14,-14.000 12.000-16,-11.000 13.000-15,-9.000 10.000-10,-3.000 10.000-2,-3.000 10.000-2,-2.000 9.000-4,-5.000 6.000-2,-2.000 3.000-2,-3.000 3.000-3,-3.000 4.000-2,1.000-1.000-4,6.000-3.000-2,7.000-3.000-5,6.000-2.000-3,9.000-12.000-1,13.000-19.000-1,12.000-18.000 1,13.000-19.000 0,23.000-35.000-5,34.000-49.000-10,35.000-51.000-9,35.000-49.000-10,21.000-24.000-1,9.000 3.000 5,10.000 3.000 6,10.000 4.000 7,0.000 8.000 4,-5.000 17.000 6,-7.000 15.000 5,-5.000 16.000 5,-14.000 16.000 3,-18.000 20.000 1,-19.000 18.000 1,-18.000 20.000 1,-14.000 8.000 4,-5.000 1.000 5,-7.000-1.000 6,-5.000 1.000 7,-8.000 8.000 3,-5.000 20.000 2,-7.000 18.000 3,-5.000 20.000 3,-4.000 11.000-1,0.000 7.000 0,0.000 6.000-2,0.000 7.000-2,0.000 4.000-2,0.000 3.000-5,0.000 3.000-4,0.000 4.000-4,0.000-4.000-5,0.000-9.000-3,0.000-10.000-4,0.000-8.000-4,7.000-15.000-6,17.000-19.000-8,15.000-18.000-9,16.000-19.000-7,10.000-21.000-3,7.000-21.000 2,6.000-22.000 3,7.000-22.000 3,0.000-11.000 2,-2.000 0.000 2,-3.000 0.000 1,-3.000 0.000 3,-4.000 7.000 3,-3.000 17.000 4,-3.000 15.000 4,-2.000 16.000 4,-11.000 16.000 11,-15.000 20.000 17,-15.000 18.000 17,-16.000 20.000 18,-8.000 13.000 3,0.000 9.000-9,0.000 10.000-11,0.000 10.000-9,-4.000 10.000-7,-5.000 13.000-5,-7.000 12.000-5,-5.000 13.000-4,-1.000 1.000-4,6.000-9.000 0,7.000-10.000-2,6.000-8.000-2,3.000-12.000 0,0.000-12.000 0,0.000-13.000-1,0.000-12.000 1,7.000-19.000-5,17.000-25.000-5,15.000-25.000-7,16.000-25.000-7,10.000-24.000-2,7.000-21.000 0,6.000-22.000 1,7.000-22.000 1,-3.000-7.000 0,-8.000 10.000-1,-10.000 10.000 1,-9.000 9.000 0,-10.000 9.000 2,-9.000 9.000 4,-10.000 10.000 5,-8.000 10.000 4,-8.000 8.000 4,-2.000 10.000 4,-3.000 10.000 3,-3.000 9.000 3,-7.000 7.000-1,-9.000 7.000-6,-10.000 6.000-6,-8.000 7.000-5,-4.000 7.000-7,3.000 9.000-5,3.000 10.000-5,4.000 10.000-6,5.000 4.000-3,10.000 0.000 2,10.000 0.000 0,9.000 0.000 2,13.000-2.000 3,20.000-3.000 4,18.000-3.000 5,20.000-2.000 3,6.000-1.000 5,-2.000 3.000 1,-3.000 3.000 3,-3.000 4.000 3,-9.000 5.000 2,-11.000 10.000 3,-14.000 10.000 3,-11.000 9.000 3,-11.000 7.000 5,-5.000 7.000 4,-7.000 6.000 6,-5.000 7.000 5,-11.000 4.000 1,-11.000 3.000-1,-14.000 3.000-1,-11.000 4.000-2,-4.000-3.000-2,6.000-5.000 1,7.000-7.000-2,6.000-5.000 1,6.000-9.000-3,6.000-9.000-2,7.000-10.000-4,6.000-8.000-3,9.000-3.000-1,13.000 7.000-1,12.000 6.000 0,13.000 7.000 0,7.000 0.000 0,4.000-2.000 0,3.000-3.000 1,3.000-3.000 0,-2.000-1.000-1,-6.000 4.000-1,-6.000 3.000-2,-6.000 3.000-2,-9.000 1.000-1,-8.000 1.000 1,-10.000-1.000 0,-9.000 1.000 0,-16.000 1.000-1,-22.000 3.000 0,-22.000 3.000-2,-21.000 4.000-1,-21.000 1.000 0,-19.000 0.000-1,-18.000 0.000 1,-19.000 0.000-1,-8.000-7.000-5,3.000-11.000-11,3.000-14.000-10,4.000-11.000-12,13.000-11.000-3,26.000-5.000 4,24.000-7.000 3,26.000-5.000 3,15.000-8.000 1,6.000-5.000 0,7.000-7.000-2,6.000-5.000 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2"/>
    </inkml:context>
    <inkml:brush xml:id="br0">
      <inkml:brushProperty name="width" value="0.0388969443738461" units="cm"/>
      <inkml:brushProperty name="height" value="0.0388969443738461" units="cm"/>
      <inkml:brushProperty name="color" value="#000000"/>
      <inkml:brushProperty name="ignorePressure" value="0"/>
    </inkml:brush>
  </inkml:definitions>
  <inkml:trace contextRef="#ctx0" brushRef="#br0">48550.000 18400.000 565,'68.000'-46.000'42,"-11.000"10.000"-4,-14.000 10.000-4,-11.000 9.000-4,-7.000 6.000-2,0.000 3.000 1,0.000 3.000 1,0.000 4.000 2,3.000-1.000-1,6.000-3.000 1,7.000-3.000-1,6.000-2.000 0,1.000-1.000-5,-3.000 3.000-11,-3.000 3.000-10,-2.000 4.000-9,-5.000 4.000-18,-2.000 6.000-26,-3.000 7.000-24,-3.000 6.000-25</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3"/>
    </inkml:context>
    <inkml:brush xml:id="br0">
      <inkml:brushProperty name="width" value="0.0440004579722881" units="cm"/>
      <inkml:brushProperty name="height" value="0.0440004579722881" units="cm"/>
      <inkml:brushProperty name="color" value="#000000"/>
      <inkml:brushProperty name="ignorePressure" value="0"/>
    </inkml:brush>
  </inkml:definitions>
  <inkml:trace contextRef="#ctx0" brushRef="#br0">52550.000 18450.000 499,'-49.000'23.000'0,"4.000"-3.000"0,3.000-3.000 0,3.000-2.000 0,9.000-5.000 9,16.000-2.000 16,15.000-3.000 17,17.000-3.000 17,17.000-4.000 6,23.000-3.000-7,22.000-3.000-6,22.000-2.000-6,12.000-5.000-7,3.000-2.000-8,3.000-3.000-9,4.000-3.000-7,-4.000 1.000-4,-9.000 6.000-2,-10.000 7.000 0,-8.000 6.000-1,-11.000 1.000-11,-8.000-3.000-25,-10.000-3.000-22,-9.000-2.000-24</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4"/>
    </inkml:context>
    <inkml:brush xml:id="br0">
      <inkml:brushProperty name="width" value="0.0486529320478439" units="cm"/>
      <inkml:brushProperty name="height" value="0.0486529320478439" units="cm"/>
      <inkml:brushProperty name="color" value="#000000"/>
      <inkml:brushProperty name="ignorePressure" value="0"/>
    </inkml:brush>
  </inkml:definitions>
  <inkml:trace contextRef="#ctx0" brushRef="#br0">54550.000 18000.000 452,'-69.000'71.000'121,"13.000"-5.000"-25,12.000-7.000-24,13.000-5.000-25,4.000-3.000-15,-3.000 4.000-3,-3.000 3.000-4,-2.000 3.000-4,-1.000 3.000-3,3.000 3.000-1,3.000 3.000-2,4.000 4.000-1,2.000-3.000-2,4.000-5.000-2,3.000-7.000-2,3.000-5.000-1,10.000-11.000-3,20.000-11.000-7,18.000-14.000-5,20.000-11.000-6,10.000-17.000-4,3.000-18.000-2,3.000-19.000-1,4.000-18.000-3,-3.000-9.000 0,-5.000 4.000 0,-7.000 3.000 1,-5.000 3.000 0,-8.000 1.000 2,-5.000 1.000 0,-7.000-1.000 2,-5.000 1.000 2,-8.000 2.000 2,-5.000 7.000 3,-7.000 6.000 4,-5.000 7.000 4,-8.000 5.000 2,-5.000 7.000 1,-7.000 6.000 0,-5.000 7.000 0,-6.000 4.000 1,-3.000 3.000 1,-3.000 3.000-1,-2.000 4.000 1,-3.000 5.000-3,1.000 10.000-5,-1.000 10.000-6,1.000 9.000-6,1.000 2.000-1,3.000-2.000 1,3.000-3.000 1,4.000-3.000 1</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4"/>
    </inkml:context>
    <inkml:brush xml:id="br0">
      <inkml:brushProperty name="width" value="0.0360039509832859" units="cm"/>
      <inkml:brushProperty name="height" value="0.0360039509832859" units="cm"/>
      <inkml:brushProperty name="color" value="#000000"/>
      <inkml:brushProperty name="ignorePressure" value="0"/>
    </inkml:brush>
  </inkml:definitions>
  <inkml:trace contextRef="#ctx0" brushRef="#br0">54750.000 18350.000 611,'46.000'1.000'4,"-5.000"4.000"8,-7.000 3.000 9,-5.000 3.000 9,-4.000 1.000 5,0.000 1.000 2,0.000-1.000 2,0.000 1.000 2,1.000 2.000-1,4.000 7.000-5,3.000 6.000-4,3.000 7.000-5,-1.000 2.000-6,-2.000 1.000-8,-3.000-1.000-6,-3.000 1.000-9,-2.000-1.000-4,0.000 1.000-2,0.000-1.000-2,0.000 1.000-2</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4"/>
    </inkml:context>
    <inkml:brush xml:id="br0">
      <inkml:brushProperty name="width" value="0.0491836369037628" units="cm"/>
      <inkml:brushProperty name="height" value="0.0491836369037628" units="cm"/>
      <inkml:brushProperty name="color" value="#000000"/>
      <inkml:brushProperty name="ignorePressure" value="0"/>
    </inkml:brush>
  </inkml:definitions>
  <inkml:trace contextRef="#ctx0" brushRef="#br0">56100.000 17600.000 447,'-2.000'-35.000'15,"-3.000"32.000"31,-3.000 31.000 30,-2.000 32.000 31,-1.000 19.000 3,3.000 10.000-26,3.000 10.000-24,4.000 9.000-26,-3.000 7.000-18,-5.000 7.000-11,-7.000 6.000-12,-5.000 7.000-10,-4.000 11.000-4,0.000 20.000 0,0.000 18.000 3,0.000 20.000 0,1.000-6.000 1,4.000-28.000-2,3.000-28.000-2,3.000-27.000-1,3.000-23.000-9,3.000-16.000-16,3.000-15.000-16,4.000-15.000-16</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5"/>
    </inkml:context>
    <inkml:brush xml:id="br0">
      <inkml:brushProperty name="width" value="0.0428817123174667" units="cm"/>
      <inkml:brushProperty name="height" value="0.0428817123174667" units="cm"/>
      <inkml:brushProperty name="color" value="#000000"/>
      <inkml:brushProperty name="ignorePressure" value="0"/>
    </inkml:brush>
  </inkml:definitions>
  <inkml:trace contextRef="#ctx0" brushRef="#br0">61150.000 18000.000 513,'-71.000'0.000'0,"10.000"0.000"0,10.000 0.000 0,9.000 0.000 0,9.000-4.000 7,9.000-5.000 16,10.000-7.000 16,10.000-5.000 14,11.000-3.000 6,17.000 4.000-6,15.000 3.000-5,16.000 3.000-6,12.000 1.000-5,9.000 1.000-3,10.000-1.000-4,10.000 1.000-4,5.000-1.000-6,4.000 1.000-8,3.000-1.000-9,3.000 1.000-7,-2.000 1.000-8,-6.000 3.000-10,-6.000 3.000-8,-6.000 4.000-9,-7.000 1.000-7,-6.000 0.000-4,-6.000 0.000-4,-6.000 0.000-4</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5"/>
    </inkml:context>
    <inkml:brush xml:id="br0">
      <inkml:brushProperty name="width" value="0.0440570898354053" units="cm"/>
      <inkml:brushProperty name="height" value="0.0440570898354053" units="cm"/>
      <inkml:brushProperty name="color" value="#000000"/>
      <inkml:brushProperty name="ignorePressure" value="0"/>
    </inkml:brush>
  </inkml:definitions>
  <inkml:trace contextRef="#ctx0" brushRef="#br0">62250.000 17100.000 499,'-25.000'-25.000'6,"0.000"0.000"13,0.000 0.000 12,0.000 0.000 12,1.000 12.000 9,4.000 26.000 4,3.000 24.000 5,3.000 26.000 4,-1.000 19.000-5,-2.000 17.000-13,-3.000 15.000-14,-3.000 16.000-13,-2.000 7.000-13,0.000 1.000-11,0.000-1.000-12,0.000 1.000-13,1.000-9.000-3,4.000-15.000 4,3.000-15.000 3,3.000-16.000 4,3.000-13.000-6,3.000-9.000-16,3.000-10.000-18,4.000-8.000-17</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6"/>
    </inkml:context>
    <inkml:brush xml:id="br0">
      <inkml:brushProperty name="width" value="0.0462818779051304" units="cm"/>
      <inkml:brushProperty name="height" value="0.0462818779051304" units="cm"/>
      <inkml:brushProperty name="color" value="#000000"/>
      <inkml:brushProperty name="ignorePressure" value="0"/>
    </inkml:brush>
  </inkml:definitions>
  <inkml:trace contextRef="#ctx0" brushRef="#br0">63650.000 17650.000 475,'-93.000'118.000'136,"17.000"-11.000"-29,15.000-14.000-30,16.000-11.000-28,10.000-11.000-17,7.000-5.000-3,6.000-7.000-4,7.000-5.000-4,10.000-9.000-3,16.000-9.000-4,15.000-10.000-4,17.000-8.000-4,11.000-15.000-6,10.000-19.000-9,10.000-18.000-9,9.000-19.000-8,2.000-13.000-7,-2.000-6.000-1,-3.000-6.000-2,-3.000-6.000-2,-7.000-2.000 2,-9.000 3.000 4,-10.000 3.000 5,-8.000 4.000 5,-11.000 5.000 3,-8.000 10.000 4,-10.000 10.000 3,-9.000 9.000 4,-10.000 9.000 2,-9.000 9.000 4,-10.000 10.000 2,-8.000 10.000 3,-11.000 7.000 1,-8.000 6.000 0,-10.000 7.000 0,-9.000 6.000-2,-2.000 6.000 1,6.000 6.000 0,7.000 7.000 1,6.000 6.000 0,7.000-1.000-1,10.000-5.000-2,10.000-7.000-3,9.000-5.000-1</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6"/>
    </inkml:context>
    <inkml:brush xml:id="br0">
      <inkml:brushProperty name="width" value="0.037592887878418" units="cm"/>
      <inkml:brushProperty name="height" value="0.037592887878418" units="cm"/>
      <inkml:brushProperty name="color" value="#000000"/>
      <inkml:brushProperty name="ignorePressure" value="0"/>
    </inkml:brush>
  </inkml:definitions>
  <inkml:trace contextRef="#ctx0" brushRef="#br0">64050.000 18100.000 585,'68.000'46.000'122,"-11.000"-5.000"-23,-14.000-7.000-24,-11.000-5.000-24,-9.000-3.000-17,-3.000 4.000-11,-3.000 3.000-13,-2.000 3.000-10,-5.000 1.000-12,-2.000 1.000-10,-3.000-1.000-10,-3.000 1.000-11</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26"/>
    </inkml:context>
    <inkml:brush xml:id="br0">
      <inkml:brushProperty name="width" value="0.0462182685732841" units="cm"/>
      <inkml:brushProperty name="height" value="0.0462182685732841" units="cm"/>
      <inkml:brushProperty name="color" value="#000000"/>
      <inkml:brushProperty name="ignorePressure" value="0"/>
    </inkml:brush>
  </inkml:definitions>
  <inkml:trace contextRef="#ctx0" brushRef="#br0">64950.000 17300.000 476,'26.000'-47.000'4,"4.000"6.000"10,3.000 7.000 10,3.000 6.000 9,3.000 4.000 6,3.000 4.000 3,3.000 3.000 4,4.000 3.000 3,-3.000 9.000 0,-5.000 16.000-5,-7.000 15.000-3,-5.000 17.000-4,-6.000 10.000-5,-3.000 6.000-6,-3.000 7.000-7,-2.000 6.000-6,-9.000 4.000-5,-12.000 4.000-5,-13.000 3.000-3,-12.000 3.000-5,-10.000 1.000-2,-6.000 1.000-2,-6.000-1.000-1,-6.000 1.000 0,-2.000-6.000-2,3.000-8.000 0,3.000-10.000 0,4.000-9.000 0,15.000-10.000 2,28.000-9.000 7,28.000-10.000 7,29.000-8.000 7,15.000-9.000 2,3.000-6.000-2,3.000-6.000-1,4.000-6.000-1,1.000-4.000-7,0.000 1.000-11,0.000-1.000-10,0.000 1.000-11,-4.000 1.000-7,-5.000 3.000-3,-7.000 3.000-4,-5.000 4.000-3</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7"/>
    </inkml:context>
    <inkml:brush xml:id="br0">
      <inkml:brushProperty name="width" value="0.0568115264177322" units="cm"/>
      <inkml:brushProperty name="height" value="0.0568115264177322" units="cm"/>
      <inkml:brushProperty name="color" value="#00bff3"/>
      <inkml:brushProperty name="ignorePressure" value="0"/>
    </inkml:brush>
  </inkml:definitions>
  <inkml:trace contextRef="#ctx0" brushRef="#br0">88950.000 1800.000 387,'25.000'-50.000'0,"0.000"0.000"1,0.000 0.000 0,0.000 0.000 0,1.000 1.000 1,4.000 4.000 0,3.000 3.000 1,3.000 3.000 0,4.000 4.000 2,7.000 7.000 5,6.000 6.000 4,7.000 7.000 4,0.000 4.000 1,-2.000 3.000-1,-3.000 3.000-3,-3.000 4.000-2,-2.000 1.000-1,0.000 0.000-1,0.000 0.000-2,0.000 0.000 0,-4.000 3.000-1,-5.000 6.000 1,-7.000 7.000 1,-5.000 6.000 0,-6.000 4.000 1,-3.000 4.000 1,-3.000 3.000 0,-2.000 3.000 2,-5.000 1.000 1,-2.000 1.000 2,-3.000-1.000 4,-3.000 1.000 2,-2.000 5.000 2,0.000 14.000 1,0.000 11.000 2,0.000 14.000 1,0.000 7.000 0,0.000 3.000-4,0.000 3.000-4,0.000 4.000-3,0.000 5.000-3,0.000 10.000 0,0.000 10.000-2,0.000 9.000-2,0.000 4.000 0,0.000 1.000-3,0.000-1.000-3,0.000 1.000-1,1.000-6.000-2,4.000-8.000-4,3.000-10.000-1,3.000-9.000-4,-1.000-10.000-1,-2.000-9.000-1,-3.000-10.000-1,-3.000-8.000-2,-10.000-14.000-5,-16.000-15.000-9,-15.000-15.000-10,-15.000-16.000-10,-11.000-21.000-1,-2.000-24.000 6,-3.000-26.000 6,-3.000-24.000 6,-2.000-17.000 5,0.000-5.000 4,0.000-7.000 4,0.000-5.000 4,3.000 0.000 2,6.000 10.000 0,7.000 10.000 0,6.000 9.000-1,9.000 9.000 5,13.000 9.000 6,12.000 10.000 7,13.000 10.000 7,13.000 4.000 4,17.000 0.000 3,15.000 0.000 3,16.000 0.000 2,12.000 1.000 1,9.000 4.000-4,10.000 3.000-1,10.000 3.000-4,0.000 6.000-2,-5.000 9.000-2,-7.000 10.000-3,-5.000 10.000-2,-11.000 8.000-3,-11.000 10.000-2,-14.000 10.000-2,-11.000 9.000-3,-17.000 13.000-2,-18.000 20.000-2,-19.000 18.000-3,-18.000 20.000-1,-17.000 10.000-1,-11.000 3.000 3,-14.000 3.000 3,-11.000 4.000 2,-7.000-3.000 2,0.000-5.000 0,0.000-7.000 1,0.000-5.000 2,3.000-8.000-1,6.000-5.000 1,7.000-7.000-1,6.000-5.000 1,26.000-20.000 1,47.000-31.000 4,47.000-31.000 2,48.000-31.000 4,22.000-20.000-5,1.000-5.000-10,-1.000-7.000-13,1.000-5.000-10,-4.000 0.000-4,-6.000 10.000 4,-6.000 10.000 4,-6.000 9.000 4,-7.000 2.000-6,-6.000-2.000-15,-6.000-3.000-15,-6.000-3.000-16</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5"/>
    </inkml:context>
    <inkml:brush xml:id="br0">
      <inkml:brushProperty name="width" value="0.0349508672952652" units="cm"/>
      <inkml:brushProperty name="height" value="0.0349508672952652" units="cm"/>
      <inkml:brushProperty name="color" value="#f2395b"/>
      <inkml:brushProperty name="ignorePressure" value="0"/>
    </inkml:brush>
  </inkml:definitions>
  <inkml:trace contextRef="#ctx0" brushRef="#br0">63800.000 55650.000 629,'25.000'-46.000'2,"0.000"10.000"6,0.000 10.000 4,0.000 9.000 5,9.000 4.000 7,19.000 1.000 8,19.000-1.000 7,19.000 1.000 9,5.000-1.000 0,-5.000 1.000-7,-7.000-1.000-8,-5.000 1.000-8,2.000-1.000-7,13.000 1.000-5,12.000-1.000-5,13.000 1.000-6,-2.000 1.000-3,-16.000 3.000-3,-15.000 3.000-2,-15.000 4.000-3,-14.000 2.000-12,-8.000 4.000-21,-10.000 3.000-22,-9.000 3.000-22</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38"/>
    </inkml:context>
    <inkml:brush xml:id="br0">
      <inkml:brushProperty name="width" value="0.0382067412137985" units="cm"/>
      <inkml:brushProperty name="height" value="0.0382067412137985" units="cm"/>
      <inkml:brushProperty name="color" value="#000000"/>
      <inkml:brushProperty name="ignorePressure" value="0"/>
    </inkml:brush>
  </inkml:definitions>
  <inkml:trace contextRef="#ctx0" brushRef="#br0">61250.000 43100.000 575,'6.000'-90.000'7,"13.000"23.000"13,12.000 22.000 13,13.000 22.000 13,4.000 16.000 3,-3.000 14.000-10,-3.000 11.000-9,-2.000 14.000-9,-6.000 11.000-5,-6.000 14.000-2,-6.000 11.000-1,-6.000 14.000-2,-6.000 14.000-1,-2.000 20.000-3,-3.000 18.000-2,-3.000 20.000-3,-2.000 6.000-2,0.000-2.000-2,0.000-3.000-1,0.000-3.000-3,0.000-9.000 0,0.000-11.000 0,0.000-14.000 0,0.000-11.000 0,0.000-14.000 1,0.000-11.000 0,0.000-14.000 1,0.000-11.000 1,1.000-11.000 3,4.000-5.000 3,3.000-7.000 5,3.000-5.000 3,4.000-9.000 2,7.000-9.000-1,6.000-10.000 0,7.000-8.000-1,7.000-12.000-2,9.000-12.000 0,10.000-13.000-1,10.000-12.000-2,2.000-9.000 0,-3.000-2.000-1,-3.000-3.000-1,-2.000-3.000 0,-3.000-9.000-1,1.000-11.000 0,-1.000-14.000 0,1.000-11.000 0,-3.000-6.000 0,-2.000 4.000-1,-3.000 3.000 0,-3.000 3.000 0,-6.000 4.000 0,-5.000 7.000 0,-7.000 6.000 0,-5.000 7.000 1,-6.000 4.000-1,-3.000 3.000-2,-3.000 3.000 0,-2.000 4.000-2,-3.000 1.000-2,1.000 0.000-2,-1.000 0.000-1,1.000 0.000-2,-3.000 1.000-1,-2.000 4.000-2,-3.000 3.000 1,-3.000 3.000-2,-4.000 4.000 0,-3.000 7.000 0,-3.000 6.000 0,-2.000 7.000 0,-3.000 4.000-1,1.000 3.000-1,-1.000 3.000 0,1.000 4.000-1,-3.000 5.000-3,-2.000 10.000-7,-3.000 10.000-6,-3.000 9.000-5</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38"/>
    </inkml:context>
    <inkml:brush xml:id="br0">
      <inkml:brushProperty name="width" value="0.0339431501924992" units="cm"/>
      <inkml:brushProperty name="height" value="0.0339431501924992" units="cm"/>
      <inkml:brushProperty name="color" value="#000000"/>
      <inkml:brushProperty name="ignorePressure" value="0"/>
    </inkml:brush>
  </inkml:definitions>
  <inkml:trace contextRef="#ctx0" brushRef="#br0">63000.000 44200.000 648,'46.000'0.000'46,"-5.000"0.000"-8,-7.000 0.000-7,-5.000 0.000-7,0.000-4.000-5,10.000-5.000-2,10.000-7.000 0,9.000-5.000-2,6.000-3.000-2,3.000 4.000-3,3.000 3.000-3,4.000 3.000-4,-6.000 1.000-1,-11.000 1.000 1,-14.000-1.000 0,-11.000 1.000 1,-11.000 12.000-4,-5.000 25.000-6,-7.000 25.000-7,-5.000 25.000-6,-8.000 10.000 0,-5.000-2.000 10,-7.000-3.000 8,-5.000-3.000 9,-4.000-6.000 5,0.000-5.000 1,0.000-7.000 0,0.000-5.000 2,4.000-6.000 0,10.000-3.000 2,10.000-3.000 0,9.000-2.000 2,7.000-8.000-4,7.000-8.000-6,6.000-10.000-7,7.000-9.000-6,2.000-5.000-7,1.000 0.000-6,-1.000 0.000-7,1.000 0.000-5</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39"/>
    </inkml:context>
    <inkml:brush xml:id="br0">
      <inkml:brushProperty name="width" value="0.0413633212447166" units="cm"/>
      <inkml:brushProperty name="height" value="0.0413633212447166" units="cm"/>
      <inkml:brushProperty name="color" value="#000000"/>
      <inkml:brushProperty name="ignorePressure" value="0"/>
    </inkml:brush>
  </inkml:definitions>
  <inkml:trace contextRef="#ctx0" brushRef="#br0">63200.000 44850.000 531,'-69.000'0.000'4,"13.000"0.000"6,12.000 0.000 8,13.000 0.000 6,9.000 3.000 7,6.000 6.000 5,7.000 7.000 6,6.000 6.000 6,4.000 6.000-1,4.000 6.000-7,3.000 7.000-8,3.000 6.000-6,-1.000 4.000-6,-2.000 4.000-1,-3.000 3.000-2,-3.000 3.000-3,-1.000-2.000-1,4.000-6.000-3,3.000-6.000-2,3.000-6.000-2,6.000-7.000-2,9.000-6.000-5,10.000-6.000-3,10.000-6.000-4,10.000-7.000-6,13.000-6.000-6,12.000-6.000-7,13.000-6.000-6,9.000-7.000-5,6.000-6.000 0,7.000-6.000 0,6.000-6.000-2,-10.000-1.000-1,-24.000 7.000-3,-26.000 6.000-3,-24.000 7.000-3</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39"/>
    </inkml:context>
    <inkml:brush xml:id="br0">
      <inkml:brushProperty name="width" value="0.0256679225713015" units="cm"/>
      <inkml:brushProperty name="height" value="0.0256679225713015" units="cm"/>
      <inkml:brushProperty name="color" value="#000000"/>
      <inkml:brushProperty name="ignorePressure" value="0"/>
    </inkml:brush>
  </inkml:definitions>
  <inkml:trace contextRef="#ctx0" brushRef="#br0">65400.000 44300.000 857,'185.000'-66.000'75,"-27.000"19.000"-28,-28.000 19.000-27,-28.000 19.000-27,-20.000 10.000-18,-8.000 4.000-9,-10.000 3.000-9,-9.000 3.000-8,-10.000 4.000 1,-9.000 7.000 10,-10.000 6.000 9,-8.000 7.000 10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39"/>
    </inkml:context>
    <inkml:brush xml:id="br0">
      <inkml:brushProperty name="width" value="0.029728289693594" units="cm"/>
      <inkml:brushProperty name="height" value="0.029728289693594" units="cm"/>
      <inkml:brushProperty name="color" value="#000000"/>
      <inkml:brushProperty name="ignorePressure" value="0"/>
    </inkml:brush>
  </inkml:definitions>
  <inkml:trace contextRef="#ctx0" brushRef="#br0">65300.000 44950.000 740,'-33.000'0.000'6,"34.000"0.000"12,35.000 0.000 13,35.000 0.000 12,19.000 0.000 3,7.000 0.000-6,6.000 0.000-6,7.000 0.000-7,0.000 1.000-12,-2.000 4.000-21,-3.000 3.000-18,-3.000 3.000-21,-10.000 1.000-7,-16.000 1.000 2,-15.000-1.000 3,-15.000 1.000 2</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1"/>
    </inkml:context>
    <inkml:brush xml:id="br0">
      <inkml:brushProperty name="width" value="0.0437473691999912" units="cm"/>
      <inkml:brushProperty name="height" value="0.0437473691999912" units="cm"/>
      <inkml:brushProperty name="color" value="#000000"/>
      <inkml:brushProperty name="ignorePressure" value="0"/>
    </inkml:brush>
  </inkml:definitions>
  <inkml:trace contextRef="#ctx0" brushRef="#br0">68150.000 42200.000 502,'23.000'-25.000'5,"-3.000"0.000"9,-3.000 0.000 9,-2.000 0.000 9,-5.000 9.000 5,-2.000 19.000-2,-3.000 19.000-1,-3.000 19.000-1,-4.000 12.000-2,-3.000 6.000-4,-3.000 7.000-4,-2.000 6.000-3,-5.000 6.000-3,-2.000 6.000-1,-3.000 7.000-2,-3.000 6.000-2,-4.000 7.000 0,-3.000 10.000-2,-3.000 10.000 0,-2.000 9.000-1,-1.000 10.000-2,3.000 14.000-1,3.000 11.000-3,4.000 14.000-2,-1.000 2.000-3,-3.000-6.000-2,-3.000-6.000-3,-2.000-6.000-3,0.000-12.000-2,7.000-15.000 0,6.000-15.000-1,7.000-16.000 1,2.000-15.000-1,1.000-11.000 1,-1.000-14.000-1,1.000-11.000 1,-1.000-11.000 0,1.000-5.000 1,-1.000-7.000 0,1.000-5.000 0,1.000-15.000 1,3.000-22.000-2,3.000-22.000 1,4.000-21.000-2,7.000-21.000 0,13.000-19.000 0,12.000-18.000 0,13.000-19.000 0,7.000-13.000 0,4.000-6.000 1,3.000-6.000 0,3.000-6.000 1,4.000 1.000 1,7.000 9.000 2,6.000 10.000 0,7.000 10.000 2,-1.000 11.000 1,-6.000 17.000 0,-6.000 15.000 1,-6.000 16.000 1,-6.000 12.000 3,-2.000 9.000 7,-3.000 10.000 6,-3.000 10.000 6,-6.000 13.000 5,-5.000 19.000 0,-7.000 19.000 2,-5.000 19.000 2,-11.000 12.000-2,-11.000 6.000-3,-14.000 7.000-3,-11.000 6.000-4,-9.000 3.000-3,-3.000 0.000-3,-3.000 0.000-4,-2.000 0.000-3,-5.000-2.000-3,-2.000-3.000-2,-3.000-3.000-3,-3.000-2.000-2,-2.000-6.000-2,0.000-6.000-1,0.000-6.000-1,0.000-6.000-1,1.000-7.000 0,4.000-6.000 1,3.000-6.000 0,3.000-6.000 1,3.000-6.000-1,3.000-2.000-1,3.000-3.000-1,4.000-3.000-2,4.000-7.000 1,6.000-9.000 1,7.000-10.000 3,6.000-8.000 0,3.000-4.000 3,0.000 3.000 2,0.000 3.000 2,0.000 4.000 1,0.000 1.000 7,0.000 0.000 10,0.000 0.000 10,0.000 0.000 11,3.000 6.000 4,6.000 13.000-4,7.000 12.000-2,6.000 13.000-2,4.000 10.000-4,4.000 10.000-3,3.000 10.000-2,3.000 9.000-4,3.000 4.000-2,3.000 1.000-2,3.000-1.000-2,4.000 1.000-2,1.000-3.000-3,0.000-2.000-5,0.000-3.000-4,0.000-3.000-4,1.000-4.000-8,4.000-3.000-7,3.000-3.000-9,3.000-2.000-8,-1.000-8.000-7,-2.000-8.000-3,-3.000-10.000-4,-3.000-9.000-4,-6.000-4.000 1,-5.000 4.000 3,-7.000 3.000 4,-5.000 3.000 5</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1"/>
    </inkml:context>
    <inkml:brush xml:id="br0">
      <inkml:brushProperty name="width" value="0.0419977642595768" units="cm"/>
      <inkml:brushProperty name="height" value="0.0419977642595768" units="cm"/>
      <inkml:brushProperty name="color" value="#000000"/>
      <inkml:brushProperty name="ignorePressure" value="0"/>
    </inkml:brush>
  </inkml:definitions>
  <inkml:trace contextRef="#ctx0" brushRef="#br0">69650.000 44600.000 523,'-44.000'4.000'63,"13.000"10.000"-3,12.000 10.000-3,13.000 9.000-1,6.000 6.000-6,0.000 3.000-6,0.000 3.000-9,0.000 4.000-6,0.000 1.000-6,0.000 0.000-3,0.000 0.000-5,0.000 0.000-2,0.000 0.000-5,0.000 0.000-5,0.000 0.000-3,0.000 0.000-6,0.000 0.000-8,0.000 0.000-12,0.000 0.000-12,0.000 0.000-12</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2"/>
    </inkml:context>
    <inkml:brush xml:id="br0">
      <inkml:brushProperty name="width" value="0.0363239832222462" units="cm"/>
      <inkml:brushProperty name="height" value="0.0363239832222462" units="cm"/>
      <inkml:brushProperty name="color" value="#000000"/>
      <inkml:brushProperty name="ignorePressure" value="0"/>
    </inkml:brush>
  </inkml:definitions>
  <inkml:trace contextRef="#ctx0" brushRef="#br0">71100.000 43700.000 605,'0.000'-91.000'5,"0.000"19.000"10,0.000 19.000 9,0.000 19.000 10,-4.000 12.000 1,-5.000 6.000-4,-7.000 7.000-7,-5.000 6.000-5,-4.000 3.000-4,0.000 0.000-2,0.000 0.000-2,0.000 0.000-2,-2.000 4.000-1,-3.000 10.000 0,-3.000 10.000 1,-2.000 9.000-1,-3.000 6.000 1,1.000 3.000-1,-1.000 3.000 1,1.000 4.000-1,-1.000 2.000 0,1.000 4.000-2,-1.000 3.000 0,1.000 3.000-1,1.000 3.000 0,3.000 3.000 0,3.000 3.000 0,4.000 4.000 0,2.000-1.000 1,4.000-3.000 0,3.000-3.000 0,3.000-2.000 0,3.000-5.000-1,3.000-2.000 0,3.000-3.000 0,4.000-3.000-1,5.000-6.000-1,10.000-5.000-2,10.000-7.000-1,9.000-5.000-1,9.000-8.000-6,9.000-5.000-9,10.000-7.000-10,10.000-5.000-9,5.000-6.000-5,4.000-3.000 1,3.000-3.000 2,3.000-2.000 1,-5.000-3.000 2,-12.000 1.000 6,-13.000-1.000 4,-12.000 1.000 6,-9.000 1.000 0,-2.000 3.000-5,-3.000 3.000-4,-3.000 4.000-4</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3"/>
    </inkml:context>
    <inkml:brush xml:id="br0">
      <inkml:brushProperty name="width" value="0.0386699996888638" units="cm"/>
      <inkml:brushProperty name="height" value="0.0386699996888638" units="cm"/>
      <inkml:brushProperty name="color" value="#000000"/>
      <inkml:brushProperty name="ignorePressure" value="0"/>
    </inkml:brush>
  </inkml:definitions>
  <inkml:trace contextRef="#ctx0" brushRef="#br0">72800.000 43150.000 568,'-47.000'0.000'0,"6.000"0.000"0,7.000 0.000 0,6.000 0.000 0,-1.000 6.000 8,-5.000 13.000 13,-7.000 12.000 16,-5.000 13.000 14,-3.000 6.000 2,4.000 0.000-8,3.000 0.000-8,3.000 0.000-10,3.000 1.000-6,3.000 4.000-1,3.000 3.000-4,4.000 3.000-2,-3.000 6.000-1,-5.000 9.000-1,-7.000 10.000 0,-5.000 10.000 0,-1.000 4.000-2,6.000 0.000-1,7.000 0.000-2,6.000 0.000-2,6.000-4.000-4,6.000-5.000-3,7.000-7.000-5,6.000-5.000-5,9.000-9.000-5,13.000-9.000-7,12.000-10.000-7,13.000-8.000-7,7.000-11.000 0,4.000-8.000 4,3.000-10.000 5,3.000-9.000 5,-2.000-5.000 0,-6.000 0.000-4,-6.000 0.000-5,-6.000 0.000-3,-6.000-4.000-1,-2.000-5.000 4,-3.000-7.000 4,-3.000-5.000 4</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3"/>
    </inkml:context>
    <inkml:brush xml:id="br0">
      <inkml:brushProperty name="width" value="0.037400659173727" units="cm"/>
      <inkml:brushProperty name="height" value="0.037400659173727" units="cm"/>
      <inkml:brushProperty name="color" value="#000000"/>
      <inkml:brushProperty name="ignorePressure" value="0"/>
    </inkml:brush>
  </inkml:definitions>
  <inkml:trace contextRef="#ctx0" brushRef="#br0">73300.000 43500.000 588,'20.000'-43.000'7,"-9.000"17.000"13,-10.000 15.000 15,-8.000 16.000 14,-8.000 13.000 3,-2.000 14.000-8,-3.000 11.000-7,-3.000 14.000-8,-4.000 10.000-5,-3.000 9.000-2,-3.000 10.000-3,-2.000 10.000-2,-6.000 4.000-3,-6.000 0.000-1,-6.000 0.000-2,-6.000 0.000-2,-4.000-4.000-3,1.000-5.000-3,-1.000-7.000-2,1.000-5.000-4,4.000-9.000-2,9.000-9.000 2,10.000-10.000 0,10.000-8.000 1,10.000-14.000-12,13.000-15.000-24,12.000-15.000-24,13.000-16.000-23,6.000-8.000-4,0.000 0.000 17,0.000 0.000 17,0.000 0.000 18</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6"/>
    </inkml:context>
    <inkml:brush xml:id="br0">
      <inkml:brushProperty name="width" value="0.0393068790435791" units="cm"/>
      <inkml:brushProperty name="height" value="0.0393068790435791" units="cm"/>
      <inkml:brushProperty name="color" value="#f2395b"/>
      <inkml:brushProperty name="ignorePressure" value="0"/>
    </inkml:brush>
  </inkml:definitions>
  <inkml:trace contextRef="#ctx0" brushRef="#br0">72650.000 55550.000 559,'-33.000'-21.000'6,"-16.000"10.000"13,-15.000 10.000 12,-15.000 9.000 13,-1.000 4.000 2,16.000 1.000-9,15.000-1.000-9,17.000 1.000-8,-1.000 8.000-4,-16.000 20.000 4,-15.000 18.000 2,-15.000 20.000 3,-6.000 6.000 0,7.000-2.000-2,6.000-3.000-1,7.000-3.000-3,10.000-6.000-2,16.000-5.000-6,15.000-7.000-4,17.000-5.000-4,13.000-6.000-6,13.000-3.000-3,12.000-3.000-4,13.000-2.000-4,10.000-3.000-2,10.000 1.000 1,10.000-1.000 0,9.000 1.000 0,1.000-3.000 2,-6.000-2.000 3,-6.000-3.000 3,-6.000-3.000 2,-10.000-1.000 3,-12.000 4.000 0,-13.000 3.000 1,-12.000 3.000 1,-12.000 3.000 3,-8.000 3.000 3,-10.000 3.000 3,-9.000 4.000 4,-9.000-1.000 2,-5.000-3.000 0,-7.000-3.000-1,-5.000-2.000 1,-15.000 2.000-2,-22.000 9.000-3,-22.000 10.000-2,-21.000 10.000-3,-7.000 0.000-3,9.000-5.000-5,10.000-7.000-4,10.000-5.000-5,10.000-9.000-6,13.000-9.000-5,12.000-10.000-6,13.000-8.000-6,16.000-17.000-6,23.000-21.000-4,22.000-22.000-5,22.000-22.000-5,8.000-5.000 3,-2.000 13.000 9,-3.000 12.000 11,-3.000 13.000 9,-1.000 4.000 6,4.000-3.000 1,3.000-3.000 1,3.000-2.000 1</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4"/>
    </inkml:context>
    <inkml:brush xml:id="br0">
      <inkml:brushProperty name="width" value="0.0459167473018169" units="cm"/>
      <inkml:brushProperty name="height" value="0.0459167473018169" units="cm"/>
      <inkml:brushProperty name="color" value="#000000"/>
      <inkml:brushProperty name="ignorePressure" value="0"/>
    </inkml:brush>
  </inkml:definitions>
  <inkml:trace contextRef="#ctx0" brushRef="#br0">73050.000 43950.000 479,'23.000'-35.000'17,"-3.000"32.000"15,-3.000 31.000 13,-2.000 32.000 14,-3.000 13.000 3,1.000-3.000-11,-1.000-3.000-9,1.000-2.000-9,-3.000-5.000-7,-2.000-2.000-6,-3.000-3.000-3,-3.000-3.000-6,2.000-4.000-5,10.000-3.000-8,10.000-3.000-7,9.000-2.000-7,4.000-12.000-3,1.000-19.000-1,-1.000-18.000 0,1.000-19.000 1,-1.000-15.000-1,1.000-8.000-1,-1.000-10.000-1,1.000-9.000-1,1.000-7.000-2,3.000-3.000-3,3.000-3.000-2,4.000-2.000-4,-3.000 2.000 3,-5.000 9.000 9,-7.000 10.000 6,-5.000 10.000 9,-6.000 7.000 6,-3.000 6.000 6,-3.000 7.000 5,-2.000 6.000 5,-1.000 3.000 6,3.000 0.000 9,3.000 0.000 7,4.000 0.000 8,-1.000 10.000 1,-3.000 23.000-4,-3.000 22.000-5,-2.000 22.000-4,-6.000 12.000-4,-6.000 3.000-3,-6.000 3.000-4,-6.000 4.000-4,-6.000 2.000-2,-2.000 4.000-1,-3.000 3.000-2,-3.000 3.000-2,-1.000-1.000-2,4.000-2.000-5,3.000-3.000-4,3.000-3.000-3,3.000-6.000-6,3.000-5.000-8,3.000-7.000-5,4.000-5.000-8,1.000-6.000-7,0.000-3.000-6,0.000-3.000-6,0.000-2.000-7</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4"/>
    </inkml:context>
    <inkml:brush xml:id="br0">
      <inkml:brushProperty name="width" value="0.0433493740856647" units="cm"/>
      <inkml:brushProperty name="height" value="0.0433493740856647" units="cm"/>
      <inkml:brushProperty name="color" value="#000000"/>
      <inkml:brushProperty name="ignorePressure" value="0"/>
    </inkml:brush>
  </inkml:definitions>
  <inkml:trace contextRef="#ctx0" brushRef="#br0">74750.000 43100.000 507,'46.000'1.000'38,"-5.000"4.000"3,-7.000 3.000 2,-5.000 3.000 3,-3.000 4.000-2,4.000 7.000-5,3.000 6.000-5,3.000 7.000-6,3.000 5.000-3,3.000 7.000-1,3.000 6.000-1,4.000 7.000-1,-1.000 4.000-3,-3.000 3.000-1,-3.000 3.000-4,-2.000 4.000-2,-6.000 2.000-2,-6.000 4.000-4,-6.000 3.000-1,-6.000 3.000-3,-10.000 1.000-4,-12.000 1.000-2,-13.000-1.000-4,-12.000 1.000-3,-13.000 1.000-2,-12.000 3.000-2,-13.000 3.000-2,-12.000 4.000-2,-12.000-1.000-6,-8.000-3.000-14,-10.000-3.000-12,-9.000-2.000-12,4.000-11.000-4,19.000-15.000 8,19.000-15.000 7,19.000-16.000 6</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5"/>
    </inkml:context>
    <inkml:brush xml:id="br0">
      <inkml:brushProperty name="width" value="0.0397378504276276" units="cm"/>
      <inkml:brushProperty name="height" value="0.0397378504276276" units="cm"/>
      <inkml:brushProperty name="color" value="#000000"/>
      <inkml:brushProperty name="ignorePressure" value="0"/>
    </inkml:brush>
  </inkml:definitions>
  <inkml:trace contextRef="#ctx0" brushRef="#br0">75650.000 44450.000 553,'48.000'3.000'84,"-3.000"6.000"-7,-3.000 7.000-8,-2.000 6.000-7,-5.000 3.000-9,-2.000 0.000-9,-3.000 0.000-11,-3.000 0.000-9</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6"/>
    </inkml:context>
    <inkml:brush xml:id="br0">
      <inkml:brushProperty name="width" value="0.0453908517956734" units="cm"/>
      <inkml:brushProperty name="height" value="0.0453908517956734" units="cm"/>
      <inkml:brushProperty name="color" value="#000000"/>
      <inkml:brushProperty name="ignorePressure" value="0"/>
    </inkml:brush>
  </inkml:definitions>
  <inkml:trace contextRef="#ctx0" brushRef="#br0">76850.000 43550.000 484,'25.000'-50.000'3,"0.000"0.000"3,0.000 0.000 6,0.000 0.000 4,-7.000 6.000 6,-11.000 13.000 5,-14.000 12.000 7,-11.000 13.000 5,-12.000 12.000 2,-9.000 13.000-3,-10.000 12.000-5,-8.000 13.000-2,-4.000 9.000-4,3.000 6.000-2,3.000 7.000-3,4.000 6.000-4,1.000 6.000-1,0.000 6.000-1,0.000 7.000-2,0.000 6.000-1,1.000 3.000-1,4.000 0.000-2,3.000 0.000-1,3.000 0.000-2,4.000-5.000-1,7.000-9.000 0,6.000-10.000-2,7.000-8.000 0,4.000-8.000-2,3.000-2.000-1,3.000-3.000 0,4.000-3.000-3,8.000-6.000-1,17.000-5.000-1,15.000-7.000-4,16.000-5.000-1,12.000-8.000-4,9.000-5.000-5,10.000-7.000-6,10.000-5.000-6,8.000-9.000-4,10.000-9.000-5,10.000-10.000-4,9.000-8.000-5,-7.000-4.000 2,-21.000 3.000 8,-22.000 3.000 7,-22.000 4.000 8,-15.000 2.000 1,-5.000 4.000-4,-7.000 3.000-4,-5.000 3.000-4</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6"/>
    </inkml:context>
    <inkml:brush xml:id="br0">
      <inkml:brushProperty name="width" value="0.0280211959034204" units="cm"/>
      <inkml:brushProperty name="height" value="0.0280211959034204" units="cm"/>
      <inkml:brushProperty name="color" value="#000000"/>
      <inkml:brushProperty name="ignorePressure" value="0"/>
    </inkml:brush>
  </inkml:definitions>
  <inkml:trace contextRef="#ctx0" brushRef="#br0">77700.000 42500.000 785,'3.000'-46.000'0,"6.000"10.000"1,7.000 10.000 1,6.000 9.000 1,4.000 6.000 2,4.000 3.000 5,3.000 3.000 5,3.000 4.000 4,1.000 4.000 2,1.000 6.000-1,-1.000 7.000-1,1.000 6.000 0,-6.000 4.000-3,-8.000 4.000-4,-10.000 3.000-3,-9.000 3.000-4,-7.000 4.000-2,-3.000 7.000 1,-3.000 6.000 0,-2.000 7.000 1,-8.000-1.000-1,-8.000-6.000-3,-10.000-6.000-3,-9.000-6.000-2,-4.000-6.000-1,4.000-2.000 2,3.000-3.000 2,3.000-3.000 3,10.000-4.000 1,20.000-3.000 3,18.000-3.000 1,20.000-2.000 2,14.000-5.000-4,14.000-2.000-6,11.000-3.000-9,14.000-3.000-7,2.000-4.000-9,-6.000-3.000-11,-6.000-3.000-9,-6.000-2.000-11,-9.000-1.000 1,-8.000 3.000 11,-10.000 3.000 11,-9.000 4.000 11</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7"/>
    </inkml:context>
    <inkml:brush xml:id="br0">
      <inkml:brushProperty name="width" value="0.0435798242688179" units="cm"/>
      <inkml:brushProperty name="height" value="0.0435798242688179" units="cm"/>
      <inkml:brushProperty name="color" value="#000000"/>
      <inkml:brushProperty name="ignorePressure" value="0"/>
    </inkml:brush>
  </inkml:definitions>
  <inkml:trace contextRef="#ctx0" brushRef="#br0">78750.000 43300.000 504,'-72.000'6.000'7,"6.000"13.000"14,7.000 12.000 14,6.000 13.000 14,4.000 9.000 4,4.000 6.000-5,3.000 7.000-6,3.000 6.000-6,-1.000 7.000-3,-2.000 10.000-3,-3.000 10.000-1,-3.000 9.000-2,-1.000 2.000-3,4.000-2.000-4,3.000-3.000-3,3.000-3.000-5,6.000-6.000-4,9.000-5.000-3,10.000-7.000-6,10.000-5.000-3,8.000-8.000-2,10.000-5.000 0,10.000-7.000 1,9.000-5.000 0,10.000-11.000-4,14.000-11.000-9,11.000-14.000-9,14.000-11.000-9,2.000-11.000-10,-6.000-5.000-11,-6.000-7.000-11,-6.000-5.000-10</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7"/>
    </inkml:context>
    <inkml:brush xml:id="br0">
      <inkml:brushProperty name="width" value="0.0406838916242123" units="cm"/>
      <inkml:brushProperty name="height" value="0.0406838916242123" units="cm"/>
      <inkml:brushProperty name="color" value="#000000"/>
      <inkml:brushProperty name="ignorePressure" value="0"/>
    </inkml:brush>
  </inkml:definitions>
  <inkml:trace contextRef="#ctx0" brushRef="#br0">79600.000 43500.000 540,'-29.000'-35.000'84,"-5.000"32.000"-10,-7.000 31.000-12,-5.000 32.000-11,-4.000 18.000-9,0.000 6.000-5,0.000 7.000-6,0.000 6.000-5,0.000 3.000-6,0.000 0.000-5,0.000 0.000-4,0.000 0.000-5,-2.000-2.000-5,-3.000-3.000-9,-3.000-3.000-8,-2.000-2.000-7,2.000-9.000-6,9.000-12.000-5,10.000-13.000-4,10.000-12.000-5,10.000-13.000-4,13.000-12.000-4,12.000-13.000-5,13.000-12.000-4</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8"/>
    </inkml:context>
    <inkml:brush xml:id="br0">
      <inkml:brushProperty name="width" value="0.0467154793441296" units="cm"/>
      <inkml:brushProperty name="height" value="0.0467154793441296" units="cm"/>
      <inkml:brushProperty name="color" value="#000000"/>
      <inkml:brushProperty name="ignorePressure" value="0"/>
    </inkml:brush>
  </inkml:definitions>
  <inkml:trace contextRef="#ctx0" brushRef="#br0">79400.000 43750.000 470,'23.000'-24.000'4,"-3.000"4.000"6,-3.000 3.000 7,-2.000 3.000 6,-5.000 10.000 9,-2.000 20.000 9,-3.000 18.000 11,-3.000 20.000 9,-1.000 11.000 0,4.000 7.000-11,3.000 6.000-12,3.000 7.000-10,-1.000 2.000-7,-2.000 1.000-2,-3.000-1.000-2,-3.000 1.000-2,-2.000-4.000-2,0.000-6.000-2,0.000-6.000-3,0.000-6.000-2,1.000-7.000-4,4.000-6.000-2,3.000-6.000-4,3.000-6.000-3,10.000-21.000-2,20.000-34.000-2,18.000-35.000-1,20.000-33.000-1,5.000-22.000-1,-6.000-5.000 3,-6.000-7.000 0,-6.000-5.000 3,-7.000-1.000 0,-6.000 6.000-1,-6.000 7.000 0,-6.000 6.000 0,-6.000 7.000-2,-2.000 10.000-2,-3.000 10.000-3,-3.000 9.000-1</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8"/>
    </inkml:context>
    <inkml:brush xml:id="br0">
      <inkml:brushProperty name="width" value="0.0454699359834194" units="cm"/>
      <inkml:brushProperty name="height" value="0.0454699359834194" units="cm"/>
      <inkml:brushProperty name="color" value="#000000"/>
      <inkml:brushProperty name="ignorePressure" value="0"/>
    </inkml:brush>
  </inkml:definitions>
  <inkml:trace contextRef="#ctx0" brushRef="#br0">80850.000 42950.000 483,'95.000'-19.000'57,"-9.000"13.000"-3,-10.000 12.000-2,-8.000 13.000-3,-6.000 9.000-3,1.000 6.000-5,-1.000 7.000-5,1.000 6.000-4,-6.000 4.000-4,-8.000 4.000-3,-10.000 3.000-3,-9.000 3.000-3,-7.000 4.000-4,-3.000 7.000-1,-3.000 6.000-4,-2.000 7.000-1,-9.000 4.000-4,-12.000 3.000-2,-13.000 3.000-5,-12.000 4.000-3,-13.000 2.000-3,-12.000 4.000-2,-13.000 3.000-1,-12.000 3.000-3,-12.000-1.000-5,-8.000-2.000-7,-10.000-3.000-9,-9.000-3.000-7,2.000-10.000-3,17.000-16.000 3,15.000-15.000 2,16.000-15.000 2,10.000-11.000 0,7.000-2.000-2,6.000-3.000-1,7.000-3.000-3</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8"/>
    </inkml:context>
    <inkml:brush xml:id="br0">
      <inkml:brushProperty name="width" value="0.0378509312868118" units="cm"/>
      <inkml:brushProperty name="height" value="0.0378509312868118" units="cm"/>
      <inkml:brushProperty name="color" value="#000000"/>
      <inkml:brushProperty name="ignorePressure" value="0"/>
    </inkml:brush>
  </inkml:definitions>
  <inkml:trace contextRef="#ctx0" brushRef="#br0">82150.000 44000.000 581,'-7.000'-25.000'10,"39.000"0.000"20,36.000 0.000 21,39.000 0.000 20,14.000 1.000 1,-5.000 4.000-14,-7.000 3.000-17,-5.000 3.000-15,-9.000 4.000-9,-9.000 7.000-2,-10.000 6.000 0,-8.000 7.000-3,-12.000 7.000-12,-12.000 9.000-24,-13.000 10.000-25,-12.000 10.000-24,-10.000 2.000-8,-6.000-3.000 9,-6.000-3.000 10,-6.000-2.000 9</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7"/>
    </inkml:context>
    <inkml:brush xml:id="br0">
      <inkml:brushProperty name="width" value="0.0340433269739151" units="cm"/>
      <inkml:brushProperty name="height" value="0.0340433269739151" units="cm"/>
      <inkml:brushProperty name="color" value="#f2395b"/>
      <inkml:brushProperty name="ignorePressure" value="0"/>
    </inkml:brush>
  </inkml:definitions>
  <inkml:trace contextRef="#ctx0" brushRef="#br0">73700.000 56050.000 646,'-4.000'-44.000'94,"-5.000"13.000"-3,-7.000 12.000-5,-5.000 13.000-4</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9"/>
    </inkml:context>
    <inkml:brush xml:id="br0">
      <inkml:brushProperty name="width" value="0.0334733463823795" units="cm"/>
      <inkml:brushProperty name="height" value="0.0334733463823795" units="cm"/>
      <inkml:brushProperty name="color" value="#000000"/>
      <inkml:brushProperty name="ignorePressure" value="0"/>
    </inkml:brush>
  </inkml:definitions>
  <inkml:trace contextRef="#ctx0" brushRef="#br0">81850.000 44700.000 657,'-36.000'0.000'11,"28.000"0.000"22,28.000 0.000 21,29.000 0.000 23,21.000 0.000-1,16.000 0.000-23,15.000 0.000-22,17.000 0.000-24,7.000 0.000-15,0.000 0.000-10,0.000 0.000-10,0.000 0.000-9,-8.000 1.000-4,-16.000 4.000 0,-15.000 3.000 1,-15.000 3.000 1</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9"/>
    </inkml:context>
    <inkml:brush xml:id="br0">
      <inkml:brushProperty name="width" value="0.0458228886127472" units="cm"/>
      <inkml:brushProperty name="height" value="0.0458228886127472" units="cm"/>
      <inkml:brushProperty name="color" value="#000000"/>
      <inkml:brushProperty name="ignorePressure" value="0"/>
    </inkml:brush>
  </inkml:definitions>
  <inkml:trace contextRef="#ctx0" brushRef="#br0">84300.000 43800.000 480,'-47.000'-41.000'96,"6.000"19.000"-18,7.000 19.000-17,6.000 19.000-18,3.000 15.000-10,0.000 13.000-4,0.000 12.000-3,0.000 13.000-3,-2.000 7.000-4,-3.000 4.000-1,-3.000 3.000-3,-2.000 3.000-2,0.000 1.000-2,7.000 1.000-1,6.000-1.000-2,7.000 1.000 0,2.000-7.000-2,1.000-12.000 1,-1.000-13.000 0,1.000-12.000 0,10.000-13.000-5,22.000-12.000-10,22.000-13.000-9,23.000-12.000-10,10.000-16.000-6,0.000-19.000-1,0.000-18.000-3,0.000-19.000-2,-4.000-13.000 2,-5.000-6.000 3,-7.000-6.000 5,-5.000-6.000 3,-9.000-1.000 5,-9.000 7.000 3,-10.000 6.000 3,-8.000 7.000 4,-9.000 10.000 4,-6.000 16.000 3,-6.000 15.000 4,-6.000 17.000 4,-7.000 11.000 0,-6.000 10.000-1,-6.000 10.000-3,-6.000 9.000-1,-4.000 9.000-1,1.000 9.000 0,-1.000 10.000 1,1.000 10.000 1,2.000 0.000 0,7.000-5.000 0,6.000-7.000 0,7.000-5.000-1,2.000-4.000-5,1.000 0.000-13,-1.000 0.000-11,1.000 0.000-13</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49"/>
    </inkml:context>
    <inkml:brush xml:id="br0">
      <inkml:brushProperty name="width" value="0.0388133302330971" units="cm"/>
      <inkml:brushProperty name="height" value="0.0388133302330971" units="cm"/>
      <inkml:brushProperty name="color" value="#000000"/>
      <inkml:brushProperty name="ignorePressure" value="0"/>
    </inkml:brush>
  </inkml:definitions>
  <inkml:trace contextRef="#ctx0" brushRef="#br0">84700.000 44400.000 566,'3.000'115.000'135,"6.000"-18.000"-29,7.000-19.000-28,6.000-18.000-28,3.000-10.000-19,0.000 0.000-10,0.000 0.000-10,0.000 0.000-10,-2.000-2.000-8,-3.000-3.000-11,-3.000-3.000-8,-2.000-2.000-9,-3.000-5.000-11,1.000-2.000-9,-1.000-3.000-10,1.000-3.000-11</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0"/>
    </inkml:context>
    <inkml:brush xml:id="br0">
      <inkml:brushProperty name="width" value="0.0471104085445404" units="cm"/>
      <inkml:brushProperty name="height" value="0.0471104085445404" units="cm"/>
      <inkml:brushProperty name="color" value="#000000"/>
      <inkml:brushProperty name="ignorePressure" value="0"/>
    </inkml:brush>
  </inkml:definitions>
  <inkml:trace contextRef="#ctx0" brushRef="#br0">85450.000 43550.000 466,'26.000'-44.000'4,"4.000"13.000"7,3.000 12.000 7,3.000 13.000 7,3.000 12.000 6,3.000 13.000 3,3.000 12.000 3,4.000 13.000 4,-6.000 6.000-3,-11.000 0.000-8,-14.000 0.000-9,-11.000 0.000-8,-12.000 4.000-5,-9.000 10.000-2,-10.000 10.000-2,-8.000 9.000-3,-11.000 2.000-1,-8.000-2.000 1,-10.000-3.000-2,-9.000-3.000 1,-4.000-4.000-1,4.000-3.000-1,3.000-3.000-1,3.000-2.000-1,6.000-8.000 1,9.000-8.000 2,10.000-10.000 4,10.000-9.000 4,18.000-10.000-2,28.000-9.000-4,28.000-10.000-6,29.000-8.000-3,10.000-11.000-3,-6.000-8.000 1,-6.000-10.000 1,-6.000-9.000 0,1.000-10.000-3,9.000-9.000-8,10.000-10.000-8,10.000-8.000-8,-3.000-6.000-2,-11.000 1.000 4,-14.000-1.000 3,-11.000 1.000 4,-7.000 2.000 4,0.000 7.000 3,0.000 6.000 3,0.000 7.000 4,-4.000 5.000 2,-5.000 7.000 0,-7.000 6.000 0,-5.000 7.000-1,-6.000 5.000 13,-3.000 7.000 24,-3.000 6.000 23,-2.000 7.000 25,-6.000 11.000 7,-6.000 20.000-9,-6.000 18.000-9,-6.000 20.000-9,-2.000 8.000-9,3.000 1.000-6,3.000-1.000-8,4.000 1.000-8,1.000-1.000-4,0.000 1.000-4,0.000-1.000-3,0.000 1.000-4,0.000 5.000-2,0.000 14.000-2,0.000 11.000-3,0.000 14.000 0,1.000-1.000-2,4.000-12.000 0,3.000-13.000-1,3.000-12.000 1,1.000-10.000-2,1.000-6.000-1,-1.000-6.000-3,1.000-6.000-1,-6.000-2.000-3,-8.000 3.000-2,-10.000 3.000-2,-9.000 4.000-3,-10.000-1.000 0,-9.000-3.000-1,-10.000-3.000-1,-8.000-2.000 1,-8.000-5.000-3,-2.000-2.000-3,-3.000-3.000-3,-3.000-3.000-3,-1.000-4.000-3,4.000-3.000-2,3.000-3.000-3,3.000-2.000-3</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0"/>
    </inkml:context>
    <inkml:brush xml:id="br0">
      <inkml:brushProperty name="width" value="0.0333285219967365" units="cm"/>
      <inkml:brushProperty name="height" value="0.0333285219967365" units="cm"/>
      <inkml:brushProperty name="color" value="#000000"/>
      <inkml:brushProperty name="ignorePressure" value="0"/>
    </inkml:brush>
  </inkml:definitions>
  <inkml:trace contextRef="#ctx0" brushRef="#br0">86600.000 43300.000 660,'70.000'-24.000'6,"-9.000"4.000"12,-10.000 3.000 13,-8.000 3.000 12,-3.000 3.000 4,7.000 3.000-6,6.000 3.000-5,7.000 4.000-5,2.000 2.000-4,1.000 4.000-4,-1.000 3.000-3,1.000 3.000-4</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2"/>
    </inkml:context>
    <inkml:brush xml:id="br0">
      <inkml:brushProperty name="width" value="0.034361507743597" units="cm"/>
      <inkml:brushProperty name="height" value="0.034361507743597" units="cm"/>
      <inkml:brushProperty name="color" value="#000000"/>
      <inkml:brushProperty name="ignorePressure" value="0"/>
    </inkml:brush>
  </inkml:definitions>
  <inkml:trace contextRef="#ctx0" brushRef="#br0">88550.000 43850.000 640,'-119.000'76.000'103,"13.000"4.000"-21,12.000 3.000-23,13.000 3.000-23,4.000 1.000-12,-3.000 1.000-5,-3.000-1.000-3,-2.000 1.000-5,-1.000-3.000-4,3.000-2.000-4,3.000-3.000-6,4.000-3.000-5,4.000-7.000-5,6.000-9.000-5,7.000-10.000-5,6.000-8.000-5,6.000-9.000-4,6.000-6.000-4,7.000-6.000-3,6.000-6.000-4</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2"/>
    </inkml:context>
    <inkml:brush xml:id="br0">
      <inkml:brushProperty name="width" value="0.0390548557043076" units="cm"/>
      <inkml:brushProperty name="height" value="0.0390548557043076" units="cm"/>
      <inkml:brushProperty name="color" value="#000000"/>
      <inkml:brushProperty name="ignorePressure" value="0"/>
    </inkml:brush>
  </inkml:definitions>
  <inkml:trace contextRef="#ctx0" brushRef="#br0">87300.000 44200.000 563,'0.000'-47.000'1,"0.000"6.000"1,0.000 7.000 2,0.000 6.000 2,4.000 7.000 10,10.000 10.000 19,10.000 10.000 20,9.000 9.000 19,6.000 13.000 2,3.000 20.000-15,3.000 18.000-16,4.000 20.000-16,4.000 11.000-11,6.000 7.000-7,7.000 6.000-7,6.000 7.000-8,3.000-3.000-9,0.000-8.000-11,0.000-10.000-12,0.000-9.000-11,-7.000-13.000-3,-11.000-16.000 6,-14.000-15.000 7,-11.000-15.000 5</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3"/>
    </inkml:context>
    <inkml:brush xml:id="br0">
      <inkml:brushProperty name="width" value="0.0400952398777008" units="cm"/>
      <inkml:brushProperty name="height" value="0.0400952398777008" units="cm"/>
      <inkml:brushProperty name="color" value="#000000"/>
      <inkml:brushProperty name="ignorePressure" value="0"/>
    </inkml:brush>
  </inkml:definitions>
  <inkml:trace contextRef="#ctx0" brushRef="#br0">89650.000 44150.000 548,'-4.000'-38.000'9,"-5.000"26.000"17,-7.000 24.000 18,-5.000 26.000 17,-4.000 12.000 3,0.000 0.000-10,0.000 0.000-11,0.000 0.000-10,0.000 1.000-7,0.000 4.000-4,0.000 3.000-4,0.000 3.000-4,0.000 1.000-3,0.000 1.000-2,0.000-1.000-1,0.000 1.000-2,3.000-4.000-3,6.000-6.000-3,7.000-6.000-2,6.000-6.000-4,7.000-10.000-3,10.000-12.000-3,10.000-13.000-3,9.000-12.000-2,7.000-13.000-2,7.000-12.000 1,6.000-13.000 0,7.000-12.000 1,0.000-10.000 1,-2.000-6.000 1,-3.000-6.000 2,-3.000-6.000 1,-7.000-2.000 2,-9.000 3.000 1,-10.000 3.000 1,-8.000 4.000 2,-8.000 2.000 1,-2.000 4.000 2,-3.000 3.000 1,-3.000 3.000 2,-4.000 4.000 1,-3.000 7.000 1,-3.000 6.000 0,-2.000 7.000 2,-6.000 5.000-1,-6.000 7.000 1,-6.000 6.000-1,-6.000 7.000 0,-4.000 7.000-4,1.000 9.000-8,-1.000 10.000-7,1.000 10.000-7,1.000 7.000-6,3.000 6.000-3,3.000 7.000-4,4.000 6.000-2,2.000 1.000 0,4.000-3.000 4,3.000-3.000 6,3.000-2.000 4</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3"/>
    </inkml:context>
    <inkml:brush xml:id="br0">
      <inkml:brushProperty name="width" value="0.0316488780081272" units="cm"/>
      <inkml:brushProperty name="height" value="0.0316488780081272" units="cm"/>
      <inkml:brushProperty name="color" value="#000000"/>
      <inkml:brushProperty name="ignorePressure" value="0"/>
    </inkml:brush>
  </inkml:definitions>
  <inkml:trace contextRef="#ctx0" brushRef="#br0">90050.000 44500.000 695,'45.000'28.000'7,"-9.000"6.000"14,-10.000 7.000 15,-8.000 6.000 15,-6.000 1.000 2,1.000-3.000-8,-1.000-3.000-8,1.000-2.000-9,-1.000-3.000-9,1.000 1.000-12,-1.000-1.000-9,1.000 1.000-12,-3.000-3.000-7,-2.000-2.000-7,-3.000-3.000-5,-3.000-3.000-6</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4"/>
    </inkml:context>
    <inkml:brush xml:id="br0">
      <inkml:brushProperty name="width" value="0.0464183799922466" units="cm"/>
      <inkml:brushProperty name="height" value="0.0464183799922466" units="cm"/>
      <inkml:brushProperty name="color" value="#000000"/>
      <inkml:brushProperty name="ignorePressure" value="0"/>
    </inkml:brush>
  </inkml:definitions>
  <inkml:trace contextRef="#ctx0" brushRef="#br0">91400.000 43400.000 473,'-25.000'75.000'108,"0.000"0.000"-21,0.000 0.000-21,0.000 0.000-20,1.000 3.000-12,4.000 6.000-4,3.000 7.000-2,3.000 6.000-4,3.000 1.000-3,3.000-3.000-2,3.000-3.000-3,4.000-2.000-3,1.000-3.000-2,0.000 1.000-2,0.000-1.000-3,0.000 1.000-1,0.000-6.000-2,0.000-8.000-3,0.000-10.000-1,0.000-9.000-3,0.000-5.000-3,0.000 0.000 0,0.000 0.000-3,0.000 0.000-2,-2.000-2.000 0,-3.000-3.000-1,-3.000-3.000-1,-2.000-2.000 0,-6.000-5.000 0,-6.000-2.000 0,-6.000-3.000-1,-6.000-3.000 1,-9.000-2.000 0,-8.000 0.000 0,-10.000 0.000 1,-9.000 0.000 1,-7.000 0.000-2,-3.000 0.000-3,-3.000 0.000-4,-2.000 0.000-4,0.000-2.000-2,7.000-3.000-3,6.000-3.000-1,7.000-2.000-3,4.000-5.000 0,3.000-2.000-1,3.000-3.000 1,4.000-3.000 1,4.000-4.000 2,6.000-3.000 8,7.000-3.000 6,6.000-2.000 7</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73650.000 56200.000 333,'157.000'63.000'167,"51.000"46.000"-1,49.000 47.000 1,51.000 47.000 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4"/>
    </inkml:context>
    <inkml:brush xml:id="br0">
      <inkml:brushProperty name="width" value="0.0287180580198765" units="cm"/>
      <inkml:brushProperty name="height" value="0.0287180580198765" units="cm"/>
      <inkml:brushProperty name="color" value="#000000"/>
      <inkml:brushProperty name="ignorePressure" value="0"/>
    </inkml:brush>
  </inkml:definitions>
  <inkml:trace contextRef="#ctx0" brushRef="#br0">91150.000 44050.000 766,'71.000'-110.000'8,"-5.000"32.000"16,-7.000 31.000 16,-5.000 32.000 16,-4.000 16.000-1,0.000 4.000-20,0.000 3.000-19,0.000 3.000-20,-4.000 3.000-12,-5.000 3.000-3,-7.000 3.000-4,-5.000 4.000-3</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4"/>
    </inkml:context>
    <inkml:brush xml:id="br0">
      <inkml:brushProperty name="width" value="0.0364103019237518" units="cm"/>
      <inkml:brushProperty name="height" value="0.0364103019237518" units="cm"/>
      <inkml:brushProperty name="color" value="#000000"/>
      <inkml:brushProperty name="ignorePressure" value="0"/>
    </inkml:brush>
  </inkml:definitions>
  <inkml:trace contextRef="#ctx0" brushRef="#br0">92100.000 43050.000 604,'29.000'-25.000'2,"10.000"0.000"4,10.000 0.000 4,9.000 0.000 4,4.000 6.000 9,1.000 13.000 13,-1.000 12.000 13,1.000 13.000 13,-7.000 12.000 0,-12.000 13.000-13,-13.000 12.000-13,-12.000 13.000-14,-18.000 6.000-8,-21.000 0.000-6,-22.000 0.000-5,-22.000 0.000-7,-10.000-4.000-2,4.000-5.000-2,3.000-7.000 0,3.000-5.000-2,4.000-11.000 0,7.000-11.000 1,6.000-14.000 0,7.000-11.000 1,21.000-12.000 0,38.000-9.000 1,37.000-10.000 1,38.000-8.000 1,16.000-3.000-4,-2.000 7.000-8,-3.000 6.000-8,-3.000 7.000-8,-7.000 4.000-5,-9.000 3.000-3,-10.000 3.000-3,-8.000 4.000-3,-11.000-1.000 2,-8.000-3.000 8,-10.000-3.000 7,-9.000-2.000 8</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5"/>
    </inkml:context>
    <inkml:brush xml:id="br0">
      <inkml:brushProperty name="width" value="0.0517958775162697" units="cm"/>
      <inkml:brushProperty name="height" value="0.0517958775162697" units="cm"/>
      <inkml:brushProperty name="color" value="#000000"/>
      <inkml:brushProperty name="ignorePressure" value="0"/>
    </inkml:brush>
  </inkml:definitions>
  <inkml:trace contextRef="#ctx0" brushRef="#br0">94300.000 42550.000 424,'18.000'-18.000'9,"-11.000"17.000"19,-14.000 15.000 17,-11.000 16.000 19,-9.000 13.000 4,-3.000 14.000-9,-3.000 11.000-9,-2.000 14.000-9,-5.000 10.000-7,-2.000 9.000-4,-3.000 10.000-3,-3.000 10.000-4,-4.000 11.000-3,-3.000 17.000-3,-3.000 15.000-1,-2.000 16.000-2,-5.000 7.000-3,-2.000 1.000-2,-3.000-1.000-3,-3.000 1.000-2,-2.000-9.000-3,0.000-15.000-5,0.000-15.000-3,0.000-16.000-4,6.000-18.000-4,13.000-18.000-2,12.000-19.000-3,13.000-18.000-4,16.000-34.000-3,23.000-46.000-6,22.000-47.000-6,22.000-47.000-5,12.000-19.000 1,3.000 9.000 8,3.000 10.000 7,4.000 10.000 8,-6.000 11.000 5,-11.000 17.000 0,-14.000 15.000 2,-11.000 16.000 1,0.000-2.000-1,17.000-19.000 0,15.000-18.000-3,16.000-19.000 0,4.000-2.000 1,-6.000 16.000 4,-6.000 15.000 5,-6.000 17.000 5,-7.000 11.000 3,-6.000 10.000 4,-6.000 10.000 4,-6.000 9.000 2,-6.000 4.000 3,-2.000 1.000-2,-3.000-1.000 1,-3.000 1.000-1,-4.000 4.000 1,-3.000 9.000 3,-3.000 10.000 3,-2.000 10.000 3,-5.000 5.000 0,-2.000 4.000-2,-3.000 3.000-2,-3.000 3.000-3,-7.000 6.000-1,-9.000 9.000-3,-10.000 10.000-1,-8.000 10.000-2,-11.000 0.000-3,-8.000-5.000-1,-10.000-7.000-4,-9.000-5.000-2,-4.000-6.000-2,4.000-3.000-4,3.000-3.000-2,3.000-2.000-3,4.000-8.000-3,7.000-8.000-3,6.000-10.000-3,7.000-9.000-2,4.000-9.000-3,3.000-5.000-1,3.000-7.000-1,4.000-5.000-1,7.000-3.000 9,13.000 4.000 17,12.000 3.000 19,13.000 3.000 17,7.000 4.000 9,4.000 7.000-2,3.000 6.000-1,3.000 7.000-1,3.000 7.000-3,3.000 9.000-3,3.000 10.000-3,4.000 10.000-3,2.000 2.000-4,4.000-3.000-4,3.000-3.000-4,3.000-2.000-4,3.000-1.000-7,3.000 3.000-8,3.000 3.000-8,4.000 4.000-8,-3.000-3.000-9,-5.000-5.000-7,-7.000-7.000-9,-5.000-5.000-7,-8.000-6.000-1,-5.000-3.000 9,-7.000-3.000 6,-5.000-2.000 9</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0:56"/>
    </inkml:context>
    <inkml:brush xml:id="br0">
      <inkml:brushProperty name="width" value="0.0398453585803509" units="cm"/>
      <inkml:brushProperty name="height" value="0.0398453585803509" units="cm"/>
      <inkml:brushProperty name="color" value="#000000"/>
      <inkml:brushProperty name="ignorePressure" value="0"/>
    </inkml:brush>
  </inkml:definitions>
  <inkml:trace contextRef="#ctx0" brushRef="#br0">95750.000 44700.000 552,'0.000'75.000'98,"0.000"0.000"-9,0.000 0.000-10,0.000 0.000-9,-2.000 3.000-14,-3.000 6.000-19,-3.000 7.000-19,-2.000 6.000-18,-3.000-1.000-13,1.000-5.000-4,-1.000-7.000-5,1.000-5.000-6,-1.000-9.000-9,1.000-9.000-14,-1.000-10.000-16,1.000-8.000-14</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3"/>
    </inkml:context>
    <inkml:brush xml:id="br0">
      <inkml:brushProperty name="width" value="0.0374223440885544" units="cm"/>
      <inkml:brushProperty name="height" value="0.0374223440885544" units="cm"/>
      <inkml:brushProperty name="color" value="#f2395b"/>
      <inkml:brushProperty name="ignorePressure" value="0"/>
    </inkml:brush>
  </inkml:definitions>
  <inkml:trace contextRef="#ctx0" brushRef="#br0">59700.000 48900.000 587,'76.000'-69.000'78,"4.000"13.000"-16,3.000 12.000-14,3.000 13.000-15,6.000 7.000-10,9.000 4.000-2,10.000 3.000-4,10.000 3.000-4,2.000 3.000-1,-3.000 3.000-2,-3.000 3.000-2,-2.000 4.000 0,5.000 1.000-3,16.000 0.000-2,15.000 0.000-3,17.000 0.000-2,3.000 0.000-1,-5.000 0.000 1,-7.000 0.000 1,-5.000 0.000 1,-8.000 0.000 1,-5.000 0.000 1,-7.000 0.000 1,-5.000 0.000 1,-8.000 1.000 0,-5.000 4.000 0,-7.000 3.000 1,-5.000 3.000 0,-4.000 1.000-1,0.000 1.000-1,0.000-1.000-1,0.000 1.000-1,-2.000-1.000 0,-3.000 1.000 0,-3.000-1.000 0,-2.000 1.000 2,-3.000-3.000-1,1.000-2.000 2,-1.000-3.000 0,1.000-3.000 0,1.000-2.000 1,3.000 0.000-1,3.000 0.000-1,4.000 0.000 0,-1.000 0.000-1,-3.000 0.000 0,-3.000 0.000 0,-2.000 0.000-1,-3.000 0.000-2,1.000 0.000-1,-1.000 0.000-1,1.000 0.000-3,-1.000 0.000 0,1.000 0.000 1,-1.000 0.000 1,1.000 0.000 2,-1.000 1.000-1,1.000 4.000-1,-1.000 3.000-1,1.000 3.000-1,-1.000 3.000-1,1.000 3.000 2,-1.000 3.000 0,1.000 4.000 1,-3.000 1.000 0,-2.000 0.000 0,-3.000 0.000 0,-3.000 0.000-1,-4.000 0.000 1,-3.000 0.000 0,-3.000 0.000 1,-2.000 0.000 0,-1.000-4.000 1,3.000-5.000-2,3.000-7.000 0,4.000-5.000-2,2.000-3.000 0,4.000 4.000 0,3.000 3.000 0,3.000 3.000 1,-1.000 1.000 0,-2.000 1.000 1,-3.000-1.000 1,-3.000 1.000 0,2.000-1.000 1,10.000 1.000-1,10.000-1.000 0,9.000 1.000-1,4.000-3.000 0,1.000-2.000 0,-1.000-3.000 0,1.000-3.000 1,-1.000-2.000 0,1.000 0.000-1,-1.000 0.000 0,1.000 0.000-2,-1.000 0.000 1,1.000 0.000 0,-1.000 0.000 0,1.000 0.000 0,1.000 4.000 1,3.000 10.000 1,3.000 10.000 2,4.000 9.000 2,-1.000 2.000-1,-3.000-2.000 1,-3.000-3.000-1,-2.000-3.000-1,-1.000-4.000-1,3.000-3.000 1,3.000-3.000-1,4.000-2.000-1,2.000-6.000 0,4.000-6.000 0,3.000-6.000-1,3.000-6.000 0,4.000-4.000 0,7.000 1.000 1,6.000-1.000 1,7.000 1.000 1,2.000-3.000 1,1.000-2.000 0,-1.000-3.000 0,1.000-3.000 2,-3.000-1.000-1,-2.000 4.000 0,-3.000 3.000-1,-3.000 3.000 1,-1.000 1.000-1,4.000 1.000 1,3.000-1.000 0,3.000 1.000 0,-1.000-1.000 0,-2.000 1.000 0,-3.000-1.000 0,-3.000 1.000 0,-6.000 1.000 0,-5.000 3.000 3,-7.000 3.000 1,-5.000 4.000 1,-4.000 2.000 2,0.000 4.000-2,0.000 3.000 1,0.000 3.000-1,0.000-1.000 0,0.000-2.000-1,0.000-3.000 1,0.000-3.000-2,0.000-2.000 1,0.000 0.000 0,0.000 0.000 0,0.000 0.000 0,3.000-2.000 0,6.000-3.000-1,7.000-3.000-2,6.000-2.000 0,1.000-6.000-1,-3.000-6.000-1,-3.000-6.000-1,-2.000-6.000 0,-3.000-2.000 0,1.000 3.000 2,-1.000 3.000 2,1.000 4.000 1,-4.000 2.000 0,-6.000 4.000 1,-6.000 3.000-1,-6.000 3.000 0,-4.000 1.000 0,1.000 1.000 1,-1.000-1.000 0,1.000 1.000 0,-3.000 1.000-2,-2.000 3.000-2,-3.000 3.000-4,-3.000 4.000-3,-6.000-1.000-1,-5.000-3.000 2,-7.000-3.000 1,-5.000-2.000 1,-9.000-1.000-2,-9.000 3.000-3,-10.000 3.000-5,-8.000 4.000-5</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5"/>
    </inkml:context>
    <inkml:brush xml:id="br0">
      <inkml:brushProperty name="width" value="0.0430618226528168" units="cm"/>
      <inkml:brushProperty name="height" value="0.0430618226528168" units="cm"/>
      <inkml:brushProperty name="color" value="#f2395b"/>
      <inkml:brushProperty name="ignorePressure" value="0"/>
    </inkml:brush>
  </inkml:definitions>
  <inkml:trace contextRef="#ctx0" brushRef="#br0">83150.000 47700.000 510,'-68.000'23.000'0,"17.000"-3.000"0,15.000-3.000 0,16.000-2.000 0,15.000-5.000 8,16.000-2.000 15,15.000-3.000 16,17.000-3.000 14,19.000-9.000 3,26.000-11.000-11,24.000-14.000-12,26.000-11.000-10,13.000-9.000-9,4.000-3.000-5,3.000-3.000-4,3.000-2.000-6,-10.000 3.000-2,-21.000 14.000-2,-22.000 11.000-2,-22.000 14.000-1,-35.000 19.000 1,-46.000 29.000 6,-47.000 28.000 4,-47.000 28.000 5,-30.000 15.000 3,-12.000 4.000 1,-13.000 3.000 2,-12.000 3.000 1,-9.000 1.000 0,-2.000 1.000-4,-3.000-1.000-2,-3.000 1.000-2,4.000-3.000-2,13.000-2.000 0,12.000-3.000 2,13.000-3.000-1,15.000-10.000 1,19.000-16.000-2,19.000-15.000-2,19.000-15.000-1,26.000-18.000-4,34.000-19.000-6,35.000-18.000-8,35.000-19.000-5,21.000-13.000-3,9.000-6.000 2,10.000-6.000 2,10.000-6.000 2,-3.000 1.000 3,-11.000 9.000 3,-14.000 10.000 3,-11.000 10.000 4,-12.000 8.000 2,-9.000 10.000 3,-10.000 10.000 2,-8.000 9.000 3,-12.000 7.000 2,-12.000 7.000-1,-13.000 6.000 1,-12.000 7.000-1,-10.000 7.000 1,-6.000 9.000 3,-6.000 10.000 1,-6.000 10.000 3,-6.000 4.000-1,-2.000 0.000 0,-3.000 0.000-1,-3.000 0.000-2,-1.000-4.000-2,4.000-5.000-3,3.000-7.000-3,3.000-5.000-3,7.000-25.000-9,14.000-40.000-14,11.000-40.000-12,14.000-41.000-14,10.000-30.000-5,9.000-19.000 5,10.000-18.000 4,10.000-19.000 5,2.000-10.000 5,-3.000 1.000 5,-3.000-1.000 5,-2.000 1.000 5,-1.000 2.000 6,3.000 7.000 4,3.000 6.000 6,4.000 7.000 6,1.000 13.000 4,0.000 22.000 4,0.000 22.000 4,0.000 23.000 5,-4.000 17.000 3,-5.000 17.000 4,-7.000 15.000 2,-5.000 16.000 4,-1.000 12.000 2,6.000 9.000 1,7.000 10.000 0,6.000 10.000 1,3.000 13.000-1,0.000 19.000-3,0.000 19.000-3,0.000 19.000-2,1.000 10.000-2,4.000 4.000-1,3.000 3.000-1,3.000 3.000-1,1.000 10.000-1,1.000 20.000-4,-1.000 18.000-2,1.000 20.000-4,-4.000 24.000-3,-6.000 31.000-5,-6.000 32.000-6,-6.000 31.000-5,-4.000 6.000-5,1.000-19.000-4,-1.000-18.000-5,1.000-19.000-4,-1.000-26.000-6,1.000-30.000-8,-1.000-32.000-7,1.000-30.000-9,-4.000-28.000 2,-6.000-21.000 8,-6.000-22.000 9,-6.000-22.000 9,-4.000-13.000 4,1.000-3.000 0,-1.000-3.000 1,1.000-2.000 0</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5"/>
    </inkml:context>
    <inkml:brush xml:id="br0">
      <inkml:brushProperty name="width" value="0.0380566790699959" units="cm"/>
      <inkml:brushProperty name="height" value="0.0380566790699959" units="cm"/>
      <inkml:brushProperty name="color" value="#f2395b"/>
      <inkml:brushProperty name="ignorePressure" value="0"/>
    </inkml:brush>
  </inkml:definitions>
  <inkml:trace contextRef="#ctx0" brushRef="#br0">85750.000 48050.000 578,'-11.000'-36.000'7,"-22.000"28.000"17,-22.000 28.000 15,-21.000 29.000 16,-17.000 21.000 4,-8.000 16.000-9,-10.000 15.000-8,-9.000 17.000-7,-9.000 14.000-8,-5.000 17.000-6,-7.000 15.000-7,-5.000 16.000-6,0.000 2.000-2,10.000-8.000 2,10.000-10.000 2,9.000-9.000 2,12.000-18.000-8,16.000-24.000-17,15.000-26.000-18,17.000-24.000-18,11.000-23.000-6,10.000-18.000 3,10.000-19.000 3,9.000-18.000 5,7.000-12.000 4,7.000-3.000 4,6.000-3.000 6,7.000-2.000 4,2.000-3.000 4,1.000 1.000 0,-1.000-1.000 2,1.000 1.000 2</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5"/>
    </inkml:context>
    <inkml:brush xml:id="br0">
      <inkml:brushProperty name="width" value="0.0307957101613283" units="cm"/>
      <inkml:brushProperty name="height" value="0.0307957101613283" units="cm"/>
      <inkml:brushProperty name="color" value="#f2395b"/>
      <inkml:brushProperty name="ignorePressure" value="0"/>
    </inkml:brush>
  </inkml:definitions>
  <inkml:trace contextRef="#ctx0" brushRef="#br0">84700.000 47150.000 714,'23.000'-47.000'0,"-3.000"6.000"0,-3.000 7.000 0,-2.000 6.000 0,0.000 1.000 4,7.000-3.000 7,6.000-3.000 8,7.000-2.000 7,0.000 0.000 3,-2.000 7.000-4,-3.000 6.000-2,-3.000 7.000-4,-1.000 11.000 1,4.000 20.000 2,3.000 18.000 3,3.000 20.000 3,1.000 14.000-5,1.000 14.000-11,-1.000 11.000-13,1.000 14.000-11,-4.000-4.000-15,-6.000-19.000-15,-6.000-18.000-16,-6.000-19.000-16</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5"/>
    </inkml:context>
    <inkml:brush xml:id="br0">
      <inkml:brushProperty name="width" value="0.0411880537867546" units="cm"/>
      <inkml:brushProperty name="height" value="0.0411880537867546" units="cm"/>
      <inkml:brushProperty name="color" value="#f2395b"/>
      <inkml:brushProperty name="ignorePressure" value="0"/>
    </inkml:brush>
  </inkml:definitions>
  <inkml:trace contextRef="#ctx0" brushRef="#br0">87050.000 47050.000 534,'-25.000'-61.000'53,"0.000"28.000"-4,0.000 28.000-3,0.000 29.000-5,-7.000 21.000-3,-11.000 16.000-6,-14.000 15.000-6,-11.000 17.000-4,-11.000 11.000-6,-5.000 10.000-7,-7.000 10.000-5,-5.000 9.000-7,2.000-4.000-2,13.000-15.000 1,12.000-15.000 1,13.000-16.000 2,18.000-19.000-9,26.000-22.000-20,24.000-22.000-18,26.000-21.000-21,10.000-12.000-1,-3.000 1.000 14,-3.000-1.000 14,-2.000 1.000 15,-6.000-1.000 10,-6.000 1.000 7,-6.000-1.000 7,-6.000 1.000 6,-4.000 5.000 10,1.000 14.000 12,-1.000 11.000 13,1.000 14.000 12,-1.000 8.000 5,1.000 7.000-4,-1.000 6.000-4,1.000 7.000-4,-3.000 8.000-4,-2.000 14.000-5,-3.000 11.000-6,-3.000 14.000-4,-4.000 10.000-5,-3.000 9.000-4,-3.000 10.000-5,-2.000 10.000-3,-5.000 0.000-2,-2.000-5.000 1,-3.000-7.000 2,-3.000-5.000 0,-2.000-12.000-10,0.000-16.000-18,0.000-15.000-19,0.000-15.000-19</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6"/>
    </inkml:context>
    <inkml:brush xml:id="br0">
      <inkml:brushProperty name="width" value="0.0365432985126972" units="cm"/>
      <inkml:brushProperty name="height" value="0.0365432985126972" units="cm"/>
      <inkml:brushProperty name="color" value="#f2395b"/>
      <inkml:brushProperty name="ignorePressure" value="0"/>
    </inkml:brush>
  </inkml:definitions>
  <inkml:trace contextRef="#ctx0" brushRef="#br0">87650.000 46700.000 602,'68.000'-91.000'0,"-11.000"19.000"0,-14.000 19.000 0,-11.000 19.000 0,-3.000 12.000 7,10.000 6.000 14,10.000 7.000 14,9.000 6.000 15,-1.000 9.000 1,-8.000 13.000-10,-10.000 12.000-11,-9.000 13.000-10,-12.000 9.000-11,-11.000 6.000-11,-14.000 7.000-10,-11.000 6.000-12,-14.000 3.000-6,-11.000 0.000-1,-14.000 0.000-1,-11.000 0.000-2,-6.000-7.000 0,4.000-11.000 2,3.000-14.000 0,3.000-11.000 1,3.000-9.000 5,3.000-3.000 7,3.000-3.000 7,4.000-2.000 8,4.000-5.000 5,6.000-2.000 6,7.000-3.000 3,6.000-3.000 5,12.000-2.000 5,19.000 0.000 4,19.000 0.000 5,19.000 0.000 5,10.000-4.000-2,4.000-5.000-6,3.000-7.000-7,3.000-5.000-7,-1.000-3.000-3,-2.000 4.000-2,-3.000 3.000 0,-3.000 3.000-1,-7.000 7.000 0,-9.000 14.000 2,-10.000 11.000 2,-8.000 14.000 2,-12.000 7.000 1,-12.000 3.000 2,-13.000 3.000 2,-12.000 4.000 1,-10.000 4.000 0,-6.000 6.000 0,-6.000 7.000 0,-6.000 6.000-1,-1.000-1.000-1,7.000-5.000-2,6.000-7.000-1,7.000-5.000-3,15.000-11.000-8,25.000-11.000-14,25.000-14.000-16,25.000-11.000-14,15.000-12.000-7,7.000-9.000 4,6.000-10.000 2,7.000-8.000 4,-1.000-6.000 2,-6.000 1.000 2,-6.000-1.000 4,-6.000 1.000 2,-9.000 2.000 6,-8.000 7.000 9,-10.000 6.000 10,-9.000 7.000 9,-12.000 4.000 11,-11.000 3.000 10,-14.000 3.000 12,-11.000 4.000 10,-15.000 7.000 2,-16.000 13.000-8,-15.000 12.000-8,-15.000 13.000-8,-9.000 6.000-4,1.000 0.000-3,-1.000 0.000-1,1.000 0.000-2,-4.000 0.000-6,-6.000 0.000-7,-6.000 0.000-8,-6.000 0.000-8,-1.000-2.000-3,7.000-3.000 0,6.000-3.000 1,7.000-2.000 1,7.000-5.000 3,9.000-2.000 8,10.000-3.000 8,10.000-3.000 7,16.000-6.000 5,26.000-5.000 2,24.000-7.000 3,26.000-5.000 2,21.000-4.000-2,19.000 0.000-5,19.000 0.000-6,19.000 0.000-5,9.000-4.000-4,0.000-5.000-5,0.000-7.000-2,0.000-5.000-4,-2.000-3.000-2,-3.000 4.000-2,-3.000 3.000-2,-2.000 3.000-1,-11.000 3.000-1,-15.000 3.000 1,-15.000 3.000 2,-16.000 4.000 1,-19.000 4.000-8,-22.000 6.000-16,-22.000 7.000-16,-21.000 6.000-16</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9"/>
    </inkml:context>
    <inkml:brush xml:id="br0">
      <inkml:brushProperty name="width" value="0.0357771255075932" units="cm"/>
      <inkml:brushProperty name="height" value="0.0357771255075932" units="cm"/>
      <inkml:brushProperty name="color" value="#f2395b"/>
      <inkml:brushProperty name="ignorePressure" value="0"/>
    </inkml:brush>
  </inkml:definitions>
  <inkml:trace contextRef="#ctx0" brushRef="#br0">73700.000 55750.000 614,'-4.000'-32.000'18,"-5.000"39.000"9,-7.000 36.000 7,-5.000 39.000 9,-8.000 16.000 2,-5.000-3.000-6,-7.000-3.000-5,-5.000-2.000-5,0.000-5.000-4,10.000-2.000-3,10.000-3.000-2,9.000-3.000-4,4.000-2.000-3,1.000 0.000-3,-1.000 0.000-4,1.000 0.000-4,1.000-2.000-1,3.000-3.000 0,3.000-3.000-1,4.000-2.000 0,4.000-8.000 0,6.000-8.000-1,7.000-10.000-1,6.000-9.000-2,13.000-15.000-1,23.000-18.000 0,22.000-19.000-2,22.000-18.000 0,8.000-17.000-1,-2.000-11.000 3,-3.000-14.000 0,-3.000-11.000 2,-4.000-6.000 1,-3.000 4.000-2,-3.000 3.000-2,-2.000 3.000-1,-8.000 1.000 0,-8.000 1.000 1,-10.000-1.000 0,-9.000 1.000 2,-10.000-3.000 0,-9.000-2.000 1,-10.000-3.000 0,-8.000-3.000 1,-8.000 1.000 1,-2.000 6.000 0,-3.000 7.000 1,-3.000 6.000 1,-6.000 7.000 0,-5.000 10.000 1,-7.000 10.000 1,-5.000 9.000 0,-8.000 7.000 0,-5.000 7.000 0,-7.000 6.000-2,-5.000 7.000 0,-9.000 5.000-3,-9.000 7.000-5,-10.000 6.000-6,-8.000 7.000-5,-9.000 8.000-2,-6.000 14.000 2,-6.000 11.000 1,-6.000 14.000 2,4.000 3.000-1,16.000-2.000-5,15.000-3.000-3,17.000-3.000-4</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07"/>
    </inkml:context>
    <inkml:brush xml:id="br0">
      <inkml:brushProperty name="width" value="0.0394433289766312" units="cm"/>
      <inkml:brushProperty name="height" value="0.0394433289766312" units="cm"/>
      <inkml:brushProperty name="color" value="#f2395b"/>
      <inkml:brushProperty name="ignorePressure" value="0"/>
    </inkml:brush>
  </inkml:definitions>
  <inkml:trace contextRef="#ctx0" brushRef="#br0">87400.000 48800.000 557,'0.000'56.000'118,"0.000"13.000"-26,0.000 12.000-27,0.000 13.000-26,-4.000 6.000-16,-5.000 0.000-4,-7.000 0.000-4,-5.000 0.000-4,-1.000-5.000-3,6.000-9.000-5,7.000-10.000-3,6.000-8.000-4,12.000-22.000-5,19.000-30.000-7,19.000-32.000-8,19.000-30.000-6,15.000-22.000-4,13.000-8.000 0,12.000-10.000 2,13.000-9.000-1,-1.000-1.000 5,-11.000 10.000 5,-14.000 10.000 7,-11.000 9.000 6,-12.000 12.000 6,-9.000 16.000 6,-10.000 15.000 6,-8.000 17.000 6,-11.000 10.000 4,-8.000 6.000 3,-10.000 7.000 3,-9.000 6.000 2,-12.000 7.000 3,-11.000 10.000-1,-14.000 10.000 1,-11.000 9.000-1,-6.000 4.000-1,4.000 1.000-3,3.000-1.000-3,3.000 1.000-4,4.000-3.000-3,7.000-2.000-4,6.000-3.000-5,7.000-3.000-3,13.000-4.000-9,22.000-3.000-9,22.000-3.000-11,23.000-2.000-10,10.000-9.000-6,0.000-12.000-4,0.000-13.000-2,0.000-12.000-3,-7.000-7.000 1,-11.000 1.000 3,-14.000-1.000 3,-11.000 1.000 5</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1"/>
    </inkml:context>
    <inkml:brush xml:id="br0">
      <inkml:brushProperty name="width" value="0.043365366756916" units="cm"/>
      <inkml:brushProperty name="height" value="0.043365366756916" units="cm"/>
      <inkml:brushProperty name="color" value="#f2395b"/>
      <inkml:brushProperty name="ignorePressure" value="0"/>
    </inkml:brush>
  </inkml:definitions>
  <inkml:trace contextRef="#ctx0" brushRef="#br0">75600.000 48700.000 507,'3.000'-46.000'4,"6.000"10.000"7,7.000 10.000 8,6.000 9.000 7,6.000 10.000 5,6.000 14.000 1,7.000 11.000 1,6.000 14.000 1,1.000 7.000-2,-3.000 3.000-3,-3.000 3.000-6,-2.000 4.000-3,-5.000 2.000-4,-2.000 4.000-2,-3.000 3.000-1,-3.000 3.000-2,-1.000-1.000-1,4.000-2.000-2,3.000-3.000-1,3.000-3.000-2,1.000-2.000 0,1.000 0.000-1,-1.000 0.000 0,1.000 0.000-1,-1.000-5.000 0,1.000-9.000 0,-1.000-10.000 0,1.000-8.000 1,4.000-9.000 0,9.000-6.000 0,10.000-6.000 1,10.000-6.000 0,10.000-15.000 1,13.000-21.000 1,12.000-22.000 1,13.000-22.000 1,10.000-16.000 0,10.000-9.000 0,10.000-10.000-1,9.000-8.000 0,7.000-4.000-4,7.000 3.000-12,6.000 3.000-9,7.000 4.000-10,-4.000 4.000-7,-12.000 6.000-6,-13.000 7.000-4,-12.000 6.000-5,-18.000 10.000-1,-21.000 17.000 0,-22.000 15.000 1,-22.000 16.000 1,-16.000 10.000 4,-9.000 7.000 7,-10.000 6.000 6,-8.000 7.000 6</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2"/>
    </inkml:context>
    <inkml:brush xml:id="br0">
      <inkml:brushProperty name="width" value="0.031477153301239" units="cm"/>
      <inkml:brushProperty name="height" value="0.031477153301239" units="cm"/>
      <inkml:brushProperty name="color" value="#f2395b"/>
      <inkml:brushProperty name="ignorePressure" value="0"/>
    </inkml:brush>
  </inkml:definitions>
  <inkml:trace contextRef="#ctx0" brushRef="#br0">89650.000 48150.000 698,'-29.000'-5.000'7,"45.000"-9.000"14,43.000-10.000 13,45.000-8.000 13,8.000-3.000 2,-24.000 7.000-10,-26.000 6.000-12,-24.000 7.000-10,1.000-3.000-6,28.000-8.000-2,28.000-10.000-2,29.000-9.000-1,1.000-1.000-1,-25.000 10.000 0,-25.000 10.000 2,-25.000 9.000-1,-22.000 6.000-1,-19.000 3.000-7,-18.000 3.000-5,-19.000 4.000-6,-10.000 1.000-1,1.000 0.000 7,-1.000 0.000 5,1.000 0.000 5,1.000 0.000 3,3.000 0.000 1,3.000 0.000 0,4.000 0.000 1,2.000 3.000-13,4.000 6.000-25,3.000 7.000-26,3.000 6.000-26</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3"/>
    </inkml:context>
    <inkml:brush xml:id="br0">
      <inkml:brushProperty name="width" value="0.042321689426899" units="cm"/>
      <inkml:brushProperty name="height" value="0.042321689426899" units="cm"/>
      <inkml:brushProperty name="color" value="#f2395b"/>
      <inkml:brushProperty name="ignorePressure" value="0"/>
    </inkml:brush>
  </inkml:definitions>
  <inkml:trace contextRef="#ctx0" brushRef="#br0">89550.000 48250.000 519,'53.000'-47.000'52,"6.000"6.000"-10,7.000 7.000-9,6.000 6.000-10,6.000 3.000-6,6.000 0.000-3,7.000 0.000-3,6.000 0.000-3,4.000 0.000-2,4.000 0.000-5,3.000 0.000-2,3.000 0.000-5,-4.000 3.000-1,-8.000 6.000-3,-10.000 7.000 0,-9.000 6.000-1,-12.000 1.000-4,-11.000-3.000-3,-14.000-3.000-5,-11.000-2.000-4,-15.000-3.000-3,-16.000 1.000 1,-15.000-1.000 0,-15.000 1.000 0,-12.000-4.000 3,-6.000-6.000 5,-6.000-6.000 7,-6.000-6.000 5,-2.000-6.000 4,3.000-2.000 0,3.000-3.000 3,4.000-3.000 0,2.000-2.000 2,4.000 0.000 2,3.000 0.000 1,3.000 0.000 3,4.000 1.000 3,7.000 4.000 3,6.000 3.000 4,7.000 3.000 3,2.000 4.000 2,1.000 7.000 0,-1.000 6.000 0,1.000 7.000 0,1.000 11.000 5,3.000 20.000 11,3.000 18.000 10,4.000 20.000 10,-1.000 16.000 1,-3.000 16.000-9,-3.000 15.000-9,-2.000 17.000-9,-5.000 8.000-6,-2.000 4.000-2,-3.000 3.000-3,-3.000 3.000-2,-2.000 7.000-5,0.000 14.000-6,0.000 11.000-7,0.000 14.000-6,0.000 2.000-4,0.000-6.000-2,0.000-6.000-2,0.000-6.000-1,1.000-15.000-2,4.000-21.000-2,3.000-22.000 0,3.000-22.000-2,-2.000-21.000-1,-6.000-18.000-1,-6.000-19.000-2,-6.000-18.000 0,-6.000-17.000 1,-2.000-11.000 6,-3.000-14.000 4,-3.000-11.000 5,1.000-12.000 4,6.000-9.000 0,7.000-10.000 1,6.000-8.000 1,6.000-4.000 2,6.000 3.000 3,7.000 3.000 3,6.000 4.000 4,7.000 1.000 2,10.000 0.000 1,10.000 0.000 1,9.000 0.000 1,12.000-2.000 0,16.000-3.000-2,15.000-3.000-2,17.000-2.000-2,8.000-3.000-3,4.000 1.000-3,3.000-1.000-4,3.000 1.000-4,-1.000-1.000-4,-2.000 1.000-4,-3.000-1.000-6,-3.000 1.000-5,-9.000 5.000-2,-11.000 14.000 1,-14.000 11.000 1,-11.000 14.000 2,-9.000 5.000 1,-3.000 1.000 3,-3.000-1.000 2,-2.000 1.000 3,-6.000 1.000 2,-6.000 3.000 2,-6.000 3.000 2,-6.000 4.000 1,-1.000-4.000 3,7.000-9.000 2,6.000-10.000 1,7.000-8.000 3,2.000-4.000 2,1.000 3.000 2,-1.000 3.000 1,1.000 4.000 3,-3.000 5.000 1,-2.000 10.000 1,-3.000 10.000 1,-3.000 9.000 1,-9.000 20.000 2,-11.000 31.000 4,-14.000 32.000 5,-11.000 31.000 3,-11.000 15.000 1,-5.000 1.000-5,-7.000-1.000-3,-5.000 1.000-4,-3.000-6.000-4,4.000-8.000-1,3.000-10.000-3,3.000-9.000-2,15.000-24.000-7,29.000-37.000-11,28.000-38.000-11,28.000-37.000-11,14.000-23.000-4,0.000-5.000 3,0.000-7.000 4,0.000-5.000 3,-4.000-1.000 3,-5.000 6.000 2,-7.000 7.000 3,-5.000 6.000 2,-11.000 9.000 6,-11.000 13.000 10,-14.000 12.000 9,-11.000 13.000 9,-9.000 13.000 6,-3.000 17.000 0,-3.000 15.000 1,-2.000 16.000 1,-3.000 10.000 0,1.000 7.000 0,-1.000 6.000 0,1.000 7.000-1,2.000 0.000-1,7.000-2.000-3,6.000-3.000-3,7.000-3.000-3,8.000-7.000-3,14.000-9.000-4,11.000-10.000-3,14.000-8.000-3,7.000-8.000-6,3.000-2.000-6,3.000-3.000-8,4.000-3.000-6,-3.000-4.000-2,-5.000-3.000 3,-7.000-3.000 4,-5.000-2.000 2,-15.000 2.000-2,-22.000 9.000-10,-22.000 10.000-9,-21.000 10.000-9,-12.000 2.000 0,1.000-3.000 11,-1.000-3.000 10,1.000-2.000 11</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3"/>
    </inkml:context>
    <inkml:brush xml:id="br0">
      <inkml:brushProperty name="width" value="0.034475963562727" units="cm"/>
      <inkml:brushProperty name="height" value="0.034475963562727" units="cm"/>
      <inkml:brushProperty name="color" value="#f2395b"/>
      <inkml:brushProperty name="ignorePressure" value="0"/>
    </inkml:brush>
  </inkml:definitions>
  <inkml:trace contextRef="#ctx0" brushRef="#br0">91450.000 48350.000 638,'-72.000'46.000'2,"6.000"-5.000"5,7.000-7.000 5,6.000-5.000 5,18.000-8.000 2,32.000-5.000 3,31.000-7.000 2,32.000-5.000 2,19.000-9.000-2,10.000-9.000-6,10.000-10.000-5,9.000-8.000-6,2.000-6.000-4,-2.000 1.000-2,-3.000-1.000-3,-3.000 1.000-2,-10.000 4.000 0,-16.000 9.000 4,-15.000 10.000 2,-15.000 10.000 4,-17.000 8.000 4,-15.000 10.000 6,-15.000 10.000 4,-16.000 9.000 6,-16.000 9.000 0,-16.000 9.000-4,-15.000 10.000-4,-15.000 10.000-4,-11.000 5.000-5,-2.000 4.000-6,-3.000 3.000-6,-3.000 3.000-6,2.000-2.000-3,10.000-6.000-2,10.000-6.000 0,9.000-6.000-2,6.000-7.000-2,3.000-6.000-5,3.000-6.000-5,4.000-6.000-4,2.000-9.000-3,4.000-8.000-1,3.000-10.000 0,3.000-9.000-1,1.000-13.000 1,1.000-16.000 3,-1.000-15.000 3,1.000-15.000 4,4.000-11.000 4,9.000-2.000 4,10.000-3.000 6,10.000-3.000 5,4.000 1.000 2,0.000 6.000 2,0.000 7.000 0,0.000 6.000 2,6.000 9.000 11,13.000 13.000 21,12.000 12.000 22,13.000 13.000 22,10.000 13.000 4,10.000 17.000-13,10.000 15.000-13,9.000 16.000-13,7.000 9.000-10,7.000 3.000-7,6.000 3.000-7,7.000 4.000-8,5.000 2.000-2,7.000 4.000 1,6.000 3.000 1,7.000 3.000 0,-10.000-7.000-13,-25.000-15.000-29,-25.000-15.000-29,-25.000-16.000-30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4"/>
    </inkml:context>
    <inkml:brush xml:id="br0">
      <inkml:brushProperty name="width" value="0.0450910292565823" units="cm"/>
      <inkml:brushProperty name="height" value="0.0450910292565823" units="cm"/>
      <inkml:brushProperty name="color" value="#f2395b"/>
      <inkml:brushProperty name="ignorePressure" value="0"/>
    </inkml:brush>
  </inkml:definitions>
  <inkml:trace contextRef="#ctx0" brushRef="#br0">92450.000 48500.000 487,'-40.000'-24.000'5,"23.000"4.000"7,22.000 3.000 9,22.000 3.000 8,19.000 1.000 2,20.000 1.000-3,18.000-1.000-5,20.000 1.000-3,11.000-1.000-5,7.000 1.000-3,6.000-1.000-4,7.000 1.000-3,-1.000 1.000-5,-6.000 3.000-5,-6.000 3.000-6,-6.000 4.000-4,-13.000-1.000-3,-19.000-3.000-2,-18.000-3.000 0,-19.000-2.000-2,-18.000-8.000-1,-15.000-8.000-3,-15.000-10.000-3,-16.000-9.000-2,-10.000-7.000 1,-3.000-3.000 7,-3.000-3.000 5,-2.000-2.000 7,-1.000-3.000 4,3.000 1.000 1,3.000-1.000 2,4.000 1.000 1,1.000-3.000 3,0.000-2.000 3,0.000-3.000 4,0.000-3.000 3,3.000 2.000 2,6.000 10.000-1,7.000 10.000 0,6.000 9.000 0,1.000 7.000 3,-3.000 7.000 6,-3.000 6.000 6,-2.000 7.000 6,-3.000 15.000 7,1.000 25.000 9,-1.000 25.000 9,1.000 25.000 8,-4.000 18.000-2,-6.000 14.000-11,-6.000 11.000-11,-6.000 14.000-12,-4.000 5.000-8,1.000 1.000-3,-1.000-1.000-3,1.000 1.000-4,1.000 5.000-4,3.000 14.000-4,3.000 11.000-6,4.000 14.000-3,2.000-3.000-4,4.000-15.000 0,3.000-15.000 0,3.000-16.000-2,3.000-19.000-1,3.000-22.000-2,3.000-22.000-2,4.000-21.000-3,-4.000-24.000-5,-9.000-25.000-10,-10.000-25.000-10,-8.000-25.000-9,-8.000-19.000-1,-2.000-12.000 9,-3.000-13.000 9,-3.000-12.000 9,-2.000-10.000 6,0.000-6.000 4,0.000-6.000 4,0.000-6.000 4,3.000-1.000 1,6.000 7.000 1,7.000 6.000-1,6.000 7.000 1,6.000 5.000 3,6.000 7.000 8,7.000 6.000 8,6.000 7.000 7,7.000 7.000 4,10.000 9.000-3,10.000 10.000-1,9.000 10.000-3,7.000 7.000-2,7.000 6.000-2,6.000 7.000-3,7.000 6.000-1,4.000 6.000-2,3.000 6.000-2,3.000 7.000 0,4.000 6.000-1,-4.000 7.000-1,-9.000 10.000-2,-10.000 10.000 0,-8.000 9.000-2,-8.000 4.000-1,-2.000 1.000-1,-3.000-1.000-1,-3.000 1.000-2,-4.000-1.000 0,-3.000 1.000 1,-3.000-1.000-1,-2.000 1.000 1,-1.000-6.000-1,3.000-8.000-1,3.000-10.000 0,4.000-9.000-1,4.000-7.000 0,6.000-3.000 0,7.000-3.000 1,6.000-2.000 0,3.000-6.000-1,0.000-6.000-3,0.000-6.000-2,0.000-6.000-3,-4.000-2.000 1,-5.000 3.000 3,-7.000 3.000 5,-5.000 4.000 3,-6.000 2.000 4,-3.000 4.000 6,-3.000 3.000 5,-2.000 3.000 4,-9.000 7.000 8,-12.000 14.000 7,-13.000 11.000 9,-12.000 14.000 7,-13.000 10.000 0,-12.000 9.000-7,-13.000 10.000-9,-12.000 10.000-9,-13.000 8.000-5,-12.000 10.000-2,-13.000 10.000-4,-12.000 9.000-3,-5.000 6.000-1,3.000 3.000-3,3.000 3.000-1,4.000 4.000-2,8.000-1.000-1,17.000-3.000-1,15.000-3.000 0,16.000-2.000-2,13.000-12.000-1,14.000-19.000-4,11.000-18.000-3,14.000-19.000-3,18.000-19.000-3,25.000-19.000 0,25.000-18.000-2,25.000-19.000-1,17.000-19.000 0,9.000-19.000 2,10.000-18.000 1,10.000-19.000 3,5.000-2.000 2,4.000 16.000 7,3.000 15.000 4,3.000 17.000 6,-8.000 11.000 5,-19.000 10.000 2,-18.000 10.000 3,-19.000 9.000 3,-15.000 10.000 2,-8.000 14.000 0,-10.000 11.000 0,-9.000 14.000 1,-9.000 8.000-2,-5.000 7.000-3,-7.000 6.000-2,-5.000 7.000-3,-4.000 0.000-3,0.000-2.000-2,0.000-3.000-2,0.000-3.000-2</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5"/>
    </inkml:context>
    <inkml:brush xml:id="br0">
      <inkml:brushProperty name="width" value="0.0466921329498291" units="cm"/>
      <inkml:brushProperty name="height" value="0.0466921329498291" units="cm"/>
      <inkml:brushProperty name="color" value="#f2395b"/>
      <inkml:brushProperty name="ignorePressure" value="0"/>
    </inkml:brush>
  </inkml:definitions>
  <inkml:trace contextRef="#ctx0" brushRef="#br0">94500.000 47650.000 471,'70.000'-91.000'0,"-9.000"19.000"0,-10.000 19.000 0,-8.000 19.000 0,-6.000 12.000 3,1.000 6.000 7,-1.000 7.000 6,1.000 6.000 7,-6.000 7.000 0,-8.000 10.000-5,-10.000 10.000-5,-9.000 9.000-5,-10.000 9.000-3,-9.000 9.000-3,-10.000 10.000-1,-8.000 10.000-1,-11.000 5.000-2,-8.000 4.000-1,-10.000 3.000 0,-9.000 3.000-2,-1.000-5.000 0,10.000-12.000-1,10.000-13.000 0,9.000-12.000-1,15.000-13.000 2,22.000-12.000 1,22.000-13.000 3,23.000-12.000 2,14.000-9.000 1,10.000-2.000-1,10.000-3.000 1,9.000-3.000-1,2.000-2.000 0,-2.000 0.000-2,-3.000 0.000 0,-3.000 0.000-1,-18.000 9.000-1,-31.000 19.000 0,-31.000 19.000-1,-31.000 19.000 1,-24.000 10.000-1,-16.000 4.000 1,-15.000 3.000 0,-15.000 3.000 0,-7.000 1.000 2,3.000 1.000 2,3.000-1.000 3,4.000 1.000 2,2.000-3.000 1,4.000-2.000-1,3.000-3.000-2,3.000-3.000 0,6.000-4.000-1,9.000-3.000 3,10.000-3.000 2,10.000-2.000 2,7.000-5.000 2,6.000-2.000 2,7.000-3.000 2,6.000-3.000 2,17.000-6.000 1,28.000-5.000-1,28.000-7.000 0,29.000-5.000 0,16.000-9.000-3,7.000-9.000-3,6.000-10.000-3,7.000-8.000-4,4.000-4.000-4,3.000 3.000-3,3.000 3.000-4,4.000 4.000-3,1.000 4.000-2,0.000 6.000-2,0.000 7.000-1,0.000 6.000 0,-7.000 3.000-2,-11.000 0.000-2,-14.000 0.000 0,-11.000 0.000-1,-11.000 0.000-2,-5.000 0.000-2,-7.000 0.000-2,-5.000 0.000-2,-9.000-2.000-1,-9.000-3.000 3,-10.000-3.000 1,-8.000-2.000 1,-8.000-6.000 4,-2.000-6.000 4,-3.000-6.000 4,-3.000-6.000 4,-2.000-7.000 4,0.000-6.000 0,0.000-6.000 0,0.000-6.000 2,-4.000-6.000 0,-5.000-2.000 1,-7.000-3.000-1,-5.000-3.000 1,-3.000-6.000 0,4.000-5.000 0,3.000-7.000 0,3.000-5.000 0,3.000-4.000 0,3.000 0.000 2,3.000 0.000 1,4.000 0.000 1,-1.000 1.000 1,-3.000 4.000 2,-3.000 3.000 2,-2.000 3.000 0,-3.000 3.000 3,1.000 3.000 2,-1.000 3.000 3,1.000 4.000 1,-1.000 7.000 3,1.000 13.000 5,-1.000 12.000 3,1.000 13.000 4,-1.000 16.000 4,1.000 23.000 6,-1.000 22.000 5,1.000 22.000 6,-1.000 16.000-1,1.000 14.000-9,-1.000 11.000-7,1.000 14.000-9,-3.000 11.000-6,-2.000 14.000-2,-3.000 11.000-4,-3.000 14.000-3,-4.000 16.000-3,-3.000 22.000-4,-3.000 22.000-3,-2.000 23.000-5,-6.000 25.000-4,-6.000 32.000-8,-6.000 31.000-8,-6.000 32.000-8,-6.000 11.000-6,-2.000-5.000-7,-3.000-7.000-7,-3.000-5.000-6,5.000-37.000 1,17.000-66.000 11,15.000-65.000 10,16.000-65.000 11,7.000-36.000 3,1.000-2.000-6,-1.000-3.000-5,1.000-3.000-5</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96450.000 49550.000 999,'-22.000'-19.000'-5,"6.000"13.000"-11,7.000 12.000-10,6.000 13.000-11</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6"/>
    </inkml:context>
    <inkml:brush xml:id="br0">
      <inkml:brushProperty name="width" value="0.0353745631873608" units="cm"/>
      <inkml:brushProperty name="height" value="0.0353745631873608" units="cm"/>
      <inkml:brushProperty name="color" value="#f2395b"/>
      <inkml:brushProperty name="ignorePressure" value="0"/>
    </inkml:brush>
  </inkml:definitions>
  <inkml:trace contextRef="#ctx0" brushRef="#br0">98400.000 48050.000 621,'28.000'-22.000'7,"6.000"6.000"-4,7.000 7.000-4,6.000 6.000-3,9.000 3.000 5,13.000 0.000 12,12.000 0.000 13,13.000 0.000 12,7.000 0.000 5,4.000 0.000-7,3.000 0.000-5,3.000 0.000-5,-5.000 3.000-9,-12.000 6.000-11,-13.000 7.000-10,-12.000 6.000-11,-13.000 4.000-3,-12.000 4.000 4,-13.000 3.000 4,-12.000 3.000 5,-13.000 1.000 2,-12.000 1.000-1,-13.000-1.000 1,-12.000 1.000 0,-10.000 2.000 3,-6.000 7.000 7,-6.000 6.000 6,-6.000 7.000 6,-6.000 4.000 5,-2.000 3.000 2,-3.000 3.000 1,-3.000 4.000 1,-1.000-1.000-1,4.000-3.000-8,3.000-3.000-7,3.000-2.000-7,4.000-6.000-3,7.000-6.000 0,6.000-6.000 0,7.000-6.000 0,10.000-23.000-10,16.000-36.000-24,15.000-39.000-22,17.000-36.000-24,10.000-17.000-4,6.000 7.000 14,7.000 6.000 14,6.000 7.000 14,-1.000 7.000 10,-5.000 9.000 5,-7.000 10.000 7,-5.000 10.000 6</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6"/>
    </inkml:context>
    <inkml:brush xml:id="br0">
      <inkml:brushProperty name="width" value="0.0377899035811424" units="cm"/>
      <inkml:brushProperty name="height" value="0.0377899035811424" units="cm"/>
      <inkml:brushProperty name="color" value="#f2395b"/>
      <inkml:brushProperty name="ignorePressure" value="0"/>
    </inkml:brush>
  </inkml:definitions>
  <inkml:trace contextRef="#ctx0" brushRef="#br0">99600.000 47400.000 582,'45.000'-135.000'1,"-9.000"32.000"4,-10.000 31.000 3,-8.000 32.000 3,-9.000 25.000 5,-6.000 23.000 7,-6.000 22.000 7,-6.000 22.000 7,-12.000 16.000 2,-15.000 14.000-2,-15.000 11.000-4,-16.000 14.000-3,-13.000 7.000-2,-9.000 3.000-2,-10.000 3.000-2,-8.000 4.000-2,-9.000 1.000-4,-6.000 0.000-4,-6.000 0.000-5,-6.000 0.000-4,1.000-2.000-3,9.000-3.000-3,10.000-3.000-1,10.000-2.000-1,22.000-22.000-12,39.000-36.000-19,36.000-39.000-19,39.000-36.000-20,16.000-20.000-3,-3.000 1.000 13,-3.000-1.000 12,-2.000 1.000 13,-3.000-1.000 9,1.000 1.000 3,-1.000-1.000 3,1.000 1.000 3</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29"/>
    </inkml:context>
    <inkml:brush xml:id="br0">
      <inkml:brushProperty name="width" value="0.0435136444866657" units="cm"/>
      <inkml:brushProperty name="height" value="0.0435136444866657" units="cm"/>
      <inkml:brushProperty name="color" value="#f2395b"/>
      <inkml:brushProperty name="ignorePressure" value="0"/>
    </inkml:brush>
  </inkml:definitions>
  <inkml:trace contextRef="#ctx0" brushRef="#br0">74800.000 56300.000 505,'50.000'0.000'3,"0.000"0.000"6,0.000 0.000 7,0.000 0.000 6,0.000 0.000 3,0.000 0.000 0,0.000 0.000 0,0.000 0.000 1,-4.000 4.000-2,-5.000 10.000-5,-7.000 10.000-3,-5.000 9.000-5,-8.000 7.000-2,-5.000 7.000-2,-7.000 6.000-1,-5.000 7.000-1,-12.000 2.000-2,-16.000 1.000 0,-15.000-1.000-2,-15.000 1.000-1,-11.000 1.000 0,-2.000 3.000-1,-3.000 3.000 0,-3.000 4.000 1,2.000-4.000 0,10.000-9.000 1,10.000-10.000 1,9.000-8.000 2,12.000-6.000 1,16.000 1.000-1,15.000-1.000 0,17.000 1.000 1,13.000-1.000-1,13.000 1.000 1,12.000-1.000 1,13.000 1.000-1,7.000-1.000 1,4.000 1.000 0,3.000-1.000-2,3.000 1.000 1,-2.000 1.000 0,-6.000 3.000 1,-6.000 3.000 2,-6.000 4.000 1,-10.000 1.000 1,-12.000 0.000 0,-13.000 0.000 0,-12.000 0.000-1,-12.000 1.000 1,-8.000 4.000-1,-10.000 3.000 0,-9.000 3.000-1,-10.000-1.000 0,-9.000-2.000 1,-10.000-3.000 2,-8.000-3.000 0,-9.000-2.000 0,-6.000 0.000-2,-6.000 0.000-2,-6.000 0.000-2,-6.000 3.000-3,-2.000 6.000-4,-3.000 7.000-4,-3.000 6.000-4,-4.000 1.000-5,-3.000-3.000-8,-3.000-3.000-6,-2.000-2.000-8,6.000-8.000-5,20.000-8.000-6,18.000-10.000-4,20.000-9.000-4</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6"/>
    </inkml:context>
    <inkml:brush xml:id="br0">
      <inkml:brushProperty name="width" value="0.0373894609510899" units="cm"/>
      <inkml:brushProperty name="height" value="0.0373894609510899" units="cm"/>
      <inkml:brushProperty name="color" value="#f2395b"/>
      <inkml:brushProperty name="ignorePressure" value="0"/>
    </inkml:brush>
  </inkml:definitions>
  <inkml:trace contextRef="#ctx0" brushRef="#br0">99850.000 48200.000 588,'110.000'1.000'3,"-27.000"4.000"8,-28.000 3.000 7,-28.000 3.000 6,-17.000 4.000 4,-2.000 7.000 0,-3.000 6.000 0,-3.000 7.000 0,-6.000 4.000 0,-5.000 3.000 2,-7.000 3.000 0,-5.000 4.000 1,-1.000-1.000 0,6.000-3.000-5,7.000-3.000-4,6.000-2.000-3,7.000-5.000-4,10.000-2.000-7,10.000-3.000-4,9.000-3.000-7,9.000-6.000-6,9.000-5.000-7,10.000-7.000-8,10.000-5.000-8,2.000-1.000-2,-3.000 6.000 3,-3.000 7.000 2,-2.000 6.000 4,-9.000 6.000 2,-12.000 6.000 4,-13.000 7.000 4,-12.000 6.000 3,-9.000 1.000 2,-2.000-3.000 1,-3.000-3.000 1,-3.000-2.000 0,-4.000-11.000-5,-3.000-15.000-9,-3.000-15.000-10,-2.000-16.000-9</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7"/>
    </inkml:context>
    <inkml:brush xml:id="br0">
      <inkml:brushProperty name="width" value="0.046535387635231" units="cm"/>
      <inkml:brushProperty name="height" value="0.046535387635231" units="cm"/>
      <inkml:brushProperty name="color" value="#f2395b"/>
      <inkml:brushProperty name="ignorePressure" value="0"/>
    </inkml:brush>
  </inkml:definitions>
  <inkml:trace contextRef="#ctx0" brushRef="#br0">102400.000 45750.000 472,'-91.000'-46.000'0,"19.000"10.000"0,19.000 10.000 0,19.000 9.000 0,19.000 6.000 7,23.000 3.000 14,22.000 3.000 15,22.000 4.000 13,15.000 4.000 3,9.000 6.000-8,10.000 7.000-9,10.000 6.000-8,5.000 3.000-8,4.000 0.000-8,3.000 0.000-7,3.000 0.000-9,-8.000 0.000-2,-19.000 0.000 0,-18.000 0.000 0,-19.000 0.000 2,-24.000 1.000-9,-28.000 4.000-16,-28.000 3.000-16,-27.000 3.000-16,-19.000-2.000-2,-5.000-6.000 14,-7.000-6.000 12,-5.000-6.000 12,-3.000-2.000 11,4.000 3.000 4,3.000 3.000 7,3.000 4.000 5,6.000 1.000 6,9.000 0.000 4,10.000 0.000 5,10.000 0.000 5,7.000 6.000 3,6.000 13.000 3,7.000 12.000 3,6.000 13.000 2,4.000 7.000 2,4.000 4.000 0,3.000 3.000-1,3.000 3.000 1,3.000 4.000-1,3.000 7.000-2,3.000 6.000-1,4.000 7.000-1,-3.000 4.000-2,-5.000 3.000-3,-7.000 3.000-1,-5.000 4.000-3,-6.000 7.000-1,-3.000 13.000-2,-3.000 12.000-1,-2.000 13.000-2,-11.000 16.000-2,-15.000 23.000-4,-15.000 22.000-3,-16.000 22.000-3,-12.000 5.000-5,-5.000-8.000-2,-7.000-10.000-5,-5.000-9.000-3,-3.000-18.000-7,4.000-24.000-11,3.000-26.000-9,3.000-24.000-10,7.000-21.000-4,14.000-16.000 4,11.000-15.000 3,14.000-15.000 5</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7"/>
    </inkml:context>
    <inkml:brush xml:id="br0">
      <inkml:brushProperty name="width" value="0.0454049333930016" units="cm"/>
      <inkml:brushProperty name="height" value="0.0454049333930016" units="cm"/>
      <inkml:brushProperty name="color" value="#f2395b"/>
      <inkml:brushProperty name="ignorePressure" value="0"/>
    </inkml:brush>
  </inkml:definitions>
  <inkml:trace contextRef="#ctx0" brushRef="#br0">101200.000 48200.000 484,'96.000'-47.000'0,"-5.000"6.000"0,-7.000 7.000 0,-5.000 6.000 0,5.000 4.000 2,19.000 4.000 4,19.000 3.000 4,19.000 3.000 4,7.000-1.000 3,-3.000-2.000 5,-3.000-3.000 4,-2.000-3.000 5,-6.000-1.000-4,-6.000 4.000-8,-6.000 3.000-8,-6.000 3.000-9,-13.000 3.000-5,-19.000 3.000 1,-18.000 3.000 0,-19.000 4.000 1,-21.000-3.000-8,-21.000-5.000-13,-22.000-7.000-16,-22.000-5.000-13,-11.000-4.000-2,0.000 0.000 12,0.000 0.000 11,0.000 0.000 13,1.000-4.000 6,4.000-5.000 3,3.000-7.000 2,3.000-5.000 3,3.000-3.000 2,3.000 4.000 5,3.000 3.000 4,4.000 3.000 4,4.000 3.000 3,6.000 3.000 4,7.000 3.000 4,6.000 4.000 3,1.000 16.000 7,-3.000 32.000 9,-3.000 31.000 10,-2.000 32.000 11,-6.000 11.000-1,-6.000-5.000-10,-6.000-7.000-11,-6.000-5.000-9,-6.000 2.000-7,-2.000 13.000-2,-3.000 12.000-1,-3.000 13.000-3,5.000-2.000-2,17.000-16.000-4,15.000-15.000-4,16.000-15.000-3,12.000-11.000-3,9.000-2.000 0,10.000-3.000-1,10.000-3.000-2,8.000-4.000-3,10.000-3.000-8,10.000-3.000-9,9.000-2.000-7,4.000-6.000-5,1.000-6.000 0,-1.000-6.000-1,1.000-6.000-1,-6.000-4.000 0,-8.000 1.000 0,-10.000-1.000 1,-9.000 1.000 0,-9.000-4.000 0,-5.000-6.000 1,-7.000-6.000 0,-5.000-6.000 1,-6.000-6.000 1,-3.000-2.000 2,-3.000-3.000 2,-2.000-3.000 1</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8"/>
    </inkml:context>
    <inkml:brush xml:id="br0">
      <inkml:brushProperty name="width" value="0.029674245044589" units="cm"/>
      <inkml:brushProperty name="height" value="0.029674245044589" units="cm"/>
      <inkml:brushProperty name="color" value="#f2395b"/>
      <inkml:brushProperty name="ignorePressure" value="0"/>
    </inkml:brush>
  </inkml:definitions>
  <inkml:trace contextRef="#ctx0" brushRef="#br0">103250.000 48150.000 741,'26.000'93.000'122,"4.000"-11.000"-39,3.000-14.000-37,3.000-11.000-39,-1.000-9.000-18,-2.000-3.000 1,-3.000-3.000 1,-3.000-2.000 1</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8"/>
    </inkml:context>
    <inkml:brush xml:id="br0">
      <inkml:brushProperty name="width" value="0.0417096428573132" units="cm"/>
      <inkml:brushProperty name="height" value="0.0417096428573132" units="cm"/>
      <inkml:brushProperty name="color" value="#f2395b"/>
      <inkml:brushProperty name="ignorePressure" value="0"/>
    </inkml:brush>
  </inkml:definitions>
  <inkml:trace contextRef="#ctx0" brushRef="#br0">104250.000 47250.000 527,'-61.000'-47.000'4,"28.000"6.000"8,28.000 7.000 8,29.000 6.000 8,22.000 4.000 3,20.000 4.000-1,18.000 3.000-1,20.000 3.000-1,10.000 1.000-4,3.000 1.000-6,3.000-1.000-6,4.000 1.000-6,-3.000 1.000-7,-5.000 3.000-6,-7.000 3.000-5,-5.000 4.000-7,-12.000-1.000-4,-16.000-3.000-2,-15.000-3.000-2,-15.000-2.000-2,-20.000-8.000-2,-21.000-8.000 0,-22.000-10.000-1,-22.000-9.000-1,-10.000-9.000 3,4.000-5.000 7,3.000-7.000 6,3.000-5.000 7,3.000-4.000 5,3.000 0.000 2,3.000 0.000 2,4.000 0.000 4,1.000 1.000 1,0.000 4.000 2,0.000 3.000 2,0.000 3.000 2,0.000 7.000 3,0.000 14.000 7,0.000 11.000 5,0.000 14.000 7,3.000 11.000 5,6.000 14.000 6,7.000 11.000 6,6.000 14.000 6,1.000 19.000-1,-3.000 29.000-10,-3.000 28.000-8,-2.000 28.000-9,-3.000 20.000-5,1.000 13.000-1,-1.000 12.000-1,1.000 13.000-2,-6.000 10.000-1,-8.000 10.000-5,-10.000 10.000-3,-9.000 9.000-4,-9.000 12.000-9,-5.000 16.000-14,-7.000 15.000-13,-5.000 17.000-14,-1.000-9.000-7,6.000-31.000 0,7.000-31.000 1,6.000-31.000-1,9.000-35.000 5,13.000-37.000 8,12.000-38.000 8,13.000-37.000 8,4.000-19.000 5,-3.000 0.000-3,-3.000 0.000-1,-2.000 0.000-1</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8"/>
    </inkml:context>
    <inkml:brush xml:id="br0">
      <inkml:brushProperty name="width" value="0.0365051329135895" units="cm"/>
      <inkml:brushProperty name="height" value="0.0365051329135895" units="cm"/>
      <inkml:brushProperty name="color" value="#f2395b"/>
      <inkml:brushProperty name="ignorePressure" value="0"/>
    </inkml:brush>
  </inkml:definitions>
  <inkml:trace contextRef="#ctx0" brushRef="#br0">105500.000 47650.000 602,'20.000'-90.000'0,"-9.000"23.000"0,-10.000 22.000 0,-8.000 22.000 0,-17.000 13.000 6,-21.000 7.000 10,-22.000 6.000 11,-22.000 7.000 12,-11.000 8.000 3,0.000 14.000-2,0.000 11.000-2,0.000 14.000-4,0.000 8.000-2,0.000 7.000-4,0.000 6.000-3,0.000 7.000-4,6.000-3.000-4,13.000-8.000-3,12.000-10.000-3,13.000-9.000-4,18.000-7.000-7,26.000-3.000-12,24.000-3.000-13,26.000-2.000-12,19.000-11.000-4,17.000-15.000 4,15.000-15.000 5,16.000-16.000 4,-2.000-7.000 1,-19.000 4.000-1,-18.000 3.000-1,-19.000 3.000-2,-12.000-1.000 0,-2.000-2.000 0,-3.000-3.000 0,-3.000-3.000 0</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19"/>
    </inkml:context>
    <inkml:brush xml:id="br0">
      <inkml:brushProperty name="width" value="0.0348828658461571" units="cm"/>
      <inkml:brushProperty name="height" value="0.0348828658461571" units="cm"/>
      <inkml:brushProperty name="color" value="#f2395b"/>
      <inkml:brushProperty name="ignorePressure" value="0"/>
    </inkml:brush>
  </inkml:definitions>
  <inkml:trace contextRef="#ctx0" brushRef="#br0">105550.000 46800.000 630,'50.000'-24.000'3,"0.000"4.000"6,0.000 3.000 6,0.000 3.000 6,-4.000 3.000 2,-5.000 3.000-1,-7.000 3.000 0,-5.000 4.000 0,3.000 1.000-1,17.000 0.000 0,15.000 0.000 1,16.000 0.000 1,9.000-2.000-2,3.000-3.000-3,3.000-3.000-4,4.000-2.000-2,-3.000-3.000-6,-5.000 1.000-7,-7.000-1.000-8,-5.000 1.000-6,-11.000-1.000-7,-11.000 1.000-4,-14.000-1.000-4,-11.000 1.000-5,-14.000-1.000-3,-11.000 1.000-1,-14.000-1.000-3,-11.000 1.000-1,-12.000-4.000 3,-9.000-6.000 8,-10.000-6.000 8,-8.000-6.000 8,-4.000-7.000 5,3.000-6.000 3,3.000-6.000 2,4.000-6.000 2,2.000-4.000 2,4.000 1.000 1,3.000-1.000-1,3.000 1.000 2,4.000 5.000 2,7.000 14.000 4,6.000 11.000 6,7.000 14.000 4,4.000 13.000 9,3.000 16.000 14,3.000 15.000 13,4.000 17.000 14,1.000 11.000 1,0.000 10.000-10,0.000 10.000-10,0.000 9.000-11,-5.000 9.000-7,-9.000 9.000-5,-10.000 10.000-5,-8.000 10.000-6,-4.000-1.000-5,3.000-9.000-5,3.000-10.000-7,4.000-8.000-5,2.000-14.000-6,4.000-15.000-4,3.000-15.000-6,3.000-16.000-4,12.000-21.000-6,22.000-24.000-7,22.000-26.000-5,23.000-24.000-7,3.000-10.000 1,-11.000 6.000 8,-14.000 7.000 7,-11.000 6.000 8</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20"/>
    </inkml:context>
    <inkml:brush xml:id="br0">
      <inkml:brushProperty name="width" value="0.0352810993790627" units="cm"/>
      <inkml:brushProperty name="height" value="0.0352810993790627" units="cm"/>
      <inkml:brushProperty name="color" value="#f2395b"/>
      <inkml:brushProperty name="ignorePressure" value="0"/>
    </inkml:brush>
  </inkml:definitions>
  <inkml:trace contextRef="#ctx0" brushRef="#br0">106950.000 46100.000 623,'93.000'-68.000'2,"-11.000"17.000"4,-14.000 15.000 3,-11.000 16.000 4,-28.000 21.000 6,-40.000 29.000 9,-40.000 28.000 8,-41.000 28.000 9,-23.000 15.000 0,-2.000 4.000-9,-3.000 3.000-7,-3.000 3.000-9,1.000-1.000-4,6.000-2.000 1,7.000-3.000-1,6.000-3.000 0,10.000-9.000-3,17.000-11.000-5,15.000-14.000-5,16.000-11.000-7,20.000-12.000-11,25.000-9.000-21,25.000-10.000-19,25.000-8.000-21,10.000-9.000-1,-2.000-6.000 15,-3.000-6.000 15,-3.000-6.000 16,-9.000 4.000 11,-11.000 16.000 9,-14.000 15.000 8,-11.000 17.000 8,-14.000 10.000 6,-11.000 6.000 2,-14.000 7.000 2,-11.000 6.000 3,-11.000-1.000 3,-5.000-5.000 2,-7.000-7.000 3,-5.000-5.000 3,2.000-8.000-2,13.000-5.000-4,12.000-7.000-6,13.000-5.000-4,16.000-12.000-4,23.000-16.000-4,22.000-15.000-4,22.000-15.000-3,15.000-11.000-5,9.000-2.000-5,10.000-3.000-5,10.000-3.000-4,2.000 1.000-3,-3.000 6.000 1,-3.000 7.000 1,-2.000 6.000 1,-9.000 4.000 5,-12.000 4.000 10,-13.000 3.000 10,-12.000 3.000 9,-19.000 7.000 7,-25.000 14.000 3,-25.000 11.000 5,-25.000 14.000 2,-10.000 3.000 0,7.000-2.000-5,6.000-3.000-6,7.000-3.000-5,2.000-4.000-5,1.000-3.000-7,-1.000-3.000-6,1.000-2.000-7,-1.000-3.000-3,1.000 1.000-2,-1.000-1.000 0,1.000 1.000-1,-7.000 2.000-1,-12.000 7.000 2,-13.000 6.000 1,-12.000 7.000 1,-13.000 4.000 1,-12.000 3.000 2,-13.000 3.000 1,-12.000 4.000 2,-1.000 1.000 4,14.000 0.000 6,11.000 0.000 5,14.000 0.000 7,13.000-5.000 4,16.000-9.000 3,15.000-10.000 3,17.000-8.000 4,14.000-8.000 0,17.000-2.000-2,15.000-3.000-3,16.000-3.000-1,21.000-7.000-2,29.000-9.000-3,28.000-10.000-3,28.000-8.000-1,15.000-4.000-5,4.000 3.000-5,3.000 3.000-6,3.000 4.000-6,-4.000 2.000-2,-8.000 4.000-1,-10.000 3.000-1,-9.000 3.000 0,-13.000 3.000 0,-16.000 3.000-1,-15.000 3.000-1,-15.000 4.000 0,-20.000-1.000-4,-21.000-3.000-9,-22.000-3.000-7,-22.000-2.000-9,-16.000-5.000-1,-9.000-2.000 6,-10.000-3.000 6,-8.000-3.000 6,-3.000-2.000 6,7.000 0.000 6,6.000 0.000 5,7.000 0.000 6,5.000 1.000 5,7.000 4.000 7,6.000 3.000 5,7.000 3.000 7,2.000 4.000 7,1.000 7.000 9,-1.000 6.000 9,1.000 7.000 8,-3.000 8.000 0,-2.000 14.000-8,-3.000 11.000-7,-3.000 14.000-9,-10.000 5.000-6,-16.000 1.000-6,-15.000-1.000-5,-15.000 1.000-6,-12.000 2.000-5,-6.000 7.000-5,-6.000 6.000-6,-6.000 7.000-4,-4.000 0.000-6,1.000-2.000-5,-1.000-3.000-4,1.000-3.000-5,7.000-9.000-3,16.000-11.000-4,15.000-14.000-2,17.000-11.000-3,11.000-9.000 3,10.000-3.000 7,10.000-3.000 7,9.000-2.000 8</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20"/>
    </inkml:context>
    <inkml:brush xml:id="br0">
      <inkml:brushProperty name="width" value="0.0296196863055229" units="cm"/>
      <inkml:brushProperty name="height" value="0.0296196863055229" units="cm"/>
      <inkml:brushProperty name="color" value="#f2395b"/>
      <inkml:brushProperty name="ignorePressure" value="0"/>
    </inkml:brush>
  </inkml:definitions>
  <inkml:trace contextRef="#ctx0" brushRef="#br0">106150.000 48700.000 742,'48.000'26.000'0,"-3.000"4.000"0,-3.000 3.000 0,-2.000 3.000 0,-3.000 4.000 0,1.000 7.000 0,-1.000 6.000 0,1.000 7.000 0,-1.000 5.000 7,1.000 7.000 14,-1.000 6.000 13,1.000 7.000 15,-4.000 4.000 1,-6.000 3.000-10,-6.000 3.000-10,-6.000 4.000-11,-6.000-6.000-11,-2.000-11.000-17,-3.000-14.000-14,-3.000-11.000-16,-4.000-11.000-8,-3.000-5.000-2,-3.000-7.000-3,-2.000-5.000-2</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21"/>
    </inkml:context>
    <inkml:brush xml:id="br0">
      <inkml:brushProperty name="width" value="0.0467855893075466" units="cm"/>
      <inkml:brushProperty name="height" value="0.0467855893075466" units="cm"/>
      <inkml:brushProperty name="color" value="#f2395b"/>
      <inkml:brushProperty name="ignorePressure" value="0"/>
    </inkml:brush>
  </inkml:definitions>
  <inkml:trace contextRef="#ctx0" brushRef="#br0">102750.000 50250.000 470,'34.000'-46.000'4,"19.000"10.000"10,19.000 10.000 8,19.000 9.000 10,2.000 7.000 0,-11.000 7.000-5,-14.000 6.000-6,-11.000 7.000-6,-3.000 4.000-4,10.000 3.000-1,10.000 3.000-2,9.000 4.000 0,-2.000 4.000-3,-12.000 6.000-4,-13.000 7.000-6,-12.000 6.000-4,-13.000 3.000-3,-12.000 0.000 0,-13.000 0.000-2,-12.000 0.000 0,-18.000 1.000-3,-21.000 4.000-3,-22.000 3.000-3,-22.000 3.000-3,-13.000-2.000-1,-3.000-6.000 1,-3.000-6.000 2,-2.000-6.000 2,-3.000-6.000 3,1.000-2.000 3,-1.000-3.000 4,1.000-3.000 4,4.000-6.000 4,9.000-5.000 4,10.000-7.000 5,10.000-5.000 4,8.000-3.000 4,10.000 4.000 3,10.000 3.000 3,9.000 3.000 4,12.000-1.000 3,16.000-2.000-1,15.000-3.000 2,17.000-3.000 1,17.000-4.000-2,23.000-3.000-2,22.000-3.000-3,22.000-2.000-3,16.000-3.000-3,14.000 1.000-2,11.000-1.000-3,14.000 1.000-3,-3.000-1.000-2,-15.000 1.000-2,-15.000-1.000-2,-16.000 1.000-3,-15.000-1.000-3,-11.000 1.000-6,-14.000-1.000-5,-11.000 1.000-6,-22.000-3.000-4,-27.000-2.000-2,-28.000-3.000-4,-28.000-3.000-3,-15.000-2.000 1,1.000 0.000 4,-1.000 0.000 4,1.000 0.000 4,1.000-2.000 6,3.000-3.000 8,3.000-3.000 6,4.000-2.000 9,4.000 2.000 5,6.000 9.000 3,7.000 10.000 5,6.000 10.000 2,3.000 7.000 4,0.000 6.000 0,0.000 7.000 2,0.000 6.000 1,1.000 7.000 0,4.000 10.000-1,3.000 10.000 0,3.000 9.000-1,-1.000 6.000-3,-2.000 3.000-3,-3.000 3.000-3,-3.000 4.000-5,-1.000-3.000-2,4.000-5.000-3,3.000-7.000-3,3.000-5.000-3,10.000-9.000-5,20.000-9.000-10,18.000-10.000-10,20.000-8.000-8,13.000-17.000-5,9.000-21.000 1,10.000-22.000 2,10.000-22.000 0,0.000-8.000 4,-5.000 6.000 7,-7.000 7.000 7,-5.000 6.000 7,-11.000 7.000 5,-11.000 10.000 1,-14.000 10.000 1,-11.000 9.000 2,-18.000 15.000 6,-22.000 22.000 10,-22.000 22.000 9,-21.000 23.000 10,-9.000 6.000 3,7.000-5.000-5,6.000-7.000-4,7.000-5.000-5,19.000-15.000-9,35.000-22.000-15,35.000-22.000-14,34.000-21.000-16,21.000-15.000-7,10.000-6.000 0,10.000-6.000-1,9.000-6.000-1,-5.000 1.000 4,-19.000 9.000 6,-18.000 10.000 6,-19.000 10.000 8,-15.000 7.000 2,-8.000 6.000 2,-10.000 7.000 1,-9.000 6.000 0,-7.000 4.000 10,-3.000 4.000 16,-3.000 3.000 18,-2.000 3.000 17,-5.000 3.000 2,-2.000 3.000-10,-3.000 3.000-10,-3.000 4.000-12,-12.000 4.000-8,-18.000 6.000-6,-19.000 7.000-5,-18.000 6.000-7,-17.000 6.000-3,-11.000 6.000-3,-14.000 7.000-3,-11.000 6.000-2,-12.000 6.000-1,-9.000 6.000 0,-10.000 7.000 1,-8.000 6.000 1,0.000-2.000 1,14.000-9.000 1,11.000-10.000 1,14.000-8.000 1,10.000-12.000 4,9.000-12.000 7,10.000-13.000 7,10.000-12.000 8,19.000-10.000 3,32.000-6.000 0,31.000-6.000 1,32.000-6.000 1,25.000-7.000-3,23.000-6.000-2,22.000-6.000-4,22.000-6.000-4,7.000-2.000-1,-6.000 3.000-2,-6.000 3.000-2,-6.000 4.000 0,-7.000 4.000-4,-6.000 6.000-2,-6.000 7.000-3,-6.000 6.000-4,-10.000 3.000-2,-12.000 0.000-1,-13.000 0.000-2,-12.000 0.000-1,-19.000-2.000-2,-25.000-3.000-5,-25.000-3.000-4,-25.000-2.000-4,-13.000-6.000 1,1.000-6.000 5,-1.000-6.000 5,1.000-6.000 6,5.000-6.000 4,14.000-2.000 2,11.000-3.000 3,14.000-3.000 4,5.000-1.000 1,1.000 4.000 2,-1.000 3.000 3,1.000 3.000 1,1.000 3.000 1,3.000 3.000-1,3.000 3.000-2,4.000 4.000 0,-3.000 11.000 9,-5.000 23.000 19,-7.000 22.000 18,-5.000 22.000 20,-3.000 18.000 2,4.000 16.000-13,3.000 15.000-12,3.000 17.000-13,1.000 7.000-8,1.000 0.000 0,-1.000 0.000-2,1.000 0.000-1,4.000-4.000-2,9.000-5.000-3,10.000-7.000-3,10.000-5.000-3,19.000-12.000-5,32.000-16.000-6,31.000-15.000-7,32.000-15.000-6,35.000-17.000-7,41.000-15.000-8,40.000-15.000-8,42.000-16.000-9,3.000-12.000-1,-30.000-5.000 6,-32.000-7.000 7,-30.000-5.000 5,-23.000-3.000-2,-12.000 4.000-9,-13.000 3.000-9,-12.000 3.000-11</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31"/>
    </inkml:context>
    <inkml:brush xml:id="br0">
      <inkml:brushProperty name="width" value="0.0391208752989769" units="cm"/>
      <inkml:brushProperty name="height" value="0.0391208752989769" units="cm"/>
      <inkml:brushProperty name="color" value="#f2395b"/>
      <inkml:brushProperty name="ignorePressure" value="0"/>
    </inkml:brush>
  </inkml:definitions>
  <inkml:trace contextRef="#ctx0" brushRef="#br0">82600.000 55000.000 562,'0.000'-47.000'2,"0.000"6.000"6,0.000 7.000 4,0.000 6.000 6,-4.000 17.000 4,-5.000 28.000 6,-7.000 28.000 5,-5.000 29.000 5,-3.000 16.000 1,4.000 7.000-4,3.000 6.000-4,3.000 7.000-3,-2.000 4.000-4,-6.000 3.000-2,-6.000 3.000-2,-6.000 4.000-2,-4.000-3.000-2,1.000-5.000-3,-1.000-7.000-1,1.000-5.000-2,-1.000-4.000-4,1.000 0.000-3,-1.000 0.000-5,1.000 0.000-4,2.000-4.000-1,7.000-5.000 2,6.000-7.000 2,7.000-5.000 1,15.000-33.000-11,25.000-55.000-28,25.000-57.000-27,25.000-55.000-26,3.000-14.000-4,-19.000 32.000 21,-18.000 31.000 22,-19.000 32.000 21,-8.000 13.000 13,3.000-3.000 5,3.000-3.000 4,4.000-2.000 5</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29"/>
    </inkml:context>
    <inkml:brush xml:id="br0">
      <inkml:brushProperty name="width" value="0.0549935288727283" units="cm"/>
      <inkml:brushProperty name="height" value="0.0549935288727283" units="cm"/>
      <inkml:brushProperty name="color" value="#fed406"/>
      <inkml:brushProperty name="ignorePressure" value="0"/>
    </inkml:brush>
  </inkml:definitions>
  <inkml:trace contextRef="#ctx0" brushRef="#br0">60200.000 23900.000 400,'21.000'-180.000'65,"-5.000"41.000"-10,-7.000 40.000-12,-5.000 42.000-11,-8.000 17.000-6,-5.000-2.000-2,-7.000-3.000-2,-5.000-3.000-1,-4.000 1.000-2,0.000 6.000-3,0.000 7.000-2,0.000 6.000-3,-2.000 3.000-1,-3.000 0.000 0,-3.000 0.000-1,-2.000 0.000-1,-3.000 3.000 0,1.000 6.000 0,-1.000 7.000 0,1.000 6.000-1,-3.000 4.000 0,-2.000 4.000 0,-3.000 3.000-2,-3.000 3.000-1,-4.000 4.000 1,-3.000 7.000 0,-3.000 6.000 1,-2.000 7.000 1,-3.000 4.000-1,1.000 3.000 0,-1.000 3.000-2,1.000 4.000 0,-1.000 4.000-2,1.000 6.000 2,-1.000 7.000-1,1.000 6.000 0,-1.000 3.000 1,1.000 0.000 2,-1.000 0.000 0,1.000 0.000 3,4.000-2.000-1,9.000-3.000 0,10.000-3.000 0,10.000-2.000 0,5.000 0.000-1,4.000 7.000-1,3.000 6.000 0,3.000 7.000-1,3.000 2.000-1,3.000 1.000 0,3.000-1.000-1,4.000 1.000-1,5.000 1.000 0,10.000 3.000 0,10.000 3.000-1,9.000 4.000-1,6.000-3.000 1,3.000-5.000 0,3.000-7.000 0,4.000-5.000 1,-1.000-9.000-1,-3.000-9.000-1,-3.000-10.000 0,-2.000-8.000-1,-1.000-9.000 0,3.000-6.000-1,3.000-6.000-1,4.000-6.000 0,4.000-6.000-1,6.000-2.000 0,7.000-3.000 0,6.000-3.000-1,3.000-6.000 0,0.000-5.000-1,0.000-7.000 0,0.000-5.000-1,0.000-9.000 0,0.000-9.000-1,0.000-10.000 1,0.000-8.000 0,0.000-9.000 0,0.000-6.000-1,0.000-6.000-1,0.000-6.000 0,0.000-2.000 0,0.000 3.000 0,0.000 3.000 0,0.000 4.000 1,-4.000 2.000 0,-5.000 4.000 1,-7.000 3.000 0,-5.000 3.000 0,-8.000 1.000 0,-5.000 1.000 1,-7.000-1.000-1,-5.000 1.000 1,-6.000-4.000 1,-3.000-6.000-1,-3.000-6.000 0,-2.000-6.000-1,-5.000-4.000 1,-2.000 1.000 0,-3.000-1.000 0,-3.000 1.000 1,-6.000-1.000-1,-5.000 1.000 0,-7.000-1.000 1,-5.000 1.000-1,-6.000 2.000 2,-3.000 7.000 3,-3.000 6.000 3,-2.000 7.000 2,-5.000 5.000 3,-2.000 7.000 2,-3.000 6.000 3,-3.000 7.000 2,-4.000 4.000 1,-3.000 3.000 1,-3.000 3.000 1,-2.000 4.000 0,-3.000 2.000 0,1.000 4.000-3,-1.000 3.000-2,1.000 3.000-3,-4.000 9.000-1,-6.000 16.000-4,-6.000 15.000-2,-6.000 17.000-2,-4.000 13.000-5,1.000 13.000-6,-1.000 12.000-4,1.000 13.000-7,-1.000 7.000-5,1.000 4.000-6,-1.000 3.000-6,1.000 3.000-6,8.000-8.000 1,20.000-19.000 8,18.000-18.000 7,20.000-19.000 8,8.000-10.000 1,1.000 1.000-9,-1.000-1.000-7,1.000 1.000-7</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1"/>
    </inkml:context>
    <inkml:brush xml:id="br0">
      <inkml:brushProperty name="width" value="0.0476390831172466" units="cm"/>
      <inkml:brushProperty name="height" value="0.0476390831172466" units="cm"/>
      <inkml:brushProperty name="color" value="#fed406"/>
      <inkml:brushProperty name="ignorePressure" value="0"/>
    </inkml:brush>
  </inkml:definitions>
  <inkml:trace contextRef="#ctx0" brushRef="#br0">67150.000 54000.000 461,'-18.000'23.000'6,"17.000"-3.000"10,15.000-3.000 12,16.000-2.000 11,10.000-8.000 2,7.000-8.000-5,6.000-10.000-5,7.000-9.000-6,2.000-7.000-5,1.000-3.000-2,-1.000-3.000-3,1.000-2.000-4,4.000-8.000-3,9.000-8.000-2,10.000-10.000-4,10.000-9.000-2,-3.000-1.000-2,-11.000 10.000-1,-14.000 10.000-2,-11.000 9.000 0,-17.000 17.000 4,-18.000 25.000 11,-19.000 25.000 11,-18.000 25.000 11,-14.000 15.000 3,-5.000 7.000-7,-7.000 6.000-4,-5.000 7.000-7,-8.000 5.000-5,-5.000 7.000-6,-7.000 6.000-7,-5.000 7.000-5,-4.000 5.000-4,0.000 7.000-1,0.000 6.000 0,0.000 7.000-1,-2.000-3.000-1,-3.000-8.000 0,-3.000-10.000-1,-2.000-9.000-1,2.000-13.000-1,9.000-16.000-1,10.000-15.000-2,10.000-15.000-1,5.000-14.000-2,4.000-8.000-1,3.000-10.000-1,3.000-9.000-1,4.000-18.000-2,7.000-24.000 0,6.000-26.000 0,7.000-24.000-2,5.000-21.000 2,7.000-16.000 3,6.000-15.000 2,7.000-15.000 4,4.000-3.000 1,3.000 14.000 2,3.000 11.000 1,4.000 14.000 0,-1.000 13.000 3,-3.000 16.000 5,-3.000 15.000 4,-2.000 17.000 5,0.000 16.000 13,7.000 19.000 23,6.000 19.000 22,7.000 19.000 24,5.000 13.000 3,7.000 10.000-14,6.000 10.000-14,7.000 9.000-14,4.000 9.000-11,3.000 9.000-6,3.000 10.000-7,4.000 10.000-6,4.000 7.000-4,6.000 6.000-1,7.000 7.000 0,6.000 6.000-1,4.000 1.000-8,4.000-3.000-18,3.000-3.000-16,3.000-2.000-18,-5.000-12.000-8,-12.000-19.000-1,-13.000-18.000-1,-12.000-19.000 0,-9.000-13.000 1,-2.000-6.000 6,-3.000-6.000 6,-3.000-6.000 6</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2"/>
    </inkml:context>
    <inkml:brush xml:id="br0">
      <inkml:brushProperty name="width" value="0.0363063886761665" units="cm"/>
      <inkml:brushProperty name="height" value="0.0363063886761665" units="cm"/>
      <inkml:brushProperty name="color" value="#fed406"/>
      <inkml:brushProperty name="ignorePressure" value="0"/>
    </inkml:brush>
  </inkml:definitions>
  <inkml:trace contextRef="#ctx0" brushRef="#br0">70150.000 52150.000 605,'112.000'23.000'135,"-24.000"-3.000"-35,-26.000-3.000-35,-24.000-2.000-34,-13.000-1.000-17,0.000 3.000-1,0.000 3.000 1,0.000 4.000-2,0.000 2.000-3,0.000 4.000-8,0.000 3.000-7,0.000 3.000-8,-7.000 3.000-11,-11.000 3.000-13,-14.000 3.000-13,-11.000 4.000-13,-9.000-3.000-3,-3.000-5.000 10,-3.000-7.000 8,-2.000-5.000 9,-5.000-4.000 8,-2.000 0.000 5,-3.000 0.000 7,-3.000 0.000 5,1.000-2.000 4,6.000-3.000 3,7.000-3.000 2,6.000-2.000 3</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3"/>
    </inkml:context>
    <inkml:brush xml:id="br0">
      <inkml:brushProperty name="width" value="0.0430922470986843" units="cm"/>
      <inkml:brushProperty name="height" value="0.0430922470986843" units="cm"/>
      <inkml:brushProperty name="color" value="#fed406"/>
      <inkml:brushProperty name="ignorePressure" value="0"/>
    </inkml:brush>
  </inkml:definitions>
  <inkml:trace contextRef="#ctx0" brushRef="#br0">69900.000 53000.000 510,'-52.000'46.000'0,"-3.000"-5.000"1,-3.000-7.000 1,-2.000-5.000 0,0.000-6.000 1,7.000-3.000 2,6.000-3.000 3,7.000-2.000 1,15.000-3.000 6,25.000 1.000 8,25.000-1.000 9,25.000 1.000 9,21.000-9.000 0,20.000-15.000-6,18.000-15.000-8,20.000-16.000-8,6.000-7.000-4,-2.000 4.000-1,-3.000 3.000-3,-3.000 3.000-2,-9.000 4.000-1,-11.000 7.000-2,-14.000 6.000-1,-11.000 7.000-1,-20.000 13.000-4,-24.000 22.000-5,-26.000 22.000-4,-24.000 23.000-5,-21.000 10.000-2,-16.000 0.000 0,-15.000 0.000 1,-15.000 0.000 1,-6.000-7.000 1,7.000-11.000 1,6.000-14.000 2,7.000-11.000 0,4.000-9.000 0,3.000-3.000 1,3.000-3.000-2,4.000-2.000 0,4.000-5.000 0,6.000-2.000 0,7.000-3.000 0,6.000-3.000 1,12.000-6.000 7,19.000-5.000 13,19.000-7.000 14,19.000-5.000 13,7.000-3.000 2,-3.000 4.000-8,-3.000 3.000-9,-2.000 3.000-9,-15.000 14.000-7,-25.000 25.000-9,-25.000 25.000-8,-25.000 25.000-8,-13.000 7.000-3,1.000-8.000 0,-1.000-10.000 0,1.000-9.000 0,-3.000-7.000 2,-2.000-3.000 2,-3.000-3.000 2,-3.000-2.000 3,-2.000-5.000 3,0.000-2.000 7,0.000-3.000 5,0.000-3.000 7,4.000-2.000 4,10.000 0.000 4,10.000 0.000 2,9.000 0.000 5,7.000 1.000 1,7.000 4.000 0,6.000 3.000 0,7.000 3.000 1,4.000 3.000 1,3.000 3.000 0,3.000 3.000 0,4.000 4.000 1,1.000 5.000-1,0.000 10.000-5,0.000 10.000-5,0.000 9.000-5,-2.000 4.000-3,-3.000 1.000-2,-3.000-1.000-4,-2.000 1.000-2,-3.000-4.000-2,1.000-6.000 2,-1.000-6.000 0,1.000-6.000 0,13.000-32.000-11,29.000-56.000-27,28.000-56.000-26,28.000-56.000-25,12.000-26.000-5,-3.000 7.000 17,-3.000 6.000 17,-2.000 7.000 17,-3.000 8.000 13,1.000 14.000 7,-1.000 11.000 7,1.000 14.000 8,-3.000 13.000 4,-2.000 16.000 0,-3.000 15.000 0,-3.000 17.000 2,-2.000 10.000 4,0.000 6.000 10,0.000 7.000 10,0.000 6.000 9,0.000 4.000 5,0.000 4.000-2,0.000 3.000-1,0.000 3.000-2,0.000 4.000-1,0.000 7.000-4,0.000 6.000-3,0.000 7.000-3,-2.000 5.000-2,-3.000 7.000-1,-3.000 6.000-1,-2.000 7.000-2,-5.000 4.000 0,-2.000 3.000 0,-3.000 3.000 1,-3.000 4.000-1,-7.000 4.000 0,-9.000 6.000 0,-10.000 7.000 0,-8.000 6.000-2,-9.000-1.000-1,-6.000-5.000-3,-6.000-7.000-3,-6.000-5.000-3,-10.000-6.000-3,-12.000-3.000-3,-13.000-3.000-2,-12.000-2.000-3,-12.000-6.000-4,-8.000-6.000-4,-10.000-6.000-4,-9.000-6.000-4,-4.000-7.000-2,4.000-6.000 1,3.000-6.000 2,3.000-6.000 1,3.000-12.000 1,3.000-15.000 0,3.000-15.000 0,4.000-16.000 0,5.000-18.000 2,10.000-18.000 0,10.000-19.000 3,9.000-18.000 1,9.000-9.000 2,9.000 4.000 2,10.000 3.000 3,10.000 3.000 2,10.000 9.000 2,13.000 16.000 1,12.000 15.000 2,13.000 17.000 1,6.000 11.000 3,0.000 10.000 5,0.000 10.000 3,0.000 9.000 5,-4.000 10.000 3,-5.000 14.000 0,-7.000 11.000 3,-5.000 14.000 0,-6.000 8.000 0,-3.000 7.000-1,-3.000 6.000-2,-2.000 7.000-1,-9.000 4.000-2,-12.000 3.000-3,-13.000 3.000-2,-12.000 4.000-3,-9.000 1.000-3,-2.000 0.000-1,-3.000 0.000-2,-3.000 0.000-2,-2.000-7.000-1,0.000-11.000-2,0.000-14.000 0,0.000-11.000-1,0.000-11.000 0,0.000-5.000 1,0.000-7.000 0,0.000-5.000 2,3.000-11.000 1,6.000-11.000-1,7.000-14.000 0,6.000-11.000 0,6.000-15.000-1,6.000-16.000-1,7.000-15.000-2,6.000-15.000 0,12.000-9.000-1,19.000 1.000 1,19.000-1.000 2,19.000 1.000 0,4.000 7.000-5,-9.000 16.000-12,-10.000 15.000-12,-8.000 17.000-13,-6.000 10.000-4,1.000 6.000 2,-1.000 7.000 2,1.000 6.000 3</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4"/>
    </inkml:context>
    <inkml:brush xml:id="br0">
      <inkml:brushProperty name="width" value="0.0467178300023079" units="cm"/>
      <inkml:brushProperty name="height" value="0.0467178300023079" units="cm"/>
      <inkml:brushProperty name="color" value="#fed406"/>
      <inkml:brushProperty name="ignorePressure" value="0"/>
    </inkml:brush>
  </inkml:definitions>
  <inkml:trace contextRef="#ctx0" brushRef="#br0">73350.000 53950.000 470,'-41.000'0.000'7,"19.000"0.000"14,19.000 0.000 13,19.000 0.000 13,10.000 0.000 4,4.000 0.000-9,3.000 0.000-7,3.000 0.000-8,7.000-2.000-4,14.000-3.000-2,11.000-3.000-1,14.000-2.000-1,7.000-6.000-2,3.000-6.000-1,3.000-6.000-3,4.000-6.000-3,1.000-6.000-2,0.000-2.000-3,0.000-3.000-3,0.000-3.000-3,-7.000 1.000-5,-11.000 6.000-4,-14.000 7.000-5,-11.000 6.000-4,-20.000 15.000 4,-24.000 26.000 14,-26.000 24.000 14,-24.000 26.000 13,-15.000 10.000 5,-3.000-3.000-6,-3.000-3.000-5,-2.000-2.000-5,-5.000 0.000-4,-2.000 7.000-1,-3.000 6.000-1,-3.000 7.000-1,-6.000 4.000-2,-5.000 3.000-3,-7.000 3.000-1,-5.000 4.000-4,-3.000 2.000-2,4.000 4.000-1,3.000 3.000-3,3.000 3.000-2,3.000-2.000 0,3.000-6.000 1,3.000-6.000 2,4.000-6.000 0,5.000-13.000-3,10.000-19.000-10,10.000-18.000-9,9.000-19.000-9,9.000-16.000-7,9.000-12.000-4,10.000-13.000-4,10.000-12.000-5,5.000-18.000 2,4.000-21.000 7,3.000-22.000 8,3.000-22.000 6,1.000-11.000 7,1.000 0.000 6,-1.000 0.000 8,1.000 0.000 6,-3.000 7.000 4,-2.000 17.000 2,-3.000 15.000 2,-3.000 16.000 2,-6.000 12.000 3,-5.000 9.000 5,-7.000 10.000 6,-5.000 10.000 5,3.000 8.000 9,17.000 10.000 9,15.000 10.000 12,16.000 9.000 10,12.000 9.000 0,9.000 9.000-10,10.000 10.000-9,10.000 10.000-11,7.000 10.000-5,6.000 13.000-2,7.000 12.000 0,6.000 13.000-1,7.000 9.000-6,10.000 6.000-12,10.000 7.000-11,9.000 6.000-12,4.000-2.000-9,1.000-9.000-6,-1.000-10.000-8,1.000-8.000-8,-9.000-12.000 1,-15.000-12.000 6,-15.000-13.000 7,-16.000-12.000 6,-13.000-10.000 3,-9.000-6.000-4,-10.000-6.000-2,-8.000-6.000-3</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4"/>
    </inkml:context>
    <inkml:brush xml:id="br0">
      <inkml:brushProperty name="width" value="0.034752395004034" units="cm"/>
      <inkml:brushProperty name="height" value="0.034752395004034" units="cm"/>
      <inkml:brushProperty name="color" value="#fed406"/>
      <inkml:brushProperty name="ignorePressure" value="0"/>
    </inkml:brush>
  </inkml:definitions>
  <inkml:trace contextRef="#ctx0" brushRef="#br0">76000.000 53850.000 633,'-24.000'-24.000'0,"4.000"4.000"0,3.000 3.000 0,3.000 3.000 0,3.000 9.000 9,3.000 16.000 19,3.000 15.000 18,4.000 17.000 19,1.000 8.000 2,0.000 4.000-14,0.000 3.000-14,0.000 3.000-13,0.000 3.000-11,0.000 3.000-4,0.000 3.000-6,0.000 4.000-4,0.000-3.000-2,0.000-5.000 0,0.000-7.000 2,0.000-5.000 2,3.000-14.000-13,6.000-18.000-22,7.000-19.000-25,6.000-18.000-23,1.000-12.000-4,-3.000-3.000 15,-3.000-3.000 14,-2.000-2.000 16</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5"/>
    </inkml:context>
    <inkml:brush xml:id="br0">
      <inkml:brushProperty name="width" value="0.0543910451233387" units="cm"/>
      <inkml:brushProperty name="height" value="0.0543910451233387" units="cm"/>
      <inkml:brushProperty name="color" value="#fed406"/>
      <inkml:brushProperty name="ignorePressure" value="0"/>
    </inkml:brush>
  </inkml:definitions>
  <inkml:trace contextRef="#ctx0" brushRef="#br0">76700.000 52600.000 404,'23.000'-72.000'2,"-3.000"6.000"4,-3.000 7.000 4,-2.000 6.000 3,-5.000 15.000 11,-2.000 26.000 15,-3.000 24.000 16,-3.000 26.000 15,-2.000 19.000 2,0.000 17.000-11,0.000 15.000-12,0.000 16.000-11,0.000 12.000-8,0.000 9.000-5,0.000 10.000-3,0.000 10.000-4,-2.000 16.000-3,-3.000 26.000-1,-3.000 24.000-1,-2.000 26.000-1,-8.000 29.000-5,-8.000 34.000-7,-10.000 35.000-7,-9.000 35.000-7,-2.000 8.000-9,6.000-15.000-7,7.000-15.000-8,6.000-16.000-8,6.000-19.000-3,6.000-22.000 3,7.000-22.000 1,6.000-21.000 3,4.000-32.000 5,4.000-41.000 6,3.000-40.000 8,3.000-40.000 6,1.000-28.000-1,1.000-11.000-7,-1.000-14.000-7,1.000-11.000-8</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5"/>
    </inkml:context>
    <inkml:brush xml:id="br0">
      <inkml:brushProperty name="width" value="0.0381749123334885" units="cm"/>
      <inkml:brushProperty name="height" value="0.0381749123334885" units="cm"/>
      <inkml:brushProperty name="color" value="#fed406"/>
      <inkml:brushProperty name="ignorePressure" value="0"/>
    </inkml:brush>
  </inkml:definitions>
  <inkml:trace contextRef="#ctx0" brushRef="#br0">76250.000 53600.000 576,'12.000'-38.000'9,"26.000"26.000"19,24.000 24.000 18,26.000 26.000 19,12.000 15.000 3,0.000 6.000-10,0.000 7.000-11,0.000 6.000-11,-2.000 4.000-9,-3.000 4.000-7,-3.000 3.000-7,-2.000 3.000-6,-6.000-5.000-12,-6.000-12.000-16,-6.000-13.000-15,-6.000-12.000-16,-9.000-10.000-9,-8.000-6.000-1,-10.000-6.000-2,-9.000-6.000-1</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6"/>
    </inkml:context>
    <inkml:brush xml:id="br0">
      <inkml:brushProperty name="width" value="0.0530196651816368" units="cm"/>
      <inkml:brushProperty name="height" value="0.0530196651816368" units="cm"/>
      <inkml:brushProperty name="color" value="#fed406"/>
      <inkml:brushProperty name="ignorePressure" value="0"/>
    </inkml:brush>
  </inkml:definitions>
  <inkml:trace contextRef="#ctx0" brushRef="#br0">77850.000 53550.000 414,'-69.000'0.000'7,"13.000"0.000"14,12.000 0.000 13,13.000 0.000 13,13.000 1.000 4,17.000 4.000-10,15.000 3.000-7,16.000 3.000-9,13.000 1.000-5,14.000 1.000-3,11.000-1.000-1,14.000 1.000-3,10.000-4.000-2,9.000-6.000-3,10.000-6.000-2,10.000-6.000-4,0.000-9.000-3,-5.000-8.000-3,-7.000-10.000-3,-5.000-9.000-2,-12.000-1.000-2,-16.000 10.000 0,-15.000 10.000 2,-15.000 9.000 0,-21.000 13.000 0,-25.000 20.000 0,-25.000 18.000 1,-25.000 20.000-1,-16.000 10.000 1,-6.000 3.000 2,-6.000 3.000 2,-6.000 4.000 2,-4.000 1.000 2,1.000 0.000-1,-1.000 0.000 1,1.000 0.000-1,-3.000 0.000 1,-2.000 0.000 1,-3.000 0.000 1,-3.000 0.000 0,1.000 0.000 2,6.000 0.000 3,7.000 0.000 4,6.000 0.000 4,7.000-5.000 1,10.000-9.000 0,10.000-10.000 0,9.000-8.000-1,20.000-12.000 0,31.000-12.000 0,32.000-13.000-1,31.000-12.000-1,23.000-15.000-1,16.000-15.000-4,15.000-15.000-3,17.000-16.000-4,7.000-5.000-1,0.000 6.000-1,0.000 7.000-1,0.000 6.000 0,-5.000 6.000-3,-9.000 6.000-2,-10.000 7.000-4,-8.000 6.000-2,-25.000 3.000-10,-36.000 0.000-18,-39.000 0.000-17,-36.000 0.000-17,-20.000-4.000-1,1.000-5.000 15,-1.000-7.000 15,1.000-5.000 15,-6.000-12.000 10,-8.000-16.000 4,-10.000-15.000 5,-9.000-15.000 5,-4.000-11.000 3,4.000-2.000 0,3.000-3.000 2,3.000-3.000 1,4.000-1.000 2,7.000 4.000 3,6.000 3.000 4,7.000 3.000 4,2.000 9.000 2,1.000 16.000-1,-1.000 15.000 0,1.000 17.000-1,7.000 27.000 11,16.000 41.000 18,15.000 40.000 19,17.000 42.000 20,5.000 24.000 3,-3.000 9.000-12,-3.000 10.000-12,-2.000 10.000-12,-8.000 5.000-9,-8.000 4.000-7,-10.000 3.000-6,-9.000 3.000-5,-10.000 4.000-6,-9.000 7.000-5,-10.000 6.000-5,-8.000 7.000-3,-11.000-3.000-6,-8.000-8.000-5,-10.000-10.000-5,-9.000-9.000-5,-7.000-12.000-5,-3.000-11.000-7,-3.000-14.000-6,-2.000-11.000-5,2.000-18.000-3,9.000-22.000 2,10.000-22.000 3,10.000-21.000 2,10.000-18.000-1,13.000-12.000-3,12.000-13.000-3,13.000-12.000-2</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6"/>
    </inkml:context>
    <inkml:brush xml:id="br0">
      <inkml:brushProperty name="width" value="0.0471947081387043" units="cm"/>
      <inkml:brushProperty name="height" value="0.0471947081387043" units="cm"/>
      <inkml:brushProperty name="color" value="#fed406"/>
      <inkml:brushProperty name="ignorePressure" value="0"/>
    </inkml:brush>
  </inkml:definitions>
  <inkml:trace contextRef="#ctx0" brushRef="#br0">78750.000 55050.000 466,'93.000'75.000'6,"-11.000"0.000"14,-14.000 0.000 14,-11.000 0.000 12,-4.000 1.000 7,6.000 4.000-1,7.000 3.000-2,6.000 3.000 0,3.000-2.000-4,0.000-6.000-6,0.000-6.000-8,0.000-6.000-6,-4.000-9.000-4,-5.000-8.000-1,-7.000-10.000-3,-5.000-9.000-1,-19.000-12.000-19,-27.000-11.000-39,-28.000-14.000-38,-28.000-11.000-37</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32"/>
    </inkml:context>
    <inkml:brush xml:id="br0">
      <inkml:brushProperty name="width" value="0.0364256650209427" units="cm"/>
      <inkml:brushProperty name="height" value="0.0364256650209427" units="cm"/>
      <inkml:brushProperty name="color" value="#f2395b"/>
      <inkml:brushProperty name="ignorePressure" value="0"/>
    </inkml:brush>
  </inkml:definitions>
  <inkml:trace contextRef="#ctx0" brushRef="#br0">82600.000 55400.000 603,'21.000'-47.000'0,"-5.000"6.000"0,-7.000 7.000 0,-5.000 6.000 0,0.000-4.000 0,10.000-11.000 0,10.000-14.000 0,9.000-11.000-1,6.000-3.000 2,3.000 10.000 2,3.000 10.000 3,4.000 9.000 3,2.000 7.000 3,4.000 7.000 2,3.000 6.000 4,3.000 7.000 2,1.000 5.000 2,1.000 7.000 0,-1.000 6.000 0,1.000 7.000 0,-6.000 8.000-1,-8.000 14.000-3,-10.000 11.000-2,-9.000 14.000-4,-10.000 8.000-1,-9.000 7.000-4,-10.000 6.000-2,-8.000 7.000-3,-12.000 2.000-1,-12.000 1.000 0,-13.000-1.000 0,-12.000 1.000 0,-7.000-7.000-1,1.000-12.000-1,-1.000-13.000-1,1.000-12.000-1,2.000-10.000 0,7.000-6.000 2,6.000-6.000 1,7.000-6.000 1,13.000-6.000 0,22.000-2.000-1,22.000-3.000 0,23.000-3.000-2,17.000-1.000 1,17.000 4.000 0,15.000 3.000 0,16.000 3.000 1,2.000 4.000 0,-8.000 7.000-1,-10.000 6.000 1,-9.000 7.000-1,-10.000 2.000 1,-9.000 1.000 0,-10.000-1.000 2,-8.000 1.000 1,-12.000-1.000 1,-12.000 1.000 1,-13.000-1.000 0,-12.000 1.000 2,-13.000 1.000 0,-12.000 3.000 2,-13.000 3.000 0,-12.000 4.000 2,-10.000 1.000 0,-6.000 0.000 0,-6.000 0.000 1,-6.000 0.000-1,-4.000-2.000 0,1.000-3.000-2,-1.000-3.000-1,1.000-2.000-2,1.000-5.000-2,3.000-2.000-4,3.000-3.000-2,4.000-3.000-2,7.000-10.000-11,13.000-16.000-15,12.000-15.000-16,13.000-15.000-15,13.000-11.000-3,17.000-2.000 11,15.000-3.000 11,16.000-3.000 12,7.000-1.000 4,1.000 4.000 0,-1.000 3.000-2,1.000 3.000 0</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6"/>
    </inkml:context>
    <inkml:brush xml:id="br0">
      <inkml:brushProperty name="width" value="0.0445708744227886" units="cm"/>
      <inkml:brushProperty name="height" value="0.0445708744227886" units="cm"/>
      <inkml:brushProperty name="color" value="#fed406"/>
      <inkml:brushProperty name="ignorePressure" value="0"/>
    </inkml:brush>
  </inkml:definitions>
  <inkml:trace contextRef="#ctx0" brushRef="#br0">84900.000 53500.000 493,'-111.000'159.000'136,"28.000"-31.000"-29,28.000-31.000-28,29.000-31.000-29,13.000-6.000-17,1.000 23.000-3,-1.000 22.000-6,1.000 22.000-3,1.000 12.000-6,3.000 3.000-6,3.000 3.000-7,4.000 4.000-5,8.000-6.000-7,17.000-11.000-7,15.000-14.000-7,16.000-11.000-6,12.000-18.000-8,9.000-22.000-5,10.000-22.000-7,10.000-21.000-5,-4.000-15.000 0,-16.000-6.000 9,-15.000-6.000 8,-15.000-6.000 9,-9.000-7.000 3,1.000-6.000 0,-1.000-6.000-1,1.000-6.000 0</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8"/>
    </inkml:context>
    <inkml:brush xml:id="br0">
      <inkml:brushProperty name="width" value="0.0443702302873135" units="cm"/>
      <inkml:brushProperty name="height" value="0.0443702302873135" units="cm"/>
      <inkml:brushProperty name="color" value="#fed406"/>
      <inkml:brushProperty name="ignorePressure" value="0"/>
    </inkml:brush>
  </inkml:definitions>
  <inkml:trace contextRef="#ctx0" brushRef="#br0">86650.000 52250.000 495,'4.000'-94.000'27,"10.000"13.000"0,10.000 12.000 1,9.000 13.000 0,6.000 12.000 0,3.000 13.000-2,3.000 12.000-3,4.000 13.000-2,2.000 7.000-2,4.000 4.000-1,3.000 3.000-3,3.000 3.000-2,-2.000 9.000-2,-6.000 16.000-5,-6.000 15.000-4,-6.000 17.000-4,-12.000 8.000-5,-15.000 4.000-5,-15.000 3.000-4,-16.000 3.000-5,-18.000 3.000-2,-18.000 3.000-2,-19.000 3.000-2,-18.000 4.000 0,-12.000-4.000-1,-3.000-9.000 3,-3.000-10.000 1,-2.000-8.000 2,-3.000-9.000 3,1.000-6.000 3,-1.000-6.000 4,1.000-6.000 2,7.000-9.000 5,16.000-8.000 7,15.000-10.000 7,17.000-9.000 6,24.000-10.000 6,34.000-9.000 5,35.000-10.000 7,35.000-8.000 5,14.000-4.000 0,-2.000 3.000-5,-3.000 3.000-7,-3.000 4.000-6,-6.000 4.000-4,-5.000 6.000-3,-7.000 7.000-4,-5.000 6.000-2,-6.000 3.000-3,-3.000 0.000 0,-3.000 0.000-2,-2.000 0.000 0,-9.000 3.000-1,-12.000 6.000 0,-13.000 7.000 0,-12.000 6.000-1,-10.000 6.000 2,-6.000 6.000 3,-6.000 7.000 2,-6.000 6.000 4,-6.000 1.000 2,-2.000-3.000 2,-3.000-3.000 2,-3.000-2.000 2,10.000-9.000-6,26.000-12.000-17,24.000-13.000-15,26.000-12.000-16,13.000-10.000-6,4.000-6.000 5,3.000-6.000 5,3.000-6.000 5,-1.000-2.000 3,-2.000 3.000 2,-3.000 3.000 0,-3.000 4.000 2,-7.000 7.000 2,-9.000 13.000 6,-10.000 12.000 5,-8.000 13.000 6,-14.000 6.000 3,-15.000 0.000 1,-15.000 0.000 1,-16.000 0.000 2,-12.000 1.000 2,-5.000 4.000 3,-7.000 3.000 2,-5.000 3.000 4,-6.000 1.000 1,-3.000 1.000 0,-3.000-1.000 1,-2.000 1.000-1,0.000-1.000 0,7.000 1.000-1,6.000-1.000-2,7.000 1.000-1,5.000-3.000-3,7.000-2.000-1,6.000-3.000-2,7.000-3.000-3,2.000-4.000-1,1.000-3.000 0,-1.000-3.000-1,1.000-2.000 0,8.000-8.000 1,20.000-8.000 3,18.000-10.000 3,20.000-9.000 4,16.000-7.000 0,16.000-3.000-1,15.000-3.000-1,17.000-2.000-1,11.000-1.000-3,10.000 3.000-2,10.000 3.000-3,9.000 4.000-3,2.000 1.000-1,-2.000 0.000 2,-3.000 0.000 1,-3.000 0.000 1,-7.000 1.000-2,-9.000 4.000-5,-10.000 3.000-7,-8.000 3.000-4,-12.000 3.000-5,-12.000 3.000-2,-13.000 3.000-4,-12.000 4.000-2,-24.000 1.000-4,-34.000 0.000-5,-35.000 0.000-5,-33.000 0.000-5,-14.000 1.000 2,10.000 4.000 9,10.000 3.000 10,9.000 3.000 8,7.000 1.000 8,7.000 1.000 6,6.000-1.000 4,7.000 1.000 5,2.000-1.000 2,1.000 1.000 0,-1.000-1.000-1,1.000 1.000-1,1.000-1.000 2,3.000 1.000 1,3.000-1.000 2,4.000 1.000 3,2.000 1.000 4,4.000 3.000 5,3.000 3.000 5,3.000 4.000 6,-1.000 4.000 1,-2.000 6.000-5,-3.000 7.000-4,-3.000 6.000-4,-7.000 6.000-3,-9.000 6.000-2,-10.000 7.000-1,-8.000 6.000-1,-8.000 6.000-1,-2.000 6.000-2,-3.000 7.000 0,-3.000 6.000-2,-2.000 1.000-2,0.000-3.000-2,0.000-3.000-2,0.000-2.000-2,4.000-9.000-3,10.000-12.000-1,10.000-13.000-1,9.000-12.000-2,20.000-24.000-6,31.000-34.000-10,32.000-35.000-10,31.000-33.000-11,15.000-14.000-3,1.000 10.000 6,-1.000 10.000 4,1.000 9.000 6,-3.000 7.000 4,-2.000 7.000 3,-3.000 6.000 4,-3.000 7.000 3,-7.000 7.000 3,-9.000 9.000 0,-10.000 10.000 3,-8.000 10.000 0,-18.000 13.000 7,-25.000 19.000 11,-25.000 19.000 12,-25.000 19.000 11,-15.000 10.000 4,-2.000 4.000-4,-3.000 3.000-2,-3.000 3.000-4,-1.000-2.000-3,4.000-6.000-3,3.000-6.000-3,3.000-6.000-2,6.000-6.000-4,9.000-2.000-3,10.000-3.000-4,10.000-3.000-3,16.000-13.000-11,26.000-22.000-16,24.000-22.000-18,26.000-21.000-16,10.000-12.000-4,-3.000 1.000 10,-3.000-1.000 10,-2.000 1.000 11,-6.000 2.000 8,-6.000 7.000 5,-6.000 6.000 7,-6.000 7.000 5,-7.000 7.000 5,-6.000 9.000 7,-6.000 10.000 6,-6.000 10.000 6,-2.000 8.000 5,3.000 10.000 4,3.000 10.000 4,4.000 9.000 3,2.000 2.000 4,4.000-2.000 1,3.000-3.000 3,3.000-3.000 3,4.000-4.000-3,7.000-3.000-4,6.000-3.000-7,7.000-2.000-5,4.000-8.000-8,3.000-8.000-12,3.000-10.000-12,4.000-9.000-10,4.000-10.000-5,6.000-9.000 2,7.000-10.000 3,6.000-8.000 3,-4.000-8.000-5,-11.000-2.000-10,-14.000-3.000-10,-11.000-3.000-11,-11.000-1.000-4,-5.000 4.000 5,-7.000 3.000 3,-5.000 3.000 5</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39"/>
    </inkml:context>
    <inkml:brush xml:id="br0">
      <inkml:brushProperty name="width" value="0.0563091821968555" units="cm"/>
      <inkml:brushProperty name="height" value="0.0563091821968555" units="cm"/>
      <inkml:brushProperty name="color" value="#fed406"/>
      <inkml:brushProperty name="ignorePressure" value="0"/>
    </inkml:brush>
  </inkml:definitions>
  <inkml:trace contextRef="#ctx0" brushRef="#br0">88950.000 52000.000 390,'68.000'-68.000'0,"-11.000"17.000"0,-14.000 15.000 0,-11.000 16.000 0,-7.000 15.000 6,0.000 16.000 12,0.000 15.000 13,0.000 17.000 11,0.000 10.000 3,0.000 6.000-6,0.000 7.000-7,0.000 6.000-6,3.000-1.000-5,6.000-5.000-5,7.000-7.000-4,6.000-5.000-4,1.000-8.000-3,-3.000-5.000 0,-3.000-7.000-1,-2.000-5.000-1,-11.000-3.000-5,-15.000 4.000-12,-15.000 3.000-10,-16.000 3.000-12,-21.000 6.000-2,-24.000 9.000 6,-26.000 10.000 6,-24.000 10.000 6,-12.000 4.000 4,4.000 0.000 2,3.000 0.000 2,3.000 0.000 1,4.000-5.000 3,7.000-9.000 1,6.000-10.000 2,7.000-8.000 2,10.000-9.000 2,16.000-6.000 3,15.000-6.000 3,17.000-6.000 4,19.000-9.000 0,26.000-8.000 1,24.000-10.000-1,26.000-9.000 0,15.000-5.000-1,6.000 0.000-2,7.000 0.000-2,6.000 0.000-1,1.000 1.000-1,-3.000 4.000 0,-3.000 3.000 1,-2.000 3.000 1,-11.000 4.000 0,-15.000 7.000 0,-15.000 6.000-1,-16.000 7.000 1,-15.000 8.000 1,-11.000 14.000 1,-14.000 11.000 3,-11.000 14.000 1,-17.000 7.000 1,-18.000 3.000 0,-19.000 3.000 1,-18.000 4.000-1,-14.000 1.000-1,-5.000 0.000-4,-7.000 0.000-3,-5.000 0.000-2,-3.000-4.000-3,4.000-5.000 1,3.000-7.000 0,3.000-5.000 1,7.000-11.000-2,14.000-11.000-3,11.000-14.000-3,14.000-11.000-4,14.000-14.000 0,20.000-11.000 0,18.000-14.000 0,20.000-11.000 2,21.000-11.000 1,25.000-5.000 2,25.000-7.000 4,25.000-5.000 1,15.000-1.000 3,7.000 6.000 1,6.000 7.000 1,7.000 6.000 2,-4.000 7.000 0,-12.000 10.000 1,-13.000 10.000-1,-12.000 9.000 0,-15.000 7.000 0,-15.000 7.000 0,-15.000 6.000 1,-16.000 7.000-1,-15.000 5.000 0,-11.000 7.000-2,-14.000 6.000 0,-11.000 7.000-1,-17.000 5.000 0,-18.000 7.000 0,-19.000 6.000 0,-18.000 7.000 0,-9.000 0.000 0,4.000-2.000-3,3.000-3.000-2,3.000-3.000-2,3.000-4.000-2,3.000-3.000-1,3.000-3.000 1,4.000-2.000-2,7.000-6.000 2,13.000-6.000 1,12.000-6.000 2,13.000-6.000 1,13.000-2.000 2,17.000 3.000 1,15.000 3.000 1,16.000 4.000 1,7.000 1.000 0,1.000 0.000 0,-1.000 0.000-2,1.000 0.000-1,-4.000 3.000 0,-6.000 6.000 0,-6.000 7.000-1,-6.000 6.000 1,-10.000 4.000 0,-12.000 4.000-1,-13.000 3.000 1,-12.000 3.000 0,-7.000-2.000 1,1.000-6.000 2,-1.000-6.000 2,1.000-6.000 3,18.000-16.000 0,38.000-25.000-3,37.000-25.000-1,38.000-25.000-1,18.000-15.000-3,1.000-2.000-3,-1.000-3.000-1,1.000-3.000-3,-7.000-1.000-2,-12.000 4.000-3,-13.000 3.000-1,-12.000 3.000-3,-12.000 3.000-1,-8.000 3.000 0,-10.000 3.000 0,-9.000 4.000 0,-10.000 1.000 1,-9.000 0.000 2,-10.000 0.000 3,-8.000 0.000 3,-12.000 1.000 1,-12.000 4.000 4,-13.000 3.000 1,-12.000 3.000 3,-5.000 3.000 3,3.000 3.000 4,3.000 3.000 4,4.000 4.000 5,4.000 4.000 2,6.000 6.000 1,7.000 7.000 1,6.000 6.000 2,3.000 4.000 4,0.000 4.000 9,0.000 3.000 8,0.000 3.000 9,3.000 6.000 0,6.000 9.000-7,7.000 10.000-6,6.000 10.000-8,3.000 7.000-5,0.000 6.000-2,0.000 7.000-2,0.000 6.000-3,0.000 12.000-1,0.000 19.000 0,0.000 19.000 0,0.000 19.000-1,0.000 15.000-2,0.000 13.000-3,0.000 12.000-4,0.000 13.000-4,-5.000 6.000-3,-9.000 0.000-5,-10.000 0.000-4,-8.000 0.000-5,-11.000 9.000-1,-8.000 19.000 2,-10.000 19.000 1,-9.000 19.000 2,-9.000 2.000-6,-5.000-11.000-12,-7.000-14.000-12,-5.000-11.000-11,-9.000-18.000-7,-9.000-22.000 1,-10.000-22.000 1,-8.000-21.000 0,3.000-24.000 3,20.000-25.000 6,18.000-25.000 4,20.000-25.000 5</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1:40"/>
    </inkml:context>
    <inkml:brush xml:id="br0">
      <inkml:brushProperty name="width" value="0.0443694368004799" units="cm"/>
      <inkml:brushProperty name="height" value="0.0443694368004799" units="cm"/>
      <inkml:brushProperty name="color" value="#fed406"/>
      <inkml:brushProperty name="ignorePressure" value="0"/>
    </inkml:brush>
  </inkml:definitions>
  <inkml:trace contextRef="#ctx0" brushRef="#br0">91500.000 53050.000 495,'29.000'-68.000'0,"10.000"17.000"0,10.000 15.000 0,9.000 16.000 0,12.000 27.000 7,16.000 42.000 14,15.000 40.000 13,17.000 41.000 14,-6.000 9.000 4,-24.000-22.000-3,-26.000-22.000-4,-24.000-21.000-4,-15.000-15.000-5,-3.000-6.000-6,-3.000-6.000-6,-2.000-6.000-6,-5.000 9.000-3,-2.000 25.000 0,-3.000 25.000 1,-3.000 25.000-1,-6.000 25.000-1,-5.000 25.000-3,-7.000 25.000-3,-5.000 25.000-3,-19.000 10.000-5,-27.000-2.000-8,-28.000-3.000-8,-28.000-3.000-9,-26.000-9.000-8,-21.000-11.000-8,-22.000-14.000-8,-22.000-11.000-8,7.000-22.000-4,39.000-27.000 3,36.000-28.000 1,39.000-28.000 1</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2"/>
    </inkml:context>
    <inkml:brush xml:id="br0">
      <inkml:brushProperty name="width" value="0.0390363223850727" units="cm"/>
      <inkml:brushProperty name="height" value="0.0390363223850727" units="cm"/>
      <inkml:brushProperty name="color" value="#fed406"/>
      <inkml:brushProperty name="ignorePressure" value="0"/>
    </inkml:brush>
  </inkml:definitions>
  <inkml:trace contextRef="#ctx0" brushRef="#br0">2700.000 3900.000 563,'-108.000'-46.000'9,"34.000"10.000"16,35.000 10.000 17,35.000 9.000 17,32.000-4.000 4,31.000-15.000-9,32.000-15.000-9,31.000-16.000-9,12.000-5.000-7,-6.000 6.000-4,-6.000 7.000-4,-6.000 6.000-4,1.000 3.000-6,9.000 0.000-11,10.000 0.000-8,10.000 0.000-10,-6.000 4.000-7,-18.000 10.000-2,-19.000 10.000-3,-18.000 9.000-3,-17.000 6.000 0,-11.000 3.000 2,-14.000 3.000 1,-11.000 4.000 3,-15.000 1.000-3,-16.000 0.000-5,-15.000 0.000-8,-15.000 0.000-5,-6.000-2.000 2,7.000-3.000 10,6.000-3.000 10,7.000-2.000 10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2"/>
    </inkml:context>
    <inkml:brush xml:id="br0">
      <inkml:brushProperty name="width" value="0.0424051135778427" units="cm"/>
      <inkml:brushProperty name="height" value="0.0424051135778427" units="cm"/>
      <inkml:brushProperty name="color" value="#fed406"/>
      <inkml:brushProperty name="ignorePressure" value="0"/>
    </inkml:brush>
  </inkml:definitions>
  <inkml:trace contextRef="#ctx0" brushRef="#br0">3750.000 2300.000 518,'-90.000'-115.000'-6,"23.000"23.000"7,22.000 22.000 6,22.000 22.000 6,10.000 18.000 10,1.000 16.000 12,-1.000 15.000 11,1.000 17.000 12,1.000 17.000 3,3.000 23.000-8,3.000 22.000-7,4.000 22.000-8,1.000 13.000-6,0.000 7.000-6,0.000 6.000-5,0.000 7.000-6,1.000 7.000-6,4.000 9.000-5,3.000 10.000-7,3.000 10.000-6,1.000-1.000-3,1.000-9.000-1,-1.000-10.000 0,1.000-8.000-1,-3.000-12.000-1,-2.000-12.000-1,-3.000-13.000-2,-3.000-12.000-1,-6.000-15.000-5,-5.000-15.000-5,-7.000-15.000-6,-5.000-16.000-6,-8.000-16.000 0,-5.000-16.000 6,-7.000-15.000 6,-5.000-15.000 6,-4.000-15.000 4,0.000-12.000 2,0.000-13.000 0,0.000-12.000 3,1.000-12.000 0,4.000-8.000 3,3.000-10.000 1,3.000-9.000 3,6.000-2.000 1,9.000 6.000 3,10.000 7.000 2,10.000 6.000 2,4.000 9.000 3,0.000 13.000 1,0.000 12.000 1,0.000 13.000 2,3.000 10.000-2,6.000 10.000-4,7.000 10.000-4,6.000 9.000-5,1.000 7.000-3,-3.000 7.000-3,-3.000 6.000-4,-2.000 7.000-2</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5"/>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8225.000 7375.000 333,'157.000'63.000'167,"51.000"46.000"-1,50.000 47.000 1,49.000 47.000 0</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6"/>
    </inkml:context>
    <inkml:brush xml:id="br0">
      <inkml:brushProperty name="width" value="0.0400567092001438" units="cm"/>
      <inkml:brushProperty name="height" value="0.0400567092001438" units="cm"/>
      <inkml:brushProperty name="color" value="#f2395b"/>
      <inkml:brushProperty name="ignorePressure" value="0"/>
    </inkml:brush>
  </inkml:definitions>
  <inkml:trace contextRef="#ctx0" brushRef="#br0">2450.000 3650.000 549,'-24.000'23.000'3,"4.000"-3.000"7,3.000-3.000 7,3.000-2.000 7,10.000-14.000 6,20.000-21.000 6,18.000-22.000 6,20.000-22.000 6,13.000-11.000-1,9.000 0.000-6,10.000 0.000-7,10.000 0.000-5,5.000 4.000-6,4.000 10.000-3,3.000 10.000-4,3.000 9.000-4,3.000 9.000-3,3.000 9.000-3,3.000 10.000-3,4.000 10.000-2,-4.000 4.000-3,-9.000 0.000-1,-10.000 0.000-2,-8.000 0.000-1,-8.000-2.000-3,-2.000-3.000-4,-3.000-3.000-4,-3.000-2.000-4,-7.000-5.000-3,-9.000-2.000-2,-10.000-3.000-2,-8.000-3.000-2,-8.000-4.000 0,-2.000-3.000 0,-3.000-3.000 1,-3.000-2.000 1,-6.000-1.000 1,-5.000 3.000 2,-7.000 3.000 3,-5.000 4.000 0,-4.000 1.000 3,0.000 0.000 1,0.000 0.000 0,0.000 0.000 2,-7.000 0.000 1,-11.000 0.000 0,-14.000 0.000 0,-11.000 0.000 0,-7.000-2.000 2,0.000-3.000 2,0.000-3.000 2,0.000-2.000 2,1.000-1.000 2,4.000 3.000 1,3.000 3.000 2,3.000 4.000 0,3.000 1.000 1,3.000 0.000 0,3.000 0.000 1,4.000 0.000-1</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7"/>
    </inkml:context>
    <inkml:brush xml:id="br0">
      <inkml:brushProperty name="width" value="0.0448337644338608" units="cm"/>
      <inkml:brushProperty name="height" value="0.0448337644338608" units="cm"/>
      <inkml:brushProperty name="color" value="#f2395b"/>
      <inkml:brushProperty name="ignorePressure" value="0"/>
    </inkml:brush>
  </inkml:definitions>
  <inkml:trace contextRef="#ctx0" brushRef="#br0">4000.000 1850.000 490,'-91.000'-91.000'-5,"19.000"19.000"5,19.000 19.000 5,19.000 19.000 6,12.000 23.000 9,6.000 28.000 15,7.000 28.000 15,6.000 29.000 15,4.000 18.000 2,4.000 9.000-10,3.000 10.000-11,3.000 10.000-9,-1.000 5.000-9,-2.000 4.000-4,-3.000 3.000-6,-3.000 3.000-4,-1.000 7.000-5,4.000 14.000-2,3.000 11.000-2,3.000 14.000-3,1.000-3.000 0,1.000-15.000 0,-1.000-15.000 2,1.000-16.000 1,-3.000-18.000-3,-2.000-18.000-8,-3.000-19.000-6,-3.000-18.000-7,-7.000-20.000-7,-9.000-18.000-6,-10.000-19.000-7,-8.000-18.000-6,-9.000-20.000 0,-6.000-18.000 7,-6.000-19.000 6,-6.000-18.000 6,-2.000-12.000 5,3.000-3.000 2,3.000-3.000 2,4.000-2.000 3,-3.000-11.000 2,-5.000-15.000 3,-7.000-15.000 3,-5.000-16.000 4,3.000 7.000 3,17.000 32.000 4,15.000 31.000 3,16.000 32.000 4,9.000 18.000 3,3.000 6.000 3,3.000 7.000 2,4.000 6.000 3,5.000 4.000 1,10.000 4.000-3,10.000 3.000-1,9.000 3.000-1,9.000 1.000-3,9.000 1.000-3,10.000-1.000-2,10.000 1.000-3,4.000-1.000-3,0.000 1.000-5,0.000-1.000-4,0.000 1.000-4,3.000-1.000-6,6.000 1.000-10,7.000-1.000-10,6.000 1.000-9,-1.000-6.000-2,-5.000-8.000 4,-7.000-10.000 4,-5.000-9.000 4,-9.000-5.000 4,-9.000 0.000 3,-10.000 0.000 4,-8.000 0.000 3,-9.000 4.000 4,-6.000 10.000 8,-6.000 10.000 6,-6.000 9.000 8,-12.000 10.000 8,-15.000 14.000 11,-15.000 11.000 12,-16.000 14.000 11,-7.000 10.000 2,4.000 9.000-7,3.000 10.000-7,3.000 10.000-7,-2.000 5.000-5,-6.000 4.000-1,-6.000 3.000 0,-6.000 3.000-2,-9.000 7.000-3,-8.000 14.000-3,-10.000 11.000-4,-9.000 14.000-4,-4.000 7.000-5,4.000 3.000-4,3.000 3.000-5,3.000 4.000-5,6.000-7.000-3,9.000-16.000-1,10.000-15.000-1,10.000-15.000-1,8.000-17.000-4,10.000-15.000-6,10.000-15.000-7,9.000-16.000-6,7.000-15.000-2,7.000-11.000 0,6.000-14.000 1,7.000-11.000 2,8.000-15.000 3,14.000-16.000 8,11.000-15.000 7,14.000-15.000 7,7.000-9.000 5,3.000 1.000 2,3.000-1.000 1,4.000 1.000 3,2.000 4.000 2,4.000 9.000-1,3.000 10.000 1,3.000 10.000 0,1.000 8.000 6,1.000 10.000 8,-1.000 10.000 10,1.000 9.000 9,-3.000 6.000 4,-2.000 3.000-1,-3.000 3.000-1,-3.000 4.000-2,-4.000 5.000-2,-3.000 10.000-6,-3.000 10.000-4,-2.000 9.000-5,-6.000 4.000-4,-6.000 1.000-1,-6.000-1.000-2,-6.000 1.000-1,-7.000-1.000-2,-6.000 1.000-3,-6.000-1.000-3,-6.000 1.000-3,-7.000 1.000-7,-6.000 3.000-10,-6.000 3.000-12,-6.000 4.000-11,-7.000-3.000-3,-6.000-5.000 6,-6.000-7.000 6,-6.000-5.000 7</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7"/>
    </inkml:context>
    <inkml:brush xml:id="br0">
      <inkml:brushProperty name="width" value="0.0397745482623577" units="cm"/>
      <inkml:brushProperty name="height" value="0.0397745482623577" units="cm"/>
      <inkml:brushProperty name="color" value="#f2395b"/>
      <inkml:brushProperty name="ignorePressure" value="0"/>
    </inkml:brush>
  </inkml:definitions>
  <inkml:trace contextRef="#ctx0" brushRef="#br0">3400.000 4400.000 553,'-57.000'50.000'1,"-11.000"0.000"3,-14.000 0.000 2,-11.000 0.000 3,2.000-5.000 1,19.000-9.000-1,19.000-10.000-1,19.000-8.000 0,15.000-6.000 6,13.000 1.000 12,12.000-1.000 12,13.000 1.000 14,18.000-6.000 2,26.000-8.000-7,24.000-10.000-6,26.000-9.000-7,16.000-10.000-6,10.000-9.000-5,10.000-10.000-6,9.000-8.000-5,1.000-6.000-7,-6.000 1.000-5,-6.000-1.000-5,-6.000 1.000-6,-13.000 2.000-2,-19.000 7.000 3,-18.000 6.000 2,-19.000 7.000 3,-22.000 5.000-11,-25.000 7.000-25,-25.000 6.000-25,-25.000 7.000-24,-13.000 4.000-2,1.000 3.000 19,-1.000 3.000 21,1.000 4.000 20,-1.000-3.000 12,1.000-5.000 5,-1.000-7.000 4,1.000-5.000 4,1.000-1.000 6,3.000 6.000 5,3.000 7.000 6,4.000 6.000 6,1.000 4.000 4,0.000 4.000 6,0.000 3.000 4,0.000 3.000 5,1.000 6.000 2,4.000 9.000 1,3.000 10.000 0,3.000 10.000 0,-2.000 8.000 0,-6.000 10.000-1,-6.000 10.000-2,-6.000 9.000-1,-10.000 7.000-2,-12.000 7.000-4,-13.000 6.000-4,-12.000 7.000-4,-12.000 5.000-5,-8.000 7.000-6,-10.000 6.000-6,-9.000 7.000-5,-1.000 0.000-5,10.000-2.000 0,10.000-3.000-1,9.000-3.000-1,10.000-12.000-5,14.000-18.000-11,11.000-19.000-10,14.000-18.000-11</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32"/>
    </inkml:context>
    <inkml:brush xml:id="br0">
      <inkml:brushProperty name="width" value="0.0457437746226788" units="cm"/>
      <inkml:brushProperty name="height" value="0.0457437746226788" units="cm"/>
      <inkml:brushProperty name="color" value="#f2395b"/>
      <inkml:brushProperty name="ignorePressure" value="0"/>
    </inkml:brush>
  </inkml:definitions>
  <inkml:trace contextRef="#ctx0" brushRef="#br0">85050.000 54100.000 480,'21.000'-25.000'0,"-5.000"0.000"0,-7.000 0.000 0,-5.000 0.000-1,-1.000 0.000 3,6.000 0.000 5,7.000 0.000 6,6.000 0.000 5,6.000 1.000 2,6.000 4.000 1,7.000 3.000 1,6.000 3.000 0,6.000 3.000 0,6.000 3.000 1,7.000 3.000 0,6.000 4.000 0,6.000 1.000-1,6.000 0.000-5,7.000 0.000-3,6.000 0.000-4,-2.000 3.000-4,-9.000 6.000-7,-10.000 7.000-5,-8.000 6.000-5,-11.000 3.000-5,-8.000 0.000 0,-10.000 0.000-2,-9.000 0.000-2,-15.000 3.000 0,-18.000 6.000 0,-19.000 7.000 2,-18.000 6.000-1,-15.000-1.000-1,-9.000-5.000-3,-10.000-7.000-5,-8.000-5.000-3,-4.000-4.000 0,3.000 0.000 6,3.000 0.000 4,4.000 0.000 5,4.000-4.000 4,6.000-5.000 3,7.000-7.000 2,6.000-5.000 3,3.000-3.000 1,0.000 4.000 2,0.000 3.000-1,0.000 3.000 1,1.000 1.000 4,4.000 1.000 4,3.000-1.000 6,3.000 1.000 6,3.000 1.000 1,3.000 3.000-1,3.000 3.000-1,4.000 4.000-2,4.000 5.000 3,6.000 10.000 6,7.000 10.000 5,6.000 9.000 7,1.000 4.000 1,-3.000 1.000-2,-3.000-1.000-5,-2.000 1.000-2,-1.000 2.000-2,3.000 7.000-1,3.000 6.000 1,4.000 7.000-1,-3.000 5.000-2,-5.000 7.000-1,-7.000 6.000-3,-5.000 7.000-2,-8.000 11.000-1,-5.000 20.000-2,-7.000 18.000-2,-5.000 20.000-1,-6.000 19.000-1,-3.000 22.000-4,-3.000 22.000-1,-2.000 23.000-3,-1.000 0.000-4,3.000-18.000-3,3.000-19.000-5,4.000-18.000-4,5.000-20.000-4,10.000-18.000-5,10.000-19.000-5,9.000-18.000-4,4.000-17.000-1,1.000-11.000 4,-1.000-14.000 2,1.000-11.000 4,-1.000-14.000-4,1.000-11.000-13,-1.000-14.000-11,1.000-11.000-12</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8"/>
    </inkml:context>
    <inkml:brush xml:id="br0">
      <inkml:brushProperty name="width" value="0.0387923419475555" units="cm"/>
      <inkml:brushProperty name="height" value="0.0387923419475555" units="cm"/>
      <inkml:brushProperty name="color" value="#f2395b"/>
      <inkml:brushProperty name="ignorePressure" value="0"/>
    </inkml:brush>
  </inkml:definitions>
  <inkml:trace contextRef="#ctx0" brushRef="#br0">3650.000 5050.000 567,'223.000'0.000'94,"-53.000"0.000"-21,-53.000 0.000-21,-52.000 0.000-21,-23.000 4.000-9,9.000 10.000 6,10.000 10.000 4,10.000 9.000 6,5.000 7.000-5,4.000 7.000-12,3.000 6.000-13,3.000 7.000-12,-1.000 0.000-6,-2.000-2.000-2,-3.000-3.000-1,-3.000-3.000-1,-9.000-6.000 2,-11.000-5.000 4,-14.000-7.000 5,-11.000-5.000 4</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8"/>
    </inkml:context>
    <inkml:brush xml:id="br0">
      <inkml:brushProperty name="width" value="0.0441428124904633" units="cm"/>
      <inkml:brushProperty name="height" value="0.0441428124904633" units="cm"/>
      <inkml:brushProperty name="color" value="#f2395b"/>
      <inkml:brushProperty name="ignorePressure" value="0"/>
    </inkml:brush>
  </inkml:definitions>
  <inkml:trace contextRef="#ctx0" brushRef="#br0">5300.000 2600.000 498,'1.000'-30.000'84,"4.000"41.000"-6,3.000 40.000-6,3.000 42.000-6,3.000 25.000-9,3.000 14.000-11,3.000 11.000-10,4.000 14.000-11,-1.000 3.000-9,-3.000-2.000-4,-3.000-3.000-5,-2.000-3.000-4,-3.000-7.000-7,1.000-9.000-7,-1.000-10.000-6,1.000-8.000-7,-3.000-14.000-6,-2.000-15.000-6,-3.000-15.000-6,-3.000-16.000-5,-6.000-13.000-4,-5.000-9.000 1,-7.000-10.000 1,-5.000-8.000 0,-3.000-9.000 4,4.000-6.000 6,3.000-6.000 6,3.000-6.000 7</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8"/>
    </inkml:context>
    <inkml:brush xml:id="br0">
      <inkml:brushProperty name="width" value="0.0417054630815983" units="cm"/>
      <inkml:brushProperty name="height" value="0.0417054630815983" units="cm"/>
      <inkml:brushProperty name="color" value="#f2395b"/>
      <inkml:brushProperty name="ignorePressure" value="0"/>
    </inkml:brush>
  </inkml:definitions>
  <inkml:trace contextRef="#ctx0" brushRef="#br0">5450.000 4000.000 527,'45.000'-69.000'5,"-9.000"13.000"9,-10.000 12.000 9,-8.000 13.000 10,-3.000 6.000 5,7.000 0.000 5,6.000 0.000 2,7.000 0.000 4,4.000 0.000-1,3.000 0.000-7,3.000 0.000-5,4.000 0.000-6,2.000-2.000-5,4.000-3.000-6,3.000-3.000-5,3.000-2.000-5,1.000-1.000-9,1.000 3.000-15,-1.000 3.000-14,1.000 4.000-14,-6.000-1.000-9,-8.000-3.000-2,-10.000-3.000-2,-9.000-2.000-3,-10.000-5.000 2,-9.000-2.000 7,-10.000-3.000 6,-8.000-3.000 6,-6.000 1.000 7,1.000 6.000 7,-1.000 7.000 7,1.000 6.000 7</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8"/>
    </inkml:context>
    <inkml:brush xml:id="br0">
      <inkml:brushProperty name="width" value="0.0564438439905643" units="cm"/>
      <inkml:brushProperty name="height" value="0.0564438439905643" units="cm"/>
      <inkml:brushProperty name="color" value="#f2395b"/>
      <inkml:brushProperty name="ignorePressure" value="0"/>
    </inkml:brush>
  </inkml:definitions>
  <inkml:trace contextRef="#ctx0" brushRef="#br0">6350.000 2650.000 389,'-44.000'-115.000'-14,"13.000"23.000"9,12.000 22.000 8,13.000 22.000 10,7.000 19.000 10,4.000 20.000 14,3.000 18.000 14,3.000 20.000 14,-1.000 16.000 3,-2.000 16.000-9,-3.000 15.000-8,-3.000 17.000-8,-1.000 11.000-6,4.000 10.000-5,3.000 10.000-5,3.000 9.000-5,-1.000 4.000-4,-2.000 1.000-1,-3.000-1.000-3,-3.000 1.000-1,1.000-7.000-2,6.000-12.000-3,7.000-13.000-1,6.000-12.000-2,4.000-10.000-2,4.000-6.000-1,3.000-6.000-2,3.000-6.000 0,4.000-10.000-1,7.000-12.000 0,6.000-13.000 1,7.000-12.000-1,7.000-9.000-2,9.000-2.000-6,10.000-3.000-6,10.000-3.000-6,0.000-4.000-3,-5.000-3.000-1,-7.000-3.000-2,-5.000-2.000 0,-6.000-3.000 0,-3.000 1.000 4,-3.000-1.000 3,-2.000 1.000 3,-8.000-3.000-4,-8.000-2.000-8,-10.000-3.000-10,-9.000-3.000-9,-10.000-2.000-4,-9.000 0.000 2,-10.000 0.000 3,-8.000 0.000 2</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08"/>
    </inkml:context>
    <inkml:brush xml:id="br0">
      <inkml:brushProperty name="width" value="0.0512525998055935" units="cm"/>
      <inkml:brushProperty name="height" value="0.0512525998055935" units="cm"/>
      <inkml:brushProperty name="color" value="#f2395b"/>
      <inkml:brushProperty name="ignorePressure" value="0"/>
    </inkml:brush>
  </inkml:definitions>
  <inkml:trace contextRef="#ctx0" brushRef="#br0">7600.000 2000.000 429,'-27.000'-36.000'40,"-3.000"28.000"19,-3.000 28.000 19,-2.000 29.000 20,-3.000 18.000 0,1.000 9.000-22,-1.000 10.000-20,1.000 10.000-20,-7.000 24.000-16,-12.000 41.000-11,-13.000 40.000-10,-12.000 42.000-10,-2.000-1.000-5,9.000-41.000 5,10.000-40.000 3,10.000-40.000 3,5.000-25.000-12,4.000-5.000-31,3.000-7.000-30,3.000-5.000-31</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0"/>
    </inkml:context>
    <inkml:brush xml:id="br0">
      <inkml:brushProperty name="width" value="0.0439291261136532" units="cm"/>
      <inkml:brushProperty name="height" value="0.0439291261136532" units="cm"/>
      <inkml:brushProperty name="color" value="#f2395b"/>
      <inkml:brushProperty name="ignorePressure" value="0"/>
    </inkml:brush>
  </inkml:definitions>
  <inkml:trace contextRef="#ctx0" brushRef="#br0">2900.000 7850.000 500,'-74.000'57.000'152,"4.000"17.000"-35,3.000 15.000-34,3.000 16.000-34,1.000 13.000-21,1.000 14.000-6,-1.000 11.000-6,1.000 14.000-7,-1.000 3.000-3,1.000-2.000 0,-1.000-3.000 0,1.000-3.000-1,4.000-10.000-6,9.000-16.000-13,10.000-15.000-13,10.000-15.000-13,11.000-20.000-11,17.000-21.000-12,15.000-22.000-10,16.000-22.000-11</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0"/>
    </inkml:context>
    <inkml:brush xml:id="br0">
      <inkml:brushProperty name="width" value="0.0469047650694847" units="cm"/>
      <inkml:brushProperty name="height" value="0.0469047650694847" units="cm"/>
      <inkml:brushProperty name="color" value="#f2395b"/>
      <inkml:brushProperty name="ignorePressure" value="0"/>
    </inkml:brush>
  </inkml:definitions>
  <inkml:trace contextRef="#ctx0" brushRef="#br0">2800.000 8200.000 469,'25.000'-90.000'18,"0.000"23.000"11,0.000 22.000 11,0.000 22.000 11,0.000 16.000 2,0.000 14.000-6,0.000 11.000-5,0.000 14.000-7,0.000 11.000-4,0.000 14.000-3,0.000 11.000-4,0.000 14.000-3,-2.000 7.000-3,-3.000 3.000-2,-3.000 3.000-3,-2.000 4.000-1,-3.000-3.000-2,1.000-5.000 0,-1.000-7.000 0,1.000-5.000-1,2.000-19.000-1,7.000-27.000-3,6.000-28.000-4,7.000-28.000-4,4.000-26.000-1,3.000-21.000 2,3.000-22.000 0,4.000-22.000 2,1.000-8.000-1,0.000 6.000-4,0.000 7.000-4,0.000 6.000-3,-2.000 7.000-2,-3.000 10.000-1,-3.000 10.000 0,-2.000 9.000-1,-5.000 6.000 0,-2.000 3.000-3,-3.000 3.000-2,-3.000 4.000-3,-6.000 13.000-7,-5.000 26.000-16,-7.000 24.000-14,-5.000 26.000-16</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1"/>
    </inkml:context>
    <inkml:brush xml:id="br0">
      <inkml:brushProperty name="width" value="0.0540184751152992" units="cm"/>
      <inkml:brushProperty name="height" value="0.0540184751152992" units="cm"/>
      <inkml:brushProperty name="color" value="#f2395b"/>
      <inkml:brushProperty name="ignorePressure" value="0"/>
    </inkml:brush>
  </inkml:definitions>
  <inkml:trace contextRef="#ctx0" brushRef="#br0">3900.000 8450.000 407,'68.000'-4.000'17,"-11.000"-5.000"-1,-14.000-7.000-1,-11.000-5.000-1,-4.000-4.000 1,6.000 0.000 3,7.000 0.000 3,6.000 0.000 3,1.000 3.000 0,-3.000 6.000-2,-3.000 7.000-3,-2.000 6.000-3,-6.000 9.000-2,-6.000 13.000-1,-6.000 12.000-2,-6.000 13.000-2,-6.000 15.000 0,-2.000 19.000-2,-3.000 19.000 0,-3.000 19.000-1,-4.000 5.000-1,-3.000-5.000 2,-3.000-7.000 0,-2.000-5.000 1,-5.000-8.000 0,-2.000-5.000 1,-3.000-7.000 0,-3.000-5.000 0,4.000-11.000-1,13.000-11.000-1,12.000-14.000-2,13.000-11.000-2,12.000-20.000-4,13.000-24.000-4,12.000-26.000-6,13.000-24.000-5,6.000-18.000-3,0.000-9.000-1,0.000-10.000-1,0.000-8.000 0,-4.000-6.000-2,-5.000 1.000-4,-7.000-1.000-3,-5.000 1.000-4,-6.000-1.000 0,-3.000 1.000 1,-3.000-1.000 3,-2.000 1.000 1,-6.000 1.000 4,-6.000 3.000 2,-6.000 3.000 4,-6.000 4.000 3,-6.000 5.000 3,-2.000 10.000 2,-3.000 10.000 4,-3.000 9.000 3,-4.000 7.000 3,-3.000 7.000 5,-3.000 6.000 4,-2.000 7.000 4,-3.000 4.000 5,1.000 3.000 7,-1.000 3.000 6,1.000 4.000 6,2.000 7.000 8,7.000 13.000 11,6.000 12.000 11,7.000 13.000 10,2.000 7.000-1,1.000 4.000-14,-1.000 3.000-14,1.000 3.000-13,-1.000 10.000-8,1.000 20.000-4,-1.000 18.000-3,1.000 20.000-4,-3.000 11.000-5,-2.000 7.000-7,-3.000 6.000-9,-3.000 7.000-7,-4.000 2.000-8,-3.000 1.000-8,-3.000-1.000-8,-2.000 1.000-8,-3.000-13.000-4,1.000-25.000 0,-1.000-25.000 0,1.000-25.000 1,-1.000-21.000 4,1.000-15.000 4,-1.000-15.000 7,1.000-16.000 5,1.000-18.000 3,3.000-18.000-1,3.000-19.000 0,4.000-18.000 0,1.000-9.000 2,0.000 4.000 4,0.000 3.000 5,0.000 3.000 4,4.000 4.000 5,10.000 7.000 7,10.000 6.000 5,9.000 7.000 7,4.000 5.000 5,1.000 7.000 7,-1.000 6.000 5,1.000 7.000 7,1.000 4.000 1,3.000 3.000-6,3.000 3.000-4,4.000 4.000-5,1.000 2.000-6,0.000 4.000-7,0.000 3.000-7,0.000 3.000-8,-2.000 3.000-5,-3.000 3.000-6,-3.000 3.000-5,-2.000 4.000-5,-5.000-1.000-3,-2.000-3.000-1,-3.000-3.000-2,-3.000-2.000-1</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1"/>
    </inkml:context>
    <inkml:brush xml:id="br0">
      <inkml:brushProperty name="width" value="0.0564656630158424" units="cm"/>
      <inkml:brushProperty name="height" value="0.0564656630158424" units="cm"/>
      <inkml:brushProperty name="color" value="#f2395b"/>
      <inkml:brushProperty name="ignorePressure" value="0"/>
    </inkml:brush>
  </inkml:definitions>
  <inkml:trace contextRef="#ctx0" brushRef="#br0">6050.000 6450.000 389,'0.000'-35.000'32,"0.000"32.000"12,0.000 31.000 11,0.000 32.000 12,1.000 24.000 2,4.000 19.000-9,3.000 19.000-7,3.000 19.000-8,-1.000 15.000-7,-2.000 13.000-5,-3.000 12.000-6,-3.000 13.000-6,-6.000 21.000-3,-5.000 32.000-2,-7.000 31.000-2,-5.000 32.000-2,-1.000 2.000-6,6.000-24.000-11,7.000-26.000-11,6.000-24.000-12,3.000-26.000-8,0.000-24.000-2,0.000-26.000-3,0.000-24.000-3</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1"/>
    </inkml:context>
    <inkml:brush xml:id="br0">
      <inkml:brushProperty name="width" value="0.0473374463617802" units="cm"/>
      <inkml:brushProperty name="height" value="0.0473374463617802" units="cm"/>
      <inkml:brushProperty name="color" value="#f2395b"/>
      <inkml:brushProperty name="ignorePressure" value="0"/>
    </inkml:brush>
  </inkml:definitions>
  <inkml:trace contextRef="#ctx0" brushRef="#br0">6750.000 7850.000 464,'-66.000'-18.000'63,"19.000"17.000"2,19.000 15.000 2,19.000 16.000 2,10.000 9.000-5,4.000 3.000-13,3.000 3.000-12,3.000 4.000-12,6.000 4.000-8,9.000 6.000-3,10.000 7.000-4,10.000 6.000-3,4.000-4.000-2,0.000-11.000 0,0.000-14.000 1,0.000-11.000 0,3.000-12.000-4,6.000-9.000-6,7.000-10.000-8,6.000-8.000-8,3.000-11.000-8,0.000-8.000-13,0.000-10.000-10,0.000-9.000-12,-7.000-4.000-5,-11.000 4.000 1,-14.000 3.000 2,-11.000 3.000 0</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32"/>
    </inkml:context>
    <inkml:brush xml:id="br0">
      <inkml:brushProperty name="width" value="0.0318418890237808" units="cm"/>
      <inkml:brushProperty name="height" value="0.0318418890237808" units="cm"/>
      <inkml:brushProperty name="color" value="#f2395b"/>
      <inkml:brushProperty name="ignorePressure" value="0"/>
    </inkml:brush>
  </inkml:definitions>
  <inkml:trace contextRef="#ctx0" brushRef="#br0">84600.000 56250.000 690,'28.000'-30.000'3,"6.000"-9.000"4,7.000-10.000 4,6.000-8.000 6,4.000 0.000 5,4.000 14.000 8,3.000 11.000 8,3.000 14.000 8,7.000 7.000-1,14.000 3.000-9,11.000 3.000-8,14.000 4.000-10,7.000 1.000-9,3.000 0.000-12,3.000 0.000-11,4.000 0.000-11,-6.000 0.000-6,-11.000 0.000-3,-14.000 0.000-2,-11.000 0.000-1,-14.000 1.000-3,-11.000 4.000 0,-14.000 3.000-2,-11.000 3.000-1</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1"/>
    </inkml:context>
    <inkml:brush xml:id="br0">
      <inkml:brushProperty name="width" value="0.0516690090298653" units="cm"/>
      <inkml:brushProperty name="height" value="0.0516690090298653" units="cm"/>
      <inkml:brushProperty name="color" value="#f2395b"/>
      <inkml:brushProperty name="ignorePressure" value="0"/>
    </inkml:brush>
  </inkml:definitions>
  <inkml:trace contextRef="#ctx0" brushRef="#br0">7700.000 7350.000 425,'-71.000'1.000'47,"10.000"4.000"0,10.000 3.000 1,9.000 3.000 1,6.000 6.000 0,3.000 9.000 1,3.000 10.000 0,4.000 10.000 1,2.000 11.000-3,4.000 17.000-7,3.000 15.000-7,3.000 16.000-6,-1.000 18.000-8,-2.000 22.000-9,-3.000 22.000-10,-3.000 23.000-8,-1.000 2.000-10,4.000-16.000-13,3.000-15.000-12,3.000-15.000-11,1.000-18.000-10,1.000-19.000-5,-1.000-18.000-5,1.000-19.000-6</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6"/>
    </inkml:context>
    <inkml:brush xml:id="br0">
      <inkml:brushProperty name="width" value="0.0419510491192341" units="cm"/>
      <inkml:brushProperty name="height" value="0.0419510491192341" units="cm"/>
      <inkml:brushProperty name="color" value="#f2395b"/>
      <inkml:brushProperty name="ignorePressure" value="0"/>
    </inkml:brush>
  </inkml:definitions>
  <inkml:trace contextRef="#ctx0" brushRef="#br0">62250.000 26000.000 524,'0.000'-54.000'29,"0.000"45.000"17,0.000 43.000 18,0.000 45.000 16,-4.000 19.000 1,-5.000-3.000-17,-7.000-3.000-16,-5.000-2.000-18,-3.000-1.000-12,4.000 3.000-7,3.000 3.000-7,3.000 4.000-7,3.000-3.000-6,3.000-5.000-7,3.000-7.000-6,4.000-5.000-6,-1.000-4.000-8,-3.000 0.000-7,-3.000 0.000-8,-2.000 0.000-9</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6"/>
    </inkml:context>
    <inkml:brush xml:id="br0">
      <inkml:brushProperty name="width" value="0.0377358458936214" units="cm"/>
      <inkml:brushProperty name="height" value="0.0377358458936214" units="cm"/>
      <inkml:brushProperty name="color" value="#f2395b"/>
      <inkml:brushProperty name="ignorePressure" value="0"/>
    </inkml:brush>
  </inkml:definitions>
  <inkml:trace contextRef="#ctx0" brushRef="#br0">62250.000 26600.000 583,'46.000'-46.000'53,"-5.000"10.000"0,-7.000 10.000-2,-5.000 9.000-1,2.000 4.000-4,13.000 1.000-6,12.000-1.000-6,13.000 1.000-5,6.000-3.000-6,0.000-2.000-6,0.000-3.000-4,0.000-3.000-6,-5.000 1.000-6,-9.000 6.000-9,-10.000 7.000-7,-8.000 6.000-7,-6.000 3.000-10,1.000 0.000-9,-1.000 0.000-10,1.000 0.000-9</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7"/>
    </inkml:context>
    <inkml:brush xml:id="br0">
      <inkml:brushProperty name="width" value="0.044770073145628" units="cm"/>
      <inkml:brushProperty name="height" value="0.044770073145628" units="cm"/>
      <inkml:brushProperty name="color" value="#f2395b"/>
      <inkml:brushProperty name="ignorePressure" value="0"/>
    </inkml:brush>
  </inkml:definitions>
  <inkml:trace contextRef="#ctx0" brushRef="#br0">63350.000 25550.000 491,'-2.000'-35.000'30,"-3.000"32.000"15,-3.000 31.000 14,-2.000 32.000 15,-1.000 15.000 1,3.000 0.000-13,3.000 0.000-13,4.000 0.000-13,-3.000 1.000-9,-5.000 4.000-6,-7.000 3.000-5,-5.000 3.000-5,-4.000 3.000-8,0.000 3.000-9,0.000 3.000-10,0.000 4.000-9,0.000-3.000-7,0.000-5.000-1,0.000-7.000-1,0.000-5.000-3,1.000-11.000-1,4.000-11.000-4,3.000-14.000-2,3.000-11.000-4,4.000-14.000 2,7.000-11.000 4,6.000-14.000 6,7.000-11.000 4,2.000-7.000 5,1.000 0.000 4,-1.000 0.000 5,1.000 0.000 4</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7"/>
    </inkml:context>
    <inkml:brush xml:id="br0">
      <inkml:brushProperty name="width" value="0.038332711905241" units="cm"/>
      <inkml:brushProperty name="height" value="0.038332711905241" units="cm"/>
      <inkml:brushProperty name="color" value="#f2395b"/>
      <inkml:brushProperty name="ignorePressure" value="0"/>
    </inkml:brush>
  </inkml:definitions>
  <inkml:trace contextRef="#ctx0" brushRef="#br0">63350.000 26550.000 573,'28.000'-27.000'2,"6.000"-3.000"4,7.000-3.000 3,6.000-2.000 4,1.000 0.000 4,-3.000 7.000 6,-3.000 6.000 5,-2.000 7.000 5,-5.000 5.000 3,-2.000 7.000 0,-3.000 6.000 1,-3.000 7.000 1,-6.000 8.000-3,-5.000 14.000-6,-7.000 11.000-6,-5.000 14.000-5,-6.000 5.000-4,-3.000 1.000-3,-3.000-1.000-3,-2.000 1.000-2,-5.000-1.000-3,-2.000 1.000-2,-3.000-1.000-1,-3.000 1.000-2,1.000-4.000-2,6.000-6.000-1,7.000-6.000-2,6.000-6.000-2,12.000-12.000-1,19.000-15.000-3,19.000-15.000-2,19.000-16.000-4,9.000-13.000-3,0.000-9.000-4,0.000-10.000-5,0.000-8.000-4,-7.000-1.000-1,-11.000 9.000 1,-14.000 10.000 2,-11.000 10.000 1,-7.000 5.000 0,0.000 4.000 0,0.000 3.000 0,0.000 3.000-2</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7"/>
    </inkml:context>
    <inkml:brush xml:id="br0">
      <inkml:brushProperty name="width" value="0.0461208447813988" units="cm"/>
      <inkml:brushProperty name="height" value="0.0461208447813988" units="cm"/>
      <inkml:brushProperty name="color" value="#f2395b"/>
      <inkml:brushProperty name="ignorePressure" value="0"/>
    </inkml:brush>
  </inkml:definitions>
  <inkml:trace contextRef="#ctx0" brushRef="#br0">64600.000 25300.000 477,'-19.000'-21.000'48,"13.000"10.000"7,12.000 10.000 5,13.000 9.000 5,7.000 9.000-1,4.000 9.000-10,3.000 10.000-10,3.000 10.000-10,-1.000 4.000-7,-2.000 0.000-7,-3.000 0.000-5,-3.000 0.000-6,-4.000 1.000-3,-3.000 4.000 1,-3.000 3.000 0,-2.000 3.000 0,-1.000-2.000-7,3.000-6.000-14,3.000-6.000-14,4.000-6.000-15,1.000-6.000-13,0.000-2.000-9,0.000-3.000-11,0.000-3.000-9</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8"/>
    </inkml:context>
    <inkml:brush xml:id="br0">
      <inkml:brushProperty name="width" value="0.0559193342924118" units="cm"/>
      <inkml:brushProperty name="height" value="0.0559193342924118" units="cm"/>
      <inkml:brushProperty name="color" value="#f2395b"/>
      <inkml:brushProperty name="ignorePressure" value="0"/>
    </inkml:brush>
  </inkml:definitions>
  <inkml:trace contextRef="#ctx0" brushRef="#br0">66050.000 24950.000 393,'23.000'-46.000'3,"-3.000"10.000"6,-3.000 10.000 5,-2.000 9.000 7,-11.000 15.000 6,-15.000 22.000 7,-15.000 22.000 7,-16.000 23.000 7,-10.000 11.000-1,-3.000 4.000-9,-3.000 3.000-9,-2.000 3.000-10,-3.000-1.000-5,1.000-2.000-1,-1.000-3.000-3,1.000-3.000-1,1.000-6.000-3,3.000-5.000-2,3.000-7.000-3,4.000-5.000-2,4.000-8.000-4,6.000-5.000-4,7.000-7.000-4,6.000-5.000-5,9.000-4.000 8,13.000 0.000 20,12.000 0.000 18,13.000 0.000 20,1.000 12.000 4,-9.000 26.000-9,-10.000 24.000-9,-8.000 26.000-10,-9.000 22.000-7,-6.000 23.000-5,-6.000 22.000-6,-6.000 22.000-5,-2.000 15.000-6,3.000 9.000-9,3.000 10.000-9,4.000 10.000-8,1.000-6.000-7,0.000-18.000-6,0.000-19.000-6,0.000-18.000-6,3.000-25.000-3,6.000-27.000-2,7.000-28.000-1,6.000-28.000-2</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9"/>
    </inkml:context>
    <inkml:brush xml:id="br0">
      <inkml:brushProperty name="width" value="0.0395058020949364" units="cm"/>
      <inkml:brushProperty name="height" value="0.0395058020949364" units="cm"/>
      <inkml:brushProperty name="color" value="#f2395b"/>
      <inkml:brushProperty name="ignorePressure" value="0"/>
    </inkml:brush>
  </inkml:definitions>
  <inkml:trace contextRef="#ctx0" brushRef="#br0">66350.000 24600.000 556,'26.000'-22.000'63,"4.000"6.000"-5,3.000 7.000-6,3.000 6.000-6,1.000 4.000-4,1.000 4.000-5,-1.000 3.000-5,1.000 3.000-5,-3.000 4.000-5,-2.000 7.000-3,-3.000 6.000-5,-3.000 7.000-4,-10.000 10.000-3,-16.000 16.000-1,-15.000 15.000-1,-15.000 17.000-2,-12.000 3.000-3,-6.000-5.000-5,-6.000-7.000-5,-6.000-5.000-6,-2.000-8.000-3,3.000-5.000 0,3.000-7.000 1,4.000-5.000-1,-1.000-6.000 0,-3.000-3.000 1,-3.000-3.000 1,-2.000-2.000 1,2.000-6.000 1,9.000-6.000 3,10.000-6.000 3,10.000-6.000 3,11.000-6.000 6,17.000-2.000 10,15.000-3.000 9,16.000-3.000 10,13.000-6.000 2,14.000-5.000-4,11.000-7.000-4,14.000-5.000-5,5.000-1.000-3,1.000 6.000-1,-1.000 7.000-3,1.000 6.000 0,-6.000 3.000-9,-8.000 0.000-12,-10.000 0.000-14,-9.000 0.000-13,-7.000 0.000-9,-3.000 0.000-4,-3.000 0.000-4,-2.000 0.000-3</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9"/>
    </inkml:context>
    <inkml:brush xml:id="br0">
      <inkml:brushProperty name="width" value="0.0353679209947586" units="cm"/>
      <inkml:brushProperty name="height" value="0.0353679209947586" units="cm"/>
      <inkml:brushProperty name="color" value="#f2395b"/>
      <inkml:brushProperty name="ignorePressure" value="0"/>
    </inkml:brush>
  </inkml:definitions>
  <inkml:trace contextRef="#ctx0" brushRef="#br0">66950.000 25150.000 622,'-16.000'-24.000'55,"19.000"4.000"-4,19.000 3.000-5,19.000 3.000-3,12.000 3.000-4,6.000 3.000-5,7.000 3.000-4,6.000 4.000-5,4.000 1.000-4,4.000 0.000-5,3.000 0.000-5,3.000 0.000-5,-4.000 0.000-6,-8.000 0.000-4,-10.000 0.000-5,-9.000 0.000-6,-10.000 3.000-7,-9.000 6.000-7,-10.000 7.000-8,-8.000 6.000-7</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19"/>
    </inkml:context>
    <inkml:brush xml:id="br0">
      <inkml:brushProperty name="width" value="0.0435140877962112" units="cm"/>
      <inkml:brushProperty name="height" value="0.0435140877962112" units="cm"/>
      <inkml:brushProperty name="color" value="#f2395b"/>
      <inkml:brushProperty name="ignorePressure" value="0"/>
    </inkml:brush>
  </inkml:definitions>
  <inkml:trace contextRef="#ctx0" brushRef="#br0">67550.000 24150.000 505,'-68.000'-13.000'44,"17.000"26.000"16,15.000 24.000 18,16.000 26.000 16,9.000 22.000-4,3.000 23.000-23,3.000 22.000-24,4.000 22.000-25,-3.000 13.000-18,-5.000 7.000-14,-7.000 6.000-15,-5.000 7.000-14,-3.000-15.000-12,4.000-34.000-8,3.000-35.000-10,3.000-33.000-8</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7"/>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93850.000 2200.000 333,'157.000'63.000'167,"51.000"46.000"-1,49.000 47.000 1,51.000 47.000 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7:33"/>
    </inkml:context>
    <inkml:brush xml:id="br0">
      <inkml:brushProperty name="width" value="0.0469417162239552" units="cm"/>
      <inkml:brushProperty name="height" value="0.0469417162239552" units="cm"/>
      <inkml:brushProperty name="color" value="#f2395b"/>
      <inkml:brushProperty name="ignorePressure" value="0"/>
    </inkml:brush>
  </inkml:definitions>
  <inkml:trace contextRef="#ctx0" brushRef="#br0">86700.000 56250.000 468,'57.000'-2.000'5,"17.000"-3.000"8,15.000-3.000 9,16.000-2.000 10,2.000-1.000 2,-8.000 3.000-3,-10.000 3.000-2,-9.000 4.000-4,-12.000 5.000-3,-11.000 10.000-5,-14.000 10.000-4,-11.000 9.000-4,-11.000 4.000-4,-5.000 1.000 0,-7.000-1.000-2,-5.000 1.000 0,-11.000 1.000-1,-11.000 3.000 1,-14.000 3.000-1,-11.000 4.000 0,-9.000-1.000 0,-3.000-3.000-1,-3.000-3.000-2,-2.000-2.000-1,0.000-3.000 1,7.000 1.000 6,6.000-1.000 5,7.000 1.000 4,10.000 1.000 3,16.000 3.000-1,15.000 3.000-1,17.000 4.000-1,8.000-3.000-2,4.000-5.000-2,3.000-7.000-4,3.000-5.000-3,-1.000-3.000-1,-2.000 4.000-2,-3.000 3.000 0,-3.000 3.000-1,-2.000 1.000 1,0.000 1.000 0,0.000-1.000 3,0.000 1.000 0,-2.000-1.000 2,-3.000 1.000 1,-3.000-1.000 1,-2.000 1.000 1,-6.000-1.000 1,-6.000 1.000 3,-6.000-1.000 1,-6.000 1.000 3,-10.000-1.000 0,-12.000 1.000-3,-13.000-1.000-3,-12.000 1.000-3,-16.000 2.000-3,-19.000 7.000-3,-18.000 6.000-5,-19.000 7.000-4,-29.000 5.000-4,-36.000 7.000-6,-39.000 6.000-6,-36.000 7.000-5,-22.000-1.000-7,-2.000-6.000-6,-3.000-6.000-7,-3.000-6.000-7,21.000-9.000-1,47.000-8.000 1,47.000-10.000 3,48.000-9.000 2</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0"/>
    </inkml:context>
    <inkml:brush xml:id="br0">
      <inkml:brushProperty name="width" value="0.0441123396158218" units="cm"/>
      <inkml:brushProperty name="height" value="0.0441123396158218" units="cm"/>
      <inkml:brushProperty name="color" value="#f2395b"/>
      <inkml:brushProperty name="ignorePressure" value="0"/>
    </inkml:brush>
  </inkml:definitions>
  <inkml:trace contextRef="#ctx0" brushRef="#br0">72600.000 26850.000 498,'-44.000'-113.000'5,"13.000"26.000"10,12.000 24.000 10,13.000 26.000 9,6.000 22.000 9,0.000 23.000 6,0.000 22.000 5,0.000 22.000 7,0.000 16.000-2,0.000 14.000-10,0.000 11.000-10,0.000 14.000-9,-2.000 7.000-10,-3.000 3.000-7,-3.000 3.000-7,-2.000 4.000-9,-5.000 1.000-6,-2.000 0.000-9,-3.000 0.000-8,-3.000 0.000-8,-1.000-8.000-7,4.000-16.000-7,3.000-15.000-5,3.000-15.000-6,1.000-14.000 0,1.000-8.000 4,-1.000-10.000 6,1.000-9.000 5</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0"/>
    </inkml:context>
    <inkml:brush xml:id="br0">
      <inkml:brushProperty name="width" value="0.0377930589020252" units="cm"/>
      <inkml:brushProperty name="height" value="0.0377930589020252" units="cm"/>
      <inkml:brushProperty name="color" value="#f2395b"/>
      <inkml:brushProperty name="ignorePressure" value="0"/>
    </inkml:brush>
  </inkml:definitions>
  <inkml:trace contextRef="#ctx0" brushRef="#br0">72400.000 27350.000 582,'28.000'-47.000'28,"6.000"6.000"6,7.000 7.000 6,6.000 6.000 5,6.000 3.000 1,6.000 0.000-3,7.000 0.000-4,6.000 0.000-3,3.000 1.000-5,0.000 4.000-4,0.000 3.000-6,0.000 3.000-3,-5.000 3.000-9,-9.000 3.000-9,-10.000 3.000-9,-8.000 4.000-11,-8.000 2.000-11,-2.000 4.000-11,-3.000 3.000-12,-3.000 3.000-12</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0"/>
    </inkml:context>
    <inkml:brush xml:id="br0">
      <inkml:brushProperty name="width" value="0.0467836931347847" units="cm"/>
      <inkml:brushProperty name="height" value="0.0467836931347847" units="cm"/>
      <inkml:brushProperty name="color" value="#f2395b"/>
      <inkml:brushProperty name="ignorePressure" value="0"/>
    </inkml:brush>
  </inkml:definitions>
  <inkml:trace contextRef="#ctx0" brushRef="#br0">73600.000 26300.000 470,'-24.000'-47.000'19,"4.000"6.000"9,3.000 7.000 8,3.000 6.000 10,3.000 15.000 5,3.000 26.000 1,3.000 24.000 0,4.000 26.000 1,1.000 15.000-3,0.000 6.000-8,0.000 7.000-7,0.000 6.000-7,0.000 7.000-8,0.000 10.000-8,0.000 10.000-6,0.000 9.000-9,0.000 9.000-2,0.000 9.000 1,0.000 10.000 2,0.000 10.000 2,0.000-14.000 1,0.000-33.000 0,0.000-35.000 1,0.000-34.000 0,-2.000-18.000-17,-3.000 1.000-32,-3.000-1.000-32,-2.000 1.000-33</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1"/>
    </inkml:context>
    <inkml:brush xml:id="br0">
      <inkml:brushProperty name="width" value="0.0408660471439362" units="cm"/>
      <inkml:brushProperty name="height" value="0.0408660471439362" units="cm"/>
      <inkml:brushProperty name="color" value="#f2395b"/>
      <inkml:brushProperty name="ignorePressure" value="0"/>
    </inkml:brush>
  </inkml:definitions>
  <inkml:trace contextRef="#ctx0" brushRef="#br0">74200.000 26250.000 538,'48.000'25.000'127,"-3.000"0.000"-27,-3.000 0.000-26,-2.000 0.000-27,-3.000 3.000-15,1.000 6.000-6,-1.000 7.000-4,1.000 6.000-6,-3.000 3.000-4,-2.000 0.000-7,-3.000 0.000-4,-3.000 0.000-7,-4.000 3.000-3,-3.000 6.000-2,-3.000 7.000-2,-2.000 6.000-2,-3.000-1.000-5,1.000-5.000-5,-1.000-7.000-6,1.000-5.000-6,1.000-9.000-7,3.000-9.000-7,3.000-10.000-7,4.000-8.000-8</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2"/>
    </inkml:context>
    <inkml:brush xml:id="br0">
      <inkml:brushProperty name="width" value="0.0557238422334194" units="cm"/>
      <inkml:brushProperty name="height" value="0.0557238422334194" units="cm"/>
      <inkml:brushProperty name="color" value="#f2395b"/>
      <inkml:brushProperty name="ignorePressure" value="0"/>
    </inkml:brush>
  </inkml:definitions>
  <inkml:trace contextRef="#ctx0" brushRef="#br0">75950.000 26100.000 394,'-33.000'-15.000'86,"-16.000"23.000"-18,-15.000 22.000-16,-15.000 22.000-16,-7.000 8.000-12,3.000-2.000-4,3.000-3.000-6,4.000-3.000-6,4.000-4.000-2,6.000-3.000-2,7.000-3.000-1,6.000-2.000-2,1.000-3.000-1,-3.000 1.000-3,-3.000-1.000-1,-2.000 1.000-3,5.000-1.000 6,16.000 1.000 13,15.000-1.000 14,17.000 1.000 14,7.000 5.000 4,0.000 14.000-5,0.000 11.000-6,0.000 14.000-5,0.000 11.000-4,0.000 14.000-5,0.000 11.000-3,0.000 14.000-5,-4.000 11.000-4,-5.000 14.000-8,-7.000 11.000-5,-5.000 14.000-7,-9.000 8.000-6,-9.000 7.000-7,-10.000 6.000-5,-8.000 7.000-6,-4.000-1.000-5,3.000-6.000-6,3.000-6.000-6,4.000-6.000-4,7.000-20.000 1,13.000-30.000 11,12.000-32.000 8,13.000-30.000 10,4.000-20.000 4,-3.000-6.000-2,-3.000-6.000-2,-2.000-6.000-1</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2"/>
    </inkml:context>
    <inkml:brush xml:id="br0">
      <inkml:brushProperty name="width" value="0.0328237749636173" units="cm"/>
      <inkml:brushProperty name="height" value="0.0328237749636173" units="cm"/>
      <inkml:brushProperty name="color" value="#f2395b"/>
      <inkml:brushProperty name="ignorePressure" value="0"/>
    </inkml:brush>
  </inkml:definitions>
  <inkml:trace contextRef="#ctx0" brushRef="#br0">75900.000 26450.000 670,'25.000'-66.000'46,"0.000"19.000"-6,0.000 19.000-4,0.000 19.000-6,7.000 9.000-2,17.000 0.000 2,15.000 0.000 0,16.000 0.000 1,9.000-2.000-3,3.000-3.000-9,3.000-3.000-9,4.000-2.000-9,1.000-1.000-8,0.000 3.000-11,0.000 3.000-9,0.000 4.000-10,-10.000 1.000-8,-18.000 0.000-5,-19.000 0.000-6,-18.000 0.000-5</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2"/>
    </inkml:context>
    <inkml:brush xml:id="br0">
      <inkml:brushProperty name="width" value="0.0416755974292755" units="cm"/>
      <inkml:brushProperty name="height" value="0.0416755974292755" units="cm"/>
      <inkml:brushProperty name="color" value="#f2395b"/>
      <inkml:brushProperty name="ignorePressure" value="0"/>
    </inkml:brush>
  </inkml:definitions>
  <inkml:trace contextRef="#ctx0" brushRef="#br0">76850.000 25650.000 527,'-27.000'-24.000'-2,"-3.000"4.000"-4,-3.000 3.000-5,-2.000 3.000-4,-1.000-4.000-1,3.000-8.000 2,3.000-10.000 2,4.000-9.000 2,1.000-1.000 9,0.000 10.000 16,0.000 10.000 16,0.000 9.000 16,3.000 18.000 9,6.000 29.000 2,7.000 28.000 3,6.000 28.000 1,3.000 14.000-5,0.000 0.000-12,0.000 0.000-13,0.000 0.000-11,-2.000 4.000-7,-3.000 10.000 0,-3.000 10.000-1,-2.000 9.000 1,-5.000 2.000-3,-2.000-2.000-4,-3.000-3.000-6,-3.000-3.000-4,-1.000-13.000-16,4.000-22.000-29,3.000-22.000-27,3.000-21.000-28</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4"/>
    </inkml:context>
    <inkml:brush xml:id="br0">
      <inkml:brushProperty name="width" value="0.0500937737524509" units="cm"/>
      <inkml:brushProperty name="height" value="0.0500937737524509" units="cm"/>
      <inkml:brushProperty name="color" value="#f2395b"/>
      <inkml:brushProperty name="ignorePressure" value="0"/>
    </inkml:brush>
  </inkml:definitions>
  <inkml:trace contextRef="#ctx0" brushRef="#br0">82850.000 27250.000 439,'-46.000'-24.000'2,"10.000"4.000"7,10.000 3.000 4,9.000 3.000 6,13.000 6.000 9,20.000 9.000 10,18.000 10.000 12,20.000 10.000 11,8.000 7.000 1,1.000 6.000-7,-1.000 7.000-8,1.000 6.000-7,-3.000 7.000-7,-2.000 10.000-4,-3.000 10.000-4,-3.000 9.000-5,-4.000 2.000-5,-3.000-2.000-5,-3.000-3.000-5,-2.000-3.000-6,-5.000-4.000-6,-2.000-3.000-9,-3.000-3.000-9,-3.000-2.000-8,-6.000-6.000-7,-5.000-6.000-3,-7.000-6.000-5,-5.000-6.000-3,-1.000-7.000-1,6.000-6.000 3,7.000-6.000 3,6.000-6.000 4</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25"/>
    </inkml:context>
    <inkml:brush xml:id="br0">
      <inkml:brushProperty name="width" value="0.0631378293037415" units="cm"/>
      <inkml:brushProperty name="height" value="0.0631378293037415" units="cm"/>
      <inkml:brushProperty name="color" value="#f2395b"/>
      <inkml:brushProperty name="ignorePressure" value="0"/>
    </inkml:brush>
  </inkml:definitions>
  <inkml:trace contextRef="#ctx0" brushRef="#br0">85050.000 27050.000 348,'25.000'-24.000'4,"0.000"4.000"9,0.000 3.000 9,0.000 3.000 7,-11.000 10.000 8,-22.000 20.000 6,-22.000 18.000 4,-21.000 20.000 6,-17.000 10.000-3,-8.000 3.000-11,-10.000 3.000-9,-9.000 4.000-11,-7.000 4.000-7,-3.000 6.000-3,-3.000 7.000-4,-2.000 6.000-4,2.000-2.000-2,9.000-9.000-1,10.000-10.000-1,10.000-8.000-1,7.000-11.000-2,6.000-8.000-5,7.000-10.000-4,6.000-9.000-3,10.000-4.000 6,17.000 4.000 17,15.000 3.000 19,16.000 3.000 17,4.000 4.000 6,-6.000 7.000-6,-6.000 6.000-7,-6.000 7.000-7,-2.000 2.000-5,3.000 1.000-3,3.000-1.000-4,4.000 1.000-3,-1.000 2.000-3,-3.000 7.000-2,-3.000 6.000-2,-2.000 7.000-3,-3.000 11.000-2,1.000 20.000-5,-1.000 18.000-4,1.000 20.000-4,-3.000 25.000-7,-2.000 35.000-8,-3.000 35.000-8,-3.000 34.000-8,-2.000 12.000-4,0.000-9.000 2,0.000-10.000 2,0.000-8.000 3,1.000-31.000 1,4.000-49.000 3,3.000-51.000 1,3.000-49.000 3,1.000-26.000 0,1.000 1.000-2,-1.000-1.000-1,1.000 1.000-1</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1"/>
    </inkml:context>
    <inkml:brush xml:id="br0">
      <inkml:brushProperty name="width" value="0.0391215831041336" units="cm"/>
      <inkml:brushProperty name="height" value="0.0391215831041336" units="cm"/>
      <inkml:brushProperty name="color" value="#f2395b"/>
      <inkml:brushProperty name="ignorePressure" value="0"/>
    </inkml:brush>
  </inkml:definitions>
  <inkml:trace contextRef="#ctx0" brushRef="#br0">51950.000 50500.000 562,'-41.000'4.000'8,"19.000"10.000"17,19.000 10.000 16,19.000 9.000 17,9.000 4.000 3,0.000 1.000-9,0.000-1.000-11,0.000 1.000-10,3.000 2.000-7,6.000 7.000-1,7.000 6.000-3,6.000 7.000-3,1.000 0.000-3,-3.000-2.000-3,-3.000-3.000-4,-2.000-3.000-3,-3.000 1.000-3,1.000 6.000-5,-1.000 7.000-2,1.000 6.000-5,-4.000 3.000-1,-6.000 0.000 0,-6.000 0.000 0,-6.000 0.000 0,-4.000-4.000-3,1.000-5.000-3,-1.000-7.000-5,1.000-5.000-4,4.000-14.000-8,9.000-18.000-9,10.000-19.000-10,10.000-18.000-11,-1.000-10.000 2,-9.000 0.000 14,-10.000 0.000 12,-8.000 0.000 13</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09"/>
    </inkml:context>
    <inkml:brush xml:id="br0">
      <inkml:brushProperty name="width" value="0.0536615401506424" units="cm"/>
      <inkml:brushProperty name="height" value="0.0536615401506424" units="cm"/>
      <inkml:brushProperty name="color" value="#f2395b"/>
      <inkml:brushProperty name="ignorePressure" value="0"/>
    </inkml:brush>
  </inkml:definitions>
  <inkml:trace contextRef="#ctx0" brushRef="#br0">9700.000 38150.000 409,'-88.000'-157.000'2,"26.000"39.000"4,24.000 36.000 3,26.000 39.000 4,18.000 30.000 8,13.000 26.000 12,12.000 24.000 13,13.000 26.000 13,4.000 18.000 1,-3.000 13.000-11,-3.000 12.000-11,-2.000 13.000-11,-3.000 10.000-7,1.000 10.000-3,-1.000 10.000-2,1.000 9.000-4,1.000 1.000-1,3.000-6.000-1,3.000-6.000-1,4.000-6.000-1,1.000-6.000 0,0.000-2.000-1,0.000-3.000 0,0.000-3.000 0,0.000-2.000-2,0.000 0.000-1,0.000 0.000-2,0.000 0.000-2,0.000-5.000-1,0.000-9.000 2,0.000-10.000-1,0.000-8.000 1,1.000-14.000 1,4.000-15.000 0,3.000-15.000 1,3.000-16.000 0,7.000-13.000 0,14.000-9.000 1,11.000-10.000-1,14.000-8.000 0,11.000-18.000 0,14.000-25.000 0,11.000-25.000 0,14.000-25.000-1,8.000-18.000 1,7.000-8.000 0,6.000-10.000 0,7.000-9.000 0,4.000-9.000 0,3.000-5.000 3,3.000-7.000 3,4.000-5.000 1,2.000-11.000 1,4.000-11.000-2,3.000-14.000-1,3.000-11.000-2,1.000-4.000-1,1.000 6.000-1,-1.000 7.000 0,1.000 6.000-2,4.000 3.000-1,9.000 0.000 1,10.000 0.000 0,10.000 0.000 0,-14.000 14.000 0,-33.000 28.000 0,-35.000 28.000 0,-34.000 29.000 0,-20.000 15.000-2,-2.000 3.000-3,-3.000 3.000-2,-3.000 4.000-4,-20.000 2.000-15,-33.000 4.000-31,-35.000 3.000-29,-34.000 3.000-29</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2"/>
    </inkml:context>
    <inkml:brush xml:id="br0">
      <inkml:brushProperty name="width" value="0.046774797141552" units="cm"/>
      <inkml:brushProperty name="height" value="0.046774797141552" units="cm"/>
      <inkml:brushProperty name="color" value="#f2395b"/>
      <inkml:brushProperty name="ignorePressure" value="0"/>
    </inkml:brush>
  </inkml:definitions>
  <inkml:trace contextRef="#ctx0" brushRef="#br0">53600.000 50650.000 470,'25.000'-25.000'0,"0.000"0.000"0,0.000 0.000 0,0.000 0.000 0,0.000 0.000 1,0.000 0.000 2,0.000 0.000 3,0.000 0.000 2,0.000 3.000 4,0.000 6.000 5,0.000 7.000 5,0.000 6.000 5,-4.000 7.000 2,-5.000 10.000-3,-7.000 10.000-3,-5.000 9.000-2,-9.000 4.000-2,-9.000 1.000-1,-10.000-1.000-1,-8.000 1.000-2,-9.000 4.000 0,-6.000 9.000-3,-6.000 10.000-1,-6.000 10.000-3,-7.000 4.000-1,-6.000 0.000-2,-6.000 0.000-2,-6.000 0.000-1,-6.000 1.000-2,-2.000 4.000-1,-3.000 3.000 0,-3.000 3.000 0,4.000-5.000-2,13.000-12.000 0,12.000-13.000-3,13.000-12.000 0,9.000-9.000-1,6.000-2.000 2,7.000-3.000 0,6.000-3.000 1,10.000-4.000 5,17.000-3.000 10,15.000-3.000 8,16.000-2.000 9,4.000 5.000 2,-6.000 16.000-3,-6.000 15.000-5,-6.000 17.000-3,-4.000 10.000-4,1.000 6.000-2,-1.000 7.000-2,1.000 6.000-2,-3.000 6.000-3,-2.000 6.000 0,-3.000 7.000-1,-3.000 6.000 0,-6.000 7.000-2,-5.000 10.000 2,-7.000 10.000-1,-5.000 9.000 2,-4.000 9.000-9,0.000 9.000-15,0.000 10.000-16,0.000 10.000-15,1.000 2.000-8,4.000-3.000 1,3.000-3.000 1,3.000-2.000 1,3.000-22.000 5,3.000-36.000 10,3.000-39.000 9,4.000-36.000 9,-1.000-20.000 4,-3.000 1.000-4,-3.000-1.000-4,-2.000 1.000-3</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2"/>
    </inkml:context>
    <inkml:brush xml:id="br0">
      <inkml:brushProperty name="width" value="0.0456586740911007" units="cm"/>
      <inkml:brushProperty name="height" value="0.0456586740911007" units="cm"/>
      <inkml:brushProperty name="color" value="#f2395b"/>
      <inkml:brushProperty name="ignorePressure" value="0"/>
    </inkml:brush>
  </inkml:definitions>
  <inkml:trace contextRef="#ctx0" brushRef="#br0">54300.000 52150.000 481,'1.000'-63.000'66,"4.000"26.000"-5,3.000 24.000-3,3.000 26.000-4,1.000 15.000-5,1.000 6.000-8,-1.000 7.000-8,1.000 6.000-7,-3.000 10.000-5,-2.000 17.000-3,-3.000 15.000-2,-3.000 16.000-2,-2.000 4.000-2,0.000-6.000-3,0.000-6.000 0,0.000-6.000-3,-2.000-4.000 0,-3.000 1.000 0,-3.000-1.000-1,-2.000 1.000 0,-3.000-4.000-2,1.000-6.000-3,-1.000-6.000-3,1.000-6.000-4,-1.000-7.000-4,1.000-6.000-1,-1.000-6.000-2,1.000-6.000-3,-6.000-12.000-4,-8.000-15.000-5,-10.000-15.000-6,-9.000-16.000-5,-2.000-13.000-1,6.000-9.000 6,7.000-10.000 5,6.000-8.000 5,1.000-11.000 2,-3.000-8.000 2,-3.000-10.000 1,-2.000-9.000 0,-1.000-4.000 2,3.000 4.000 5,3.000 3.000 3,4.000 3.000 5,2.000 9.000 2,4.000 16.000 1,3.000 15.000 1,3.000 17.000 1,1.000 17.000 7,1.000 23.000 12,-1.000 22.000 12,1.000 22.000 12,-1.000 10.000 2,1.000 1.000-8,-1.000-1.000-8,1.000 1.000-8,-3.000-1.000-7,-2.000 1.000-7,-3.000-1.000-6,-3.000 1.000-8,-2.000-3.000-2,0.000-2.000-1,0.000-3.000 0,0.000-3.000 0,3.000-4.000-8,6.000-3.000-16,7.000-3.000-15,6.000-2.000-15</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2"/>
    </inkml:context>
    <inkml:brush xml:id="br0">
      <inkml:brushProperty name="width" value="0.0400839485228062" units="cm"/>
      <inkml:brushProperty name="height" value="0.0400839485228062" units="cm"/>
      <inkml:brushProperty name="color" value="#f2395b"/>
      <inkml:brushProperty name="ignorePressure" value="0"/>
    </inkml:brush>
  </inkml:definitions>
  <inkml:trace contextRef="#ctx0" brushRef="#br0">55000.000 52950.000 548,'92.000'48.000'93,"-16.000"-3.000"-15,-15.000-3.000-15,-15.000-2.000-14,-9.000-3.000-9,1.000 1.000-7,-1.000-1.000-4,1.000 1.000-7,-3.000-1.000-4,-2.000 1.000-4,-3.000-1.000-6,-3.000 1.000-3,-4.000-1.000-8,-3.000 1.000-7,-3.000-1.000-8,-2.000 1.000-9</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4"/>
    </inkml:context>
    <inkml:brush xml:id="br0">
      <inkml:brushProperty name="width" value="0.0406471267342567" units="cm"/>
      <inkml:brushProperty name="height" value="0.0406471267342567" units="cm"/>
      <inkml:brushProperty name="color" value="#f2395b"/>
      <inkml:brushProperty name="ignorePressure" value="0"/>
    </inkml:brush>
  </inkml:definitions>
  <inkml:trace contextRef="#ctx0" brushRef="#br0">26250.000 51100.000 541,'71.000'-41.000'82,"-5.000"19.000"-14,-7.000 19.000-13,-5.000 19.000-14,-4.000 10.000-8,0.000 4.000-3,0.000 3.000-2,0.000 3.000-2,0.000 3.000-3,0.000 3.000-3,0.000 3.000-2,0.000 4.000-4,1.000 5.000-3,4.000 10.000-4,3.000 10.000-4,3.000 9.000-6,-2.000 4.000-3,-6.000 1.000-5,-6.000-1.000-3,-6.000 1.000-5,-4.000-4.000-4,1.000-6.000-6,-1.000-6.000-4,1.000-6.000-5,-1.000-10.000-2,1.000-12.000 2,-1.000-13.000 3,1.000-12.000 2</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5"/>
    </inkml:context>
    <inkml:brush xml:id="br0">
      <inkml:brushProperty name="width" value="0.0523729026317596" units="cm"/>
      <inkml:brushProperty name="height" value="0.0523729026317596" units="cm"/>
      <inkml:brushProperty name="color" value="#f2395b"/>
      <inkml:brushProperty name="ignorePressure" value="0"/>
    </inkml:brush>
  </inkml:definitions>
  <inkml:trace contextRef="#ctx0" brushRef="#br0">28900.000 50800.000 420,'20.000'-40.000'32,"-9.000"23.000"7,-10.000 22.000 5,-8.000 22.000 7,-11.000 15.000-2,-8.000 9.000-8,-10.000 10.000-8,-9.000 10.000-8,-13.000 8.000-6,-16.000 10.000-4,-15.000 10.000-5,-15.000 9.000-4,-9.000 4.000-1,1.000 1.000 0,-1.000-1.000 0,1.000 1.000 0,4.000-7.000-1,9.000-12.000-4,10.000-13.000-5,10.000-12.000-4,10.000-12.000-2,13.000-8.000-2,12.000-10.000-1,13.000-9.000-1,13.000-10.000 2,17.000-9.000 3,15.000-10.000 4,16.000-8.000 4,2.000 5.000 8,-8.000 22.000 9,-10.000 22.000 10,-9.000 23.000 11,-5.000 8.000 3,0.000-3.000-6,0.000-3.000-4,0.000-2.000-4,-2.000-1.000-5,-3.000 3.000-2,-3.000 3.000-3,-2.000 4.000-3,-1.000 4.000-3,3.000 6.000-4,3.000 7.000-3,4.000 6.000-2,-1.000 9.000-4,-3.000 13.000 0,-3.000 12.000-3,-2.000 13.000 0,-1.000 16.000-5,3.000 23.000-7,3.000 22.000-6,4.000 22.000-8,1.000 8.000-5,0.000-2.000-6,0.000-3.000-5,0.000-3.000-6,0.000-21.000 1,0.000-37.000 6,0.000-38.000 6,0.000-37.000 6,0.000-24.000 3,0.000-9.000 2,0.000-10.000 2,0.000-8.000 0</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5"/>
    </inkml:context>
    <inkml:brush xml:id="br0">
      <inkml:brushProperty name="width" value="0.0440823286771774" units="cm"/>
      <inkml:brushProperty name="height" value="0.0440823286771774" units="cm"/>
      <inkml:brushProperty name="color" value="#f2395b"/>
      <inkml:brushProperty name="ignorePressure" value="0"/>
    </inkml:brush>
  </inkml:definitions>
  <inkml:trace contextRef="#ctx0" brushRef="#br0">28400.000 52950.000 499,'-38.000'0.000'60,"26.000"0.000"-1,24.000 0.000-1,26.000 0.000-3,19.000-4.000-4,17.000-5.000-6,15.000-7.000-8,16.000-5.000-7,9.000-9.000-5,3.000-9.000-5,3.000-10.000-4,4.000-8.000-5,-3.000-1.000-2,-5.000 9.000 0,-7.000 10.000-1,-5.000 10.000 0,-12.000 5.000-12,-16.000 4.000-20,-15.000 3.000-22,-15.000 3.000-21,-15.000 6.000-6,-12.000 9.000 9,-13.000 10.000 10,-12.000 10.000 9</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5"/>
    </inkml:context>
    <inkml:brush xml:id="br0">
      <inkml:brushProperty name="width" value="0.0473278425633907" units="cm"/>
      <inkml:brushProperty name="height" value="0.0473278425633907" units="cm"/>
      <inkml:brushProperty name="color" value="#f2395b"/>
      <inkml:brushProperty name="ignorePressure" value="0"/>
    </inkml:brush>
  </inkml:definitions>
  <inkml:trace contextRef="#ctx0" brushRef="#br0">29200.000 51600.000 464,'-66.000'-40.000'10,"19.000"23.000"21,19.000 22.000 19,19.000 22.000 21,12.000 13.000 4,6.000 7.000-13,7.000 6.000-11,6.000 7.000-13,-1.000 15.000-7,-5.000 25.000-3,-7.000 25.000-4,-5.000 25.000-3,-9.000 10.000-3,-9.000-2.000-5,-10.000-3.000-5,-8.000-3.000-3,-9.000-7.000-7,-6.000-9.000-5,-6.000-10.000-7,-6.000-8.000-7,-4.000-12.000-5,1.000-12.000-4,-1.000-13.000-4,1.000-12.000-5,1.000-10.000-1,3.000-6.000 2,3.000-6.000 0,4.000-6.000 2,4.000-9.000 0,6.000-8.000 1,7.000-10.000 1,6.000-9.000 1</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45"/>
    </inkml:context>
    <inkml:brush xml:id="br0">
      <inkml:brushProperty name="width" value="0.0425558537244797" units="cm"/>
      <inkml:brushProperty name="height" value="0.0425558537244797" units="cm"/>
      <inkml:brushProperty name="color" value="#f2395b"/>
      <inkml:brushProperty name="ignorePressure" value="0"/>
    </inkml:brush>
  </inkml:definitions>
  <inkml:trace contextRef="#ctx0" brushRef="#br0">29750.000 53450.000 516,'70.000'46.000'43,"-9.000"-5.000"2,-10.000-7.000 2,-8.000-5.000 3,-4.000-1.000-1,3.000 6.000-5,3.000 7.000-5,4.000 6.000-5,-1.000-1.000-3,-3.000-5.000-4,-3.000-7.000-2,-2.000-5.000-4,-5.000-4.000-4,-2.000 0.000-8,-3.000 0.000-6,-3.000 0.000-8</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0"/>
    </inkml:context>
    <inkml:brush xml:id="br0">
      <inkml:brushProperty name="width" value="0.04049988463521" units="cm"/>
      <inkml:brushProperty name="height" value="0.04049988463521" units="cm"/>
      <inkml:brushProperty name="color" value="#f2395b"/>
      <inkml:brushProperty name="ignorePressure" value="0"/>
    </inkml:brush>
  </inkml:definitions>
  <inkml:trace contextRef="#ctx0" brushRef="#br0">55300.000 43050.000 543,'-49.000'50.000'98,"4.000"0.000"-20,3.000 0.000-19,3.000 0.000-19,-1.000 3.000-11,-2.000 6.000-4,-3.000 7.000-2,-3.000 6.000-3,-2.000 9.000-3,0.000 13.000-2,0.000 12.000-4,0.000 13.000-2,-2.000 7.000-2,-3.000 4.000-1,-3.000 3.000-2,-2.000 3.000 0,-1.000-1.000-1,3.000-2.000-1,3.000-3.000 1,4.000-3.000 0,2.000-7.000-2,4.000-9.000-7,3.000-10.000-4,3.000-8.000-6,12.000-29.000-13,22.000-47.000-17,22.000-47.000-20,23.000-46.000-18,6.000-21.000-1,-5.000 6.000 16,-7.000 7.000 17,-5.000 6.000 16,-4.000 7.000 11,0.000 10.000 5,0.000 10.000 5,0.000 9.000 6</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1"/>
    </inkml:context>
    <inkml:brush xml:id="br0">
      <inkml:brushProperty name="width" value="0.0488100610673428" units="cm"/>
      <inkml:brushProperty name="height" value="0.0488100610673428" units="cm"/>
      <inkml:brushProperty name="color" value="#f2395b"/>
      <inkml:brushProperty name="ignorePressure" value="0"/>
    </inkml:brush>
  </inkml:definitions>
  <inkml:trace contextRef="#ctx0" brushRef="#br0">54850.000 43550.000 450,'93.000'-136.000'2,"-11.000"28.000"3,-14.000 28.000 3,-11.000 29.000 4,-11.000 24.000 6,-5.000 22.000 9,-7.000 22.000 8,-5.000 23.000 8,-8.000 16.000 3,-5.000 13.000-5,-7.000 12.000-4,-5.000 13.000-5,-4.000 9.000-2,0.000 6.000-4,0.000 7.000-1,0.000 6.000-3,-2.000 1.000-2,-3.000-3.000-2,-3.000-3.000-3,-2.000-2.000-2,-5.000 0.000-4,-2.000 7.000-2,-3.000 6.000-4,-3.000 7.000-4,-1.000-4.000-1,4.000-12.000-1,3.000-13.000-1,3.000-12.000 0,-1.000-13.000-3,-2.000-12.000-3,-3.000-13.000-4,-3.000-12.000-4,-7.000-18.000-6,-9.000-21.000-9,-10.000-22.000-8,-8.000-22.000-8,-6.000-16.000 0,1.000-9.000 7,-1.000-10.000 9,1.000-8.000 8,4.000-4.000 6,9.000 3.000 2,10.000 3.000 3,10.000 4.000 3,5.000 5.000 4,4.000 10.000 7,3.000 10.000 6,3.000 9.000 6,9.000 6.000 6,16.000 3.000 5,15.000 3.000 5,17.000 4.000 6,11.000 2.000 0,10.000 4.000-7,10.000 3.000-5,9.000 3.000-6,10.000-1.000-6,14.000-2.000-3,11.000-3.000-5,14.000-3.000-4,3.000-6.000-4,-2.000-5.000-5,-3.000-7.000-6,-3.000-5.000-4,-12.000-1.000-1,-18.000 6.000 2,-19.000 7.000 2,-18.000 6.000 3,-14.000 4.000-1,-5.000 4.000-3,-7.000 3.000-4,-5.000 3.000-4,-11.000 1.000 10,-11.000 1.000 21,-14.000-1.000 21,-11.000 1.000 21,-12.000 12.000 7,-9.000 25.000-9,-10.000 25.000-10,-8.000 25.000-9,-3.000 9.000-6,7.000-6.000-1,6.000-6.000-1,7.000-6.000-2,7.000-4.000-1,9.000 1.000-1,10.000-1.000 0,10.000 1.000-1,7.000-4.000-3,6.000-6.000-6,7.000-6.000-7,6.000-6.000-7,9.000-15.000-4,13.000-21.000-6,12.000-22.000-3,13.000-22.000-4,2.000-13.000-4,-5.000-3.000 0,-7.000-3.000-1,-5.000-2.000-2,-8.000 0.000 3,-5.000 7.000 5,-7.000 6.000 5,-5.000 7.000 5,-11.000 5.000 9,-11.000 7.000 12,-14.000 6.000 12,-11.000 7.000 13,-7.000 7.000 3,0.000 9.000-2,0.000 10.000-4,0.000 10.000-3,0.000 8.000 0,0.000 10.000 2,0.000 10.000 1,0.000 9.000 3,1.000 6.000 0,4.000 3.000-3,3.000 3.000-2,3.000 4.000-3,3.000 4.000-3,3.000 6.000-2,3.000 7.000-4,4.000 6.000-2,-1.000 4.000-2,-3.000 4.000-1,-3.000 3.000-1,-2.000 3.000 0,-3.000 1.000-2,1.000 1.000-1,-1.000-1.000-2,1.000 1.000-1,-1.000-1.000-1,1.000 1.000-2,-1.000-1.000-1,1.000 1.000-2,-1.000-6.000-2,1.000-8.000-2,-1.000-10.000-2,1.000-9.000-2,-3.000-9.000 0,-2.000-5.000 1,-3.000-7.000 1,-3.000-5.000 1,-6.000-9.000 0,-5.000-9.000 0,-7.000-10.000 1,-5.000-8.000 0,-6.000-8.000 1,-3.000-2.000 1,-3.000-3.000 1,-2.000-3.000 1,-3.000-9.000 2,1.000-11.000 1,-1.000-14.000 1,1.000-11.000 2,5.000-12.000 1,14.000-9.000 1,11.000-10.000 1,14.000-8.000 2,13.000-9.000-1,16.000-6.000-1,15.000-6.000 0,17.000-6.000-1,14.000-4.000-1,17.000 1.000-1,15.000-1.000-1,16.000 1.000-2,5.000 1.000-4,-2.000 3.000-7,-3.000 3.000-7,-3.000 4.000-7,-9.000 7.000-6,-11.000 13.000-5,-14.000 12.000-4,-11.000 13.000-5,-11.000 9.000 0,-5.000 6.000 5,-7.000 7.000 5,-5.000 6.000 5</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14"/>
    </inkml:context>
    <inkml:brush xml:id="br0">
      <inkml:brushProperty name="width" value="0.0595876462757587" units="cm"/>
      <inkml:brushProperty name="height" value="0.0595876462757587" units="cm"/>
      <inkml:brushProperty name="color" value="#fed406"/>
      <inkml:brushProperty name="ignorePressure" value="0"/>
    </inkml:brush>
  </inkml:definitions>
  <inkml:trace contextRef="#ctx0" brushRef="#br0">17950.000 40450.000 369,'-35.000'0.000'33,"32.000"0.000"-2,31.000 0.000-3,32.000 0.000-3,13.000 0.000-1,-3.000 0.000 0,-3.000 0.000 0,-2.000 0.000 0,0.000 0.000-2,7.000 0.000-2,6.000 0.000-3,7.000 0.000-2,2.000 0.000-3,1.000 0.000-2,-1.000 0.000-2,1.000 0.000-3,-3.000-2.000 0,-2.000-3.000-2,-3.000-3.000 1,-3.000-2.000-1,1.000-1.000-1,6.000 3.000-2,7.000 3.000 0,6.000 4.000-3,3.000-3.000 0,0.000-5.000 0,0.000-7.000 0,0.000-5.000 0,-2.000-1.000 0,-3.000 6.000 1,-3.000 7.000 1,-2.000 6.000 0,-5.000 3.000 2,-2.000 0.000 0,-3.000 0.000 1,-3.000 0.000 0,-6.000 1.000 1,-5.000 4.000 1,-7.000 3.000 0,-5.000 3.000 0,-4.000 3.000 1,0.000 3.000 0,0.000 3.000-1,0.000 4.000 1,-2.000-1.000 0,-3.000-3.000 1,-3.000-3.000 0,-2.000-2.000 1,-1.000-3.000 0,3.000 1.000 0,3.000-1.000 0,4.000 1.000 1,1.000-1.000-1,0.000 1.000 0,0.000-1.000 0,0.000 1.000 0,4.000-3.000-1,10.000-2.000-2,10.000-3.000-2,9.000-3.000-1,6.000-4.000-2,3.000-3.000-2,3.000-3.000 0,4.000-2.000-2,4.000-6.000-1,6.000-6.000 0,7.000-6.000-1,6.000-6.000 0,3.000-1.000-1,0.000 7.000 1,0.000 6.000 0,0.000 7.000 0,-4.000 2.000 2,-5.000 1.000 2,-7.000-1.000 3,-5.000 1.000 1,-6.000 2.000 1,-3.000 7.000-1,-3.000 6.000-2,-2.000 7.000 0,-5.000 4.000 1,-2.000 3.000 4,-3.000 3.000 3,-3.000 4.000 3,-1.000-3.000 3,4.000-5.000-2,3.000-7.000 0,3.000-5.000 0,3.000-3.000-2,3.000 4.000-1,3.000 3.000-1,4.000 3.000-1,2.000-2.000-1,4.000-6.000-1,3.000-6.000-2,3.000-6.000 0,1.000-4.000-2,1.000 1.000 0,-1.000-1.000 0,1.000 1.000-2,-1.000-1.000 1,1.000 1.000-1,-1.000-1.000 1,1.000 1.000 1,-3.000-1.000-1,-2.000 1.000-1,-3.000-1.000 0,-3.000 1.000-1,1.000-3.000 0,6.000-2.000 0,7.000-3.000 0,6.000-3.000 1,3.000-2.000 0,0.000 0.000-1,0.000 0.000 1,0.000 0.000 0,-2.000 3.000 1,-3.000 6.000 0,-3.000 7.000 1,-2.000 6.000 0,-6.000 3.000 2,-6.000 0.000 1,-6.000 0.000 2,-6.000 0.000 2,-6.000 4.000 1,-2.000 10.000-2,-3.000 10.000 0,-3.000 9.000 0,-7.000 2.000-2,-9.000-2.000-1,-10.000-3.000-1,-8.000-3.000-1,0.000-4.000-1,14.000-3.000 2,11.000-3.000 1,14.000-2.000 1,8.000-5.000 0,7.000-2.000-3,6.000-3.000-2,7.000-3.000-2,2.000-6.000-1,1.000-5.000 0,-1.000-7.000 0,1.000-5.000 0,1.000-3.000 0,3.000 4.000 1,3.000 3.000 0,4.000 3.000 2,1.000 3.000 0,0.000 3.000 0,0.000 3.000 0,0.000 4.000 0,0.000 2.000 0,0.000 4.000 0,0.000 3.000 0,0.000 3.000 0,-4.000 1.000 1,-5.000 1.000 1,-7.000-1.000 3,-5.000 1.000 0,-3.000-3.000 1,4.000-2.000-2,3.000-3.000-1,3.000-3.000-2,3.000-2.000-1,3.000 0.000 0,3.000 0.000-1,4.000 0.000 0,2.000 0.000 0,4.000 0.000 1,3.000 0.000 0,3.000 0.000 1,-2.000 1.000 1,-6.000 4.000 0,-6.000 3.000-1,-6.000 3.000 1,-7.000 3.000 0,-6.000 3.000 1,-6.000 3.000 1,-6.000 4.000 0,-4.000 1.000 0,1.000 0.000 0,-1.000 0.000 0,1.000 0.000 0,1.000-2.000-1,3.000-3.000-1,3.000-3.000-3,4.000-2.000-2,5.000-11.000-1,10.000-15.000-3,10.000-15.000-1,9.000-16.000-3,6.000-8.000 0,3.000 0.000 0,3.000 0.000 1,4.000 0.000 0,-4.000 4.000 1,-9.000 10.000 2,-10.000 10.000 2,-8.000 9.000 2,-6.000 6.000 2,1.000 3.000 3,-1.000 3.000 2,1.000 4.000 4,-4.000 2.000 1,-6.000 4.000 1,-6.000 3.000 2,-6.000 3.000 0,-6.000 3.000 0,-2.000 3.000 1,-3.000 3.000-1,-3.000 4.000 0,-1.000-3.000-1,4.000-5.000-1,3.000-7.000-1,3.000-5.000-2,6.000-4.000 0,9.000 0.000-1,10.000 0.000 1,10.000 0.000-1,5.000 0.000-1,4.000 0.000-1,3.000 0.000-2,3.000 0.000-2,-1.000 1.000-1,-2.000 4.000 0,-3.000 3.000-1,-3.000 3.000 0,1.000-1.000 0,6.000-2.000 1,7.000-3.000 0,6.000-3.000 0,4.000-2.000 0,4.000 0.000-2,3.000 0.000-1,3.000 0.000-2,3.000-4.000-1,3.000-5.000 0,3.000-7.000-1,4.000-5.000-1,-1.000-3.000 1,-3.000 4.000 2,-3.000 3.000 3,-2.000 3.000 1,-8.000 6.000 3,-8.000 9.000 3,-10.000 10.000 2,-9.000 10.000 3,-10.000 8.000 1,-9.000 10.000 1,-10.000 10.000 2,-8.000 9.000 0,-9.000 6.000 0,-6.000 3.000 0,-6.000 3.000-1,-6.000 4.000 1,-2.000-4.000-1,3.000-9.000 0,3.000-10.000 0,4.000-8.000 0,4.000-9.000-1,6.000-6.000-4,7.000-6.000-3,6.000-6.000-4,9.000-12.000-3,13.000-15.000-3,12.000-15.000-3,13.000-16.000-4,7.000-13.000-1,4.000-9.000-1,3.000-10.000-1,3.000-8.000-1,-7.000 2.000 1,-15.000 16.000 1,-15.000 15.000 2,-16.000 17.000 0,-15.000 10.000 3,-11.000 6.000 4,-14.000 7.000 3,-11.000 6.000 3,-7.000 7.000 4,0.000 10.000 3,0.000 10.000 3,0.000 9.000 3,3.000-1.000-1,6.000-8.000-7,7.000-10.000-6,6.000-9.000-6,3.000-5.000-4,0.000 0.000 2,0.000 0.000 2,0.000 0.000 0,14.000-5.000 1,28.000-9.000 0,28.000-10.000-1,29.000-8.000 0,11.000-4.000 1,-2.000 3.000 2,-3.000 3.000 3,-3.000 4.000 1,-9.000 4.000 2,-11.000 6.000 0,-14.000 7.000 1,-11.000 6.000 0,-7.000 7.000 1,0.000 10.000 0,0.000 10.000 0,0.000 9.000 1,1.000 2.000 0,4.000-2.000 1,3.000-3.000 0,3.000-3.000 1,-1.000-1.000 0,-2.000 4.000 0,-3.000 3.000 0,-3.000 3.000 0,-4.000-1.000-1,-3.000-2.000 1,-3.000-3.000-1,-2.000-3.000-1,0.000-4.000-1,7.000-3.000-1,6.000-3.000-3,7.000-2.000-2,5.000-11.000-3,7.000-15.000-4,6.000-15.000-4,7.000-16.000-4,5.000-12.000-2,7.000-5.000 2,6.000-7.000 1,7.000-5.000 2,-1.000 0.000 1,-6.000 10.000 3,-6.000 10.000 2,-6.000 9.000 1,-9.000 7.000 4,-8.000 7.000 2,-10.000 6.000 3,-9.000 7.000 3,-10.000 4.000 2,-9.000 3.000 3,-10.000 3.000 2,-8.000 4.000 2,-8.000 2.000 2,-2.000 4.000 1,-3.000 3.000 2,-3.000 3.000 2,1.000-1.000-1,6.000-2.000-1,7.000-3.000-1,6.000-3.000-1,4.000-1.000-2,4.000 4.000-4,3.000 3.000-2,3.000 3.000-4,1.000-1.000-1,1.000-2.000-1,-1.000-3.000-1,1.000-3.000 0,4.000-2.000-2,9.000 0.000-2,10.000 0.000-3,10.000 0.000-2,11.000-2.000-1,17.000-3.000 1,15.000-3.000 2,16.000-2.000 1,9.000-6.000 1,3.000-6.000 1,3.000-6.000-1,4.000-6.000 1,-1.000-1.000 1,-3.000 7.000 1,-3.000 6.000 1,-2.000 7.000 2,-6.000 4.000 0,-6.000 3.000 0,-6.000 3.000 1,-6.000 4.000 0,-7.000 1.000-1,-6.000 0.000 0,-6.000 0.000 0,-6.000 0.000-1,-9.000 3.000 1,-8.000 6.000 1,-10.000 7.000 2,-9.000 6.000 1,-7.000 1.000 1,-3.000-3.000 0,-3.000-3.000-2,-2.000-2.000 0,0.000-5.000-1,7.000-2.000-2,6.000-3.000 0,7.000-3.000-1,2.000-2.000-2,1.000 0.000-1,-1.000 0.000-2,1.000 0.000-2,2.000-4.000 0,7.000-5.000 0,6.000-7.000 1,7.000-5.000 0,2.000-3.000 1,1.000 4.000 1,-1.000 3.000 0,1.000 3.000 2,-3.000 1.000 0,-2.000 1.000 1,-3.000-1.000-1,-3.000 1.000 1,-2.000-3.000-1,0.000-2.000 0,0.000-3.000 0,0.000-3.000 0,-2.000 1.000 0,-3.000 6.000-1,-3.000 7.000 0,-2.000 6.000-1,-3.000 1.000 0,1.000-3.000-1,-1.000-3.000-1,1.000-2.000 0,-7.000-1.000-2,-12.000 3.000 0,-13.000 3.000-2,-12.000 4.000 0,-10.000 2.000 0,-6.000 4.000 1,-6.000 3.000 0,-6.000 3.000 0,-18.000-2.000-5,-28.000-6.000-13,-28.000-6.000-14,-27.000-6.000-12,-17.000-4.000-5,-3.000 1.000 2,-3.000-1.000 2,-2.000 1.000 3</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1"/>
    </inkml:context>
    <inkml:brush xml:id="br0">
      <inkml:brushProperty name="width" value="0.0381557978689671" units="cm"/>
      <inkml:brushProperty name="height" value="0.0381557978689671" units="cm"/>
      <inkml:brushProperty name="color" value="#f2395b"/>
      <inkml:brushProperty name="ignorePressure" value="0"/>
    </inkml:brush>
  </inkml:definitions>
  <inkml:trace contextRef="#ctx0" brushRef="#br0">56450.000 43600.000 576,'184.000'-46.000'151,"-31.000"10.000"-35,-31.000 10.000-35,-31.000 9.000-34,-21.000 4.000-26,-9.000 1.000-13,-10.000-1.000-15,-8.000 1.000-15</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1"/>
    </inkml:context>
    <inkml:brush xml:id="br0">
      <inkml:brushProperty name="width" value="0.0482753217220306" units="cm"/>
      <inkml:brushProperty name="height" value="0.0482753217220306" units="cm"/>
      <inkml:brushProperty name="color" value="#f2395b"/>
      <inkml:brushProperty name="ignorePressure" value="0"/>
    </inkml:brush>
  </inkml:definitions>
  <inkml:trace contextRef="#ctx0" brushRef="#br0">57050.000 42850.000 455,'-47.000'-2.000'6,"6.000"-3.000"12,7.000-3.000 12,6.000-2.000 12,6.000 2.000 8,6.000 9.000 5,7.000 10.000 5,6.000 10.000 4,3.000 10.000-2,0.000 13.000-11,0.000 12.000-11,0.000 13.000-10,0.000 12.000-10,0.000 13.000-8,0.000 12.000-8,0.000 13.000-8,0.000 10.000-8,0.000 10.000-8,0.000 10.000-8,0.000 9.000-7,0.000-8.000-5,0.000-25.000 2,0.000-25.000-1,0.000-25.000 2,0.000-16.000-4,0.000-6.000-7,0.000-6.000-7,0.000-6.000-6</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6"/>
    </inkml:context>
    <inkml:brush xml:id="br0">
      <inkml:brushProperty name="width" value="0.0380292646586895" units="cm"/>
      <inkml:brushProperty name="height" value="0.0380292646586895" units="cm"/>
      <inkml:brushProperty name="color" value="#f2395b"/>
      <inkml:brushProperty name="ignorePressure" value="0"/>
    </inkml:brush>
  </inkml:definitions>
  <inkml:trace contextRef="#ctx0" brushRef="#br0">49700.000 39650.000 578,'-47.000'26.000'71,"6.000"4.000"-13,7.000 3.000-13,6.000 3.000-12,1.000 7.000-7,-3.000 14.000-2,-3.000 11.000-1,-2.000 14.000-1,-6.000 11.000-1,-6.000 14.000-2,-6.000 11.000 0,-6.000 14.000-3,-4.000 10.000-1,1.000 9.000-4,-1.000 10.000-3,1.000 10.000-4,-1.000 0.000-2,1.000-5.000 0,-1.000-7.000 0,1.000-5.000-1,4.000-15.000-5,9.000-22.000-8,10.000-22.000-8,10.000-21.000-9,13.000-31.000-10,19.000-36.000-10,19.000-39.000-12,19.000-36.000-12,5.000-14.000 2,-5.000 14.000 14,-7.000 11.000 12,-5.000 14.000 15</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7"/>
    </inkml:context>
    <inkml:brush xml:id="br0">
      <inkml:brushProperty name="width" value="0.0517129674553871" units="cm"/>
      <inkml:brushProperty name="height" value="0.0517129674553871" units="cm"/>
      <inkml:brushProperty name="color" value="#f2395b"/>
      <inkml:brushProperty name="ignorePressure" value="0"/>
    </inkml:brush>
  </inkml:definitions>
  <inkml:trace contextRef="#ctx0" brushRef="#br0">49300.000 40200.000 425,'23.000'-46.000'1,"-3.000"10.000"2,-3.000 10.000 2,-2.000 9.000 2,-1.000 6.000 7,3.000 3.000 9,3.000 3.000 11,4.000 4.000 10,1.000 7.000 2,0.000 13.000-6,0.000 12.000-6,0.000 13.000-6,-2.000 10.000-4,-3.000 10.000-2,-3.000 10.000-2,-2.000 9.000-2,-5.000 9.000-1,-2.000 9.000-2,-3.000 10.000 0,-3.000 10.000-2,-4.000 5.000-1,-3.000 4.000-3,-3.000 3.000-1,-2.000 3.000-2,-3.000-4.000-3,1.000-8.000-4,-1.000-10.000-4,1.000-9.000-4,-1.000-13.000-5,1.000-16.000-4,-1.000-15.000-5,1.000-15.000-5,-7.000-18.000-5,-12.000-19.000-4,-13.000-18.000-6,-12.000-19.000-5,-5.000-18.000 1,3.000-15.000 10,3.000-15.000 8,4.000-16.000 8,2.000-2.000 8,4.000 13.000 4,3.000 12.000 5,3.000 13.000 6,4.000 9.000 2,7.000 6.000 2,6.000 7.000 2,7.000 6.000 0,11.000 1.000 6,20.000-3.000 6,18.000-3.000 7,20.000-2.000 8,10.000-1.000-1,3.000 3.000-8,3.000 3.000-8,4.000 4.000-8,2.000 2.000-7,4.000 4.000-5,3.000 3.000-7,3.000 3.000-5,1.000-2.000-3,1.000-6.000-1,-1.000-6.000 0,1.000-6.000-1,-4.000-4.000-2,-6.000 1.000-1,-6.000-1.000-1,-6.000 1.000-3,-7.000-1.000 1,-6.000 1.000 1,-6.000-1.000 3,-6.000 1.000 2,-9.000-1.000 3,-8.000 1.000 4,-10.000-1.000 5,-9.000 1.000 4,-5.000 1.000 4,0.000 3.000 4,0.000 3.000 3,0.000 4.000 4,-4.000 4.000 2,-5.000 6.000-2,-7.000 7.000 0,-5.000 6.000-1,-6.000 3.000 4,-3.000 0.000 7,-3.000 0.000 8,-2.000 0.000 9,-3.000 6.000 1,1.000 13.000-4,-1.000 12.000-5,1.000 13.000-3,1.000 7.000-4,3.000 4.000-1,3.000 3.000-2,4.000 3.000-1,2.000-2.000-1,4.000-6.000-3,3.000-6.000 0,3.000-6.000-3,3.000-4.000 0,3.000 1.000-2,3.000-1.000-2,4.000 1.000 0,7.000-4.000-6,13.000-6.000-10,12.000-6.000-9,13.000-6.000-9,6.000-9.000-6,0.000-8.000 2,0.000-10.000 0,0.000-9.000 0,-2.000-9.000 2,-3.000-5.000 2,-3.000-7.000 2,-2.000-5.000 1,-6.000-3.000 3,-6.000 4.000 0,-6.000 3.000 2,-6.000 3.000 0,-6.000 3.000 6,-2.000 3.000 7,-3.000 3.000 9,-3.000 4.000 8,-4.000 10.000 7,-3.000 19.000 9,-3.000 19.000 9,-2.000 19.000 7,-1.000 12.000 1,3.000 6.000-5,3.000 7.000-7,4.000 6.000-6,-1.000 4.000-4,-3.000 4.000-5,-3.000 3.000-3,-2.000 3.000-4,-1.000 1.000-2,3.000 1.000 0,3.000-1.000 1,4.000 1.000-1,-1.000 1.000 1,-3.000 3.000 0,-3.000 3.000-1,-2.000 4.000 1,-1.000 1.000-2,3.000 0.000-3,3.000 0.000-5,4.000 0.000-2,-1.000-5.000-4,-3.000-9.000-1,-3.000-10.000-1,-2.000-8.000-2,-3.000-8.000-2,1.000-2.000-1,-1.000-3.000-2,1.000-3.000 0,-3.000-2.000-2,-2.000 0.000 1,-3.000 0.000 1,-3.000 0.000-1,-2.000-4.000 1,0.000-5.000 0,0.000-7.000 1,0.000-5.000 1,-4.000-8.000 0,-5.000-5.000 2,-7.000-7.000 2,-5.000-5.000 2,-3.000-4.000 2,4.000 0.000 1,3.000 0.000 2,3.000 0.000 1,3.000-4.000 1,3.000-5.000-1,3.000-7.000 0,4.000-5.000-1,4.000-8.000 1,6.000-5.000 1,7.000-7.000 1,6.000-5.000 1,7.000-9.000 0,10.000-9.000 2,10.000-10.000 0,9.000-8.000 1,12.000-12.000-3,16.000-12.000-5,15.000-13.000-7,17.000-12.000-6,5.000-9.000-2,-3.000-2.000-2,-3.000-3.000 0,-2.000-3.000-1,-9.000 8.000-1,-12.000 23.000-3,-13.000 22.000-3,-12.000 22.000-2,-10.000 13.000-3,-6.000 7.000-2,-6.000 6.000-4,-6.000 7.000-2</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8"/>
    </inkml:context>
    <inkml:brush xml:id="br0">
      <inkml:brushProperty name="width" value="0.0457601919770241" units="cm"/>
      <inkml:brushProperty name="height" value="0.0457601919770241" units="cm"/>
      <inkml:brushProperty name="color" value="#f2395b"/>
      <inkml:brushProperty name="ignorePressure" value="0"/>
    </inkml:brush>
  </inkml:definitions>
  <inkml:trace contextRef="#ctx0" brushRef="#br0">50800.000 39500.000 480,'-18.000'-16.000'45,"17.000"19.000"11,15.000 19.000 12,16.000 19.000 11,7.000 9.000 0,1.000 0.000-16,-1.000 0.000-14,1.000 0.000-15,-3.000 0.000-10,-2.000 0.000-9,-3.000 0.000-7,-3.000 0.000-9,-2.000-2.000-2,0.000-3.000 1,0.000-3.000 1,0.000-2.000 2,1.000-5.000-13,4.000-2.000-28,3.000-3.000-27,3.000-3.000-27,-1.000-7.000-6,-2.000-9.000 17,-3.000-10.000 18,-3.000-8.000 16</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9"/>
    </inkml:context>
    <inkml:brush xml:id="br0">
      <inkml:brushProperty name="width" value="0.0551766902208328" units="cm"/>
      <inkml:brushProperty name="height" value="0.0551766902208328" units="cm"/>
      <inkml:brushProperty name="color" value="#f2395b"/>
      <inkml:brushProperty name="ignorePressure" value="0"/>
    </inkml:brush>
  </inkml:definitions>
  <inkml:trace contextRef="#ctx0" brushRef="#br0">52200.000 39300.000 398,'23.000'-27.000'3,"-3.000"-3.000"7,-3.000-3.000 5,-2.000-2.000 7,-8.000 3.000 5,-8.000 14.000 1,-10.000 11.000 4,-9.000 14.000 1,-9.000 10.000-1,-5.000 9.000-5,-7.000 10.000-5,-5.000 10.000-6,-8.000 7.000-2,-5.000 6.000-2,-7.000 7.000 0,-5.000 6.000 0,-1.000-1.000-2,6.000-5.000-2,7.000-7.000-2,6.000-5.000-1,4.000-8.000-3,4.000-5.000-1,3.000-7.000-2,3.000-5.000-3,4.000-3.000 5,7.000 4.000 10,6.000 3.000 11,7.000 3.000 9,4.000 6.000 3,3.000 9.000-4,3.000 10.000-5,4.000 10.000-5,1.000 2.000-3,0.000-3.000-2,0.000-3.000-1,0.000-2.000-2,0.000 3.000-2,0.000 14.000-3,0.000 11.000-1,0.000 14.000-3,0.000 10.000-4,0.000 9.000-6,0.000 10.000-4,0.000 10.000-5,0.000 4.000-6,0.000 0.000-5,0.000 0.000-6,0.000 0.000-5,0.000-8.000-4,0.000-16.000-2,0.000-15.000-1,0.000-15.000-2</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9"/>
    </inkml:context>
    <inkml:brush xml:id="br0">
      <inkml:brushProperty name="width" value="0.0386179350316525" units="cm"/>
      <inkml:brushProperty name="height" value="0.0386179350316525" units="cm"/>
      <inkml:brushProperty name="color" value="#f2395b"/>
      <inkml:brushProperty name="ignorePressure" value="0"/>
    </inkml:brush>
  </inkml:definitions>
  <inkml:trace contextRef="#ctx0" brushRef="#br0">52250.000 39100.000 569,'54.000'-49.000'118,"10.000"4.000"-24,10.000 3.000-25,9.000 3.000-23,6.000 3.000-14,3.000 3.000-7,3.000 3.000-5,4.000 4.000-5,-4.000 2.000-7,-9.000 4.000-4,-10.000 3.000-7,-8.000 3.000-5,-9.000 4.000-13,-6.000 7.000-22,-6.000 6.000-20,-6.000 7.000-22</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2:59"/>
    </inkml:context>
    <inkml:brush xml:id="br0">
      <inkml:brushProperty name="width" value="0.0430138185620308" units="cm"/>
      <inkml:brushProperty name="height" value="0.0430138185620308" units="cm"/>
      <inkml:brushProperty name="color" value="#f2395b"/>
      <inkml:brushProperty name="ignorePressure" value="0"/>
    </inkml:brush>
  </inkml:definitions>
  <inkml:trace contextRef="#ctx0" brushRef="#br0">52950.000 37950.000 511,'-88.000'9.000'49,"26.000"19.000"9,24.000 19.000 8,26.000 19.000 8,13.000 15.000-3,4.000 13.000-12,3.000 12.000-12,3.000 13.000-13,-1.000 7.000-13,-2.000 4.000-11,-3.000 3.000-14,-3.000 3.000-12,-1.000-2.000-9,4.000-6.000-7,3.000-6.000-6,3.000-6.000-7</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4"/>
    </inkml:context>
    <inkml:brush xml:id="br0">
      <inkml:brushProperty name="width" value="0.0365380384027958" units="cm"/>
      <inkml:brushProperty name="height" value="0.0365380384027958" units="cm"/>
      <inkml:brushProperty name="color" value="#f2395b"/>
      <inkml:brushProperty name="ignorePressure" value="0"/>
    </inkml:brush>
  </inkml:definitions>
  <inkml:trace contextRef="#ctx0" brushRef="#br0">24600.000 45400.000 602,'81.000'0.000'115,"13.000"0.000"-24,12.000 0.000-25,13.000 0.000-24,4.000-2.000-14,-3.000-3.000-6,-3.000-3.000-5,-2.000-2.000-6,0.000-6.000-5,7.000-6.000-8,6.000-6.000-5,7.000-6.000-7,-4.000-1.000-7,-12.000 7.000-7,-13.000 6.000-7,-12.000 7.000-6,-15.000 4.000-4,-15.000 3.000 3,-15.000 3.000 2,-16.000 4.000 2,-16.000-1.000 1,-16.000-3.000 2,-15.000-3.000 1,-15.000-2.000 2</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4"/>
    </inkml:context>
    <inkml:brush xml:id="br0">
      <inkml:brushProperty name="width" value="0.0362574532628059" units="cm"/>
      <inkml:brushProperty name="height" value="0.0362574532628059" units="cm"/>
      <inkml:brushProperty name="color" value="#f2395b"/>
      <inkml:brushProperty name="ignorePressure" value="0"/>
    </inkml:brush>
  </inkml:definitions>
  <inkml:trace contextRef="#ctx0" brushRef="#br0">25800.000 44800.000 606,'-91.000'-25.000'1,"19.000"0.000"2,19.000 0.000 1,19.000 0.000 1,10.000 7.000 8,4.000 17.000 14,3.000 15.000 12,3.000 16.000 14,1.000 15.000 3,1.000 16.000-9,-1.000 15.000-7,1.000 17.000-8,-4.000 7.000-7,-6.000 0.000-5,-6.000 0.000-5,-6.000 0.000-5,-6.000 0.000-7,-2.000 0.000-7,-3.000 0.000-8,-3.000 0.000-8,-2.000 6.000-6,0.000 13.000-5,0.000 12.000-6,0.000 13.000-4,3.000-5.000-3,6.000-22.000 1,7.000-22.000 0,6.000-21.000 0,3.000-15.000 3,0.000-6.000 5,0.000-6.000 5,0.000-6.000 5</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15"/>
    </inkml:context>
    <inkml:brush xml:id="br0">
      <inkml:brushProperty name="width" value="0.044696968048811" units="cm"/>
      <inkml:brushProperty name="height" value="0.044696968048811" units="cm"/>
      <inkml:brushProperty name="color" value="#fed406"/>
      <inkml:brushProperty name="ignorePressure" value="0"/>
    </inkml:brush>
  </inkml:definitions>
  <inkml:trace contextRef="#ctx0" brushRef="#br0">16600.000 35250.000 492,'21.000'-100.000'63,"-5.000"50.000"-5,-7.000 50.000-6,-5.000 50.000-7,-4.000 28.000-6,0.000 6.000-6,0.000 7.000-6,0.000 6.000-7,-2.000 17.000-3,-3.000 28.000 1,-3.000 28.000 2,-2.000 29.000 0,-1.000 8.000 0,3.000-8.000-2,3.000-10.000-2,4.000-9.000-1,2.000-5.000-3,4.000 0.000-4,3.000 0.000-3,3.000 0.000-3,4.000 3.000-3,7.000 6.000 0,6.000 7.000 1,7.000 6.000-1,2.000 1.000 0,1.000-3.000-3,-1.000-3.000-1,1.000-2.000-2,-3.000-6.000-1,-2.000-6.000-2,-3.000-6.000 0,-3.000-6.000-2,-6.000-6.000 0,-5.000-2.000 2,-7.000-3.000 1,-5.000-3.000 1,-4.000-6.000 2,0.000-5.000 0,0.000-7.000 1,0.000-5.000 0,-2.000-14.000-1,-3.000-18.000 0,-3.000-19.000-2,-2.000-18.000 0,-1.000-40.000-7,3.000-59.000-11,3.000-60.000-12,4.000-58.000-10,2.000-17.000-6,4.000 29.000 2,3.000 28.000 1,3.000 28.000 2</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4"/>
    </inkml:context>
    <inkml:brush xml:id="br0">
      <inkml:brushProperty name="width" value="0.0333720371127129" units="cm"/>
      <inkml:brushProperty name="height" value="0.0333720371127129" units="cm"/>
      <inkml:brushProperty name="color" value="#f2395b"/>
      <inkml:brushProperty name="ignorePressure" value="0"/>
    </inkml:brush>
  </inkml:definitions>
  <inkml:trace contextRef="#ctx0" brushRef="#br0">25550.000 45900.000 659,'182.000'4.000'78,"-33.000"10.000"-13,-35.000 10.000-12,-34.000 9.000-13,-16.000 9.000-9,3.000 9.000-4,3.000 10.000-6,4.000 10.000-4,2.000 5.000-9,4.000 4.000-12,3.000 3.000-12,3.000 3.000-13,-7.000-7.000-12,-15.000-15.000-9,-15.000-15.000-11,-16.000-16.000-10</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5"/>
    </inkml:context>
    <inkml:brush xml:id="br0">
      <inkml:brushProperty name="width" value="0.0401466861367226" units="cm"/>
      <inkml:brushProperty name="height" value="0.0401466861367226" units="cm"/>
      <inkml:brushProperty name="color" value="#f2395b"/>
      <inkml:brushProperty name="ignorePressure" value="0"/>
    </inkml:brush>
  </inkml:definitions>
  <inkml:trace contextRef="#ctx0" brushRef="#br0">30700.000 43700.000 547,'-111.000'71.000'107,"28.000"-5.000"-25,28.000-7.000-24,29.000-5.000-24,11.000-1.000-12,-2.000 6.000-3,-3.000 7.000-1,-3.000 6.000-2,-4.000 9.000 0,-3.000 13.000-1,-3.000 12.000 0,-2.000 13.000-1,-3.000 1.000-1,1.000-9.000-2,-1.000-10.000-4,1.000-8.000-2,-3.000-3.000-4,-2.000 7.000-7,-3.000 6.000-6,-3.000 7.000-5,-1.000-3.000-4,4.000-8.000-2,3.000-10.000-1,3.000-9.000-1,4.000-10.000-1,7.000-9.000-1,6.000-10.000 0,7.000-8.000 0,5.000-15.000-3,7.000-19.000-5,6.000-18.000-5,7.000-19.000-4,4.000-10.000 0,3.000 1.000 7,3.000-1.000 6,4.000 1.000 6</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6"/>
    </inkml:context>
    <inkml:brush xml:id="br0">
      <inkml:brushProperty name="width" value="0.0519255548715591" units="cm"/>
      <inkml:brushProperty name="height" value="0.0519255548715591" units="cm"/>
      <inkml:brushProperty name="color" value="#f2395b"/>
      <inkml:brushProperty name="ignorePressure" value="0"/>
    </inkml:brush>
  </inkml:definitions>
  <inkml:trace contextRef="#ctx0" brushRef="#br0">30450.000 44150.000 423,'0.000'-93.000'3,"0.000"17.000"4,0.000 15.000 6,0.000 16.000 5,3.000 10.000 5,6.000 7.000 5,7.000 6.000 5,6.000 7.000 6,3.000 11.000 0,0.000 20.000-3,0.000 18.000-4,0.000 20.000-3,-4.000 16.000-4,-5.000 16.000-1,-7.000 15.000-3,-5.000 17.000-1,-4.000 7.000-3,0.000 0.000-1,0.000 0.000-1,0.000 0.000-2,0.000 0.000-2,0.000 0.000-1,0.000 0.000-2,0.000 0.000-1,-2.000-5.000-3,-3.000-9.000 0,-3.000-10.000-2,-2.000-8.000-1,-3.000-11.000-5,1.000-8.000-12,-1.000-10.000-9,1.000-9.000-11,-4.000-15.000-9,-6.000-18.000-7,-6.000-19.000-7,-6.000-18.000-7,-7.000-15.000 1,-6.000-9.000 12,-6.000-10.000 11,-6.000-8.000 10,-2.000-6.000 9,3.000 1.000 4,3.000-1.000 6,4.000 1.000 5,5.000 4.000 5,10.000 9.000 5,10.000 10.000 3,9.000 10.000 5,7.000 5.000 7,7.000 4.000 12,6.000 3.000 12,7.000 3.000 12,10.000 1.000 0,16.000 1.000-10,15.000-1.000-11,17.000 1.000-11,8.000-1.000-7,4.000 1.000-6,3.000-1.000-6,3.000 1.000-6,10.000-7.000-6,20.000-12.000-6,18.000-13.000-7,20.000-12.000-5,-1.000-7.000-4,-19.000 1.000 2,-18.000-1.000-1,-19.000 1.000 2,-15.000 2.000 1,-8.000 7.000 4,-10.000 6.000 3,-9.000 7.000 4,-10.000 4.000 2,-9.000 3.000 3,-10.000 3.000 3,-8.000 4.000 3,-9.000 2.000 4,-6.000 4.000 3,-6.000 3.000 4,-6.000 3.000 4,-7.000 3.000 3,-6.000 3.000 5,-6.000 3.000 4,-6.000 4.000 4,-4.000 7.000 3,1.000 13.000 0,-1.000 12.000 1,1.000 13.000 1,-3.000 6.000 0,-2.000 0.000-2,-3.000 0.000 0,-3.000 0.000-1,1.000 3.000-1,6.000 6.000-1,7.000 7.000-1,6.000 6.000-2,3.000 1.000 0,0.000-3.000-4,0.000-3.000-1,0.000-2.000-3,3.000-6.000-1,6.000-6.000-3,7.000-6.000-1,6.000-6.000-1,12.000-9.000-6,19.000-8.000-10,19.000-10.000-9,19.000-9.000-9,7.000-13.000-3,-3.000-16.000 2,-3.000-15.000 3,-2.000-15.000 3,-6.000-9.000-1,-6.000 1.000-3,-6.000-1.000-4,-6.000 1.000-3,-9.000 2.000 1,-8.000 7.000 7,-10.000 6.000 6,-9.000 7.000 7,-9.000 8.000 3,-5.000 14.000-1,-7.000 11.000 0,-5.000 14.000-1,-3.000 8.000 7,4.000 7.000 11,3.000 6.000 13,3.000 7.000 13,3.000 8.000 8,3.000 14.000 4,3.000 11.000 7,4.000 14.000 4,1.000 3.000-2,0.000-2.000-10,0.000-3.000-9,0.000-3.000-10,0.000 1.000-6,0.000 6.000-4,0.000 7.000-4,0.000 6.000-5,0.000 6.000-1,0.000 6.000-1,0.000 7.000 0,0.000 6.000 0,0.000 1.000-3,0.000-3.000-4,0.000-3.000-4,0.000-2.000-5,-4.000-8.000-5,-5.000-8.000-3,-7.000-10.000-3,-5.000-9.000-5,-8.000-10.000 0,-5.000-9.000 1,-7.000-10.000 2,-5.000-8.000 2,-4.000-11.000 3,0.000-8.000 3,0.000-10.000 3,0.000-9.000 3,0.000-9.000 2,0.000-5.000 2,0.000-7.000 1,0.000-5.000 1,3.000-12.000 2,6.000-16.000 2,7.000-15.000 1,6.000-15.000 2,10.000-12.000 1,17.000-6.000-1,15.000-6.000 1,16.000-6.000-2,12.000-6.000 1,9.000-2.000-1,10.000-3.000 1,10.000-3.000-1,5.000 1.000-2,4.000 6.000-4,3.000 7.000-5,3.000 6.000-5,-1.000 4.000-4,-2.000 4.000-5,-3.000 3.000-6,-3.000 3.000-4,-9.000 7.000-3,-11.000 14.000 2,-14.000 11.000 1,-11.000 14.000 0,-9.000 7.000 3,-3.000 3.000 4,-3.000 3.000 2,-2.000 4.000 4</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6"/>
    </inkml:context>
    <inkml:brush xml:id="br0">
      <inkml:brushProperty name="width" value="0.0476515889167786" units="cm"/>
      <inkml:brushProperty name="height" value="0.0476515889167786" units="cm"/>
      <inkml:brushProperty name="color" value="#f2395b"/>
      <inkml:brushProperty name="ignorePressure" value="0"/>
    </inkml:brush>
  </inkml:definitions>
  <inkml:trace contextRef="#ctx0" brushRef="#br0">32000.000 43700.000 461,'-46.000'-24.000'7,"10.000"4.000"15,10.000 3.000 14,9.000 3.000 14,9.000 1.000 6,9.000 1.000-3,10.000-1.000-3,10.000 1.000-3,5.000 2.000-4,4.000 7.000-5,3.000 6.000-5,3.000 7.000-4,3.000 10.000-4,3.000 16.000-6,3.000 15.000-4,4.000 17.000-4,-3.000 10.000-6,-5.000 6.000-8,-7.000 7.000-8,-5.000 6.000-7,-3.000-2.000-2,4.000-9.000 2,3.000-10.000 2,3.000-8.000 2,-1.000-11.000-4,-2.000-8.000-11,-3.000-10.000-12,-3.000-9.000-12,-1.000-9.000-4,4.000-5.000 2,3.000-7.000 2,3.000-5.000 3,-2.000-8.000 5,-6.000-5.000 7,-6.000-7.000 7,-6.000-5.000 8</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7"/>
    </inkml:context>
    <inkml:brush xml:id="br0">
      <inkml:brushProperty name="width" value="0.0606500804424286" units="cm"/>
      <inkml:brushProperty name="height" value="0.0606500804424286" units="cm"/>
      <inkml:brushProperty name="color" value="#f2395b"/>
      <inkml:brushProperty name="ignorePressure" value="0"/>
    </inkml:brush>
  </inkml:definitions>
  <inkml:trace contextRef="#ctx0" brushRef="#br0">33350.000 43400.000 362,'23.000'-25.000'4,"-3.000"0.000"8,-3.000 0.000 7,-2.000 0.000 8,-8.000 4.000 5,-8.000 10.000 5,-10.000 10.000 3,-9.000 9.000 5,-7.000 9.000-2,-3.000 9.000-6,-3.000 10.000-6,-2.000 10.000-6,-6.000 10.000-5,-6.000 13.000-4,-6.000 12.000-3,-6.000 13.000-3,-4.000 9.000-3,1.000 6.000-1,-1.000 7.000-2,1.000 6.000-2,1.000-4.000-1,3.000-11.000-1,3.000-14.000 0,4.000-11.000-1,4.000-12.000-1,6.000-9.000-3,7.000-10.000-3,6.000-8.000-2,10.000-9.000 3,17.000-6.000 11,15.000-6.000 8,16.000-6.000 11,2.000 4.000 4,-8.000 16.000 0,-10.000 15.000-1,-9.000 17.000 0,-5.000 8.000-2,0.000 4.000-3,0.000 3.000-4,0.000 3.000-2,0.000 6.000-5,0.000 9.000-4,0.000 10.000-4,0.000 10.000-5,0.000 8.000-5,0.000 10.000-3,0.000 10.000-6,0.000 9.000-4,1.000 6.000-8,4.000 3.000-10,3.000 3.000-9,3.000 4.000-10,-1.000-12.000-1,-2.000-24.000 10,-3.000-26.000 10,-3.000-24.000 9,-1.000-18.000 1,4.000-9.000-7,3.000-10.000-6,3.000-8.000-7</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7"/>
    </inkml:context>
    <inkml:brush xml:id="br0">
      <inkml:brushProperty name="width" value="0.045729823410511" units="cm"/>
      <inkml:brushProperty name="height" value="0.045729823410511" units="cm"/>
      <inkml:brushProperty name="color" value="#f2395b"/>
      <inkml:brushProperty name="ignorePressure" value="0"/>
    </inkml:brush>
  </inkml:definitions>
  <inkml:trace contextRef="#ctx0" brushRef="#br0">32900.000 45500.000 481,'50.000'-69.000'84,"0.000"13.000"-11,0.000 12.000-12,0.000 13.000-12,0.000 7.000-6,0.000 4.000-3,0.000 3.000-3,0.000 3.000-2,-4.000 15.000-5,-5.000 29.000-5,-7.000 28.000-6,-5.000 28.000-6,-14.000 12.000-6,-18.000-3.000-5,-19.000-3.000-5,-18.000-2.000-5,-9.000-6.000-3,4.000-6.000-2,3.000-6.000 0,3.000-6.000 0,3.000-7.000 0,3.000-6.000 5,3.000-6.000 3,4.000-6.000 4,11.000-7.000 3,23.000-6.000 5,22.000-6.000 4,22.000-6.000 5,12.000-9.000-3,3.000-8.000-11,3.000-10.000-11,4.000-9.000-9,-3.000-7.000-11,-5.000-3.000-9,-7.000-3.000-9,-5.000-2.000-10,-6.000-1.000-3,-3.000 3.000 1,-3.000 3.000 1,-2.000 4.000 2</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8"/>
    </inkml:context>
    <inkml:brush xml:id="br0">
      <inkml:brushProperty name="width" value="0.0527991987764835" units="cm"/>
      <inkml:brushProperty name="height" value="0.0527991987764835" units="cm"/>
      <inkml:brushProperty name="color" value="#f2395b"/>
      <inkml:brushProperty name="ignorePressure" value="0"/>
    </inkml:brush>
  </inkml:definitions>
  <inkml:trace contextRef="#ctx0" brushRef="#br0">33200.000 43450.000 416,'29.000'-46.000'85,"10.000"10.000"-7,10.000 10.000-7,9.000 9.000-6,7.000 2.000-7,7.000-2.000-8,6.000-3.000-8,7.000-3.000-7,4.000-1.000-6,3.000 4.000-5,3.000 3.000-5,4.000 3.000-4,-4.000 3.000-6,-9.000 3.000-6,-10.000 3.000-6,-8.000 4.000-6,-8.000 2.000-13,-2.000 4.000-20,-3.000 3.000-21,-3.000 3.000-19</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08"/>
    </inkml:context>
    <inkml:brush xml:id="br0">
      <inkml:brushProperty name="width" value="0.0604484900832176" units="cm"/>
      <inkml:brushProperty name="height" value="0.0604484900832176" units="cm"/>
      <inkml:brushProperty name="color" value="#f2395b"/>
      <inkml:brushProperty name="ignorePressure" value="0"/>
    </inkml:brush>
  </inkml:definitions>
  <inkml:trace contextRef="#ctx0" brushRef="#br0">34300.000 42800.000 363,'-135.000'-46.000'5,"32.000"10.000"9,31.000 10.000 10,32.000 9.000 9,16.000 12.000 11,4.000 16.000 14,3.000 15.000 12,3.000 17.000 13,4.000 11.000-2,7.000 10.000-16,6.000 10.000-16,7.000 9.000-16,0.000 10.000-10,-2.000 14.000-3,-3.000 11.000-3,-3.000 14.000-3,1.000 10.000-10,6.000 9.000-18,7.000 10.000-16,6.000 10.000-18,1.000-12.000-15,-3.000-31.000-11,-3.000-31.000-12,-2.000-31.000-12</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15"/>
    </inkml:context>
    <inkml:brush xml:id="br0">
      <inkml:brushProperty name="width" value="0.0592220611870289" units="cm"/>
      <inkml:brushProperty name="height" value="0.0592220611870289" units="cm"/>
      <inkml:brushProperty name="color" value="#00bff3"/>
      <inkml:brushProperty name="ignorePressure" value="0"/>
    </inkml:brush>
  </inkml:definitions>
  <inkml:trace contextRef="#ctx0" brushRef="#br0">23700.000 28100.000 371,'25.000'-152.000'57,"0.000"47.000"6,0.000 47.000 4,0.000 48.000 7,0.000 28.000-4,0.000 14.000-12,0.000 11.000-11,0.000 14.000-12,0.000 10.000-8,0.000 9.000-5,0.000 10.000-4,0.000 10.000-4,-2.000 5.000-3,-3.000 4.000-1,-3.000 3.000 0,-2.000 3.000-2,-3.000 1.000 0,1.000 1.000-1,-1.000-1.000-2,1.000 1.000-2,-3.000-3.000 0,-2.000-2.000-1,-3.000-3.000 1,-3.000-3.000 0,-2.000-2.000-1,0.000 0.000-1,0.000 0.000-1,0.000 0.000-1,-4.000 0.000-1,-5.000 0.000-1,-7.000 0.000-1,-5.000 0.000 0,-3.000-4.000-1,4.000-5.000 1,3.000-7.000 1,3.000-5.000 0,-5.000-17.000-3,-12.000-24.000-6,-13.000-26.000-6,-12.000-24.000-7,-4.000-26.000-3,7.000-24.000-2,6.000-26.000 0,7.000-24.000-2,0.000-15.000 1,-2.000-3.000 2,-3.000-3.000 1,-3.000-2.000 2,-1.000 0.000 2,4.000 7.000 0,3.000 6.000 1,3.000 7.000 1,3.000 8.000 2,3.000 14.000 2,3.000 11.000 3,4.000 14.000 3,1.000 10.000 3,0.000 9.000 3,0.000 10.000 3,0.000 10.000 3,0.000 7.000 7,0.000 6.000 9,0.000 7.000 11,0.000 6.000 10,1.000 9.000 3,4.000 13.000-2,3.000 12.000-3,3.000 13.000-3,3.000 9.000-2,3.000 6.000-2,3.000 7.000-3,4.000 6.000-2,-1.000 6.000-2,-3.000 6.000-2,-3.000 7.000-3,-2.000 6.000-2,-5.000 1.000-2,-2.000-3.000-4,-3.000-3.000-2,-3.000-2.000-3,1.000-5.000-4,6.000-2.000-3,7.000-3.000-5,6.000-3.000-3</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15"/>
    </inkml:context>
    <inkml:brush xml:id="br0">
      <inkml:brushProperty name="width" value="0.0557030774652958" units="cm"/>
      <inkml:brushProperty name="height" value="0.0557030774652958" units="cm"/>
      <inkml:brushProperty name="color" value="#00bff3"/>
      <inkml:brushProperty name="ignorePressure" value="0"/>
    </inkml:brush>
  </inkml:definitions>
  <inkml:trace contextRef="#ctx0" brushRef="#br0">24800.000 29000.000 394,'70.000'1.000'36,"-9.000"4.000"-4,-10.000 3.000-5,-8.000 3.000-4,-4.000 4.000 1,3.000 7.000 6,3.000 6.000 7,4.000 7.000 7,2.000 5.000 3,4.000 7.000 2,3.000 6.000 0,3.000 7.000 2,-4.000-1.000-4,-8.000-6.000-6,-10.000-6.000-9,-9.000-6.000-7,-7.000-2.000-14,-3.000 3.000-20,-3.000 3.000-22,-2.000 4.000-21</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16"/>
    </inkml:context>
    <inkml:brush xml:id="br0">
      <inkml:brushProperty name="width" value="0.0521498844027519" units="cm"/>
      <inkml:brushProperty name="height" value="0.0521498844027519" units="cm"/>
      <inkml:brushProperty name="color" value="#fed406"/>
      <inkml:brushProperty name="ignorePressure" value="0"/>
    </inkml:brush>
  </inkml:definitions>
  <inkml:trace contextRef="#ctx0" brushRef="#br0">17000.000 35150.000 421,'48.000'-68.000'2,"-3.000"17.000"3,-3.000 15.000 4,-2.000 16.000 4,2.000 7.000 1,9.000 1.000 0,10.000-1.000-1,10.000 1.000 0,4.000 1.000 0,0.000 3.000-3,0.000 3.000-1,0.000 4.000-2,1.000 1.000-1,4.000 0.000-2,3.000 0.000 0,3.000 0.000 0,4.000 1.000-2,7.000 4.000 0,6.000 3.000-1,7.000 3.000-1,4.000 1.000-1,3.000 1.000 0,3.000-1.000-2,4.000 1.000 0,4.000-3.000-1,6.000-2.000 2,7.000-3.000 0,6.000-3.000 1,3.000-2.000 0,0.000 0.000 1,0.000 0.000-1,0.000 0.000 1,3.000-2.000-1,6.000-3.000-1,7.000-3.000 0,6.000-2.000-2,3.000-1.000 0,0.000 3.000 1,0.000 3.000 0,0.000 4.000 2,-2.000-1.000 0,-3.000-3.000 0,-3.000-3.000 2,-2.000-2.000 1,-3.000-1.000 1,1.000 3.000-2,-1.000 3.000 1,1.000 4.000-1,-1.000 1.000 0,1.000 0.000-1,-1.000 0.000 1,1.000 0.000 0,-3.000 0.000 1,-2.000 0.000-1,-3.000 0.000 0,-3.000 0.000 1,1.000 3.000 0,6.000 6.000-1,7.000 7.000 0,6.000 6.000 0,7.000-1.000 0,10.000-5.000 1,10.000-7.000-1,9.000-5.000 0,6.000-3.000 1,3.000 4.000 0,3.000 3.000 0,4.000 3.000 0,-1.000-2.000 0,-3.000-6.000 1,-3.000-6.000-1,-2.000-6.000 0,3.000-7.000 1,14.000-6.000-2,11.000-6.000 1,14.000-6.000-1,5.000-4.000 0,1.000 1.000-1,-1.000-1.000 0,1.000 1.000 0,-3.000 2.000-1,-2.000 7.000 0,-3.000 6.000 0,-3.000 7.000 0,-2.000 2.000 0,0.000 1.000 0,0.000-1.000 0,0.000 1.000 0,-4.000 1.000 1,-5.000 3.000 1,-7.000 3.000 0,-5.000 4.000 0,-8.000-1.000 1,-5.000-3.000-1,-7.000-3.000 0,-5.000-2.000-1,-3.000-1.000 1,4.000 3.000 3,3.000 3.000 1,3.000 4.000 2,-2.000-1.000 0,-6.000-3.000 1,-6.000-3.000-1,-6.000-2.000 0,-2.000-1.000-1,3.000 3.000 0,3.000 3.000-1,4.000 4.000-1,5.000-3.000 0,10.000-5.000 0,10.000-7.000 0,9.000-5.000 0,4.000-3.000-1,1.000 4.000-1,-1.000 3.000-1,1.000 3.000-1,-1.000 1.000-1,1.000 1.000 0,-1.000-1.000-1,1.000 1.000-1,-1.000 1.000 0,1.000 3.000 1,-1.000 3.000-1,1.000 4.000 1,-3.000 1.000 0,-2.000 0.000 0,-3.000 0.000 0,-3.000 0.000 1,-4.000 0.000 0,-3.000 0.000 0,-3.000 0.000 0,-2.000 0.000 0,-5.000 1.000 0,-2.000 4.000 0,-3.000 3.000 1,-3.000 3.000 1,-4.000 1.000-1,-3.000 1.000 0,-3.000-1.000-1,-2.000 1.000-1,-3.000-3.000 1,1.000-2.000-1,-1.000-3.000 1,1.000-3.000-1,2.000-1.000 1,7.000 4.000 0,6.000 3.000-1,7.000 3.000 0,7.000-1.000 1,9.000-2.000 0,10.000-3.000 2,10.000-3.000 0,5.000-6.000 1,4.000-5.000-1,3.000-7.000 0,3.000-5.000 0,4.000-3.000-1,7.000 4.000 1,6.000 3.000-1,7.000 3.000 0,0.000 1.000 1,-2.000 1.000 0,-3.000-1.000 1,-3.000 1.000 1,-2.000 1.000 0,0.000 3.000-1,0.000 3.000 1,0.000 4.000-2,0.000 1.000 0,0.000 0.000 1,0.000 0.000-2,0.000 0.000 1,-4.000 0.000 0,-5.000 0.000-1,-7.000 0.000 1,-5.000 0.000-1,0.000 0.000 1,10.000 0.000-1,10.000 0.000 1,9.000 0.000-1,-1.000 0.000 0,-8.000 0.000 1,-10.000 0.000 1,-9.000 0.000 1,-9.000 1.000 0,-5.000 4.000 0,-7.000 3.000 0,-5.000 3.000 1,-3.000-1.000 0,4.000-2.000 0,3.000-3.000 1,3.000-3.000 0,-2.000-1.000 1,-6.000 4.000-1,-6.000 3.000-1,-6.000 3.000 0,-7.000-1.000 0,-6.000-2.000-1,-6.000-3.000-1,-6.000-3.000-1,-1.000-1.000 1,7.000 4.000-1,6.000 3.000 1,7.000 3.000 0,-1.000-1.000 0,-6.000-2.000 1,-6.000-3.000 0,-6.000-3.000 1,-1.000-1.000 0,7.000 4.000 0,6.000 3.000-1,7.000 3.000 0,8.000 1.000 1,14.000 1.000-1,11.000-1.000 2,14.000 1.000-1,5.000-3.000 1,1.000-2.000-2,-1.000-3.000-1,1.000-3.000-1,5.000-2.000 0,14.000 0.000-1,11.000 0.000-1,14.000 0.000 0,3.000 0.000-1,-2.000 0.000 0,-3.000 0.000-2,-3.000 0.000-1,-13.000-2.000 0,-22.000-3.000 1,-22.000-3.000 0,-21.000-2.000 0,-18.000-1.000 0,-12.000 3.000-1,-13.000 3.000 1,-12.000 4.000-1,-18.000 1.000 0,-21.000 0.000 0,-22.000 0.000 0,-22.000 0.000 1,-15.000 3.000 3,-5.000 6.000 6,-7.000 7.000 5,-5.000 6.000 5,-3.000 1.000 0,4.000-3.000-7,3.000-3.000-7,3.000-2.000-7,1.000-5.000-3,1.000-2.000 0,-1.000-3.000 1,1.000-3.000 0,-4.000-1.000 1,-6.000 4.000 2,-6.000 3.000 1,-6.000 3.000 2,-9.000 4.000 4,-8.000 7.000 6,-10.000 6.000 6,-9.000 7.000 6,-5.000 2.000 3,0.000 1.000-1,0.000-1.000-2,0.000 1.000 0,0.000 1.000-3,0.000 3.000-2,0.000 3.000-2,0.000 4.000-3,0.000 1.000-1,0.000 0.000-2,0.000 0.000 0,0.000 0.000-2,0.000 4.000 0,0.000 10.000 0,0.000 10.000 1,0.000 9.000 0,0.000 4.000 0,0.000 1.000-2,0.000-1.000-2,0.000 1.000-1,1.000 8.000 0,4.000 20.000 2,3.000 18.000 3,3.000 20.000 3,-2.000 6.000-1,-6.000-2.000-2,-6.000-3.000-2,-6.000-3.000-2,-6.000-6.000-2,-2.000-5.000 1,-3.000-7.000 1,-3.000-5.000 0,-1.000-6.000-1,4.000-3.000 0,3.000-3.000 0,3.000-2.000-2,1.000-3.000 0,1.000 1.000-1,-1.000-1.000-1,1.000 1.000 0,1.000-6.000 0,3.000-8.000 0,3.000-10.000 1,4.000-9.000 0,2.000-7.000 0,4.000-3.000-1,3.000-3.000-1,3.000-2.000-1,1.000-3.000-1,1.000 1.000 0,-1.000-1.000-1,1.000 1.000 1,-4.000-3.000-4,-6.000-2.000-5,-6.000-3.000-4,-6.000-3.000-7</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16"/>
    </inkml:context>
    <inkml:brush xml:id="br0">
      <inkml:brushProperty name="width" value="0.0494644567370415" units="cm"/>
      <inkml:brushProperty name="height" value="0.0494644567370415" units="cm"/>
      <inkml:brushProperty name="color" value="#00bff3"/>
      <inkml:brushProperty name="ignorePressure" value="0"/>
    </inkml:brush>
  </inkml:definitions>
  <inkml:trace contextRef="#ctx0" brushRef="#br0">23850.000 46050.000 444,'-69.000'21.000'5,"13.000"-5.000"8,12.000-7.000 8,13.000-5.000 10,20.000-6.000 9,28.000-3.000 9,28.000-3.000 9,29.000-2.000 11,16.000-5.000-3,7.000-2.000-11,6.000-3.000-14,7.000-3.000-12,4.000-4.000-8,3.000-3.000-2,3.000-3.000-4,4.000-2.000-3,1.000-1.000-4,0.000 3.000-4,0.000 3.000-7,0.000 4.000-4,1.000 4.000-3,4.000 6.000-1,3.000 7.000-1,3.000 6.000-1,-7.000 3.000 0,-15.000 0.000 1,-15.000 0.000-1,-16.000 0.000 2,-13.000 1.000-5,-9.000 4.000-7,-10.000 3.000-8,-8.000 3.000-7,-6.000-5.000-6,1.000-12.000-3,-1.000-13.000-4,1.000-12.000-3,-6.000-9.000 3,-8.000-2.000 6,-10.000-3.000 8,-9.000-3.000 8,-7.000 2.000 5,-3.000 10.000 5,-3.000 10.000 4,-2.000 9.000 5,-5.000 4.000 3,-2.000 1.000 1,-3.000-1.000 2,-3.000 1.000 1</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16"/>
    </inkml:context>
    <inkml:brush xml:id="br0">
      <inkml:brushProperty name="width" value="0.0530245304107666" units="cm"/>
      <inkml:brushProperty name="height" value="0.0530245304107666" units="cm"/>
      <inkml:brushProperty name="color" value="#00bff3"/>
      <inkml:brushProperty name="ignorePressure" value="0"/>
    </inkml:brush>
  </inkml:definitions>
  <inkml:trace contextRef="#ctx0" brushRef="#br0">25700.000 44400.000 414,'-24.000'-24.000'0,"4.000"4.000"0,3.000 3.000 0,3.000 3.000 0,1.000 1.000 4,1.000 1.000 9,-1.000-1.000 7,1.000 1.000 9,2.000 7.000 8,7.000 16.000 7,6.000 15.000 9,7.000 17.000 8,2.000 13.000-2,1.000 13.000-9,-1.000 12.000-10,1.000 13.000-9,-3.000 9.000-7,-2.000 6.000-3,-3.000 7.000-2,-3.000 6.000-3,-10.000 7.000-2,-16.000 10.000-1,-15.000 10.000 0,-15.000 9.000-1,-12.000 7.000-3,-6.000 7.000-6,-6.000 6.000-4,-6.000 7.000-5,-12.000 8.000-4,-15.000 14.000-1,-15.000 11.000-3,-16.000 14.000 0,-2.000-11.000-3,13.000-30.000-3,12.000-32.000-3,13.000-30.000-3,12.000-28.000-3,13.000-21.000-3,12.000-22.000-3,13.000-22.000-2,10.000-18.000-4,10.000-11.000-1,10.000-14.000-2,9.000-11.000-2,7.000-7.000 1,7.000 0.000 4,6.000 0.000 6,7.000 0.000 4</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17"/>
    </inkml:context>
    <inkml:brush xml:id="br0">
      <inkml:brushProperty name="width" value="0.0547346062958241" units="cm"/>
      <inkml:brushProperty name="height" value="0.0547346062958241" units="cm"/>
      <inkml:brushProperty name="color" value="#00bff3"/>
      <inkml:brushProperty name="ignorePressure" value="0"/>
    </inkml:brush>
  </inkml:definitions>
  <inkml:trace contextRef="#ctx0" brushRef="#br0">26000.000 46450.000 401,'28.000'26.000'6,"6.000"4.000"12,7.000 3.000 11,6.000 3.000 12,1.000 1.000 7,-3.000 1.000-1,-3.000-1.000 1,-2.000 1.000 1,2.000 5.000-2,9.000 14.000-4,10.000 11.000-4,10.000 14.000-4,4.000 5.000-3,0.000 1.000-5,0.000-1.000-4,0.000 1.000-4,-2.000-4.000-3,-3.000-6.000-4,-3.000-6.000-2,-2.000-6.000-5,-6.000-7.000-1,-6.000-6.000-4,-6.000-6.000-1,-6.000-6.000-2,-13.000-18.000-18,-19.000-28.000-33,-18.000-28.000-33,-19.000-27.000-33</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27"/>
    </inkml:context>
    <inkml:brush xml:id="br0">
      <inkml:brushProperty name="width" value="0.0409328378736973" units="cm"/>
      <inkml:brushProperty name="height" value="0.0409328378736973" units="cm"/>
      <inkml:brushProperty name="color" value="#00bff3"/>
      <inkml:brushProperty name="ignorePressure" value="0"/>
    </inkml:brush>
  </inkml:definitions>
  <inkml:trace contextRef="#ctx0" brushRef="#br0">43450.000 42600.000 537,'3.000'-69.000'9,"6.000"13.000"17,7.000 12.000 17,6.000 13.000 17,1.000 12.000 4,-3.000 13.000-12,-3.000 12.000-11,-2.000 13.000-12,-1.000 9.000-6,3.000 6.000-2,3.000 7.000-2,4.000 6.000-2,-1.000 4.000-2,-3.000 4.000-3,-3.000 3.000-2,-2.000 3.000-3,0.000 3.000-2,7.000 3.000 0,6.000 3.000-2,7.000 4.000-2,0.000-4.000 0,-2.000-9.000-4,-3.000-10.000-1,-3.000-8.000-2,5.000-14.000-1,17.000-15.000 4,15.000-15.000 2,16.000-16.000 3,10.000-16.000 1,7.000-16.000 0,6.000-15.000-2,7.000-15.000 0,2.000-11.000-1,1.000-2.000-1,-1.000-3.000 1,1.000-3.000-2,-6.000 2.000 1,-8.000 10.000 1,-10.000 10.000 0,-9.000 9.000 1,-12.000 9.000-1,-11.000 9.000-3,-14.000 10.000-3,-11.000 10.000-3</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27"/>
    </inkml:context>
    <inkml:brush xml:id="br0">
      <inkml:brushProperty name="width" value="0.0407043658196926" units="cm"/>
      <inkml:brushProperty name="height" value="0.0407043658196926" units="cm"/>
      <inkml:brushProperty name="color" value="#00bff3"/>
      <inkml:brushProperty name="ignorePressure" value="0"/>
    </inkml:brush>
  </inkml:definitions>
  <inkml:trace contextRef="#ctx0" brushRef="#br0">45800.000 45900.000 540,'-18.000'28.000'65,"17.000"6.000"-8,15.000 7.000-8,16.000 6.000-9,9.000 4.000-5,3.000 4.000-5,3.000 3.000-5,4.000 3.000-4,1.000-5.000-4,0.000-12.000-2,0.000-13.000-1,0.000-12.000-3,1.000-9.000-1,4.000-2.000 0,3.000-3.000 0,3.000-3.000-1,3.000-12.000 1,3.000-18.000-2,3.000-19.000 0,4.000-18.000-2,4.000-14.000 0,6.000-5.000-3,7.000-7.000-2,6.000-5.000-3,4.000-6.000-2,4.000-3.000-6,3.000-3.000-3,3.000-2.000-5,-1.000-5.000-7,-2.000-2.000-10,-3.000-3.000-8,-3.000-3.000-10,-12.000 8.000-4,-18.000 23.000 1,-19.000 22.000 0,-18.000 22.000 1</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29"/>
    </inkml:context>
    <inkml:brush xml:id="br0">
      <inkml:brushProperty name="width" value="0.0416821762919426" units="cm"/>
      <inkml:brushProperty name="height" value="0.0416821762919426" units="cm"/>
      <inkml:brushProperty name="color" value="#00bff3"/>
      <inkml:brushProperty name="ignorePressure" value="0"/>
    </inkml:brush>
  </inkml:definitions>
  <inkml:trace contextRef="#ctx0" brushRef="#br0">57500.000 48350.000 527,'-22.000'-41.000'59,"6.000"19.000"-3,7.000 19.000-3,6.000 19.000-1,6.000 12.000-6,6.000 6.000-8,7.000 7.000-8,6.000 6.000-8,3.000 10.000-5,0.000 17.000-2,0.000 15.000-1,0.000 16.000-2,-2.000 2.000-1,-3.000-8.000 0,-3.000-10.000 0,-2.000-9.000 0,-1.000-7.000-3,3.000-3.000-3,3.000-3.000-4,4.000-2.000-3,7.000-14.000-3,13.000-21.000-2,12.000-22.000-1,13.000-22.000-1,6.000-24.000 1,0.000-24.000 2,0.000-26.000 2,0.000-24.000 4,1.000-15.000 0,4.000-3.000 1,3.000-3.000-1,3.000-2.000 0,3.000-1.000 0,3.000 3.000 0,3.000 3.000-2,4.000 4.000 0,-3.000 2.000-2,-5.000 4.000-2,-7.000 3.000-3,-5.000 3.000-3,-6.000 4.000-1,-3.000 7.000-1,-3.000 6.000 0,-2.000 7.000-2,-9.000 5.000-2,-12.000 7.000-4,-13.000 6.000-6,-12.000 7.000-4,-10.000 7.000-6,-6.000 9.000-5,-6.000 10.000-7,-6.000 10.000-5</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30"/>
    </inkml:context>
    <inkml:brush xml:id="br0">
      <inkml:brushProperty name="width" value="0.0508477538824081" units="cm"/>
      <inkml:brushProperty name="height" value="0.0508477538824081" units="cm"/>
      <inkml:brushProperty name="color" value="#00bff3"/>
      <inkml:brushProperty name="ignorePressure" value="0"/>
    </inkml:brush>
  </inkml:definitions>
  <inkml:trace contextRef="#ctx0" brushRef="#br0">58550.000 52300.000 432,'-63.000'29.000'0,"-24.000"10.000"0,-26.000 10.000 0,-24.000 9.000 0,4.000-2.000 1,34.000-12.000 3,35.000-13.000 2,35.000-12.000 3,14.000-9.000 2,-2.000-2.000 3,-3.000-3.000 3,-3.000-3.000 2,4.000-2.000 4,13.000 0.000 4,12.000 0.000 2,13.000 0.000 5,15.000 0.000-1,19.000 0.000-1,19.000 0.000-3,19.000 0.000-3,13.000 0.000-2,10.000 0.000-2,10.000 0.000-4,9.000 0.000-2,7.000 0.000-2,7.000 0.000-2,6.000 0.000-2,7.000 0.000-2,-1.000-2.000-2,-6.000-3.000-1,-6.000-3.000-3,-6.000-2.000-2,1.000 0.000 0,9.000 7.000 1,10.000 6.000 1,10.000 7.000 2,0.000 5.000 0,-5.000 7.000-2,-7.000 6.000-1,-5.000 7.000-1,-9.000 0.000 0,-9.000-2.000-2,-10.000-3.000 1,-8.000-3.000-1,-11.000-2.000 0,-8.000 0.000 1,-10.000 0.000 1,-9.000 0.000 1,-12.000 1.000 0,-11.000 4.000 1,-14.000 3.000 0,-11.000 3.000 1,-11.000 7.000 0,-5.000 14.000 1,-7.000 11.000 1,-5.000 14.000 1,-9.000 8.000 1,-9.000 7.000 2,-10.000 6.000 1,-8.000 7.000 1,-8.000 4.000 1,-2.000 3.000-3,-3.000 3.000-1,-3.000 4.000-2,-4.000 5.000-1,-3.000 10.000-2,-3.000 10.000-1,-2.000 9.000 0,-3.000 2.000-3,1.000-2.000-2,-1.000-3.000-2,1.000-3.000-3,2.000-9.000-1,7.000-11.000 0,6.000-14.000 1,7.000-11.000 0,5.000-14.000 0,7.000-11.000 1,6.000-14.000 0,7.000-11.000 2,16.000-9.000-1,29.000-3.000 0,28.000-3.000 0,28.000-2.000 0,20.000-8.000 1,13.000-8.000 2,12.000-10.000 3,13.000-9.000 2,10.000-5.000 1,10.000 0.000-1,10.000 0.000-1,9.000 0.000 0,12.000 0.000 0,16.000 0.000 3,15.000 0.000 3,17.000 0.000 3,7.000 0.000 0,0.000 0.000-2,0.000 0.000-2,0.000 0.000-2,-4.000 0.000-2,-5.000 0.000-3,-7.000 0.000-2,-5.000 0.000-4,-12.000 0.000-1,-16.000 0.000-2,-15.000 0.000-1,-15.000 0.000-1,-14.000 0.000 0,-8.000 0.000 0,-10.000 0.000 2,-9.000 0.000 0,-12.000-2.000-2,-11.000-3.000-3,-14.000-3.000-4,-11.000-2.000-4,-12.000-5.000-2,-9.000-2.000-2,-10.000-3.000-1,-8.000-3.000-1,-8.000-2.000-2,-2.000 0.000-1,-3.000 0.000-2,-3.000 0.000-2</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30"/>
    </inkml:context>
    <inkml:brush xml:id="br0">
      <inkml:brushProperty name="width" value="0.0598934218287468" units="cm"/>
      <inkml:brushProperty name="height" value="0.0598934218287468" units="cm"/>
      <inkml:brushProperty name="color" value="#00bff3"/>
      <inkml:brushProperty name="ignorePressure" value="0"/>
    </inkml:brush>
  </inkml:definitions>
  <inkml:trace contextRef="#ctx0" brushRef="#br0">70750.000 52500.000 367,'64.000'-41.000'40,"-22.000"19.000"6,-22.000 19.000 5,-21.000 19.000 6,-21.000 15.000 2,-19.000 13.000-5,-18.000 12.000-4,-19.000 13.000-4,-12.000 9.000-5,-2.000 6.000-3,-3.000 7.000-5,-3.000 6.000-4,-6.000 4.000-5,-5.000 4.000-3,-7.000 3.000-4,-5.000 3.000-4,-6.000 7.000-4,-3.000 14.000-5,-3.000 11.000-4,-2.000 14.000-4,6.000 0.000-6,20.000-8.000-7,18.000-10.000-7,20.000-9.000-8,11.000-12.000-7,7.000-11.000-8,6.000-14.000-7,7.000-11.000-8,8.000-25.000-3,14.000-33.000 1,11.000-35.000 2,14.000-34.000 1</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31"/>
    </inkml:context>
    <inkml:brush xml:id="br0">
      <inkml:brushProperty name="width" value="0.0573224164545536" units="cm"/>
      <inkml:brushProperty name="height" value="0.0573224164545536" units="cm"/>
      <inkml:brushProperty name="color" value="#00bff3"/>
      <inkml:brushProperty name="ignorePressure" value="0"/>
    </inkml:brush>
  </inkml:definitions>
  <inkml:trace contextRef="#ctx0" brushRef="#br0">68950.000 52500.000 383,'-47.000'-71.000'2,"6.000"10.000"3,7.000 10.000 4,6.000 9.000 4,12.000 21.000 12,19.000 35.000 22,19.000 35.000 22,19.000 34.000 22,12.000 20.000 2,6.000 6.000-17,7.000 7.000-16,6.000 6.000-17,6.000 7.000-12,6.000 10.000-7,7.000 10.000-7,6.000 9.000-8,1.000 7.000-7,-3.000 7.000-8,-3.000 6.000-8,-2.000 7.000-9,-8.000 5.000-7,-8.000 7.000-7,-10.000 6.000-5,-9.000 7.000-6,-10.000-17.000-7,-9.000-36.000-7,-10.000-39.000-8,-8.000-36.000-8</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33:32"/>
    </inkml:context>
    <inkml:brush xml:id="br0">
      <inkml:brushProperty name="width" value="0.0494036860764027" units="cm"/>
      <inkml:brushProperty name="height" value="0.0494036860764027" units="cm"/>
      <inkml:brushProperty name="color" value="#00bff3"/>
      <inkml:brushProperty name="ignorePressure" value="0"/>
    </inkml:brush>
  </inkml:definitions>
  <inkml:trace contextRef="#ctx0" brushRef="#br0">9700.000 55650.000 445,'0.000'-94.000'-1,"0.000"13.000"-1,0.000 12.000-2,0.000 13.000 0,0.000 7.000-2,0.000 4.000 2,0.000 3.000 1,0.000 3.000 1,0.000 1.000 1,0.000 1.000 1,0.000-1.000 1,0.000 1.000 2,0.000 1.000 1,0.000 3.000 0,0.000 3.000-1,0.000 4.000 1,-2.000 1.000 0,-3.000 0.000 1,-3.000 0.000 2,-2.000 0.000 2,2.000 25.000 9,9.000 50.000 18,10.000 50.000 18,10.000 50.000 18,5.000 23.000 2,4.000-3.000-13,3.000-3.000-12,3.000-2.000-12,-1.000-5.000-9,-2.000-2.000-3,-3.000-3.000-5,-3.000-3.000-2,1.000 1.000-5,6.000 6.000-2,7.000 7.000-2,6.000 6.000-4,1.000 1.000-1,-3.000-3.000-2,-3.000-3.000-1,-2.000-2.000 0,-1.000-11.000-2,3.000-15.000-2,3.000-15.000 0,4.000-16.000-2,5.000-18.000 0,10.000-18.000 1,10.000-19.000-1,9.000-18.000 1,10.000-23.000 1,14.000-24.000-1,11.000-26.000 1,14.000-24.000-1,21.000-29.000 0,31.000-31.000-3,32.000-31.000-3,31.000-31.000-2,21.000-23.000-3,14.000-11.000-3,11.000-14.000-3,14.000-11.000-3,7.000-3.000-2,3.000 10.000-1,3.000 10.000-1,4.000 9.000-1,-10.000 7.000-3,-22.000 7.000-2,-22.000 6.000-3,-21.000 7.000-3,-32.000 18.000-1,-41.000 31.000 3,-40.000 32.000 1,-40.000 31.000 1</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17"/>
    </inkml:context>
    <inkml:brush xml:id="br0">
      <inkml:brushProperty name="width" value="0.0510735735297203" units="cm"/>
      <inkml:brushProperty name="height" value="0.0510735735297203" units="cm"/>
      <inkml:brushProperty name="color" value="#fed406"/>
      <inkml:brushProperty name="ignorePressure" value="0"/>
    </inkml:brush>
  </inkml:definitions>
  <inkml:trace contextRef="#ctx0" brushRef="#br0">65900.000 41900.000 430,'50.000'28.000'124,"0.000"6.000"-28,0.000 7.000-28,0.000 6.000-27,0.000 4.000-16,0.000 4.000-1,0.000 3.000-4,0.000 3.000-1,-2.000 3.000-2,-3.000 3.000-1,-3.000 3.000 0,-2.000 4.000 0,-5.000 2.000-1,-2.000 4.000-2,-3.000 3.000-1,-3.000 3.000-2,-4.000-2.000-1,-3.000-6.000-2,-3.000-6.000-1,-2.000-6.000-1,2.000-9.000-2,9.000-8.000-1,10.000-10.000 0,10.000-9.000-1,10.000-15.000-1,13.000-18.000 0,12.000-19.000 0,13.000-18.000 0,20.000-26.000-1,28.000-31.000 2,28.000-31.000 0,29.000-31.000 1,27.000-24.000-3,29.000-16.000-4,28.000-15.000-6,28.000-15.000-4,12.000-4.000-5,-3.000 9.000-4,-3.000 10.000-5,-2.000 10.000-4,-30.000 21.000-5,-52.000 34.000-1,-53.000 35.000-3,-53.000 35.000-3,-34.000 19.000-2,-11.000 7.000-2,-14.000 6.000-4,-11.000 7.000-2</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27"/>
    </inkml:context>
    <inkml:brush xml:id="br0">
      <inkml:brushProperty name="width" value="0.0409328378736973" units="cm"/>
      <inkml:brushProperty name="height" value="0.0409328378736973" units="cm"/>
      <inkml:brushProperty name="color" value="#00bff3"/>
      <inkml:brushProperty name="ignorePressure" value="0"/>
    </inkml:brush>
  </inkml:definitions>
  <inkml:trace contextRef="#ctx0" brushRef="#br0">43450.000 42600.000 537,'3.000'-69.000'9,"6.000"13.000"17,7.000 12.000 17,6.000 13.000 17,1.000 12.000 4,-3.000 13.000-12,-3.000 12.000-11,-2.000 13.000-12,-1.000 9.000-6,3.000 6.000-2,3.000 7.000-2,4.000 6.000-2,-1.000 4.000-2,-3.000 4.000-3,-3.000 3.000-2,-2.000 3.000-3,0.000 3.000-2,7.000 3.000 0,6.000 3.000-2,7.000 4.000-2,0.000-4.000 0,-2.000-9.000-4,-3.000-10.000-1,-3.000-8.000-2,5.000-14.000-1,17.000-15.000 4,15.000-15.000 2,16.000-16.000 3,10.000-16.000 1,7.000-16.000 0,6.000-15.000-2,7.000-15.000 0,2.000-11.000-1,1.000-2.000-1,-1.000-3.000 1,1.000-3.000-2,-6.000 2.000 1,-8.000 10.000 1,-10.000 10.000 0,-9.000 9.000 1,-12.000 9.000-1,-11.000 9.000-3,-14.000 10.000-3,-11.000 10.000-3</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27"/>
    </inkml:context>
    <inkml:brush xml:id="br0">
      <inkml:brushProperty name="width" value="0.0407043658196926" units="cm"/>
      <inkml:brushProperty name="height" value="0.0407043658196926" units="cm"/>
      <inkml:brushProperty name="color" value="#00bff3"/>
      <inkml:brushProperty name="ignorePressure" value="0"/>
    </inkml:brush>
  </inkml:definitions>
  <inkml:trace contextRef="#ctx0" brushRef="#br0">45800.000 45900.000 540,'-18.000'28.000'65,"17.000"6.000"-8,15.000 7.000-8,16.000 6.000-9,9.000 4.000-5,3.000 4.000-5,3.000 3.000-5,4.000 3.000-4,1.000-5.000-4,0.000-12.000-2,0.000-13.000-1,0.000-12.000-3,1.000-9.000-1,4.000-2.000 0,3.000-3.000 0,3.000-3.000-1,3.000-12.000 1,3.000-18.000-2,3.000-19.000 0,4.000-18.000-2,4.000-14.000 0,6.000-5.000-3,7.000-7.000-2,6.000-5.000-3,4.000-6.000-2,4.000-3.000-6,3.000-3.000-3,3.000-2.000-5,-1.000-5.000-7,-2.000-2.000-10,-3.000-3.000-8,-3.000-3.000-10,-12.000 8.000-4,-18.000 23.000 1,-19.000 22.000 0,-18.000 22.000 1</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29"/>
    </inkml:context>
    <inkml:brush xml:id="br0">
      <inkml:brushProperty name="width" value="0.0416821762919426" units="cm"/>
      <inkml:brushProperty name="height" value="0.0416821762919426" units="cm"/>
      <inkml:brushProperty name="color" value="#00bff3"/>
      <inkml:brushProperty name="ignorePressure" value="0"/>
    </inkml:brush>
  </inkml:definitions>
  <inkml:trace contextRef="#ctx0" brushRef="#br0">57500.000 48350.000 527,'-22.000'-41.000'59,"6.000"19.000"-3,7.000 19.000-3,6.000 19.000-1,6.000 12.000-6,6.000 6.000-8,7.000 7.000-8,6.000 6.000-8,3.000 10.000-5,0.000 17.000-2,0.000 15.000-1,0.000 16.000-2,-2.000 2.000-1,-3.000-8.000 0,-3.000-10.000 0,-2.000-9.000 0,-1.000-7.000-3,3.000-3.000-3,3.000-3.000-4,4.000-2.000-3,7.000-14.000-3,13.000-21.000-2,12.000-22.000-1,13.000-22.000-1,6.000-24.000 1,0.000-24.000 2,0.000-26.000 2,0.000-24.000 4,1.000-15.000 0,4.000-3.000 1,3.000-3.000-1,3.000-2.000 0,3.000-1.000 0,3.000 3.000 0,3.000 3.000-2,4.000 4.000 0,-3.000 2.000-2,-5.000 4.000-2,-7.000 3.000-3,-5.000 3.000-3,-6.000 4.000-1,-3.000 7.000-1,-3.000 6.000 0,-2.000 7.000-2,-9.000 5.000-2,-12.000 7.000-4,-13.000 6.000-6,-12.000 7.000-4,-10.000 7.000-6,-6.000 9.000-5,-6.000 10.000-7,-6.000 10.000-5</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30"/>
    </inkml:context>
    <inkml:brush xml:id="br0">
      <inkml:brushProperty name="width" value="0.0508477538824081" units="cm"/>
      <inkml:brushProperty name="height" value="0.0508477538824081" units="cm"/>
      <inkml:brushProperty name="color" value="#00bff3"/>
      <inkml:brushProperty name="ignorePressure" value="0"/>
    </inkml:brush>
  </inkml:definitions>
  <inkml:trace contextRef="#ctx0" brushRef="#br0">58550.000 52300.000 432,'-63.000'29.000'0,"-24.000"10.000"0,-26.000 10.000 0,-24.000 9.000 0,4.000-2.000 1,34.000-12.000 3,35.000-13.000 2,35.000-12.000 3,14.000-9.000 2,-2.000-2.000 3,-3.000-3.000 3,-3.000-3.000 2,4.000-2.000 4,13.000 0.000 4,12.000 0.000 2,13.000 0.000 5,15.000 0.000-1,19.000 0.000-1,19.000 0.000-3,19.000 0.000-3,13.000 0.000-2,10.000 0.000-2,10.000 0.000-4,9.000 0.000-2,7.000 0.000-2,7.000 0.000-2,6.000 0.000-2,7.000 0.000-2,-1.000-2.000-2,-6.000-3.000-1,-6.000-3.000-3,-6.000-2.000-2,1.000 0.000 0,9.000 7.000 1,10.000 6.000 1,10.000 7.000 2,0.000 5.000 0,-5.000 7.000-2,-7.000 6.000-1,-5.000 7.000-1,-9.000 0.000 0,-9.000-2.000-2,-10.000-3.000 1,-8.000-3.000-1,-11.000-2.000 0,-8.000 0.000 1,-10.000 0.000 1,-9.000 0.000 1,-12.000 1.000 0,-11.000 4.000 1,-14.000 3.000 0,-11.000 3.000 1,-11.000 7.000 0,-5.000 14.000 1,-7.000 11.000 1,-5.000 14.000 1,-9.000 8.000 1,-9.000 7.000 2,-10.000 6.000 1,-8.000 7.000 1,-8.000 4.000 1,-2.000 3.000-3,-3.000 3.000-1,-3.000 4.000-2,-4.000 5.000-1,-3.000 10.000-2,-3.000 10.000-1,-2.000 9.000 0,-3.000 2.000-3,1.000-2.000-2,-1.000-3.000-2,1.000-3.000-3,2.000-9.000-1,7.000-11.000 0,6.000-14.000 1,7.000-11.000 0,5.000-14.000 0,7.000-11.000 1,6.000-14.000 0,7.000-11.000 2,16.000-9.000-1,29.000-3.000 0,28.000-3.000 0,28.000-2.000 0,20.000-8.000 1,13.000-8.000 2,12.000-10.000 3,13.000-9.000 2,10.000-5.000 1,10.000 0.000-1,10.000 0.000-1,9.000 0.000 0,12.000 0.000 0,16.000 0.000 3,15.000 0.000 3,17.000 0.000 3,7.000 0.000 0,0.000 0.000-2,0.000 0.000-2,0.000 0.000-2,-4.000 0.000-2,-5.000 0.000-3,-7.000 0.000-2,-5.000 0.000-4,-12.000 0.000-1,-16.000 0.000-2,-15.000 0.000-1,-15.000 0.000-1,-14.000 0.000 0,-8.000 0.000 0,-10.000 0.000 2,-9.000 0.000 0,-12.000-2.000-2,-11.000-3.000-3,-14.000-3.000-4,-11.000-2.000-4,-12.000-5.000-2,-9.000-2.000-2,-10.000-3.000-1,-8.000-3.000-1,-8.000-2.000-2,-2.000 0.000-1,-3.000 0.000-2,-3.000 0.000-2</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30"/>
    </inkml:context>
    <inkml:brush xml:id="br0">
      <inkml:brushProperty name="width" value="0.0598934218287468" units="cm"/>
      <inkml:brushProperty name="height" value="0.0598934218287468" units="cm"/>
      <inkml:brushProperty name="color" value="#00bff3"/>
      <inkml:brushProperty name="ignorePressure" value="0"/>
    </inkml:brush>
  </inkml:definitions>
  <inkml:trace contextRef="#ctx0" brushRef="#br0">70750.000 52500.000 367,'64.000'-41.000'40,"-22.000"19.000"6,-22.000 19.000 5,-21.000 19.000 6,-21.000 15.000 2,-19.000 13.000-5,-18.000 12.000-4,-19.000 13.000-4,-12.000 9.000-5,-2.000 6.000-3,-3.000 7.000-5,-3.000 6.000-4,-6.000 4.000-5,-5.000 4.000-3,-7.000 3.000-4,-5.000 3.000-4,-6.000 7.000-4,-3.000 14.000-5,-3.000 11.000-4,-2.000 14.000-4,6.000 0.000-6,20.000-8.000-7,18.000-10.000-7,20.000-9.000-8,11.000-12.000-7,7.000-11.000-8,6.000-14.000-7,7.000-11.000-8,8.000-25.000-3,14.000-33.000 1,11.000-35.000 2,14.000-34.000 1</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31"/>
    </inkml:context>
    <inkml:brush xml:id="br0">
      <inkml:brushProperty name="width" value="0.0573224164545536" units="cm"/>
      <inkml:brushProperty name="height" value="0.0573224164545536" units="cm"/>
      <inkml:brushProperty name="color" value="#00bff3"/>
      <inkml:brushProperty name="ignorePressure" value="0"/>
    </inkml:brush>
  </inkml:definitions>
  <inkml:trace contextRef="#ctx0" brushRef="#br0">68950.000 52500.000 383,'-47.000'-71.000'2,"6.000"10.000"3,7.000 10.000 4,6.000 9.000 4,12.000 21.000 12,19.000 35.000 22,19.000 35.000 22,19.000 34.000 22,12.000 20.000 2,6.000 6.000-17,7.000 7.000-16,6.000 6.000-17,6.000 7.000-12,6.000 10.000-7,7.000 10.000-7,6.000 9.000-8,1.000 7.000-7,-3.000 7.000-8,-3.000 6.000-8,-2.000 7.000-9,-8.000 5.000-7,-8.000 7.000-7,-10.000 6.000-5,-9.000 7.000-6,-10.000-17.000-7,-9.000-36.000-7,-10.000-39.000-8,-8.000-36.000-8</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33:32"/>
    </inkml:context>
    <inkml:brush xml:id="br0">
      <inkml:brushProperty name="width" value="0.0494036860764027" units="cm"/>
      <inkml:brushProperty name="height" value="0.0494036860764027" units="cm"/>
      <inkml:brushProperty name="color" value="#00bff3"/>
      <inkml:brushProperty name="ignorePressure" value="0"/>
    </inkml:brush>
  </inkml:definitions>
  <inkml:trace contextRef="#ctx0" brushRef="#br0">9700.000 55650.000 445,'0.000'-94.000'-1,"0.000"13.000"-1,0.000 12.000-2,0.000 13.000 0,0.000 7.000-2,0.000 4.000 2,0.000 3.000 1,0.000 3.000 1,0.000 1.000 1,0.000 1.000 1,0.000-1.000 1,0.000 1.000 2,0.000 1.000 1,0.000 3.000 0,0.000 3.000-1,0.000 4.000 1,-2.000 1.000 0,-3.000 0.000 1,-3.000 0.000 2,-2.000 0.000 2,2.000 25.000 9,9.000 50.000 18,10.000 50.000 18,10.000 50.000 18,5.000 23.000 2,4.000-3.000-13,3.000-3.000-12,3.000-2.000-12,-1.000-5.000-9,-2.000-2.000-3,-3.000-3.000-5,-3.000-3.000-2,1.000 1.000-5,6.000 6.000-2,7.000 7.000-2,6.000 6.000-4,1.000 1.000-1,-3.000-3.000-2,-3.000-3.000-1,-2.000-2.000 0,-1.000-11.000-2,3.000-15.000-2,3.000-15.000 0,4.000-16.000-2,5.000-18.000 0,10.000-18.000 1,10.000-19.000-1,9.000-18.000 1,10.000-23.000 1,14.000-24.000-1,11.000-26.000 1,14.000-24.000-1,21.000-29.000 0,31.000-31.000-3,32.000-31.000-3,31.000-31.000-2,21.000-23.000-3,14.000-11.000-3,11.000-14.000-3,14.000-11.000-3,7.000-3.000-2,3.000 10.000-1,3.000 10.000-1,4.000 9.000-1,-10.000 7.000-3,-22.000 7.000-2,-22.000 6.000-3,-21.000 7.000-3,-32.000 18.000-1,-41.000 31.000 3,-40.000 32.000 1,-40.000 31.000 1</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17"/>
    </inkml:context>
    <inkml:brush xml:id="br0">
      <inkml:brushProperty name="width" value="0.0492235012352467" units="cm"/>
      <inkml:brushProperty name="height" value="0.0492235012352467" units="cm"/>
      <inkml:brushProperty name="color" value="#00bff2"/>
      <inkml:brushProperty name="ignorePressure" value="0"/>
    </inkml:brush>
  </inkml:definitions>
  <inkml:trace contextRef="#ctx0" brushRef="#br0">45550.000 23800.000 446,'-47.000'26.000'106,"6.000"4.000"-26,7.000 3.000-25,6.000 3.000-26,-4.000 14.000-12,-11.000 25.000 1,-14.000 25.000 1,-11.000 25.000 0,-6.000 12.000 0,4.000 1.000-4,3.000-1.000-2,3.000 1.000-3,1.000 2.000-2,1.000 7.000-1,-1.000 6.000-1,1.000 7.000-1,2.000-4.000-2,7.000-12.000-3,6.000-13.000-4,7.000-12.000-3,5.000-15.000 0,7.000-15.000-1,6.000-15.000 1,7.000-16.000 1,7.000-18.000-6,9.000-18.000-12,10.000-19.000-13,10.000-18.000-13,8.000-23.000-2,10.000-24.000 4,10.000-26.000 6,9.000-24.000 4,4.000-21.000 5,1.000-16.000 3,-1.000-15.000 4,1.000-15.000 2,-1.000-6.000 3,1.000 7.000 5,-1.000 6.000 3,1.000 7.000 3,-3.000 11.000 4,-2.000 20.000 2,-3.000 18.000 3,-3.000 20.000 3,-6.000 11.000 1,-5.000 7.000 4,-7.000 6.000 2,-5.000 7.000 3,-6.000 7.000 1,-3.000 9.000 0,-3.000 10.000-2,-2.000 10.000 0,-1.000 5.000 2,3.000 4.000 6,3.000 3.000 4,4.000 3.000 6,1.000 4.000 4,0.000 7.000 2,0.000 6.000 2,0.000 7.000 2,-4.000 8.000-1,-5.000 14.000-4,-7.000 11.000-4,-5.000 14.000-4,-4.000 10.000-3,0.000 9.000-3,0.000 10.000-2,0.000 10.000-2,-2.000 8.000-2,-3.000 10.000-1,-3.000 10.000-3,-2.000 9.000-1,-6.000 9.000-3,-6.000 9.000-2,-6.000 10.000-3,-6.000 10.000-3,-2.000-3.000-2,3.000-11.000 2,3.000-14.000 0,4.000-11.000 2,2.000-15.000-3,4.000-16.000-5,3.000-15.000-4,3.000-15.000-6,-2.000-18.000-6,-6.000-19.000-7,-6.000-18.000-9,-6.000-19.000-7,-4.000-19.000-1,1.000-19.000 8,-1.000-18.000 7,1.000-19.000 7,-1.000-10.000 5,1.000 1.000 2,-1.000-1.000 2,1.000 1.000 2,2.000 4.000 4,7.000 9.000 5,6.000 10.000 5,7.000 10.000 5,2.000 7.000 4,1.000 6.000 2,-1.000 7.000 4,1.000 6.000 2,4.000 4.000 3,9.000 4.000 4,10.000 3.000 4,10.000 3.000 4,8.000 3.000-1,10.000 3.000-6,10.000 3.000-8,9.000 4.000-5,9.000-1.000-6,9.000-3.000-4,10.000-3.000-3,10.000-2.000-3,0.000-5.000-6,-5.000-2.000-6,-7.000-3.000-6,-5.000-3.000-7,-6.000-2.000-3,-3.000 0.000 3,-3.000 0.000 1,-2.000 0.000 2,-6.000 0.000 2,-6.000 0.000 3,-6.000 0.000 3,-6.000 0.000 3,-7.000-2.000 5,-6.000-3.000 6,-6.000-3.000 5,-6.000-2.000 7,-6.000-3.000 2,-2.000 1.000-2,-3.000-1.000-1,-3.000 1.000-3,-6.000 2.000 3,-5.000 7.000 5,-7.000 6.000 7,-5.000 7.000 5,-6.000 4.000 4,-3.000 3.000 0,-3.000 3.000 1,-2.000 4.000 0,-1.000 5.000-1,3.000 10.000-2,3.000 10.000-2,4.000 9.000-2,1.000 10.000-2,0.000 14.000-3,0.000 11.000 0,0.000 14.000-3,1.000 2.000-1,4.000-6.000 1,3.000-6.000-1,3.000-6.000-1,3.000-6.000 0,3.000-2.000-4,3.000-3.000-3,4.000-3.000-2,5.000-7.000-4,10.000-9.000-3,10.000-10.000-4,9.000-8.000-3,6.000-8.000-4,3.000-2.000-5,3.000-3.000-4,4.000-3.000-5,1.000-6.000-1,0.000-5.000 2,0.000-7.000 2,0.000-5.000 2,-4.000-8.000 4,-5.000-5.000 2,-7.000-7.000 4,-5.000-5.000 3,-8.000-3.000 4,-5.000 4.000 2,-7.000 3.000 2,-5.000 3.000 3,-4.000 3.000 4,0.000 3.000 4,0.000 3.000 4,0.000 4.000 4,-2.000 8.000 8,-3.000 17.000 9,-3.000 15.000 9,-2.000 16.000 10,-1.000 10.000 0,3.000 7.000-8,3.000 6.000-8,4.000 7.000-9,-1.000 4.000-5,-3.000 3.000-3,-3.000 3.000-2,-2.000 4.000-2,-3.000 1.000-2,1.000 0.000-1,-1.000 0.000-1,1.000 0.000-2,1.000 1.000 0,3.000 4.000-4,3.000 3.000-2,4.000 3.000-4,-1.000 3.000 0,-3.000 3.000-1,-3.000 3.000 0,-2.000 4.000-1,-3.000 4.000 0,1.000 6.000 0,-1.000 7.000 0,1.000 6.000-2,-1.000 6.000 1,1.000 6.000-1,-1.000 7.000 0,1.000 6.000-1,-3.000-2.000 0,-2.000-9.000-1,-3.000-10.000 0,-3.000-8.000 0,-2.000-11.000-1,0.000-8.000 0,0.000-10.000 0,0.000-9.000 0,0.000-9.000 1,0.000-5.000-1,0.000-7.000 1,0.000-5.000 0,-2.000-8.000 0,-3.000-5.000 1,-3.000-7.000-1,-2.000-5.000 1,-5.000-6.000 0,-2.000-3.000 1,-3.000-3.000 0,-3.000-2.000 2,-2.000-9.000-1,0.000-12.000 2,0.000-13.000 1,0.000-12.000 0,1.000-13.000 1,4.000-12.000 0,3.000-13.000-1,3.000-12.000 1,6.000-12.000-1,9.000-8.000 0,10.000-10.000 0,10.000-9.000-1,10.000-7.000 0,13.000-3.000-1,12.000-3.000-2,13.000-2.000 0,9.000-3.000-2,6.000 1.000-1,7.000-1.000-3,6.000 1.000-2,3.000 5.000-3,0.000 14.000-3,0.000 11.000-3,0.000 14.000-4,-5.000 11.000 1,-9.000 14.000 3,-10.000 11.000 5,-8.000 14.000 3,-8.000 7.000-1,-2.000 3.000-4,-3.000 3.000-6,-3.000 4.000-6</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17"/>
    </inkml:context>
    <inkml:brush xml:id="br0">
      <inkml:brushProperty name="width" value="0.0393786989152431" units="cm"/>
      <inkml:brushProperty name="height" value="0.0393786989152431" units="cm"/>
      <inkml:brushProperty name="color" value="#00bff2"/>
      <inkml:brushProperty name="ignorePressure" value="0"/>
    </inkml:brush>
  </inkml:definitions>
  <inkml:trace contextRef="#ctx0" brushRef="#br0">46700.000 24150.000 558,'29.000'23.000'126,"10.000"-3.000"-29,10.000-3.000-27,9.000-2.000-29,9.000-5.000-16,9.000-2.000-2,10.000-3.000-2,10.000-3.000-3,-1.000-1.000-4,-9.000 4.000-8,-10.000 3.000-6,-8.000 3.000-6,-8.000 1.000-8,-2.000 1.000-7,-3.000-1.000-8,-3.000 1.000-6,-7.000 1.000-8,-9.000 3.000-7,-10.000 3.000-6,-8.000 4.000-6</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18"/>
    </inkml:context>
    <inkml:brush xml:id="br0">
      <inkml:brushProperty name="width" value="0.0404606871306896" units="cm"/>
      <inkml:brushProperty name="height" value="0.0404606871306896" units="cm"/>
      <inkml:brushProperty name="color" value="#00bff2"/>
      <inkml:brushProperty name="ignorePressure" value="0"/>
    </inkml:brush>
  </inkml:definitions>
  <inkml:trace contextRef="#ctx0" brushRef="#br0">47600.000 23450.000 543,'-68.000'-2.000'5,"17.000"-3.000"9,15.000-3.000 10,16.000-2.000 9,9.000 5.000 7,3.000 16.000 7,3.000 15.000 7,4.000 17.000 5,2.000 13.000-2,4.000 13.000-11,3.000 12.000-12,3.000 13.000-10,-4.000 12.000-11,-8.000 13.000-6,-10.000 12.000-9,-9.000 13.000-8,-7.000 15.000-9,-3.000 19.000-11,-3.000 19.000-11,-2.000 19.000-11,-1.000-10.000-7,3.000-37.000-1,3.000-38.000-1,4.000-37.000-2</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22"/>
    </inkml:context>
    <inkml:brush xml:id="br0">
      <inkml:brushProperty name="width" value="0.0355343371629715" units="cm"/>
      <inkml:brushProperty name="height" value="0.0355343371629715" units="cm"/>
      <inkml:brushProperty name="color" value="#f2395b"/>
      <inkml:brushProperty name="ignorePressure" value="0"/>
    </inkml:brush>
  </inkml:definitions>
  <inkml:trace contextRef="#ctx0" brushRef="#br0">53650.000 27050.000 619,'-105.000'0.000'18,"41.000"0.000"18,40.000 0.000 17,42.000 0.000 17,21.000 0.000 1,3.000 0.000-15,3.000 0.000-17,4.000 0.000-16,-1.000 0.000-11,-3.000 0.000-9,-3.000 0.000-9,-2.000 0.000-8,-5.000 1.000-8,-2.000 4.000-7,-3.000 3.000-8,-3.000 3.000-8</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19"/>
    </inkml:context>
    <inkml:brush xml:id="br0">
      <inkml:brushProperty name="width" value="0.041225828230381" units="cm"/>
      <inkml:brushProperty name="height" value="0.041225828230381" units="cm"/>
      <inkml:brushProperty name="color" value="#00bff2"/>
      <inkml:brushProperty name="ignorePressure" value="0"/>
    </inkml:brush>
  </inkml:definitions>
  <inkml:trace contextRef="#ctx0" brushRef="#br0">40950.000 19400.000 533,'-4.000'51.000'110,"-5.000"4.000"-22,-7.000 3.000-23,-5.000 3.000-23,-6.000 10.000-13,-3.000 20.000-4,-3.000 18.000-4,-2.000 20.000-4,-5.000 6.000-2,-2.000-2.000-1,-3.000-3.000-1,-3.000-3.000-1,-2.000-4.000-2,0.000-3.000-5,0.000-3.000-4,0.000-2.000-6,1.000-8.000-5,4.000-8.000-6,3.000-10.000-5,3.000-9.000-7,9.000-21.000-10,16.000-31.000-15,15.000-31.000-16,17.000-31.000-14</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19"/>
    </inkml:context>
    <inkml:brush xml:id="br0">
      <inkml:brushProperty name="width" value="0.0531285479664803" units="cm"/>
      <inkml:brushProperty name="height" value="0.0531285479664803" units="cm"/>
      <inkml:brushProperty name="color" value="#00bff2"/>
      <inkml:brushProperty name="ignorePressure" value="0"/>
    </inkml:brush>
  </inkml:definitions>
  <inkml:trace contextRef="#ctx0" brushRef="#br0">40900.000 19200.000 414,'25.000'-52.000'0,"0.000"-3.000"-1,0.000-3.000 1,0.000-2.000 0,-2.000 0.000 1,-3.000 7.000 4,-3.000 6.000 2,-2.000 7.000 3,0.000 18.000 8,7.000 31.000 14,6.000 32.000 12,7.000 31.000 14,-3.000 18.000 1,-8.000 7.000-11,-10.000 6.000-11,-9.000 7.000-10,-5.000 4.000-7,0.000 3.000-4,0.000 3.000-2,0.000 4.000-4,-2.000 1.000-4,-3.000 0.000-3,-3.000 0.000-5,-2.000 0.000-4,-5.000-4.000-3,-2.000-5.000-2,-3.000-7.000-3,-3.000-5.000-2,-2.000-11.000-2,0.000-11.000-2,0.000-14.000-2,0.000-11.000-1,0.000-12.000 0,0.000-9.000-1,0.000-10.000 0,0.000-8.000 1,-5.000-9.000 0,-9.000-6.000 2,-10.000-6.000 3,-8.000-6.000 1,-3.000-10.000 2,7.000-12.000 2,6.000-13.000 3,7.000-12.000 3,5.000-4.000 2,7.000 7.000 3,6.000 6.000 3,7.000 7.000 3,4.000 4.000 2,3.000 3.000 1,3.000 3.000 1,4.000 4.000 1,5.000 1.000 1,10.000 0.000 2,10.000 0.000 1,9.000 0.000 2,7.000-2.000-1,7.000-3.000-4,6.000-3.000-3,7.000-2.000-3,4.000-3.000-3,3.000 1.000-1,3.000-1.000-2,4.000 1.000-1,-1.000 1.000-2,-3.000 3.000 0,-3.000 3.000-3,-2.000 4.000 0,-5.000-3.000-2,-2.000-5.000 0,-3.000-7.000 1,-3.000-5.000-1,-4.000-3.000 0,-3.000 4.000 2,-3.000 3.000 1,-2.000 3.000 2,-8.000 3.000 0,-8.000 3.000 0,-10.000 3.000-1,-9.000 4.000 1,-10.000 4.000 6,-9.000 6.000 14,-10.000 7.000 15,-8.000 6.000 13,-8.000 13.000 5,-2.000 23.000-4,-3.000 22.000-5,-3.000 22.000-4,-1.000 12.000-4,4.000 3.000-3,3.000 3.000-2,3.000 4.000-3,4.000-4.000-4,7.000-9.000-2,6.000-10.000-2,7.000-8.000-4,8.000-9.000-6,14.000-6.000-7,11.000-6.000-10,14.000-6.000-8,7.000-9.000-5,3.000-8.000-1,3.000-10.000-1,4.000-9.000-1,-1.000-12.000 0,-3.000-11.000 1,-3.000-14.000 2,-2.000-11.000 1,-5.000-9.000 2,-2.000-3.000 4,-3.000-3.000 2,-3.000-2.000 2,-4.000 0.000 4,-3.000 7.000 2,-3.000 6.000 3,-2.000 7.000 2,-8.000 11.000 12,-8.000 20.000 19,-10.000 18.000 20,-9.000 20.000 20,-2.000 16.000 4,6.000 16.000-15,7.000 15.000-12,6.000 17.000-14,3.000 3.000-8,0.000-5.000-5,0.000-7.000-3,0.000-5.000-4,-2.000 3.000-3,-3.000 17.000-2,-3.000 15.000-1,-2.000 16.000-3,-3.000 13.000 0,1.000 14.000-3,-1.000 11.000-2,1.000 14.000-2,-3.000 2.000-3,-2.000-6.000-2,-3.000-6.000-2,-3.000-6.000-4,-2.000-13.000-1,0.000-19.000 0,0.000-18.000 0,0.000-19.000-1,-2.000-15.000 0,-3.000-8.000 2,-3.000-10.000 0,-2.000-9.000 0,-6.000-10.000 2,-6.000-9.000 2,-6.000-10.000 2,-6.000-8.000 2,-2.000-9.000 1,3.000-6.000 3,3.000-6.000 2,4.000-6.000 1,2.000-13.000 2,4.000-19.000-2,3.000-18.000 0,3.000-19.000-2,7.000-21.000 0,14.000-21.000-1,11.000-22.000-1,14.000-22.000-1,11.000-8.000-1,14.000 6.000 0,11.000 7.000 0,14.000 6.000 1,5.000 7.000-2,1.000 10.000-1,-1.000 10.000-1,1.000 9.000-1,-3.000 9.000-2,-2.000 9.000-4,-3.000 10.000-4,-3.000 10.000-3,-2.000 5.000 0,0.000 4.000 3,0.000 3.000 2,0.000 3.000 4</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0"/>
    </inkml:context>
    <inkml:brush xml:id="br0">
      <inkml:brushProperty name="width" value="0.0389770716428757" units="cm"/>
      <inkml:brushProperty name="height" value="0.0389770716428757" units="cm"/>
      <inkml:brushProperty name="color" value="#00bff2"/>
      <inkml:brushProperty name="ignorePressure" value="0"/>
    </inkml:brush>
  </inkml:definitions>
  <inkml:trace contextRef="#ctx0" brushRef="#br0">42100.000 18650.000 564,'-40.000'-40.000'54,"23.000"23.000"1,22.000 22.000 2,22.000 22.000 1,10.000 13.000-5,1.000 7.000-10,-1.000 6.000-11,1.000 7.000-11,-1.000 5.000-5,1.000 7.000-2,-1.000 6.000 0,1.000 7.000-1,-3.000 0.000-7,-2.000-2.000-14,-3.000-3.000-13,-3.000-3.000-12,-2.000-7.000-10,0.000-9.000-5,0.000-10.000-5,0.000-8.000-5</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0"/>
    </inkml:context>
    <inkml:brush xml:id="br0">
      <inkml:brushProperty name="width" value="0.0491541177034378" units="cm"/>
      <inkml:brushProperty name="height" value="0.0491541177034378" units="cm"/>
      <inkml:brushProperty name="color" value="#00bff2"/>
      <inkml:brushProperty name="ignorePressure" value="0"/>
    </inkml:brush>
  </inkml:definitions>
  <inkml:trace contextRef="#ctx0" brushRef="#br0">43450.000 18450.000 447,'15.000'-61.000'9,"-18.000"28.000"19,-19.000 28.000 17,-18.000 29.000 19,-15.000 19.000 2,-9.000 14.000-15,-10.000 11.000-15,-8.000 14.000-15,-4.000 5.000-8,3.000 1.000-2,3.000-1.000-4,4.000 1.000-2,5.000-6.000-4,10.000-8.000-4,10.000-10.000-5,9.000-9.000-5,15.000-9.000-3,22.000-5.000-2,22.000-7.000-3,23.000-5.000-2,5.000 0.000 6,-9.000 10.000 16,-10.000 10.000 15,-8.000 9.000 16,-8.000 9.000 6,-2.000 9.000-2,-3.000 10.000-1,-3.000 10.000-3,-2.000 7.000-2,0.000 6.000-4,0.000 7.000-2,0.000 6.000-3,-2.000 6.000-4,-3.000 6.000-2,-3.000 7.000-3,-2.000 6.000-2,-3.000 7.000-9,1.000 10.000-12,-1.000 10.000-13,1.000 9.000-12,1.000 1.000-8,3.000-6.000-6,3.000-6.000-3,4.000-6.000-6,1.000-21.000 4,0.000-34.000 11,0.000-35.000 11,0.000-33.000 11,0.000-18.000 3,0.000 0.000-3,0.000 0.000-5,0.000 0.000-3</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1"/>
    </inkml:context>
    <inkml:brush xml:id="br0">
      <inkml:brushProperty name="width" value="0.0343884080648422" units="cm"/>
      <inkml:brushProperty name="height" value="0.0343884080648422" units="cm"/>
      <inkml:brushProperty name="color" value="#00bff2"/>
      <inkml:brushProperty name="ignorePressure" value="0"/>
    </inkml:brush>
  </inkml:definitions>
  <inkml:trace contextRef="#ctx0" brushRef="#br0">43550.000 18100.000 639,'1.000'-47.000'4,"4.000"6.000"5,3.000 7.000 8,3.000 6.000 6,6.000 3.000 5,9.000 0.000 3,10.000 0.000 3,10.000 0.000 2,7.000 0.000 1,6.000 0.000-4,7.000 0.000-3,6.000 0.000-4,7.000 3.000-5,10.000 6.000-4,10.000 7.000-7,9.000 6.000-6,-1.000 1.000-5,-8.000-3.000-7,-10.000-3.000-7,-9.000-2.000-6,-10.000-1.000-9,-9.000 3.000-10,-10.000 3.000-12,-8.000 4.000-9,-9.000 2.000-2,-6.000 4.000 10,-6.000 3.000 8,-6.000 3.000 10</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1"/>
    </inkml:context>
    <inkml:brush xml:id="br0">
      <inkml:brushProperty name="width" value="0.0425760000944138" units="cm"/>
      <inkml:brushProperty name="height" value="0.0425760000944138" units="cm"/>
      <inkml:brushProperty name="color" value="#00bff2"/>
      <inkml:brushProperty name="ignorePressure" value="0"/>
    </inkml:brush>
  </inkml:definitions>
  <inkml:trace contextRef="#ctx0" brushRef="#br0">44350.000 17000.000 516,'-25.000'-25.000'0,"0.000"0.000"0,0.000 0.000 0,0.000 0.000 0,0.000-4.000 1,0.000-5.000 0,0.000-7.000 2,0.000-5.000 0,4.000 19.000 11,10.000 47.000 21,10.000 47.000 20,9.000 48.000 19,4.000 25.000 3,1.000 7.000-15,-1.000 6.000-17,1.000 7.000-15,-3.000 4.000-10,-2.000 3.000 0,-3.000 3.000-3,-3.000 4.000-1,-2.000-14.000-6,0.000-27.000-10,0.000-28.000-9,0.000-28.000-9,-2.000-17.000-16,-3.000-2.000-21,-3.000-3.000-21,-2.000-3.000-20</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2"/>
    </inkml:context>
    <inkml:brush xml:id="br0">
      <inkml:brushProperty name="width" value="0.038346204906702" units="cm"/>
      <inkml:brushProperty name="height" value="0.038346204906702" units="cm"/>
      <inkml:brushProperty name="color" value="#00bff2"/>
      <inkml:brushProperty name="ignorePressure" value="0"/>
    </inkml:brush>
  </inkml:definitions>
  <inkml:trace contextRef="#ctx0" brushRef="#br0">16150.000 23750.000 573,'-4.000'-41.000'11,"-5.000"19.000"16,-7.000 19.000 16,-5.000 19.000 17,-8.000 18.000 2,-5.000 19.000-9,-7.000 19.000-10,-5.000 19.000-9,-8.000 18.000-8,-5.000 19.000-4,-7.000 19.000-5,-5.000 19.000-5,-4.000 13.000-3,0.000 10.000-4,0.000 10.000-2,0.000 9.000-5,3.000-4.000-2,6.000-15.000-4,7.000-15.000-3,6.000-16.000-3,7.000-19.000-3,10.000-22.000-5,10.000-22.000-3,9.000-21.000-4,13.000-32.000-5,20.000-41.000-7,18.000-40.000-6,20.000-40.000-6,3.000-15.000 2,-8.000 13.000 10,-10.000 12.000 10,-9.000 13.000 11,-5.000 4.000 5,0.000-3.000 0,0.000-3.000-2,0.000-2.000 0</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3"/>
    </inkml:context>
    <inkml:brush xml:id="br0">
      <inkml:brushProperty name="width" value="0.0503046363592148" units="cm"/>
      <inkml:brushProperty name="height" value="0.0503046363592148" units="cm"/>
      <inkml:brushProperty name="color" value="#00bff2"/>
      <inkml:brushProperty name="ignorePressure" value="0"/>
    </inkml:brush>
  </inkml:definitions>
  <inkml:trace contextRef="#ctx0" brushRef="#br0">15850.000 24050.000 437,'68.000'-163.000'33,"-11.000"76.000"11,-14.000 74.000 9,-11.000 76.000 10,-9.000 40.000-1,-3.000 6.000-12,-3.000 7.000-10,-2.000 6.000-12,-5.000 10.000-7,-2.000 17.000-4,-3.000 15.000-4,-3.000 16.000-3,-4.000 4.000-3,-3.000-6.000-3,-3.000-6.000-1,-2.000-6.000-3,-3.000-12.000-3,1.000-15.000-5,-1.000-15.000-4,1.000-16.000-5,-1.000-16.000-4,1.000-16.000-4,-1.000-15.000-4,1.000-15.000-4,-4.000-14.000 0,-6.000-8.000 3,-6.000-10.000 2,-6.000-9.000 4,-9.000-10.000 1,-8.000-9.000 2,-10.000-10.000 1,-9.000-8.000 1,-4.000-12.000 2,4.000-12.000 4,3.000-13.000 3,3.000-12.000 3,4.000-5.000 2,7.000 3.000-1,6.000 3.000-1,7.000 4.000 0,7.000 7.000 3,9.000 13.000 9,10.000 12.000 8,10.000 13.000 7,10.000 7.000 7,13.000 4.000 5,12.000 3.000 4,13.000 3.000 4,9.000 1.000-2,6.000 1.000-8,7.000-1.000-9,6.000 1.000-9,9.000-6.000-7,13.000-8.000-5,12.000-10.000-5,13.000-9.000-5,4.000-9.000-4,-3.000-5.000-3,-3.000-7.000-2,-2.000-5.000-3,-8.000-3.000-1,-8.000 4.000 0,-10.000 3.000 1,-9.000 3.000-1,-12.000 6.000 3,-11.000 9.000 6,-14.000 10.000 6,-11.000 10.000 4,-18.000 5.000 8,-22.000 4.000 7,-22.000 3.000 9,-21.000 3.000 8,-14.000 9.000 3,-2.000 16.000 2,-3.000 15.000 0,-3.000 17.000 0,1.000 11.000-1,6.000 10.000-4,7.000 10.000-3,6.000 9.000-4,7.000 1.000-3,10.000-6.000-1,10.000-6.000-3,9.000-6.000-1,6.000-6.000-2,3.000-2.000-1,3.000-3.000-2,4.000-3.000 0,10.000-6.000-7,19.000-5.000-14,19.000-7.000-13,19.000-5.000-14,7.000-14.000-4,-3.000-18.000 4,-3.000-19.000 5,-2.000-18.000 5,-5.000-12.000 4,-2.000-3.000 3,-3.000-3.000 3,-3.000-2.000 3,-7.000-1.000 2,-9.000 3.000 5,-10.000 3.000 2,-8.000 4.000 4,-8.000 4.000 4,-2.000 6.000 5,-3.000 7.000 7,-3.000 6.000 5,-9.000 9.000 5,-11.000 13.000 3,-14.000 12.000 5,-11.000 13.000 3,-3.000 9.000 2,10.000 6.000-2,10.000 7.000-1,9.000 6.000-2,4.000 12.000-2,1.000 19.000-3,-1.000 19.000-4,1.000 19.000-3,1.000 10.000-3,3.000 4.000-1,3.000 3.000-3,4.000 3.000-1,-1.000 4.000-3,-3.000 7.000-1,-3.000 6.000-3,-2.000 7.000-2,-5.000 7.000-1,-2.000 9.000-3,-3.000 10.000-3,-3.000 10.000-2,-1.000-4.000-2,4.000-16.000-1,3.000-15.000 0,3.000-15.000-1,1.000-18.000-1,1.000-19.000 1,-1.000-18.000 0,1.000-19.000 0,-9.000-16.000-1,-15.000-12.000 0,-15.000-13.000-2,-16.000-12.000 0,-5.000-12.000 0,6.000-8.000 3,7.000-10.000 4,6.000-9.000 2,6.000-13.000 3,6.000-16.000 1,7.000-15.000 1,6.000-15.000 1,9.000-18.000 1,13.000-19.000-2,12.000-18.000 0,13.000-19.000-2,13.000-12.000-1,17.000-2.000-4,15.000-3.000-3,16.000-3.000-4,7.000 1.000-2,1.000 6.000-3,-1.000 7.000-1,1.000 6.000-3,-4.000 4.000-2,-6.000 4.000-1,-6.000 3.000-1,-6.000 3.000-2,-7.000 1.000 1,-6.000 1.000 4,-6.000-1.000 1,-6.000 1.000 4,-7.000 8.000 1,-6.000 20.000 1,-6.000 18.000 0,-6.000 20.000 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3"/>
    </inkml:context>
    <inkml:brush xml:id="br0">
      <inkml:brushProperty name="width" value="0.0387911424040794" units="cm"/>
      <inkml:brushProperty name="height" value="0.0387911424040794" units="cm"/>
      <inkml:brushProperty name="color" value="#00bff2"/>
      <inkml:brushProperty name="ignorePressure" value="0"/>
    </inkml:brush>
  </inkml:definitions>
  <inkml:trace contextRef="#ctx0" brushRef="#br0">17100.000 23600.000 567,'-38.000'6.000'41,"26.000"13.000"4,24.000 12.000 6,26.000 13.000 4,10.000 7.000-1,-3.000 4.000-7,-3.000 3.000-6,-2.000 3.000-6,-1.000 4.000-8,3.000 7.000-7,3.000 6.000-8,4.000 7.000-8,1.000 0.000-3,0.000-2.000-2,0.000-3.000 1,0.000-3.000 0,-2.000-6.000-8,-3.000-5.000-15,-3.000-7.000-13,-2.000-5.000-15,-3.000-11.000-9,1.000-11.000-1,-1.000-14.000-3,1.000-11.000-2</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4"/>
    </inkml:context>
    <inkml:brush xml:id="br0">
      <inkml:brushProperty name="width" value="0.0561208538711071" units="cm"/>
      <inkml:brushProperty name="height" value="0.0561208538711071" units="cm"/>
      <inkml:brushProperty name="color" value="#00bff2"/>
      <inkml:brushProperty name="ignorePressure" value="0"/>
    </inkml:brush>
  </inkml:definitions>
  <inkml:trace contextRef="#ctx0" brushRef="#br0">18650.000 23950.000 392,'45.000'-46.000'3,"-9.000"10.000"7,-10.000 10.000 8,-8.000 9.000 6,-14.000 12.000 7,-15.000 16.000 6,-15.000 15.000 5,-16.000 17.000 7,-10.000 8.000-2,-3.000 4.000-10,-3.000 3.000-10,-2.000 3.000-9,-3.000 3.000-7,1.000 3.000-4,-1.000 3.000-3,1.000 4.000-4,2.000-4.000-3,7.000-9.000-5,6.000-10.000-2,7.000-8.000-5,7.000-6.000 2,9.000 1.000 6,10.000-1.000 6,10.000 1.000 5,4.000 5.000 8,0.000 14.000 6,0.000 11.000 7,0.000 14.000 8,0.000 5.000 0,0.000 1.000-3,0.000-1.000-5,0.000 1.000-4,0.000 1.000-3,0.000 3.000-2,0.000 3.000-3,0.000 4.000-2,0.000 8.000-1,0.000 17.000-1,0.000 15.000 0,0.000 16.000-1,0.000 12.000-4,0.000 9.000-5,0.000 10.000-7,0.000 10.000-7,0.000 8.000-7,0.000 10.000-9,0.000 10.000-9,0.000 9.000-8,1.000-19.000-1,4.000-47.000 10,3.000-47.000 9,3.000-46.000 9,-1.000-24.000-1,-2.000 0.000-16,-3.000 0.000-14,-3.000 0.000-14</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23"/>
    </inkml:context>
    <inkml:brush xml:id="br0">
      <inkml:brushProperty name="width" value="0.0436712428927422" units="cm"/>
      <inkml:brushProperty name="height" value="0.0436712428927422" units="cm"/>
      <inkml:brushProperty name="color" value="#f2395b"/>
      <inkml:brushProperty name="ignorePressure" value="0"/>
    </inkml:brush>
  </inkml:definitions>
  <inkml:trace contextRef="#ctx0" brushRef="#br0">52000.000 26550.000 503,'-79.000'0.000'44,"45.000"0.000"4,43.000 0.000 5,45.000 0.000 3,21.000 0.000-2,0.000 0.000-10,0.000 0.000-10,0.000 0.000-10,7.000-2.000-6,17.000-3.000-3,15.000-3.000-1,16.000-2.000-2,4.000-5.000-2,-6.000-2.000-1,-6.000-3.000-1,-6.000-3.000 0,-1.000-1.000-2,7.000 4.000-1,6.000 3.000-2,7.000 3.000-1,0.000 3.000-2,-2.000 3.000 1,-3.000 3.000 0,-3.000 4.000 0,-4.000 1.000 0,-3.000 0.000-1,-3.000 0.000-1,-2.000 0.000-1,-3.000 0.000-1,1.000 0.000 0,-1.000 0.000-1,1.000 0.000 0,-4.000 0.000-1,-6.000 0.000 2,-6.000 0.000 0,-6.000 0.000 2,-1.000 0.000 0,7.000 0.000 0,6.000 0.000 1,7.000 0.000 0,0.000 0.000 1,-2.000 0.000 0,-3.000 0.000 1,-3.000 0.000 0,-4.000 0.000 0,-3.000 0.000 0,-3.000 0.000 1,-2.000 0.000-1,-1.000 0.000 1,3.000 0.000-1,3.000 0.000 0,4.000 0.000-1,1.000 0.000 0,0.000 0.000 0,0.000 0.000 0,0.000 0.000 0,4.000-2.000 0,10.000-3.000-1,10.000-3.000-1,9.000-2.000 0,2.000-1.000 0,-2.000 3.000-2,-3.000 3.000 0,-3.000 4.000-1,-2.000 1.000-1,0.000 0.000 1,0.000 0.000 0,0.000 0.000 0,1.000-2.000 0,4.000-3.000 1,3.000-3.000 1,3.000-2.000 1,-2.000-1.000 1,-6.000 3.000-1,-6.000 3.000 1,-6.000 4.000 0,-2.000 1.000 0,3.000 0.000-1,3.000 0.000 0,4.000 0.000-1,-3.000 0.000 0,-5.000 0.000 1,-7.000 0.000 0,-5.000 0.000 0,-6.000 0.000 0,-3.000 0.000 0,-3.000 0.000 0,-2.000 0.000 0,-3.000 0.000 0,1.000 0.000 1,-1.000 0.000 1,1.000 0.000 0,1.000 0.000 2,3.000 0.000 0,3.000 0.000 2,4.000 0.000 1,1.000 0.000 1,0.000 0.000 0,0.000 0.000-1,0.000 0.000 1,0.000 0.000-1,0.000 0.000 1,0.000 0.000-1,0.000 0.000 0,1.000 0.000 0,4.000 0.000-2,3.000 0.000-2,3.000 0.000-1,-1.000 0.000-2,-2.000 0.000 1,-3.000 0.000 0,-3.000 0.000-1,-6.000 0.000 0,-5.000 0.000 1,-7.000 0.000-1,-5.000 0.000-1,-9.000 0.000 1,-9.000 0.000-2,-10.000 0.000-1,-8.000 0.000 0,-4.000 0.000-2,3.000 0.000 0,3.000 0.000 0,4.000 0.000-1,4.000 0.000 2,6.000 0.000 1,7.000 0.000 3,6.000 0.000 2,-2.000 0.000 2,-9.000 0.000 2,-10.000 0.000 0,-8.000 0.000 2,-14.000-4.000-13,-15.000-5.000-26,-15.000-7.000-26,-16.000-5.000-26,-8.000-3.000-7,0.000 4.000 15,0.000 3.000 13,0.000 3.000 13</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4"/>
    </inkml:context>
    <inkml:brush xml:id="br0">
      <inkml:brushProperty name="width" value="0.0376377664506435" units="cm"/>
      <inkml:brushProperty name="height" value="0.0376377664506435" units="cm"/>
      <inkml:brushProperty name="color" value="#00bff2"/>
      <inkml:brushProperty name="ignorePressure" value="0"/>
    </inkml:brush>
  </inkml:definitions>
  <inkml:trace contextRef="#ctx0" brushRef="#br0">18550.000 26000.000 584,'29.000'-24.000'76,"10.000"4.000"-11,10.000 3.000-12,9.000 3.000-11,1.000 3.000-9,-6.000 3.000-7,-6.000 3.000-7,-6.000 4.000-7,-7.000 5.000-5,-6.000 10.000-1,-6.000 10.000-2,-6.000 9.000-2,-9.000 7.000-2,-8.000 7.000-2,-10.000 6.000-2,-9.000 7.000-2,-12.000 4.000-1,-11.000 3.000-1,-14.000 3.000 0,-11.000 4.000-2,-4.000-4.000 2,6.000-9.000 2,7.000-10.000 2,6.000-8.000 2,6.000-9.000 3,6.000-6.000 6,7.000-6.000 4,6.000-6.000 6,10.000-4.000 1,17.000 1.000-1,15.000-1.000-1,16.000 1.000-2,10.000-3.000-1,7.000-2.000-3,6.000-3.000-3,7.000-3.000-2,7.000-4.000-6,9.000-3.000-6,10.000-3.000-7,10.000-2.000-8,-3.000-1.000-5,-11.000 3.000-6,-14.000 3.000-6,-11.000 4.000-4,-12.000-3.000-5,-9.000-5.000-2,-10.000-7.000-2,-8.000-5.000-3</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4"/>
    </inkml:context>
    <inkml:brush xml:id="br0">
      <inkml:brushProperty name="width" value="0.0358644686639309" units="cm"/>
      <inkml:brushProperty name="height" value="0.0358644686639309" units="cm"/>
      <inkml:brushProperty name="color" value="#00bff2"/>
      <inkml:brushProperty name="ignorePressure" value="0"/>
    </inkml:brush>
  </inkml:definitions>
  <inkml:trace contextRef="#ctx0" brushRef="#br0">18950.000 23850.000 613,'-60.000'-25.000'46,"32.000"0.000"3,31.000 0.000 3,32.000 0.000 2,19.000 0.000-2,10.000 0.000-10,10.000 0.000-7,9.000 0.000-10,4.000 3.000-7,1.000 6.000-8,-1.000 7.000-7,1.000 6.000-6,-3.000 3.000-9,-2.000 0.000-6,-3.000 0.000-7,-3.000 0.000-8,-7.000 0.000-1,-9.000 0.000 2,-10.000 0.000 2,-8.000 0.000 3,-8.000-2.000-2,-2.000-3.000-7,-3.000-3.000-7,-3.000-2.000-8</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25"/>
    </inkml:context>
    <inkml:brush xml:id="br0">
      <inkml:brushProperty name="width" value="0.0437313877046108" units="cm"/>
      <inkml:brushProperty name="height" value="0.0437313877046108" units="cm"/>
      <inkml:brushProperty name="color" value="#00bff2"/>
      <inkml:brushProperty name="ignorePressure" value="0"/>
    </inkml:brush>
  </inkml:definitions>
  <inkml:trace contextRef="#ctx0" brushRef="#br0">19600.000 23050.000 503,'-49.000'-25.000'4,"4.000"0.000"8,3.000 0.000 10,3.000 0.000 7,7.000 6.000 9,14.000 13.000 10,11.000 12.000 8,14.000 13.000 9,7.000 13.000-1,3.000 17.000-11,3.000 15.000-12,4.000 16.000-10,1.000 13.000-11,0.000 14.000-9,0.000 11.000-9,0.000 14.000-9,-4.000 0.000-6,-5.000-8.000-6,-7.000-10.000-4,-5.000-9.000-5,-4.000-12.000-9,0.000-11.000-17,0.000-14.000-16,0.000-11.000-16</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1"/>
    </inkml:context>
    <inkml:brush xml:id="br0">
      <inkml:brushProperty name="width" value="0.0359691381454468" units="cm"/>
      <inkml:brushProperty name="height" value="0.0359691381454468" units="cm"/>
      <inkml:brushProperty name="color" value="#f2395b"/>
      <inkml:brushProperty name="ignorePressure" value="0"/>
    </inkml:brush>
  </inkml:definitions>
  <inkml:trace contextRef="#ctx0" brushRef="#br0">13850.000 6700.000 611,'0.000'-91.000'0,"0.000"19.000"-1,0.000 19.000 0,0.000 19.000 0,0.000 7.000 0,0.000-3.000 2,0.000-3.000 3,0.000-2.000 1,3.000 2.000 9,6.000 9.000 13,7.000 10.000 13,6.000 10.000 14,3.000 10.000 1,0.000 13.000-12,0.000 12.000-10,0.000 13.000-12,0.000 7.000-6,0.000 4.000-1,0.000 3.000-2,0.000 3.000 0,0.000 4.000-2,0.000 7.000-1,0.000 6.000-2,0.000 7.000-2,0.000 0.000-1,0.000-2.000-1,0.000-3.000 0,0.000-3.000-2,-4.000-2.000-1,-5.000 0.000 0,-7.000 0.000 0,-5.000 0.000 0,-3.000 0.000-1,4.000 0.000-1,3.000 0.000 1,3.000 0.000 0,-2.000 1.000-1,-6.000 4.000 1,-6.000 3.000 0,-6.000 3.000 0,-4.000-4.000 1,1.000-8.000-1,-1.000-10.000 0,1.000-9.000 0,-4.000-9.000 0,-6.000-5.000-2,-6.000-7.000-2,-6.000-5.000 0,-4.000-8.000-2,1.000-5.000-1,-1.000-7.000-1,1.000-5.000-1,-1.000-6.000 0,1.000-3.000-1,-1.000-3.000 0,1.000-2.000-1,1.000-3.000 1,3.000 1.000 0,3.000-1.000 0,4.000 1.000 1,1.000-3.000 0,0.000-2.000 0,0.000-3.000 0,0.000-3.000 0,-2.000-4.000 0,-3.000-3.000 0,-3.000-3.000-1,-2.000-2.000 0,-3.000-6.000 0,1.000-6.000-1,-1.000-6.000 1,1.000-6.000-1,-1.000-4.000 1,1.000 1.000 2,-1.000-1.000 3,1.000 1.000 1,2.000 4.000 1,7.000 9.000 1,6.000 10.000-1,7.000 10.000 1,0.000 5.000 2,-2.000 4.000 7,-3.000 3.000 5,-3.000 3.000 7,-1.000-1.000 3,4.000-2.000 0,3.000-3.000-1,3.000-3.000 0,1.000 4.000 1,1.000 13.000 2,-1.000 12.000 2,1.000 13.000 2,1.000 12.000 0,3.000 13.000-6,3.000 12.000-4,4.000 13.000-5,1.000 6.000-4,0.000 0.000-3,0.000 0.000-4,0.000 0.000-3,0.000-4.000-2,0.000-5.000 1,0.000-7.000 2,0.000-5.000 0,1.000-6.000-5,4.000-3.000-14,3.000-3.000-13,3.000-2.000-13,7.000-6.000-6,14.000-6.000 1,11.000-6.000 1,14.000-6.000 1,0.000-6.000 4,-8.000-2.000 7,-10.000-3.000 7,-9.000-3.000 6</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1"/>
    </inkml:context>
    <inkml:brush xml:id="br0">
      <inkml:brushProperty name="width" value="0.0358305461704731" units="cm"/>
      <inkml:brushProperty name="height" value="0.0358305461704731" units="cm"/>
      <inkml:brushProperty name="color" value="#f2395b"/>
      <inkml:brushProperty name="ignorePressure" value="0"/>
    </inkml:brush>
  </inkml:definitions>
  <inkml:trace contextRef="#ctx0" brushRef="#br0">15100.000 7350.000 614,'48.000'68.000'67,"-3.000"-11.000"-9,-3.000-14.000-11,-2.000-11.000-9,-1.000-4.000-7,3.000 6.000-2,3.000 7.000-2,4.000 6.000-3,1.000 1.000-3,0.000-3.000-4,0.000-3.000-4,0.000-2.000-5,-2.000-1.000-3,-3.000 3.000-5,-3.000 3.000-3,-2.000 4.000-4,-8.000-1.000-6,-8.000-3.000-6,-10.000-3.000-8,-9.000-2.000-6,-5.000-3.000-2,0.000 1.000 5,0.000-1.000 4,0.000 1.000 4,-4.000-3.000-2,-5.000-2.000-9,-7.000-3.000-10,-5.000-3.000-8</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2"/>
    </inkml:context>
    <inkml:brush xml:id="br0">
      <inkml:brushProperty name="width" value="0.0390367545187473" units="cm"/>
      <inkml:brushProperty name="height" value="0.0390367545187473" units="cm"/>
      <inkml:brushProperty name="color" value="#f2395b"/>
      <inkml:brushProperty name="ignorePressure" value="0"/>
    </inkml:brush>
  </inkml:definitions>
  <inkml:trace contextRef="#ctx0" brushRef="#br0">11400.000 25550.000 563,'-52.000'0.000'3,"-3.000"0.000"4,-3.000 0.000 6,-2.000 0.000 5,8.000 3.000 5,22.000 6.000 7,22.000 7.000 6,23.000 6.000 7,16.000-1.000 0,13.000-5.000-6,12.000-7.000-5,13.000-5.000-6,10.000-6.000-4,10.000-3.000-3,10.000-3.000-4,9.000-2.000-2,6.000-3.000-2,3.000 1.000 0,3.000-1.000 1,4.000 1.000 0,-4.000 1.000-3,-9.000 3.000-8,-10.000 3.000-6,-8.000 4.000-6,-9.000 1.000-7,-6.000 0.000-4,-6.000 0.000-4,-6.000 0.000-5,-15.000-2.000-8,-21.000-3.000-11,-22.000-3.000-12,-22.000-2.000-11</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2"/>
    </inkml:context>
    <inkml:brush xml:id="br0">
      <inkml:brushProperty name="width" value="0.0412028208374977" units="cm"/>
      <inkml:brushProperty name="height" value="0.0412028208374977" units="cm"/>
      <inkml:brushProperty name="color" value="#f2395b"/>
      <inkml:brushProperty name="ignorePressure" value="0"/>
    </inkml:brush>
  </inkml:definitions>
  <inkml:trace contextRef="#ctx0" brushRef="#br0">12150.000 24450.000 533,'-135.000'-46.000'14,"32.000"10.000"2,31.000 10.000 2,32.000 9.000 3,21.000 10.000 4,13.000 14.000 6,12.000 11.000 5,13.000 14.000 7,4.000 16.000 1,-3.000 22.000-3,-3.000 22.000-4,-2.000 23.000-3,-5.000 10.000-3,-2.000 0.000-6,-3.000 0.000-5,-3.000 0.000-5,-9.000 7.000-5,-11.000 17.000-5,-14.000 15.000-4,-11.000 16.000-6,-11.000-1.000-3,-5.000-15.000-2,-7.000-15.000-2,-5.000-16.000-2,-6.000-7.000-3,-3.000 4.000-7,-3.000 3.000-5,-2.000 3.000-7,-5.000-4.000-3,-2.000-8.000 0,-3.000-10.000-1,-3.000-9.000-1,5.000-16.000 1,17.000-22.000 2,15.000-22.000 3,16.000-21.000 3,9.000-14.000 2,3.000-2.000 5,3.000-3.000 4,4.000-3.000 5</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2"/>
    </inkml:context>
    <inkml:brush xml:id="br0">
      <inkml:brushProperty name="width" value="0.0342378281056881" units="cm"/>
      <inkml:brushProperty name="height" value="0.0342378281056881" units="cm"/>
      <inkml:brushProperty name="color" value="#f2395b"/>
      <inkml:brushProperty name="ignorePressure" value="0"/>
    </inkml:brush>
  </inkml:definitions>
  <inkml:trace contextRef="#ctx0" brushRef="#br0">12400.000 26500.000 642,'118.000'75.000'96,"-11.000"0.000"-17,-14.000 0.000-16,-11.000 0.000-17,-9.000-2.000-13,-3.000-3.000-10,-3.000-3.000-9,-2.000-2.000-11,-5.000-3.000-4,-2.000 1.000-1,-3.000-1.000 0,-3.000 1.000-1,-9.000-4.000-5,-11.000-6.000-10,-14.000-6.000-10,-11.000-6.000-10,-7.000-6.000-8,0.000-2.000-5,0.000-3.000-6,0.000-3.000-6</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5"/>
    </inkml:context>
    <inkml:brush xml:id="br0">
      <inkml:brushProperty name="width" value="0.0242880396544933" units="cm"/>
      <inkml:brushProperty name="height" value="0.0242880396544933" units="cm"/>
      <inkml:brushProperty name="color" value="#f2395b"/>
      <inkml:brushProperty name="ignorePressure" value="0"/>
    </inkml:brush>
  </inkml:definitions>
  <inkml:trace contextRef="#ctx0" brushRef="#br0">18450.000 34700.000 905,'50.000'1.000'-8,"0.000"4.000"3,0.000 3.000 2,0.000 3.000 3,0.000 1.000 2,0.000 1.000 2,0.000-1.000 2,0.000 1.000 3,3.000-3.000 0,6.000-2.000 1,7.000-3.000 1,6.000-3.000 0,7.000-2.000-1,10.000 0.000-3,10.000 0.000-3,9.000 0.000-2,6.000 0.000-1,3.000 0.000 2,3.000 0.000 1,4.000 0.000 1,1.000 1.000 0,0.000 4.000-2,0.000 3.000 0,0.000 3.000-2,1.000-1.000-1,4.000-2.000 0,3.000-3.000-1,3.000-3.000-1,9.000-4.000 0,16.000-3.000 1,15.000-3.000 0,17.000-2.000 0,8.000-3.000 1,4.000 1.000 0,3.000-1.000 0,3.000 1.000 1,3.000-1.000 0,3.000 1.000-1,3.000-1.000 1,4.000 1.000-1,-1.000-1.000 0,-3.000 1.000-1,-3.000-1.000 1,-2.000 1.000 0,-3.000 1.000-1,1.000 3.000 1,-1.000 3.000-1,1.000 4.000 1,1.000 1.000-1,3.000 0.000 1,3.000 0.000-1,4.000 0.000 1,-1.000 1.000-1,-3.000 4.000 0,-3.000 3.000 0,-2.000 3.000-1,-1.000-1.000 0,3.000-2.000 0,3.000-3.000-1,4.000-3.000-1,-1.000-2.000 0,-3.000 0.000 0,-3.000 0.000-1,-2.000 0.000 0,-6.000 0.000 0,-6.000 0.000 1,-6.000 0.000 0,-6.000 0.000 2,-7.000 0.000 0,-6.000 0.000 0,-6.000 0.000 1,-6.000 0.000 0,-1.000 1.000 1,7.000 4.000 1,6.000 3.000 2,7.000 3.000 0,4.000-1.000 2,3.000-2.000-1,3.000-3.000 0,4.000-3.000 1,4.000-2.000-1,6.000 0.000-1,7.000 0.000 1,6.000 0.000-1,7.000-2.000 0,10.000-3.000 0,10.000-3.000 0,9.000-2.000 1,4.000-3.000-2,1.000 1.000-2,-1.000-1.000-1,1.000 1.000-2,-1.000 1.000-2,1.000 3.000 0,-1.000 3.000 0,1.000 4.000-1,2.000-1.000 0,7.000-3.000 2,6.000-3.000 1,7.000-2.000 0,-3.000-1.000 2,-8.000 3.000 1,-10.000 3.000 1,-9.000 4.000 1,-7.000 1.000 1,-3.000 0.000-1,-3.000 0.000 0,-2.000 0.000 1,-6.000 0.000-1,-6.000 0.000-1,-6.000 0.000 1,-6.000 0.000-1,-7.000 0.000-1,-6.000 0.000 2,-6.000 0.000-1,-6.000 0.000 0,-7.000 0.000 0,-6.000 0.000 0,-6.000 0.000-1,-6.000 0.000-1,-7.000 0.000 1,-6.000 0.000-1,-6.000 0.000 0,-6.000 0.000 0,-12.000 1.000 1,-15.000 4.000-1,-15.000 3.000 0,-16.000 3.000 0,-13.000-1.000 0,-9.000-2.000 0,-10.000-3.000 0,-8.000-3.000 1,-15.000-2.000-4,-19.000 0.000-7,-18.000 0.000-6,-19.000 0.000-8,-12.000 0.000-3,-2.000 0.000-1,-3.000 0.000-2,-3.000 0.000-1</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6"/>
    </inkml:context>
    <inkml:brush xml:id="br0">
      <inkml:brushProperty name="width" value="0.0338326618075371" units="cm"/>
      <inkml:brushProperty name="height" value="0.0338326618075371" units="cm"/>
      <inkml:brushProperty name="color" value="#f2395b"/>
      <inkml:brushProperty name="ignorePressure" value="0"/>
    </inkml:brush>
  </inkml:definitions>
  <inkml:trace contextRef="#ctx0" brushRef="#br0">19250.000 33150.000 650,'23.000'-46.000'0,"-3.000"10.000"2,-3.000 10.000 1,-2.000 9.000 0,-11.000 13.000 7,-15.000 20.000 11,-15.000 18.000 12,-16.000 20.000 11,-19.000 17.000 1,-22.000 20.000-8,-22.000 18.000-9,-21.000 20.000-9,-14.000 5.000-5,-2.000-6.000-3,-3.000-6.000-2,-3.000-6.000-4,-1.000-9.000-1,4.000-8.000 0,3.000-10.000-1,3.000-9.000 0,7.000-9.000-1,14.000-5.000-3,11.000-7.000-1,14.000-5.000-1,10.000-6.000-2,9.000-3.000 2,10.000-3.000 0,10.000-2.000 1,8.000-1.000 0,10.000 3.000-1,10.000 3.000 1,9.000 4.000 0,12.000-1.000 0,16.000-3.000 2,15.000-3.000 3,17.000-2.000 1,10.000 0.000 1,6.000 7.000 1,7.000 6.000 1,6.000 7.000 0,3.000 4.000 0,0.000 3.000 0,0.000 3.000 0,0.000 4.000 0,3.000 2.000-1,6.000 4.000-1,7.000 3.000-1,6.000 3.000-1,-1.000-1.000-2,-5.000-2.000-1,-7.000-3.000-1,-5.000-3.000-3,-4.000-6.000-1,0.000-5.000-2,0.000-7.000-1,0.000-5.000-2,-4.000-8.000-1,-5.000-5.000-1,-7.000-7.000-2,-5.000-5.000-2,-9.000-4.000-3,-9.000 0.000-5,-10.000 0.000-5,-8.000 0.000-6,-9.000 0.000-4,-6.000 0.000-2,-6.000 0.000-2,-6.000 0.000-4</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28"/>
    </inkml:context>
    <inkml:brush xml:id="br0">
      <inkml:brushProperty name="width" value="0.0432507134974003" units="cm"/>
      <inkml:brushProperty name="height" value="0.0432507134974003" units="cm"/>
      <inkml:brushProperty name="color" value="#f2395b"/>
      <inkml:brushProperty name="ignorePressure" value="0"/>
    </inkml:brush>
  </inkml:definitions>
  <inkml:trace contextRef="#ctx0" brushRef="#br0">44300.000 32650.000 508,'-41.000'-68.000'3,"19.000"17.000"13,19.000 15.000 12,19.000 16.000 13,10.000 9.000 2,4.000 3.000-5,3.000 3.000-7,3.000 4.000-6,4.000 5.000-3,7.000 10.000-3,6.000 10.000-1,7.000 9.000-2,0.000 4.000-1,-2.000 1.000-1,-3.000-1.000 0,-3.000 1.000-1,-2.000-1.000 0,0.000 1.000-2,0.000-1.000-1,0.000 1.000-1,-2.000-1.000-1,-3.000 1.000-1,-3.000-1.000-2,-2.000 1.000 0,-1.000-1.000-1,3.000 1.000-3,3.000-1.000-1,4.000 1.000-2,-1.000-4.000-1,-3.000-6.000 0,-3.000-6.000 1,-2.000-6.000-1,0.000-6.000 1,7.000-2.000-2,6.000-3.000 0,7.000-3.000-1,4.000-9.000 0,3.000-11.000-1,3.000-14.000 1,4.000-11.000 0,1.000-6.000 1,0.000 4.000 0,0.000 3.000 0,0.000 3.000 1,0.000 4.000 1,0.000 7.000 0,0.000 6.000 0,0.000 7.000 0,-4.000 4.000 1,-5.000 3.000 0,-7.000 3.000 0,-5.000 4.000 0,-4.000 4.000 1,0.000 6.000 1,0.000 7.000 2,0.000 6.000 0,0.000 3.000 1,0.000 0.000-1,0.000 0.000 0,0.000 0.000-1,-2.000 0.000 1,-3.000 0.000 3,-3.000 0.000 4,-2.000 0.000 3,-3.000-2.000 1,1.000-3.000-3,-1.000-3.000-2,1.000-2.000-2,-1.000-3.000-2,1.000 1.000-1,-1.000-1.000-1,1.000 1.000-2,1.000-3.000-1,3.000-2.000-1,3.000-3.000-2,4.000-3.000-1,1.000-6.000-1,0.000-5.000-2,0.000-7.000 0,0.000-5.000-1,4.000-8.000-2,10.000-5.000 0,10.000-7.000-1,9.000-5.000-2,1.000-3.000 0,-6.000 4.000 2,-6.000 3.000 1,-6.000 3.000 0,-7.000 6.000 1,-6.000 9.000 1,-6.000 10.000-1,-6.000 10.000-1,-4.000 5.000 3,1.000 4.000 5,-1.000 3.000 3,1.000 3.000 5,-4.000 4.000 3,-6.000 7.000 4,-6.000 6.000 2,-6.000 7.000 5,-2.000 0.000 0,3.000-2.000-2,3.000-3.000 0,4.000-3.000-2,5.000-4.000-2,10.000-3.000-2,10.000-3.000-3,9.000-2.000-2,2.000-9.000-4,-2.000-12.000-2,-3.000-13.000-5,-3.000-12.000-2,-1.000-7.000-3,4.000 1.000-1,3.000-1.000-1,3.000 1.000-1,-1.000 2.000 0,-2.000 7.000 2,-3.000 6.000 1,-3.000 7.000 2,-2.000 4.000 2,0.000 3.000 4,0.000 3.000 5,0.000 4.000 3,-2.000 2.000 3,-3.000 4.000 1,-3.000 3.000 0,-2.000 3.000 1,0.000 1.000 0,7.000 1.000 0,6.000-1.000-1,7.000 1.000-1,-1.000-1.000-2,-6.000 1.000-3,-6.000-1.000-2,-6.000 1.000-4,-4.000-3.000-1,1.000-2.000-1,-1.000-3.000 0,1.000-3.000-1,-1.000-2.000 0,1.000 0.000 1,-1.000 0.000 0,1.000 0.000 1,4.000-5.000-1,9.000-9.000-2,10.000-10.000-1,10.000-8.000-2,0.000-3.000 0,-5.000 7.000 1,-7.000 6.000 2,-5.000 7.000 0,-9.000-1.000-7,-9.000-6.000-18,-10.000-6.000-16,-8.000-6.000-16</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7"/>
    </inkml:context>
    <inkml:brush xml:id="br0">
      <inkml:brushProperty name="width" value="0.0305533781647682" units="cm"/>
      <inkml:brushProperty name="height" value="0.0305533781647682" units="cm"/>
      <inkml:brushProperty name="color" value="#f2395b"/>
      <inkml:brushProperty name="ignorePressure" value="0"/>
    </inkml:brush>
  </inkml:definitions>
  <inkml:trace contextRef="#ctx0" brushRef="#br0">20100.000 35100.000 720,'-63.000'-19.000'60,"26.000"13.000"-8,24.000 12.000-7,26.000 13.000-8,15.000 7.000-7,6.000 4.000-8,7.000 3.000-7,6.000 3.000-7,1.000 4.000-4,-3.000 7.000-2,-3.000 6.000 1,-2.000 7.000-2,-5.000 0.000-1,-2.000-2.000-3,-3.000-3.000-5,-3.000-3.000-2,-2.000-2.000-5,0.000 0.000-5,0.000 0.000-6,0.000 0.000-4,0.000-5.000-3,0.000-9.000 3,0.000-10.000 3,0.000-8.000 2,1.000-8.000-1,4.000-2.000-1,3.000-3.000-3,3.000-3.000-2,-1.000-6.000 1,-2.000-5.000 7,-3.000-7.000 6,-3.000-5.000 6,-2.000-6.000 4,0.000-3.000 1,0.000-3.000 3,0.000-2.000 1</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8"/>
    </inkml:context>
    <inkml:brush xml:id="br0">
      <inkml:brushProperty name="width" value="0.0360266417264938" units="cm"/>
      <inkml:brushProperty name="height" value="0.0360266417264938" units="cm"/>
      <inkml:brushProperty name="color" value="#f2395b"/>
      <inkml:brushProperty name="ignorePressure" value="0"/>
    </inkml:brush>
  </inkml:definitions>
  <inkml:trace contextRef="#ctx0" brushRef="#br0">21550.000 35100.000 610,'64.000'-86.000'-6,"-22.000"28.000"16,-22.000 28.000 16,-21.000 29.000 16,-21.000 19.000 3,-19.000 14.000-10,-18.000 11.000-12,-19.000 14.000-10,-7.000 7.000-5,7.000 3.000-1,6.000 3.000-1,7.000 4.000 0,5.000-4.000-2,7.000-9.000-3,6.000-10.000-5,7.000-8.000-2,5.000-8.000-3,7.000-2.000 2,6.000-3.000 0,7.000-3.000 0,0.000-2.000 1,-2.000 0.000 1,-3.000 0.000-1,-3.000 0.000 2,1.000 0.000 4,6.000 0.000 9,7.000 0.000 10,6.000 0.000 10,3.000 3.000 2,0.000 6.000-4,0.000 7.000-4,0.000 6.000-4,0.000 7.000-4,0.000 10.000-1,0.000 10.000-3,0.000 9.000-1,0.000 13.000-3,0.000 20.000-1,0.000 18.000-1,0.000 20.000-1,-2.000 13.000-2,-3.000 9.000-4,-3.000 10.000-1,-2.000 10.000-4,-5.000 7.000-3,-2.000 6.000-6,-3.000 7.000-6,-3.000 6.000-6,1.000-2.000-5,6.000-9.000-6,7.000-10.000-5,6.000-8.000-6,3.000-23.000 0,0.000-34.000 4,0.000-35.000 4,0.000-33.000 4</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8"/>
    </inkml:context>
    <inkml:brush xml:id="br0">
      <inkml:brushProperty name="width" value="0.0298125650733709" units="cm"/>
      <inkml:brushProperty name="height" value="0.0298125650733709" units="cm"/>
      <inkml:brushProperty name="color" value="#f2395b"/>
      <inkml:brushProperty name="ignorePressure" value="0"/>
    </inkml:brush>
  </inkml:definitions>
  <inkml:trace contextRef="#ctx0" brushRef="#br0">21150.000 36750.000 737,'7.000'-47.000'7,"17.000"6.000"12,15.000 7.000 14,16.000 6.000 12,13.000 4.000 3,14.000 4.000-9,11.000 3.000-8,14.000 3.000-8,3.000-1.000-10,-2.000-2.000-8,-3.000-3.000-11,-3.000-3.000-9,-9.000-1.000-6,-11.000 4.000-4,-14.000 3.000-3,-11.000 3.000-4,-17.000 6.000-4,-18.000 9.000-3,-19.000 10.000-5,-18.000 10.000-3,-10.000 2.000 2,0.000-3.000 11,0.000-3.000 9,0.000-2.000 10</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8"/>
    </inkml:context>
    <inkml:brush xml:id="br0">
      <inkml:brushProperty name="width" value="0.0314898006618023" units="cm"/>
      <inkml:brushProperty name="height" value="0.0314898006618023" units="cm"/>
      <inkml:brushProperty name="color" value="#f2395b"/>
      <inkml:brushProperty name="ignorePressure" value="0"/>
    </inkml:brush>
  </inkml:definitions>
  <inkml:trace contextRef="#ctx0" brushRef="#br0">21800.000 36200.000 698,'-24.000'-25.000'-3,"4.000"0.000"-8,3.000 0.000-7,3.000 0.000-8,1.000 1.000 6,1.000 4.000 15,-1.000 3.000 17,1.000 3.000 16,2.000 12.000 10,7.000 22.000 6,6.000 22.000 4,7.000 23.000 6,-1.000 13.000-3,-6.000 6.000-10,-6.000 7.000-11,-6.000 6.000-9,-9.000 3.000-9,-8.000 0.000-7,-10.000 0.000-7,-9.000 0.000-7,-5.000-4.000-7,0.000-5.000-7,0.000-7.000-6,0.000-5.000-6,1.000-9.000-4,4.000-9.000 1,3.000-10.000 1,3.000-8.000 1</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39"/>
    </inkml:context>
    <inkml:brush xml:id="br0">
      <inkml:brushProperty name="width" value="0.0358124226331711" units="cm"/>
      <inkml:brushProperty name="height" value="0.0358124226331711" units="cm"/>
      <inkml:brushProperty name="color" value="#f2395b"/>
      <inkml:brushProperty name="ignorePressure" value="0"/>
    </inkml:brush>
  </inkml:definitions>
  <inkml:trace contextRef="#ctx0" brushRef="#br0">21950.000 37150.000 614,'70.000'48.000'23,"-9.000"-3.000"5,-10.000-3.000 4,-8.000-2.000 4,-4.000-3.000 2,3.000 1.000-3,3.000-1.000-1,4.000 1.000-3,-1.000-1.000-3,-3.000 1.000-5,-3.000-1.000-5,-2.000 1.000-4,-5.000-3.000-2,-2.000-2.000-1,-3.000-3.000 0,-3.000-3.000 1</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2"/>
    </inkml:context>
    <inkml:brush xml:id="br0">
      <inkml:brushProperty name="width" value="0.0362275056540966" units="cm"/>
      <inkml:brushProperty name="height" value="0.0362275056540966" units="cm"/>
      <inkml:brushProperty name="color" value="#f2395b"/>
      <inkml:brushProperty name="ignorePressure" value="0"/>
    </inkml:brush>
  </inkml:definitions>
  <inkml:trace contextRef="#ctx0" brushRef="#br0">54800.000 4750.000 607,'-68.000'-63.000'17,"17.000"26.000"12,15.000 24.000 10,16.000 26.000 12,9.000 18.000 0,3.000 13.000-7,3.000 12.000-9,4.000 13.000-9,-3.000 12.000-4,-5.000 13.000-2,-7.000 12.000-1,-5.000 13.000-1,-3.000 13.000-4,4.000 17.000-7,3.000 15.000-6,3.000 16.000-8,-1.000 1.000-1,-2.000-12.000 1,-3.000-13.000 1,-3.000-12.000 3,-1.000-13.000-5,4.000-12.000-7,3.000-13.000-9,3.000-12.000-8</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2"/>
    </inkml:context>
    <inkml:brush xml:id="br0">
      <inkml:brushProperty name="width" value="0.0306160375475883" units="cm"/>
      <inkml:brushProperty name="height" value="0.0306160375475883" units="cm"/>
      <inkml:brushProperty name="color" value="#f2395b"/>
      <inkml:brushProperty name="ignorePressure" value="0"/>
    </inkml:brush>
  </inkml:definitions>
  <inkml:trace contextRef="#ctx0" brushRef="#br0">54650.000 5400.000 718,'73.000'-22.000'103,"-3.000"6.000"-25,-3.000 7.000-25,-2.000 6.000-26,-5.000 3.000-15,-2.000 0.000-5,-3.000 0.000-6,-3.000 0.000-4,-4.000 0.000-7,-3.000 0.000-7,-3.000 0.000-6,-2.000 0.000-7,-5.000-4.000-6,-2.000-5.000-8,-3.000-7.000-7,-3.000-5.000-7,-6.000-8.000 3,-5.000-5.000 13,-7.000-7.000 11,-5.000-5.000 13,-3.000-1.000 7,4.000 6.000 2,3.000 7.000 3,3.000 6.000 2</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2"/>
    </inkml:context>
    <inkml:brush xml:id="br0">
      <inkml:brushProperty name="width" value="0.0342813245952129" units="cm"/>
      <inkml:brushProperty name="height" value="0.0342813245952129" units="cm"/>
      <inkml:brushProperty name="color" value="#f2395b"/>
      <inkml:brushProperty name="ignorePressure" value="0"/>
    </inkml:brush>
  </inkml:definitions>
  <inkml:trace contextRef="#ctx0" brushRef="#br0">55550.000 4750.000 641,'-2.000'-113.000'5,"-3.000"26.000"8,-3.000 24.000 10,-2.000 26.000 8,-3.000 18.000 4,1.000 13.000-3,-1.000 12.000-2,1.000 13.000-3,-1.000 12.000-2,1.000 13.000-1,-1.000 12.000-3,1.000 13.000-2,-3.000 10.000-2,-2.000 10.000-1,-3.000 10.000-2,-3.000 9.000-1,-4.000 6.000-3,-3.000 3.000-6,-3.000 3.000-7,-2.000 4.000-4,-1.000-1.000-7,3.000-3.000-4,3.000-3.000-6,4.000-2.000-4,4.000-12.000-4,6.000-19.000 0,7.000-18.000 0,6.000-19.000 0,3.000-19.000 0,0.000-19.000 1,0.000-18.000 0,0.000-19.000 1,4.000-16.000 2,10.000-12.000 4,10.000-13.000 3,9.000-12.000 4,6.000-5.000 3,3.000 3.000 5,3.000 3.000 3,4.000 4.000 5,1.000 7.000 0,0.000 13.000-1,0.000 12.000-3,0.000 13.000-2,-2.000 9.000 6,-3.000 6.000 11,-3.000 7.000 13,-2.000 6.000 13,-6.000 12.000 3,-6.000 19.000-2,-6.000 19.000-2,-6.000 19.000-4,-9.000 10.000-2,-8.000 4.000-3,-10.000 3.000-1,-9.000 3.000-3,-5.000-1.000-1,0.000-2.000-3,0.000-3.000-1,0.000-3.000-2,3.000-7.000-1,6.000-9.000 0,7.000-10.000 1,6.000-8.000 0,9.000-12.000-5,13.000-12.000-7,12.000-13.000-10,13.000-12.000-7,9.000-16.000-4,6.000-19.000 3,7.000-18.000 3,6.000-19.000 2,1.000-7.000-3,-3.000 7.000-9,-3.000 6.000-9,-2.000 7.000-9,-9.000 7.000-5,-12.000 9.000 1,-13.000 10.000 0,-12.000 10.000 1</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3"/>
    </inkml:context>
    <inkml:brush xml:id="br0">
      <inkml:brushProperty name="width" value="0.0351539552211761" units="cm"/>
      <inkml:brushProperty name="height" value="0.0351539552211761" units="cm"/>
      <inkml:brushProperty name="color" value="#f2395b"/>
      <inkml:brushProperty name="ignorePressure" value="0"/>
    </inkml:brush>
  </inkml:definitions>
  <inkml:trace contextRef="#ctx0" brushRef="#br0">56200.000 4350.000 625,'4.000'-43.000'37,"10.000"17.000"7,10.000 15.000 6,9.000 16.000 7,4.000 15.000-1,1.000 16.000-12,-1.000 15.000-10,1.000 17.000-11,-4.000 8.000-8,-6.000 4.000-5,-6.000 3.000-5,-6.000 3.000-6,-6.000 1.000-5,-2.000 1.000-5,-3.000-1.000-5,-3.000 1.000-6,-2.000-6.000-5,0.000-8.000-3,0.000-10.000-4,0.000-9.000-3,3.000-12.000-2,6.000-11.000 0,7.000-14.000 0,6.000-11.000 1,1.000-11.000 2,-3.000-5.000 4,-3.000-7.000 5,-2.000-5.000 4,-3.000-4.000 5,1.000 0.000 3,-1.000 0.000 3,1.000 0.000 5</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3"/>
    </inkml:context>
    <inkml:brush xml:id="br0">
      <inkml:brushProperty name="width" value="0.0418369024991989" units="cm"/>
      <inkml:brushProperty name="height" value="0.0418369024991989" units="cm"/>
      <inkml:brushProperty name="color" value="#f2395b"/>
      <inkml:brushProperty name="ignorePressure" value="0"/>
    </inkml:brush>
  </inkml:definitions>
  <inkml:trace contextRef="#ctx0" brushRef="#br0">57550.000 4200.000 525,'15.000'-21.000'24,"-18.000"10.000"4,-19.000 10.000 6,-18.000 9.000 5,-9.000 9.000-1,4.000 9.000-9,3.000 10.000-8,3.000 10.000-8,-7.000 8.000-5,-15.000 10.000-1,-15.000 10.000-3,-16.000 9.000-1,-4.000-2.000-1,10.000-12.000-1,10.000-13.000-2,9.000-12.000 0,7.000-9.000-1,7.000-2.000-2,6.000-3.000 0,7.000-3.000-2,4.000-4.000-1,3.000-3.000 2,3.000-3.000 0,4.000-2.000 1,4.000-1.000 6,6.000 3.000 12,7.000 3.000 10,6.000 4.000 12,4.000 2.000 3,4.000 4.000-5,3.000 3.000-6,3.000 3.000-4,1.000 6.000-6,1.000 9.000-3,-1.000 10.000-4,1.000 10.000-3,-3.000 16.000-4,-2.000 26.000 0,-3.000 24.000-3,-3.000 26.000 0,-6.000 18.000-4,-5.000 13.000-4,-7.000 12.000-3,-5.000 13.000-5,-4.000 12.000-3,0.000 13.000-4,0.000 12.000-1,0.000 13.000-4,0.000 4.000-4,0.000-3.000-5,0.000-3.000-6,0.000-2.000-5,1.000-28.000-2,4.000-49.000 2,3.000-51.000 0,3.000-49.000 2</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37"/>
    </inkml:context>
    <inkml:brush xml:id="br0">
      <inkml:brushProperty name="width" value="0.0257696192711592" units="cm"/>
      <inkml:brushProperty name="height" value="0.0257696192711592" units="cm"/>
      <inkml:brushProperty name="color" value="#f2395b"/>
      <inkml:brushProperty name="ignorePressure" value="0"/>
    </inkml:brush>
  </inkml:definitions>
  <inkml:trace contextRef="#ctx0" brushRef="#br0">55250.000 19100.000 853,'71.000'-44.000'68,"-5.000"13.000"-21,-7.000 12.000-21,-5.000 13.000-20,-8.000 4.000-12,-5.000-3.000-1,-7.000-3.000-1,-5.000-2.000-1,-4.000-1.000-2,0.000 3.000-2,0.000 3.000-4,0.000 4.000-2,4.000-1.000-3,10.000-3.000-2,10.000-3.000-1,9.000-2.000-3,4.000-3.000 0,1.000 1.000 2,-1.000-1.000 2,1.000 1.000 1,-3.000 1.000 4,-2.000 3.000 4,-3.000 3.000 4,-3.000 4.000 5</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4"/>
    </inkml:context>
    <inkml:brush xml:id="br0">
      <inkml:brushProperty name="width" value="0.0318240448832512" units="cm"/>
      <inkml:brushProperty name="height" value="0.0318240448832512" units="cm"/>
      <inkml:brushProperty name="color" value="#f2395b"/>
      <inkml:brushProperty name="ignorePressure" value="0"/>
    </inkml:brush>
  </inkml:definitions>
  <inkml:trace contextRef="#ctx0" brushRef="#br0">57650.000 3150.000 691,'1.000'-46.000'0,"4.000"10.000"0,3.000 10.000 0,3.000 9.000 0,12.000-1.000 4,22.000-8.000 9,22.000-10.000 9,23.000-9.000 9,0.000 9.000 1,-18.000 28.000-5,-19.000 28.000-6,-18.000 29.000-5,-17.000 21.000-4,-11.000 16.000-5,-14.000 15.000-3,-11.000 17.000-5,-15.000 8.000-2,-16.000 4.000-1,-15.000 3.000-1,-15.000 3.000-2,-6.000-5.000 0,7.000-12.000 1,6.000-13.000-1,7.000-12.000 0,7.000-13.000 1,9.000-12.000 1,10.000-13.000 1,10.000-12.000 0,13.000-13.000 7,19.000-12.000 9,19.000-13.000 10,19.000-12.000 10,13.000-7.000 3,10.000 1.000-7,10.000-1.000-6,9.000 1.000-6,1.000 1.000-6,-6.000 3.000-5,-6.000 3.000-5,-6.000 4.000-5,-9.000 1.000-6,-8.000 0.000-4,-10.000 0.000-6,-9.000 0.000-4,-5.000 1.000-8,0.000 4.000-10,0.000 3.000-10,0.000 3.000-10</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4"/>
    </inkml:context>
    <inkml:brush xml:id="br0">
      <inkml:brushProperty name="width" value="0.0301358345896006" units="cm"/>
      <inkml:brushProperty name="height" value="0.0301358345896006" units="cm"/>
      <inkml:brushProperty name="color" value="#f2395b"/>
      <inkml:brushProperty name="ignorePressure" value="0"/>
    </inkml:brush>
  </inkml:definitions>
  <inkml:trace contextRef="#ctx0" brushRef="#br0">58450.000 3850.000 730,'-22.000'-27.000'16,"6.000"-3.000"6,7.000-3.000 6,6.000-2.000 6,10.000 0.000 2,17.000 7.000-3,15.000 6.000-2,16.000 7.000-2,12.000 2.000-6,9.000 1.000-9,10.000-1.000-11,10.000 1.000-8,0.000 1.000-9,-5.000 3.000-8,-7.000 3.000-9,-5.000 4.000-6,-8.000 4.000-5,-5.000 6.000 1,-7.000 7.000 0,-5.000 6.000 1,-9.000 1.000 2,-9.000-3.000 6,-10.000-3.000 6,-8.000-2.000 4</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4"/>
    </inkml:context>
    <inkml:brush xml:id="br0">
      <inkml:brushProperty name="width" value="0.0358745492994785" units="cm"/>
      <inkml:brushProperty name="height" value="0.0358745492994785" units="cm"/>
      <inkml:brushProperty name="color" value="#f2395b"/>
      <inkml:brushProperty name="ignorePressure" value="0"/>
    </inkml:brush>
  </inkml:definitions>
  <inkml:trace contextRef="#ctx0" brushRef="#br0">59200.000 2950.000 613,'-71.000'-4.000'6,"10.000"-5.000"14,10.000-7.000 12,9.000-5.000 13,9.000 6.000 4,9.000 23.000-4,10.000 22.000-5,10.000 22.000-5,5.000 19.000-4,4.000 20.000-3,3.000 18.000-4,3.000 20.000-3,-1.000 14.000-11,-2.000 14.000-16,-3.000 11.000-18,-3.000 14.000-16,-4.000-9.000-5,-3.000-28.000 10,-3.000-28.000 8,-2.000-27.000 10,-3.000-19.000-2,1.000-5.000-12,-1.000-7.000-13,1.000-5.000-13</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5"/>
    </inkml:context>
    <inkml:brush xml:id="br0">
      <inkml:brushProperty name="width" value="0.0398885123431683" units="cm"/>
      <inkml:brushProperty name="height" value="0.0398885123431683" units="cm"/>
      <inkml:brushProperty name="color" value="#f2395b"/>
      <inkml:brushProperty name="ignorePressure" value="0"/>
    </inkml:brush>
  </inkml:definitions>
  <inkml:trace contextRef="#ctx0" brushRef="#br0">63950.000 4850.000 551,'-44.000'4.000'89,"13.000"10.000"-16,12.000 10.000-17,13.000 9.000-17,6.000 7.000-10,0.000 7.000-2,0.000 6.000-4,0.000 7.000-3,0.000 7.000-1,0.000 9.000-2,0.000 10.000 0,0.000 10.000-2,-5.000 10.000-2,-9.000 13.000-5,-10.000 12.000-5,-8.000 13.000-4,-4.000 2.000-8,3.000-5.000-14,3.000-7.000-11,4.000-5.000-13,2.000-12.000-4,4.000-16.000 5,3.000-15.000 3,3.000-15.000 6,3.000-14.000 1,3.000-8.000 1,3.000-10.000 0,4.000-9.000 0</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5"/>
    </inkml:context>
    <inkml:brush xml:id="br0">
      <inkml:brushProperty name="width" value="0.0325031913816929" units="cm"/>
      <inkml:brushProperty name="height" value="0.0325031913816929" units="cm"/>
      <inkml:brushProperty name="color" value="#f2395b"/>
      <inkml:brushProperty name="ignorePressure" value="0"/>
    </inkml:brush>
  </inkml:definitions>
  <inkml:trace contextRef="#ctx0" brushRef="#br0">63750.000 5800.000 676,'6.000'-69.000'24,"13.000"13.000"7,12.000 12.000 9,13.000 13.000 8,6.000 7.000-1,0.000 4.000-6,0.000 3.000-8,0.000 3.000-8,1.000 3.000-6,4.000 3.000-8,3.000 3.000-6,3.000 4.000-8,-2.000 1.000-6,-6.000 0.000-8,-6.000 0.000-6,-6.000 0.000-7</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6"/>
    </inkml:context>
    <inkml:brush xml:id="br0">
      <inkml:brushProperty name="width" value="0.0382088869810104" units="cm"/>
      <inkml:brushProperty name="height" value="0.0382088869810104" units="cm"/>
      <inkml:brushProperty name="color" value="#f2395b"/>
      <inkml:brushProperty name="ignorePressure" value="0"/>
    </inkml:brush>
  </inkml:definitions>
  <inkml:trace contextRef="#ctx0" brushRef="#br0">64600.000 4850.000 575,'-24.000'-61.000'32,"4.000"28.000"9,3.000 28.000 9,3.000 29.000 10,1.000 19.000-2,1.000 14.000-9,-1.000 11.000-11,1.000 14.000-11,1.000 7.000-6,3.000 3.000-3,3.000 3.000-4,4.000 4.000-3,1.000 2.000-5,0.000 4.000-9,0.000 3.000-8,0.000 3.000-8,0.000-2.000-8,0.000-6.000-10,0.000-6.000-10,0.000-6.000-9,0.000-12.000-3,0.000-15.000 3,0.000-15.000 3,0.000-16.000 3</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6"/>
    </inkml:context>
    <inkml:brush xml:id="br0">
      <inkml:brushProperty name="width" value="0.0368889644742012" units="cm"/>
      <inkml:brushProperty name="height" value="0.0368889644742012" units="cm"/>
      <inkml:brushProperty name="color" value="#f2395b"/>
      <inkml:brushProperty name="ignorePressure" value="0"/>
    </inkml:brush>
  </inkml:definitions>
  <inkml:trace contextRef="#ctx0" brushRef="#br0">65300.000 4350.000 596,'-2.000'-46.000'6,"-3.000"10.000"12,-3.000 10.000 13,-2.000 9.000 12,2.000 7.000 4,9.000 7.000-4,10.000 6.000-4,10.000 7.000-5,7.000 7.000-2,6.000 9.000-3,7.000 10.000-3,6.000 10.000-3,1.000 5.000-5,-3.000 4.000-7,-3.000 3.000-8,-2.000 3.000-7,-6.000 1.000-8,-6.000 1.000-8,-6.000-1.000-9,-6.000 1.000-9,-4.000-3.000-4,1.000-2.000 1,-1.000-3.000 0,1.000-3.000 0</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6"/>
    </inkml:context>
    <inkml:brush xml:id="br0">
      <inkml:brushProperty name="width" value="0.0465321205556393" units="cm"/>
      <inkml:brushProperty name="height" value="0.0465321205556393" units="cm"/>
      <inkml:brushProperty name="color" value="#f2395b"/>
      <inkml:brushProperty name="ignorePressure" value="0"/>
    </inkml:brush>
  </inkml:definitions>
  <inkml:trace contextRef="#ctx0" brushRef="#br0">66900.000 4000.000 472,'-4.000'-41.000'9,"-5.000"19.000"16,-7.000 19.000 18,-5.000 19.000 17,-8.000 15.000 1,-5.000 13.000-12,-7.000 12.000-13,-5.000 13.000-14,-9.000 6.000-8,-9.000 0.000-5,-10.000 0.000-5,-8.000 0.000-5,-4.000-4.000-1,3.000-5.000 0,3.000-7.000 2,4.000-5.000 2,5.000-8.000-3,10.000-5.000-5,10.000-7.000-5,9.000-5.000-6,12.000-4.000 1,16.000 0.000 6,15.000 0.000 7,17.000 0.000 7,3.000 1.000 7,-5.000 4.000 6,-7.000 3.000 6,-5.000 3.000 7,-4.000 7.000 1,0.000 14.000-3,0.000 11.000-3,0.000 14.000-2,0.000 10.000-4,0.000 9.000-3,0.000 10.000-3,0.000 10.000-3,-2.000 11.000-3,-3.000 17.000-3,-3.000 15.000-3,-2.000 16.000-2,-3.000 13.000-7,1.000 14.000-12,-1.000 11.000-11,1.000 14.000-10,-3.000 7.000-7,-2.000 3.000-1,-3.000 3.000 0,-3.000 4.000-1,-1.000-23.000 2,4.000-46.000 8,3.000-47.000 6,3.000-47.000 8,1.000-24.000 2,1.000 1.000-2,-1.000-1.000-1,1.000 1.000-2</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7"/>
    </inkml:context>
    <inkml:brush xml:id="br0">
      <inkml:brushProperty name="width" value="0.0368190556764603" units="cm"/>
      <inkml:brushProperty name="height" value="0.0368190556764603" units="cm"/>
      <inkml:brushProperty name="color" value="#f2395b"/>
      <inkml:brushProperty name="ignorePressure" value="0"/>
    </inkml:brush>
  </inkml:definitions>
  <inkml:trace contextRef="#ctx0" brushRef="#br0">67200.000 3900.000 597,'-24.000'-25.000'5,"4.000"0.000"11,3.000 0.000 11,3.000 0.000 10,7.000 3.000 4,14.000 6.000-3,11.000 7.000-3,14.000 6.000-3,13.000 1.000-2,16.000-3.000 0,15.000-3.000-2,17.000-2.000 0,5.000-1.000-4,-3.000 3.000-7,-3.000 3.000-6,-2.000 4.000-7,-3.000 2.000-6,1.000 4.000-5,-1.000 3.000-4,1.000 3.000-4,-6.000 3.000-5,-8.000 3.000-2,-10.000 3.000-5,-9.000 4.000-2,-10.000 1.000-5,-9.000 0.000-4,-10.000 0.000-4,-8.000 0.000-5,-11.000 0.000 0,-8.000 0.000 4,-10.000 0.000 5,-9.000 0.000 5</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7"/>
    </inkml:context>
    <inkml:brush xml:id="br0">
      <inkml:brushProperty name="width" value="0.0426311083137989" units="cm"/>
      <inkml:brushProperty name="height" value="0.0426311083137989" units="cm"/>
      <inkml:brushProperty name="color" value="#f2395b"/>
      <inkml:brushProperty name="ignorePressure" value="0"/>
    </inkml:brush>
  </inkml:definitions>
  <inkml:trace contextRef="#ctx0" brushRef="#br0">67950.000 3150.000 516,'-29.000'-30.000'1,"-5.000"-9.000"5,-7.000-10.000 3,-5.000-8.000 5,2.000 10.000 8,13.000 31.000 13,12.000 32.000 14,13.000 31.000 14,6.000 24.000 1,0.000 20.000-10,0.000 18.000-11,0.000 20.000-11,0.000 10.000-6,0.000 3.000-3,0.000 3.000-3,0.000 4.000-2,-2.000 2.000-13,-3.000 4.000-23,-3.000 3.000-23,-2.000 3.000-22,-3.000-15.000-10,1.000-30.000 1,-1.000-32.000 2,1.000-30.000 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1"/>
    </inkml:context>
    <inkml:brush xml:id="br0">
      <inkml:brushProperty name="width" value="0.0349443256855011" units="cm"/>
      <inkml:brushProperty name="height" value="0.0349443256855011" units="cm"/>
      <inkml:brushProperty name="color" value="#00bff3"/>
      <inkml:brushProperty name="ignorePressure" value="0"/>
    </inkml:brush>
  </inkml:definitions>
  <inkml:trace contextRef="#ctx0" brushRef="#br0">24800.000 20750.000 629,'23.000'46.000'95,"-3.000"-5.000"-21,-3.000-7.000-23,-2.000-5.000-21,-5.000-1.000-12,-2.000 6.000-3,-3.000 7.000-1,-3.000 6.000-2,-1.000 7.000-2,4.000 10.000 0,3.000 10.000 0,3.000 9.000-1,-1.000 10.000-1,-2.000 14.000-1,-3.000 11.000-3,-3.000 14.000-1,-2.000 5.000-3,0.000 1.000-1,0.000-1.000-1,0.000 1.000-3,0.000-3.000-1,0.000-2.000 1,0.000-3.000 1,0.000-3.000 0,0.000-9.000 0,0.000-11.000 1,0.000-14.000 0,0.000-11.000 2,-2.000-12.000-1,-3.000-9.000-2,-3.000-10.000-1,-2.000-8.000-1,-6.000-11.000-3,-6.000-8.000-2,-6.000-10.000-3,-6.000-9.000-4,-6.000-10.000 1,-2.000-9.000 0,-3.000-10.000 3,-3.000-8.000 1,-4.000-12.000 0,-3.000-12.000 0,-3.000-13.000-1,-2.000-12.000-1,-3.000-10.000 1,1.000-6.000 3,-1.000-6.000 2,1.000-6.000 3,2.000-2.000 3,7.000 3.000 1,6.000 3.000 2,7.000 4.000 1,7.000 5.000 3,9.000 10.000 1,10.000 10.000 3,10.000 9.000 2,8.000 6.000 1,10.000 3.000 0,10.000 3.000 0,9.000 4.000 0,4.000 4.000 1,1.000 6.000 0,-1.000 7.000 1,1.000 6.000 1,-1.000 6.000-1,1.000 6.000-3,-1.000 7.000-2,1.000 6.000-3,-4.000 7.000-2,-6.000 10.000 0,-6.000 10.000-1,-6.000 9.000 0,-9.000 13.000-1,-8.000 20.000-2,-10.000 18.000-1,-9.000 20.000-2,-9.000 6.000 0,-5.000-2.000 1,-7.000-3.000 3,-5.000-3.000 0,-3.000-7.000 3,4.000-9.000 0,3.000-10.000 1,3.000-8.000 2,1.000-11.000 0,1.000-8.000 1,-1.000-10.000-1,1.000-9.000 2,8.000-20.000-1,20.000-27.000-1,18.000-28.000-1,20.000-28.000-1,16.000-17.000-6,16.000-2.000-11,15.000-3.000-11,17.000-3.000-12,3.000 7.000-3,-5.000 19.000 4,-7.000 19.000 4,-5.000 19.000 3,-8.000 13.000 5,-5.000 10.000 5,-7.000 10.000 6,-5.000 9.000 4,-8.000 10.000 5,-5.000 14.000 7,-7.000 11.000 7,-5.000 14.000 5,-6.000 5.000 4,-3.000 1.000 1,-3.000-1.000 2,-2.000 1.000 0,-3.000-4.000 2,1.000-6.000 1,-1.000-6.000 2,1.000-6.000 2,-1.000-6.000-4,1.000-2.000-6,-1.000-3.000-8,1.000-3.000-6,4.000-6.000-8,9.000-5.000-5,10.000-7.000-7,10.000-5.000-6,8.000-14.000-2,10.000-18.000 1,10.000-19.000 2,9.000-18.000 1,1.000-18.000-4,-6.000-16.000-9,-6.000-15.000-8,-6.000-15.000-9,-9.000 4.000-1,-8.000 25.000 7,-10.000 25.000 7,-9.000 25.000 6</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38"/>
    </inkml:context>
    <inkml:brush xml:id="br0">
      <inkml:brushProperty name="width" value="0.0245667677372694" units="cm"/>
      <inkml:brushProperty name="height" value="0.0245667677372694" units="cm"/>
      <inkml:brushProperty name="color" value="#f2395b"/>
      <inkml:brushProperty name="ignorePressure" value="0"/>
    </inkml:brush>
  </inkml:definitions>
  <inkml:trace contextRef="#ctx0" brushRef="#br0">56800.000 19100.000 895,'45.000'1.000'-21,"-9.000"4.000"6,-10.000 3.000 6,-8.000 3.000 4,-1.000-1.000 7,9.000-2.000 7,10.000-3.000 5,10.000-3.000 8,4.000-2.000 1,0.000 0.000-4,0.000 0.000-3,0.000 0.000-3,0.000 0.000-3,0.000 0.000-3,0.000 0.000-1,0.000 0.000-3,0.000 3.000-2,0.000 6.000-3,0.000 7.000-2,0.000 6.000-3,0.000 1.000 0,0.000-3.000 1,0.000-3.000 1,0.000-2.000 1,0.000-3.000 0,0.000 1.000 0,0.000-1.000 0,0.000 1.000 0,1.000-1.000 0,4.000 1.000 4,3.000-1.000 2,3.000 1.000 3,-1.000-1.000 2,-2.000 1.000-1,-3.000-1.000 2,-3.000 1.000-1,-1.000-3.000 0,4.000-2.000 0,3.000-3.000-2,3.000-3.000 0,1.000-2.000-1,1.000 0.000-2,-1.000 0.000-3,1.000 0.000-2,1.000-2.000-2,3.000-3.000-3,3.000-3.000-3,4.000-2.000-2,-1.000-3.000-2,-3.000 1.000 2,-3.000-1.000 0,-2.000 1.000 0,-5.000 1.000-1,-2.000 3.000-5,-3.000 3.000-5,-3.000 4.000-4</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8"/>
    </inkml:context>
    <inkml:brush xml:id="br0">
      <inkml:brushProperty name="width" value="0.033993061631918" units="cm"/>
      <inkml:brushProperty name="height" value="0.033993061631918" units="cm"/>
      <inkml:brushProperty name="color" value="#f2395b"/>
      <inkml:brushProperty name="ignorePressure" value="0"/>
    </inkml:brush>
  </inkml:definitions>
  <inkml:trace contextRef="#ctx0" brushRef="#br0">76150.000 5800.000 647,'-41.000'-44.000'7,"19.000"13.000"15,19.000 12.000 15,19.000 13.000 15,13.000 15.000 3,10.000 19.000-9,10.000 19.000-8,9.000 19.000-8,4.000 13.000-8,1.000 10.000-4,-1.000 10.000-5,1.000 9.000-4,-1.000 1.000-6,1.000-6.000-4,-1.000-6.000-5,1.000-6.000-5,-6.000-9.000-6,-8.000-8.000-7,-10.000-10.000-5,-9.000-9.000-6,-7.000-9.000-4,-3.000-5.000-1,-3.000-7.000-1,-2.000-5.000 0</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8"/>
    </inkml:context>
    <inkml:brush xml:id="br0">
      <inkml:brushProperty name="width" value="0.0470286346971989" units="cm"/>
      <inkml:brushProperty name="height" value="0.0470286346971989" units="cm"/>
      <inkml:brushProperty name="color" value="#f2395b"/>
      <inkml:brushProperty name="ignorePressure" value="0"/>
    </inkml:brush>
  </inkml:definitions>
  <inkml:trace contextRef="#ctx0" brushRef="#br0">78100.000 5500.000 467,'-8.000'-38.000'42,"-16.000"26.000"1,-15.000 24.000 0,-15.000 26.000 1,-12.000 18.000-3,-6.000 13.000-7,-6.000 12.000-6,-6.000 13.000-6,-4.000 4.000-5,1.000-3.000-3,-1.000-3.000-4,1.000-2.000-2,1.000-3.000-3,3.000 1.000-3,3.000-1.000-2,4.000 1.000-4,7.000-7.000-2,13.000-12.000-2,12.000-13.000-4,13.000-12.000-2,10.000-7.000 1,10.000 1.000 4,10.000-1.000 4,9.000 1.000 5,2.000-1.000 5,-2.000 1.000 5,-3.000-1.000 5,-3.000 1.000 6,-2.000 1.000 2,0.000 3.000 0,0.000 3.000 0,0.000 4.000 0,0.000 7.000-1,0.000 13.000-3,0.000 12.000-3,0.000 13.000-2,-2.000 15.000-3,-3.000 19.000-1,-3.000 19.000-2,-2.000 19.000-2,-3.000 15.000-4,1.000 13.000-7,-1.000 12.000-7,1.000 13.000-6,-3.000 7.000-7,-2.000 4.000-7,-3.000 3.000-8,-3.000 3.000-7,1.000-10.000-3,6.000-21.000 4,7.000-22.000 2,6.000-22.000 3,3.000-24.000 1,0.000-24.000 0,0.000-26.000-1,0.000-24.000 0</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1:49"/>
    </inkml:context>
    <inkml:brush xml:id="br0">
      <inkml:brushProperty name="width" value="0.0340065583586693" units="cm"/>
      <inkml:brushProperty name="height" value="0.0340065583586693" units="cm"/>
      <inkml:brushProperty name="color" value="#f2395b"/>
      <inkml:brushProperty name="ignorePressure" value="0"/>
    </inkml:brush>
  </inkml:definitions>
  <inkml:trace contextRef="#ctx0" brushRef="#br0">77950.000 7050.000 646,'3.000'-72.000'6,"6.000"6.000"12,7.000 7.000 12,6.000 6.000 11,10.000 7.000 6,17.000 10.000-2,15.000 10.000-2,16.000 9.000-1,12.000 6.000-6,9.000 3.000-11,10.000 3.000-10,10.000 4.000-9,4.000 2.000-7,0.000 4.000 0,0.000 3.000 0,0.000 3.000-2,-13.000 1.000 1,-24.000 1.000 2,-26.000-1.000 1,-24.000 1.000 2,-13.000-1.000-13,0.000 1.000-27,0.000-1.000-25,0.000 1.000-28</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1"/>
    </inkml:context>
    <inkml:brush xml:id="br0">
      <inkml:brushProperty name="width" value="0.0436585694551468" units="cm"/>
      <inkml:brushProperty name="height" value="0.0436585694551468" units="cm"/>
      <inkml:brushProperty name="color" value="#000000"/>
      <inkml:brushProperty name="ignorePressure" value="0"/>
    </inkml:brush>
  </inkml:definitions>
  <inkml:trace contextRef="#ctx0" brushRef="#br0">84800.000 6800.000 503,'109.000'-172.000'86,"-31.000"56.000"-13,-31.000 57.000-13,-31.000 56.000-13,-18.000 32.000-9,-3.000 10.000-5,-3.000 10.000-4,-2.000 9.000-4,-6.000 7.000-4,-6.000 7.000-4,-6.000 6.000-2,-6.000 7.000-3,-6.000 2.000-2,-2.000 1.000-1,-3.000-1.000-1,-3.000 1.000 0,-2.000 1.000-3,0.000 3.000-5,0.000 3.000-3,0.000 4.000-5,1.000 2.000-2,4.000 4.000-3,3.000 3.000-2,3.000 3.000-1,3.000-1.000-2,3.000-2.000 1,3.000-3.000-1,4.000-3.000 1,8.000-21.000-6,17.000-37.000-13,15.000-38.000-12,16.000-37.000-11,10.000-34.000-2,7.000-27.000 9,6.000-28.000 11,7.000-28.000 10,-1.000-7.000 5,-6.000 16.000 4,-6.000 15.000 2,-6.000 17.000 3,-7.000 16.000 3,-6.000 19.000 3,-6.000 19.000 3,-6.000 19.000 4</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2"/>
    </inkml:context>
    <inkml:brush xml:id="br0">
      <inkml:brushProperty name="width" value="0.0465403459966183" units="cm"/>
      <inkml:brushProperty name="height" value="0.0465403459966183" units="cm"/>
      <inkml:brushProperty name="color" value="#000000"/>
      <inkml:brushProperty name="ignorePressure" value="0"/>
    </inkml:brush>
  </inkml:definitions>
  <inkml:trace contextRef="#ctx0" brushRef="#br0">85250.000 6500.000 472,'45.000'-157.000'0,"-9.000"39.000"0,-10.000 36.000 0,-8.000 39.000 0,-6.000 18.000 2,1.000 0.000 3,-1.000 0.000 4,1.000 0.000 3,1.000 10.000 8,3.000 23.000 11,3.000 22.000 12,4.000 22.000 11,-3.000 12.000 1,-5.000 3.000-9,-7.000 3.000-9,-5.000 4.000-9,-3.000 1.000-6,4.000 0.000-2,3.000 0.000-3,3.000 0.000-1,-1.000 1.000-2,-2.000 4.000-1,-3.000 3.000-2,-3.000 3.000-1,-2.000 1.000-1,0.000 1.000-3,0.000-1.000-2,0.000 1.000-1,-2.000 1.000-4,-3.000 3.000-1,-3.000 3.000-4,-2.000 4.000-1,-3.000-3.000-6,1.000-5.000-5,-1.000-7.000-6,1.000-5.000-6,-1.000-8.000-3,1.000-5.000 0,-1.000-7.000 1,1.000-5.000 0,-4.000-9.000 1,-6.000-9.000 2,-6.000-10.000 2,-6.000-8.000 1,-6.000-11.000 2,-2.000-8.000 3,-3.000-10.000 1,-3.000-9.000 3,-4.000-15.000 1,-3.000-18.000 1,-3.000-19.000 1,-2.000-18.000 0,2.000-6.000 2,9.000 10.000 2,10.000 10.000 3,10.000 9.000 1,4.000 7.000 3,0.000 7.000 5,0.000 6.000 5,0.000 7.000 3,9.000 4.000 8,19.000 3.000 11,19.000 3.000 11,19.000 4.000 11,18.000 2.000-1,19.000 4.000-14,19.000 3.000-12,19.000 3.000-13,7.000-1.000-9,-3.000-2.000-2,-3.000-3.000-2,-2.000-3.000-4,-6.000-2.000-2,-6.000 0.000-3,-6.000 0.000-4,-6.000 0.000-2,-9.000 0.000-3,-8.000 0.000 0,-10.000 0.000 0,-9.000 0.000-2,-9.000-2.000 2,-5.000-3.000 3,-7.000-3.000 2,-5.000-2.000 4,-8.000-1.000 2,-5.000 3.000 4,-7.000 3.000 3,-5.000 4.000 4,-6.000-1.000 4,-3.000-3.000 3,-3.000-3.000 3,-2.000-2.000 4,-6.000 2.000 3,-6.000 9.000 0,-6.000 10.000 3,-6.000 10.000 1,-2.000 5.000 1,3.000 4.000 1,3.000 3.000 0,4.000 3.000 0,-1.000 6.000 0,-3.000 9.000-4,-3.000 10.000-2,-2.000 10.000-3,0.000 5.000-3,7.000 4.000-1,6.000 3.000-1,7.000 3.000-3,4.000-1.000-1,3.000-2.000-1,3.000-3.000-3,4.000-3.000-1,7.000-7.000-6,13.000-9.000-7,12.000-10.000-8,13.000-8.000-7,4.000-8.000-4,-3.000-2.000 4,-3.000-3.000 4,-2.000-3.000 2,-6.000-7.000 2,-6.000-9.000 1,-6.000-10.000 0,-6.000-8.000 0,-4.000-4.000 4,1.000 3.000 5,-1.000 3.000 6,1.000 4.000 5,-3.000 7.000 10,-2.000 13.000 10,-3.000 12.000 11,-3.000 13.000 11,-4.000 9.000 2,-3.000 6.000-8,-3.000 7.000-8,-2.000 6.000-7,-1.000 9.000-6,3.000 13.000 0,3.000 12.000-3,4.000 13.000-1,-1.000 7.000-1,-3.000 4.000-2,-3.000 3.000-2,-2.000 3.000-1,-5.000 12.000-1,-2.000 22.000-2,-3.000 22.000-1,-3.000 23.000-2,-1.000 0.000-1,4.000-18.000-4,3.000-19.000-1,3.000-18.000-3,1.000-14.000-3,1.000-5.000 0,-1.000-7.000-2,1.000-5.000-2,-3.000-11.000 0,-2.000-11.000 1,-3.000-14.000 0,-3.000-11.000 1,-9.000-12.000 2,-11.000-9.000 1,-14.000-10.000 3,-11.000-8.000 2,-3.000-15.000 1,10.000-19.000 2,10.000-18.000 1,9.000-19.000 2,7.000-15.000 0,7.000-8.000 1,6.000-10.000-1,7.000-9.000 1,8.000-5.000 0,14.000 0.000-2,11.000 0.000-1,14.000 0.000-1,18.000-16.000-3,25.000-31.000-4,25.000-31.000-5,25.000-31.000-4,9.000-4.000-5,-6.000 26.000-3,-6.000 24.000-3,-6.000 26.000-3,-10.000 19.000-2,-12.000 17.000 1,-13.000 15.000 1,-12.000 16.000 0,-13.000 12.000 4,-12.000 9.000 4,-13.000 10.000 5,-12.000 10.000 5</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2"/>
    </inkml:context>
    <inkml:brush xml:id="br0">
      <inkml:brushProperty name="width" value="0.0315466299653053" units="cm"/>
      <inkml:brushProperty name="height" value="0.0315466299653053" units="cm"/>
      <inkml:brushProperty name="color" value="#000000"/>
      <inkml:brushProperty name="ignorePressure" value="0"/>
    </inkml:brush>
  </inkml:definitions>
  <inkml:trace contextRef="#ctx0" brushRef="#br0">86650.000 6550.000 697,'-24.000'-30.000'2,"4.000"-9.000"3,3.000-10.000 4,3.000-8.000 3,12.000-4.000 6,22.000 3.000 6,22.000 3.000 6,23.000 4.000 7,11.000 5.000 0,4.000 10.000-5,3.000 10.000-5,3.000 9.000-5,1.000 6.000-5,1.000 3.000-4,-1.000 3.000-3,1.000 4.000-4,-6.000 2.000-4,-8.000 4.000-7,-10.000 3.000-4,-9.000 3.000-6,-9.000 3.000-2,-5.000 3.000 1,-7.000 3.000 0,-5.000 4.000 1</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2"/>
    </inkml:context>
    <inkml:brush xml:id="br0">
      <inkml:brushProperty name="width" value="0.0385802835226059" units="cm"/>
      <inkml:brushProperty name="height" value="0.0385802835226059" units="cm"/>
      <inkml:brushProperty name="color" value="#000000"/>
      <inkml:brushProperty name="ignorePressure" value="0"/>
    </inkml:brush>
  </inkml:definitions>
  <inkml:trace contextRef="#ctx0" brushRef="#br0">87600.000 5400.000 570,'-47.000'-46.000'1,"6.000"10.000"2,7.000 10.000 3,6.000 9.000 2,3.000 4.000 4,0.000 1.000 7,0.000-1.000 7,0.000 1.000 7,1.000 4.000 2,4.000 9.000 1,3.000 10.000-1,3.000 10.000 0,3.000 14.000-2,3.000 23.000-4,3.000 22.000-4,4.000 22.000-4,-3.000 13.000-3,-5.000 7.000-2,-7.000 6.000 0,-5.000 7.000-2,-3.000 2.000-5,4.000 1.000-10,3.000-1.000-10,3.000 1.000-8,1.000-7.000-10,1.000-12.000-10,-1.000-13.000-9,1.000-12.000-9,-1.000-15.000-3,1.000-15.000 3,-1.000-15.000 4,1.000-16.000 3</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3"/>
    </inkml:context>
    <inkml:brush xml:id="br0">
      <inkml:brushProperty name="width" value="0.0331888534128666" units="cm"/>
      <inkml:brushProperty name="height" value="0.0331888534128666" units="cm"/>
      <inkml:brushProperty name="color" value="#000000"/>
      <inkml:brushProperty name="ignorePressure" value="0"/>
    </inkml:brush>
  </inkml:definitions>
  <inkml:trace contextRef="#ctx0" brushRef="#br0">87750.000 7300.000 662,'-68.000'-2.000'4,"17.000"-3.000"5,15.000-3.000 7,16.000-2.000 6,21.000-3.000 7,29.000 1.000 9,28.000-1.000 9,28.000 1.000 8,17.000 1.000-4,6.000 3.000-14,7.000 3.000-16,6.000 4.000-15,1.000 2.000-7,-3.000 4.000 1,-3.000 3.000 1,-2.000 3.000 1,-8.000 1.000-2,-8.000 1.000-7,-10.000-1.000-6,-9.000 1.000-6,-12.000-3.000-6,-11.000-2.000-5,-14.000-3.000-6,-11.000-3.000-4</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3"/>
    </inkml:context>
    <inkml:brush xml:id="br0">
      <inkml:brushProperty name="width" value="0.0390743315219879" units="cm"/>
      <inkml:brushProperty name="height" value="0.0390743315219879" units="cm"/>
      <inkml:brushProperty name="color" value="#000000"/>
      <inkml:brushProperty name="ignorePressure" value="0"/>
    </inkml:brush>
  </inkml:definitions>
  <inkml:trace contextRef="#ctx0" brushRef="#br0">88850.000 6650.000 563,'-29.000'-25.000'0,"-5.000"0.000"0,-7.000 0.000 0,-5.000 0.000 0,-1.000 1.000 4,6.000 4.000 10,7.000 3.000 9,6.000 3.000 9,6.000 10.000 6,6.000 20.000 3,7.000 18.000 3,6.000 20.000 3,3.000 11.000-2,0.000 7.000-6,0.000 6.000-8,0.000 7.000-6,-2.000 7.000-6,-3.000 9.000-4,-3.000 10.000-3,-2.000 10.000-4,-5.000 8.000-10,-2.000 10.000-14,-3.000 10.000-15,-3.000 9.000-14,-1.000-4.000-7,4.000-15.000 4,3.000-15.000 2,3.000-16.000 3,3.000-18.000 1,3.000-18.000 0,3.000-19.000 1,4.000-18.000-1</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3"/>
    </inkml:context>
    <inkml:brush xml:id="br0">
      <inkml:brushProperty name="width" value="0.0414844788610935" units="cm"/>
      <inkml:brushProperty name="height" value="0.0414844788610935" units="cm"/>
      <inkml:brushProperty name="color" value="#000000"/>
      <inkml:brushProperty name="ignorePressure" value="0"/>
    </inkml:brush>
  </inkml:definitions>
  <inkml:trace contextRef="#ctx0" brushRef="#br0">89700.000 5650.000 530,'-46.000'-91.000'4,"10.000"19.000"8,10.000 19.000 8,9.000 19.000 8,9.000 15.000 7,9.000 13.000 7,10.000 12.000 6,10.000 13.000 7,5.000 12.000-2,4.000 13.000-9,3.000 12.000-8,3.000 13.000-11,-1.000 9.000-5,-2.000 6.000-3,-3.000 7.000-4,-3.000 6.000-3,-1.000 1.000-4,4.000-3.000-4,3.000-3.000-6,3.000-2.000-4,-1.000-5.000-8,-2.000-2.000-9,-3.000-3.000-11,-3.000-3.000-8,-2.000-9.000-5,0.000-11.000 0,0.000-14.000 2,0.000-11.000 0,0.000-11.000 2,0.000-5.000 2,0.000-7.000 3,0.000-5.000 3</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39"/>
    </inkml:context>
    <inkml:brush xml:id="br0">
      <inkml:brushProperty name="width" value="0.0477688312530518" units="cm"/>
      <inkml:brushProperty name="height" value="0.0477688312530518" units="cm"/>
      <inkml:brushProperty name="color" value="#f2395b"/>
      <inkml:brushProperty name="ignorePressure" value="0"/>
    </inkml:brush>
  </inkml:definitions>
  <inkml:trace contextRef="#ctx0" brushRef="#br0">84100.000 12750.000 460,'-25.000'-29.000'2,"0.000"-5.000"4,0.000-7.000 4,0.000-5.000 4,3.000-3.000 3,6.000 4.000 2,7.000 3.000 2,6.000 3.000 2,4.000-1.000 0,4.000-2.000-2,3.000-3.000-1,3.000-3.000-3,6.000-4.000 0,9.000-3.000 1,10.000-3.000 1,10.000-2.000 0,8.000-8.000 0,10.000-8.000 0,10.000-10.000-1,9.000-9.000-1,9.000-5.000-1,9.000 0.000-2,10.000 0.000 0,10.000 0.000-2,2.000 3.000-1,-3.000 6.000-1,-3.000 7.000-1,-2.000 6.000 0,-3.000 7.000-1,1.000 10.000 0,-1.000 10.000 0,1.000 9.000 0,-1.000 7.000 0,1.000 7.000-2,-1.000 6.000-2,1.000 7.000-2,-6.000 5.000 0,-8.000 7.000-1,-10.000 6.000 0,-9.000 7.000 0,-5.000 4.000-1,0.000 3.000 2,0.000 3.000 0,0.000 4.000 1,-2.000 2.000 0,-3.000 4.000-1,-3.000 3.000 0,-2.000 3.000 0,-5.000-1.000-1,-2.000-2.000 1,-3.000-3.000-1,-3.000-3.000 1,-4.000-1.000 0,-3.000 4.000 0,-3.000 3.000 1,-2.000 3.000 0,-5.000 3.000 0,-2.000 3.000 0,-3.000 3.000-1,-3.000 4.000 0,-4.000 1.000 0,-3.000 0.000-1,-3.000 0.000 0,-2.000 0.000 1,-5.000 0.000-2,-2.000 0.000 0,-3.000 0.000 0,-3.000 0.000-2,-6.000 3.000 1,-5.000 6.000-1,-7.000 7.000 0,-5.000 6.000 0,-6.000 1.000 0,-3.000-3.000 1,-3.000-3.000 0,-2.000-2.000 0,-8.000-3.000-2,-8.000 1.000-3,-10.000-1.000-5,-9.000 1.000-4,-9.000 2.000-1,-5.000 7.000 0,-7.000 6.000 1,-5.000 7.000 1,-8.000 4.000-6,-5.000 3.000-13,-7.000 3.000-12,-5.000 4.000-12,5.000-4.000-3,19.000-9.000 6,19.000-10.000 6,19.000-8.000 6,12.000-9.000 6,6.000-6.000 4,7.000-6.000 4,6.000-6.000 5</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4"/>
    </inkml:context>
    <inkml:brush xml:id="br0">
      <inkml:brushProperty name="width" value="0.0471618175506592" units="cm"/>
      <inkml:brushProperty name="height" value="0.0471618175506592" units="cm"/>
      <inkml:brushProperty name="color" value="#000000"/>
      <inkml:brushProperty name="ignorePressure" value="0"/>
    </inkml:brush>
  </inkml:definitions>
  <inkml:trace contextRef="#ctx0" brushRef="#br0">91250.000 5750.000 466,'0.000'-71.000'5,"0.000"10.000"11,0.000 10.000 10,0.000 9.000 10,-2.000 13.000 6,-3.000 20.000 3,-3.000 18.000 1,-2.000 20.000 2,-8.000 13.000-4,-8.000 9.000-11,-10.000 10.000-9,-9.000 10.000-10,-5.000 4.000-6,0.000 0.000-3,0.000 0.000-1,0.000 0.000-3,-2.000-2.000-1,-3.000-3.000-3,-3.000-3.000-2,-2.000-2.000-1,-1.000-5.000-3,3.000-2.000-1,3.000-3.000-2,4.000-3.000-2,4.000-6.000 5,6.000-5.000 8,7.000-7.000 9,6.000-5.000 9,6.000-3.000 4,6.000 4.000 0,7.000 3.000 0,6.000 3.000-1,1.000 3.000-2,-3.000 3.000-2,-3.000 3.000-4,-2.000 4.000-2,-1.000 7.000-1,3.000 13.000 0,3.000 12.000 1,4.000 13.000 0,-1.000 15.000-6,-3.000 19.000-14,-3.000 19.000-12,-2.000 19.000-13,-3.000 15.000-10,1.000 13.000-7,-1.000 12.000-8,1.000 13.000-6,-1.000-16.000-1,1.000-44.000 7,-1.000-43.000 6,1.000-44.000 8</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5"/>
    </inkml:context>
    <inkml:brush xml:id="br0">
      <inkml:brushProperty name="width" value="0.0374599173665047" units="cm"/>
      <inkml:brushProperty name="height" value="0.0374599173665047" units="cm"/>
      <inkml:brushProperty name="color" value="#000000"/>
      <inkml:brushProperty name="ignorePressure" value="0"/>
    </inkml:brush>
  </inkml:definitions>
  <inkml:trace contextRef="#ctx0" brushRef="#br0">91950.000 7150.000 587,'-40.000'0.000'61,"23.000"0.000"-7,22.000 0.000-10,22.000 0.000-8,13.000 0.000-5,7.000 0.000-1,6.000 0.000 0,7.000 0.000-2,5.000 0.000-3,7.000 0.000-2,6.000 0.000-4,7.000 0.000-4,4.000 1.000-4,3.000 4.000-6,3.000 3.000-5,4.000 3.000-7,-3.000-1.000-3,-5.000-2.000-3,-7.000-3.000-2,-5.000-3.000-2,-9.000-1.000-4,-9.000 4.000-7,-10.000 3.000-6,-8.000 3.000-7,-8.000-1.000-4,-2.000-2.000-4,-3.000-3.000-2,-3.000-3.000-4</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5"/>
    </inkml:context>
    <inkml:brush xml:id="br0">
      <inkml:brushProperty name="width" value="0.0374065861105919" units="cm"/>
      <inkml:brushProperty name="height" value="0.0374065861105919" units="cm"/>
      <inkml:brushProperty name="color" value="#000000"/>
      <inkml:brushProperty name="ignorePressure" value="0"/>
    </inkml:brush>
  </inkml:definitions>
  <inkml:trace contextRef="#ctx0" brushRef="#br0">93300.000 6500.000 588,'-22.000'-25.000'0,"6.000"0.000"0,7.000 0.000 0,6.000 0.000 0,6.000 3.000 8,6.000 6.000 15,7.000 7.000 17,6.000 6.000 15,6.000 6.000 4,6.000 6.000-9,7.000 7.000-10,6.000 6.000-8,4.000 6.000-8,4.000 6.000-4,3.000 7.000-6,3.000 6.000-4,-1.000 4.000-2,-2.000 4.000 1,-3.000 3.000 0,-3.000 3.000 1,-4.000-2.000-10,-3.000-6.000-19,-3.000-6.000-21,-2.000-6.000-20,-6.000-4.000-7,-6.000 1.000 6,-6.000-1.000 5,-6.000 1.000 7</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5"/>
    </inkml:context>
    <inkml:brush xml:id="br0">
      <inkml:brushProperty name="width" value="0.0316113904118538" units="cm"/>
      <inkml:brushProperty name="height" value="0.0316113904118538" units="cm"/>
      <inkml:brushProperty name="color" value="#000000"/>
      <inkml:brushProperty name="ignorePressure" value="0"/>
    </inkml:brush>
  </inkml:definitions>
  <inkml:trace contextRef="#ctx0" brushRef="#br0">91850.000 7750.000 695,'-32.000'0.000'41,"39.000"0.000"2,36.000 0.000 2,39.000 0.000 3,21.000 1.000-4,6.000 4.000-9,7.000 3.000-9,6.000 3.000-10,4.000 1.000-10,4.000 1.000-8,3.000-1.000-9,3.000 1.000-10,-4.000 1.000-6,-8.000 3.000-4,-10.000 3.000-6,-9.000 4.000-3,-15.000-3.000 0,-18.000-5.000 5,-19.000-7.000 6,-18.000-5.000 6,-12.000-3.000 1,-3.000 4.000-1,-3.000 3.000-1,-2.000 3.000-2</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5"/>
    </inkml:context>
    <inkml:brush xml:id="br0">
      <inkml:brushProperty name="width" value="0.0306242275983095" units="cm"/>
      <inkml:brushProperty name="height" value="0.0306242275983095" units="cm"/>
      <inkml:brushProperty name="color" value="#000000"/>
      <inkml:brushProperty name="ignorePressure" value="0"/>
    </inkml:brush>
  </inkml:definitions>
  <inkml:trace contextRef="#ctx0" brushRef="#br0">91850.000 8050.000 718,'-63.000'3.000'49,"26.000"6.000"-13,24.000 7.000-14,26.000 6.000-14,19.000 7.000-1,17.000 10.000 12,15.000 10.000 11,16.000 9.000 12,10.000 6.000-2,7.000 3.000-18,6.000 3.000-16,7.000 4.000-16,-9.000-7.000-7,-21.000-16.000 4,-22.000-15.000 5,-22.000-15.000 3,-10.000-9.000-7,4.000 1.000-19,3.000-1.000-20,3.000 1.000-19</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8"/>
    </inkml:context>
    <inkml:brush xml:id="br0">
      <inkml:brushProperty name="width" value="0.0442495569586754" units="cm"/>
      <inkml:brushProperty name="height" value="0.0442495569586754" units="cm"/>
      <inkml:brushProperty name="color" value="#000000"/>
      <inkml:brushProperty name="ignorePressure" value="0"/>
    </inkml:brush>
  </inkml:definitions>
  <inkml:trace contextRef="#ctx0" brushRef="#br0">96100.000 6250.000 497,'-94.000'1.000'86,"13.000"4.000"-24,12.000 3.000-23,13.000 3.000-24,6.000 1.000-13,0.000 1.000 0,0.000-1.000-2,0.000 1.000-1,3.000-3.000-2,6.000-2.000-4,7.000-3.000-3,6.000-3.000-5,6.000 4.000 8,6.000 13.000 15,7.000 12.000 16,6.000 13.000 17,3.000 9.000 5,0.000 6.000-5,0.000 7.000-7,0.000 6.000-6,-4.000 3.000-3,-5.000 0.000-4,-7.000 0.000-1,-5.000 0.000-4,-3.000 1.000-2,4.000 4.000-4,3.000 3.000-3,3.000 3.000-4,1.000-1.000-2,1.000-2.000-1,-1.000-3.000 0,1.000-3.000-2,1.000-1.000-2,3.000 4.000-1,3.000 3.000-1,4.000 3.000-2,-1.000-1.000-1,-3.000-2.000-1,-3.000-3.000 0,-2.000-3.000 0,-3.000-4.000-2,1.000-3.000-3,-1.000-3.000-4,1.000-2.000-2,1.000-5.000-6,3.000-2.000-9,3.000-3.000-9,4.000-3.000-9</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8"/>
    </inkml:context>
    <inkml:brush xml:id="br0">
      <inkml:brushProperty name="width" value="0.0432941056787968" units="cm"/>
      <inkml:brushProperty name="height" value="0.0432941056787968" units="cm"/>
      <inkml:brushProperty name="color" value="#000000"/>
      <inkml:brushProperty name="ignorePressure" value="0"/>
    </inkml:brush>
  </inkml:definitions>
  <inkml:trace contextRef="#ctx0" brushRef="#br0">97400.000 6300.000 508,'-27.000'-61.000'57,"-3.000"28.000"2,-3.000 28.000 1,-2.000 29.000 2,-6.000 19.000-4,-6.000 14.000-10,-6.000 11.000-9,-6.000 14.000-10,-4.000 8.000-8,1.000 7.000-4,-1.000 6.000-4,1.000 7.000-6,-1.000 2.000-1,1.000 1.000-1,-1.000-1.000 0,1.000 1.000-1,1.000-1.000-3,3.000 1.000-5,3.000-1.000-6,4.000 1.000-6,4.000-7.000-6,6.000-12.000-8,7.000-13.000-6,6.000-12.000-8,4.000-12.000-2,4.000-8.000 0,3.000-10.000 1,3.000-9.000 1,6.000-12.000 3,9.000-11.000 6,10.000-14.000 5,10.000-11.000 5,2.000-9.000 3,-3.000-3.000 1,-3.000-3.000 0,-2.000-2.000 2</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9"/>
    </inkml:context>
    <inkml:brush xml:id="br0">
      <inkml:brushProperty name="width" value="0.0475223697721958" units="cm"/>
      <inkml:brushProperty name="height" value="0.0475223697721958" units="cm"/>
      <inkml:brushProperty name="color" value="#000000"/>
      <inkml:brushProperty name="ignorePressure" value="0"/>
    </inkml:brush>
  </inkml:definitions>
  <inkml:trace contextRef="#ctx0" brushRef="#br0">97450.000 6100.000 462,'23.000'-35.000'11,"-3.000"32.000"22,-3.000 31.000 21,-2.000 32.000 23,-5.000 18.000 2,-2.000 6.000-14,-3.000 7.000-15,-3.000 6.000-16,-6.000 4.000-8,-5.000 4.000-3,-7.000 3.000-3,-5.000 3.000-4,-6.000-1.000-4,-3.000-2.000-5,-3.000-3.000-5,-2.000-3.000-6,-1.000-6.000-4,3.000-5.000-4,3.000-7.000-4,4.000-5.000-3,2.000-9.000-4,4.000-9.000-3,3.000-10.000-5,3.000-8.000-3,-7.000-11.000-4,-15.000-8.000-3,-15.000-10.000-3,-16.000-9.000-3,-5.000-13.000 2,6.000-16.000 8,7.000-15.000 7,6.000-15.000 9,6.000-9.000 6,6.000 1.000 4,7.000-1.000 4,6.000 1.000 5,6.000 4.000 5,6.000 9.000 6,7.000 10.000 5,6.000 10.000 6,9.000 5.000 5,13.000 4.000 6,12.000 3.000 6,13.000 3.000 5,12.000 3.000-2,13.000 3.000-11,12.000 3.000-12,13.000 4.000-10,6.000-1.000-7,0.000-3.000-4,0.000-3.000-2,0.000-2.000-5,0.000-5.000-2,0.000-2.000-2,0.000-3.000-3,0.000-3.000-2,-5.000-2.000-1,-9.000 0.000 1,-10.000 0.000 1,-8.000 0.000 2,-12.000 0.000 3,-12.000 0.000 2,-13.000 0.000 3,-12.000 0.000 3,-13.000 0.000 7,-12.000 0.000 13,-13.000 0.000 13,-12.000 0.000 11,-7.000 3.000 5,1.000 6.000-6,-1.000 7.000-5,1.000 6.000-5,-3.000 6.000-2,-2.000 6.000 1,-3.000 7.000 0,-3.000 6.000 2,1.000 6.000-1,6.000 6.000-4,7.000 7.000-3,6.000 6.000-4,4.000 4.000-2,4.000 4.000-3,3.000 3.000-3,3.000 3.000-2,1.000-2.000-2,1.000-6.000-3,-1.000-6.000-1,1.000-6.000-3,2.000-4.000-3,7.000 1.000-5,6.000-1.000-5,7.000 1.000-5,5.000-4.000-4,7.000-6.000-2,6.000-6.000-2,7.000-6.000-2,4.000-6.000 0,3.000-2.000 3,3.000-3.000 2,4.000-3.000 3,-3.000-7.000 1,-5.000-9.000-1,-7.000-10.000 1,-5.000-8.000-1,-6.000-8.000 2,-3.000-2.000 3,-3.000-3.000 5,-2.000-3.000 3,-3.000 1.000 8,1.000 6.000 14,-1.000 7.000 13,1.000 6.000 14,-6.000 12.000 7,-8.000 19.000 3,-10.000 19.000 2,-9.000 19.000 2,-2.000 10.000-3,6.000 4.000-10,7.000 3.000-10,6.000 3.000-9,1.000 14.000-8,-3.000 25.000-3,-3.000 25.000-4,-2.000 25.000-3,-5.000 9.000-5,-2.000-6.000-3,-3.000-6.000-3,-3.000-6.000-3,-4.000-6.000-3,-3.000-2.000 0,-3.000-3.000 0,-2.000-3.000-1,-1.000-10.000 0,3.000-16.000 0,3.000-15.000 0,4.000-15.000-1,1.000-14.000 0,0.000-8.000 1,0.000-10.000-1,0.000-9.000 1,-4.000-7.000 0,-5.000-3.000 2,-7.000-3.000 2,-5.000-2.000 1,-4.000-5.000 3,0.000-2.000 1,0.000-3.000 2,0.000-3.000 2,3.000-7.000 2,6.000-9.000 3,7.000-10.000 1,6.000-8.000 3,7.000-11.000 0,10.000-8.000 0,10.000-10.000-2,9.000-9.000 1,15.000-15.000-2,22.000-18.000 1,22.000-19.000-1,23.000-18.000 1,13.000-12.000-5,6.000-3.000-7,7.000-3.000-8,6.000-2.000-7,-2.000 0.000-7,-9.000 7.000-5,-10.000 6.000-5,-8.000 7.000-5,-15.000 15.000-1,-19.000 25.000 5,-18.000 25.000 4,-19.000 25.000 4</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39"/>
    </inkml:context>
    <inkml:brush xml:id="br0">
      <inkml:brushProperty name="width" value="0.0354249812662601" units="cm"/>
      <inkml:brushProperty name="height" value="0.0354249812662601" units="cm"/>
      <inkml:brushProperty name="color" value="#000000"/>
      <inkml:brushProperty name="ignorePressure" value="0"/>
    </inkml:brush>
  </inkml:definitions>
  <inkml:trace contextRef="#ctx0" brushRef="#br0">98550.000 6100.000 621,'46.000'-46.000'64,"-5.000"10.000"-12,-7.000 10.000-13,-5.000 9.000-12,-1.000 6.000-7,6.000 3.000 2,7.000 3.000 2,6.000 4.000 0,3.000 7.000 1,0.000 13.000-2,0.000 12.000-3,0.000 13.000-1,-4.000 9.000-5,-5.000 6.000-9,-7.000 7.000-7,-5.000 6.000-10,-4.000 3.000-3,0.000 0.000 1,0.000 0.000 1,0.000 0.000 0,-2.000-7.000-3,-3.000-11.000-8,-3.000-14.000-9,-2.000-11.000-8</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0"/>
    </inkml:context>
    <inkml:brush xml:id="br0">
      <inkml:brushProperty name="width" value="0.0506873913109303" units="cm"/>
      <inkml:brushProperty name="height" value="0.0506873913109303" units="cm"/>
      <inkml:brushProperty name="color" value="#000000"/>
      <inkml:brushProperty name="ignorePressure" value="0"/>
    </inkml:brush>
  </inkml:definitions>
  <inkml:trace contextRef="#ctx0" brushRef="#br0">100400.000 5650.000 434,'-5.000'-36.000'36,"-9.000"28.000"5,-10.000 28.000 3,-8.000 29.000 5,-9.000 15.000-4,-6.000 3.000-8,-6.000 3.000-11,-6.000 4.000-8,-6.000 1.000-7,-2.000 0.000-1,-3.000 0.000-3,-3.000 0.000-2,-1.000-2.000-2,4.000-3.000-4,3.000-3.000-2,3.000-2.000-4,4.000-6.000-3,7.000-6.000-2,6.000-6.000-1,7.000-6.000-2,5.000-6.000-4,7.000-2.000-4,6.000-3.000-6,7.000-3.000-4,7.000-6.000 4,9.000-5.000 15,10.000-7.000 14,10.000-5.000 16,2.000-1.000 8,-3.000 6.000 5,-3.000 7.000 4,-2.000 6.000 3,-5.000 4.000 1,-2.000 4.000-4,-3.000 3.000-4,-3.000 3.000-4,-4.000 1.000-2,-3.000 1.000-2,-3.000-1.000-2,-2.000 1.000-2,-3.000 5.000-1,1.000 14.000-1,-1.000 11.000-1,1.000 14.000 0,-3.000 14.000-2,-2.000 20.000-1,-3.000 18.000-2,-3.000 20.000-1,-1.000 16.000-8,4.000 16.000-11,3.000 15.000-13,3.000 17.000-13,-2.000 2.000-9,-6.000-9.000-9,-6.000-10.000-7,-6.000-8.000-8,-1.000-25.000 2,7.000-36.000 13,6.000-39.000 12,7.000-36.000 14,2.000-20.000 6,1.000 1.000-1,-1.000-1.000 0,1.000 1.000-1</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39"/>
    </inkml:context>
    <inkml:brush xml:id="br0">
      <inkml:brushProperty name="width" value="0.0539115369319916" units="cm"/>
      <inkml:brushProperty name="height" value="0.0539115369319916" units="cm"/>
      <inkml:brushProperty name="color" value="#f2395b"/>
      <inkml:brushProperty name="ignorePressure" value="0"/>
    </inkml:brush>
  </inkml:definitions>
  <inkml:trace contextRef="#ctx0" brushRef="#br0">85400.000 15350.000 408,'23.000'51.000'113,"-3.000"4.000"-19,-3.000 3.000-19,-2.000 3.000-21,-3.000-1.000-13,1.000-2.000-6,-1.000-3.000-6,1.000-3.000-7,-3.000-1.000-4,-2.000 4.000-2,-3.000 3.000-3,-3.000 3.000-3,-1.000 3.000-1,4.000 3.000 1,3.000 3.000 0,3.000 4.000 0,-1.000-1.000-1,-2.000-3.000-1,-3.000-3.000-1,-3.000-2.000-2,-1.000-5.000-2,4.000-2.000-3,3.000-3.000-2,3.000-3.000-3,-1.000-18.000-12,-2.000-31.000-20,-3.000-31.000-21,-3.000-31.000-21,-2.000-12.000-6,0.000 10.000 5,0.000 10.000 8,0.000 9.000 6</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1"/>
    </inkml:context>
    <inkml:brush xml:id="br0">
      <inkml:brushProperty name="width" value="0.0462101362645626" units="cm"/>
      <inkml:brushProperty name="height" value="0.0462101362645626" units="cm"/>
      <inkml:brushProperty name="color" value="#000000"/>
      <inkml:brushProperty name="ignorePressure" value="0"/>
    </inkml:brush>
  </inkml:definitions>
  <inkml:trace contextRef="#ctx0" brushRef="#br0">100400.000 6500.000 476,'50.000'-2.000'96,"0.000"-3.000"-25,0.000-3.000-26,0.000-2.000-26,0.000-1.000-13,0.000 3.000-2,0.000 3.000 0,0.000 4.000-1,-4.000 2.000-1,-5.000 4.000-2,-7.000 3.000-2,-5.000 3.000-1,-6.000 3.000-2,-3.000 3.000-2,-3.000 3.000-2,-2.000 4.000-1,-5.000 4.000 3,-2.000 6.000 8,-3.000 7.000 8,-3.000 6.000 8,-4.000 3.000 4,-3.000 0.000-1,-3.000 0.000 0,-2.000 0.000-2,-3.000 1.000 0,1.000 4.000-1,-1.000 3.000 1,1.000 3.000 0,1.000 3.000-1,3.000 3.000-2,3.000 3.000 0,4.000 4.000-1,1.000 1.000-2,0.000 0.000-1,0.000 0.000-1,0.000 0.000 0,0.000 1.000-2,0.000 4.000-1,0.000 3.000 0,0.000 3.000-1,0.000 1.000-2,0.000 1.000-1,0.000-1.000-3,0.000 1.000-1,-2.000-3.000-1,-3.000-2.000 1,-3.000-3.000 1,-2.000-3.000 1,-3.000-4.000-1,1.000-3.000-2,-1.000-3.000-1,1.000-2.000-1,-1.000-6.000-2,1.000-6.000 2,-1.000-6.000-1,1.000-6.000 1,-4.000-4.000 0,-6.000 1.000-2,-6.000-1.000-2,-6.000 1.000-2,-4.000-3.000 0,1.000-2.000 0,-1.000-3.000 0,1.000-3.000 0,-6.000-4.000-1,-8.000-3.000-1,-10.000-3.000-1,-9.000-2.000-3,-9.000-5.000-1,-5.000-2.000-5,-7.000-3.000-3,-5.000-3.000-3,-4.000-6.000-3,0.000-5.000-1,0.000-7.000-1,0.000-5.000-2,9.000-6.000 0,19.000-3.000-2,19.000-3.000 0,19.000-2.000-2</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2"/>
    </inkml:context>
    <inkml:brush xml:id="br0">
      <inkml:brushProperty name="width" value="0.0342458747327328" units="cm"/>
      <inkml:brushProperty name="height" value="0.0342458747327328" units="cm"/>
      <inkml:brushProperty name="color" value="#000000"/>
      <inkml:brushProperty name="ignorePressure" value="0"/>
    </inkml:brush>
  </inkml:definitions>
  <inkml:trace contextRef="#ctx0" brushRef="#br0">101950.000 6150.000 642,'98.000'-66.000'84,"-3.000"19.000"-12,-3.000 19.000-11,-2.000 19.000-11,-5.000 9.000-11,-2.000 0.000-11,-3.000 0.000-11,-3.000 0.000-10,-4.000 0.000-10,-3.000 0.000-9,-3.000 0.000-7,-2.000 0.000-9,-8.000 0.000-2,-8.000 0.000 1,-10.000 0.000 2,-9.000 0.000 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2"/>
    </inkml:context>
    <inkml:brush xml:id="br0">
      <inkml:brushProperty name="width" value="0.0376189686357975" units="cm"/>
      <inkml:brushProperty name="height" value="0.0376189686357975" units="cm"/>
      <inkml:brushProperty name="color" value="#000000"/>
      <inkml:brushProperty name="ignorePressure" value="0"/>
    </inkml:brush>
  </inkml:definitions>
  <inkml:trace contextRef="#ctx0" brushRef="#br0">102750.000 5150.000 584,'-44.000'14.000'12,"13.000"28.000"23,12.000 28.000 24,13.000 29.000 24,2.000 19.000 1,-5.000 14.000-19,-7.000 11.000-21,-5.000 14.000-19,-4.000 5.000-16,0.000 1.000-11,0.000-1.000-11,0.000 1.000-11,1.000-15.000-5,4.000-28.000 3,3.000-28.000 1,3.000-27.000 2,-1.000-15.000-6,-2.000 0.000-13,-3.000 0.000-13,-3.000 0.000-12</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5"/>
    </inkml:context>
    <inkml:brush xml:id="br0">
      <inkml:brushProperty name="width" value="0.0360465608537197" units="cm"/>
      <inkml:brushProperty name="height" value="0.0360465608537197" units="cm"/>
      <inkml:brushProperty name="color" value="#000000"/>
      <inkml:brushProperty name="ignorePressure" value="0"/>
    </inkml:brush>
  </inkml:definitions>
  <inkml:trace contextRef="#ctx0" brushRef="#br0">84700.000 19100.000 610,'-7.000'-36.000'40,"-11.000"28.000"1,-14.000 28.000 0,-11.000 29.000 1,-9.000 27.000-1,-3.000 29.000-4,-3.000 28.000-4,-2.000 28.000-4,0.000 1.000-4,7.000-24.000-4,6.000-26.000-4,7.000-24.000-4,-6.000-4.000-5,-15.000 19.000-6,-15.000 19.000-8,-16.000 19.000-6,-5.000 7.000-5,6.000-3.000-1,7.000-3.000-1,6.000-2.000-2,7.000-11.000-1,10.000-15.000-1,10.000-15.000 0,9.000-16.000-2,9.000-15.000 0,9.000-11.000-1,10.000-14.000-2,10.000-11.000 0,11.000-17.000-1,17.000-18.000 0,15.000-19.000 0,16.000-18.000 0,1.000-9.000 3,-12.000 4.000 5,-13.000 3.000 4,-12.000 3.000 5,-5.000 1.000 3,3.000 1.000 0,3.000-1.000 2,4.000 1.000-1</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6"/>
    </inkml:context>
    <inkml:brush xml:id="br0">
      <inkml:brushProperty name="width" value="0.0416661389172077" units="cm"/>
      <inkml:brushProperty name="height" value="0.0416661389172077" units="cm"/>
      <inkml:brushProperty name="color" value="#000000"/>
      <inkml:brushProperty name="ignorePressure" value="0"/>
    </inkml:brush>
  </inkml:definitions>
  <inkml:trace contextRef="#ctx0" brushRef="#br0">84700.000 19400.000 528,'21.000'-36.000'39,"-5.000"28.000"1,-7.000 28.000 1,-5.000 29.000 1,-4.000 18.000-2,0.000 9.000-5,0.000 10.000-5,0.000 10.000-6,-2.000 2.000-3,-3.000-3.000-2,-3.000-3.000-1,-2.000-2.000-2,-3.000-1.000-2,1.000 3.000-2,-1.000 3.000-3,1.000 4.000-2,-1.000 1.000-2,1.000 0.000-3,-1.000 0.000-2,1.000 0.000-2,-4.000-2.000 0,-6.000-3.000 1,-6.000-3.000 1,-6.000-2.000 1,-1.000-9.000-6,7.000-12.000-13,6.000-13.000-13,7.000-12.000-13,0.000-12.000-4,-2.000-8.000 4,-3.000-10.000 5,-3.000-9.000 4,-2.000-12.000 4,0.000-11.000 2,0.000-14.000 2,0.000-11.000 2,-4.000-11.000 3,-5.000-5.000 3,-7.000-7.000 4,-5.000-5.000 4,0.000-3.000 2,10.000 4.000-1,10.000 3.000 0,9.000 3.000 0,4.000 7.000 3,1.000 14.000 8,-1.000 11.000 9,1.000 14.000 7,7.000 7.000 8,16.000 3.000 7,15.000 3.000 9,17.000 4.000 6,10.000 1.000-1,6.000 0.000-11,7.000 0.000-11,6.000 0.000-10,7.000 0.000-8,10.000 0.000-7,10.000 0.000-5,9.000 0.000-6,4.000-5.000-4,1.000-9.000 0,-1.000-10.000-1,1.000-8.000 0,-7.000-6.000-2,-12.000 1.000-1,-13.000-1.000-3,-12.000 1.000-3,-10.000-1.000 1,-6.000 1.000 1,-6.000-1.000 1,-6.000 1.000 2,-9.000-1.000 5,-8.000 1.000 6,-10.000-1.000 6,-9.000 1.000 8,-10.000 2.000 6,-9.000 7.000 6,-10.000 6.000 5,-8.000 7.000 6,-9.000 5.000 1,-6.000 7.000-2,-6.000 6.000-3,-6.000 7.000-3,-4.000 7.000 2,1.000 9.000 5,-1.000 10.000 5,1.000 10.000 6,2.000 4.000-1,7.000 0.000-4,6.000 0.000-5,7.000 0.000-4,5.000 0.000-5,7.000 0.000-2,6.000 0.000-3,7.000 0.000-3,4.000-2.000-2,3.000-3.000-4,3.000-3.000-2,4.000-2.000-3,5.000-6.000-3,10.000-6.000-3,10.000-6.000-3,9.000-6.000-3,6.000-6.000-4,3.000-2.000-4,3.000-3.000-5,4.000-3.000-5,2.000-7.000-3,4.000-9.000-1,3.000-10.000-2,3.000-8.000-2,-4.000-8.000 2,-8.000-2.000 5,-10.000-3.000 5,-9.000-3.000 5,-9.000 1.000 4,-5.000 6.000 1,-7.000 7.000 1,-5.000 6.000 1,-6.000 13.000 14,-3.000 23.000 26,-3.000 22.000 27,-2.000 22.000 25,-3.000 10.000 6,1.000 1.000-15,-1.000-1.000-17,1.000 1.000-15,1.000 2.000-10,3.000 7.000-5,3.000 6.000-6,4.000 7.000-4,-1.000 7.000-4,-3.000 9.000-2,-3.000 10.000-4,-2.000 10.000-1,-5.000 4.000-3,-2.000 0.000-1,-3.000 0.000-2,-3.000 0.000 0,-2.000-4.000-2,0.000-5.000-1,0.000-7.000-1,0.000-5.000-2,-2.000-11.000 1,-3.000-11.000 1,-3.000-14.000 0,-2.000-11.000 2,-8.000-14.000-1,-8.000-11.000-2,-10.000-14.000-1,-9.000-11.000-1,1.000-12.000 1,13.000-9.000 3,12.000-10.000 5,13.000-8.000 4,7.000-11.000 2,4.000-8.000-1,3.000-10.000 1,3.000-9.000-1,10.000-15.000 0,20.000-18.000-3,18.000-19.000-3,20.000-18.000-2,14.000-12.000-5,14.000-3.000-8,11.000-3.000-8,14.000-2.000-8,2.000 3.000-4,-6.000 14.000-1,-6.000 11.000-1,-6.000 14.000-1,-13.000 14.000 3,-19.000 20.000 6,-18.000 18.000 5,-19.000 20.000 5,-8.000 8.000 5,3.000 1.000 3,3.000-1.000 3,4.000 1.000 3</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6"/>
    </inkml:context>
    <inkml:brush xml:id="br0">
      <inkml:brushProperty name="width" value="0.0346465893089771" units="cm"/>
      <inkml:brushProperty name="height" value="0.0346465893089771" units="cm"/>
      <inkml:brushProperty name="color" value="#000000"/>
      <inkml:brushProperty name="ignorePressure" value="0"/>
    </inkml:brush>
  </inkml:definitions>
  <inkml:trace contextRef="#ctx0" brushRef="#br0">86100.000 19250.000 634,'-38.000'-44.000'66,"26.000"13.000"-8,24.000 12.000-7,26.000 13.000-8,10.000 12.000-5,-3.000 13.000-5,-3.000 12.000-5,-2.000 13.000-4,-5.000 10.000-7,-2.000 10.000-10,-3.000 10.000-8,-3.000 9.000-8,-4.000 2.000-5,-3.000-2.000 3,-3.000-3.000 1,-2.000-3.000 2,-1.000-9.000-5,3.000-11.000-13,3.000-14.000-12,4.000-11.000-12</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6"/>
    </inkml:context>
    <inkml:brush xml:id="br0">
      <inkml:brushProperty name="width" value="0.0429536215960979" units="cm"/>
      <inkml:brushProperty name="height" value="0.0429536215960979" units="cm"/>
      <inkml:brushProperty name="color" value="#000000"/>
      <inkml:brushProperty name="ignorePressure" value="0"/>
    </inkml:brush>
  </inkml:definitions>
  <inkml:trace contextRef="#ctx0" brushRef="#br0">87600.000 18900.000 512,'-29.000'29.000'97,"-5.000"10.000"-22,-7.000 10.000-23,-5.000 9.000-22,-6.000 7.000-13,-3.000 7.000-3,-3.000 6.000-3,-2.000 7.000-3,-6.000 2.000-1,-6.000 1.000-1,-6.000-1.000-1,-6.000 1.000 0,1.000-6.000-2,9.000-8.000-3,10.000-10.000-3,10.000-9.000-4,5.000-9.000-1,4.000-5.000 0,3.000-7.000-2,3.000-5.000 0,7.000-4.000 4,14.000 0.000 8,11.000 0.000 9,14.000 0.000 7,5.000 3.000 5,1.000 6.000 0,-1.000 7.000 1,1.000 6.000-1,-3.000 4.000 0,-2.000 4.000-4,-3.000 3.000-3,-3.000 3.000-2,-2.000 6.000-5,0.000 9.000-5,0.000 10.000-4,0.000 10.000-5,0.000 10.000-7,0.000 13.000-7,0.000 12.000-7,0.000 13.000-9,0.000 7.000-1,0.000 4.000 4,0.000 3.000 3,0.000 3.000 5,0.000-13.000-4,0.000-28.000-12,0.000-28.000-12,0.000-27.000-12</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7"/>
    </inkml:context>
    <inkml:brush xml:id="br0">
      <inkml:brushProperty name="width" value="0.0343959890305996" units="cm"/>
      <inkml:brushProperty name="height" value="0.0343959890305996" units="cm"/>
      <inkml:brushProperty name="color" value="#000000"/>
      <inkml:brushProperty name="ignorePressure" value="0"/>
    </inkml:brush>
  </inkml:definitions>
  <inkml:trace contextRef="#ctx0" brushRef="#br0">88150.000 19050.000 639,'-41.000'0.000'8,"19.000"0.000"14,19.000 0.000 16,19.000 0.000 14,15.000 0.000 3,13.000 0.000-10,12.000 0.000-11,13.000 0.000-10,9.000 0.000-6,6.000 0.000 0,7.000 0.000-1,6.000 0.000-1,-1.000 0.000-4,-5.000 0.000-10,-7.000 0.000-10,-5.000 0.000-9,-9.000 0.000-8,-9.000 0.000-5,-10.000 0.000-6,-8.000 0.000-6,-8.000 1.000-3,-2.000 4.000-4,-3.000 3.000-1,-3.000 3.000-3</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7"/>
    </inkml:context>
    <inkml:brush xml:id="br0">
      <inkml:brushProperty name="width" value="0.0369862020015717" units="cm"/>
      <inkml:brushProperty name="height" value="0.0369862020015717" units="cm"/>
      <inkml:brushProperty name="color" value="#000000"/>
      <inkml:brushProperty name="ignorePressure" value="0"/>
    </inkml:brush>
  </inkml:definitions>
  <inkml:trace contextRef="#ctx0" brushRef="#br0">88850.000 18450.000 594,'-110.000'-41.000'36,"32.000"19.000"8,31.000 19.000 8,32.000 19.000 9,15.000 15.000 0,0.000 13.000-10,0.000 12.000-11,0.000 13.000-9,0.000 12.000-11,0.000 13.000-10,0.000 12.000-12,0.000 13.000-11,0.000 6.000-10,0.000 0.000-9,0.000 0.000-9,0.000 0.000-10,0.000-10.000-5,0.000-18.000 1,0.000-19.000-1,0.000-18.000 1</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8"/>
    </inkml:context>
    <inkml:brush xml:id="br0">
      <inkml:brushProperty name="width" value="0.0364237986505032" units="cm"/>
      <inkml:brushProperty name="height" value="0.0364237986505032" units="cm"/>
      <inkml:brushProperty name="color" value="#000000"/>
      <inkml:brushProperty name="ignorePressure" value="0"/>
    </inkml:brush>
  </inkml:definitions>
  <inkml:trace contextRef="#ctx0" brushRef="#br0">89350.000 20750.000 604,'68.000'-46.000'108,"-11.000"10.000"-25,-14.000 10.000-26,-11.000 9.000-27,5.000 2.000-12,26.000-2.000 1,24.000-3.000 1,26.000-3.000 1,13.000-1.000-3,4.000 4.000-5,3.000 3.000-6,3.000 3.000-6,-4.000 3.000-4,-8.000 3.000-6,-10.000 3.000-5,-9.000 4.000-5,-13.000 1.000-4,-16.000 0.000-6,-15.000 0.000-6,-15.000 0.000-5,-12.000 3.000-5,-6.000 6.000-3,-6.000 7.000-3,-6.000 6.000-4</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40"/>
    </inkml:context>
    <inkml:brush xml:id="br0">
      <inkml:brushProperty name="width" value="0.0398160740733147" units="cm"/>
      <inkml:brushProperty name="height" value="0.0398160740733147" units="cm"/>
      <inkml:brushProperty name="color" value="#f2395b"/>
      <inkml:brushProperty name="ignorePressure" value="0"/>
    </inkml:brush>
  </inkml:definitions>
  <inkml:trace contextRef="#ctx0" brushRef="#br0">84250.000 12100.000 552,'0.000'-47.000'0,"0.000"6.000"0,0.000 7.000 0,0.000 6.000 0,0.000 3.000 1,0.000 0.000 3,0.000 0.000 3,0.000 0.000 3,3.000-4.000 1,6.000-5.000 2,7.000-7.000 2,6.000-5.000 1,6.000-6.000 1,6.000-3.000-1,7.000-3.000-1,6.000-2.000 0,6.000-1.000 0,6.000 3.000-1,7.000 3.000 0,6.000 4.000 0,4.000 1.000-1,4.000 0.000-3,3.000 0.000-2,3.000 0.000-3,3.000 0.000 0,3.000 0.000-2,3.000 0.000 1,4.000 0.000-1,-1.000 3.000-1,-3.000 6.000 0,-3.000 7.000 0,-2.000 6.000-1,-3.000 4.000 0,1.000 4.000 0,-1.000 3.000 1,1.000 3.000 0,-3.000 3.000 0,-2.000 3.000 1,-3.000 3.000 2,-3.000 4.000 0,-4.000 4.000 1,-3.000 6.000 0,-3.000 7.000 1,-2.000 6.000-1,-5.000 3.000 0,-2.000 0.000 0,-3.000 0.000 1,-3.000 0.000-1,-4.000 0.000 1,-3.000 0.000 0,-3.000 0.000-1,-2.000 0.000 0,-1.000-2.000 0,3.000-3.000-1,3.000-3.000-1,4.000-2.000 0,-1.000-1.000-1,-3.000 3.000 0,-3.000 3.000 1,-2.000 4.000-1,-3.000 1.000 0,1.000 0.000-1,-1.000 0.000 1,1.000 0.000-1,-3.000 0.000 0,-2.000 0.000 0,-3.000 0.000-1,-3.000 0.000 0,-2.000 6.000 1,0.000 13.000 1,0.000 12.000 1,0.000 13.000 2,-5.000 4.000 0,-9.000-3.000-1,-10.000-3.000 0,-8.000-2.000-1,-6.000-3.000-1,1.000 1.000 0,-1.000-1.000-1,1.000 1.000 0,-3.000-3.000 0,-2.000-2.000-1,-3.000-3.000-2,-3.000-3.000 0,-4.000-4.000-2,-3.000-3.000-2,-3.000-3.000-2,-2.000-2.000-2,-3.000-1.000-3,1.000 3.000-4,-1.000 3.000-5,1.000 4.000-4,-4.000 2.000-1,-6.000 4.000 3,-6.000 3.000 2,-6.000 3.000 2,-1.000-2.000-5,7.000-6.000-14,6.000-6.000-13,7.000-6.000-14</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8"/>
    </inkml:context>
    <inkml:brush xml:id="br0">
      <inkml:brushProperty name="width" value="0.0370080471038818" units="cm"/>
      <inkml:brushProperty name="height" value="0.0370080471038818" units="cm"/>
      <inkml:brushProperty name="color" value="#000000"/>
      <inkml:brushProperty name="ignorePressure" value="0"/>
    </inkml:brush>
  </inkml:definitions>
  <inkml:trace contextRef="#ctx0" brushRef="#br0">90300.000 19850.000 594,'-46.000'-2.000'2,"10.000"-3.000"3,10.000-3.000 4,9.000-2.000 3,6.000 6.000 9,3.000 20.000 13,3.000 18.000 12,4.000 20.000 14,1.000 13.000 0,0.000 9.000-11,0.000 10.000-11,0.000 10.000-11,0.000 7.000-9,0.000 6.000-5,0.000 7.000-5,0.000 6.000-5,-4.000 4.000-2,-5.000 4.000-2,-7.000 3.000 0,-5.000 3.000-1,-3.000-4.000-5,4.000-8.000-9,3.000-10.000-10,3.000-9.000-9,1.000-15.000-10,1.000-18.000-9,-1.000-19.000-9,1.000-18.000-8</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9"/>
    </inkml:context>
    <inkml:brush xml:id="br0">
      <inkml:brushProperty name="width" value="0.0407687909901142" units="cm"/>
      <inkml:brushProperty name="height" value="0.0407687909901142" units="cm"/>
      <inkml:brushProperty name="color" value="#000000"/>
      <inkml:brushProperty name="ignorePressure" value="0"/>
    </inkml:brush>
  </inkml:definitions>
  <inkml:trace contextRef="#ctx0" brushRef="#br0">92400.000 19200.000 539,'-24.000'-69.000'0,"4.000"13.000"0,3.000 12.000 0,3.000 13.000 0,7.000 12.000 10,14.000 13.000 20,11.000 12.000 20,14.000 13.000 21,7.000 10.000 3,3.000 10.000-12,3.000 10.000-13,4.000 9.000-11,-1.000 6.000-10,-3.000 3.000-7,-3.000 3.000-5,-2.000 4.000-7,-5.000 2.000-6,-2.000 4.000-8,-3.000 3.000-7,-3.000 3.000-7,-4.000-4.000-8,-3.000-8.000-8,-3.000-10.000-10,-2.000-9.000-9,-3.000-9.000-4,1.000-5.000 1,-1.000-7.000 0,1.000-5.000 1</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9"/>
    </inkml:context>
    <inkml:brush xml:id="br0">
      <inkml:brushProperty name="width" value="0.0472578108310699" units="cm"/>
      <inkml:brushProperty name="height" value="0.0472578108310699" units="cm"/>
      <inkml:brushProperty name="color" value="#000000"/>
      <inkml:brushProperty name="ignorePressure" value="0"/>
    </inkml:brush>
  </inkml:definitions>
  <inkml:trace contextRef="#ctx0" brushRef="#br0">94100.000 19100.000 465,'23.000'-25.000'3,"-3.000"0.000"6,-3.000 0.000 6,-2.000 0.000 6,-12.000 12.000 7,-19.000 26.000 10,-18.000 24.000 8,-19.000 26.000 10,-12.000 10.000-1,-2.000-3.000-12,-3.000-3.000-12,-3.000-2.000-13,-1.000-5.000-6,4.000-2.000-2,3.000-3.000-3,3.000-3.000-1,4.000-4.000-4,7.000-3.000-3,6.000-3.000-4,7.000-2.000-3,4.000-5.000-1,3.000-2.000 4,3.000-3.000 4,4.000-3.000 4,1.000 1.000 4,0.000 6.000 3,0.000 7.000 4,0.000 6.000 4,3.000 4.000 0,6.000 4.000-1,7.000 3.000-2,6.000 3.000-1,1.000 3.000-2,-3.000 3.000-1,-3.000 3.000-2,-2.000 4.000-1,-1.000 5.000-2,3.000 10.000-4,3.000 10.000-4,4.000 9.000-4,1.000 13.000-5,0.000 20.000-9,0.000 18.000-7,0.000 20.000-9,-4.000 13.000-4,-5.000 9.000-2,-7.000 10.000-1,-5.000 10.000-2,-4.000-11.000 3,0.000-27.000 6,0.000-28.000 8,0.000-28.000 6,1.000-24.000 0,4.000-19.000-5,3.000-18.000-6,3.000-19.000-6</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49"/>
    </inkml:context>
    <inkml:brush xml:id="br0">
      <inkml:brushProperty name="width" value="0.0341828353703022" units="cm"/>
      <inkml:brushProperty name="height" value="0.0341828353703022" units="cm"/>
      <inkml:brushProperty name="color" value="#000000"/>
      <inkml:brushProperty name="ignorePressure" value="0"/>
    </inkml:brush>
  </inkml:definitions>
  <inkml:trace contextRef="#ctx0" brushRef="#br0">94700.000 19050.000 643,'35.000'-29.000'6,"23.000"-5.000"13,22.000-7.000 11,22.000-5.000 13,4.000 0.000 4,-12.000 10.000-6,-13.000 10.000-6,-12.000 9.000-4,-4.000 6.000-6,7.000 3.000-6,6.000 3.000-4,7.000 4.000-5,-1.000 2.000-3,-6.000 4.000 2,-6.000 3.000-1,-6.000 3.000 2,-7.000-1.000-9,-6.000-2.000-16,-6.000-3.000-18,-6.000-3.000-17,-12.000-4.000-8,-15.000-3.000-1,-15.000-3.000 0,-16.000-2.000 0</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0"/>
    </inkml:context>
    <inkml:brush xml:id="br0">
      <inkml:brushProperty name="width" value="0.0360676422715187" units="cm"/>
      <inkml:brushProperty name="height" value="0.0360676422715187" units="cm"/>
      <inkml:brushProperty name="color" value="#000000"/>
      <inkml:brushProperty name="ignorePressure" value="0"/>
    </inkml:brush>
  </inkml:definitions>
  <inkml:trace contextRef="#ctx0" brushRef="#br0">95500.000 18400.000 609,'-46.000'-24.000'0,"10.000"4.000"6,10.000 3.000 5,9.000 3.000 6,6.000 6.000 7,3.000 9.000 10,3.000 10.000 9,4.000 10.000 9,1.000 11.000 1,0.000 17.000-8,0.000 15.000-7,0.000 16.000-9,-2.000 13.000-8,-3.000 14.000-8,-3.000 11.000-9,-2.000 14.000-8,-5.000 11.000-5,-2.000 14.000-2,-3.000 11.000-1,-3.000 14.000-2,-1.000-12.000-10,4.000-34.000-20,3.000-35.000-18,3.000-33.000-20</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0"/>
    </inkml:context>
    <inkml:brush xml:id="br0">
      <inkml:brushProperty name="width" value="0.0336820259690285" units="cm"/>
      <inkml:brushProperty name="height" value="0.0336820259690285" units="cm"/>
      <inkml:brushProperty name="color" value="#000000"/>
      <inkml:brushProperty name="ignorePressure" value="0"/>
    </inkml:brush>
  </inkml:definitions>
  <inkml:trace contextRef="#ctx0" brushRef="#br0">94900.000 20600.000 653,'137.000'-44.000'57,"-24.000"13.000"-7,-26.000 12.000-9,-24.000 13.000-8,-9.000 4.000-5,10.000-3.000-1,10.000-3.000-1,9.000-2.000 0,9.000-3.000-4,9.000 1.000-5,10.000-1.000-5,10.000 1.000-6,2.000 1.000-4,-3.000 3.000-7,-3.000 3.000-5,-2.000 4.000-7,-9.000 1.000-2,-12.000 0.000-2,-13.000 0.000-1,-12.000 0.000-1,-10.000 0.000-5,-6.000 0.000-10,-6.000 0.000-9,-6.000 0.000-9,-7.000-2.000 0,-6.000-3.000 11,-6.000-3.000 10,-6.000-2.000 10</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1"/>
    </inkml:context>
    <inkml:brush xml:id="br0">
      <inkml:brushProperty name="width" value="0.032646469771862" units="cm"/>
      <inkml:brushProperty name="height" value="0.032646469771862" units="cm"/>
      <inkml:brushProperty name="color" value="#000000"/>
      <inkml:brushProperty name="ignorePressure" value="0"/>
    </inkml:brush>
  </inkml:definitions>
  <inkml:trace contextRef="#ctx0" brushRef="#br0">96900.000 19750.000 673,'117.000'26.000'110,"-16.000"4.000"-27,-15.000 3.000-26,-15.000 3.000-26,-11.000 1.000-15,-2.000 1.000-3,-3.000-1.000-3,-3.000 1.000-4,-6.000 1.000-11,-5.000 3.000-21,-7.000 3.000-22,-5.000 4.000-21,-8.000-3.000-6,-5.000-5.000 12,-7.000-7.000 10,-5.000-5.000 12</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1"/>
    </inkml:context>
    <inkml:brush xml:id="br0">
      <inkml:brushProperty name="width" value="0.0324820093810558" units="cm"/>
      <inkml:brushProperty name="height" value="0.0324820093810558" units="cm"/>
      <inkml:brushProperty name="color" value="#000000"/>
      <inkml:brushProperty name="ignorePressure" value="0"/>
    </inkml:brush>
  </inkml:definitions>
  <inkml:trace contextRef="#ctx0" brushRef="#br0">94400.000 21150.000 677,'193.000'-46.000'85,"-11.000"10.000"-18,-14.000 10.000-18,-11.000 9.000-18,-4.000 6.000-10,6.000 3.000-1,7.000 3.000-1,6.000 4.000 0,-7.000 4.000-8,-18.000 6.000-12,-19.000 7.000-13,-18.000 6.000-12,-17.000 4.000-9,-11.000 4.000-3,-14.000 3.000-4,-11.000 3.000-2</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1"/>
    </inkml:context>
    <inkml:brush xml:id="br0">
      <inkml:brushProperty name="width" value="0.0367595739662647" units="cm"/>
      <inkml:brushProperty name="height" value="0.0367595739662647" units="cm"/>
      <inkml:brushProperty name="color" value="#000000"/>
      <inkml:brushProperty name="ignorePressure" value="0"/>
    </inkml:brush>
  </inkml:definitions>
  <inkml:trace contextRef="#ctx0" brushRef="#br0">94850.000 21250.000 598,'-36.000'6.000'83,"28.000"13.000"-10,28.000 12.000-10,29.000 13.000-10,18.000 7.000-10,9.000 4.000-7,10.000 3.000-10,10.000 3.000-8,4.000-1.000-11,0.000-2.000-15,0.000-3.000-13,0.000-3.000-15,-8.000-6.000-11,-16.000-5.000-9,-15.000-7.000-10,-15.000-5.000-9</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1"/>
    </inkml:context>
    <inkml:brush xml:id="br0">
      <inkml:brushProperty name="width" value="0.0460594780743122" units="cm"/>
      <inkml:brushProperty name="height" value="0.0460594780743122" units="cm"/>
      <inkml:brushProperty name="color" value="#000000"/>
      <inkml:brushProperty name="ignorePressure" value="0"/>
    </inkml:brush>
  </inkml:definitions>
  <inkml:trace contextRef="#ctx0" brushRef="#br0">99700.000 19000.000 477,'-24.000'-47.000'6,"4.000"6.000"11,3.000 7.000 12,3.000 6.000 12,-1.000 12.000 4,-2.000 19.000-1,-3.000 19.000-1,-3.000 19.000-2,-6.000 18.000-2,-5.000 19.000-1,-7.000 19.000 0,-5.000 19.000-2,-8.000 12.000-3,-5.000 6.000-7,-7.000 7.000-5,-5.000 6.000-7,-9.000 4.000-5,-9.000 4.000-6,-10.000 3.000-7,-8.000 3.000-6,-1.000-4.000-4,9.000-8.000-3,10.000-10.000-2,10.000-9.000-4,8.000-15.000-3,10.000-18.000-7,10.000-19.000-6,9.000-18.000-6,12.000-18.000-5,16.000-16.000-4,15.000-15.000-3,17.000-15.000-4</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41"/>
    </inkml:context>
    <inkml:brush xml:id="br0">
      <inkml:brushProperty name="width" value="0.0419472903013229" units="cm"/>
      <inkml:brushProperty name="height" value="0.0419472903013229" units="cm"/>
      <inkml:brushProperty name="color" value="#f2395b"/>
      <inkml:brushProperty name="ignorePressure" value="0"/>
    </inkml:brush>
  </inkml:definitions>
  <inkml:trace contextRef="#ctx0" brushRef="#br0">85450.000 16150.000 524,'-19.000'29.000'143,"13.000"10.000"-29,12.000 10.000-28,13.000 9.000-28,4.000 1.000-21,-3.000-6.000-12,-3.000-6.000-13,-2.000-6.000-11</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2"/>
    </inkml:context>
    <inkml:brush xml:id="br0">
      <inkml:brushProperty name="width" value="0.0498382709920406" units="cm"/>
      <inkml:brushProperty name="height" value="0.0498382709920406" units="cm"/>
      <inkml:brushProperty name="color" value="#000000"/>
      <inkml:brushProperty name="ignorePressure" value="0"/>
    </inkml:brush>
  </inkml:definitions>
  <inkml:trace contextRef="#ctx0" brushRef="#br0">99400.000 19300.000 441,'0.000'-40.000'36,"0.000"23.000"10,0.000 22.000 10,0.000 22.000 9,1.000 19.000-1,4.000 20.000-10,3.000 18.000-11,3.000 20.000-10,-1.000 8.000-7,-2.000 1.000-4,-3.000-1.000-2,-3.000 1.000-5,-6.000-1.000-3,-5.000 1.000-5,-7.000-1.000-5,-5.000 1.000-5,-6.000-6.000-6,-3.000-8.000-5,-3.000-10.000-6,-2.000-9.000-5,-3.000-10.000-5,1.000-9.000-5,-1.000-10.000-3,1.000-8.000-5,-1.000-9.000 0,1.000-6.000 3,-1.000-6.000 5,1.000-6.000 4,-3.000-9.000 1,-2.000-8.000 2,-3.000-10.000 0,-3.000-9.000 1,1.000-9.000 3,6.000-5.000 5,7.000-7.000 6,6.000-5.000 5,6.000-1.000 3,6.000 6.000 1,7.000 7.000 2,6.000 6.000 1,12.000 6.000 8,19.000 6.000 13,19.000 7.000 14,19.000 6.000 13,12.000 1.000 2,6.000-3.000-13,7.000-3.000-12,6.000-2.000-12,3.000-3.000-9,0.000 1.000-7,0.000-1.000-6,0.000 1.000-6,-5.000-4.000-4,-9.000-6.000 0,-10.000-6.000-1,-8.000-6.000 1,-11.000-4.000-1,-8.000 1.000 1,-10.000-1.000 0,-9.000 1.000 1,-9.000 1.000 5,-5.000 3.000 9,-7.000 3.000 8,-5.000 4.000 9,-9.000 2.000 5,-9.000 4.000 0,-10.000 3.000 0,-8.000 3.000 0,-8.000 3.000 2,-2.000 3.000 6,-3.000 3.000 6,-3.000 4.000 5,-1.000 4.000 2,4.000 6.000-3,3.000 7.000-2,3.000 6.000-2,3.000 6.000-3,3.000 6.000-4,3.000 7.000-3,4.000 6.000-4,2.000 3.000-2,4.000 0.000-1,3.000 0.000-1,3.000 0.000 0,3.000-2.000-3,3.000-3.000-4,3.000-3.000-4,4.000-2.000-4,8.000-5.000-10,17.000-2.000-15,15.000-3.000-16,16.000-3.000-14,5.000-7.000-4,-2.000-9.000 6,-3.000-10.000 8,-3.000-8.000 6,-7.000-9.000 6,-9.000-6.000 7,-10.000-6.000 5,-8.000-6.000 5,-8.000-2.000 7,-2.000 3.000 5,-3.000 3.000 5,-3.000 4.000 7,-2.000 10.000 13,0.000 19.000 22,0.000 19.000 23,0.000 19.000 21,0.000 13.000 3,0.000 10.000-17,0.000 10.000-16,0.000 9.000-17,-4.000 10.000-12,-5.000 14.000-6,-7.000 11.000-5,-5.000 14.000-7,-8.000 0.000-2,-5.000-8.000 0,-7.000-10.000 0,-5.000-9.000 1,-4.000-2.000-4,0.000 6.000-9,0.000 7.000-9,0.000 6.000-7,0.000-7.000-5,0.000-18.000 0,0.000-19.000 1,0.000-18.000 0,3.000-14.000 2,6.000-5.000 3,7.000-7.000 4,6.000-5.000 2,1.000-8.000 4,-3.000-5.000 3,-3.000-7.000 2,-2.000-5.000 4,2.000-14.000 2,9.000-18.000 2,10.000-19.000 2,10.000-18.000 2,11.000-23.000-1,17.000-24.000-2,15.000-26.000-4,16.000-24.000-3,12.000-13.000-1,9.000 0.000 1,10.000 0.000 2,10.000 0.000 1,-1.000 9.000-6,-9.000 19.000-12,-10.000 19.000-13,-8.000 19.000-13,-8.000 12.000-4,-2.000 6.000 4,-3.000 7.000 4,-3.000 6.000 4,-7.000 9.000 6,-9.000 13.000 4,-10.000 12.000 5,-8.000 13.000 5</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3"/>
    </inkml:context>
    <inkml:brush xml:id="br0">
      <inkml:brushProperty name="width" value="0.034542191773653" units="cm"/>
      <inkml:brushProperty name="height" value="0.034542191773653" units="cm"/>
      <inkml:brushProperty name="color" value="#000000"/>
      <inkml:brushProperty name="ignorePressure" value="0"/>
    </inkml:brush>
  </inkml:definitions>
  <inkml:trace contextRef="#ctx0" brushRef="#br0">100400.000 18950.000 636,'48.000'25.000'9,"-3.000"0.000"15,-3.000 0.000 18,-2.000 0.000 15,-3.000 1.000 5,1.000 4.000-10,-1.000 3.000-10,1.000 3.000-9,-4.000 7.000-10,-6.000 14.000-8,-6.000 11.000-10,-6.000 14.000-10,-6.000 3.000-3,-2.000-2.000 3,-3.000-3.000 3,-3.000-3.000 2,-1.000-7.000-11,4.000-9.000-26,3.000-10.000-25,3.000-8.000-25</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3"/>
    </inkml:context>
    <inkml:brush xml:id="br0">
      <inkml:brushProperty name="width" value="0.048375703394413" units="cm"/>
      <inkml:brushProperty name="height" value="0.048375703394413" units="cm"/>
      <inkml:brushProperty name="color" value="#000000"/>
      <inkml:brushProperty name="ignorePressure" value="0"/>
    </inkml:brush>
  </inkml:definitions>
  <inkml:trace contextRef="#ctx0" brushRef="#br0">102050.000 18800.000 454,'-30.000'31.000'139,"-9.000"13.000"-32,-10.000 12.000-32,-8.000 13.000-32,-9.000 6.000-18,-6.000 0.000-7,-6.000 0.000-6,-6.000 0.000-7,-2.000 1.000-5,3.000 4.000-7,3.000 3.000-5,4.000 3.000-6,4.000-5.000-4,6.000-12.000-1,7.000-13.000 0,6.000-12.000-2,6.000-9.000-1,6.000-2.000-2,7.000-3.000-4,6.000-3.000-1,6.000-2.000 9,6.000 0.000 23,7.000 0.000 21,6.000 0.000 23,3.000 1.000 7,0.000 4.000-8,0.000 3.000-7,0.000 3.000-7,-2.000 3.000-5,-3.000 3.000-3,-3.000 3.000-2,-2.000 4.000-2,-5.000 8.000-2,-2.000 17.000 0,-3.000 15.000 1,-3.000 16.000-1,-2.000 5.000-1,0.000-2.000-2,0.000-3.000-2,0.000-3.000-2,-2.000 10.000-3,-3.000 26.000-5,-3.000 24.000-4,-2.000 26.000-5,0.000 5.000-6,7.000-11.000-10,6.000-14.000-9,7.000-11.000-9,2.000-15.000-6,1.000-16.000-2,-1.000-15.000-2,1.000-15.000-2,-1.000-17.000 2,1.000-15.000 4,-1.000-15.000 4,1.000-16.000 5</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3"/>
    </inkml:context>
    <inkml:brush xml:id="br0">
      <inkml:brushProperty name="width" value="0.0302091110497713" units="cm"/>
      <inkml:brushProperty name="height" value="0.0302091110497713" units="cm"/>
      <inkml:brushProperty name="color" value="#000000"/>
      <inkml:brushProperty name="ignorePressure" value="0"/>
    </inkml:brush>
  </inkml:definitions>
  <inkml:trace contextRef="#ctx0" brushRef="#br0">100800.000 20700.000 728,'67.000'-2.000'-2,"-16.000"-3.000"-5,-15.000-3.000-4,-15.000-2.000-4,-3.000-1.000 6,14.000 3.000 15,11.000 3.000 15,14.000 4.000 16,3.000 2.000 5,-2.000 4.000-5,-3.000 3.000-4,-3.000 3.000-6,-6.000 4.000-4,-5.000 7.000-4,-7.000 6.000-5,-5.000 7.000-4,-9.000 4.000-1,-9.000 3.000 0,-10.000 3.000 1,-8.000 4.000 1,-12.000 1.000-3,-12.000 0.000-10,-13.000 0.000-10,-12.000 0.000-8,-9.000-2.000-4,-2.000-3.000 0,-3.000-3.000 0,-3.000-2.000 0,4.000-6.000 4,13.000-6.000 8,12.000-6.000 6,13.000-6.000 7,9.000-2.000 6,6.000 3.000 6,7.000 3.000 5,6.000 4.000 6,10.000-1.000-2,17.000-3.000-7,15.000-3.000-8,16.000-2.000-8,12.000-5.000-9,9.000-2.000-11,10.000-3.000-11,10.000-3.000-9,0.000-4.000-5,-5.000-3.000 5,-7.000-3.000 3,-5.000-2.000 3,-9.000-3.000 5,-9.000 1.000 6,-10.000-1.000 4,-8.000 1.000 6</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4"/>
    </inkml:context>
    <inkml:brush xml:id="br0">
      <inkml:brushProperty name="width" value="0.0288135521113873" units="cm"/>
      <inkml:brushProperty name="height" value="0.0288135521113873" units="cm"/>
      <inkml:brushProperty name="color" value="#000000"/>
      <inkml:brushProperty name="ignorePressure" value="0"/>
    </inkml:brush>
  </inkml:definitions>
  <inkml:trace contextRef="#ctx0" brushRef="#br0">102300.000 18300.000 763,'92.000'-24.000'-2,"-16.000"4.000"6,-15.000 3.000 5,-15.000 3.000 6,-3.000 3.000 4,14.000 3.000 3,11.000 3.000 4,14.000 4.000 3,3.000 2.000 0,-2.000 4.000-3,-3.000 3.000-3,-3.000 3.000-3,-2.000 1.000-6,0.000 1.000-12,0.000-1.000-9,0.000 1.000-12,-4.000-1.000-8,-5.000 1.000-7,-7.000-1.000-8,-5.000 1.000-7,-8.000-3.000 0,-5.000-2.000 6,-7.000-3.000 6,-5.000-3.000 6</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2:54"/>
    </inkml:context>
    <inkml:brush xml:id="br0">
      <inkml:brushProperty name="width" value="0.0367802157998085" units="cm"/>
      <inkml:brushProperty name="height" value="0.0367802157998085" units="cm"/>
      <inkml:brushProperty name="color" value="#000000"/>
      <inkml:brushProperty name="ignorePressure" value="0"/>
    </inkml:brush>
  </inkml:definitions>
  <inkml:trace contextRef="#ctx0" brushRef="#br0">103350.000 17850.000 598,'-24.000'-24.000'0,"4.000"4.000"0,3.000 3.000 0,3.000 3.000 0,3.000-1.000 0,3.000-2.000 3,3.000-3.000 1,4.000-3.000 2,1.000 4.000 8,0.000 13.000 13,0.000 12.000 15,0.000 13.000 15,0.000 15.000 2,0.000 19.000-8,0.000 19.000-7,0.000 19.000-8,-4.000 19.000-8,-5.000 23.000-9,-7.000 22.000-9,-5.000 22.000-9,-8.000 19.000-10,-5.000 20.000-13,-7.000 18.000-13,-5.000 20.000-12,-1.000-17.000-8,6.000-49.000-4,7.000-51.000-1,6.000-49.000-4</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4"/>
    </inkml:context>
    <inkml:brush xml:id="br0">
      <inkml:brushProperty name="width" value="0.0456676445901394" units="cm"/>
      <inkml:brushProperty name="height" value="0.0456676445901394" units="cm"/>
      <inkml:brushProperty name="color" value="#f2395b"/>
      <inkml:brushProperty name="ignorePressure" value="0"/>
    </inkml:brush>
  </inkml:definitions>
  <inkml:trace contextRef="#ctx0" brushRef="#br0">86950.000 12850.000 481,'-4.000'51.000'148,"-5.000"4.000"-34,-7.000 3.000-33,-5.000 3.000-35,-3.000 3.000-19,4.000 3.000-3,3.000 3.000-5,3.000 4.000-5,-1.000 7.000-2,-2.000 13.000-2,-3.000 12.000-2,-3.000 13.000-3,-1.000 4.000-1,4.000-3.000 0,3.000-3.000-2,3.000-2.000-1,-1.000 5.000-5,-2.000 16.000-8,-3.000 15.000-7,-3.000 17.000-9,-2.000-1.000-3,0.000-16.000 1,0.000-15.000 1,0.000-15.000 2,1.000-17.000-2,4.000-15.000-2,3.000-15.000-2,3.000-16.000-4,6.000-18.000-2,9.000-18.000-3,10.000-19.000-4,10.000-18.000-2</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4"/>
    </inkml:context>
    <inkml:brush xml:id="br0">
      <inkml:brushProperty name="width" value="0.0373701378703117" units="cm"/>
      <inkml:brushProperty name="height" value="0.0373701378703117" units="cm"/>
      <inkml:brushProperty name="color" value="#f2395b"/>
      <inkml:brushProperty name="ignorePressure" value="0"/>
    </inkml:brush>
  </inkml:definitions>
  <inkml:trace contextRef="#ctx0" brushRef="#br0">87600.000 13600.000 588,'23.000'-24.000'1,"-3.000"4.000"1,-3.000 3.000 3,-2.000 3.000 0,-14.000 12.000 10,-21.000 22.000 17,-22.000 22.000 16,-22.000 23.000 17,-10.000 10.000 1,4.000 0.000-13,3.000 0.000-13,3.000 0.000-15,1.000 0.000-8,1.000 0.000-4,-1.000 0.000-4,1.000 0.000-5,1.000-2.000-1,3.000-3.000-1,3.000-3.000 0,4.000-2.000 1,4.000-8.000-2,6.000-8.000-1,7.000-10.000-2,6.000-9.000-2,7.000-4.000 0,10.000 4.000-2,10.000 3.000 1,9.000 3.000-1,10.000-1.000 0,14.000-2.000 0,11.000-3.000 2,14.000-3.000 0,8.000-4.000 0,7.000-3.000-1,6.000-3.000-1,7.000-2.000-1,0.000-1.000-3,-2.000 3.000-4,-3.000 3.000-5,-3.000 4.000-3,-6.000 1.000-5,-5.000 0.000-5,-7.000 0.000-5,-5.000 0.000-6,-9.000 0.000-1,-9.000 0.000 2,-10.000 0.000 1,-8.000 0.000 2</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4"/>
    </inkml:context>
    <inkml:brush xml:id="br0">
      <inkml:brushProperty name="width" value="0.0425359718501568" units="cm"/>
      <inkml:brushProperty name="height" value="0.0425359718501568" units="cm"/>
      <inkml:brushProperty name="color" value="#f2395b"/>
      <inkml:brushProperty name="ignorePressure" value="0"/>
    </inkml:brush>
  </inkml:definitions>
  <inkml:trace contextRef="#ctx0" brushRef="#br0">88200.000 14600.000 517,'-22.000'-25.000'2,"6.000"0.000"6,7.000 0.000 4,6.000 0.000 6,3.000 10.000 8,0.000 23.000 13,0.000 22.000 12,0.000 22.000 12,-2.000 12.000 1,-3.000 3.000-11,-3.000 3.000-10,-2.000 4.000-12,-3.000 1.000-6,1.000 0.000-6,-1.000 0.000-3,1.000 0.000-6,-1.000 3.000-8,1.000 6.000-12,-1.000 7.000-13,1.000 6.000-13,1.000-5.000-12,3.000-16.000-12,3.000-15.000-13,4.000-15.000-12</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5"/>
    </inkml:context>
    <inkml:brush xml:id="br0">
      <inkml:brushProperty name="width" value="0.0369290299713612" units="cm"/>
      <inkml:brushProperty name="height" value="0.0369290299713612" units="cm"/>
      <inkml:brushProperty name="color" value="#f2395b"/>
      <inkml:brushProperty name="ignorePressure" value="0"/>
    </inkml:brush>
  </inkml:definitions>
  <inkml:trace contextRef="#ctx0" brushRef="#br0">88950.000 13800.000 595,'-22.000'-25.000'6,"6.000"0.000"12,7.000 0.000 12,6.000 0.000 12,9.000 1.000 4,13.000 4.000-4,12.000 3.000-3,13.000 3.000-5,10.000 1.000-3,10.000 1.000-3,10.000-1.000-3,9.000 1.000-3,2.000 1.000-4,-2.000 3.000-5,-3.000 3.000-5,-3.000 4.000-6,-6.000 1.000-6,-5.000 0.000-11,-7.000 0.000-10,-5.000 0.000-10,-9.000 3.000-5,-9.000 6.000-2,-10.000 7.000 0,-8.000 6.000-2,-8.000 3.000 1,-2.000 0.000 5,-3.000 0.000 3,-3.000 0.000 5,-4.000-2.000 2,-3.000-3.000 3,-3.000-3.000 2,-2.000-2.000 2</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4"/>
    </inkml:context>
    <inkml:brush xml:id="br0">
      <inkml:brushProperty name="width" value="0.0466918908059597" units="cm"/>
      <inkml:brushProperty name="height" value="0.0466918908059597" units="cm"/>
      <inkml:brushProperty name="color" value="#f2395b"/>
      <inkml:brushProperty name="ignorePressure" value="0"/>
    </inkml:brush>
  </inkml:definitions>
  <inkml:trace contextRef="#ctx0" brushRef="#br0">8700.000 22750.000 471,'-135.000'-69.000'15,"32.000"13.000"7,31.000 12.000 6,32.000 13.000 6,22.000 13.000 4,17.000 17.000-2,15.000 15.000-1,16.000 16.000-1,10.000 12.000-3,7.000 9.000-2,6.000 10.000-4,7.000 10.000-4,4.000 5.000-2,3.000 4.000-2,3.000 3.000-2,4.000 3.000-2,1.000-1.000-1,0.000-2.000-1,0.000-3.000 0,0.000-3.000 0,0.000-1.000-2,0.000 4.000-1,0.000 3.000-3,0.000 3.000-1,-2.000-1.000-2,-3.000-2.000-1,-3.000-3.000 0,-2.000-3.000-1,-6.000-7.000 0,-6.000-9.000 0,-6.000-10.000 1,-6.000-8.000 0,-4.000-9.000 0,1.000-6.000 0,-1.000-6.000 1,1.000-6.000 0,4.000-9.000 1,9.000-8.000 0,10.000-10.000 0,10.000-9.000 0,10.000-21.000 1,13.000-31.000-1,12.000-31.000-1,13.000-31.000 0,16.000-29.000 0,23.000-24.000 0,22.000-26.000 1,22.000-24.000 0,18.000-24.000-3,16.000-22.000-4,15.000-22.000-5,17.000-21.000-4,7.000-4.000-8,0.000 16.000-7,0.000 15.000-9,0.000 17.000-7,-25.000 32.000-4,-50.000 50.000 4,-50.000 50.000 3,-50.000 50.000 3,-25.000 23.000 0,0.000-3.000-2,0.000-3.000-5,0.000-2.000-2</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5"/>
    </inkml:context>
    <inkml:brush xml:id="br0">
      <inkml:brushProperty name="width" value="0.0340369641780853" units="cm"/>
      <inkml:brushProperty name="height" value="0.0340369641780853" units="cm"/>
      <inkml:brushProperty name="color" value="#f2395b"/>
      <inkml:brushProperty name="ignorePressure" value="0"/>
    </inkml:brush>
  </inkml:definitions>
  <inkml:trace contextRef="#ctx0" brushRef="#br0">88950.000 14450.000 646,'-91.000'21.000'2,"19.000"-5.000"6,19.000-7.000 6,19.000-5.000 4,16.000-4.000 7,17.000 0.000 9,15.000 0.000 8,16.000 0.000 8,15.000-2.000 0,16.000-3.000-11,15.000-3.000-10,17.000-2.000-10,7.000-1.000-8,0.000 3.000-3,0.000 3.000-4,0.000 4.000-5,-4.000 2.000 0,-5.000 4.000 0,-7.000 3.000 2,-5.000 3.000 2,-11.000 3.000-8,-11.000 3.000-13,-14.000 3.000-14,-11.000 4.000-14,-7.000-1.000-8,0.000-3.000-2,0.000-3.000-2,0.000-2.000-2</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6"/>
    </inkml:context>
    <inkml:brush xml:id="br0">
      <inkml:brushProperty name="width" value="0.0354509949684143" units="cm"/>
      <inkml:brushProperty name="height" value="0.0354509949684143" units="cm"/>
      <inkml:brushProperty name="color" value="#f2395b"/>
      <inkml:brushProperty name="ignorePressure" value="0"/>
    </inkml:brush>
  </inkml:definitions>
  <inkml:trace contextRef="#ctx0" brushRef="#br0">91000.000 14250.000 620,'96.000'-44.000'105,"-5.000"13.000"-24,-7.000 12.000-24,-5.000 13.000-26,0.000 7.000-12,10.000 4.000-2,10.000 3.000-1,9.000 3.000-2,10.000-1.000-2,14.000-2.000-2,11.000-3.000-2,14.000-3.000-2,10.000-1.000-3,9.000 4.000-4,10.000 3.000-6,10.000 3.000-5,2.000 1.000-5,-3.000 1.000-3,-3.000-1.000-5,-2.000 1.000-3,-8.000-3.000-3,-8.000-2.000-1,-10.000-3.000 1,-9.000-3.000-1,-13.000-2.000 0,-16.000 0.000 1,-15.000 0.000-1,-15.000 0.000 1,-17.000 0.000 2,-15.000 0.000 2,-15.000 0.000 4,-16.000 0.000 2,-10.000 1.000 4,-3.000 4.000 3,-3.000 3.000 3,-2.000 3.000 3</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8"/>
    </inkml:context>
    <inkml:brush xml:id="br0">
      <inkml:brushProperty name="width" value="0.0353559739887714" units="cm"/>
      <inkml:brushProperty name="height" value="0.0353559739887714" units="cm"/>
      <inkml:brushProperty name="color" value="#f2395b"/>
      <inkml:brushProperty name="ignorePressure" value="0"/>
    </inkml:brush>
  </inkml:definitions>
  <inkml:trace contextRef="#ctx0" brushRef="#br0">92700.000 11600.000 622,'-2.000'-47.000'6,"-3.000"6.000"14,-3.000 7.000 12,-2.000 6.000 13,-6.000 20.000 4,-6.000 34.000-7,-6.000 35.000-7,-6.000 35.000-6,-6.000 16.000-5,-2.000 1.000-2,-3.000-1.000-3,-3.000 1.000-3,-6.000 1.000-3,-5.000 3.000-2,-7.000 3.000-3,-5.000 4.000-3,-1.000-1.000-4,6.000-3.000-4,7.000-3.000-4,6.000-2.000-6,4.000-9.000-3,4.000-12.000-5,3.000-13.000-3,3.000-12.000-3,9.000-21.000-8,16.000-28.000-9,15.000-28.000-9,17.000-27.000-10,7.000-12.000 1,0.000 6.000 13,0.000 7.000 13,0.000 6.000 12</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9"/>
    </inkml:context>
    <inkml:brush xml:id="br0">
      <inkml:brushProperty name="width" value="0.0397275313735008" units="cm"/>
      <inkml:brushProperty name="height" value="0.0397275313735008" units="cm"/>
      <inkml:brushProperty name="color" value="#f2395b"/>
      <inkml:brushProperty name="ignorePressure" value="0"/>
    </inkml:brush>
  </inkml:definitions>
  <inkml:trace contextRef="#ctx0" brushRef="#br0">92350.000 12000.000 553,'67.000'-113.000'12,"-16.000"26.000"1,-15.000 24.000 2,-15.000 26.000 2,-6.000 19.000 3,7.000 17.000 5,6.000 15.000 6,7.000 16.000 5,-1.000 15.000 1,-6.000 16.000-5,-6.000 15.000-5,-6.000 17.000-5,-7.000 7.000-3,-6.000 0.000-3,-6.000 0.000-3,-6.000 0.000-3,-6.000-2.000-4,-2.000-3.000-2,-3.000-3.000-4,-3.000-2.000-3,-6.000-5.000-4,-5.000-2.000-2,-7.000-3.000-2,-5.000-3.000-3,-3.000-9.000-3,4.000-11.000-1,3.000-14.000-4,3.000-11.000-1,1.000-9.000-3,1.000-3.000 0,-1.000-3.000-2,1.000-2.000-1,-1.000-9.000 1,1.000-12.000 0,-1.000-13.000 1,1.000-12.000 2,2.000-10.000 2,7.000-6.000 4,6.000-6.000 3,7.000-6.000 4,5.000-1.000 4,7.000 7.000 4,6.000 6.000 4,7.000 7.000 3,5.000 4.000 5,7.000 3.000 4,6.000 3.000 5,7.000 4.000 4,7.000 2.000 2,9.000 4.000 1,10.000 3.000 1,10.000 3.000 1,5.000 3.000-2,4.000 3.000-6,3.000 3.000-4,3.000 4.000-5,3.000-1.000-5,3.000-3.000-5,3.000-3.000-4,4.000-2.000-4,-3.000-5.000-4,-5.000-2.000-4,-7.000-3.000-3,-5.000-3.000-4,-9.000-2.000 0,-9.000 0.000 1,-10.000 0.000 3,-8.000 0.000 1,-9.000 0.000 4,-6.000 0.000 2,-6.000 0.000 3,-6.000 0.000 3,-10.000 1.000 5,-12.000 4.000 6,-13.000 3.000 7,-12.000 3.000 6,-9.000 4.000 5,-2.000 7.000 2,-3.000 6.000 4,-3.000 7.000 2,-4.000 5.000 2,-3.000 7.000 0,-3.000 6.000 0,-2.000 7.000 0,0.000 4.000-1,7.000 3.000-4,6.000 3.000-3,7.000 4.000-2,5.000-1.000-4,7.000-3.000-3,6.000-3.000-3,7.000-2.000-3,2.000-3.000-5,1.000 1.000-7,-1.000-1.000-7,1.000 1.000-7,7.000-6.000-5,16.000-8.000 0,15.000-10.000-1,17.000-9.000-2,7.000-9.000 0,0.000-5.000-1,0.000-7.000 1,0.000-5.000-1,-4.000-4.000 1,-5.000 0.000 4,-7.000 0.000 3,-5.000 0.000 4,-6.000 9.000 11,-3.000 19.000 24,-3.000 19.000 21,-2.000 19.000 23,-6.000 15.000 4,-6.000 13.000-13,-6.000 12.000-13,-6.000 13.000-14,-4.000 6.000-8,1.000 0.000-4,-1.000 0.000-5,1.000 0.000-4,-4.000 1.000-4,-6.000 4.000-3,-6.000 3.000-5,-6.000 3.000-4,-4.000-5.000-2,1.000-12.000-1,-1.000-13.000-1,1.000-12.000-1,-3.000-13.000 0,-2.000-12.000 0,-3.000-13.000 0,-3.000-12.000 1,-1.000-9.000 1,4.000-2.000 0,3.000-3.000 1,3.000-3.000 2,3.000-12.000 1,3.000-18.000 2,3.000-19.000 3,4.000-18.000 2,7.000-14.000 2,13.000-5.000 0,12.000-7.000 2,13.000-5.000 1,10.000-6.000-1,10.000-3.000-1,10.000-3.000-3,9.000-2.000-1,7.000 0.000-4,7.000 7.000-6,6.000 6.000-7,7.000 7.000-5,-1.000 4.000-6,-6.000 3.000-3,-6.000 3.000-5,-6.000 4.000-3,-9.000 4.000-1,-8.000 6.000 4,-10.000 7.000 4,-9.000 6.000 4,-9.000 6.000 4,-5.000 6.000 4,-7.000 7.000 5,-5.000 6.000 4</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9"/>
    </inkml:context>
    <inkml:brush xml:id="br0">
      <inkml:brushProperty name="width" value="0.0330791622400284" units="cm"/>
      <inkml:brushProperty name="height" value="0.0330791622400284" units="cm"/>
      <inkml:brushProperty name="color" value="#f2395b"/>
      <inkml:brushProperty name="ignorePressure" value="0"/>
    </inkml:brush>
  </inkml:definitions>
  <inkml:trace contextRef="#ctx0" brushRef="#br0">93600.000 11650.000 665,'4.000'-41.000'34,"10.000"19.000"5,10.000 19.000 6,9.000 19.000 5,2.000 12.000-2,-2.000 6.000-8,-3.000 7.000-9,-3.000 6.000-8,-2.000 3.000-8,0.000 0.000-6,0.000 0.000-8,0.000 0.000-8,0.000-4.000-3,0.000-5.000-2,0.000-7.000-2,0.000-5.000-1,-2.000-4.000-5,-3.000 0.000-9,-3.000 0.000-8,-2.000 0.000-8,-1.000-4.000-2,3.000-5.000 5,3.000-7.000 5,4.000-5.000 6</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9"/>
    </inkml:context>
    <inkml:brush xml:id="br0">
      <inkml:brushProperty name="width" value="0.0443703122437" units="cm"/>
      <inkml:brushProperty name="height" value="0.0443703122437" units="cm"/>
      <inkml:brushProperty name="color" value="#f2395b"/>
      <inkml:brushProperty name="ignorePressure" value="0"/>
    </inkml:brush>
  </inkml:definitions>
  <inkml:trace contextRef="#ctx0" brushRef="#br0">95000.000 11500.000 495,'23.000'-25.000'5,"-3.000"0.000"7,-3.000 0.000 10,-2.000 0.000 7,-8.000 6.000 6,-8.000 13.000 2,-10.000 12.000 2,-9.000 13.000 2,-9.000 9.000-3,-5.000 6.000-7,-7.000 7.000-7,-5.000 6.000-7,-4.000 3.000-6,0.000 0.000-2,0.000 0.000-4,0.000 0.000-3,-4.000 0.000-1,-5.000 0.000-1,-7.000 0.000 1,-5.000 0.000-1,-1.000-2.000-2,6.000-3.000-2,7.000-3.000-4,6.000-2.000-3,6.000-5.000-2,6.000-2.000 2,7.000-3.000-1,6.000-3.000 2,7.000-1.000 3,10.000 4.000 7,10.000 3.000 7,9.000 3.000 7,2.000 1.000 4,-2.000 1.000 1,-3.000-1.000 2,-3.000 1.000 1,-2.000 2.000 1,0.000 7.000-2,0.000 6.000-1,0.000 7.000-2,0.000 5.000-2,0.000 7.000-4,0.000 6.000-4,0.000 7.000-3,0.000 8.000-7,0.000 14.000-8,0.000 11.000-9,0.000 14.000-7,-4.000 7.000-9,-5.000 3.000-7,-7.000 3.000-6,-5.000 4.000-8,-1.000-14.000 0,6.000-27.000 7,7.000-28.000 6,6.000-28.000 8,1.000-17.000 4,-3.000-2.000 0,-3.000-3.000 2,-2.000-3.000 0</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09"/>
    </inkml:context>
    <inkml:brush xml:id="br0">
      <inkml:brushProperty name="width" value="0.0309556182473898" units="cm"/>
      <inkml:brushProperty name="height" value="0.0309556182473898" units="cm"/>
      <inkml:brushProperty name="color" value="#f2395b"/>
      <inkml:brushProperty name="ignorePressure" value="0"/>
    </inkml:brush>
  </inkml:definitions>
  <inkml:trace contextRef="#ctx0" brushRef="#br0">94950.000 11600.000 710,'71.000'-111.000'14,"-5.000"28.000"8,-7.000 28.000 7,-5.000 29.000 7,-1.000 15.000 2,6.000 3.000-1,7.000 3.000-2,6.000 4.000-1,3.000 2.000-8,0.000 4.000-11,0.000 3.000-12,0.000 3.000-11,-4.000 3.000-10,-5.000 3.000-6,-7.000 3.000-7,-5.000 4.000-6,-11.000 1.000-3,-11.000 0.000 2,-14.000 0.000 1,-11.000 0.000 2</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0"/>
    </inkml:context>
    <inkml:brush xml:id="br0">
      <inkml:brushProperty name="width" value="0.0410626977682114" units="cm"/>
      <inkml:brushProperty name="height" value="0.0410626977682114" units="cm"/>
      <inkml:brushProperty name="color" value="#f2395b"/>
      <inkml:brushProperty name="ignorePressure" value="0"/>
    </inkml:brush>
  </inkml:definitions>
  <inkml:trace contextRef="#ctx0" brushRef="#br0">95850.000 10850.000 535,'-25.000'-24.000'0,"0.000"4.000"0,0.000 3.000 0,0.000 3.000 0,1.000 1.000 3,4.000 1.000 6,3.000-1.000 6,3.000 1.000 5,3.000 8.000 9,3.000 20.000 9,3.000 18.000 9,4.000 20.000 9,1.000 16.000 0,0.000 16.000-12,0.000 15.000-12,0.000 17.000-11,0.000 11.000-7,0.000 10.000 1,0.000 10.000-2,0.000 9.000 1,-2.000-10.000-2,-3.000-28.000-1,-3.000-28.000-2,-2.000-27.000-2,-3.000-17.000-17,1.000-3.000-32,-1.000-3.000-32,1.000-2.000-31</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0"/>
    </inkml:context>
    <inkml:brush xml:id="br0">
      <inkml:brushProperty name="width" value="0.0393671877682209" units="cm"/>
      <inkml:brushProperty name="height" value="0.0393671877682209" units="cm"/>
      <inkml:brushProperty name="color" value="#f2395b"/>
      <inkml:brushProperty name="ignorePressure" value="0"/>
    </inkml:brush>
  </inkml:definitions>
  <inkml:trace contextRef="#ctx0" brushRef="#br0">92300.000 15250.000 558,'-25.000'-44.000'24,"0.000"13.000"9,0.000 12.000 8,0.000 13.000 9,1.000 12.000 1,4.000 13.000-7,3.000 12.000-8,3.000 13.000-7,-2.000 9.000-6,-6.000 6.000-2,-6.000 7.000-3,-6.000 6.000-3,-7.000 7.000-2,-6.000 10.000-2,-6.000 10.000-2,-6.000 9.000-1,-1.000 4.000-2,7.000 1.000-2,6.000-1.000 0,7.000 1.000-3,2.000-3.000-5,1.000-2.000-14,-1.000-3.000-11,1.000-3.000-12,2.000-10.000-7,7.000-16.000-1,6.000-15.000 0,7.000-15.000-1,5.000-20.000 2,7.000-21.000 3,6.000-22.000 4,7.000-22.000 4,2.000-10.000 5,1.000 4.000 6,-1.000 3.000 7,1.000 3.000 7</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1"/>
    </inkml:context>
    <inkml:brush xml:id="br0">
      <inkml:brushProperty name="width" value="0.0425761453807354" units="cm"/>
      <inkml:brushProperty name="height" value="0.0425761453807354" units="cm"/>
      <inkml:brushProperty name="color" value="#f2395b"/>
      <inkml:brushProperty name="ignorePressure" value="0"/>
    </inkml:brush>
  </inkml:definitions>
  <inkml:trace contextRef="#ctx0" brushRef="#br0">92100.000 15450.000 516,'46.000'-46.000'2,"-5.000"10.000"2,-7.000 10.000 4,-5.000 9.000 2,-3.000 6.000 8,4.000 3.000 10,3.000 3.000 10,3.000 4.000 12,-4.000 10.000 1,-8.000 19.000-5,-10.000 19.000-8,-9.000 19.000-5,-5.000 9.000-6,0.000 0.000-5,0.000 0.000-4,0.000 0.000-6,-2.000 0.000-2,-3.000 0.000-1,-3.000 0.000-2,-2.000 0.000-1,-5.000 3.000-2,-2.000 6.000-4,-3.000 7.000-2,-3.000 6.000-4,-4.000 1.000-4,-3.000-3.000-3,-3.000-3.000-4,-2.000-2.000-4,-1.000-11.000-1,3.000-15.000 3,3.000-15.000 1,4.000-16.000 3,1.000-13.000-2,0.000-9.000-5,0.000-10.000-6,0.000-8.000-4,1.000-14.000-2,4.000-15.000 3,3.000-15.000 2,3.000-16.000 3,1.000-8.000 4,1.000 0.000 5,-1.000 0.000 5,1.000 0.000 6,1.000 6.000 4,3.000 13.000 4,3.000 12.000 5,4.000 13.000 4,7.000 4.000 5,13.000-3.000 5,12.000-3.000 5,13.000-2.000 5,9.000 0.000 0,6.000 7.000-6,7.000 6.000-5,6.000 7.000-5,6.000-1.000-6,6.000-6.000-5,7.000-6.000-5,6.000-6.000-6,-2.000-2.000-1,-9.000 3.000 1,-10.000 3.000 2,-8.000 4.000 2,-9.000 1.000-4,-6.000 0.000-9,-6.000 0.000-8,-6.000 0.000-9,-13.000 0.000 2,-19.000 0.000 15,-18.000 0.000 13,-19.000 0.000 14,-13.000 4.000 9,-6.000 10.000 0,-6.000 10.000 3,-6.000 9.000 0,-2.000 6.000 3,3.000 3.000 1,3.000 3.000 2,4.000 4.000 1,4.000 2.000 0,6.000 4.000-2,7.000 3.000-3,6.000 3.000-3,6.000 1.000-3,6.000 1.000-4,7.000-1.000-3,6.000 1.000-5,3.000-1.000-1,0.000 1.000 1,0.000-1.000 2,0.000 1.000 2,4.000-1.000-5,10.000 1.000-10,10.000-1.000-11,9.000 1.000-12,4.000-6.000-7,1.000-8.000-7,-1.000-10.000-6,1.000-9.000-6,-1.000-5.000-1,1.000 0.000 6,-1.000 0.000 5,1.000 0.000 4,-7.000 6.000 17,-12.000 13.000 27,-13.000 12.000 27,-12.000 13.000 26,-5.000 12.000 8,3.000 13.000-10,3.000 12.000-12,4.000 13.000-11,1.000 7.000-7,0.000 4.000-5,0.000 3.000-4,0.000 3.000-5,-4.000 1.000-5,-5.000 1.000-5,-7.000-1.000-5,-5.000 1.000-6,-4.000-1.000-3,0.000 1.000 1,0.000-1.000 0,0.000 1.000 0,-4.000-4.000 0,-5.000-6.000 1,-7.000-6.000 0,-5.000-6.000 1,-1.000-9.000 1,6.000-8.000 0,7.000-10.000 1,6.000-9.000 1,3.000-18.000 0,0.000-24.000 2,0.000-26.000 1,0.000-24.000 0,6.000-21.000 0,13.000-16.000-3,12.000-15.000-3,13.000-15.000-3,10.000-15.000-3,10.000-12.000-4,10.000-13.000-4,9.000-12.000-3,6.000-4.000-4,3.000 7.000-2,3.000 6.000-1,4.000 7.000-3,-7.000 15.000 2,-16.000 25.000 4,-15.000 25.000 3,-15.000 25.000 5</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7"/>
    </inkml:context>
    <inkml:brush xml:id="br0">
      <inkml:brushProperty name="width" value="0.0434101633727551" units="cm"/>
      <inkml:brushProperty name="height" value="0.0434101633727551" units="cm"/>
      <inkml:brushProperty name="color" value="#f2395b"/>
      <inkml:brushProperty name="ignorePressure" value="0"/>
    </inkml:brush>
  </inkml:definitions>
  <inkml:trace contextRef="#ctx0" brushRef="#br0">81650.000 31550.000 506,'51.000'21.000'31,"4.000"-5.000"0,3.000-7.000 1,3.000-5.000 1,-2.000-3.000-2,-6.000 4.000-5,-6.000 3.000-5,-6.000 3.000-5,-2.000 4.000-4,3.000 7.000-3,3.000 6.000-2,4.000 7.000-3,-6.000 5.000-1,-11.000 7.000-1,-14.000 6.000 0,-11.000 7.000-1,-18.000 10.000-2,-22.000 16.000-4,-22.000 15.000-4,-21.000 17.000-5,-15.000 7.000-2,-6.000 0.000 1,-6.000 0.000-1,-6.000 0.000 1,-1.000-2.000 1,7.000-3.000 1,6.000-3.000 3,7.000-2.000 0,8.000-14.000 2,14.000-21.000 1,11.000-22.000 1,14.000-22.000 2,19.000-21.000 1,29.000-18.000 5,28.000-19.000 3,28.000-18.000 4,10.000-7.000 1,-5.000 6.000-2,-7.000 7.000-2,-5.000 6.000-2,-4.000 7.000-2,0.000 10.000 1,0.000 10.000-1,0.000 9.000-1,-7.000 13.000 1,-11.000 20.000 2,-14.000 18.000 0,-11.000 20.000 2,-11.000 8.000 1,-5.000 1.000 1,-7.000-1.000 3,-5.000 1.000 1,-4.000-4.000 1,0.000-6.000 1,0.000-6.000 0,0.000-6.000 1,3.000-7.000 0,6.000-6.000-2,7.000-6.000-1,6.000-6.000 0,10.000-15.000-5,17.000-21.000-7,15.000-22.000-7,16.000-22.000-6,13.000-26.000-4,14.000-27.000 0,11.000-28.000 1,14.000-28.000 0,3.000-18.000 1,-2.000-6.000-1,-3.000-6.000-1,-3.000-6.000 0,2.000-7.000-1,10.000-6.000 0,10.000-6.000 0,9.000-6.000-1,-5.000 13.000 3,-19.000 35.000 6,-18.000 35.000 8,-19.000 34.000 6,-16.000 23.000 2,-12.000 13.000 0,-13.000 12.000-1,-12.000 13.000-2,-7.000 12.000 8,1.000 13.000 14,-1.000 12.000 14,1.000 13.000 15,-3.000 9.000 3,-2.000 6.000-8,-3.000 7.000-9,-3.000 6.000-9,1.000 4.000-6,6.000 4.000-5,7.000 3.000-4,6.000 3.000-5,4.000 1.000-4,4.000 1.000-1,3.000-1.000-1,3.000 1.000-1,-1.000-1.000-2,-2.000 1.000-3,-3.000-1.000-3,-3.000 1.000-1,-4.000 2.000-2,-3.000 7.000 1,-3.000 6.000 1,-2.000 7.000 1,-8.000 7.000 1,-8.000 9.000 1,-10.000 10.000 1,-9.000 10.000 0,-15.000 0.000 1,-18.000-5.000 0,-19.000-7.000 1,-18.000-5.000 0,-12.000-6.000-1,-3.000-3.000-2,-3.000-3.000-3,-2.000-2.000-2,0.000-12.000-3,7.000-19.000-3,6.000-18.000-5,7.000-19.000-4,5.000-15.000-3,7.000-8.000-3,6.000-10.000-4,7.000-9.000-3,8.000-15.000-2,14.000-18.000 0,11.000-19.000-1,14.000-18.000 1,8.000-14.000 0,7.000-5.000 3,6.000-7.000 2,7.000-5.000 2,4.000 3.000 4,3.000 17.000 8,3.000 15.000 7,4.000 16.000 6,-1.000 12.000 7,-3.000 9.000 5,-3.000 10.000 4,-2.000 10.000 5,0.000 7.000 4,7.000 6.000 1,6.000 7.000 1,7.000 6.000 1,4.000 4.000 4,3.000 4.000 5,3.000 3.000 5,4.000 3.000 5,2.000 9.000 2,4.000 16.000-3,3.000 15.000-3,3.000 17.000-2,1.000 8.000-3,1.000 4.000-4,-1.000 3.000-3,1.000 3.000-5,1.000 1.000-3,3.000 1.000-4,3.000-1.000-3,4.000 1.000-2,1.000-6.000-10,0.000-8.000-14,0.000-10.000-15,0.000-9.000-14,-4.000-9.000-6,-5.000-5.000 2,-7.000-7.000 3,-5.000-5.000 2,-8.000-8.000 0,-5.000-5.000-2,-7.000-7.000-3,-5.000-5.000-2</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1"/>
    </inkml:context>
    <inkml:brush xml:id="br0">
      <inkml:brushProperty name="width" value="0.0309699904173613" units="cm"/>
      <inkml:brushProperty name="height" value="0.0309699904173613" units="cm"/>
      <inkml:brushProperty name="color" value="#f2395b"/>
      <inkml:brushProperty name="ignorePressure" value="0"/>
    </inkml:brush>
  </inkml:definitions>
  <inkml:trace contextRef="#ctx0" brushRef="#br0">93300.000 15700.000 710,'81.000'-27.000'8,"13.000"-3.000"17,12.000-3.000 17,13.000-2.000 16,1.000 0.000 1,-9.000 7.000-14,-10.000 6.000-14,-8.000 7.000-15,-11.000 2.000-11,-8.000 1.000-7,-10.000-1.000-10,-9.000 1.000-7,-10.000 4.000-5,-9.000 9.000-2,-10.000 10.000-2,-8.000 10.000-1</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2"/>
    </inkml:context>
    <inkml:brush xml:id="br0">
      <inkml:brushProperty name="width" value="0.0365301184356213" units="cm"/>
      <inkml:brushProperty name="height" value="0.0365301184356213" units="cm"/>
      <inkml:brushProperty name="color" value="#f2395b"/>
      <inkml:brushProperty name="ignorePressure" value="0"/>
    </inkml:brush>
  </inkml:definitions>
  <inkml:trace contextRef="#ctx0" brushRef="#br0">94100.000 15000.000 602,'-47.000'-24.000'7,"6.000"4.000"13,7.000 3.000 15,6.000 3.000 13,6.000 10.000 4,6.000 20.000-6,7.000 18.000-5,6.000 20.000-7,3.000 13.000-5,0.000 9.000-3,0.000 10.000-4,0.000 10.000-4,-4.000 5.000-5,-5.000 4.000-7,-7.000 3.000-6,-5.000 3.000-6,-3.000-7.000-2,4.000-15.000 0,3.000-15.000 0,3.000-16.000 2</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2"/>
    </inkml:context>
    <inkml:brush xml:id="br0">
      <inkml:brushProperty name="width" value="0.0343851372599602" units="cm"/>
      <inkml:brushProperty name="height" value="0.0343851372599602" units="cm"/>
      <inkml:brushProperty name="color" value="#f2395b"/>
      <inkml:brushProperty name="ignorePressure" value="0"/>
    </inkml:brush>
  </inkml:definitions>
  <inkml:trace contextRef="#ctx0" brushRef="#br0">95000.000 14550.000 639,'-41.000'0.000'6,"19.000"0.000"12,19.000 0.000 12,19.000 0.000 13,16.000 0.000 2,17.000 0.000-3,15.000 0.000-5,16.000 0.000-4,16.000-2.000-4,20.000-3.000-5,18.000-3.000-4,20.000-2.000-5,11.000-1.000-4,7.000 3.000-5,6.000 3.000-4,7.000 4.000-6,-1.000-1.000-5,-6.000-3.000-7,-6.000-3.000-5,-6.000-2.000-7,-12.000-1.000-5,-15.000 3.000-4,-15.000 3.000-3,-16.000 4.000-4</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3"/>
    </inkml:context>
    <inkml:brush xml:id="br0">
      <inkml:brushProperty name="width" value="0.0321597084403038" units="cm"/>
      <inkml:brushProperty name="height" value="0.0321597084403038" units="cm"/>
      <inkml:brushProperty name="color" value="#f2395b"/>
      <inkml:brushProperty name="ignorePressure" value="0"/>
    </inkml:brush>
  </inkml:definitions>
  <inkml:trace contextRef="#ctx0" brushRef="#br0">94500.000 16250.000 684,'-32.000'-2.000'8,"39.000"-3.000"17,36.000-3.000 17,39.000-2.000 18,18.000-3.000 0,0.000 1.000-12,0.000-1.000-13,0.000 1.000-14,0.000 1.000-9,0.000 3.000-8,0.000 3.000-6,0.000 4.000-7,-8.000 4.000-7,-16.000 6.000-5,-15.000 7.000-7,-15.000 6.000-6</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3"/>
    </inkml:context>
    <inkml:brush xml:id="br0">
      <inkml:brushProperty name="width" value="0.0336035378277302" units="cm"/>
      <inkml:brushProperty name="height" value="0.0336035378277302" units="cm"/>
      <inkml:brushProperty name="color" value="#f2395b"/>
      <inkml:brushProperty name="ignorePressure" value="0"/>
    </inkml:brush>
  </inkml:definitions>
  <inkml:trace contextRef="#ctx0" brushRef="#br0">95300.000 15650.000 654,'-47.000'0.000'5,"6.000"0.000"8,7.000 0.000 10,6.000 0.000 8,6.000 9.000 6,6.000 19.000-1,7.000 19.000 2,6.000 19.000-1,1.000 10.000-3,-3.000 4.000-8,-3.000 3.000-7,-2.000 3.000-8,-1.000 6.000-4,3.000 9.000 2,3.000 10.000 0,4.000 10.000 0,-1.000 2.000-7,-3.000-3.000-19,-3.000-3.000-18,-2.000-2.000-17,-1.000-14.000-9,3.000-21.000 2,3.000-22.000 1,4.000-22.000 2</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3"/>
    </inkml:context>
    <inkml:brush xml:id="br0">
      <inkml:brushProperty name="width" value="0.0274466089904308" units="cm"/>
      <inkml:brushProperty name="height" value="0.0274466089904308" units="cm"/>
      <inkml:brushProperty name="color" value="#f2395b"/>
      <inkml:brushProperty name="ignorePressure" value="0"/>
    </inkml:brush>
  </inkml:definitions>
  <inkml:trace contextRef="#ctx0" brushRef="#br0">95750.000 15300.000 801,'40.000'-2.000'133,"-18.000"-3.000"-68,-19.000-3.000-68,-18.000-2.000-69</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4"/>
    </inkml:context>
    <inkml:brush xml:id="br0">
      <inkml:brushProperty name="width" value="0.0430756397545338" units="cm"/>
      <inkml:brushProperty name="height" value="0.0430756397545338" units="cm"/>
      <inkml:brushProperty name="color" value="#f2395b"/>
      <inkml:brushProperty name="ignorePressure" value="0"/>
    </inkml:brush>
  </inkml:definitions>
  <inkml:trace contextRef="#ctx0" brushRef="#br0">94750.000 15300.000 510,'46.000'70.000'120,"-5.000"-9.000"-23,-7.000-10.000-22,-5.000-8.000-23,-4.000-4.000-13,0.000 3.000-7,0.000 3.000-7,0.000 4.000-6,-2.000 1.000-5,-3.000 0.000-4,-3.000 0.000-5,-2.000 0.000-4,-1.000-4.000-3,3.000-5.000-5,3.000-7.000-4,4.000-5.000-3,1.000-4.000-6,0.000 0.000-6,0.000 0.000-7,0.000 0.000-5,0.000-5.000-7,0.000-9.000-6,0.000-10.000-6,0.000-8.000-6,-2.000-6.000 2,-3.000 1.000 11,-3.000-1.000 11,-2.000 1.000 11</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4"/>
    </inkml:context>
    <inkml:brush xml:id="br0">
      <inkml:brushProperty name="width" value="0.052193533629179" units="cm"/>
      <inkml:brushProperty name="height" value="0.052193533629179" units="cm"/>
      <inkml:brushProperty name="color" value="#f2395b"/>
      <inkml:brushProperty name="ignorePressure" value="0"/>
    </inkml:brush>
  </inkml:definitions>
  <inkml:trace contextRef="#ctx0" brushRef="#br0">96400.000 15350.000 421,'-5.000'-40.000'12,"-9.000"23.000"15,-10.000 22.000 15,-8.000 22.000 14,-12.000 10.000 3,-12.000 1.000-11,-13.000-1.000-12,-12.000 1.000-10,-7.000 1.000-7,1.000 3.000-3,-1.000 3.000-5,1.000 4.000-3,1.000 1.000-3,3.000 0.000-3,3.000 0.000-3,4.000 0.000-2,5.000-2.000-2,10.000-3.000-2,10.000-3.000-2,9.000-2.000-1,6.000-5.000-2,3.000-2.000-2,3.000-3.000-2,4.000-3.000-2,7.000-4.000 5,13.000-3.000 11,12.000-3.000 12,13.000-2.000 11,2.000 3.000 7,-5.000 14.000 2,-7.000 11.000 1,-5.000 14.000 2,-4.000 7.000-2,0.000 3.000-4,0.000 3.000-6,0.000 4.000-4,0.000 4.000-4,0.000 6.000-2,0.000 7.000-2,0.000 6.000-1,0.000 3.000-1,0.000 0.000 0,0.000 0.000 0,0.000 0.000 1,0.000 1.000-5,0.000 4.000-12,0.000 3.000-11,0.000 3.000-12,-2.000-1.000-8,-3.000-2.000-8,-3.000-3.000-7,-2.000-3.000-6,-3.000-10.000-3,1.000-16.000 1,-1.000-15.000 3,1.000-15.000 2</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7"/>
    </inkml:context>
    <inkml:brush xml:id="br0">
      <inkml:brushProperty name="width" value="0.0295174606144428" units="cm"/>
      <inkml:brushProperty name="height" value="0.0295174606144428" units="cm"/>
      <inkml:brushProperty name="color" value="#f2395b"/>
      <inkml:brushProperty name="ignorePressure" value="0"/>
    </inkml:brush>
  </inkml:definitions>
  <inkml:trace contextRef="#ctx0" brushRef="#br0">98300.000 13800.000 745,'98.000'21.000'96,"-3.000"-5.000"-23,-3.000-7.000-25,-2.000-5.000-23,-6.000-6.000-16,-6.000-3.000-5,-6.000-3.000-7,-6.000-2.000-4,-2.000-1.000-7,3.000 3.000-7,3.000 3.000-6,4.000 4.000-7,-6.000 1.000-2,-11.000 0.000 0,-14.000 0.000 2,-11.000 0.000 1,-9.000 1.000 1,-3.000 4.000 2,-3.000 3.000 3,-2.000 3.000 0</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7"/>
    </inkml:context>
    <inkml:brush xml:id="br0">
      <inkml:brushProperty name="width" value="0.0286869630217552" units="cm"/>
      <inkml:brushProperty name="height" value="0.0286869630217552" units="cm"/>
      <inkml:brushProperty name="color" value="#f2395b"/>
      <inkml:brushProperty name="ignorePressure" value="0"/>
    </inkml:brush>
  </inkml:definitions>
  <inkml:trace contextRef="#ctx0" brushRef="#br0">98100.000 14700.000 766,'-49.000'23.000'0,"4.000"-3.000"0,3.000-3.000 0,3.000-2.000 0,10.000-1.000 7,20.000 3.000 11,18.000 3.000 12,20.000 4.000 13,13.000-3.000 2,9.000-5.000-11,10.000-7.000-9,10.000-5.000-10,7.000-4.000-6,6.000 0.000-4,7.000 0.000-2,6.000 0.000-5,3.000 1.000 0,0.000 4.000 0,0.000 3.000 0,0.000 3.000 1,-2.000-1.000-9,-3.000-2.000-16,-3.000-3.000-16,-2.000-3.000-17,-11.000-4.000-3,-15.000-3.000 10,-15.000-3.000 9,-16.000-2.000 11</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7"/>
    </inkml:context>
    <inkml:brush xml:id="br0">
      <inkml:brushProperty name="width" value="0.035845909267664" units="cm"/>
      <inkml:brushProperty name="height" value="0.035845909267664" units="cm"/>
      <inkml:brushProperty name="color" value="#f2395b"/>
      <inkml:brushProperty name="ignorePressure" value="0"/>
    </inkml:brush>
  </inkml:definitions>
  <inkml:trace contextRef="#ctx0" brushRef="#br0">85100.000 31350.000 613,'-19.000'-57.000'72,"13.000"39.000"-6,12.000 36.000-6,13.000 39.000-5,4.000 21.000-8,-3.000 6.000-11,-3.000 7.000-11,-2.000 6.000-12,-9.000 3.000-6,-12.000 0.000-3,-13.000 0.000-2,-12.000 0.000-3,-7.000-4.000-5,1.000-5.000-5,-1.000-7.000-6,1.000-5.000-6,2.000-17.000-11,7.000-24.000-14,6.000-26.000-15,7.000-24.000-14</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8"/>
    </inkml:context>
    <inkml:brush xml:id="br0">
      <inkml:brushProperty name="width" value="0.0357184037566185" units="cm"/>
      <inkml:brushProperty name="height" value="0.0357184037566185" units="cm"/>
      <inkml:brushProperty name="color" value="#f2395b"/>
      <inkml:brushProperty name="ignorePressure" value="0"/>
    </inkml:brush>
  </inkml:definitions>
  <inkml:trace contextRef="#ctx0" brushRef="#br0">100300.000 13600.000 615,'73.000'-2.000'71,"-3.000"-3.000"-15,-3.000-3.000-14,-2.000-2.000-15,2.000-3.000-7,9.000 1.000 3,10.000-1.000 1,10.000 1.000 3,10.000-3.000-2,13.000-2.000-3,12.000-3.000-5,13.000-3.000-3,9.000-1.000-4,6.000 4.000-5,7.000 3.000-4,6.000 3.000-3,-5.000 3.000-3,-16.000 3.000 0,-15.000 3.000 1,-15.000 4.000 0,-14.000 1.000-6,-8.000 0.000-10,-10.000 0.000-11,-9.000 0.000-10,-12.000 1.000-4,-11.000 4.000 2,-14.000 3.000 3,-11.000 3.000 3,-14.000-1.000 1,-11.000-2.000 0,-14.000-3.000 1,-11.000-3.000 0</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8"/>
    </inkml:context>
    <inkml:brush xml:id="br0">
      <inkml:brushProperty name="width" value="0.0293358191847801" units="cm"/>
      <inkml:brushProperty name="height" value="0.0293358191847801" units="cm"/>
      <inkml:brushProperty name="color" value="#f2395b"/>
      <inkml:brushProperty name="ignorePressure" value="0"/>
    </inkml:brush>
  </inkml:definitions>
  <inkml:trace contextRef="#ctx0" brushRef="#br0">101300.000 13800.000 749,'-24.000'23.000'1,"4.000"-3.000"1,3.000-3.000 1,3.000-2.000 1,3.000 0.000 3,3.000 7.000 3,3.000 6.000 5,4.000 7.000 4,1.000 2.000 2,0.000 1.000 1,0.000-1.000 2,0.000 1.000 1,1.000 1.000-1,4.000 3.000-4,3.000 3.000-5,3.000 4.000-3,1.000 1.000-4,1.000 0.000 0,-1.000 0.000-2,1.000 0.000-1,1.000 0.000-9,3.000 0.000-15,3.000 0.000-16,4.000 0.000-15,2.000-2.000-6,4.000-3.000 4,3.000-3.000 4,3.000-2.000 4,1.000-8.000 7,1.000-8.000 8,-1.000-10.000 8,1.000-9.000 9</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9"/>
    </inkml:context>
    <inkml:brush xml:id="br0">
      <inkml:brushProperty name="width" value="0.0322070308029652" units="cm"/>
      <inkml:brushProperty name="height" value="0.0322070308029652" units="cm"/>
      <inkml:brushProperty name="color" value="#f2395b"/>
      <inkml:brushProperty name="ignorePressure" value="0"/>
    </inkml:brush>
  </inkml:definitions>
  <inkml:trace contextRef="#ctx0" brushRef="#br0">102750.000 14050.000 683,'7.000'-16.000'-35,"-33.000"19.000"24,-35.000 19.000 23,-34.000 19.000 23,-18.000 10.000 7,1.000 4.000-10,-1.000 3.000-11,1.000 3.000-9,4.000-2.000-6,9.000-6.000-3,10.000-6.000 0,10.000-6.000-3,5.000-6.000-2,4.000-2.000-3,3.000-3.000-2,3.000-3.000-4,9.000-2.000-1,16.000 0.000 0,15.000 0.000-1,17.000 0.000 1,10.000-4.000 1,6.000-5.000 6,7.000-7.000 5,6.000-5.000 5,1.000-1.000 4,-3.000 6.000 4,-3.000 7.000 3,-2.000 6.000 4,-6.000 3.000 2,-6.000 0.000-2,-6.000 0.000 0,-6.000 0.000-2,-4.000 1.000 0,1.000 4.000-3,-1.000 3.000-1,1.000 3.000-2,1.000 1.000-1,3.000 1.000-1,3.000-1.000 1,4.000 1.000-1,1.000 1.000 0,0.000 3.000-1,0.000 3.000-1,0.000 4.000-1,0.000 5.000-1,0.000 10.000-4,0.000 10.000-1,0.000 9.000-4,1.000 6.000-5,4.000 3.000-9,3.000 3.000-9,3.000 4.000-8,1.000 2.000-5,1.000 4.000-5,-1.000 3.000-3,1.000 3.000-4,-1.000-5.000 3,1.000-12.000 7,-1.000-13.000 7,1.000-12.000 9,-3.000-12.000 5,-2.000-8.000 5,-3.000-10.000 4,-3.000-9.000 4</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19"/>
    </inkml:context>
    <inkml:brush xml:id="br0">
      <inkml:brushProperty name="width" value="0.0285992547869682" units="cm"/>
      <inkml:brushProperty name="height" value="0.0285992547869682" units="cm"/>
      <inkml:brushProperty name="color" value="#f2395b"/>
      <inkml:brushProperty name="ignorePressure" value="0"/>
    </inkml:brush>
  </inkml:definitions>
  <inkml:trace contextRef="#ctx0" brushRef="#br0">102650.000 10400.000 769,'23.000'-47.000'1,"-3.000"6.000"2,-3.000 7.000 2,-2.000 6.000 2,-6.000 15.000 7,-6.000 26.000 9,-6.000 24.000 11,-6.000 26.000 9,-9.000 26.000 0,-8.000 28.000-12,-10.000 28.000-12,-9.000 29.000-11,1.000 11.000-13,13.000-2.000-11,12.000-3.000-12,13.000-3.000-11,6.000-18.000-2,0.000-31.000 8,0.000-31.000 9,0.000-31.000 8,-2.000-18.000 1,-3.000-3.000-7,-3.000-3.000-6,-2.000-2.000-7</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3"/>
    </inkml:context>
    <inkml:brush xml:id="br0">
      <inkml:brushProperty name="width" value="0.0315350480377674" units="cm"/>
      <inkml:brushProperty name="height" value="0.0315350480377674" units="cm"/>
      <inkml:brushProperty name="color" value="#f2395b"/>
      <inkml:brushProperty name="ignorePressure" value="0"/>
    </inkml:brush>
  </inkml:definitions>
  <inkml:trace contextRef="#ctx0" brushRef="#br0">103150.000 13800.000 697,'75.000'-4.000'100,"0.000"-5.000"-23,0.000-7.000-25,0.000-5.000-23,-2.000-3.000-13,-3.000 4.000-4,-3.000 3.000-3,-2.000 3.000-3,-6.000 3.000-4,-6.000 3.000-6,-6.000 3.000-6,-6.000 4.000-4,-6.000 2.000-7,-2.000 4.000-6,-3.000 3.000-6,-3.000 3.000-6,-7.000 4.000-4,-9.000 7.000 1,-10.000 6.000-1,-8.000 7.000 1,-8.000-1.000 3,-2.000-6.000 7,-3.000-6.000 8,-3.000-6.000 6</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3"/>
    </inkml:context>
    <inkml:brush xml:id="br0">
      <inkml:brushProperty name="width" value="0.029640631750226" units="cm"/>
      <inkml:brushProperty name="height" value="0.029640631750226" units="cm"/>
      <inkml:brushProperty name="color" value="#f2395b"/>
      <inkml:brushProperty name="ignorePressure" value="0"/>
    </inkml:brush>
  </inkml:definitions>
  <inkml:trace contextRef="#ctx0" brushRef="#br0">103150.000 14350.000 742,'-27.000'23.000'-2,"-3.000"-3.000"-2,-3.000-3.000-4,-2.000-2.000-2,0.000-3.000 0,7.000 1.000 6,6.000-1.000 3,7.000 1.000 6,2.000-1.000 4,1.000 1.000 3,-1.000-1.000 4,1.000 1.000 4,7.000 1.000 5,16.000 3.000 7,15.000 3.000 7,17.000 4.000 7,11.000-3.000-3,10.000-5.000-13,10.000-7.000-14,9.000-5.000-12,1.000-4.000-7,-6.000 0.000 1,-6.000 0.000 1,-6.000 0.000 2,-6.000 0.000-6,-2.000 0.000-14,-3.000 0.000-14,-3.000 0.000-14,-6.000 1.000-5,-5.000 4.000 1,-7.000 3.000 3,-5.000 3.000 3</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3"/>
    </inkml:context>
    <inkml:brush xml:id="br0">
      <inkml:brushProperty name="width" value="0.0318087264895439" units="cm"/>
      <inkml:brushProperty name="height" value="0.0318087264895439" units="cm"/>
      <inkml:brushProperty name="color" value="#f2395b"/>
      <inkml:brushProperty name="ignorePressure" value="0"/>
    </inkml:brush>
  </inkml:definitions>
  <inkml:trace contextRef="#ctx0" brushRef="#br0">104600.000 13650.000 691,'53.000'-24.000'88,"6.000"4.000"-19,7.000 3.000-19,6.000 3.000-20,6.000 1.000-11,6.000 1.000-2,7.000-1.000-4,6.000 1.000-2,6.000-1.000-4,6.000 1.000-3,7.000-1.000-4,6.000 1.000-2,3.000 1.000-4,0.000 3.000-4,0.000 3.000-2,0.000 4.000-3,-7.000 1.000-2,-11.000 0.000 0,-14.000 0.000-1,-11.000 0.000 1,-12.000 0.000-2,-9.000 0.000-2,-10.000 0.000-2,-8.000 0.000-3,-8.000 1.000-2,-2.000 4.000-2,-3.000 3.000-1,-3.000 3.000-1</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4"/>
    </inkml:context>
    <inkml:brush xml:id="br0">
      <inkml:brushProperty name="width" value="0.0317293405532837" units="cm"/>
      <inkml:brushProperty name="height" value="0.0317293405532837" units="cm"/>
      <inkml:brushProperty name="color" value="#f2395b"/>
      <inkml:brushProperty name="ignorePressure" value="0"/>
    </inkml:brush>
  </inkml:definitions>
  <inkml:trace contextRef="#ctx0" brushRef="#br0">104650.000 14100.000 693,'-24.000'23.000'1,"4.000"-3.000"1,3.000-3.000 2,3.000-2.000 2,1.000 2.000 4,1.000 9.000 9,-1.000 10.000 7,1.000 10.000 9,-3.000 5.000 1,-2.000 4.000-3,-3.000 3.000-6,-3.000 3.000-3,-4.000 4.000-4,-3.000 7.000-2,-3.000 6.000-3,-2.000 7.000-2,-5.000 4.000-4,-2.000 3.000-3,-3.000 3.000-4,-3.000 4.000-3,-1.000 1.000-5,4.000 0.000-6,3.000 0.000-6,3.000 0.000-5,4.000-5.000-5,7.000-9.000-3,6.000-10.000-4,7.000-8.000-2</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4"/>
    </inkml:context>
    <inkml:brush xml:id="br0">
      <inkml:brushProperty name="width" value="0.0330833904445171" units="cm"/>
      <inkml:brushProperty name="height" value="0.0330833904445171" units="cm"/>
      <inkml:brushProperty name="color" value="#f2395b"/>
      <inkml:brushProperty name="ignorePressure" value="0"/>
    </inkml:brush>
  </inkml:definitions>
  <inkml:trace contextRef="#ctx0" brushRef="#br0">104800.000 14950.000 664,'-4.000'-38.000'11,"-5.000"26.000"13,-7.000 24.000 13,-5.000 26.000 15,-3.000 12.000 1,4.000 0.000-9,3.000 0.000-10,3.000 0.000-8,1.000 0.000-8,1.000 0.000-4,-1.000 0.000-4,1.000 0.000-4,1.000-2.000-2,3.000-3.000-2,3.000-3.000-2,4.000-2.000 0,2.000-5.000-2,4.000-2.000-3,3.000-3.000-2,3.000-3.000-1,4.000-4.000-2,7.000-3.000-1,6.000-3.000 0,7.000-2.000 0,2.000-5.000-1,1.000-2.000 0,-1.000-3.000 0,1.000-3.000 0,1.000-6.000 0,3.000-5.000 0,3.000-7.000 1,4.000-5.000-1,1.000-6.000 2,0.000-3.000 1,0.000-3.000 2,0.000-2.000 1,-4.000-5.000 2,-5.000-2.000 1,-7.000-3.000 1,-5.000-3.000 1,-8.000-1.000 1,-5.000 4.000 0,-7.000 3.000-1,-5.000 3.000 0,-4.000 3.000 0,0.000 3.000 2,0.000 3.000 1,0.000 4.000 2,-5.000 1.000-1,-9.000 0.000-1,-10.000 0.000 0,-8.000 0.000-2,-6.000 1.000-2,1.000 4.000 0,-1.000 3.000-2,1.000 3.000-2,-1.000 3.000-2,1.000 3.000-4,-1.000 3.000-3,1.000 4.000-4,1.000 1.000-4,3.000 0.000-5,3.000 0.000-4,4.000 0.000-5</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5"/>
    </inkml:context>
    <inkml:brush xml:id="br0">
      <inkml:brushProperty name="width" value="0.0311953108757734" units="cm"/>
      <inkml:brushProperty name="height" value="0.0311953108757734" units="cm"/>
      <inkml:brushProperty name="color" value="#f2395b"/>
      <inkml:brushProperty name="ignorePressure" value="0"/>
    </inkml:brush>
  </inkml:definitions>
  <inkml:trace contextRef="#ctx0" brushRef="#br0">105450.000 14550.000 705,'-40.000'0.000'8,"23.000"0.000"18,22.000 0.000 18,22.000 0.000 16,12.000 0.000 1,3.000 0.000-15,3.000 0.000-16,4.000 0.000-15,1.000 1.000-11,0.000 4.000-5,0.000 3.000-5,0.000 3.000-6,-4.000-1.000-6,-5.000-2.000-8,-7.000-3.000-8,-5.000-3.000-7,-4.000-1.000-3,0.000 4.000 0,0.000 3.000 0,0.000 3.000 1</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8"/>
    </inkml:context>
    <inkml:brush xml:id="br0">
      <inkml:brushProperty name="width" value="0.0431182011961937" units="cm"/>
      <inkml:brushProperty name="height" value="0.0431182011961937" units="cm"/>
      <inkml:brushProperty name="color" value="#f2395b"/>
      <inkml:brushProperty name="ignorePressure" value="0"/>
    </inkml:brush>
  </inkml:definitions>
  <inkml:trace contextRef="#ctx0" brushRef="#br0">85750.000 31200.000 510,'57.000'-33.000'2,"17.000"-16.000"3,15.000-15.000 5,16.000-15.000 4,9.000-3.000 2,3.000 14.000 3,3.000 11.000 1,4.000 14.000 3,-7.000 11.000 2,-16.000 14.000 0,-15.000 11.000 3,-15.000 14.000 0,-14.000 13.000 0,-8.000 16.000-5,-10.000 15.000-3,-9.000 17.000-5,-18.000 13.000-4,-24.000 13.000-7,-26.000 12.000-5,-24.000 13.000-7,-20.000 4.000-2,-11.000-3.000 0,-14.000-3.000 0,-11.000-2.000 1,-6.000-8.000-2,4.000-8.000-4,3.000-10.000-4,3.000-9.000-3,6.000-13.000 0,9.000-16.000 3,10.000-15.000 5,10.000-15.000 4,21.000-17.000 3,34.000-15.000 4,35.000-15.000 1,35.000-16.000 4,22.000-7.000 1,14.000 4.000-2,11.000 3.000-1,14.000 3.000-1,2.000 3.000-3,-6.000 3.000-1,-6.000 3.000-3,-6.000 4.000-3,-10.000 2.000-1,-12.000 4.000-1,-13.000 3.000-1,-12.000 3.000-1,-15.000-1.000-1,-15.000-2.000-1,-15.000-3.000-2,-16.000-3.000-2,-10.000-4.000 1,-3.000-3.000 3,-3.000-3.000 2,-2.000-2.000 3,-3.000-1.000 2,1.000 3.000 3,-1.000 3.000 3,1.000 4.000 3,1.000 4.000 4,3.000 6.000 8,3.000 7.000 7,4.000 6.000 8,-3.000 10.000 7,-5.000 17.000 7,-7.000 15.000 8,-5.000 16.000 7,-1.000 9.000 0,6.000 3.000-8,7.000 3.000-9,6.000 4.000-9,4.000 1.000-4,4.000 0.000-1,3.000 0.000 0,3.000 0.000-2,3.000-4.000-1,3.000-5.000-3,3.000-7.000-3,4.000-5.000-2,7.000-6.000-3,13.000-3.000-1,12.000-3.000-2,13.000-2.000-1,9.000-5.000-2,6.000-2.000-4,7.000-3.000-1,6.000-3.000-3,1.000-2.000-2,-3.000 0.000-2,-3.000 0.000-2,-2.000 0.000-1,-6.000 0.000-1,-6.000 0.000-1,-6.000 0.000-1,-6.000 0.000 0,-10.000 4.000 1,-12.000 10.000 4,-13.000 10.000 3,-12.000 9.000 4,-12.000 6.000 3,-8.000 3.000 1,-10.000 3.000 3,-9.000 4.000 1,-9.000 1.000 2,-5.000 0.000-1,-7.000 0.000-1,-5.000 0.000 1,-6.000-2.000-2,-3.000-3.000 0,-3.000-3.000-3,-2.000-2.000 0,-3.000-5.000-4,1.000-2.000-5,-1.000-3.000-5,1.000-3.000-5,1.000-9.000-6,3.000-11.000-4,3.000-14.000-6,4.000-11.000-5,1.000-11.000-1,0.000-5.000 2,0.000-7.000 2,0.000-5.000 1,1.000-11.000 3,4.000-11.000 0,3.000-14.000 2,3.000-11.000 1,4.000-4.000 4,7.000 6.000 7,6.000 7.000 8,7.000 6.000 7,5.000 6.000 3,7.000 6.000-1,6.000 7.000-1,7.000 6.000-2,7.000 3.000 5,9.000 0.000 13,10.000 0.000 11,10.000 0.000 13,10.000 0.000 4,13.000 0.000-2,12.000 0.000-4,13.000 0.000-3,15.000 1.000-3,19.000 4.000-4,19.000 3.000-4,19.000 3.000-4,10.000 1.000-8,4.000 1.000-10,3.000-1.000-11,3.000 1.000-11,-8.000 1.000-6,-19.000 3.000 1,-18.000 3.000-1,-19.000 4.000 1,-16.000-1.000-3,-12.000-3.000-5,-13.000-3.000-4,-12.000-2.000-5</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5"/>
    </inkml:context>
    <inkml:brush xml:id="br0">
      <inkml:brushProperty name="width" value="0.0293774716556072" units="cm"/>
      <inkml:brushProperty name="height" value="0.0293774716556072" units="cm"/>
      <inkml:brushProperty name="color" value="#f2395b"/>
      <inkml:brushProperty name="ignorePressure" value="0"/>
    </inkml:brush>
  </inkml:definitions>
  <inkml:trace contextRef="#ctx0" brushRef="#br0">106350.000 14050.000 748,'-68.000'48.000'89,"17.000"-3.000"-22,15.000-3.000-21,16.000-2.000-22,7.000-3.000-12,1.000 1.000-4,-1.000-1.000-3,1.000 1.000-5,1.000-1.000 0,3.000 1.000-1,3.000-1.000 0,4.000 1.000 0,1.000-3.000 0,0.000-2.000-1,0.000-3.000-1,0.000-3.000-2,3.000-2.000 1,6.000 0.000 0,7.000 0.000 0,6.000 0.000 0,3.000-2.000-2,0.000-3.000-4,0.000-3.000-5,0.000-2.000-5,3.000-5.000-2,6.000-2.000 1,7.000-3.000 2,6.000-3.000 0,3.000-4.000 0,0.000-3.000-3,0.000-3.000-2,0.000-2.000-3,-4.000-5.000-1,-5.000-2.000 2,-7.000-3.000 0,-5.000-3.000 1,-6.000-1.000 3,-3.000 4.000 5,-3.000 3.000 5,-2.000 3.000 4</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5"/>
    </inkml:context>
    <inkml:brush xml:id="br0">
      <inkml:brushProperty name="width" value="0.0285552144050598" units="cm"/>
      <inkml:brushProperty name="height" value="0.0285552144050598" units="cm"/>
      <inkml:brushProperty name="color" value="#f2395b"/>
      <inkml:brushProperty name="ignorePressure" value="0"/>
    </inkml:brush>
  </inkml:definitions>
  <inkml:trace contextRef="#ctx0" brushRef="#br0">106750.000 14200.000 770,'-47.000'0.000'3,"6.000"0.000"4,7.000 0.000 7,6.000 0.000 4,-1.000 6.000 4,-5.000 13.000 5,-7.000 12.000 3,-5.000 13.000 3,-1.000 6.000-1,6.000 0.000-9,7.000 0.000-9,6.000 0.000-8,1.000 1.000-6,-3.000 4.000-4,-3.000 3.000-4,-2.000 3.000-4,-1.000 1.000-5,3.000 1.000-5,3.000-1.000-5,4.000 1.000-5,2.000-6.000-1,4.000-8.000 5,3.000-10.000 4,3.000-9.000 4,1.000-7.000 2,1.000-3.000-5,-1.000-3.000-3,1.000-2.000-3</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5"/>
    </inkml:context>
    <inkml:brush xml:id="br0">
      <inkml:brushProperty name="width" value="0.0226264707744122" units="cm"/>
      <inkml:brushProperty name="height" value="0.0226264707744122" units="cm"/>
      <inkml:brushProperty name="color" value="#f2395b"/>
      <inkml:brushProperty name="ignorePressure" value="0"/>
    </inkml:brush>
  </inkml:definitions>
  <inkml:trace contextRef="#ctx0" brushRef="#br0">106350.000 15100.000 972,'23.000'23.000'1,"-3.000"-3.000"2,-3.000-3.000 1,-2.000-2.000 3,-5.000 0.000-1,-2.000 7.000-2,-3.000 6.000-2,-3.000 7.000-2,-1.000 0.000-2,4.000-2.000-2,3.000-3.000-2,3.000-3.000-1</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6"/>
    </inkml:context>
    <inkml:brush xml:id="br0">
      <inkml:brushProperty name="width" value="0.0317019186913967" units="cm"/>
      <inkml:brushProperty name="height" value="0.0317019186913967" units="cm"/>
      <inkml:brushProperty name="color" value="#f2395b"/>
      <inkml:brushProperty name="ignorePressure" value="0"/>
    </inkml:brush>
  </inkml:definitions>
  <inkml:trace contextRef="#ctx0" brushRef="#br0">106900.000 14350.000 693,'-36.000'-21.000'44,"28.000"10.000"0,28.000 10.000 1,29.000 9.000-1,13.000 4.000-6,1.000 1.000-11,-1.000-1.000-11,1.000 1.000-13,-1.000 1.000-6,1.000 3.000-3,-1.000 3.000-1,1.000 4.000-3,-6.000-1.000-3,-8.000-3.000-1,-10.000-3.000-4,-9.000-2.000-2,-15.000 0.000 3,-18.000 7.000 10,-19.000 6.000 8,-18.000 7.000 10,-12.000 2.000 5,-3.000 1.000-1,-3.000-1.000 0,-2.000 1.000-1,-1.000-1.000 1,3.000 1.000 0,3.000-1.000 2,4.000 1.000 1,2.000 1.000-3,4.000 3.000-7,3.000 3.000-7,3.000 4.000-8,3.000 2.000-7,3.000 4.000-8,3.000 3.000-7,4.000 3.000-7,2.000-2.000-6,4.000-6.000-1,3.000-6.000-3,3.000-6.000-2</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6"/>
    </inkml:context>
    <inkml:brush xml:id="br0">
      <inkml:brushProperty name="width" value="0.0270666386932135" units="cm"/>
      <inkml:brushProperty name="height" value="0.0270666386932135" units="cm"/>
      <inkml:brushProperty name="color" value="#f2395b"/>
      <inkml:brushProperty name="ignorePressure" value="0"/>
    </inkml:brush>
  </inkml:definitions>
  <inkml:trace contextRef="#ctx0" brushRef="#br0">107800.000 14950.000 812,'-25.000'-21.000'38,"0.000"10.000"-5,0.000 10.000-6,0.000 9.000-6,0.000 9.000-4,0.000 9.000-3,0.000 10.000-5,0.000 10.000-2,3.000 0.000-3,6.000-5.000 0,7.000-7.000-1,6.000-5.000 1,3.000-4.000-1,0.000 0.000-1,0.000 0.000-1,0.000 0.000 0,4.000-2.000-4,10.000-3.000-4,10.000-3.000-5,9.000-2.000-5,6.000-5.000-3,3.000-2.000 1,3.000-3.000-1,4.000-3.000 0</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6"/>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107900.000 15050.000 333,'157.000'63.000'167,"51.000"46.000"-1,50.000 47.000 1,49.000 47.000 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3:27"/>
    </inkml:context>
    <inkml:brush xml:id="br0">
      <inkml:brushProperty name="width" value="0.0361275784671307" units="cm"/>
      <inkml:brushProperty name="height" value="0.0361275784671307" units="cm"/>
      <inkml:brushProperty name="color" value="#f2395b"/>
      <inkml:brushProperty name="ignorePressure" value="0"/>
    </inkml:brush>
  </inkml:definitions>
  <inkml:trace contextRef="#ctx0" brushRef="#br0">106100.000 11500.000 608,'1.000'-90.000'0,"4.000"23.000"0,3.000 22.000 0,3.000 22.000 0,-1.000 8.000 6,-2.000-2.000 11,-3.000-3.000 11,-3.000-3.000 11,-2.000 4.000 5,0.000 13.000-4,0.000 12.000-2,0.000 13.000-3,-4.000 20.000-2,-5.000 28.000-4,-7.000 28.000-3,-5.000 29.000-3,-4.000 13.000-5,0.000 1.000-7,0.000-1.000-6,0.000 1.000-8,1.000 1.000-4,4.000 3.000-3,3.000 3.000-1,3.000 4.000-4,3.000-7.000 1,3.000-16.000 3,3.000-15.000 3,4.000-15.000 3,-1.000-14.000-10,-3.000-8.000-21,-3.000-10.000-21,-2.000-9.000-22</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0"/>
    </inkml:context>
    <inkml:brush xml:id="br0">
      <inkml:brushProperty name="width" value="0.0395171791315079" units="cm"/>
      <inkml:brushProperty name="height" value="0.0395171791315079" units="cm"/>
      <inkml:brushProperty name="color" value="#f2395b"/>
      <inkml:brushProperty name="ignorePressure" value="0"/>
    </inkml:brush>
  </inkml:definitions>
  <inkml:trace contextRef="#ctx0" brushRef="#br0">81250.000 32300.000 556,'-24.000'-24.000'0,"4.000"4.000"1,3.000 3.000-1,3.000 3.000 1,4.000 4.000 9,7.000 7.000 20,6.000 6.000 19,7.000 7.000 19,4.000 5.000 3,3.000 7.000-13,3.000 6.000-13,4.000 7.000-13,-1.000 2.000-8,-3.000 1.000-5,-3.000-1.000-4,-2.000 1.000-4,0.000 1.000-4,7.000 3.000-4,6.000 3.000-5,7.000 4.000-3,0.000 2.000-2,-2.000 4.000 1,-3.000 3.000 2,-3.000 3.000 0,-4.000 1.000-2,-3.000 1.000-5,-3.000-1.000-4,-2.000 1.000-5,-3.000-3.000-5,1.000-2.000-3,-1.000-3.000-3,1.000-3.000-4,1.000-4.000-2,3.000-3.000-2,3.000-3.000-1,4.000-2.000-1,-1.000-6.000 1,-3.000-6.000 3,-3.000-6.000 4,-2.000-6.000 4</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0"/>
    </inkml:context>
    <inkml:brush xml:id="br0">
      <inkml:brushProperty name="width" value="0.0313214659690857" units="cm"/>
      <inkml:brushProperty name="height" value="0.0313214659690857" units="cm"/>
      <inkml:brushProperty name="color" value="#f2395b"/>
      <inkml:brushProperty name="ignorePressure" value="0"/>
    </inkml:brush>
  </inkml:definitions>
  <inkml:trace contextRef="#ctx0" brushRef="#br0">83250.000 32150.000 702,'-25.000'-21.000'164,"0.000"10.000"-65,0.000 10.000-65,0.000 9.000-63</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4"/>
    </inkml:context>
    <inkml:brush xml:id="br0">
      <inkml:brushProperty name="width" value="0.0433070994913578" units="cm"/>
      <inkml:brushProperty name="height" value="0.0433070994913578" units="cm"/>
      <inkml:brushProperty name="color" value="#000000"/>
      <inkml:brushProperty name="ignorePressure" value="0"/>
    </inkml:brush>
  </inkml:definitions>
  <inkml:trace contextRef="#ctx0" brushRef="#br0">81550.000 32300.000 507,'-86.000'-41.000'70,"28.000"19.000"-2,28.000 19.000 0,29.000 19.000 0,15.000 9.000-7,3.000 0.000-13,3.000 0.000-11,4.000 0.000-12,1.000 3.000-8,0.000 6.000-4,0.000 7.000-5,0.000 6.000-3,0.000 4.000-3,0.000 4.000 0,0.000 3.000-1,0.000 3.000-2,-2.000 1.000-1,-3.000 1.000-5,-3.000-1.000-3,-2.000 1.000-5,-3.000-1.000-1,1.000 1.000-1,-1.000-1.000 0,1.000 1.000 1,-1.000-4.000 0,1.000-6.000 2,-1.000-6.000 0,1.000-6.000 2</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9"/>
    </inkml:context>
    <inkml:brush xml:id="br0">
      <inkml:brushProperty name="width" value="0.0442397743463516" units="cm"/>
      <inkml:brushProperty name="height" value="0.0442397743463516" units="cm"/>
      <inkml:brushProperty name="color" value="#f2395b"/>
      <inkml:brushProperty name="ignorePressure" value="0"/>
    </inkml:brush>
  </inkml:definitions>
  <inkml:trace contextRef="#ctx0" brushRef="#br0">87800.000 31800.000 497,'29.000'-22.000'70,"10.000"6.000"-14,10.000 7.000-13,9.000 6.000-15,10.000-1.000-9,14.000-5.000-2,11.000-7.000-3,14.000-5.000-4,8.000-6.000-1,7.000-3.000-3,6.000-3.000-2,7.000-2.000-2,-6.000 0.000-2,-15.000 7.000-3,-15.000 6.000-4,-16.000 7.000-2,-27.000 10.000-3,-37.000 16.000 1,-38.000 15.000-1,-37.000 17.000 0,-23.000 8.000 4,-5.000 4.000 8,-7.000 3.000 7,-5.000 3.000 9,-8.000 3.000 4,-5.000 3.000 1,-7.000 3.000 1,-5.000 4.000 1,-3.000 4.000-1,4.000 6.000-1,3.000 7.000-3,3.000 6.000-3,4.000 4.000-1,7.000 4.000-3,6.000 3.000-2,7.000 3.000-2,8.000-8.000-2,14.000-19.000-4,11.000-18.000-2,14.000-19.000-4,21.000-21.000-5,31.000-21.000-8,32.000-22.000-8,31.000-22.000-7,20.000-15.000-3,9.000-5.000 1,10.000-7.000 3,10.000-5.000 1,-1.000 0.000 4,-9.000 10.000 5,-10.000 10.000 5,-8.000 9.000 5,-14.000 9.000 4,-15.000 9.000 5,-15.000 10.000 2,-16.000 10.000 5,-16.000 11.000 4,-16.000 17.000 4,-15.000 15.000 4,-15.000 16.000 5,-15.000 12.000 2,-12.000 9.000 2,-13.000 10.000 1,-12.000 10.000 2,-9.000 4.000-2,-2.000 0.000-3,-3.000 0.000-3,-3.000 0.000-4,4.000-7.000-2,13.000-11.000 0,12.000-14.000-2,13.000-11.000 0,9.000-17.000-6,6.000-18.000-13,7.000-19.000-13,6.000-18.000-12,13.000-25.000-7,23.000-27.000-1,22.000-28.000-1,22.000-28.000-1,8.000-24.000 1,-2.000-19.000 2,-3.000-18.000 2,-3.000-19.000 3,-1.000-5.000 2,4.000 9.000 4,3.000 10.000 3,3.000 10.000 3,-2.000 5.000 4,-6.000 4.000 7,-6.000 3.000 6,-6.000 3.000 6,-4.000 9.000 4,1.000 16.000 5,-1.000 15.000 3,1.000 17.000 3,-4.000 14.000 4,-6.000 17.000 5,-6.000 15.000 3,-6.000 16.000 4,-2.000 15.000 3,3.000 16.000 0,3.000 15.000 1,4.000 17.000 1,4.000 17.000-1,6.000 23.000-2,7.000 22.000-2,6.000 22.000-2,4.000 19.000-2,4.000 20.000-1,3.000 18.000-1,3.000 20.000-2,3.000 21.000-3,3.000 25.000-5,3.000 25.000-4,4.000 25.000-6,-1.000 18.000-2,-3.000 14.000-2,-3.000 11.000-3,-2.000 14.000-1,0.000-6.000-7,7.000-21.000-10,6.000-22.000-10,7.000-22.000-12,-3.000-22.000-6,-8.000-22.000-6,-10.000-22.000-4,-9.000-21.000-5,-10.000-26.000 2,-9.000-28.000 7,-10.000-28.000 9,-8.000-27.000 7</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4"/>
    </inkml:context>
    <inkml:brush xml:id="br0">
      <inkml:brushProperty name="width" value="0.043179489672184" units="cm"/>
      <inkml:brushProperty name="height" value="0.043179489672184" units="cm"/>
      <inkml:brushProperty name="color" value="#000000"/>
      <inkml:brushProperty name="ignorePressure" value="0"/>
    </inkml:brush>
  </inkml:definitions>
  <inkml:trace contextRef="#ctx0" brushRef="#br0">83150.000 32050.000 509,'-2.000'-41.000'9,"-3.000"19.000"17,-3.000 19.000 17,-2.000 19.000 18,-8.000 10.000 3,-8.000 4.000-12,-10.000 3.000-11,-9.000 3.000-12,-9.000 4.000-7,-5.000 7.000-5,-7.000 6.000-3,-5.000 7.000-5,-4.000 4.000-2,0.000 3.000-2,0.000 3.000-1,0.000 4.000-2,0.000 1.000-1,0.000 0.000-1,0.000 0.000 1,0.000 0.000-1,4.000-4.000-1,10.000-5.000-2,10.000-7.000-4,9.000-5.000-2,6.000-8.000-3,3.000-5.000-2,3.000-7.000-1,4.000-5.000-3,4.000-3.000 4,6.000 4.000 11,7.000 3.000 10,6.000 3.000 11,3.000 6.000 4,0.000 9.000-2,0.000 10.000-1,0.000 10.000-2,0.000 2.000-1,0.000-3.000-2,0.000-3.000-2,0.000-2.000-1,0.000 0.000-2,0.000 7.000-2,0.000 6.000-2,0.000 7.000-3,-4.000 5.000-2,-5.000 7.000-5,-7.000 6.000-5,-5.000 7.000-4,-3.000 7.000-5,4.000 9.000-5,3.000 10.000-4,3.000 10.000-4,3.000 8.000-2,3.000 10.000 2,3.000 10.000 2,4.000 9.000 2,1.000-13.000-3,0.000-34.000-8,0.000-35.000-9,0.000-33.000-9</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6"/>
    </inkml:context>
    <inkml:brush xml:id="br0">
      <inkml:brushProperty name="width" value="0.0315313413739204" units="cm"/>
      <inkml:brushProperty name="height" value="0.0315313413739204" units="cm"/>
      <inkml:brushProperty name="color" value="#000000"/>
      <inkml:brushProperty name="ignorePressure" value="0"/>
    </inkml:brush>
  </inkml:definitions>
  <inkml:trace contextRef="#ctx0" brushRef="#br0">80550.000 28500.000 697,'-22.000'-27.000'5,"6.000"-3.000"8,7.000-3.000 9,6.000-2.000 9,6.000 0.000 2,6.000 7.000-5,7.000 6.000-5,6.000 7.000-5,17.000 2.000-2,28.000 1.000-1,28.000-1.000 1,29.000 1.000 0,11.000-1.000 0,-2.000 1.000-2,-3.000-1.000 0,-3.000 1.000-2,-6.000 1.000-3,-5.000 3.000-8,-7.000 3.000-6,-5.000 4.000-7,-11.000 1.000-6,-11.000 0.000-6,-14.000 0.000-7,-11.000 0.000-5</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7"/>
    </inkml:context>
    <inkml:brush xml:id="br0">
      <inkml:brushProperty name="width" value="0.0367957763373852" units="cm"/>
      <inkml:brushProperty name="height" value="0.0367957763373852" units="cm"/>
      <inkml:brushProperty name="color" value="#000000"/>
      <inkml:brushProperty name="ignorePressure" value="0"/>
    </inkml:brush>
  </inkml:definitions>
  <inkml:trace contextRef="#ctx0" brushRef="#br0">81950.000 27150.000 597,'-71.000'-27.000'1,"10.000"-3.000"2,10.000-3.000 1,9.000-2.000 1,6.000 2.000 5,3.000 9.000 4,3.000 10.000 6,4.000 10.000 5,4.000 10.000 4,6.000 13.000 1,7.000 12.000 1,6.000 13.000 1,1.000 10.000-2,-3.000 10.000-2,-3.000 10.000-4,-2.000 9.000-4,-1.000 6.000-1,3.000 3.000-2,3.000 3.000 0,4.000 4.000-2,-1.000 2.000-1,-3.000 4.000-5,-3.000 3.000-4,-2.000 3.000-4,-3.000-4.000-4,1.000-8.000-1,-1.000-10.000-2,1.000-9.000-2,-1.000-7.000-2,1.000-3.000-3,-1.000-3.000-2,1.000-2.000-3,-1.000-8.000-1,1.000-8.000 0,-1.000-10.000 0,1.000-9.000-1,-3.000-9.000 0,-2.000-5.000-2,-3.000-7.000-2,-3.000-5.000-2,-2.000-9.000 0,0.000-9.000 1,0.000-10.000 0,0.000-8.000 1,0.000-14.000 1,0.000-15.000 2,0.000-15.000 3,0.000-16.000 1,1.000-10.000 2,4.000-3.000-1,3.000-3.000 1,3.000-2.000-1,3.000 0.000 3,3.000 7.000 2,3.000 6.000 4,4.000 7.000 4,1.000 8.000 3,0.000 14.000 2,0.000 11.000 4,0.000 14.000 3,0.000 7.000 4,0.000 3.000 7,0.000 3.000 7,0.000 4.000 7,3.000 7.000 0,6.000 13.000-5,7.000 12.000-6,6.000 13.000-5,3.000 9.000-4,0.000 6.000-6,0.000 7.000-3,0.000 6.000-5,1.000-2.000-2,4.000-9.000-1,3.000-10.000 1,3.000-8.000-1,4.000-8.000-3,7.000-2.000-4,6.000-3.000-6,7.000-3.000-4,0.000-6.000-3,-2.000-5.000 0,-3.000-7.000-1,-3.000-5.000 1,-4.000-4.000 1,-3.000 0.000 6,-3.000 0.000 4,-2.000 0.000 4,-5.000 1.000 5,-2.000 4.000 5,-3.000 3.000 4,-3.000 3.000 5,-9.000 9.000 5,-11.000 16.000 8,-14.000 15.000 7,-11.000 17.000 7,-17.000 16.000-1,-18.000 19.000-9,-19.000 19.000-9,-18.000 19.000-9,-7.000 1.000-5,6.000-16.000-2,7.000-15.000-3,6.000-15.000-1,3.000-7.000-3,0.000 3.000 0,0.000 3.000-1,0.000 4.000-2,4.000-6.000-1,10.000-11.000-1,10.000-14.000-2,9.000-11.000-1,17.000-14.000-3,25.000-11.000-1,25.000-14.000-3,25.000-11.000-3,18.000-9.000 1,14.000-3.000 5,11.000-3.000 4,14.000-2.000 6,2.000-3.000 2,-6.000 1.000 3,-6.000-1.000 2,-6.000 1.000 3,-9.000 4.000 2,-8.000 9.000 1,-10.000 10.000 1,-9.000 10.000 2,-10.000 5.000 0,-9.000 4.000 0,-10.000 3.000-1,-8.000 3.000 1,-11.000 6.000-2,-8.000 9.000-4,-10.000 10.000-2,-9.000 10.000-4,-12.000 5.000-3,-11.000 4.000-3,-14.000 3.000-3,-11.000 3.000-3,-7.000 1.000-1,0.000 1.000-1,0.000-1.000 0,0.000 1.000 0,-2.000-6.000 1,-3.000-8.000 2,-3.000-10.000 1,-2.000-9.000 2,-5.000-5.000 3,-2.000 0.000 1,-3.000 0.000 1,-3.000 0.000 3,2.000-2.000 1,10.000-3.000 3,10.000-3.000 2,9.000-2.000 2,9.000-5.000 4,9.000-2.000 5,10.000-3.000 4,10.000-3.000 5,18.000-4.000 4,28.000-3.000 1,28.000-3.000 3,29.000-2.000 2,18.000-6.000-2,9.000-6.000-3,10.000-6.000-3,10.000-6.000-5,4.000-2.000-4,0.000 3.000-6,0.000 3.000-5,0.000 4.000-5,-7.000 2.000-5,-11.000 4.000-3,-14.000 3.000-4,-11.000 3.000-3,-14.000 3.000-4,-11.000 3.000-3,-14.000 3.000-3,-11.000 4.000-3</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7"/>
    </inkml:context>
    <inkml:brush xml:id="br0">
      <inkml:brushProperty name="width" value="0.028846587985754" units="cm"/>
      <inkml:brushProperty name="height" value="0.028846587985754" units="cm"/>
      <inkml:brushProperty name="color" value="#000000"/>
      <inkml:brushProperty name="ignorePressure" value="0"/>
    </inkml:brush>
  </inkml:definitions>
  <inkml:trace contextRef="#ctx0" brushRef="#br0">81850.000 29000.000 762,'-27.000'-25.000'-26,"-3.000"0.000"2,-3.000 0.000 4,-2.000 0.000 2,0.000 1.000 8,7.000 4.000 15,6.000 3.000 14,7.000 3.000 14,-1.000 4.000 7,-6.000 7.000-3,-6.000 6.000-1,-6.000 7.000-2,-6.000 8.000-4,-2.000 14.000-4,-3.000 11.000-4,-3.000 14.000-5,-7.000 5.000-4,-9.000 1.000-2,-10.000-1.000-4,-8.000 1.000-2,-9.000 2.000-5,-6.000 7.000-5,-6.000 6.000-7,-6.000 7.000-7,2.000 2.000-4,14.000 1.000-6,11.000-1.000-3,14.000 1.000-6,10.000-10.000-1,9.000-19.000 1,10.000-18.000 0,10.000-19.000 0</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7"/>
    </inkml:context>
    <inkml:brush xml:id="br0">
      <inkml:brushProperty name="width" value="0.0296037979424" units="cm"/>
      <inkml:brushProperty name="height" value="0.0296037979424" units="cm"/>
      <inkml:brushProperty name="color" value="#000000"/>
      <inkml:brushProperty name="ignorePressure" value="0"/>
    </inkml:brush>
  </inkml:definitions>
  <inkml:trace contextRef="#ctx0" brushRef="#br0">80850.000 29600.000 743,'46.000'1.000'24,"-5.000"4.000"0,-7.000 3.000 0,-5.000 3.000 0,-3.000 3.000-2,4.000 3.000-2,3.000 3.000-2,3.000 4.000-3,4.000 4.000 0,7.000 6.000 2,6.000 7.000 0,7.000 6.000 1,2.000 3.000-4,1.000 0.000-9,-1.000 0.000-11,1.000 0.000-9,-3.000-2.000-6,-2.000-3.000 1,-3.000-3.000-1,-3.000-2.000 0</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7"/>
    </inkml:context>
    <inkml:brush xml:id="br0">
      <inkml:brushProperty name="width" value="0.0349750407040119" units="cm"/>
      <inkml:brushProperty name="height" value="0.0349750407040119" units="cm"/>
      <inkml:brushProperty name="color" value="#000000"/>
      <inkml:brushProperty name="ignorePressure" value="0"/>
    </inkml:brush>
  </inkml:definitions>
  <inkml:trace contextRef="#ctx0" brushRef="#br0">82750.000 28200.000 629,'-24.000'-40.000'34,"4.000"23.000"4,3.000 22.000 2,3.000 22.000 3,3.000 15.000-2,3.000 9.000-7,3.000 10.000-6,4.000 10.000-6,1.000 2.000-5,0.000-3.000-2,0.000-3.000-3,0.000-2.000-2,0.000-3.000-1,0.000 1.000-1,0.000-1.000 0,0.000 1.000-1,-2.000 1.000-3,-3.000 3.000-3,-3.000 3.000-5,-2.000 4.000-4,-5.000-1.000-5,-2.000-3.000-8,-3.000-3.000-8,-3.000-2.000-7,-1.000-8.000-7,4.000-8.000-3,3.000-10.000-4,3.000-9.000-4</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7"/>
    </inkml:context>
    <inkml:brush xml:id="br0">
      <inkml:brushProperty name="width" value="0.0306741427630186" units="cm"/>
      <inkml:brushProperty name="height" value="0.0306741427630186" units="cm"/>
      <inkml:brushProperty name="color" value="#000000"/>
      <inkml:brushProperty name="ignorePressure" value="0"/>
    </inkml:brush>
  </inkml:definitions>
  <inkml:trace contextRef="#ctx0" brushRef="#br0">82500.000 29200.000 717,'93.000'-157.000'34,"-11.000"39.000"-1,-14.000 36.000-1,-11.000 39.000 0,-9.000 18.000-2,-3.000 0.000-2,-3.000 0.000-3,-2.000 0.000-3,-1.000 3.000-4,3.000 6.000-4,3.000 7.000-4,4.000 6.000-5,-3.000 3.000-7,-5.000 0.000-8,-7.000 0.000-8,-5.000 0.000-9,-3.000 0.000-5,4.000 0.000-5,3.000 0.000-2,3.000 0.000-5</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8"/>
    </inkml:context>
    <inkml:brush xml:id="br0">
      <inkml:brushProperty name="width" value="0.0458108931779861" units="cm"/>
      <inkml:brushProperty name="height" value="0.0458108931779861" units="cm"/>
      <inkml:brushProperty name="color" value="#000000"/>
      <inkml:brushProperty name="ignorePressure" value="0"/>
    </inkml:brush>
  </inkml:definitions>
  <inkml:trace contextRef="#ctx0" brushRef="#br0">83550.000 27900.000 480,'0.000'-47.000'-1,"0.000"6.000"-1,0.000 7.000-1,0.000 6.000-2,0.000 3.000 3,0.000 0.000 8,0.000 0.000 7,0.000 0.000 8,1.000 14.000 9,4.000 28.000 9,3.000 28.000 11,3.000 29.000 9,-2.000 16.000 1,-6.000 7.000-10,-6.000 6.000-9,-6.000 7.000-10,-6.000 0.000-6,-2.000-2.000-3,-3.000-3.000-3,-3.000-3.000-2,-1.000-2.000-3,4.000 0.000-2,3.000 0.000-3,3.000 0.000-2,3.000-4.000-3,3.000-5.000-1,3.000-7.000-2,4.000-5.000-3,2.000-8.000-2,4.000-5.000-2,3.000-7.000-3,3.000-5.000-2,10.000-8.000-3,20.000-5.000-4,18.000-7.000-4,20.000-5.000-5,3.000-8.000 0,-8.000-5.000 4,-10.000-7.000 3,-9.000-5.000 3,-5.000-4.000 3,0.000 0.000 0,0.000 0.000 2,0.000 0.000 1,-2.000 0.000-3,-3.000 0.000-7,-3.000 0.000-6,-2.000 0.000-8,-8.000-4.000-3,-8.000-5.000-2,-10.000-7.000-1,-9.000-5.000-1</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48"/>
    </inkml:context>
    <inkml:brush xml:id="br0">
      <inkml:brushProperty name="width" value="0.0398229993879795" units="cm"/>
      <inkml:brushProperty name="height" value="0.0398229993879795" units="cm"/>
      <inkml:brushProperty name="color" value="#000000"/>
      <inkml:brushProperty name="ignorePressure" value="0"/>
    </inkml:brush>
  </inkml:definitions>
  <inkml:trace contextRef="#ctx0" brushRef="#br0">84500.000 27750.000 552,'0.000'-49.000'4,"0.000"4.000"7,0.000 3.000 7,0.000 3.000 8,-2.000 12.000 8,-3.000 22.000 7,-3.000 22.000 8,-2.000 23.000 9,-8.000 17.000-2,-8.000 17.000-9,-10.000 15.000-10,-9.000 16.000-9,-12.000 7.000-9,-11.000 1.000-6,-14.000-1.000-7,-11.000 1.000-6,-9.000 2.000-4,-3.000 7.000 1,-3.000 6.000 1,-2.000 7.000 0,8.000-12.000 0,22.000-28.000 0,22.000-28.000 1,23.000-27.000-1,8.000-15.000-13,-3.000 0.000-28,-3.000 0.000-28,-2.000 0.000-27</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0"/>
    </inkml:context>
    <inkml:brush xml:id="br0">
      <inkml:brushProperty name="width" value="0.0336887389421463" units="cm"/>
      <inkml:brushProperty name="height" value="0.0336887389421463" units="cm"/>
      <inkml:brushProperty name="color" value="#000000"/>
      <inkml:brushProperty name="ignorePressure" value="0"/>
    </inkml:brush>
  </inkml:definitions>
  <inkml:trace contextRef="#ctx0" brushRef="#br0">86300.000 27800.000 653,'-24.000'-43.000'6,"4.000"17.000"14,3.000 15.000 13,3.000 16.000 14,-1.000 16.000 2,-2.000 20.000-7,-3.000 18.000-7,-3.000 20.000-9,-4.000 8.000-4,-3.000 1.000-4,-3.000-1.000-3,-2.000 1.000-4,-6.000 1.000-2,-6.000 3.000-2,-6.000 3.000-3,-6.000 4.000-1,-2.000 1.000-4,3.000 0.000-4,3.000 0.000-3,4.000 0.000-4,1.000-4.000-3,0.000-5.000-5,0.000-7.000-4,0.000-5.000-3,12.000-22.000-8,26.000-33.000-9,24.000-35.000-9,26.000-34.000-9,7.000-13.000 2,-9.000 9.000 14,-10.000 10.000 12,-8.000 10.000 14</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2"/>
    </inkml:context>
    <inkml:brush xml:id="br0">
      <inkml:brushProperty name="width" value="0.0442491918802261" units="cm"/>
      <inkml:brushProperty name="height" value="0.0442491918802261" units="cm"/>
      <inkml:brushProperty name="color" value="#00bff3"/>
      <inkml:brushProperty name="ignorePressure" value="0"/>
    </inkml:brush>
  </inkml:definitions>
  <inkml:trace contextRef="#ctx0" brushRef="#br0">26100.000 20900.000 497,'-44.000'-49.000'4,"13.000"4.000"9,12.000 3.000 10,13.000 3.000 8,13.000 4.000 4,17.000 7.000-1,15.000 6.000-2,16.000 7.000 0,4.000 5.000-3,-6.000 7.000-6,-6.000 6.000-5,-6.000 7.000-5,-2.000 4.000-4,3.000 3.000-3,3.000 3.000-1,4.000 4.000-2,-4.000 2.000-4,-9.000 4.000-3,-10.000 3.000-4,-8.000 3.000-4,-11.000 3.000-3,-8.000 3.000-4,-10.000 3.000-2,-9.000 4.000-5,-9.000-1.000 0,-5.000-3.000-1,-7.000-3.000 1,-5.000-2.000 1,-4.000-6.000 0,0.000-6.000 3,0.000-6.000 2,0.000-6.000 2,4.000-4.000 3,10.000 1.000 3,10.000-1.000 2,9.000 1.000 3,1.000-3.000 2,-6.000-2.000 1,-6.000-3.000 2,-6.000-3.000 1,1.000 2.000 5,9.000 10.000 11,10.000 10.000 11,10.000 9.000 9,4.000 6.000 4,0.000 3.000-4,0.000 3.000-3,0.000 4.000-3,0.000 2.000-3,0.000 4.000 0,0.000 3.000-1,0.000 3.000-1,-2.000 3.000-2,-3.000 3.000-2,-3.000 3.000-2,-2.000 4.000-2,-3.000-1.000-2,1.000-3.000-3,-1.000-3.000-2,1.000-2.000-3,7.000-20.000-8,16.000-34.000-15,15.000-35.000-15,17.000-33.000-14,5.000-18.000-5,-3.000 0.000 4,-3.000 0.000 4,-2.000 0.000 5,-3.000 7.000 5,1.000 17.000 7,-1.000 15.000 7,1.000 16.000 8,-3.000 13.000 6,-2.000 14.000 5,-3.000 11.000 7,-3.000 14.000 4,-6.000 10.000 5,-5.000 9.000 3,-7.000 10.000 2,-5.000 10.000 2,-4.000 2.000 3,0.000-3.000 1,0.000-3.000 3,0.000-2.000 1,-4.000-1.000-1,-5.000 3.000-3,-7.000 3.000-5,-5.000 4.000-3,2.000-24.000-10,13.000-50.000-17,12.000-50.000-16,13.000-50.000-17,9.000-33.000-6,6.000-16.000 1,7.000-15.000 3,6.000-15.000 2,4.000-3.000 3,4.000 14.000 5,3.000 11.000 4,3.000 14.000 5,3.000 13.000 5,3.000 16.000 5,3.000 15.000 6,4.000 17.000 5,-3.000 14.000 6,-5.000 17.000 6,-7.000 15.000 6,-5.000 16.000 6,-11.000 18.000 8,-11.000 22.000 8,-14.000 22.000 9,-11.000 23.000 9,-14.000 11.000-1,-11.000 4.000-11,-14.000 3.000-10,-11.000 3.000-12,-7.000-1.000-8,0.000-2.000-6,0.000-3.000-6,0.000-3.000-6,4.000-9.000-5,10.000-11.000-1,10.000-14.000-2,9.000-11.000-3,13.000-18.000-2,20.000-22.000-4,18.000-22.000-3,20.000-21.000-4,8.000-9.000-1,1.000 7.000 6,-1.000 6.000 3,1.000 7.000 4,-4.000 5.000 5,-6.000 7.000 4,-6.000 6.000 4,-6.000 7.000 5,-13.000 16.000 4,-19.000 29.000 4,-18.000 28.000 5,-19.000 28.000 4,-13.000 12.000 2,-6.000-3.000-2,-6.000-3.000-1,-6.000-2.000-1,-4.000-8.000-1,1.000-8.000-4,-1.000-10.000-1,1.000-9.000-3,-1.000-1.000-1,1.000 10.000 0,-1.000 10.000 0,1.000 9.000 1,2.000-2.000 0,7.000-12.000 0,6.000-13.000 0,7.000-12.000 0,16.000-13.000 0,29.000-12.000-1,28.000-13.000 0,28.000-12.000-2,12.000-9.000 0,-3.000-2.000-1,-3.000-3.000-2,-2.000-3.000-1,-3.000-2.000-2,1.000 0.000-1,-1.000 0.000-3,1.000 0.000 0,-3.000 1.000-4,-2.000 4.000-3,-3.000 3.000-3,-3.000 3.000-3,-6.000 1.000-2,-5.000 1.000 0,-7.000-1.000 0,-5.000 1.000 0,-8.000-4.000-2,-5.000-6.000-5,-7.000-6.000-5,-5.000-6.000-6,-9.000-4.000 3,-9.000 1.000 7,-10.000-1.000 8,-8.000 1.000 8,-6.000-6.000 4,1.000-8.000 3,-1.000-10.000 1,1.000-9.000 3,1.000-2.000 0,3.000 6.000 1,3.000 7.000 0,4.000 6.000 0,1.000 6.000 4,0.000 6.000 7,0.000 7.000 7,0.000 6.000 6,3.000 13.000 12,6.000 23.000 14,7.000 22.000 16,6.000 22.000 15,3.000 16.000 1,0.000 14.000-14,0.000 11.000-12,0.000 14.000-14,1.000 11.000-10,4.000 14.000-6,3.000 11.000-8,3.000 14.000-6,-1.000 14.000-5,-2.000 20.000-1,-3.000 18.000-4,-3.000 20.000-1,-2.000 16.000-7,0.000 16.000-12,0.000 15.000-11,0.000 17.000-12,1.000-14.000-7,4.000-40.000-1,3.000-40.000-1,3.000-41.000-2,1.000-30.000 1,1.000-19.000 3,-1.000-18.000 2,1.000-19.000 2</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9"/>
    </inkml:context>
    <inkml:brush xml:id="br0">
      <inkml:brushProperty name="width" value="0.0438635088503361" units="cm"/>
      <inkml:brushProperty name="height" value="0.0438635088503361" units="cm"/>
      <inkml:brushProperty name="color" value="#f2395b"/>
      <inkml:brushProperty name="ignorePressure" value="0"/>
    </inkml:brush>
  </inkml:definitions>
  <inkml:trace contextRef="#ctx0" brushRef="#br0">90050.000 32200.000 501,'18.000'-82.000'74,"-11.000"39.000"-7,-14.000 36.000-7,-11.000 39.000-8,-11.000 25.000-6,-5.000 17.000-6,-7.000 15.000-5,-5.000 16.000-6,-15.000 21.000-5,-22.000 29.000-5,-22.000 28.000-5,-21.000 28.000-6,-12.000 7.000-1,1.000-11.000 0,-1.000-14.000 0,1.000-11.000 0,4.000-20.000-4,9.000-24.000-10,10.000-26.000-9,10.000-24.000-9,11.000-21.000-8,17.000-16.000-6,15.000-15.000-7,16.000-15.000-6,12.000-15.000-3,9.000-12.000-1,10.000-13.000-2,10.000-12.000 0</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0"/>
    </inkml:context>
    <inkml:brush xml:id="br0">
      <inkml:brushProperty name="width" value="0.0389970541000366" units="cm"/>
      <inkml:brushProperty name="height" value="0.0389970541000366" units="cm"/>
      <inkml:brushProperty name="color" value="#000000"/>
      <inkml:brushProperty name="ignorePressure" value="0"/>
    </inkml:brush>
  </inkml:definitions>
  <inkml:trace contextRef="#ctx0" brushRef="#br0">86050.000 28300.000 564,'25.000'-29.000'0,"0.000"-5.000"0,0.000-7.000 1,0.000-5.000 0,1.000-1.000 2,4.000 6.000 5,3.000 7.000 4,3.000 6.000 4,-1.000 6.000 3,-2.000 6.000 1,-3.000 7.000 3,-3.000 6.000 1,-2.000 9.000 1,0.000 13.000-1,0.000 12.000 1,0.000 13.000 0,-4.000 10.000-2,-5.000 10.000 0,-7.000 10.000-1,-5.000 9.000-1,-4.000 6.000-2,0.000 3.000-2,0.000 3.000-2,0.000 4.000-1,-2.000-3.000-3,-3.000-5.000 0,-3.000-7.000-1,-2.000-5.000 0,-1.000-8.000-3,3.000-5.000-2,3.000-7.000-4,4.000-5.000-1,8.000-20.000-7,17.000-31.000-11,15.000-31.000-9,16.000-31.000-9,7.000-21.000-3,1.000-9.000 8,-1.000-10.000 6,1.000-8.000 8,-3.000-3.000 4,-2.000 7.000 2,-3.000 6.000 2,-3.000 7.000 2,-4.000 5.000 1,-3.000 7.000-2,-3.000 6.000-2,-2.000 7.000-1</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1"/>
    </inkml:context>
    <inkml:brush xml:id="br0">
      <inkml:brushProperty name="width" value="0.0313931368291378" units="cm"/>
      <inkml:brushProperty name="height" value="0.0313931368291378" units="cm"/>
      <inkml:brushProperty name="color" value="#000000"/>
      <inkml:brushProperty name="ignorePressure" value="0"/>
    </inkml:brush>
  </inkml:definitions>
  <inkml:trace contextRef="#ctx0" brushRef="#br0">87400.000 28650.000 700,'28.000'-24.000'5,"6.000"4.000"9,7.000 3.000 9,6.000 3.000 9,-1.000 3.000 3,-5.000 3.000-3,-7.000 3.000-4,-5.000 4.000-4,-6.000 7.000-1,-3.000 13.000-2,-3.000 12.000 0,-2.000 13.000-2,-8.000 9.000-4,-8.000 6.000-8,-10.000 7.000-7,-9.000 6.000-9,-9.000-1.000-3,-5.000-5.000 0,-7.000-7.000-1,-5.000-5.000 0,0.000-8.000 2,10.000-5.000 4,10.000-7.000 3,9.000-5.000 3,12.000-8.000 3,16.000-5.000 2,15.000-7.000 3,17.000-5.000 3,11.000-9.000-2,10.000-9.000-7,10.000-10.000-5,9.000-8.000-6,2.000-6.000-6,-2.000 1.000-3,-3.000-1.000-5,-3.000 1.000-3,-6.000-1.000-3,-5.000 1.000 0,-7.000-1.000-1,-5.000 1.000-2,-8.000-7.000 1,-5.000-12.000 2,-7.000-13.000 2,-5.000-12.000 1,-6.000-2.000 4,-3.000 9.000 5,-3.000 10.000 5,-2.000 10.000 5,-3.000 7.000 3,1.000 6.000 2,-1.000 7.000 0,1.000 6.000 2</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1"/>
    </inkml:context>
    <inkml:brush xml:id="br0">
      <inkml:brushProperty name="width" value="0.0463184528052807" units="cm"/>
      <inkml:brushProperty name="height" value="0.0463184528052807" units="cm"/>
      <inkml:brushProperty name="color" value="#000000"/>
      <inkml:brushProperty name="ignorePressure" value="0"/>
    </inkml:brush>
  </inkml:definitions>
  <inkml:trace contextRef="#ctx0" brushRef="#br0">88700.000 28150.000 474,'0.000'-140.000'0,"0.000"23.000"0,0.000 22.000-2,0.000 22.000 1,0.000 12.000 1,0.000 3.000 4,0.000 3.000 4,0.000 4.000 4,3.000 5.000 7,6.000 10.000 11,7.000 10.000 9,6.000 9.000 11,-1.000 17.000 4,-5.000 25.000-2,-7.000 25.000-2,-5.000 25.000-2,-6.000 14.000-5,-3.000 3.000-6,-3.000 3.000-8,-2.000 4.000-7,-5.000 2.000-6,-2.000 4.000-5,-3.000 3.000-7,-3.000 3.000-4,-4.000-1.000-8,-3.000-2.000-7,-3.000-3.000-9,-2.000-3.000-8,-1.000-9.000-6,3.000-11.000-3,3.000-14.000-4,4.000-11.000-3,7.000-26.000-1,13.000-37.000-2,12.000-38.000 0,13.000-37.000-1,7.000-13.000 7,4.000 13.000 14,3.000 12.000 14,3.000 13.000 15,3.000 7.000 8,3.000 4.000-1,3.000 3.000 2,4.000 3.000 0,2.000 4.000 3,4.000 7.000 7,3.000 6.000 5,3.000 7.000 7,-1.000 2.000 0,-2.000 1.000-4,-3.000-1.000-5,-3.000 1.000-5,-4.000 1.000-6,-3.000 3.000-4,-3.000 3.000-6,-2.000 4.000-6,-5.000 2.000-8,-2.000 4.000-11,-3.000 3.000-11,-3.000 3.000-11</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1"/>
    </inkml:context>
    <inkml:brush xml:id="br0">
      <inkml:brushProperty name="width" value="0.0441295839846134" units="cm"/>
      <inkml:brushProperty name="height" value="0.0441295839846134" units="cm"/>
      <inkml:brushProperty name="color" value="#000000"/>
      <inkml:brushProperty name="ignorePressure" value="0"/>
    </inkml:brush>
  </inkml:definitions>
  <inkml:trace contextRef="#ctx0" brushRef="#br0">89550.000 27050.000 498,'0.000'-52.000'5,"0.000"-3.000"10,0.000-3.000 9,0.000-2.000 11,-2.000 13.000 6,-3.000 31.000 4,-3.000 32.000 5,-2.000 31.000 4,-5.000 23.000-3,-2.000 16.000-8,-3.000 15.000-9,-3.000 17.000-8,-4.000 14.000-6,-3.000 17.000-2,-3.000 15.000-1,-2.000 16.000-3,-5.000 10.000-5,-2.000 7.000-9,-3.000 6.000-10,-3.000 7.000-10,-2.000 2.000-8,0.000 1.000-7,0.000-1.000-7,0.000 1.000-7,6.000-15.000 0,13.000-28.000 5,12.000-28.000 5,13.000-27.000 5,6.000-25.000 1,0.000-18.000-2,0.000-19.000-3,0.000-18.000-2</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1"/>
    </inkml:context>
    <inkml:brush xml:id="br0">
      <inkml:brushProperty name="width" value="0.0366250723600388" units="cm"/>
      <inkml:brushProperty name="height" value="0.0366250723600388" units="cm"/>
      <inkml:brushProperty name="color" value="#000000"/>
      <inkml:brushProperty name="ignorePressure" value="0"/>
    </inkml:brush>
  </inkml:definitions>
  <inkml:trace contextRef="#ctx0" brushRef="#br0">89850.000 28100.000 600,'-24.000'-47.000'7,"4.000"6.000"12,3.000 7.000 14,3.000 6.000 13,3.000 13.000 3,3.000 23.000-6,3.000 22.000-6,4.000 22.000-7,1.000 10.000-5,0.000 1.000-2,0.000-1.000-3,0.000 1.000-3,0.000-1.000-2,0.000 1.000-2,0.000-1.000-3,0.000 1.000-1,3.000-3.000-6,6.000-2.000-5,7.000-3.000-8,6.000-3.000-7,7.000-6.000-5,10.000-5.000-4,10.000-7.000-3,9.000-5.000-4,6.000-8.000-4,3.000-5.000-2,3.000-7.000-2,4.000-5.000-3,-4.000-6.000 1,-9.000-3.000 3,-10.000-3.000 4,-8.000-2.000 4</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5:52"/>
    </inkml:context>
    <inkml:brush xml:id="br0">
      <inkml:brushProperty name="width" value="0.0391633957624435" units="cm"/>
      <inkml:brushProperty name="height" value="0.0391633957624435" units="cm"/>
      <inkml:brushProperty name="color" value="#000000"/>
      <inkml:brushProperty name="ignorePressure" value="0"/>
    </inkml:brush>
  </inkml:definitions>
  <inkml:trace contextRef="#ctx0" brushRef="#br0">90900.000 27950.000 561,'-50.000'-50.000'5,"0.000"0.000"8,0.000 0.000 10,0.000 0.000 9,3.000 7.000 7,6.000 17.000 5,7.000 15.000 7,6.000 16.000 4,3.000 20.000-1,0.000 25.000-11,0.000 25.000-10,0.000 25.000-10,-2.000 17.000-9,-3.000 9.000-6,-3.000 10.000-7,-2.000 10.000-6,-5.000 0.000-8,-2.000-5.000-9,-3.000-7.000-10,-3.000-5.000-10,1.000-14.000-8,6.000-18.000-6,7.000-19.000-7,6.000-18.000-7</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08"/>
    </inkml:context>
    <inkml:brush xml:id="br0">
      <inkml:brushProperty name="width" value="0.0316922068595886" units="cm"/>
      <inkml:brushProperty name="height" value="0.0316922068595886" units="cm"/>
      <inkml:brushProperty name="color" value="#000000"/>
      <inkml:brushProperty name="ignorePressure" value="0"/>
    </inkml:brush>
  </inkml:definitions>
  <inkml:trace contextRef="#ctx0" brushRef="#br0">83400.000 33950.000 694,'-18.000'-47.000'3,"17.000"6.000"7,15.000 7.000 7,16.000 6.000 7,18.000 4.000 3,22.000 4.000 1,22.000 3.000 0,23.000 3.000 1,6.000 3.000-4,-5.000 3.000-8,-7.000 3.000-9,-5.000 4.000-7,-6.000 1.000-5,-3.000 0.000-2,-3.000 0.000-2,-2.000 0.000-2,-6.000 0.000-3,-6.000 0.000-4,-6.000 0.000-4,-6.000 0.000-4,-9.000 0.000-2,-8.000 0.000-2,-10.000 0.000 0,-9.000 0.000-2,-7.000-4.000 2,-3.000-5.000 1,-3.000-7.000 4,-2.000-5.000 2,-9.000-6.000 3,-12.000-3.000 4,-13.000-3.000 5,-12.000-2.000 4,-7.000-5.000 2,1.000-2.000 1,-1.000-3.000 1,1.000-3.000 1,-1.000-2.000 0,1.000 0.000 1,-1.000 0.000-1,1.000 0.000 1,1.000 1.000 1,3.000 4.000 1,3.000 3.000 2,4.000 3.000 2,1.000 3.000 1,0.000 3.000 3,0.000 3.000 2,0.000 4.000 2,0.000 5.000 6,0.000 10.000 12,0.000 10.000 10,0.000 9.000 11,1.000 12.000 2,4.000 16.000-10,3.000 15.000-8,3.000 17.000-10,1.000 8.000-5,1.000 4.000-4,-1.000 3.000-4,1.000 3.000-3,-3.000 3.000-3,-2.000 3.000 2,-3.000 3.000-1,-3.000 4.000 0,-2.000-1.000-3,0.000-3.000-10,0.000-3.000-8,0.000-2.000-9,1.000-8.000-7,4.000-8.000-4,3.000-10.000-6,3.000-9.000-3,3.000-9.000-2,3.000-5.000 5,3.000-7.000 3,4.000-5.000 4</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09"/>
    </inkml:context>
    <inkml:brush xml:id="br0">
      <inkml:brushProperty name="width" value="0.0325190313160419" units="cm"/>
      <inkml:brushProperty name="height" value="0.0325190313160419" units="cm"/>
      <inkml:brushProperty name="color" value="#000000"/>
      <inkml:brushProperty name="ignorePressure" value="0"/>
    </inkml:brush>
  </inkml:definitions>
  <inkml:trace contextRef="#ctx0" brushRef="#br0">86050.000 32750.000 676,'23.000'-19.000'31,"-3.000"13.000"1,-3.000 12.000 2,-2.000 13.000 1,-5.000 12.000-1,-2.000 13.000-5,-3.000 12.000-4,-3.000 13.000-4,-2.000 7.000-4,0.000 4.000-1,0.000 3.000-2,0.000 3.000-2,-2.000-1.000-2,-3.000-2.000-3,-3.000-3.000-2,-2.000-3.000-4,-3.000-2.000-2,1.000 0.000-6,-1.000 0.000-4,1.000 0.000-4,-1.000-4.000-4,1.000-5.000-4,-1.000-7.000-3,1.000-5.000-3,-1.000-8.000-1,1.000-5.000 2,-1.000-7.000 2,1.000-5.000 1</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09"/>
    </inkml:context>
    <inkml:brush xml:id="br0">
      <inkml:brushProperty name="width" value="0.0259851031005383" units="cm"/>
      <inkml:brushProperty name="height" value="0.0259851031005383" units="cm"/>
      <inkml:brushProperty name="color" value="#000000"/>
      <inkml:brushProperty name="ignorePressure" value="0"/>
    </inkml:brush>
  </inkml:definitions>
  <inkml:trace contextRef="#ctx0" brushRef="#br0">86050.000 33750.000 846,'25.000'-69.000'13,"0.000"13.000"2,0.000 12.000 3,0.000 13.000 2,1.000 9.000 0,4.000 6.000-3,3.000 7.000-2,3.000 6.000-3,3.000 3.000-3,3.000 0.000-1,3.000 0.000-4,4.000 0.000-2,-3.000 0.000-4,-5.000 0.000-7,-7.000 0.000-7,-5.000 0.000-7,-4.000 0.000-6,0.000 0.000-6,0.000 0.000-7,0.000 0.000-6</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09"/>
    </inkml:context>
    <inkml:brush xml:id="br0">
      <inkml:brushProperty name="width" value="0.0407232977449894" units="cm"/>
      <inkml:brushProperty name="height" value="0.0407232977449894" units="cm"/>
      <inkml:brushProperty name="color" value="#000000"/>
      <inkml:brushProperty name="ignorePressure" value="0"/>
    </inkml:brush>
  </inkml:definitions>
  <inkml:trace contextRef="#ctx0" brushRef="#br0">86900.000 32500.000 540,'0.000'-82.000'8,"0.000"39.000"18,0.000 36.000 16,0.000 39.000 18,0.000 21.000 3,0.000 6.000-9,0.000 7.000-9,0.000 6.000-10,-4.000 4.000-7,-5.000 4.000-2,-7.000 3.000-4,-5.000 3.000-4,-3.000 4.000-3,4.000 7.000-4,3.000 6.000-6,3.000 7.000-3,3.000-1.000-5,3.000-6.000-4,3.000-6.000-3,4.000-6.000-4,-1.000-2.000-2,-3.000 3.000 1,-3.000 3.000 0,-2.000 4.000 1,-5.000-4.000-3,-2.000-9.000-5,-3.000-10.000-7,-3.000-8.000-5,-1.000-8.000-2,4.000-2.000 2,3.000-3.000 2,3.000-3.000 2</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8:59"/>
    </inkml:context>
    <inkml:brush xml:id="br0">
      <inkml:brushProperty name="width" value="0.033487431704998" units="cm"/>
      <inkml:brushProperty name="height" value="0.033487431704998" units="cm"/>
      <inkml:brushProperty name="color" value="#f2395b"/>
      <inkml:brushProperty name="ignorePressure" value="0"/>
    </inkml:brush>
  </inkml:definitions>
  <inkml:trace contextRef="#ctx0" brushRef="#br0">89250.000 30300.000 656,'25.000'-25.000'0,"0.000"0.000"0,0.000 0.000 0,0.000 0.000 0,1.000 0.000 6,4.000 0.000 11,3.000 0.000 11,3.000 0.000 12,-1.000 6.000 5,-2.000 13.000-2,-3.000 12.000-1,-3.000 13.000-1,2.000 16.000-5,10.000 23.000-11,10.000 22.000-10,9.000 22.000-9,4.000 8.000-16,1.000-2.000-17,-1.000-3.000-18,1.000-3.000-19,-6.000-13.000-5,-8.000-22.000 8,-10.000-22.000 7,-9.000-21.000 8</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0"/>
    </inkml:context>
    <inkml:brush xml:id="br0">
      <inkml:brushProperty name="width" value="0.0399069227278233" units="cm"/>
      <inkml:brushProperty name="height" value="0.0399069227278233" units="cm"/>
      <inkml:brushProperty name="color" value="#000000"/>
      <inkml:brushProperty name="ignorePressure" value="0"/>
    </inkml:brush>
  </inkml:definitions>
  <inkml:trace contextRef="#ctx0" brushRef="#br0">86600.000 34050.000 551,'56.000'-55.000'3,"13.000"-9.000"6,12.000-10.000 6,13.000-8.000 5,-2.000 3.000 5,-16.000 20.000 1,-15.000 18.000 1,-15.000 20.000 2,-11.000 11.000-1,-2.000 7.000-4,-3.000 6.000-2,-3.000 7.000-4,-6.000 7.000-2,-5.000 9.000-4,-7.000 10.000-2,-5.000 10.000-4,-6.000 4.000-1,-3.000 0.000-2,-3.000 0.000-2,-2.000 0.000-1,-3.000-2.000-2,1.000-3.000-2,-1.000-3.000-2,1.000-2.000-2,10.000-12.000-1,22.000-19.000-3,22.000-18.000-1,23.000-19.000-2,11.000-13.000-1,4.000-6.000-3,3.000-6.000 0,3.000-6.000-3,-2.000-2.000 1,-6.000 3.000 1,-6.000 3.000 1,-6.000 4.000 1,-9.000 5.000 4,-8.000 10.000 3,-10.000 10.000 4,-9.000 9.000 4,-7.000 9.000 12,-3.000 9.000 18,-3.000 10.000 20,-2.000 10.000 18,-8.000 10.000 4,-8.000 13.000-12,-10.000 12.000-13,-9.000 13.000-13,-2.000 2.000-8,6.000-5.000-6,7.000-7.000-5,6.000-5.000-7,6.000-6.000-3,6.000-3.000-5,7.000-3.000-2,6.000-2.000-4,6.000-9.000-2,6.000-12.000-2,7.000-13.000 0,6.000-12.000-3,6.000-13.000 0,6.000-12.000-1,7.000-13.000 0,6.000-12.000-2,-1.000-9.000 1,-5.000-2.000-2,-7.000-3.000 0,-5.000-3.000-1,-8.000-2.000 1,-5.000 0.000 5,-7.000 0.000 3,-5.000 0.000 4,-6.000 3.000 4,-3.000 6.000 2,-3.000 7.000 2,-2.000 6.000 2,-6.000 6.000 2,-6.000 6.000-1,-6.000 7.000-1,-6.000 6.000 0,-10.000 6.000 0,-12.000 6.000 1,-13.000 7.000 0,-12.000 6.000 1,-10.000 9.000-2,-6.000 13.000-6,-6.000 12.000-5,-6.000 13.000-6,2.000 2.000-4,14.000-5.000-3,11.000-7.000-4,14.000-5.000-4,7.000-4.000-1,3.000 0.000 1,3.000 0.000 0,4.000 0.000 1</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0"/>
    </inkml:context>
    <inkml:brush xml:id="br0">
      <inkml:brushProperty name="width" value="0.0233649145811796" units="cm"/>
      <inkml:brushProperty name="height" value="0.0233649145811796" units="cm"/>
      <inkml:brushProperty name="color" value="#000000"/>
      <inkml:brushProperty name="ignorePressure" value="0"/>
    </inkml:brush>
  </inkml:definitions>
  <inkml:trace contextRef="#ctx0" brushRef="#br0">89700.000 33200.000 941,'-32.000'-25.000'12,"39.000"0.000"-13,36.000 0.000-14,39.000 0.000-14,21.000 1.000 4,6.000 4.000 19,7.000 3.000 20,6.000 3.000 20,-1.000 1.000 4,-5.000 1.000-14,-7.000-1.000-12,-5.000 1.000-12,-11.000 1.000-9,-11.000 3.000-6,-14.000 3.000-5,-11.000 4.000-6,-9.000-1.000-3,-3.000-3.000-1,-3.000-3.000 0,-2.000-2.000-2,-5.000-3.000 4,-2.000 1.000 5,-3.000-1.000 7,-3.000 1.000 7,-6.000-3.000 3,-5.000-2.000 2,-7.000-3.000 1,-5.000-3.000 1</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0"/>
    </inkml:context>
    <inkml:brush xml:id="br0">
      <inkml:brushProperty name="width" value="0.026358675211668" units="cm"/>
      <inkml:brushProperty name="height" value="0.026358675211668" units="cm"/>
      <inkml:brushProperty name="color" value="#000000"/>
      <inkml:brushProperty name="ignorePressure" value="0"/>
    </inkml:brush>
  </inkml:definitions>
  <inkml:trace contextRef="#ctx0" brushRef="#br0">91200.000 32250.000 834,'-47.000'-22.000'1,"6.000"6.000"2,7.000 7.000 2,6.000 6.000 1,10.000 4.000 3,17.000 4.000 2,15.000 3.000 2,16.000 3.000 2,10.000 3.000 2,7.000 3.000 1,6.000 3.000 1,7.000 4.000 1,2.000 4.000-3,1.000 6.000-8,-1.000 7.000-7,1.000 6.000-7,-3.000 1.000-3,-2.000-3.000 1,-3.000-3.000 2,-3.000-2.000 2,-6.000-5.000-7,-5.000-2.000-15,-7.000-3.000-13,-5.000-3.000-15,-8.000-2.000-2,-5.000 0.000 10,-7.000 0.000 11,-5.000 0.000 10,-6.000-2.000 8,-3.000-3.000 3,-3.000-3.000 3,-2.000-2.000 5</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1"/>
    </inkml:context>
    <inkml:brush xml:id="br0">
      <inkml:brushProperty name="width" value="0.0258040446788073" units="cm"/>
      <inkml:brushProperty name="height" value="0.0258040446788073" units="cm"/>
      <inkml:brushProperty name="color" value="#000000"/>
      <inkml:brushProperty name="ignorePressure" value="0"/>
    </inkml:brush>
  </inkml:definitions>
  <inkml:trace contextRef="#ctx0" brushRef="#br0">89900.000 33650.000 852,'-43.000'-2.000'0,"17.000"-3.000"-1,15.000-3.000 0,16.000-2.000-1,21.000-3.000 3,29.000 1.000 7,28.000-1.000 7,28.000 1.000 6,15.000-1.000 3,4.000 1.000-1,3.000-1.000 0,3.000 1.000 0,-1.000-3.000-10,-2.000-2.000-16,-3.000-3.000-18,-3.000-3.000-17,-10.000 1.000-6,-16.000 6.000 5,-15.000 7.000 5,-15.000 6.000 5</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1"/>
    </inkml:context>
    <inkml:brush xml:id="br0">
      <inkml:brushProperty name="width" value="0.0276476722210646" units="cm"/>
      <inkml:brushProperty name="height" value="0.0276476722210646" units="cm"/>
      <inkml:brushProperty name="color" value="#000000"/>
      <inkml:brushProperty name="ignorePressure" value="0"/>
    </inkml:brush>
  </inkml:definitions>
  <inkml:trace contextRef="#ctx0" brushRef="#br0">89900.000 34000.000 795,'-36.000'-46.000'-24,"28.000"10.000"18,28.000 10.000 19,29.000 9.000 17,16.000 9.000 6,7.000 9.000-5,6.000 10.000-6,7.000 10.000-6,0.000 5.000-3,-2.000 4.000 2,-3.000 3.000 0,-3.000 3.000 1,-7.000 1.000-9,-9.000 1.000-22,-10.000-1.000-19,-8.000 1.000-21,-9.000-4.000-7,-6.000-6.000 7,-6.000-6.000 6,-6.000-6.000 7</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1"/>
    </inkml:context>
    <inkml:brush xml:id="br0">
      <inkml:brushProperty name="width" value="0.0382526628673077" units="cm"/>
      <inkml:brushProperty name="height" value="0.0382526628673077" units="cm"/>
      <inkml:brushProperty name="color" value="#000000"/>
      <inkml:brushProperty name="ignorePressure" value="0"/>
    </inkml:brush>
  </inkml:definitions>
  <inkml:trace contextRef="#ctx0" brushRef="#br0">93050.000 32100.000 575,'-22.000'-18.000'9,"6.000"17.000"20,7.000 15.000 19,6.000 16.000 18,3.000 12.000 4,0.000 9.000-13,0.000 10.000-14,0.000 10.000-13,-4.000 7.000-9,-5.000 6.000-4,-7.000 7.000-5,-5.000 6.000-5,-4.000 6.000-3,0.000 6.000 1,0.000 7.000-2,0.000 6.000 0,1.000-4.000-6,4.000-11.000-14,3.000-14.000-13,3.000-11.000-13,1.000-14.000-7,1.000-11.000 1,-1.000-14.000 1,1.000-11.000 1,-1.000-14.000 1,1.000-11.000 3,-1.000-14.000 3,1.000-11.000 2</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2"/>
    </inkml:context>
    <inkml:brush xml:id="br0">
      <inkml:brushProperty name="width" value="0.0282619800418615" units="cm"/>
      <inkml:brushProperty name="height" value="0.0282619800418615" units="cm"/>
      <inkml:brushProperty name="color" value="#000000"/>
      <inkml:brushProperty name="ignorePressure" value="0"/>
    </inkml:brush>
  </inkml:definitions>
  <inkml:trace contextRef="#ctx0" brushRef="#br0">92700.000 33000.000 778,'48.000'-113.000'-4,"-3.000"26.000"10,-3.000 24.000 8,-2.000 26.000 10,0.000 12.000 4,7.000 0.000 1,6.000 0.000 1,7.000 0.000 1,-3.000 3.000-4,-8.000 6.000-7,-10.000 7.000-8,-9.000 6.000-7,-5.000 3.000-7,0.000 0.000-2,0.000 0.000-3,0.000 0.000-4,0.000 1.000-5,0.000 4.000-9,0.000 3.000-8,0.000 3.000-8,-2.000-4.000-3,-3.000-8.000 2,-3.000-10.000 3,-2.000-9.000 1</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2"/>
    </inkml:context>
    <inkml:brush xml:id="br0">
      <inkml:brushProperty name="width" value="0.0404314808547497" units="cm"/>
      <inkml:brushProperty name="height" value="0.0404314808547497" units="cm"/>
      <inkml:brushProperty name="color" value="#000000"/>
      <inkml:brushProperty name="ignorePressure" value="0"/>
    </inkml:brush>
  </inkml:definitions>
  <inkml:trace contextRef="#ctx0" brushRef="#br0">93650.000 31850.000 544,'23.000'-21.000'-1,"-3.000"10.000"20,-3.000 10.000 20,-2.000 9.000 20,-5.000 7.000 5,-2.000 7.000-9,-3.000 6.000-9,-3.000 7.000-9,-2.000 2.000-7,0.000 1.000-5,0.000-1.000-6,0.000 1.000-4,0.000 1.000-4,0.000 3.000-1,0.000 3.000-1,0.000 4.000-2,0.000-1.000-1,0.000-3.000-2,0.000-3.000-2,0.000-2.000-3,0.000 3.000-3,0.000 14.000-4,0.000 11.000-3,0.000 14.000-4,-4.000 16.000-1,-5.000 22.000 1,-7.000 22.000 0,-5.000 23.000 1,-6.000 5.000 0,-3.000-9.000-2,-3.000-10.000-2,-2.000-8.000-2,-1.000-14.000-2,3.000-15.000-5,3.000-15.000-4,4.000-16.000-4,1.000-13.000-1,0.000-9.000 1,0.000-10.000 0,0.000-8.000 3,3.000-8.000 1,6.000-2.000 3,7.000-3.000 3,6.000-3.000 3</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3"/>
    </inkml:context>
    <inkml:brush xml:id="br0">
      <inkml:brushProperty name="width" value="0.0364140532910824" units="cm"/>
      <inkml:brushProperty name="height" value="0.0364140532910824" units="cm"/>
      <inkml:brushProperty name="color" value="#000000"/>
      <inkml:brushProperty name="ignorePressure" value="0"/>
    </inkml:brush>
  </inkml:definitions>
  <inkml:trace contextRef="#ctx0" brushRef="#br0">94600.000 31750.000 604,'70.000'73.000'131,"-9.000"-3.000"-32,-10.000-3.000-31,-8.000-2.000-31,-9.000-3.000-18,-6.000 1.000-4,-6.000-1.000-2,-6.000 1.000-3,-2.000 2.000-7,3.000 7.000-8,3.000 6.000-10,4.000 7.000-10,-1.000-3.000-5,-3.000-8.000-1,-3.000-10.000-3,-2.000-9.000-1,-1.000-12.000-4,3.000-11.000-5,3.000-14.000-7,4.000-11.000-5</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3"/>
    </inkml:context>
    <inkml:brush xml:id="br0">
      <inkml:brushProperty name="width" value="0.0474499687552452" units="cm"/>
      <inkml:brushProperty name="height" value="0.0474499687552452" units="cm"/>
      <inkml:brushProperty name="color" value="#000000"/>
      <inkml:brushProperty name="ignorePressure" value="0"/>
    </inkml:brush>
  </inkml:definitions>
  <inkml:trace contextRef="#ctx0" brushRef="#br0">96350.000 31700.000 463,'20.000'-24.000'5,"-9.000"4.000"10,-10.000 3.000 10,-8.000 3.000 10,-9.000 6.000 2,-6.000 9.000-4,-6.000 10.000-6,-6.000 10.000-4,-7.000 7.000-3,-6.000 6.000-2,-6.000 7.000-1,-6.000 6.000-3,-2.000 3.000-2,3.000 0.000-3,3.000 0.000-4,4.000 0.000-3,1.000-2.000-3,0.000-3.000 0,0.000-3.000-2,0.000-2.000-1,1.000-5.000-1,4.000-2.000-1,3.000-3.000-2,3.000-3.000-1,4.000-2.000 3,7.000 0.000 10,6.000 0.000 8,7.000 0.000 9,4.000 3.000 4,3.000 6.000 0,3.000 7.000 1,4.000 6.000-1,-3.000 9.000 0,-5.000 13.000-4,-7.000 12.000-2,-5.000 13.000-3,-3.000 9.000-2,4.000 6.000-1,3.000 7.000 0,3.000 6.000 0,-2.000 4.000-4,-6.000 4.000-7,-6.000 3.000-8,-6.000 3.000-7,-1.000-1.000-5,7.000-2.000-4,6.000-3.000-4,7.000-3.000-3,2.000-7.000-4,1.000-9.000-4,-1.000-10.000-4,1.000-8.000-4,1.000-9.000 0,3.000-6.000 2,3.000-6.000 4,4.000-6.000 3,-1.000-9.000 2,-3.000-8.000 2,-3.000-10.000 0,-2.000-9.000 2</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0"/>
    </inkml:context>
    <inkml:brush xml:id="br0">
      <inkml:brushProperty name="width" value="0.0407412685453892" units="cm"/>
      <inkml:brushProperty name="height" value="0.0407412685453892" units="cm"/>
      <inkml:brushProperty name="color" value="#f2395b"/>
      <inkml:brushProperty name="ignorePressure" value="0"/>
    </inkml:brush>
  </inkml:definitions>
  <inkml:trace contextRef="#ctx0" brushRef="#br0">92100.000 29750.000 539,'46.000'-44.000'6,"-5.000"13.000"12,-7.000 12.000 12,-5.000 13.000 12,-3.000 7.000 3,4.000 4.000-5,3.000 3.000-6,3.000 3.000-5,1.000 6.000-4,1.000 9.000 0,-1.000 10.000 0,1.000 10.000-1,-4.000 8.000-4,-6.000 10.000-9,-6.000 10.000-8,-6.000 9.000-9,-13.000 6.000-11,-19.000 3.000-11,-18.000 3.000-12,-19.000 4.000-11,-16.000-1.000-5,-12.000-3.000 5,-13.000-3.000 4,-12.000-2.000 5,-4.000-9.000 5,7.000-12.000 6,6.000-13.000 7,7.000-12.000 7,5.000-9.000 7,7.000-2.000 5,6.000-3.000 7,7.000-3.000 6,19.000-6.000 6,35.000-5.000 7,35.000-7.000 7,34.000-5.000 6,23.000-9.000 2,13.000-9.000-1,12.000-10.000-2,13.000-8.000-2,2.000-4.000-3,-5.000 3.000-3,-7.000 3.000-3,-5.000 4.000-3,-11.000 4.000-4,-11.000 6.000-6,-14.000 7.000-4,-11.000 6.000-5,-14.000 7.000-2,-11.000 10.000 2,-14.000 10.000 2,-11.000 9.000 0,-14.000 7.000 3,-11.000 7.000 0,-14.000 6.000 2,-11.000 7.000 1,-12.000 4.000 0,-9.000 3.000 0,-10.000 3.000 1,-8.000 4.000-1,-4.000-1.000-1,3.000-3.000-2,3.000-3.000-2,4.000-2.000-2,2.000-9.000-1,4.000-12.000 0,3.000-13.000 1,3.000-12.000 1,10.000-16.000-6,20.000-19.000-12,18.000-18.000-11,20.000-19.000-13,16.000-10.000-3,16.000 1.000 6,15.000-1.000 5,17.000 1.000 6,5.000 4.000 7,-3.000 9.000 7,-3.000 10.000 8,-2.000 10.000 8,-5.000 7.000 5,-2.000 6.000 5,-3.000 7.000 3,-3.000 6.000 5,-6.000 6.000 2,-5.000 6.000 0,-7.000 7.000 1,-5.000 6.000-1,-4.000 3.000 0,0.000 0.000-3,0.000 0.000-3,0.000 0.000-2,0.000 0.000-6,0.000 0.000-9,0.000 0.000-10,0.000 0.000-8,-8.000-2.000-10,-16.000-3.000-10,-15.000-3.000-9,-15.000-2.000-9,-14.000 0.000 0,-8.000 7.000 10,-10.000 6.000 11,-9.000 7.000 10,-9.000 2.000 7,-5.000 1.000 1,-7.000-1.000 2,-5.000 1.000 2,-4.000-1.000 2,0.000 1.000 3,0.000-1.000 3,0.000 1.000 3,1.000-4.000 4,4.000-6.000 4,3.000-6.000 5,3.000-6.000 5,6.000-2.000 3,9.000 3.000 4,10.000 3.000 2,10.000 4.000 4,5.000 1.000 2,4.000 0.000 1,3.000 0.000 2,3.000 0.000 2,4.000 1.000 0,7.000 4.000-2,6.000 3.000-1,7.000 3.000-2,2.000 6.000-2,1.000 9.000-6,-1.000 10.000-5,1.000 10.000-6,1.000 5.000-2,3.000 4.000-2,3.000 3.000-1,4.000 3.000-1,1.000-4.000-4,0.000-8.000-6,0.000-10.000-8,0.000-9.000-7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4"/>
    </inkml:context>
    <inkml:brush xml:id="br0">
      <inkml:brushProperty name="width" value="0.0386046059429646" units="cm"/>
      <inkml:brushProperty name="height" value="0.0386046059429646" units="cm"/>
      <inkml:brushProperty name="color" value="#000000"/>
      <inkml:brushProperty name="ignorePressure" value="0"/>
    </inkml:brush>
  </inkml:definitions>
  <inkml:trace contextRef="#ctx0" brushRef="#br0">97000.000 31500.000 569,'26.000'-25.000'4,"4.000"0.000"8,3.000 0.000 8,3.000 0.000 7,3.000 1.000 5,3.000 4.000-1,3.000 3.000 1,4.000 3.000-1,4.000 1.000 0,6.000 1.000-3,7.000-1.000-1,6.000 1.000-2,1.000 1.000-2,-3.000 3.000-3,-3.000 3.000-2,-2.000 4.000-3,-5.000 1.000-3,-2.000 0.000-2,-3.000 0.000-4,-3.000 0.000-2,-4.000 0.000-1,-3.000 0.000 2,-3.000 0.000 1,-2.000 0.000 2,-3.000 0.000-11,1.000 0.000-24,-1.000 0.000-24,1.000 0.000-25</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4"/>
    </inkml:context>
    <inkml:brush xml:id="br0">
      <inkml:brushProperty name="width" value="0.0372023694217205" units="cm"/>
      <inkml:brushProperty name="height" value="0.0372023694217205" units="cm"/>
      <inkml:brushProperty name="color" value="#000000"/>
      <inkml:brushProperty name="ignorePressure" value="0"/>
    </inkml:brush>
  </inkml:definitions>
  <inkml:trace contextRef="#ctx0" brushRef="#br0">97850.000 30700.000 591,'-44.000'-47.000'-1,"13.000"6.000"-2,12.000 7.000-3,13.000 6.000-1,6.000 18.000 12,0.000 32.000 27,0.000 31.000 27,0.000 32.000 26,-2.000 16.000 5,-3.000 4.000-22,-3.000 3.000-20,-2.000 3.000-20,-5.000 3.000-18,-2.000 3.000-13,-3.000 3.000-15,-3.000 4.000-14,-1.000-7.000-4,4.000-16.000 6,3.000-15.000 7,3.000-15.000 6,1.000-12.000-4,1.000-6.000-15,-1.000-6.000-15,1.000-6.000-14</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4"/>
    </inkml:context>
    <inkml:brush xml:id="br0">
      <inkml:brushProperty name="width" value="0.0333968885242939" units="cm"/>
      <inkml:brushProperty name="height" value="0.0333968885242939" units="cm"/>
      <inkml:brushProperty name="color" value="#000000"/>
      <inkml:brushProperty name="ignorePressure" value="0"/>
    </inkml:brush>
  </inkml:definitions>
  <inkml:trace contextRef="#ctx0" brushRef="#br0">98350.000 33000.000 658,'-69.000'-25.000'0,"13.000"0.000"0,12.000 0.000 0,13.000 0.000 0,10.000 1.000 8,10.000 4.000 17,10.000 3.000 15,9.000 3.000 16,13.000 1.000 3,20.000 1.000-11,18.000-1.000-12,20.000 1.000-11,11.000 1.000-8,7.000 3.000-4,6.000 3.000-4,7.000 4.000-3,0.000 1.000-7,-2.000 0.000-6,-3.000 0.000-7,-3.000 0.000-6,-7.000 0.000-5,-9.000 0.000 0,-10.000 0.000 0,-8.000 0.000-2,-11.000 0.000 1,-8.000 0.000 1,-10.000 0.000 0,-9.000 0.000 2</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5"/>
    </inkml:context>
    <inkml:brush xml:id="br0">
      <inkml:brushProperty name="width" value="0.0382602475583553" units="cm"/>
      <inkml:brushProperty name="height" value="0.0382602475583553" units="cm"/>
      <inkml:brushProperty name="color" value="#000000"/>
      <inkml:brushProperty name="ignorePressure" value="0"/>
    </inkml:brush>
  </inkml:definitions>
  <inkml:trace contextRef="#ctx0" brushRef="#br0">99300.000 32000.000 575,'-46.000'-24.000'0,"10.000"4.000"1,10.000 3.000 1,9.000 3.000 0,2.000 12.000 11,-2.000 22.000 19,-3.000 22.000 19,-3.000 23.000 20,-1.000 14.000 3,4.000 10.000-13,3.000 10.000-14,3.000 9.000-14,-2.000 9.000-11,-6.000 9.000-10,-6.000 10.000-8,-6.000 10.000-11,-1.000 0.000-9,7.000-5.000-12,6.000-7.000-10,7.000-5.000-11,2.000-17.000-3,1.000-24.000 5,-1.000-26.000 5,1.000-24.000 6,1.000-13.000 2,3.000 0.000-1,3.000 0.000-1,4.000 0.000 0</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6"/>
    </inkml:context>
    <inkml:brush xml:id="br0">
      <inkml:brushProperty name="width" value="0.0461049117147923" units="cm"/>
      <inkml:brushProperty name="height" value="0.0461049117147923" units="cm"/>
      <inkml:brushProperty name="color" value="#000000"/>
      <inkml:brushProperty name="ignorePressure" value="0"/>
    </inkml:brush>
  </inkml:definitions>
  <inkml:trace contextRef="#ctx0" brushRef="#br0">101100.000 32300.000 477,'-7.000'-41.000'63,"-11.000"19.000"-5,-14.000 19.000-6,-11.000 19.000-6,-6.000 12.000-5,4.000 6.000-6,3.000 7.000-5,3.000 6.000-6,1.000 6.000-5,1.000 6.000-1,-1.000 7.000-2,1.000 6.000-3,1.000 3.000 0,3.000 0.000-1,3.000 0.000-1,4.000 0.000 0,4.000-4.000-2,6.000-5.000-3,7.000-7.000-3,6.000-5.000-3,12.000-8.000-7,19.000-5.000-8,19.000-7.000-9,19.000-5.000-10,7.000-12.000-3,-3.000-16.000 3,-3.000-15.000 2,-2.000-15.000 2,-3.000-14.000 3,1.000-8.000 2,-1.000-10.000 3,1.000-9.000 2,-6.000-7.000 2,-8.000-3.000 2,-10.000-3.000 1,-9.000-2.000 3,-7.000-3.000 1,-3.000 1.000 2,-3.000-1.000 2,-2.000 1.000 3,-8.000 5.000 1,-8.000 14.000 1,-10.000 11.000 2,-9.000 14.000 2,-5.000 7.000 1,0.000 3.000 5,0.000 3.000 2,0.000 4.000 5,7.000 4.000 1,17.000 6.000 0,15.000 7.000 0,16.000 6.000 0,10.000 3.000-3,7.000 0.000-4,6.000 0.000-5,7.000 0.000-6,0.000 0.000-1,-2.000 0.000 0,-3.000 0.000 1,-3.000 0.000 1,-6.000 3.000 0,-5.000 6.000-1,-7.000 7.000-1,-5.000 6.000 0,-8.000 3.000 3,-5.000 0.000 7,-7.000 0.000 8,-5.000 0.000 7,-4.000 1.000 4,0.000 4.000 2,0.000 3.000 0,0.000 3.000 2,-2.000 3.000-1,-3.000 3.000-4,-3.000 3.000-3,-2.000 4.000-4,-6.000 5.000-3,-6.000 10.000-2,-6.000 10.000-3,-6.000 9.000-2,-2.000-1.000-5,3.000-8.000-8,3.000-10.000-7,4.000-9.000-7,7.000-20.000-13,13.000-27.000-17,12.000-28.000-18,13.000-28.000-17,7.000-13.000 1,4.000 3.000 21,3.000 3.000 21,3.000 4.000 20,3.000 5.000 15,3.000 10.000 8,3.000 10.000 8,4.000 9.000 8,-1.000 4.000 3,-3.000 1.000 0,-3.000-1.000-1,-2.000 1.000 0,-5.000 1.000-2,-2.000 3.000-2,-3.000 3.000-2,-3.000 4.000-1,-2.000 1.000-4,0.000 0.000-6,0.000 0.000-4,0.000 0.000-6,1.000-5.000-8,4.000-9.000-12,3.000-10.000-11,3.000-8.000-12,-1.000-9.000 1,-2.000-6.000 10,-3.000-6.000 12,-3.000-6.000 10,-2.000-2.000 7,0.000 3.000 2,0.000 3.000 3,0.000 4.000 2,-4.000 2.000 1,-5.000 4.000 3,-7.000 3.000 2,-5.000 3.000 3,-4.000 3.000 2,0.000 3.000 4,0.000 3.000 4,0.000 4.000 3,-2.000 7.000 12,-3.000 13.000 17,-3.000 12.000 17,-2.000 13.000 18,-3.000 12.000 1,1.000 13.000-15,-1.000 12.000-16,1.000 13.000-15,-3.000 13.000-11,-2.000 17.000-5,-3.000 15.000-6,-3.000 16.000-5,-2.000 7.000-3,0.000 1.000-2,0.000-1.000-2,0.000 1.000-1,1.000 5.000-3,4.000 14.000-2,3.000 11.000-4,3.000 14.000-2,3.000-4.000-9,3.000-19.000-16,3.000-18.000-14,4.000-19.000-15,-1.000-15.000-6,-3.000-8.000 5,-3.000-10.000 3,-2.000-9.000 4,-3.000-12.000 7,1.000-11.000 7,-1.000-14.000 8,1.000-11.000 9</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6"/>
    </inkml:context>
    <inkml:brush xml:id="br0">
      <inkml:brushProperty name="width" value="0.0323673933744431" units="cm"/>
      <inkml:brushProperty name="height" value="0.0323673933744431" units="cm"/>
      <inkml:brushProperty name="color" value="#000000"/>
      <inkml:brushProperty name="ignorePressure" value="0"/>
    </inkml:brush>
  </inkml:definitions>
  <inkml:trace contextRef="#ctx0" brushRef="#br0">103350.000 31650.000 679,'164.000'-68.000'8,"-22.000"17.000"15,-22.000 15.000 16,-21.000 16.000 15,-9.000 9.000 3,7.000 3.000-8,6.000 3.000-10,7.000 4.000-9,-3.000 1.000-11,-8.000 0.000-17,-10.000 0.000-14,-9.000 0.000-15,-12.000 1.000-14,-11.000 4.000-9,-14.000 3.000-10,-11.000 3.000-10</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7"/>
    </inkml:context>
    <inkml:brush xml:id="br0">
      <inkml:brushProperty name="width" value="0.034642182290554" units="cm"/>
      <inkml:brushProperty name="height" value="0.034642182290554" units="cm"/>
      <inkml:brushProperty name="color" value="#000000"/>
      <inkml:brushProperty name="ignorePressure" value="0"/>
    </inkml:brush>
  </inkml:definitions>
  <inkml:trace contextRef="#ctx0" brushRef="#br0">80350.000 39600.000 635,'0.000'-41.000'7,"0.000"19.000"14,0.000 19.000 14,0.000 19.000 14,0.000 19.000 3,0.000 23.000-5,0.000 22.000-7,0.000 22.000-7,-2.000 8.000-5,-3.000-2.000-7,-3.000-3.000-5,-2.000-3.000-5,-3.000-2.000-6,1.000 0.000-6,-1.000 0.000-5,1.000 0.000-4,1.000-4.000-3,3.000-5.000 1,3.000-7.000 1,4.000-5.000 1,1.000-9.000-4,0.000-9.000-11,0.000-10.000-10,0.000-8.000-11,0.000-15.000-5,0.000-19.000 2,0.000-18.000 1,0.000-19.000 0,0.000-8.000 6,0.000 3.000 9,0.000 3.000 10,0.000 4.000 9</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7"/>
    </inkml:context>
    <inkml:brush xml:id="br0">
      <inkml:brushProperty name="width" value="0.0297452695667744" units="cm"/>
      <inkml:brushProperty name="height" value="0.0297452695667744" units="cm"/>
      <inkml:brushProperty name="color" value="#000000"/>
      <inkml:brushProperty name="ignorePressure" value="0"/>
    </inkml:brush>
  </inkml:definitions>
  <inkml:trace contextRef="#ctx0" brushRef="#br0">80250.000 40550.000 739,'0.000'-113.000'1,"0.000"26.000"2,0.000 24.000 1,0.000 26.000 3,3.000 12.000 2,6.000 0.000 4,7.000 0.000 3,6.000 0.000 3,4.000 1.000 3,4.000 4.000-2,3.000 3.000 0,3.000 3.000 0,4.000 1.000 0,7.000 1.000-1,6.000-1.000 0,7.000 1.000 0,2.000 1.000-3,1.000 3.000-6,-1.000 3.000-6,1.000 4.000-7,-4.000 1.000-6,-6.000 0.000-5,-6.000 0.000-4,-6.000 0.000-7,-6.000 0.000-1,-2.000 0.000 0,-3.000 0.000 1,-3.000 0.000 0</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8"/>
    </inkml:context>
    <inkml:brush xml:id="br0">
      <inkml:brushProperty name="width" value="0.0351196639239788" units="cm"/>
      <inkml:brushProperty name="height" value="0.0351196639239788" units="cm"/>
      <inkml:brushProperty name="color" value="#000000"/>
      <inkml:brushProperty name="ignorePressure" value="0"/>
    </inkml:brush>
  </inkml:definitions>
  <inkml:trace contextRef="#ctx0" brushRef="#br0">81350.000 39600.000 626,'0.000'-47.000'-3,"0.000"6.000"-5,0.000 7.000-6,0.000 6.000-6,0.000 1.000-1,0.000-3.000 3,0.000-3.000 2,0.000-2.000 2,0.000-1.000 9,0.000 3.000 13,0.000 3.000 14,0.000 4.000 12,1.000 7.000 8,4.000 13.000 2,3.000 12.000 2,3.000 13.000 2,1.000 10.000-2,1.000 10.000-6,-1.000 10.000-6,1.000 9.000-5,-3.000 7.000-5,-2.000 7.000-2,-3.000 6.000-3,-3.000 7.000-3,-2.000 4.000-4,0.000 3.000-6,0.000 3.000-5,0.000 4.000-7,-2.000 2.000-5,-3.000 4.000-6,-3.000 3.000-7,-2.000 3.000-6,-3.000-4.000-4,1.000-8.000-3,-1.000-10.000-1,1.000-9.000-3,1.000-12.000-2,3.000-11.000 2,3.000-14.000 0,4.000-11.000 0</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8"/>
    </inkml:context>
    <inkml:brush xml:id="br0">
      <inkml:brushProperty name="width" value="0.0312260948121548" units="cm"/>
      <inkml:brushProperty name="height" value="0.0312260948121548" units="cm"/>
      <inkml:brushProperty name="color" value="#000000"/>
      <inkml:brushProperty name="ignorePressure" value="0"/>
    </inkml:brush>
  </inkml:definitions>
  <inkml:trace contextRef="#ctx0" brushRef="#br0">81950.000 39250.000 704,'-22.000'-49.000'0,"6.000"4.000"0,7.000 3.000 0,6.000 3.000 0,7.000 9.000 9,10.000 16.000 17,10.000 15.000 19,9.000 17.000 16,4.000 11.000 2,1.000 10.000-17,-1.000 10.000-16,1.000 9.000-17,-1.000 4.000-11,1.000 1.000-3,-1.000-1.000-5,1.000 1.000-4,-3.000-3.000-3,-2.000-2.000-1,-3.000-3.000-2,-3.000-3.000-1,-4.000-4.000 0,-3.000-3.000 0,-3.000-3.000 1,-2.000-2.000-1,-3.000-5.000-4,1.000-2.000-11,-1.000-3.000-10,1.000-3.000-11</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0"/>
    </inkml:context>
    <inkml:brush xml:id="br0">
      <inkml:brushProperty name="width" value="0.0420141369104385" units="cm"/>
      <inkml:brushProperty name="height" value="0.0420141369104385" units="cm"/>
      <inkml:brushProperty name="color" value="#f2395b"/>
      <inkml:brushProperty name="ignorePressure" value="0"/>
    </inkml:brush>
  </inkml:definitions>
  <inkml:trace contextRef="#ctx0" brushRef="#br0">91000.000 32800.000 523,'145.000'-69.000'13,"-9.000"13.000"-3,-10.000 12.000-2,-8.000 13.000-3,2.000 4.000 1,16.000-3.000 6,15.000-3.000 5,17.000-2.000 6,3.000 0.000 1,-5.000 7.000-1,-7.000 6.000-2,-5.000 7.000-1,-12.000 4.000-3,-16.000 3.000-2,-15.000 3.000-2,-15.000 4.000-3,-17.000 5.000-2,-15.000 10.000-2,-15.000 10.000-2,-16.000 9.000-1,-10.000 7.000 0,-3.000 7.000 2,-3.000 6.000 4,-2.000 7.000 2,-11.000 10.000 3,-15.000 16.000 3,-15.000 15.000 2,-16.000 17.000 4,-12.000 3.000-1,-5.000-5.000-2,-7.000-7.000-2,-5.000-5.000-3,-6.000-9.000-2,-3.000-9.000-2,-3.000-10.000-2,-2.000-8.000-3,-1.000-11.000-2,3.000-8.000-6,3.000-10.000-4,4.000-9.000-4,4.000-13.000-2,6.000-16.000 1,7.000-15.000 0,6.000-15.000 1,7.000-23.000-6,10.000-28.000-13,10.000-28.000-12,9.000-27.000-12,7.000-22.000-4,7.000-11.000 6,6.000-14.000 6,7.000-11.000 6,4.000 5.000 5,3.000 26.000 6,3.000 24.000 6,4.000 26.000 4,-1.000 21.000 7,-3.000 19.000 5,-3.000 19.000 7,-2.000 19.000 7,-11.000 19.000 10,-15.000 23.000 16,-15.000 22.000 15,-16.000 22.000 16,-13.000 16.000 1,-9.000 14.000-12,-10.000 11.000-13,-8.000 14.000-13,-3.000 3.000-7,7.000-2.000-5,6.000-3.000-4,7.000-3.000-3,7.000-7.000-2,9.000-9.000 0,10.000-10.000 2,10.000-8.000 0,19.000-14.000-6,32.000-15.000-14,31.000-15.000-13,32.000-16.000-13,18.000-18.000-8,6.000-18.000-4,7.000-19.000-4,6.000-18.000-2,-2.000-10.000 1,-9.000 0.000 6,-10.000 0.000 6,-8.000 0.000 7,-12.000 6.000 6,-12.000 13.000 7,-13.000 12.000 6,-12.000 13.000 6</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8"/>
    </inkml:context>
    <inkml:brush xml:id="br0">
      <inkml:brushProperty name="width" value="0.0455862134695053" units="cm"/>
      <inkml:brushProperty name="height" value="0.0455862134695053" units="cm"/>
      <inkml:brushProperty name="color" value="#000000"/>
      <inkml:brushProperty name="ignorePressure" value="0"/>
    </inkml:brush>
  </inkml:definitions>
  <inkml:trace contextRef="#ctx0" brushRef="#br0">84050.000 38950.000 482,'1.000'-50.000'5,"4.000"0.000"8,3.000 0.000 9,3.000 0.000 9,-2.000 9.000 3,-6.000 19.000-3,-6.000 19.000-2,-6.000 19.000-3,-12.000 15.000-4,-15.000 13.000-5,-15.000 12.000-6,-16.000 13.000-4,-8.000 4.000-3,0.000-3.000 1,0.000-3.000-1,0.000-2.000 1,1.000-5.000-1,4.000-2.000-1,3.000-3.000-1,3.000-3.000 0,6.000-6.000-1,9.000-5.000-2,10.000-7.000 1,10.000-5.000-2,5.000-4.000 3,4.000 0.000 7,3.000 0.000 5,3.000 0.000 8,3.000 1.000 1,3.000 4.000-3,3.000 3.000-2,4.000 3.000-3,-3.000 3.000-2,-5.000 3.000-1,-7.000 3.000-2,-5.000 4.000 0,-1.000-1.000-1,6.000-3.000-1,7.000-3.000 1,6.000-2.000 0,1.000-1.000-1,-3.000 3.000 0,-3.000 3.000 1,-2.000 4.000-1,-1.000 2.000 0,3.000 4.000-1,3.000 3.000-1,4.000 3.000 0,1.000 6.000-2,0.000 9.000-2,0.000 10.000-3,0.000 10.000-1,-2.000 10.000-4,-3.000 13.000-4,-3.000 12.000-5,-2.000 13.000-5,-1.000 7.000-5,3.000 4.000-5,3.000 3.000-7,4.000 3.000-6,1.000-7.000-2,0.000-15.000 4,0.000-15.000 2,0.000-16.000 4,0.000-18.000 1,0.000-18.000-2,0.000-19.000-2,0.000-18.000 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9"/>
    </inkml:context>
    <inkml:brush xml:id="br0">
      <inkml:brushProperty name="width" value="0.0319321155548096" units="cm"/>
      <inkml:brushProperty name="height" value="0.0319321155548096" units="cm"/>
      <inkml:brushProperty name="color" value="#000000"/>
      <inkml:brushProperty name="ignorePressure" value="0"/>
    </inkml:brush>
  </inkml:definitions>
  <inkml:trace contextRef="#ctx0" brushRef="#br0">84150.000 39600.000 688,'26.000'-68.000'71,"4.000"17.000"-14,3.000 15.000-14,3.000 16.000-15,7.000 7.000-8,14.000 1.000-1,11.000-1.000-2,14.000 1.000-1,7.000-1.000-2,3.000 1.000-4,3.000-1.000-1,4.000 1.000-3,-3.000 1.000-5,-5.000 3.000-5,-7.000 3.000-5,-5.000 4.000-7,-9.000 1.000-3,-9.000 0.000-3,-10.000 0.000-1,-8.000 0.000-3,-8.000 0.000-4,-2.000 0.000-6,-3.000 0.000-6,-3.000 0.000-7</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19"/>
    </inkml:context>
    <inkml:brush xml:id="br0">
      <inkml:brushProperty name="width" value="0.0325261875987053" units="cm"/>
      <inkml:brushProperty name="height" value="0.0325261875987053" units="cm"/>
      <inkml:brushProperty name="color" value="#000000"/>
      <inkml:brushProperty name="ignorePressure" value="0"/>
    </inkml:brush>
  </inkml:definitions>
  <inkml:trace contextRef="#ctx0" brushRef="#br0">85150.000 38750.000 676,'-91.000'-69.000'18,"19.000"13.000"4,19.000 12.000 5,19.000 13.000 5,13.000 18.000 1,10.000 26.000 1,10.000 24.000 0,9.000 26.000 0,4.000 15.000-3,1.000 6.000-7,-1.000 7.000-6,1.000 6.000-6,-4.000 1.000-8,-6.000-3.000-8,-6.000-3.000-10,-6.000-2.000-8,-4.000-3.000-7,1.000 1.000-3,-1.000-1.000-4,1.000 1.000-3,-1.000-9.000-2,1.000-15.000-2,-1.000-15.000-1,1.000-16.000-1</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0"/>
    </inkml:context>
    <inkml:brush xml:id="br0">
      <inkml:brushProperty name="width" value="0.030466990545392" units="cm"/>
      <inkml:brushProperty name="height" value="0.030466990545392" units="cm"/>
      <inkml:brushProperty name="color" value="#000000"/>
      <inkml:brushProperty name="ignorePressure" value="0"/>
    </inkml:brush>
  </inkml:definitions>
  <inkml:trace contextRef="#ctx0" brushRef="#br0">86250.000 39950.000 722,'276.000'-68.000'93,"-46.000"17.000"-21,-47.000 15.000-21,-47.000 16.000-21,-29.000 9.000-13,-8.000 3.000-7,-10.000 3.000-6,-9.000 4.000-5,-9.000 1.000-10,-5.000 0.000-11,-7.000 0.000-11,-5.000 0.000-12,-8.000 0.000-4,-5.000 0.000 1,-7.000 0.000 2,-5.000 0.000 1,-9.000-2.000 5,-9.000-3.000 7,-10.000-3.000 9,-8.000-2.000 7</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0"/>
    </inkml:context>
    <inkml:brush xml:id="br0">
      <inkml:brushProperty name="width" value="0.0347563847899437" units="cm"/>
      <inkml:brushProperty name="height" value="0.0347563847899437" units="cm"/>
      <inkml:brushProperty name="color" value="#000000"/>
      <inkml:brushProperty name="ignorePressure" value="0"/>
    </inkml:brush>
  </inkml:definitions>
  <inkml:trace contextRef="#ctx0" brushRef="#br0">87350.000 39150.000 632,'-90.000'-47.000'4,"23.000"6.000"8,22.000 7.000 8,22.000 6.000 7,12.000 9.000 5,3.000 13.000 1,3.000 12.000 1,4.000 13.000 1,1.000 15.000-3,0.000 19.000-4,0.000 19.000-4,0.000 19.000-6,-2.000 9.000-2,-3.000 0.000-1,-3.000 0.000 0,-2.000 0.000-1,-5.000 0.000-5,-2.000 0.000-13,-3.000 0.000-10,-3.000 0.000-12,1.000-4.000-8,6.000-5.000-5,7.000-7.000-4,6.000-5.000-4,7.000-14.000-2,10.000-18.000 2,10.000-19.000 2,9.000-18.000 1</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0"/>
    </inkml:context>
    <inkml:brush xml:id="br0">
      <inkml:brushProperty name="width" value="0.0383993722498417" units="cm"/>
      <inkml:brushProperty name="height" value="0.0383993722498417" units="cm"/>
      <inkml:brushProperty name="color" value="#000000"/>
      <inkml:brushProperty name="ignorePressure" value="0"/>
    </inkml:brush>
  </inkml:definitions>
  <inkml:trace contextRef="#ctx0" brushRef="#br0">88700.000 39150.000 572,'21.000'-47.000'5,"-5.000"6.000"10,-7.000 7.000 10,-5.000 6.000 9,-4.000 10.000 6,0.000 17.000 3,0.000 15.000 1,0.000 16.000 3,0.000 13.000-4,0.000 14.000-6,0.000 11.000-9,0.000 14.000-7,-4.000 7.000-5,-5.000 3.000-4,-7.000 3.000-2,-5.000 4.000-4,-4.000-3.000-5,0.000-5.000-4,0.000-7.000-5,0.000-5.000-5,1.000-8.000-5,4.000-5.000-7,3.000-7.000-6,3.000-5.000-7,1.000-8.000-1,1.000-5.000 2,-1.000-7.000 3,1.000-5.000 2</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1"/>
    </inkml:context>
    <inkml:brush xml:id="br0">
      <inkml:brushProperty name="width" value="0.0329302623867989" units="cm"/>
      <inkml:brushProperty name="height" value="0.0329302623867989" units="cm"/>
      <inkml:brushProperty name="color" value="#000000"/>
      <inkml:brushProperty name="ignorePressure" value="0"/>
    </inkml:brush>
  </inkml:definitions>
  <inkml:trace contextRef="#ctx0" brushRef="#br0">88700.000 39850.000 668,'25.000'-72.000'15,"0.000"6.000"2,0.000 7.000 1,0.000 6.000 0,3.000 6.000 3,6.000 6.000 2,7.000 7.000 3,6.000 6.000 3,4.000 4.000 1,4.000 4.000-2,3.000 3.000-2,3.000 3.000-2,-1.000 3.000-3,-2.000 3.000-5,-3.000 3.000-4,-3.000 4.000-4,-4.000 1.000-15,-3.000 0.000-21,-3.000 0.000-21,-2.000 0.000-23</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1"/>
    </inkml:context>
    <inkml:brush xml:id="br0">
      <inkml:brushProperty name="width" value="0.0444460585713387" units="cm"/>
      <inkml:brushProperty name="height" value="0.0444460585713387" units="cm"/>
      <inkml:brushProperty name="color" value="#000000"/>
      <inkml:brushProperty name="ignorePressure" value="0"/>
    </inkml:brush>
  </inkml:definitions>
  <inkml:trace contextRef="#ctx0" brushRef="#br0">89800.000 38400.000 494,'0.000'-47.000'2,"0.000"6.000"2,0.000 7.000 3,0.000 6.000 3,-2.000 3.000 5,-3.000 0.000 4,-3.000 0.000 6,-2.000 0.000 5,-1.000 7.000 4,3.000 17.000 1,3.000 15.000 1,4.000 16.000 1,1.000 10.000-1,0.000 7.000-4,0.000 6.000-3,0.000 7.000-4,-2.000 8.000-3,-3.000 14.000-2,-3.000 11.000-4,-2.000 14.000-2,-6.000 5.000-3,-6.000 1.000-2,-6.000-1.000-2,-6.000 1.000-1,-2.000 2.000-2,3.000 7.000-2,3.000 6.000-2,4.000 7.000-1,2.000-3.000-4,4.000-8.000-4,3.000-10.000-5,3.000-9.000-4,1.000-10.000-5,1.000-9.000-3,-1.000-10.000-5,1.000-8.000-4,-1.000-8.000-2,1.000-2.000 1,-1.000-3.000-1,1.000-3.000 1,2.000-20.000-1,7.000-33.000-2,6.000-35.000-3,7.000-34.000-2,7.000-16.000 3,9.000 3.000 12,10.000 3.000 10,10.000 4.000 11,5.000 1.000 7,4.000 0.000 4,3.000 0.000 3,3.000 0.000 4,1.000 3.000 4,1.000 6.000 5,-1.000 7.000 5,1.000 6.000 5,-4.000 6.000 2,-6.000 6.000 2,-6.000 7.000 0,-6.000 6.000 1,-7.000 13.000-1,-6.000 23.000-2,-6.000 22.000-3,-6.000 22.000-2,-7.000 7.000-4,-6.000-6.000-3,-6.000-6.000-4,-6.000-6.000-4,5.000-12.000-7,20.000-15.000-10,18.000-15.000-11,20.000-16.000-11,10.000-12.000-5,3.000-5.000 2,3.000-7.000 2,4.000-5.000 1,-1.000-4.000 3,-3.000 0.000 4,-3.000 0.000 5,-2.000 0.000 4,-8.000 4.000 2,-8.000 10.000 0,-10.000 10.000 0,-9.000 9.000 0,-10.000 12.000 11,-9.000 16.000 22,-10.000 15.000 23,-8.000 17.000 22,-6.000 7.000 5,1.000 0.000-14,-1.000 0.000-13,1.000 0.000-13,1.000-2.000-8,3.000-3.000-4,3.000-3.000-3,4.000-2.000-4,1.000-1.000-3,0.000 3.000-4,0.000 3.000-5,0.000 4.000-3,3.000-3.000-5,6.000-5.000-4,7.000-7.000-3,6.000-5.000-5,4.000-6.000-1,4.000-3.000 0,3.000-3.000 1,3.000-2.000 0,3.000-6.000 1,3.000-6.000 0,3.000-6.000 0,4.000-6.000 1,1.000-9.000 0,0.000-8.000 0,0.000-10.000 2,0.000-9.000-1,-2.000-9.000 2,-3.000-5.000 2,-3.000-7.000 3,-2.000-5.000 1,-6.000-3.000 2,-6.000 4.000 2,-6.000 3.000 1,-6.000 3.000 3,-7.000 4.000-1,-6.000 7.000-1,-6.000 6.000-1,-6.000 7.000-1,-7.000 5.000 0,-6.000 7.000 3,-6.000 6.000 2,-6.000 7.000 3,-9.000 7.000-4,-8.000 9.000-9,-10.000 10.000-10,-9.000 10.000-8,-2.000 7.000-6,6.000 6.000 0,7.000 7.000-1,6.000 6.000 0,6.000-2.000 2,6.000-9.000 4,7.000-10.000 5,6.000-8.000 5</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2"/>
    </inkml:context>
    <inkml:brush xml:id="br0">
      <inkml:brushProperty name="width" value="0.0306038316339254" units="cm"/>
      <inkml:brushProperty name="height" value="0.0306038316339254" units="cm"/>
      <inkml:brushProperty name="color" value="#000000"/>
      <inkml:brushProperty name="ignorePressure" value="0"/>
    </inkml:brush>
  </inkml:definitions>
  <inkml:trace contextRef="#ctx0" brushRef="#br0">92600.000 39150.000 718,'-11.000'-47.000'7,"28.000"6.000"13,28.000 7.000 13,29.000 6.000 14,7.000 6.000 1,-12.000 6.000-9,-13.000 7.000-11,-12.000 6.000-10,10.000 1.000-5,35.000-3.000-3,35.000-3.000-1,34.000-2.000-2,13.000-5.000-5,-5.000-2.000-4,-7.000-3.000-6,-5.000-3.000-6,-12.000 1.000-5,-16.000 6.000-5,-15.000 7.000-5,-15.000 6.000-6,-15.000 3.000-3,-12.000 0.000-2,-13.000 0.000-2,-12.000 0.000-2</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2"/>
    </inkml:context>
    <inkml:brush xml:id="br0">
      <inkml:brushProperty name="width" value="0.0311349853873253" units="cm"/>
      <inkml:brushProperty name="height" value="0.0311349853873253" units="cm"/>
      <inkml:brushProperty name="color" value="#000000"/>
      <inkml:brushProperty name="ignorePressure" value="0"/>
    </inkml:brush>
  </inkml:definitions>
  <inkml:trace contextRef="#ctx0" brushRef="#br0">94450.000 37950.000 706,'-43.000'-4.000'3,"17.000"-5.000"7,15.000-7.000 5,16.000-5.000 7,9.000-1.000 1,3.000 6.000-3,3.000 7.000-5,4.000 6.000-3,8.000 3.000 1,17.000 0.000 6,15.000 0.000 7,16.000 0.000 7,7.000 4.000 0,1.000 10.000-9,-1.000 10.000-7,1.000 9.000-9,-1.000 6.000-7,1.000 3.000-10,-1.000 3.000-9,1.000 4.000-8,-6.000 2.000-5,-8.000 4.000 0,-10.000 3.000 0,-9.000 3.000-1,-12.000-4.000 3,-11.000-8.000 3,-14.000-10.000 4,-11.000-9.000 4,-6.000-7.000 0,4.000-3.000-4,3.000-3.000-5,3.000-2.000-2</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1"/>
    </inkml:context>
    <inkml:brush xml:id="br0">
      <inkml:brushProperty name="width" value="0.0458828508853912" units="cm"/>
      <inkml:brushProperty name="height" value="0.0458828508853912" units="cm"/>
      <inkml:brushProperty name="color" value="#f2395b"/>
      <inkml:brushProperty name="ignorePressure" value="0"/>
    </inkml:brush>
  </inkml:definitions>
  <inkml:trace contextRef="#ctx0" brushRef="#br0">93550.000 32150.000 479,'121.000'-74.000'1,"-5.000"4.000"3,-7.000 3.000 1,-5.000 3.000 3,-9.000 7.000 4,-9.000 14.000 4,-10.000 11.000 5,-8.000 14.000 5,-11.000 8.000 2,-8.000 7.000-3,-10.000 6.000-1,-9.000 7.000-2,-5.000 8.000-1,0.000 14.000 4,0.000 11.000 2,0.000 14.000 2,-2.000 8.000 1,-3.000 7.000-4,-3.000 6.000-3,-2.000 7.000-2,-3.000 5.000-3,1.000 7.000-1,-1.000 6.000 0,1.000 7.000-2,-3.000 5.000-1,-2.000 7.000-2,-3.000 6.000-1,-3.000 7.000-1,-7.000-3.000-3,-9.000-8.000-3,-10.000-10.000-2,-8.000-9.000-5,-9.000-13.000-3,-6.000-16.000-5,-6.000-15.000-5,-6.000-15.000-5,-9.000-14.000-2,-8.000-8.000-1,-10.000-10.000-1,-9.000-9.000 1,-4.000-12.000-1,4.000-11.000 2,3.000-14.000 1,3.000-11.000 1,9.000-11.000 1,16.000-5.000 2,15.000-7.000 2,17.000-5.000 1,16.000-4.000 4,19.000 0.000 7,19.000 0.000 6,19.000 0.000 7,18.000-4.000 2,19.000-5.000-2,19.000-7.000-1,19.000-5.000-1,18.000-8.000-5,19.000-5.000-7,19.000-7.000-6,19.000-5.000-7,-1.000 2.000-4,-18.000 13.000-3,-19.000 12.000-1,-18.000 13.000-3,-23.000 13.000-1,-24.000 17.000-1,-26.000 15.000 0,-24.000 16.000-1</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2"/>
    </inkml:context>
    <inkml:brush xml:id="br0">
      <inkml:brushProperty name="width" value="0.029315710067749" units="cm"/>
      <inkml:brushProperty name="height" value="0.029315710067749" units="cm"/>
      <inkml:brushProperty name="color" value="#000000"/>
      <inkml:brushProperty name="ignorePressure" value="0"/>
    </inkml:brush>
  </inkml:definitions>
  <inkml:trace contextRef="#ctx0" brushRef="#br0">93200.000 39600.000 750,'-82.000'-2.000'5,"39.000"-3.000"11,36.000-3.000 10,39.000-2.000 10,30.000-1.000 3,26.000 3.000-5,24.000 3.000-5,26.000 4.000-6,12.000-1.000-4,0.000-3.000-6,0.000-3.000-6,0.000-2.000-4,-4.000-3.000-7,-5.000 1.000-3,-7.000-1.000-6,-5.000 1.000-4,-14.000 1.000-5,-18.000 3.000-4,-19.000 3.000-6,-18.000 4.000-4</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2"/>
    </inkml:context>
    <inkml:brush xml:id="br0">
      <inkml:brushProperty name="width" value="0.0332415886223316" units="cm"/>
      <inkml:brushProperty name="height" value="0.0332415886223316" units="cm"/>
      <inkml:brushProperty name="color" value="#000000"/>
      <inkml:brushProperty name="ignorePressure" value="0"/>
    </inkml:brush>
  </inkml:definitions>
  <inkml:trace contextRef="#ctx0" brushRef="#br0">93450.000 39700.000 661,'-90.000'-2.000'0,"23.000"-3.000"0,22.000-3.000 0,22.000-2.000 0,23.000 3.000 11,25.000 14.000 20,25.000 11.000 22,25.000 14.000 21,14.000 5.000 0,3.000 1.000-21,3.000-1.000-21,4.000 1.000-22,-3.000-1.000-16,-5.000 1.000-14,-7.000-1.000-15,-5.000 1.000-13,-11.000-3.000-4,-11.000-2.000 8,-14.000-3.000 7,-11.000-3.000 7,-7.000-4.000 3,0.000-3.000-3,0.000-3.000-1,0.000-2.000-3</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3"/>
    </inkml:context>
    <inkml:brush xml:id="br0">
      <inkml:brushProperty name="width" value="0.0384131707251072" units="cm"/>
      <inkml:brushProperty name="height" value="0.0384131707251072" units="cm"/>
      <inkml:brushProperty name="color" value="#000000"/>
      <inkml:brushProperty name="ignorePressure" value="0"/>
    </inkml:brush>
  </inkml:definitions>
  <inkml:trace contextRef="#ctx0" brushRef="#br0">96800.000 38000.000 572,'-46.000'-50.000'1,"10.000"0.000"0,10.000 0.000 1,9.000 0.000 1,6.000 9.000 8,3.000 19.000 16,3.000 19.000 15,4.000 19.000 15,1.000 15.000 4,0.000 13.000-9,0.000 12.000-9,0.000 13.000-9,0.000 9.000-7,0.000 6.000-5,0.000 7.000-5,0.000 6.000-5,-2.000 4.000-4,-3.000 4.000-3,-3.000 3.000-2,-2.000 3.000-4,-8.000-1.000-6,-8.000-2.000-8,-10.000-3.000-8,-9.000-3.000-8,-2.000-6.000-6,6.000-5.000-1,7.000-7.000-3,6.000-5.000-2</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3"/>
    </inkml:context>
    <inkml:brush xml:id="br0">
      <inkml:brushProperty name="width" value="0.0322950668632984" units="cm"/>
      <inkml:brushProperty name="height" value="0.0322950668632984" units="cm"/>
      <inkml:brushProperty name="color" value="#000000"/>
      <inkml:brushProperty name="ignorePressure" value="0"/>
    </inkml:brush>
  </inkml:definitions>
  <inkml:trace contextRef="#ctx0" brushRef="#br0">96650.000 38900.000 681,'1.000'-69.000'0,"4.000"13.000"0,3.000 12.000 0,3.000 13.000 0,6.000 6.000 6,9.000 0.000 13,10.000 0.000 12,10.000 0.000 13,5.000 1.000 2,4.000 4.000-8,3.000 3.000-8,3.000 3.000-8,1.000 3.000-5,1.000 3.000-4,-1.000 3.000-2,1.000 4.000-3,-4.000 1.000-1,-6.000 0.000 1,-6.000 0.000 1,-6.000 0.000 1</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4"/>
    </inkml:context>
    <inkml:brush xml:id="br0">
      <inkml:brushProperty name="width" value="0.0376527383923531" units="cm"/>
      <inkml:brushProperty name="height" value="0.0376527383923531" units="cm"/>
      <inkml:brushProperty name="color" value="#000000"/>
      <inkml:brushProperty name="ignorePressure" value="0"/>
    </inkml:brush>
  </inkml:definitions>
  <inkml:trace contextRef="#ctx0" brushRef="#br0">97700.000 37600.000 584,'-2.000'96.000'134,"-3.000"-5.000"-31,-3.000-7.000-30,-2.000-5.000-32,-6.000-1.000-19,-6.000 6.000-11,-6.000 7.000-8,-6.000 6.000-11,-2.000-2.000-4,3.000-9.000-1,3.000-10.000 0,4.000-8.000 0,7.000-12.000-3,13.000-12.000-7,12.000-13.000-6,13.000-12.000-7,13.000-12.000-3,17.000-8.000 0,15.000-10.000 0,16.000-9.000 1,7.000-7.000 2,1.000-3.000 6,-1.000-3.000 5,1.000-2.000 6,-6.000 0.000 5,-8.000 7.000 6,-10.000 6.000 5,-9.000 7.000 6,-10.000 7.000 2,-9.000 9.000-4,-10.000 10.000-2,-8.000 10.000-3,-11.000 5.000 6,-8.000 4.000 12,-10.000 3.000 13,-9.000 3.000 13,-5.000 3.000 5,0.000 3.000-2,0.000 3.000-3,0.000 4.000-2,1.000-3.000-5,4.000-5.000-7,3.000-7.000-7,3.000-5.000-6,10.000-6.000-11,20.000-3.000-13,18.000-3.000-13,20.000-2.000-13,6.000-8.000-6,-2.000-8.000 3,-3.000-10.000 3,-3.000-9.000 1,-6.000-9.000 4,-5.000-5.000 2,-7.000-7.000 3,-5.000-5.000 3,-6.000-9.000 3,-3.000-9.000 4,-3.000-10.000 4,-2.000-8.000 4,-5.000-8.000 3,-2.000-2.000 1,-3.000-3.000 1,-3.000-3.000 2,-2.000-2.000 1,0.000 0.000 0,0.000 0.000 0,0.000 0.000 1,-2.000 6.000 0,-3.000 13.000 0,-3.000 12.000 1,-2.000 13.000 1,-1.000 9.000 2,3.000 6.000 8,3.000 7.000 5,4.000 6.000 8,2.000 4.000 6,4.000 4.000 9,3.000 3.000 9,3.000 3.000 7,4.000 7.000 2,7.000 14.000-5,6.000 11.000-5,7.000 14.000-5,0.000 7.000-6,-2.000 3.000-7,-3.000 3.000-7,-3.000 4.000-7,-4.000 4.000-7,-3.000 6.000-6,-3.000 7.000-7,-2.000 6.000-5,-3.000-1.000-8,1.000-5.000-10,-1.000-7.000-8,1.000-5.000-10,-1.000-8.000-5,1.000-5.000 1,-1.000-7.000-2,1.000-5.000 1,-1.000-6.000 2,1.000-3.000 8,-1.000-3.000 6,1.000-2.000 6</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4"/>
    </inkml:context>
    <inkml:brush xml:id="br0">
      <inkml:brushProperty name="width" value="0.0454176478087902" units="cm"/>
      <inkml:brushProperty name="height" value="0.0454176478087902" units="cm"/>
      <inkml:brushProperty name="color" value="#000000"/>
      <inkml:brushProperty name="ignorePressure" value="0"/>
    </inkml:brush>
  </inkml:definitions>
  <inkml:trace contextRef="#ctx0" brushRef="#br0">100350.000 37150.000 484,'21.000'-25.000'6,"-5.000"0.000"13,-7.000 0.000 11,-5.000 0.000 13,-11.000 9.000 3,-11.000 19.000-6,-14.000 19.000-7,-11.000 19.000-6,-11.000 12.000-6,-5.000 6.000-5,-7.000 7.000-5,-5.000 6.000-6,-6.000 3.000-3,-3.000 0.000-2,-3.000 0.000-2,-2.000 0.000-3,2.000-4.000-3,9.000-5.000-2,10.000-7.000-4,10.000-5.000-2,8.000-8.000-2,10.000-5.000-2,10.000-7.000-2,9.000-5.000-1,6.000-3.000 9,3.000 4.000 17,3.000 3.000 19,4.000 3.000 18,1.000 4.000 7,0.000 7.000-7,0.000 6.000-5,0.000 7.000-7,0.000 5.000-4,0.000 7.000 0,0.000 6.000-2,0.000 7.000-1,-2.000 7.000-2,-3.000 9.000-3,-3.000 10.000-4,-2.000 10.000-2,-6.000 7.000-5,-6.000 6.000-4,-6.000 7.000-6,-6.000 6.000-4,-4.000 7.000-2,1.000 10.000 1,-1.000 10.000 2,1.000 9.000 0,2.000 2.000-7,7.000-2.000-14,6.000-3.000-16,7.000-3.000-14,0.000-10.000-6,-2.000-16.000 5,-3.000-15.000 5,-3.000-15.000 3,-1.000-18.000 7,4.000-19.000 6,3.000-18.000 8,3.000-19.000 6</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5"/>
    </inkml:context>
    <inkml:brush xml:id="br0">
      <inkml:brushProperty name="width" value="0.0338600724935532" units="cm"/>
      <inkml:brushProperty name="height" value="0.0338600724935532" units="cm"/>
      <inkml:brushProperty name="color" value="#000000"/>
      <inkml:brushProperty name="ignorePressure" value="0"/>
    </inkml:brush>
  </inkml:definitions>
  <inkml:trace contextRef="#ctx0" brushRef="#br0">100650.000 37450.000 649,'28.000'-24.000'45,"6.000"4.000"-8,7.000 3.000-6,6.000 3.000-9,9.000 1.000-1,13.000 1.000 2,12.000-1.000 4,13.000 1.000 2,6.000-1.000 0,0.000 1.000-4,0.000-1.000-4,0.000 1.000-5,-2.000 1.000-4,-3.000 3.000-4,-3.000 3.000-4,-2.000 4.000-4,-8.000 1.000-6,-8.000 0.000-10,-10.000 0.000-8,-9.000 0.000-10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5"/>
    </inkml:context>
    <inkml:brush xml:id="br0">
      <inkml:brushProperty name="width" value="0.0360310412943363" units="cm"/>
      <inkml:brushProperty name="height" value="0.0360310412943363" units="cm"/>
      <inkml:brushProperty name="color" value="#000000"/>
      <inkml:brushProperty name="ignorePressure" value="0"/>
    </inkml:brush>
  </inkml:definitions>
  <inkml:trace contextRef="#ctx0" brushRef="#br0">101550.000 36700.000 610,'-24.000'-46.000'1,"4.000"10.000"2,3.000 10.000 1,3.000 9.000 3,6.000 15.000 9,9.000 22.000 19,10.000 22.000 18,10.000 23.000 18,0.000 13.000 2,-5.000 6.000-17,-7.000 7.000-17,-5.000 6.000-16,-9.000 7.000-14,-9.000 10.000-13,-10.000 10.000-13,-8.000 9.000-11,-1.000-7.000-6,9.000-21.000 3,10.000-22.000 1,10.000-22.000 3,2.000-13.000-5,-3.000-3.000-8,-3.000-3.000-9,-2.000-2.000-9</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5"/>
    </inkml:context>
    <inkml:brush xml:id="br0">
      <inkml:brushProperty name="width" value="0.036240465939045" units="cm"/>
      <inkml:brushProperty name="height" value="0.036240465939045" units="cm"/>
      <inkml:brushProperty name="color" value="#000000"/>
      <inkml:brushProperty name="ignorePressure" value="0"/>
    </inkml:brush>
  </inkml:definitions>
  <inkml:trace contextRef="#ctx0" brushRef="#br0">101350.000 38850.000 607,'-10.000'-29.000'7,"32.000"-5.000"16,31.000-7.000 16,32.000-5.000 15,15.000 0.000 3,0.000 10.000-10,0.000 10.000-10,0.000 9.000-9,3.000 4.000-6,6.000 1.000-4,7.000-1.000-3,6.000 1.000-4,-1.000 1.000-2,-5.000 3.000 0,-7.000 3.000 0,-5.000 4.000-1,-11.000 1.000-11,-11.000 0.000-20,-14.000 0.000-19,-11.000 0.000-21,-11.000 0.000-8,-5.000 0.000 6,-7.000 0.000 5,-5.000 0.000 4</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5"/>
    </inkml:context>
    <inkml:brush xml:id="br0">
      <inkml:brushProperty name="width" value="0.036299291998148" units="cm"/>
      <inkml:brushProperty name="height" value="0.036299291998148" units="cm"/>
      <inkml:brushProperty name="color" value="#000000"/>
      <inkml:brushProperty name="ignorePressure" value="0"/>
    </inkml:brush>
  </inkml:definitions>
  <inkml:trace contextRef="#ctx0" brushRef="#br0">102700.000 37850.000 606,'-49.000'0.000'4,"4.000"0.000"9,3.000 0.000 9,3.000 0.000 8,6.000 10.000 6,9.000 23.000 2,10.000 22.000 3,10.000 22.000 2,2.000 13.000-3,-3.000 7.000-7,-3.000 6.000-8,-2.000 7.000-8,-3.000 5.000-3,1.000 7.000-1,-1.000 6.000-1,1.000 7.000 0,1.000-6.000-11,3.000-15.000-21,3.000-15.000-21,4.000-16.000-20,-1.000-13.000-8,-3.000-9.000 4,-3.000-10.000 3,-2.000-8.000 5</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1"/>
    </inkml:context>
    <inkml:brush xml:id="br0">
      <inkml:brushProperty name="width" value="0.0370527915656567" units="cm"/>
      <inkml:brushProperty name="height" value="0.0370527915656567" units="cm"/>
      <inkml:brushProperty name="color" value="#f2395b"/>
      <inkml:brushProperty name="ignorePressure" value="0"/>
    </inkml:brush>
  </inkml:definitions>
  <inkml:trace contextRef="#ctx0" brushRef="#br0">96900.000 29500.000 593,'112.000'70.000'85,"-24.000"-9.000"-13,-26.000-10.000-15,-24.000-8.000-12,-6.000-3.000-10,17.000 7.000-4,15.000 6.000-3,16.000 7.000-4,4.000 5.000-6,-6.000 7.000-8,-6.000 6.000-9,-6.000 7.000-7,-12.000 2.000-9,-15.000 1.000-11,-15.000-1.000-11,-16.000 1.000-9,-18.000-3.000-3,-18.000-2.000 7,-19.000-3.000 6,-18.000-3.000 7,-6.000-9.000 1,10.000-11.000-4,10.000-14.000-5,9.000-11.000-3</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6"/>
    </inkml:context>
    <inkml:brush xml:id="br0">
      <inkml:brushProperty name="width" value="0.0494090914726257" units="cm"/>
      <inkml:brushProperty name="height" value="0.0494090914726257" units="cm"/>
      <inkml:brushProperty name="color" value="#000000"/>
      <inkml:brushProperty name="ignorePressure" value="0"/>
    </inkml:brush>
  </inkml:definitions>
  <inkml:trace contextRef="#ctx0" brushRef="#br0">104450.000 38100.000 445,'-24.000'-24.000'0,"4.000"4.000"0,3.000 3.000 0,3.000 3.000 0,-1.000 1.000 5,-2.000 1.000 12,-3.000-1.000 10,-3.000 1.000 11,-2.000 5.000 4,0.000 14.000-6,0.000 11.000-4,0.000 14.000-5,-4.000 10.000-3,-5.000 9.000-1,-7.000 10.000-2,-5.000 10.000-1,-1.000 2.000-2,6.000-3.000-3,7.000-3.000-2,6.000-2.000-3,4.000-5.000-4,4.000-2.000-1,3.000-3.000-4,3.000-3.000-2,3.000-2.000-2,3.000 0.000 1,3.000 0.000-1,4.000 0.000 2,13.000-5.000-7,26.000-9.000-10,24.000-10.000-12,26.000-8.000-12,7.000-12.000-2,-9.000-12.000 5,-10.000-13.000 7,-8.000-12.000 5,-9.000-12.000 4,-6.000-8.000 3,-6.000-10.000 3,-6.000-9.000 3,-7.000-7.000 2,-6.000-3.000 2,-6.000-3.000 2,-6.000-2.000 2,-4.000 0.000 4,1.000 7.000 4,-1.000 6.000 6,1.000 7.000 4,-3.000 5.000 4,-2.000 7.000 2,-3.000 6.000 1,-3.000 7.000 1,4.000 2.000 2,13.000 1.000 2,12.000-1.000 2,13.000 1.000 2,6.000 4.000-3,0.000 9.000-6,0.000 10.000-7,0.000 10.000-7,-2.000 4.000-3,-3.000 0.000-1,-3.000 0.000 0,-2.000 0.000-1,-5.000 4.000 0,-2.000 10.000 1,-3.000 10.000 1,-3.000 9.000 1,-6.000 9.000 0,-5.000 9.000 1,-7.000 10.000 0,-5.000 10.000 2,-8.000 2.000-1,-5.000-3.000-2,-7.000-3.000-3,-5.000-2.000-2,-4.000-3.000 0,0.000 1.000 0,0.000-1.000 2,0.000 1.000 0,0.000-4.000-1,0.000-6.000-1,0.000-6.000-3,0.000-6.000-2,6.000-6.000-4,13.000-2.000-3,12.000-3.000-4,13.000-3.000-4,9.000-6.000 0,6.000-5.000 2,7.000-7.000 3,6.000-5.000 3,3.000-8.000 2,0.000-5.000-1,0.000-7.000 2,0.000-5.000-1,0.000-6.000 0,0.000-3.000-1,0.000-3.000-2,0.000-2.000 0,-2.000-1.000-1,-3.000 3.000 1,-3.000 3.000 1,-2.000 4.000 2,-6.000-4.000-1,-6.000-9.000 1,-6.000-10.000 1,-6.000-8.000-1,-4.000-6.000 2,1.000 1.000 0,-1.000-1.000 3,1.000 1.000 0,-3.000-1.000 3,-2.000 1.000 0,-3.000-1.000 1,-3.000 1.000 2,-1.000 2.000 1,4.000 7.000-1,3.000 6.000 0,3.000 7.000 1,1.000 4.000 2,1.000 3.000 7,-1.000 3.000 7,1.000 4.000 6,-3.000 1.000 8,-2.000 0.000 6,-3.000 0.000 9,-3.000 0.000 7,-2.000 7.000 4,0.000 17.000 1,0.000 15.000 2,0.000 16.000 1,-2.000 10.000-5,-3.000 7.000-10,-3.000 6.000-11,-2.000 7.000-10,-8.000 22.000-7,-8.000 42.000-4,-10.000 40.000-4,-9.000 41.000-3,-4.000 12.000-2,4.000-16.000-1,3.000-15.000 0,3.000-15.000 1,3.000-12.000-9,3.000-6.000-14,3.000-6.000-16,4.000-6.000-14,1.000-7.000-8,0.000-6.000-1,0.000-6.000-1,0.000-6.000-1,3.000-13.000 3,6.000-19.000 4,7.000-18.000 5,6.000-19.000 6</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27"/>
    </inkml:context>
    <inkml:brush xml:id="br0">
      <inkml:brushProperty name="width" value="0.0338781625032425" units="cm"/>
      <inkml:brushProperty name="height" value="0.0338781625032425" units="cm"/>
      <inkml:brushProperty name="color" value="#000000"/>
      <inkml:brushProperty name="ignorePressure" value="0"/>
    </inkml:brush>
  </inkml:definitions>
  <inkml:trace contextRef="#ctx0" brushRef="#br0">106400.000 37350.000 649,'26.000'-49.000'1,"4.000"4.000"3,3.000 3.000 1,3.000 3.000 3,1.000 4.000 6,1.000 7.000 8,-1.000 6.000 9,1.000 7.000 9,5.000 4.000 3,14.000 3.000-4,11.000 3.000-3,14.000 4.000-3,7.000 1.000-6,3.000 0.000-5,3.000 0.000-8,4.000 0.000-6,2.000 3.000-5,4.000 6.000-2,3.000 7.000-4,3.000 6.000-3</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6:35"/>
    </inkml:context>
    <inkml:brush xml:id="br0">
      <inkml:brushProperty name="width" value="0.0341286510229111" units="cm"/>
      <inkml:brushProperty name="height" value="0.0341286510229111" units="cm"/>
      <inkml:brushProperty name="color" value="#000000"/>
      <inkml:brushProperty name="ignorePressure" value="0"/>
    </inkml:brush>
  </inkml:definitions>
  <inkml:trace contextRef="#ctx0" brushRef="#br0">100150.000 36600.000 644,'46.000'-22.000'44,"-5.000"6.000"-8,-7.000 7.000-8,-5.000 6.000-8,-3.000 4.000-3,4.000 4.000-1,3.000 3.000 0,3.000 3.000 1,1.000 3.000-1,1.000 3.000 0,-1.000 3.000-1,1.000 4.000 1,-3.000 1.000-1,-2.000 0.000-3,-3.000 0.000-1,-3.000 0.000-2,-4.000 1.000-2,-3.000 4.000-2,-3.000 3.000-2,-2.000 3.000-2,-5.000 1.000-2,-2.000 1.000-2,-3.000-1.000-1,-3.000 1.000-2,-7.000 2.000-1,-9.000 7.000 1,-10.000 6.000 0,-8.000 7.000 1,-9.000 0.000 0,-6.000-2.000 1,-6.000-3.000 1,-6.000-3.000 0,2.000-6.000 0,14.000-5.000 0,11.000-7.000 1,14.000-5.000-1,-1.000-1.000 0,-12.000 6.000-1,-13.000 7.000 0,-12.000 6.000-1,-7.000 1.000 1,1.000-3.000-1,-1.000-3.000 1,1.000-2.000 1,2.000-5.000 1,7.000-2.000 1,6.000-3.000 2,7.000-3.000 2,10.000-6.000 3,16.000-5.000 4,15.000-7.000 6,17.000-5.000 4,19.000-6.000 1,26.000-3.000-3,24.000-3.000-3,26.000-2.000-2,8.000-3.000-5,-5.000 1.000-5,-7.000-1.000-5,-5.000 1.000-5,-8.000 2.000-9,-5.000 7.000-11,-7.000 6.000-10,-5.000 7.000-11,-11.000 4.000-3,-11.000 3.000 5,-14.000 3.000 6,-11.000 4.000 6,-9.000-1.000 3,-3.000-3.000 0,-3.000-3.000 2,-2.000-2.000 1</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5"/>
    </inkml:context>
    <inkml:brush xml:id="br0">
      <inkml:brushProperty name="width" value="0.0358523577451706" units="cm"/>
      <inkml:brushProperty name="height" value="0.0358523577451706" units="cm"/>
      <inkml:brushProperty name="color" value="#000000"/>
      <inkml:brushProperty name="ignorePressure" value="0"/>
    </inkml:brush>
  </inkml:definitions>
  <inkml:trace contextRef="#ctx0" brushRef="#br0">80300.000 44600.000 613,'-22.000'-25.000'0,"6.000"0.000"0,7.000 0.000 1,6.000 0.000-1,1.000 7.000 8,-3.000 17.000 13,-3.000 15.000 15,-2.000 16.000 14,-3.000 13.000 3,1.000 14.000-9,-1.000 11.000-8,1.000 14.000-8,-1.000 5.000-6,1.000 1.000-3,-1.000-1.000-4,1.000 1.000-3,-3.000 2.000-2,-2.000 7.000-2,-3.000 6.000-3,-3.000 7.000-2,-2.000 5.000 0,0.000 7.000 0,0.000 6.000 0,0.000 7.000 1,1.000 5.000-2,4.000 7.000-2,3.000 6.000-4,3.000 7.000-3,1.000-1.000-4,1.000-6.000-6,-1.000-6.000-6,1.000-6.000-6,1.000-9.000-2,3.000-8.000 2,3.000-10.000 2,4.000-9.000 1,1.000-10.000 0,0.000-9.000-3,0.000-10.000-2,0.000-8.000-3,0.000-11.000-1,0.000-8.000 2,0.000-10.000 3,0.000-9.000 1</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5"/>
    </inkml:context>
    <inkml:brush xml:id="br0">
      <inkml:brushProperty name="width" value="0.0343735739588737" units="cm"/>
      <inkml:brushProperty name="height" value="0.0343735739588737" units="cm"/>
      <inkml:brushProperty name="color" value="#000000"/>
      <inkml:brushProperty name="ignorePressure" value="0"/>
    </inkml:brush>
  </inkml:definitions>
  <inkml:trace contextRef="#ctx0" brushRef="#br0">81450.000 45500.000 640,'-2.000'-43.000'6,"-3.000"17.000"12,-3.000 15.000 13,-2.000 16.000 11,-5.000 10.000 2,-2.000 7.000-13,-3.000 6.000-11,-3.000 7.000-12,-7.000 4.000-5,-9.000 3.000-2,-10.000 3.000 0,-8.000 4.000-1,-9.000 2.000-1,-6.000 4.000-1,-6.000 3.000-1,-6.000 3.000-1,-2.000 1.000 2,3.000 1.000 2,3.000-1.000 3,4.000 1.000 2,-1.000-3.000 4,-3.000-2.000 0,-3.000-3.000 3,-2.000-3.000 2,3.000-4.000 0,14.000-3.000-1,11.000-3.000-1,14.000-2.000-1,7.000-5.000-1,3.000-2.000-2,3.000-3.000-1,4.000-3.000-2,11.000-1.000-1,23.000 4.000 1,22.000 3.000-1,22.000 3.000 0,10.000-4.000-1,1.000-8.000 1,-1.000-10.000-1,1.000-9.000 0,7.000-4.000 0,16.000 4.000-2,15.000 3.000-1,17.000 3.000 0,0.000 3.000-2,-11.000 3.000-2,-14.000 3.000-1,-11.000 4.000-3,-12.000 2.000 0,-9.000 4.000-2,-10.000 3.000-1,-8.000 3.000-1,-8.000 3.000-7,-2.000 3.000-11,-3.000 3.000-11,-3.000 4.000-11,-4.000-3.000-4,-3.000-5.000 5,-3.000-7.000 5,-2.000-5.000 4</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6"/>
    </inkml:context>
    <inkml:brush xml:id="br0">
      <inkml:brushProperty name="width" value="0.0337115600705147" units="cm"/>
      <inkml:brushProperty name="height" value="0.0337115600705147" units="cm"/>
      <inkml:brushProperty name="color" value="#000000"/>
      <inkml:brushProperty name="ignorePressure" value="0"/>
    </inkml:brush>
  </inkml:definitions>
  <inkml:trace contextRef="#ctx0" brushRef="#br0">82500.000 45400.000 652,'-22.000'-61.000'7,"6.000"28.000"14,7.000 28.000 13,6.000 29.000 15,3.000 15.000 2,0.000 3.000-8,0.000 3.000-9,0.000 4.000-7,-2.000 4.000-7,-3.000 6.000-3,-3.000 7.000-4,-2.000 6.000-4,-3.000 4.000-2,1.000 4.000-2,-1.000 3.000 0,1.000 3.000-2,-1.000 4.000-2,1.000 7.000 0,-1.000 6.000-1,1.000 7.000 0,-1.000 0.000-1,1.000-2.000 0,-1.000-3.000 1,1.000-3.000 1,-1.000-10.000-3,1.000-16.000-5,-1.000-15.000-5,1.000-15.000-5,5.000-21.000-2,14.000-25.000 2,11.000-25.000 2,14.000-25.000 2,8.000-15.000 0,7.000-2.000 1,6.000-3.000 0,7.000-3.000-1,4.000-2.000 3,3.000 0.000 3,3.000 0.000 3,4.000 0.000 4,-3.000 4.000 2,-5.000 10.000 0,-7.000 10.000 1,-5.000 9.000 1,-8.000 9.000-1,-5.000 9.000-1,-7.000 10.000-1,-5.000 10.000-1,-4.000 5.000 3,0.000 4.000 6,0.000 3.000 6,0.000 3.000 6,-4.000 6.000 1,-5.000 9.000-3,-7.000 10.000-4,-5.000 10.000-4,-4.000 5.000-3,0.000 4.000-1,0.000 3.000-3,0.000 3.000-2,-5.000 1.000 0,-9.000 1.000-1,-10.000-1.000 1,-8.000 1.000 0,-4.000-3.000 0,3.000-2.000-1,3.000-3.000 0,4.000-3.000 0,-1.000-6.000-1,-3.000-5.000 0,-3.000-7.000 1,-2.000-5.000 0,-5.000-6.000-2,-2.000-3.000-2,-3.000-3.000-3,-3.000-2.000-3,-2.000-3.000 0,0.000 1.000-1,0.000-1.000 2,0.000 1.000-1,1.000-3.000-4,4.000-2.000-14,3.000-3.000-11,3.000-3.000-12</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7"/>
    </inkml:context>
    <inkml:brush xml:id="br0">
      <inkml:brushProperty name="width" value="0.0329615212976933" units="cm"/>
      <inkml:brushProperty name="height" value="0.0329615212976933" units="cm"/>
      <inkml:brushProperty name="color" value="#000000"/>
      <inkml:brushProperty name="ignorePressure" value="0"/>
    </inkml:brush>
  </inkml:definitions>
  <inkml:trace contextRef="#ctx0" brushRef="#br0">84350.000 46700.000 667,'1.000'-40.000'73,"4.000"23.000"-11,3.000 22.000-11,3.000 22.000-12,-1.000 10.000-8,-2.000 1.000-6,-3.000-1.000-5,-3.000 1.000-7,-2.000 7.000-3,0.000 16.000-4,0.000 15.000-3,0.000 17.000-4,-4.000 5.000-3,-5.000-3.000-4,-7.000-3.000-2,-5.000-2.000-3,-3.000-5.000-2,4.000-2.000 2,3.000-3.000 0,3.000-3.000 2,3.000-6.000-5,3.000-5.000-10,3.000-7.000-9,4.000-5.000-11</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8"/>
    </inkml:context>
    <inkml:brush xml:id="br0">
      <inkml:brushProperty name="width" value="0.0303564295172691" units="cm"/>
      <inkml:brushProperty name="height" value="0.0303564295172691" units="cm"/>
      <inkml:brushProperty name="color" value="#000000"/>
      <inkml:brushProperty name="ignorePressure" value="0"/>
    </inkml:brush>
  </inkml:definitions>
  <inkml:trace contextRef="#ctx0" brushRef="#br0">85150.000 45900.000 724,'-36.000'-27.000'7,"28.000"-3.000"14,28.000-3.000 15,29.000-2.000 13,18.000 0.000 2,9.000 7.000-10,10.000 6.000-11,10.000 7.000-9,2.000 2.000-9,-3.000 1.000-6,-3.000-1.000-4,-2.000 1.000-7,-5.000 1.000-3,-2.000 3.000 0,-3.000 3.000-1,-3.000 4.000-1,-7.000 1.000-4,-9.000 0.000-5,-10.000 0.000-6,-8.000 0.000-5,-11.000 3.000-5,-8.000 6.000-3,-10.000 7.000-4,-9.000 6.000-2,-7.000 3.000 1,-3.000 0.000 9,-3.000 0.000 8,-2.000 0.000 7,-5.000-2.000 6,-2.000-3.000 4,-3.000-3.000 1,-3.000-2.000 4</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8"/>
    </inkml:context>
    <inkml:brush xml:id="br0">
      <inkml:brushProperty name="width" value="0.0312455482780933" units="cm"/>
      <inkml:brushProperty name="height" value="0.0312455482780933" units="cm"/>
      <inkml:brushProperty name="color" value="#000000"/>
      <inkml:brushProperty name="ignorePressure" value="0"/>
    </inkml:brush>
  </inkml:definitions>
  <inkml:trace contextRef="#ctx0" brushRef="#br0">85100.000 46850.000 704,'-65.000'-2.000'6,"23.000"-3.000"15,22.000-3.000 13,22.000-2.000 13,19.000-1.000 3,20.000 3.000-9,18.000 3.000-9,20.000 4.000-8,11.000-1.000-8,7.000-3.000-3,6.000-3.000-5,7.000-2.000-5,0.000-1.000-3,-2.000 3.000-4,-3.000 3.000-4,-3.000 4.000-4,-7.000 1.000-2,-9.000 0.000-1,-10.000 0.000 0,-8.000 0.000-1,-9.000 3.000-3,-6.000 6.000-4,-6.000 7.000-4,-6.000 6.000-5,-6.000 3.000-3,-2.000 0.000-3,-3.000 0.000-1,-3.000 0.000-3</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19"/>
    </inkml:context>
    <inkml:brush xml:id="br0">
      <inkml:brushProperty name="width" value="0.040231604129076" units="cm"/>
      <inkml:brushProperty name="height" value="0.040231604129076" units="cm"/>
      <inkml:brushProperty name="color" value="#000000"/>
      <inkml:brushProperty name="ignorePressure" value="0"/>
    </inkml:brush>
  </inkml:definitions>
  <inkml:trace contextRef="#ctx0" brushRef="#br0">87150.000 46600.000 546,'3.000'-47.000'6,"6.000"6.000"9,7.000 7.000 11,6.000 6.000 11,3.000 6.000 1,0.000 6.000-5,0.000 7.000-6,0.000 6.000-6,0.000 1.000-1,0.000-3.000 1,0.000-3.000 3,0.000-2.000 1,1.000-1.000 3,4.000 3.000 0,3.000 3.000 1,3.000 4.000 1,1.000 1.000-5,1.000 0.000-10,-1.000 0.000-10,1.000 0.000-10,-1.000-2.000-4,1.000-3.000 1,-1.000-3.000 1,1.000-2.000 2,-1.000-1.000 1,1.000 3.000 0,-1.000 3.000 0,1.000 4.000 1,5.000-3.000 0,14.000-5.000-2,11.000-7.000 0,14.000-5.000-2,0.000-3.000-1,-8.000 4.000 2,-10.000 3.000 0,-9.000 3.000 0,1.000 3.000 1,13.000 3.000 1,12.000 3.000 1,13.000 4.000 0,4.000 1.000 0,-3.000 0.000 1,-3.000 0.000-1,-2.000 0.000 0,-1.000 1.000 1,3.000 4.000-1,3.000 3.000 2,4.000 3.000 0,2.000 3.000-1,4.000 3.000-1,3.000 3.000-2,3.000 4.000-1,1.000-1.000-1,1.000-3.000-1,-1.000-3.000 0,1.000-2.000-2,1.000-3.000 0,3.000 1.000 1,3.000-1.000 1,4.000 1.000 0,2.000-3.000 2,4.000-2.000 0,3.000-3.000 0,3.000-3.000 1,4.000-2.000 0,7.000 0.000 0,6.000 0.000 0,7.000 0.000 0,7.000-2.000-1,9.000-3.000 2,10.000-3.000 0,10.000-2.000 1,4.000-1.000 1,0.000 3.000-1,0.000 3.000 0,0.000 4.000-1,0.000-1.000 1,0.000-3.000-1,0.000-3.000 0,0.000-2.000 1,-2.000-3.000-2,-3.000 1.000-1,-3.000-1.000-1,-2.000 1.000-2,-8.000-1.000-1,-8.000 1.000-2,-10.000-1.000-3,-9.000 1.000-1,-13.000 1.000-1,-16.000 3.000-1,-15.000 3.000 0,-15.000 4.000-1</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2"/>
    </inkml:context>
    <inkml:brush xml:id="br0">
      <inkml:brushProperty name="width" value="0.0376374199986458" units="cm"/>
      <inkml:brushProperty name="height" value="0.0376374199986458" units="cm"/>
      <inkml:brushProperty name="color" value="#f2395b"/>
      <inkml:brushProperty name="ignorePressure" value="0"/>
    </inkml:brush>
  </inkml:definitions>
  <inkml:trace contextRef="#ctx0" brushRef="#br0">96050.000 31700.000 584,'-58.000'21.000'48,"34.000"-5.000"-1,35.000-7.000-3,35.000-5.000-2,32.000-9.000-6,31.000-9.000-10,32.000-10.000-12,31.000-8.000-10,7.000-4.000-4,-15.000 3.000 0,-15.000 3.000 1,-16.000 4.000 2,-18.000 5.000-3,-18.000 10.000-8,-19.000 10.000-7,-18.000 9.000-7,-17.000 9.000 0,-11.000 9.000 9,-14.000 10.000 9,-11.000 10.000 8,-17.000 5.000 7,-18.000 4.000 4,-19.000 3.000 5,-18.000 3.000 3,-15.000 4.000 3,-9.000 7.000-1,-10.000 6.000 0,-8.000 7.000-1,-8.000 5.000-2,-2.000 7.000-5,-3.000 6.000-5,-3.000 7.000-4,2.000-3.000-6,10.000-8.000-4,10.000-10.000-6,9.000-9.000-6,23.000-21.000-8,38.000-31.000-15,37.000-31.000-13,38.000-31.000-15,27.000-23.000-2,20.000-11.000 7,18.000-14.000 7,20.000-11.000 7,2.000 2.000 8,-12.000 19.000 8,-13.000 19.000 8,-12.000 19.000 8,-10.000 12.000 8,-6.000 6.000 5,-6.000 7.000 6,-6.000 6.000 6,-10.000 12.000 6,-12.000 19.000 6,-13.000 19.000 5,-12.000 19.000 6,-10.000 13.000 6,-6.000 10.000 7,-6.000 10.000 7,-6.000 9.000 7,-10.000 6.000-1,-12.000 3.000-11,-13.000 3.000-11,-12.000 4.000-9,-7.000-4.000-10,1.000-9.000-6,-1.000-10.000-7,1.000-8.000-7,-1.000-11.000-4,1.000-8.000-3,-1.000-10.000-2,1.000-9.000-4,2.000-12.000-5,7.000-11.000-10,6.000-14.000-9,7.000-11.000-10,5.000-12.000-4,7.000-9.000-2,6.000-10.000-1,7.000-8.000 0</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0"/>
    </inkml:context>
    <inkml:brush xml:id="br0">
      <inkml:brushProperty name="width" value="0.0340182706713676" units="cm"/>
      <inkml:brushProperty name="height" value="0.0340182706713676" units="cm"/>
      <inkml:brushProperty name="color" value="#000000"/>
      <inkml:brushProperty name="ignorePressure" value="0"/>
    </inkml:brush>
  </inkml:definitions>
  <inkml:trace contextRef="#ctx0" brushRef="#br0">89700.000 44000.000 646,'1.000'-49.000'3,"4.000"4.000"5,3.000 3.000 6,3.000 3.000 5,-1.000 3.000 1,-2.000 3.000-4,-3.000 3.000-3,-3.000 4.000-3,-2.000 1.000-4,0.000 0.000 0,0.000 0.000-3,0.000 0.000-1,-2.000-2.000-2,-3.000-3.000 0,-3.000-3.000-2,-2.000-2.000 0,-3.000-3.000-1,1.000 1.000 2,-1.000-1.000 1,1.000 1.000 1,-4.000 1.000 1,-6.000 3.000 1,-6.000 3.000 1,-6.000 4.000 1,-2.000 1.000 0,3.000 0.000 1,3.000 0.000 1,4.000 0.000 0,-1.000 3.000 0,-3.000 6.000 0,-3.000 7.000-1,-2.000 6.000 0,-5.000 3.000-1,-2.000 0.000-1,-3.000 0.000 1,-3.000 0.000-2,-4.000 3.000 1,-3.000 6.000-1,-3.000 7.000 1,-2.000 6.000 0,-3.000 7.000 0,1.000 10.000 2,-1.000 10.000 0,1.000 9.000 0,1.000 9.000 1,3.000 9.000 0,3.000 10.000 0,4.000 10.000 0,-1.000 7.000 0,-3.000 6.000 0,-3.000 7.000-1,-2.000 6.000 1,0.000 1.000 0,7.000-3.000-1,6.000-3.000 1,7.000-2.000 0,4.000-5.000 0,3.000-2.000-2,3.000-3.000-1,4.000-3.000-1,4.000-6.000-1,6.000-5.000 0,7.000-7.000 0,6.000-5.000 0,4.000-8.000 0,4.000-5.000 0,3.000-7.000 1,3.000-5.000 0,7.000-9.000-1,14.000-9.000-2,11.000-10.000-1,14.000-8.000-2,11.000-8.000-2,14.000-2.000-3,11.000-3.000-3,14.000-3.000-2,5.000-7.000-5,1.000-9.000-8,-1.000-10.000-7,1.000-8.000-7,-4.000-4.000-3,-6.000 3.000 2,-6.000 3.000 1,-6.000 4.000 2,-12.000 2.000 3,-15.000 4.000 3,-15.000 3.000 4,-16.000 3.000 3</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0"/>
    </inkml:context>
    <inkml:brush xml:id="br0">
      <inkml:brushProperty name="width" value="0.031855508685112" units="cm"/>
      <inkml:brushProperty name="height" value="0.031855508685112" units="cm"/>
      <inkml:brushProperty name="color" value="#000000"/>
      <inkml:brushProperty name="ignorePressure" value="0"/>
    </inkml:brush>
  </inkml:definitions>
  <inkml:trace contextRef="#ctx0" brushRef="#br0">89850.000 44600.000 690,'0.000'-41.000'6,"0.000"19.000"11,0.000 19.000 13,0.000 19.000 10,0.000 10.000 4,0.000 4.000-6,0.000 3.000-6,0.000 3.000-6,-2.000 6.000-4,-3.000 9.000-4,-3.000 10.000-4,-2.000 10.000-3,-5.000 4.000-4,-2.000 0.000-3,-3.000 0.000-3,-3.000 0.000-4,-2.000-2.000-2,0.000-3.000-4,0.000-3.000-4,0.000-2.000-4,1.000-6.000-4,4.000-6.000-5,3.000-6.000-5,3.000-6.000-4</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0"/>
    </inkml:context>
    <inkml:brush xml:id="br0">
      <inkml:brushProperty name="width" value="0.0265120677649975" units="cm"/>
      <inkml:brushProperty name="height" value="0.0265120677649975" units="cm"/>
      <inkml:brushProperty name="color" value="#000000"/>
      <inkml:brushProperty name="ignorePressure" value="0"/>
    </inkml:brush>
  </inkml:definitions>
  <inkml:trace contextRef="#ctx0" brushRef="#br0">89650.000 45450.000 829,'46.000'-90.000'1,"-5.000"23.000"6,-7.000 22.000 6,-5.000 22.000 6,-3.000 10.000 2,4.000 1.000 0,3.000-1.000-1,3.000 1.000-1,1.000-1.000-2,1.000 1.000-4,-1.000-1.000-3,1.000 1.000-5,-1.000 1.000-2,1.000 3.000-2,-1.000 3.000 0,1.000 4.000-3,-3.000 1.000-5,-2.000 0.000-10,-3.000 0.000-9,-3.000 0.000-11,-2.000 0.000-5,0.000 0.000 1,0.000 0.000 1,0.000 0.000 0</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1"/>
    </inkml:context>
    <inkml:brush xml:id="br0">
      <inkml:brushProperty name="width" value="0.0319721736013889" units="cm"/>
      <inkml:brushProperty name="height" value="0.0319721736013889" units="cm"/>
      <inkml:brushProperty name="color" value="#000000"/>
      <inkml:brushProperty name="ignorePressure" value="0"/>
    </inkml:brush>
  </inkml:definitions>
  <inkml:trace contextRef="#ctx0" brushRef="#br0">90600.000 44600.000 688,'0.000'-60.000'20,"0.000"32.000"10,0.000 31.000 10,0.000 32.000 10,-2.000 16.000 0,-3.000 4.000-10,-3.000 3.000-9,-2.000 3.000-9,-3.000 3.000-7,1.000 3.000-6,-1.000 3.000-4,1.000 4.000-6,-3.000 1.000-6,-2.000 0.000-4,-3.000 0.000-6,-3.000 0.000-6,1.000-5.000-4,6.000-9.000-5,7.000-10.000-5,6.000-8.000-5</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1"/>
    </inkml:context>
    <inkml:brush xml:id="br0">
      <inkml:brushProperty name="width" value="0.0305737387388945" units="cm"/>
      <inkml:brushProperty name="height" value="0.0305737387388945" units="cm"/>
      <inkml:brushProperty name="color" value="#000000"/>
      <inkml:brushProperty name="ignorePressure" value="0"/>
    </inkml:brush>
  </inkml:definitions>
  <inkml:trace contextRef="#ctx0" brushRef="#br0">91050.000 44400.000 719,'1.000'-91.000'0,"4.000"19.000"0,3.000 19.000 0,3.000 19.000 0,4.000 13.000 7,7.000 10.000 12,6.000 10.000 14,7.000 9.000 13,-1.000 10.000 3,-6.000 14.000-6,-6.000 11.000-8,-6.000 14.000-6,-6.000 7.000-12,-2.000 3.000-14,-3.000 3.000-16,-3.000 4.000-15,-2.000-3.000-8,0.000-5.000 1,0.000-7.000 0,0.000-5.000-1,1.000-8.000 2,4.000-5.000 1,3.000-7.000 1,3.000-5.000 3,3.000-8.000 1,3.000-5.000 3,3.000-7.000 4,4.000-5.000 2</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1"/>
    </inkml:context>
    <inkml:brush xml:id="br0">
      <inkml:brushProperty name="width" value="0.0360297560691833" units="cm"/>
      <inkml:brushProperty name="height" value="0.0360297560691833" units="cm"/>
      <inkml:brushProperty name="color" value="#000000"/>
      <inkml:brushProperty name="ignorePressure" value="0"/>
    </inkml:brush>
  </inkml:definitions>
  <inkml:trace contextRef="#ctx0" brushRef="#br0">92150.000 44300.000 610,'23.000'-91.000'4,"-3.000"19.000"6,-3.000 19.000 8,-2.000 19.000 7,-9.000 18.000 4,-12.000 19.000 1,-13.000 19.000 1,-12.000 19.000 2,-10.000 12.000-4,-6.000 6.000-6,-6.000 7.000-8,-6.000 6.000-7,-4.000 3.000-4,1.000 0.000-1,-1.000 0.000-2,1.000 0.000-2,2.000-5.000-2,7.000-9.000-4,6.000-10.000-4,7.000-8.000-4,4.000-9.000 0,3.000-6.000 0,3.000-6.000 2,4.000-6.000 1,7.000-4.000 5,13.000 1.000 8,12.000-1.000 7,13.000 1.000 8,4.000 2.000 6,-3.000 7.000 2,-3.000 6.000 2,-2.000 7.000 3,-5.000 5.000-1,-2.000 7.000-4,-3.000 6.000-5,-3.000 7.000-4,-2.000 5.000-6,0.000 7.000-5,0.000 6.000-5,0.000 7.000-7,-2.000 5.000-5,-3.000 7.000-5,-3.000 6.000-5,-2.000 7.000-6,-3.000 4.000-1,1.000 3.000 2,-1.000 3.000 2,1.000 4.000 2,1.000-12.000 2,3.000-24.000 5,3.000-26.000 5,4.000-24.000 3,-1.000-13.000-3,-3.000 0.000-12,-3.000 0.000-12,-2.000 0.000-11</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2"/>
    </inkml:context>
    <inkml:brush xml:id="br0">
      <inkml:brushProperty name="width" value="0.0279946345835924" units="cm"/>
      <inkml:brushProperty name="height" value="0.0279946345835924" units="cm"/>
      <inkml:brushProperty name="color" value="#000000"/>
      <inkml:brushProperty name="ignorePressure" value="0"/>
    </inkml:brush>
  </inkml:definitions>
  <inkml:trace contextRef="#ctx0" brushRef="#br0">92700.000 44550.000 785,'-43.000'-50.000'2,"17.000"0.000"3,15.000 0.000 4,16.000 0.000 3,15.000 4.000 3,16.000 10.000 5,15.000 10.000 5,17.000 9.000 3,8.000 6.000 1,4.000 3.000-6,3.000 3.000-4,3.000 4.000-5,1.000 1.000-5,1.000 0.000-4,-1.000 0.000-6,1.000 0.000-3,-7.000 1.000-5,-12.000 4.000-6,-13.000 3.000-4,-12.000 3.000-5</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2"/>
    </inkml:context>
    <inkml:brush xml:id="br0">
      <inkml:brushProperty name="width" value="0.0276002045720816" units="cm"/>
      <inkml:brushProperty name="height" value="0.0276002045720816" units="cm"/>
      <inkml:brushProperty name="color" value="#000000"/>
      <inkml:brushProperty name="ignorePressure" value="0"/>
    </inkml:brush>
  </inkml:definitions>
  <inkml:trace contextRef="#ctx0" brushRef="#br0">93200.000 43800.000 797,'-46.000'-49.000'0,"10.000"4.000"0,10.000 3.000 0,9.000 3.000 0,7.000 18.000 5,7.000 35.000 11,6.000 35.000 11,7.000 34.000 11,0.000 18.000 1,-2.000 4.000-8,-3.000 3.000-6,-3.000 3.000-9,-4.000-2.000-11,-3.000-6.000-14,-3.000-6.000-15,-2.000-6.000-16,-3.000-10.000-7,1.000-12.000 1,-1.000-13.000 0,1.000-12.000 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3"/>
    </inkml:context>
    <inkml:brush xml:id="br0">
      <inkml:brushProperty name="width" value="0.0372309572994709" units="cm"/>
      <inkml:brushProperty name="height" value="0.0372309572994709" units="cm"/>
      <inkml:brushProperty name="color" value="#000000"/>
      <inkml:brushProperty name="ignorePressure" value="0"/>
    </inkml:brush>
  </inkml:definitions>
  <inkml:trace contextRef="#ctx0" brushRef="#br0">95750.000 43750.000 590,'0.000'-50.000'3,"0.000"0.000"6,0.000 0.000 5,0.000 0.000 5,-4.000 4.000 2,-5.000 10.000-1,-7.000 10.000-4,-5.000 9.000-1,-6.000 4.000-2,-3.000 1.000-2,-3.000-1.000-2,-2.000 1.000-1,-5.000 1.000 1,-2.000 3.000 1,-3.000 3.000 2,-3.000 4.000 2,-6.000 5.000 1,-5.000 10.000-1,-7.000 10.000-1,-5.000 9.000-1,-6.000 9.000 0,-3.000 9.000 0,-3.000 10.000 0,-2.000 10.000 0,-1.000 7.000 0,3.000 6.000-1,3.000 7.000 0,4.000 6.000-1,4.000 6.000 0,6.000 6.000 0,7.000 7.000 1,6.000 6.000 0,4.000-1.000-1,4.000-5.000-4,3.000-7.000-3,3.000-5.000-5,6.000-9.000-1,9.000-9.000 0,10.000-10.000 0,10.000-8.000 0,7.000-8.000-2,6.000-2.000-4,7.000-3.000-4,6.000-3.000-3,12.000-7.000-3,19.000-9.000 0,19.000-10.000-1,19.000-8.000-1,10.000-8.000-1,4.000-2.000-2,3.000-3.000-2,3.000-3.000-2,-2.000-7.000-3,-6.000-9.000-3,-6.000-10.000-4,-6.000-8.000-3,-10.000-3.000 0,-12.000 7.000 8,-13.000 6.000 6,-12.000 7.000 6</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4"/>
    </inkml:context>
    <inkml:brush xml:id="br0">
      <inkml:brushProperty name="width" value="0.0362152568995953" units="cm"/>
      <inkml:brushProperty name="height" value="0.0362152568995953" units="cm"/>
      <inkml:brushProperty name="color" value="#000000"/>
      <inkml:brushProperty name="ignorePressure" value="0"/>
    </inkml:brush>
  </inkml:definitions>
  <inkml:trace contextRef="#ctx0" brushRef="#br0">96050.000 44800.000 607,'-4.000'-40.000'64,"-5.000"23.000"-11,-7.000 22.000-12,-5.000 22.000-12,-4.000 12.000-6,0.000 3.000-2,0.000 3.000-1,0.000 4.000-2,0.000-1.000-1,0.000-3.000-2,0.000-3.000-1,0.000-2.000-1,3.000-3.000-2,6.000 1.000-2,7.000-1.000-1,6.000 1.000-3,9.000-10.000-9,13.000-19.000-16,12.000-18.000-16,13.000-19.000-16,6.000-13.000-3,0.000-6.000 12,0.000-6.000 10,0.000-6.000 12,-2.000-2.000 6,-3.000 3.000 4,-3.000 3.000 2,-2.000 4.000 2,-3.000-1.000 4,1.000-3.000 5,-1.000-3.000 3,1.000-2.000 4,-4.000 2.000 4,-6.000 9.000 1,-6.000 10.000 3,-6.000 10.000 2,-1.000 11.000 1,7.000 17.000 1,6.000 15.000 1,7.000 16.000 1,-3.000 7.000-3,-8.000 1.000-5,-10.000-1.000-6,-9.000 1.000-5,-4.000-1.000-4,4.000 1.000-2,3.000-1.000-2,3.000 1.000-2,-2.000-1.000-1,-6.000 1.000-3,-6.000-1.000-2,-6.000 1.000-2,-7.000-1.000-1,-6.000 1.000 1,-6.000-1.000-1,-6.000 1.000 1,-2.000-4.000 0,3.000-6.000 0,3.000-6.000 0,4.000-6.000 1,11.000-6.000 0,23.000-2.000 3,22.000-3.000 1,22.000-3.000 3,7.000-4.000 2,-6.000-3.000 2,-6.000-3.000 3,-6.000-2.000 2,-6.000-3.000 0,-2.000 1.000-1,-3.000-1.000-3,-3.000 1.000-1,-1.000-1.000-3,4.000 1.000-3,3.000-1.000-3,3.000 1.000-4,-2.000-3.000-1,-6.000-2.000-1,-6.000-3.000-1,-6.000-3.000 0,-2.000-6.000 1,3.000-5.000 1,3.000-7.000 2,4.000-5.000 0,-1.000-4.000 4,-3.000 0.000 2,-3.000 0.000 3,-2.000 0.000 4,-5.000 1.000 1,-2.000 4.000 0,-3.000 3.000-2,-3.000 3.000-1,-2.000 3.000 5,0.000 3.000 9,0.000 3.000 10,0.000 4.000 8,0.000 11.000 11,0.000 23.000 11,0.000 22.000 11,0.000 22.000 11,-2.000 16.000-1,-3.000 14.000-14,-3.000 11.000-13,-2.000 14.000-14,-3.000 2.000-11,1.000-6.000-8,-1.000-6.000-7,1.000-6.000-9,1.000-6.000-5,3.000-2.000-3,3.000-3.000-2,4.000-3.000-2,-1.000-1.000-6,-3.000 4.000-8,-3.000 3.000-8,-2.000 3.000-8,-1.000-7.000-1,3.000-15.000 8,3.000-15.000 7,4.000-16.000 7</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2"/>
    </inkml:context>
    <inkml:brush xml:id="br0">
      <inkml:brushProperty name="width" value="0.0365908406674862" units="cm"/>
      <inkml:brushProperty name="height" value="0.0365908406674862" units="cm"/>
      <inkml:brushProperty name="color" value="#f2395b"/>
      <inkml:brushProperty name="ignorePressure" value="0"/>
    </inkml:brush>
  </inkml:definitions>
  <inkml:trace contextRef="#ctx0" brushRef="#br0">99050.000 30100.000 601,'56.000'-25.000'5,"13.000"0.000"13,12.000 0.000 10,13.000 0.000 12,1.000 6.000 6,-9.000 13.000 0,-10.000 12.000 0,-8.000 13.000 0,-12.000 10.000-5,-12.000 10.000-11,-13.000 10.000-12,-12.000 9.000-11,-15.000 9.000-4,-15.000 9.000 2,-15.000 10.000 3,-16.000 10.000 4,-15.000 0.000-13,-11.000-5.000-26,-14.000-7.000-25,-11.000-5.000-27,-12.000-8.000-7,-9.000-5.000 13,-10.000-7.000 14,-8.000-5.000 12,-1.000-4.000 12,9.000 0.000 11,10.000 0.000 12,10.000 0.000 10,8.000-2.000 7,10.000-3.000 0,10.000-3.000 2,9.000-2.000 1,12.000-5.000 3,16.000-2.000 8,15.000-3.000 6,17.000-3.000 7,14.000-2.000 4,17.000 0.000 2,15.000 0.000 1,16.000 0.000 1,16.000-4.000-3,20.000-5.000-9,18.000-7.000-10,20.000-5.000-8,10.000-9.000-7,3.000-9.000-2,3.000-10.000-3,4.000-8.000-2,-7.000-6.000-6,-16.000 1.000-8,-15.000-1.000-8,-15.000 1.000-7,-18.000-1.000-6,-19.000 1.000-3,-18.000-1.000-2,-19.000 1.000-3</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4"/>
    </inkml:context>
    <inkml:brush xml:id="br0">
      <inkml:brushProperty name="width" value="0.0278792344033718" units="cm"/>
      <inkml:brushProperty name="height" value="0.0278792344033718" units="cm"/>
      <inkml:brushProperty name="color" value="#000000"/>
      <inkml:brushProperty name="ignorePressure" value="0"/>
    </inkml:brush>
  </inkml:definitions>
  <inkml:trace contextRef="#ctx0" brushRef="#br0">97850.000 44300.000 789,'26.000'-91.000'0,"4.000"19.000"0,3.000 19.000 0,3.000 19.000 0,7.000 10.000 5,14.000 4.000 12,11.000 3.000 12,14.000 3.000 10,2.000 7.000 3,-6.000 14.000-9,-6.000 11.000-9,-6.000 14.000-8,-9.000 8.000-10,-8.000 7.000-14,-10.000 6.000-13,-9.000 7.000-13,-9.000-3.000-8,-5.000-8.000-2,-7.000-10.000-4,-5.000-9.000-2</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6"/>
    </inkml:context>
    <inkml:brush xml:id="br0">
      <inkml:brushProperty name="width" value="0.0346953794360161" units="cm"/>
      <inkml:brushProperty name="height" value="0.0346953794360161" units="cm"/>
      <inkml:brushProperty name="color" value="#000000"/>
      <inkml:brushProperty name="ignorePressure" value="0"/>
    </inkml:brush>
  </inkml:definitions>
  <inkml:trace contextRef="#ctx0" brushRef="#br0">90400.000 47450.000 634,'0.000'-69.000'3,"0.000"13.000"9,0.000 12.000 7,0.000 13.000 7,4.000 13.000 6,10.000 17.000 3,10.000 15.000 2,9.000 16.000 3,1.000 9.000-2,-6.000 3.000-7,-6.000 3.000-6,-6.000 4.000-7,-4.000 1.000-4,1.000 0.000-4,-1.000 0.000-3,1.000 0.000-4,-1.000-4.000-1,1.000-5.000-2,-1.000-7.000 0,1.000-5.000-1,-3.000-12.000-6,-2.000-16.000-12,-3.000-15.000-11,-3.000-15.000-13,-2.000-7.000 1,0.000 3.000 11,0.000 3.000 12,0.000 4.000 12,0.000 1.000 7,0.000 0.000 5,0.000 0.000 4,0.000 0.000 4,-4.000 1.000 1,-5.000 4.000 0,-7.000 3.000-1,-5.000 3.000-1,-4.000 1.000-2,0.000 1.000-2,0.000-1.000-2,0.000 1.000-3,0.000 1.000 0,0.000 3.000-1,0.000 3.000 1,0.000 4.000-1,-7.000 2.000 1,-11.000 4.000 0,-14.000 3.000 0,-11.000 3.000 1,-4.000 6.000-1,6.000 9.000 1,7.000 10.000 0,6.000 10.000-1,3.000 5.000 1,0.000 4.000 0,0.000 3.000-1,0.000 3.000 1,0.000 4.000-1,0.000 7.000 0,0.000 6.000 0,0.000 7.000 0,1.000 0.000 0,4.000-2.000 2,3.000-3.000 1,3.000-3.000 1,1.000-1.000 0,1.000 4.000-1,-1.000 3.000-2,1.000 3.000-2,4.000-2.000-1,9.000-6.000-1,10.000-6.000 0,10.000-6.000 0,5.000-7.000-1,4.000-6.000 0,3.000-6.000-1,3.000-6.000 1,7.000-7.000 0,14.000-6.000-2,11.000-6.000 0,14.000-6.000-2,10.000-6.000-1,9.000-2.000-3,10.000-3.000-2,10.000-3.000-3,5.000-6.000-3,4.000-5.000-2,3.000-7.000-3,3.000-5.000-2,-1.000-4.000-4,-2.000 0.000-5,-3.000 0.000-6,-3.000 0.000-5,-9.000 3.000 0,-11.000 6.000 7,-14.000 7.000 6,-11.000 6.000 6,-11.000 1.000 5,-5.000-3.000 3,-7.000-3.000 2,-5.000-2.000 2</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6"/>
    </inkml:context>
    <inkml:brush xml:id="br0">
      <inkml:brushProperty name="width" value="0.0291533265262842" units="cm"/>
      <inkml:brushProperty name="height" value="0.0291533265262842" units="cm"/>
      <inkml:brushProperty name="color" value="#000000"/>
      <inkml:brushProperty name="ignorePressure" value="0"/>
    </inkml:brush>
  </inkml:definitions>
  <inkml:trace contextRef="#ctx0" brushRef="#br0">91250.000 48100.000 754,'-24.000'-24.000'0,"4.000"4.000"0,3.000 3.000 0,3.000 3.000 0,6.000 9.000 7,9.000 16.000 12,10.000 15.000 13,10.000 17.000 13,5.000 7.000 1,4.000 0.000-9,3.000 0.000-10,3.000 0.000-9,-1.000 0.000-8,-2.000 0.000-6,-3.000 0.000-4,-3.000 0.000-6,-4.000-4.000-5,-3.000-5.000-7,-3.000-7.000-5,-2.000-5.000-7,-1.000-6.000-6,3.000-3.000-3,3.000-3.000-6,4.000-2.000-4,-1.000-6.000 2,-3.000-6.000 10,-3.000-6.000 9,-2.000-6.000 10</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6"/>
    </inkml:context>
    <inkml:brush xml:id="br0">
      <inkml:brushProperty name="width" value="0.0384509079158306" units="cm"/>
      <inkml:brushProperty name="height" value="0.0384509079158306" units="cm"/>
      <inkml:brushProperty name="color" value="#000000"/>
      <inkml:brushProperty name="ignorePressure" value="0"/>
    </inkml:brush>
  </inkml:definitions>
  <inkml:trace contextRef="#ctx0" brushRef="#br0">92500.000 47900.000 572,'18.000'-66.000'5,"-11.000"19.000"11,-14.000 19.000 11,-11.000 19.000 11,-9.000 12.000 3,-3.000 6.000-6,-3.000 7.000-5,-2.000 6.000-6,-5.000 6.000-6,-2.000 6.000-5,-3.000 7.000-6,-3.000 6.000-7,-6.000 4.000-2,-5.000 4.000 0,-7.000 3.000 0,-5.000 3.000 0,-4.000-1.000-1,0.000-2.000-1,0.000-3.000-3,0.000-3.000-1,4.000-4.000-2,10.000-3.000-2,10.000-3.000-1,9.000-2.000-1,12.000-8.000 0,16.000-8.000 2,15.000-10.000 1,17.000-9.000 2,5.000 4.000 9,-3.000 19.000 15,-3.000 19.000 16,-2.000 19.000 16,-6.000 2.000 3,-6.000-11.000-11,-6.000-14.000-9,-6.000-11.000-11,-2.000 0.000-4,3.000 17.000 0,3.000 15.000-1,4.000 16.000 0,-1.000 18.000-5,-3.000 22.000-9,-3.000 22.000-9,-2.000 23.000-11,-1.000 13.000-7,3.000 6.000-7,3.000 7.000-7,4.000 6.000-7,1.000-16.000 1,0.000-37.000 8,0.000-38.000 7,0.000-37.000 8,-2.000-19.000 1,-3.000 0.000-5,-3.000 0.000-5,-2.000 0.000-5</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8"/>
    </inkml:context>
    <inkml:brush xml:id="br0">
      <inkml:brushProperty name="width" value="0.0307353418320417" units="cm"/>
      <inkml:brushProperty name="height" value="0.0307353418320417" units="cm"/>
      <inkml:brushProperty name="color" value="#000000"/>
      <inkml:brushProperty name="ignorePressure" value="0"/>
    </inkml:brush>
  </inkml:definitions>
  <inkml:trace contextRef="#ctx0" brushRef="#br0">96950.000 46300.000 715,'200.000'-44.000'84,"-50.000"13.000"-21,-50.000 12.000-20,-50.000 13.000-20,-18.000 6.000-10,17.000 0.000 1,15.000 0.000 1,16.000 0.000 1,2.000 1.000-4,-8.000 4.000-10,-10.000 3.000-10,-9.000 3.000-10,-9.000 1.000-7,-5.000 1.000-4,-7.000-1.000-4,-5.000 1.000-5,-8.000 1.000 0,-5.000 3.000 3,-7.000 3.000 3,-5.000 4.000 3,-8.000-1.000 2,-5.000-3.000 2,-7.000-3.000 2,-5.000-2.000 1,-4.000-3.000 3,0.000 1.000 3,0.000-1.000 4,0.000 1.000 4</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9"/>
    </inkml:context>
    <inkml:brush xml:id="br0">
      <inkml:brushProperty name="width" value="0.0312808118760586" units="cm"/>
      <inkml:brushProperty name="height" value="0.0312808118760586" units="cm"/>
      <inkml:brushProperty name="color" value="#000000"/>
      <inkml:brushProperty name="ignorePressure" value="0"/>
    </inkml:brush>
  </inkml:definitions>
  <inkml:trace contextRef="#ctx0" brushRef="#br0">96600.000 47250.000 703,'71.000'-22.000'80,"-5.000"6.000"-17,-7.000 7.000-18,-5.000 6.000-18,-1.000 4.000-10,6.000 4.000-3,7.000 3.000-2,6.000 3.000-3,3.000-1.000-2,0.000-2.000-2,0.000-3.000-1,0.000-3.000-3,-4.000-2.000 0,-5.000 0.000 2,-7.000 0.000 1,-5.000 0.000 0,-8.000 1.000-4,-5.000 4.000-14,-7.000 3.000-12,-5.000 3.000-13,-6.000 3.000-6,-3.000 3.000-2,-3.000 3.000 1,-2.000 4.000-2</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29"/>
    </inkml:context>
    <inkml:brush xml:id="br0">
      <inkml:brushProperty name="width" value="0.0381889194250107" units="cm"/>
      <inkml:brushProperty name="height" value="0.0381889194250107" units="cm"/>
      <inkml:brushProperty name="color" value="#000000"/>
      <inkml:brushProperty name="ignorePressure" value="0"/>
    </inkml:brush>
  </inkml:definitions>
  <inkml:trace contextRef="#ctx0" brushRef="#br0">100550.000 45950.000 576,'25.000'-47.000'0,"0.000"6.000"0,0.000 7.000 0,0.000 6.000 0,-4.000-1.000 4,-5.000-5.000 9,-7.000-7.000 8,-5.000-5.000 8,-8.000 0.000 3,-5.000 10.000-4,-7.000 10.000-5,-5.000 9.000-4,-8.000 6.000-3,-5.000 3.000-2,-7.000 3.000-3,-5.000 4.000-1,-8.000 4.000-2,-5.000 6.000 1,-7.000 7.000-1,-5.000 6.000 1,-8.000 6.000-1,-5.000 6.000 0,-7.000 7.000-1,-5.000 6.000 0,-3.000 4.000 0,4.000 4.000 1,3.000 3.000 0,3.000 3.000 1,1.000 4.000 0,1.000 7.000 0,-1.000 6.000-1,1.000 7.000 1,2.000 4.000-1,7.000 3.000-1,6.000 3.000-1,7.000 4.000 0,7.000 1.000 0,9.000 0.000-1,10.000 0.000-1,10.000 0.000 1,5.000-4.000 0,4.000-5.000-1,3.000-7.000 2,3.000-5.000 0,7.000-8.000-2,14.000-5.000-3,11.000-7.000-4,14.000-5.000-3,10.000-6.000-3,9.000-3.000-1,10.000-3.000-1,10.000-2.000-3,7.000-8.000 0,6.000-8.000-2,7.000-10.000-1,6.000-9.000-1,3.000-5.000-4,0.000 0.000-4,0.000 0.000-6,0.000 0.000-6,-5.000-2.000 1,-9.000-3.000 6,-10.000-3.000 5,-8.000-2.000 6,-11.000-3.000 1,-8.000 1.000-5,-10.000-1.000-5,-9.000 1.000-5</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30"/>
    </inkml:context>
    <inkml:brush xml:id="br0">
      <inkml:brushProperty name="width" value="0.0437098369002342" units="cm"/>
      <inkml:brushProperty name="height" value="0.0437098369002342" units="cm"/>
      <inkml:brushProperty name="color" value="#000000"/>
      <inkml:brushProperty name="ignorePressure" value="0"/>
    </inkml:brush>
  </inkml:definitions>
  <inkml:trace contextRef="#ctx0" brushRef="#br0">101350.000 46550.000 503,'-93.000'-21.000'49,"17.000"10.000"-8,15.000 10.000-8,16.000 9.000-9,5.000 9.000-4,-2.000 9.000-2,-3.000 10.000 0,-3.000 10.000-2,-1.000 5.000-1,4.000 4.000-1,3.000 3.000 1,3.000 3.000-2,3.000 1.000 0,3.000 1.000-1,3.000-1.000-2,4.000 1.000-1,2.000-1.000-2,4.000 1.000-2,3.000-1.000-1,3.000 1.000-2,3.000-4.000-1,3.000-6.000-2,3.000-6.000-1,4.000-6.000-1,7.000-6.000-3,13.000-2.000-3,12.000-3.000-5,13.000-3.000-4,6.000-7.000-2,0.000-9.000 0,0.000-10.000 1,0.000-8.000 1,-2.000-9.000 0,-3.000-6.000 0,-3.000-6.000 0,-2.000-6.000 1,-5.000-6.000 1,-2.000-2.000 1,-3.000-3.000 1,-3.000-3.000 2,-6.000-6.000 1,-5.000-5.000 2,-7.000-7.000 2,-5.000-5.000 2,-4.000 0.000 2,0.000 10.000 1,0.000 10.000 3,0.000 9.000 1,-4.000 6.000 3,-5.000 3.000 3,-7.000 3.000 3,-5.000 4.000 3,3.000 2.000 2,17.000 4.000 0,15.000 3.000 0,16.000 3.000-1,15.000-1.000-1,16.000-2.000-5,15.000-3.000-4,17.000-3.000-3,-1.000 1.000-3,-16.000 6.000 0,-15.000 7.000 0,-15.000 6.000-1,-12.000 9.000 4,-6.000 13.000 6,-6.000 12.000 6,-6.000 13.000 6,-10.000 6.000 2,-12.000 0.000-1,-13.000 0.000-1,-12.000 0.000-2,-5.000 0.000-1,3.000 0.000-1,3.000 0.000-2,4.000 0.000 0,2.000 0.000-3,4.000 0.000-5,3.000 0.000-4,3.000 0.000-4,-1.000-2.000-5,-2.000-3.000-4,-3.000-3.000-4,-3.000-2.000-5,5.000-8.000-4,17.000-8.000-5,15.000-10.000-3,16.000-9.000-4,10.000-9.000 0,7.000-5.000 7,6.000-7.000 5,7.000-5.000 6,-1.000-4.000 5,-6.000 0.000 2,-6.000 0.000 2,-6.000 0.000 3,-6.000 0.000 1,-2.000 0.000 0,-3.000 0.000 1,-3.000 0.000-1,-2.000 1.000 0,0.000 4.000 0,0.000 3.000 1,0.000 3.000-1,-4.000-1.000-1,-5.000-2.000-1,-7.000-3.000-2,-5.000-3.000-1,-3.000-6.000-2,4.000-5.000 1,3.000-7.000 1,3.000-5.000-1,1.000-4.000 2,1.000 0.000 1,-1.000 0.000 0,1.000 0.000 3,-3.000 1.000 1,-2.000 4.000 3,-3.000 3.000 4,-3.000 3.000 2,-2.000 1.000 4,0.000 1.000 3,0.000-1.000 2,0.000 1.000 4,0.000 1.000 1,0.000 3.000-2,0.000 3.000 0,0.000 4.000-2,0.000 15.000 8,0.000 28.000 18,0.000 28.000 18,0.000 29.000 18,-2.000 11.000 1,-3.000-2.000-16,-3.000-3.000-14,-2.000-3.000-16,-6.000 8.000-11,-6.000 23.000-8,-6.000 22.000-6,-6.000 22.000-9,-6.000 8.000-5,-2.000-2.000-6,-3.000-3.000-6,-3.000-3.000-5,1.000-2.000-4,6.000 0.000-5,7.000 0.000-4,6.000 0.000-3,6.000-8.000-1,6.000-16.000 1,7.000-15.000 3,6.000-15.000 1,3.000-15.000 3,0.000-12.000 3,0.000-13.000 2,0.000-12.000 2,1.000-10.000 3,4.000-6.000 1,3.000-6.000 0,3.000-6.000 2</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31"/>
    </inkml:context>
    <inkml:brush xml:id="br0">
      <inkml:brushProperty name="width" value="0.0268979407846928" units="cm"/>
      <inkml:brushProperty name="height" value="0.0268979407846928" units="cm"/>
      <inkml:brushProperty name="color" value="#000000"/>
      <inkml:brushProperty name="ignorePressure" value="0"/>
    </inkml:brush>
  </inkml:definitions>
  <inkml:trace contextRef="#ctx0" brushRef="#br0">102850.000 46750.000 817,'50.000'-46.000'0,"0.000"10.000"0,0.000 10.000 0,0.000 9.000 0,9.000 4.000 5,19.000 1.000 10,19.000-1.000 11,19.000 1.000 9,1.000 1.000 1,-16.000 3.000-7,-15.000 3.000-7,-15.000 4.000-8,-14.000 2.000-14,-8.000 4.000-23,-10.000 3.000-24,-9.000 3.000-22</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1"/>
    </inkml:context>
    <inkml:brush xml:id="br0">
      <inkml:brushProperty name="width" value="0.0311226285994053" units="cm"/>
      <inkml:brushProperty name="height" value="0.0311226285994053" units="cm"/>
      <inkml:brushProperty name="color" value="#000000"/>
      <inkml:brushProperty name="ignorePressure" value="0"/>
    </inkml:brush>
  </inkml:definitions>
  <inkml:trace contextRef="#ctx0" brushRef="#br0">69850.000 30450.000 706,'-2.000'-46.000'-23,"-3.000"10.000"10,-3.000 10.000 11,-2.000 9.000 12,-5.000 6.000 4,-2.000 3.000-2,-3.000 3.000-2,-3.000 4.000-2,-2.000 1.000-1,0.000 0.000 0,0.000 0.000-1,0.000 0.000 0,-2.000 1.000 1,-3.000 4.000-1,-3.000 3.000 1,-2.000 3.000 0,-3.000 1.000 1,1.000 1.000 0,-1.000-1.000 1,1.000 1.000 1,1.000-1.000-1,3.000 1.000 0,3.000-1.000-2,4.000 1.000 1,1.000-1.000-2,0.000 1.000 0,0.000-1.000-1,0.000 1.000-1,0.000 2.000 1,0.000 7.000-1,0.000 6.000 1,0.000 7.000-1,0.000 2.000 0,0.000 1.000-2,0.000-1.000-1,0.000 1.000-2,0.000-3.000-1,0.000-2.000 0,0.000-3.000 1,0.000-3.000 1,1.000-2.000 0,4.000 0.000 2,3.000 0.000 1,3.000 0.000 1,-1.000 0.000 1,-2.000 0.000-1,-3.000 0.000 0,-3.000 0.000-1,1.000 0.000 0,6.000 0.000-1,7.000 0.000 0,6.000 0.000 0,1.000 0.000 0,-3.000 0.000 0,-3.000 0.000 1,-2.000 0.000 2,-3.000 0.000-1,1.000 0.000 0,-1.000 0.000-1,1.000 0.000 0,1.000 1.000-1,3.000 4.000 1,3.000 3.000 1,4.000 3.000-1,-1.000-1.000 1,-3.000-2.000-1,-3.000-3.000 0,-2.000-3.000 0,-1.000-2.000 0,3.000 0.000 0,3.000 0.000 0,4.000 0.000 1,1.000 0.000 0,0.000 0.000 0,0.000 0.000 0,0.000 0.000 0,4.000-4.000-1,10.000-5.000-4,10.000-7.000-3,9.000-5.000-4,10.000-6.000-2,14.000-3.000-3,11.000-3.000-2,14.000-2.000-4,8.000-5.000 0,7.000-2.000 1,6.000-3.000 0,7.000-3.000 2,-3.000-1.000-3,-8.000 4.000-9,-10.000 3.000-6,-9.000 3.000-9,-12.000 3.000 0,-11.000 3.000 5,-14.000 3.000 8,-11.000 4.000 5</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2"/>
    </inkml:context>
    <inkml:brush xml:id="br0">
      <inkml:brushProperty name="width" value="0.0455950200557709" units="cm"/>
      <inkml:brushProperty name="height" value="0.0455950200557709" units="cm"/>
      <inkml:brushProperty name="color" value="#f2395b"/>
      <inkml:brushProperty name="ignorePressure" value="0"/>
    </inkml:brush>
  </inkml:definitions>
  <inkml:trace contextRef="#ctx0" brushRef="#br0">99700.000 31100.000 482,'-72.000'-49.000'1,"6.000"4.000"3,7.000 3.000 3,6.000 3.000 1,6.000 6.000 5,6.000 9.000 4,7.000 10.000 3,6.000 10.000 6,4.000 7.000 2,4.000 6.000 2,3.000 7.000 1,3.000 6.000 3,3.000 9.000 0,3.000 13.000-3,3.000 12.000 0,4.000 13.000-3,-1.000 13.000-1,-3.000 17.000-2,-3.000 15.000 0,-2.000 16.000-2,-3.000 16.000-1,1.000 20.000-4,-1.000 18.000-4,1.000 20.000-2,-6.000 24.000-5,-8.000 31.000-6,-10.000 32.000-5,-9.000 31.000-5,-4.000 9.000-7,4.000-12.000-7,3.000-13.000-6,3.000-12.000-6,3.000-12.000-9,3.000-8.000-8,3.000-10.000-9,4.000-9.000-8,4.000-30.000 0,6.000-50.000 12,7.000-50.000 11,6.000-50.000 12</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4"/>
    </inkml:context>
    <inkml:brush xml:id="br0">
      <inkml:brushProperty name="width" value="0.038670863956213" units="cm"/>
      <inkml:brushProperty name="height" value="0.038670863956213" units="cm"/>
      <inkml:brushProperty name="color" value="#f2395b"/>
      <inkml:brushProperty name="ignorePressure" value="0"/>
    </inkml:brush>
  </inkml:definitions>
  <inkml:trace contextRef="#ctx0" brushRef="#br0">70050.000 30200.000 568,'-5.000'-46.000'62,"-9.000"10.000"-12,-10.000 10.000-11,-8.000 9.000-12,-8.000 6.000-7,-2.000 3.000-3,-3.000 3.000-4,-3.000 4.000-2,-4.000 5.000-2,-3.000 10.000 1,-3.000 10.000 0,-2.000 9.000 1,-6.000 9.000 1,-6.000 9.000-1,-6.000 10.000 1,-6.000 10.000 0,-4.000 7.000 0,1.000 6.000-1,-1.000 7.000 0,1.000 6.000 0,1.000 3.000-1,3.000 0.000-1,3.000 0.000-2,4.000 0.000 0,5.000-2.000-1,10.000-3.000 0,10.000-3.000-2,9.000-2.000 1,7.000-6.000-2,7.000-6.000-1,6.000-6.000 0,7.000-6.000-3,2.000-2.000 1,1.000 3.000-1,-1.000 3.000-1,1.000 4.000 1,2.000-4.000-1,7.000-9.000-1,6.000-10.000 1,7.000-8.000 0,5.000-8.000-1,7.000-2.000 0,6.000-3.000 0,7.000-3.000 0,5.000-6.000-1,7.000-5.000-3,6.000-7.000-2,7.000-5.000-2,7.000-8.000-3,9.000-5.000-2,10.000-7.000-3,10.000-5.000-2,4.000-4.000-5,0.000 0.000-7,0.000 0.000-6,0.000 0.000-7,-7.000 1.000-1,-11.000 4.000 5,-14.000 3.000 3,-11.000 3.000 5,-12.000 1.000 4,-9.000 1.000 4,-10.000-1.000 5,-8.000 1.000 5</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5"/>
    </inkml:context>
    <inkml:brush xml:id="br0">
      <inkml:brushProperty name="width" value="0.0375265367329121" units="cm"/>
      <inkml:brushProperty name="height" value="0.0375265367329121" units="cm"/>
      <inkml:brushProperty name="color" value="#f2395b"/>
      <inkml:brushProperty name="ignorePressure" value="0"/>
    </inkml:brush>
  </inkml:definitions>
  <inkml:trace contextRef="#ctx0" brushRef="#br0">70150.000 31300.000 586,'1.000'-47.000'0,"4.000"6.000"1,3.000 7.000 0,3.000 6.000 1,-5.000 9.000 5,-12.000 13.000 10,-13.000 12.000 10,-12.000 13.000 10,-5.000 7.000 3,3.000 4.000-5,3.000 3.000-6,4.000 3.000-4,1.000 3.000-4,0.000 3.000-2,0.000 3.000-1,0.000 4.000-1,0.000 1.000-2,0.000 0.000-1,0.000 0.000 0,0.000 0.000-2,3.000 0.000-1,6.000 0.000-1,7.000 0.000-2,6.000 0.000-1,1.000-2.000-2,-3.000-3.000-2,-3.000-3.000-2,-2.000-2.000-1,2.000-5.000-2,9.000-2.000-2,10.000-3.000-1,10.000-3.000-2,7.000-10.000 0,6.000-16.000 2,7.000-15.000 0,6.000-15.000 2,3.000-14.000-3,0.000-8.000-6,0.000-10.000-7,0.000-9.000-7,-4.000-4.000-2,-5.000 4.000 2,-7.000 3.000 2,-5.000 3.000 2,-8.000 3.000 2,-5.000 3.000 3,-7.000 3.000 2,-5.000 4.000 2,-4.000 4.000 3,0.000 6.000 4,0.000 7.000 4,0.000 6.000 3,1.000 3.000 5,4.000 0.000 5,3.000 0.000 4,3.000 0.000 4,6.000 3.000 1,9.000 6.000-6,10.000 7.000-6,10.000 6.000-4,2.000 4.000-4,-3.000 4.000-1,-3.000 3.000-1,-2.000 3.000 0,-6.000 4.000-1,-6.000 7.000 2,-6.000 6.000 0,-6.000 7.000 2,-6.000 4.000 2,-2.000 3.000 3,-3.000 3.000 4,-3.000 4.000 3,-6.000 2.000 1,-5.000 4.000 2,-7.000 3.000-1,-5.000 3.000 1,-4.000-1.000-1,0.000-2.000-1,0.000-3.000-1,0.000-3.000-1,9.000-12.000-10,19.000-18.000-19,19.000-19.000-19,19.000-18.000-18,7.000-9.000-4,-3.000 4.000 11,-3.000 3.000 12,-2.000 3.000 11,-5.000 3.000 6,-2.000 3.000 0,-3.000 3.000 0,-3.000 4.000 0,-4.000-1.000 0,-3.000-3.000 1,-3.000-3.000 1,-2.000-2.000 0,-3.000-6.000 2,1.000-6.000 0,-1.000-6.000 2,1.000-6.000 1,-3.000-7.000 2,-2.000-6.000 1,-3.000-6.000 3,-3.000-6.000 2,-2.000-2.000 2,0.000 3.000 3,0.000 3.000 3,0.000 4.000 3,0.000 4.000 0,0.000 6.000 0,0.000 7.000-1,0.000 6.000-1,1.000 4.000 3,4.000 4.000 8,3.000 3.000 8,3.000 3.000 7,-1.000 6.000 6,-2.000 9.000 4,-3.000 10.000 5,-3.000 10.000 5,-4.000 8.000-1,-3.000 10.000-8,-3.000 10.000-8,-2.000 9.000-7,-1.000 7.000-6,3.000 7.000-2,3.000 6.000-4,4.000 7.000-3,1.000 5.000-4,0.000 7.000-3,0.000 6.000-5,0.000 7.000-2,-2.000 7.000-6,-3.000 9.000-4,-3.000 10.000-6,-2.000 10.000-5,-3.000 4.000-2,1.000 0.000-2,-1.000 0.000-1,1.000 0.000 0,1.000-8.000-1,3.000-16.000 1,3.000-15.000 1,4.000-15.000 1</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6"/>
    </inkml:context>
    <inkml:brush xml:id="br0">
      <inkml:brushProperty name="width" value="0.0268795304000378" units="cm"/>
      <inkml:brushProperty name="height" value="0.0268795304000378" units="cm"/>
      <inkml:brushProperty name="color" value="#f2395b"/>
      <inkml:brushProperty name="ignorePressure" value="0"/>
    </inkml:brush>
  </inkml:definitions>
  <inkml:trace contextRef="#ctx0" brushRef="#br0">71250.000 31350.000 818,'1.000'-47.000'3,"4.000"6.000"4,3.000 7.000 7,3.000 6.000 4,7.000 3.000 4,14.000 0.000 3,11.000 0.000 3,14.000 0.000 3,3.000 1.000-7,-2.000 4.000-15,-3.000 3.000-14,-3.000 3.000-15,-4.000 3.000-8,-3.000 3.000 1,-3.000 3.000 1,-2.000 4.000 1</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6"/>
    </inkml:context>
    <inkml:brush xml:id="br0">
      <inkml:brushProperty name="width" value="0.0326344147324562" units="cm"/>
      <inkml:brushProperty name="height" value="0.0326344147324562" units="cm"/>
      <inkml:brushProperty name="color" value="#f2395b"/>
      <inkml:brushProperty name="ignorePressure" value="0"/>
    </inkml:brush>
  </inkml:definitions>
  <inkml:trace contextRef="#ctx0" brushRef="#br0">71850.000 31900.000 674,'-46.000'-2.000'4,"10.000"-3.000"10,10.000-3.000 8,9.000-2.000 10,10.000-1.000 2,14.000 3.000-2,11.000 3.000-2,14.000 4.000-4,8.000 1.000-2,7.000 0.000-1,6.000 0.000-2,7.000 0.000-1,0.000 0.000-3,-2.000 0.000-4,-3.000 0.000-4,-3.000 0.000-4,-2.000 0.000-7,0.000 0.000-6,0.000 0.000-9,0.000 0.000-8,-4.000 1.000-10,-5.000 4.000-12,-7.000 3.000-11,-5.000 3.000-12</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6"/>
    </inkml:context>
    <inkml:brush xml:id="br0">
      <inkml:brushProperty name="width" value="0.029528371989727" units="cm"/>
      <inkml:brushProperty name="height" value="0.029528371989727" units="cm"/>
      <inkml:brushProperty name="color" value="#f2395b"/>
      <inkml:brushProperty name="ignorePressure" value="0"/>
    </inkml:brush>
  </inkml:definitions>
  <inkml:trace contextRef="#ctx0" brushRef="#br0">71550.000 32300.000 745,'-68.000'23.000'0,"17.000"-3.000"0,15.000-3.000 0,16.000-2.000 0,16.000-5.000 7,20.000-2.000 15,18.000-3.000 14,20.000-3.000 14,10.000-2.000 2,3.000 0.000-12,3.000 0.000-12,4.000 0.000-13,1.000 3.000-10,0.000 6.000-11,0.000 7.000-11,0.000 6.000-9,-2.000 3.000-4,-3.000 0.000 1,-3.000 0.000 3,-2.000 0.000 1</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7"/>
    </inkml:context>
    <inkml:brush xml:id="br0">
      <inkml:brushProperty name="width" value="0.0389023162424564" units="cm"/>
      <inkml:brushProperty name="height" value="0.0389023162424564" units="cm"/>
      <inkml:brushProperty name="color" value="#f2395b"/>
      <inkml:brushProperty name="ignorePressure" value="0"/>
    </inkml:brush>
  </inkml:definitions>
  <inkml:trace contextRef="#ctx0" brushRef="#br0">73250.000 31150.000 565,'-24.000'-15.000'9,"4.000"23.000"17,3.000 22.000 17,3.000 22.000 17,-1.000 12.000 5,-2.000 3.000-11,-3.000 3.000-10,-3.000 4.000-9,-1.000 2.000-8,4.000 4.000-4,3.000 3.000-6,3.000 3.000-3,-1.000 1.000-5,-2.000 1.000-3,-3.000-1.000-4,-3.000 1.000-2,-2.000 8.000-4,0.000 20.000-5,0.000 18.000-4,0.000 20.000-4,1.000-1.000-2,4.000-19.000 1,3.000-18.000-1,3.000-19.000 2,3.000-13.000-6,3.000-6.000-13,3.000-6.000-12,4.000-6.000-12</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8"/>
    </inkml:context>
    <inkml:brush xml:id="br0">
      <inkml:brushProperty name="width" value="0.0411840155720711" units="cm"/>
      <inkml:brushProperty name="height" value="0.0411840155720711" units="cm"/>
      <inkml:brushProperty name="color" value="#f2395b"/>
      <inkml:brushProperty name="ignorePressure" value="0"/>
    </inkml:brush>
  </inkml:definitions>
  <inkml:trace contextRef="#ctx0" brushRef="#br0">73800.000 31550.000 534,'-2.000'-41.000'38,"-3.000"19.000"-3,-3.000 19.000-1,-2.000 19.000-3,-3.000 10.000-2,1.000 4.000-2,-1.000 3.000-4,1.000 3.000-2,-3.000 3.000-1,-2.000 3.000-1,-3.000 3.000 0,-3.000 4.000-1,-1.000 1.000 0,4.000 0.000-1,3.000 0.000 0,3.000 0.000-1,1.000 0.000-1,1.000 0.000-1,-1.000 0.000-1,1.000 0.000 0,1.000 0.000-3,3.000 0.000-1,3.000 0.000-4,4.000 0.000-2,1.000-2.000-1,0.000-3.000-3,0.000-3.000-1,0.000-2.000-2,7.000-6.000-4,17.000-6.000-9,15.000-6.000-7,16.000-6.000-9,2.000-9.000-2,-8.000-8.000 5,-10.000-10.000 3,-9.000-9.000 6,-2.000-9.000 1,6.000-5.000 1,7.000-7.000 1,6.000-5.000 1,-1.000-8.000 0,-5.000-5.000 2,-7.000-7.000 1,-5.000-5.000 1,-8.000-4.000 1,-5.000 0.000 2,-7.000 0.000 1,-5.000 0.000 2,-4.000 3.000 0,0.000 6.000 2,0.000 7.000 1,0.000 6.000 1,-4.000 7.000 0,-5.000 10.000 1,-7.000 10.000 0,-5.000 9.000 0,-6.000 6.000 0,-3.000 3.000-2,-3.000 3.000-1,-2.000 4.000-1,-5.000 2.000-2,-2.000 4.000-4,-3.000 3.000-4,-3.000 3.000-4,2.000 1.000 0,10.000 1.000 0,10.000-1.000 2,9.000 1.000 2</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8"/>
    </inkml:context>
    <inkml:brush xml:id="br0">
      <inkml:brushProperty name="width" value="0.0311387125402689" units="cm"/>
      <inkml:brushProperty name="height" value="0.0311387125402689" units="cm"/>
      <inkml:brushProperty name="color" value="#f2395b"/>
      <inkml:brushProperty name="ignorePressure" value="0"/>
    </inkml:brush>
  </inkml:definitions>
  <inkml:trace contextRef="#ctx0" brushRef="#br0">73950.000 30950.000 706,'6.000'-46.000'97,"13.000"10.000"-22,12.000 10.000-22,13.000 9.000-23,7.000 6.000-14,4.000 3.000-4,3.000 3.000-6,3.000 4.000-5,1.000 2.000-1,1.000 4.000 0,-1.000 3.000 1,1.000 3.000 1,-6.000 1.000-6,-8.000 1.000-15,-10.000-1.000-14,-9.000 1.000-14,-7.000 1.000-8,-3.000 3.000 2,-3.000 3.000 1,-2.000 4.000 1</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9"/>
    </inkml:context>
    <inkml:brush xml:id="br0">
      <inkml:brushProperty name="width" value="0.0360929630696774" units="cm"/>
      <inkml:brushProperty name="height" value="0.0360929630696774" units="cm"/>
      <inkml:brushProperty name="color" value="#f2395b"/>
      <inkml:brushProperty name="ignorePressure" value="0"/>
    </inkml:brush>
  </inkml:definitions>
  <inkml:trace contextRef="#ctx0" brushRef="#br0">75150.000 29900.000 609,'-46.000'3.000'55,"10.000"6.000"-8,10.000 7.000-7,9.000 6.000-7,4.000 6.000-6,1.000 6.000-5,-1.000 7.000-3,1.000 6.000-4,-1.000 3.000-2,1.000 0.000 1,-1.000 0.000 0,1.000 0.000 1,-1.000 3.000 0,1.000 6.000-2,-1.000 7.000 0,1.000 6.000-2,1.000-1.000-1,3.000-5.000-3,3.000-7.000-2,4.000-5.000-2,5.000-6.000-5,10.000-3.000-6,10.000-3.000-5,9.000-2.000-6,7.000-8.000-2,7.000-8.000 2,6.000-10.000 3,7.000-9.000 0,2.000-7.000-3,1.000-3.000-11,-1.000-3.000-11,1.000-2.000-11,-4.000-6.000-2,-6.000-6.000 6,-6.000-6.000 5,-6.000-6.000 6</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9"/>
    </inkml:context>
    <inkml:brush xml:id="br0">
      <inkml:brushProperty name="width" value="0.0318082608282566" units="cm"/>
      <inkml:brushProperty name="height" value="0.0318082608282566" units="cm"/>
      <inkml:brushProperty name="color" value="#f2395b"/>
      <inkml:brushProperty name="ignorePressure" value="0"/>
    </inkml:brush>
  </inkml:definitions>
  <inkml:trace contextRef="#ctx0" brushRef="#br0">75950.000 30000.000 691,'-69.000'1.000'25,"13.000"4.000"1,12.000 3.000 2,13.000 3.000 1,6.000 4.000 1,0.000 7.000-2,0.000 6.000-1,0.000 7.000-2,-4.000 7.000-2,-5.000 9.000-4,-7.000 10.000-2,-5.000 10.000-3,-6.000 7.000-4,-3.000 6.000-4,-3.000 7.000-5,-2.000 6.000-3,-1.000 3.000-7,3.000 0.000-7,3.000 0.000-8,4.000 0.000-7,5.000-8.000-3,10.000-16.000 4,10.000-15.000 4,9.000-15.000 3,4.000-11.000-1,1.000-2.000-7,-1.000-3.000-7,1.000-3.000-6</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3"/>
    </inkml:context>
    <inkml:brush xml:id="br0">
      <inkml:brushProperty name="width" value="0.0419582016766071" units="cm"/>
      <inkml:brushProperty name="height" value="0.0419582016766071" units="cm"/>
      <inkml:brushProperty name="color" value="#f2395b"/>
      <inkml:brushProperty name="ignorePressure" value="0"/>
    </inkml:brush>
  </inkml:definitions>
  <inkml:trace contextRef="#ctx0" brushRef="#br0">99350.000 32200.000 524,'-4.000'-47.000'2,"-5.000"6.000"3,-7.000 7.000 4,-5.000 6.000 4,-6.000 10.000 5,-3.000 17.000 3,-3.000 15.000 6,-2.000 16.000 4,-11.000 16.000 2,-15.000 20.000-3,-15.000 18.000 0,-16.000 20.000-3,-15.000 14.000-2,-11.000 14.000-3,-14.000 11.000-2,-11.000 14.000-3,0.000-1.000-3,17.000-12.000-1,15.000-13.000-2,16.000-12.000-2,26.000-26.000-3,38.000-36.000-5,37.000-39.000-5,38.000-36.000-5,37.000-42.000-8,38.000-43.000-10,37.000-44.000-10,38.000-43.000-11,16.000-21.000-3,-2.000 3.000 3,-3.000 3.000 4,-3.000 4.000 2,-7.000 5.000 6,-9.000 10.000 7,-10.000 10.000 7,-8.000 9.000 7,-14.000 7.000 6,-15.000 7.000 2,-15.000 6.000 3,-16.000 7.000 2,-16.000 13.000 6,-16.000 22.000 6,-15.000 22.000 8,-15.000 23.000 7,-14.000 19.000 9,-8.000 19.000 12,-10.000 19.000 12,-9.000 19.000 11,-4.000 15.000 1,4.000 13.000-12,3.000 12.000-12,3.000 13.000-12,3.000 4.000-9,3.000-3.000-5,3.000-3.000-6,4.000-2.000-5,1.000-5.000-7,0.000-2.000-8,0.000-3.000-9,0.000-3.000-9,-10.000 1.000-7,-18.000 6.000-6,-19.000 7.000-6,-18.000 6.000-5,-14.000-1.000 0,-5.000-5.000 7,-7.000-7.000 7,-5.000-5.000 7,-1.000-9.000 4,6.000-9.000 2,7.000-10.000 3,6.000-8.000 1,13.000-8.000 3,23.000-2.000 4,22.000-3.000 4,22.000-3.000 3,15.000-4.000 2,9.000-3.000-1,10.000-3.000 1,10.000-2.000-1,-1.000 0.000 0,-9.000 7.000 1,-10.000 6.000 0,-8.000 7.000 1,-12.000 7.000 0,-12.000 9.000 0,-13.000 10.000 1,-12.000 10.000-1,-18.000 7.000 2,-21.000 6.000 1,-22.000 7.000 3,-22.000 6.000 1,-11.000-1.000 3,0.000-5.000 2,0.000-7.000 3,0.000-5.000 2,4.000-6.000 0,10.000-3.000-1,10.000-3.000-2,9.000-2.000-2,9.000-9.000-2,9.000-12.000-1,10.000-13.000-2,10.000-12.000-2,14.000-12.000-2,23.000-8.000-2,22.000-10.000-3,22.000-9.000-1,15.000-4.000-1,9.000 4.000-1,10.000 3.000 1,10.000 3.000-1,-1.000 6.000-1,-9.000 9.000-3,-10.000 10.000-3,-8.000 10.000-2,-11.000 5.000 0,-8.000 4.000 6,-10.000 3.000 5,-9.000 3.000 4,-9.000 6.000 4,-5.000 9.000 2,-7.000 10.000 1,-5.000 10.000 1,-11.000 4.000 3,-11.000 0.000 5,-14.000 0.000 3,-11.000 0.000 3,-9.000 1.000 1,-3.000 4.000-3,-3.000 3.000-5,-2.000 3.000-4,-8.000-1.000-4,-8.000-2.000-4,-10.000-3.000-6,-9.000-3.000-3,-5.000-4.000-3,0.000-3.000 1,0.000-3.000 0,0.000-2.000 2,6.000-6.000 1,13.000-6.000 5,12.000-6.000 3,13.000-6.000 4,20.000-4.000 3,28.000 1.000 5,28.000-1.000 4,29.000 1.000 4,24.000-3.000 1,22.000-2.000-4,22.000-3.000-3,23.000-3.000-3,17.000-6.000-5,17.000-5.000-8,15.000-7.000-6,16.000-5.000-7,9.000-8.000-5,3.000-5.000-1,3.000-7.000-1,4.000-5.000-1,-4.000-1.000-2,-9.000 6.000-2,-10.000 7.000-2,-8.000 6.000-1,-23.000 4.000-1,-34.000 4.000 1,-35.000 3.000 2,-33.000 3.000 2,-22.000 1.000-3,-5.000 1.000-4,-7.000-1.000-5,-5.000 1.000-4</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49"/>
    </inkml:context>
    <inkml:brush xml:id="br0">
      <inkml:brushProperty name="width" value="0.0282598063349724" units="cm"/>
      <inkml:brushProperty name="height" value="0.0282598063349724" units="cm"/>
      <inkml:brushProperty name="color" value="#f2395b"/>
      <inkml:brushProperty name="ignorePressure" value="0"/>
    </inkml:brush>
  </inkml:definitions>
  <inkml:trace contextRef="#ctx0" brushRef="#br0">75450.000 31300.000 778,'28.000'-18.000'8,"6.000"17.000"16,7.000 15.000 17,6.000 16.000 15,1.000 7.000-3,-3.000 1.000-22,-3.000-1.000-23,-2.000 1.000-21,-6.000-3.000-18,-6.000-2.000-11,-6.000-3.000-10,-6.000-3.000-12</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0"/>
    </inkml:context>
    <inkml:brush xml:id="br0">
      <inkml:brushProperty name="width" value="0.0342872962355614" units="cm"/>
      <inkml:brushProperty name="height" value="0.0342872962355614" units="cm"/>
      <inkml:brushProperty name="color" value="#f2395b"/>
      <inkml:brushProperty name="ignorePressure" value="0"/>
    </inkml:brush>
  </inkml:definitions>
  <inkml:trace contextRef="#ctx0" brushRef="#br0">76350.000 30550.000 641,'-68.000'92.000'89,"17.000"-16.000"-17,15.000-15.000-18,16.000-15.000-17,9.000-9.000-11,3.000 1.000-3,3.000-1.000-4,4.000 1.000-4,7.000-4.000-3,13.000-6.000-4,12.000-6.000-5,13.000-6.000-3,4.000-7.000-4,-3.000-6.000-7,-3.000-6.000-6,-2.000-6.000-5,-5.000-7.000-4,-2.000-6.000-1,-3.000-6.000-1,-3.000-6.000-1,-6.000-6.000 1,-5.000-2.000 2,-7.000-3.000 2,-5.000-3.000 3,-6.000-2.000 3,-3.000 0.000 3,-3.000 0.000 3,-2.000 0.000 4,-5.000 4.000 3,-2.000 10.000 2,-3.000 10.000 3,-3.000 9.000 4,-2.000 4.000-2,0.000 1.000-3,0.000-1.000-4,0.000 1.000-4,0.000 1.000-4,0.000 3.000-4,0.000 3.000-3,0.000 4.000-4</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0"/>
    </inkml:context>
    <inkml:brush xml:id="br0">
      <inkml:brushProperty name="width" value="0.0431752353906631" units="cm"/>
      <inkml:brushProperty name="height" value="0.0431752353906631" units="cm"/>
      <inkml:brushProperty name="color" value="#f2395b"/>
      <inkml:brushProperty name="ignorePressure" value="0"/>
    </inkml:brush>
  </inkml:definitions>
  <inkml:trace contextRef="#ctx0" brushRef="#br0">76750.000 29750.000 509,'93.000'-44.000'37,"-11.000"13.000"-6,-14.000 12.000-4,-11.000 13.000-6,-9.000 4.000-4,-3.000-3.000-5,-3.000-3.000-5,-2.000-2.000-6,-5.000 0.000-1,-2.000 7.000-1,-3.000 6.000 0,-3.000 7.000 0,-4.000 4.000 2,-3.000 3.000 3,-3.000 3.000 5,-2.000 4.000 3,-5.000 2.000 2,-2.000 4.000 3,-3.000 3.000 1,-3.000 3.000 2,-6.000 4.000 1,-5.000 7.000 2,-7.000 6.000 2,-5.000 7.000 1,-3.000 2.000 0,4.000 1.000-4,3.000-1.000-2,3.000 1.000-3,1.000 4.000-3,1.000 9.000 1,-1.000 10.000-1,1.000 10.000 0,-4.000 7.000-5,-6.000 6.000-10,-6.000 7.000-9,-6.000 6.000-9,-7.000 4.000-5,-6.000 4.000-2,-6.000 3.000-2,-6.000 3.000-2,1.000-8.000-2,9.000-19.000-4,10.000-18.000-4,10.000-19.000-4,2.000-12.000-1,-3.000-2.000-1,-3.000-3.000-1,-2.000-3.000 1</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61200.000 24450.000 999,'-2.000'137.000'0,"-3.000"26.000"-2,-3.000 24.000-1,-2.000 26.000-1,-1.000-12.000-6,3.000-46.000-10,3.000-47.000-10,4.000-47.000-9</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2"/>
    </inkml:context>
    <inkml:brush xml:id="br0">
      <inkml:brushProperty name="width" value="0.0237424150109291" units="cm"/>
      <inkml:brushProperty name="height" value="0.0237424150109291" units="cm"/>
      <inkml:brushProperty name="color" value="#f2395b"/>
      <inkml:brushProperty name="ignorePressure" value="0"/>
    </inkml:brush>
  </inkml:definitions>
  <inkml:trace contextRef="#ctx0" brushRef="#br0">61150.000 27250.000 926,'-2.000'100.000'-5,"-3.000"0.000"-12,-3.000 0.000-10,-2.000 0.000-12,-3.000-7.000 0,1.000-11.000 8,-1.000-14.000 9,1.000-11.000 9,1.000-9.000 5,3.000-3.000 2,3.000-3.000 1,4.000-2.000 3,1.000-5.000 1,0.000-2.000 1,0.000-3.000 2,0.000-3.000 1,0.000-1.000 4,0.000 4.000 5,0.000 3.000 5,0.000 3.000 5,-2.000 1.000 4,-3.000 1.000-1,-3.000-1.000-1,-2.000 1.000 1,-1.000 1.000-2,3.000 3.000-3,3.000 3.000-3,4.000 4.000-3,1.000-1.000-2,0.000-3.000-3,0.000-3.000-1,0.000-2.000-3,0.000-5.000-1,0.000-2.000 0,0.000-3.000 0,0.000-3.000-1,0.000-2.000-1,0.000 0.000-3,0.000 0.000-5,0.000 0.000-4</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2"/>
    </inkml:context>
    <inkml:brush xml:id="br0">
      <inkml:brushProperty name="width" value="0.0243347343057394" units="cm"/>
      <inkml:brushProperty name="height" value="0.0243347343057394" units="cm"/>
      <inkml:brushProperty name="color" value="#f2395b"/>
      <inkml:brushProperty name="ignorePressure" value="0"/>
    </inkml:brush>
  </inkml:definitions>
  <inkml:trace contextRef="#ctx0" brushRef="#br0">60600.000 29950.000 904,'-29.000'50.000'0,"-5.000"0.000"0,-7.000 0.000 0,-5.000 0.000 0,-9.000 15.000 1,-9.000 32.000 5,-10.000 31.000 4,-8.000 32.000 3,2.000-1.000 2,16.000-31.000-3,15.000-31.000 0,17.000-31.000-2,2.000-12.000-2,-9.000 10.000-3,-10.000 10.000-2,-8.000 9.000-2,-8.000 6.000-3,-2.000 3.000-2,-3.000 3.000-1,-3.000 4.000-2,-2.000 1.000-3,0.000 0.000-2,0.000 0.000-4,0.000 0.000-2,6.000-8.000 0,13.000-16.000 4,12.000-15.000 3,13.000-15.000 4,7.000-12.000-2,4.000-6.000-7,3.000-6.000-9,3.000-6.000-7</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4"/>
    </inkml:context>
    <inkml:brush xml:id="br0">
      <inkml:brushProperty name="width" value="0.0367508605122566" units="cm"/>
      <inkml:brushProperty name="height" value="0.0367508605122566" units="cm"/>
      <inkml:brushProperty name="color" value="#f2395b"/>
      <inkml:brushProperty name="ignorePressure" value="0"/>
    </inkml:brush>
  </inkml:definitions>
  <inkml:trace contextRef="#ctx0" brushRef="#br0">56300.000 34300.000 598,'23.000'-74.000'1,"-3.000"4.000"0,-3.000 3.000 1,-2.000 3.000 2,-8.000 4.000 3,-8.000 7.000 7,-10.000 6.000 7,-9.000 7.000 6,-7.000 7.000 3,-3.000 9.000-5,-3.000 10.000-2,-2.000 10.000-5,-3.000 4.000-3,1.000 0.000-3,-1.000 0.000-3,1.000 0.000-3,-3.000 4.000-1,-2.000 10.000-1,-3.000 10.000 1,-3.000 9.000 0,-4.000 7.000 1,-3.000 7.000 0,-3.000 6.000 1,-2.000 7.000 2,-5.000 4.000-1,-2.000 3.000 1,-3.000 3.000-1,-3.000 4.000 0,2.000 2.000 1,10.000 4.000 0,10.000 3.000 2,9.000 3.000 1,6.000-1.000 1,3.000-2.000-2,3.000-3.000-1,4.000-3.000 0,4.000-2.000-2,6.000 0.000-2,7.000 0.000-2,6.000 0.000-1,4.000 0.000-3,4.000 0.000-1,3.000 0.000-3,3.000 0.000-2,6.000-5.000-2,9.000-9.000-3,10.000-10.000-2,10.000-8.000-2,7.000-11.000-3,6.000-8.000-5,7.000-10.000-5,6.000-9.000-4,6.000-9.000-1,6.000-5.000 2,7.000-7.000 2,6.000-5.000 2,1.000-9.000 0,-3.000-9.000-4,-3.000-10.000-3,-2.000-8.000-3,-8.000-4.000 2,-8.000 3.000 6,-10.000 3.000 7,-9.000 4.000 6,-9.000 4.000 5,-5.000 6.000 3,-7.000 7.000 2,-5.000 6.000 2,-9.000 3.000 6,-9.000 0.000 6,-10.000 0.000 8,-8.000 0.000 8,-8.000 3.000 3,-2.000 6.000 0,-3.000 7.000 1,-3.000 6.000-1,-2.000 6.000 1,0.000 6.000-1,0.000 7.000 1,0.000 6.000 0,1.000 4.000 0,4.000 4.000-2,3.000 3.000-1,3.000 3.000-2,1.000 4.000-1,1.000 7.000-2,-1.000 6.000-1,1.000 7.000-2,1.000 0.000-2,3.000-2.000-2,3.000-3.000-1,4.000-3.000-3,4.000-6.000-4,6.000-5.000-5,7.000-7.000-5,6.000-5.000-5,6.000-12.000-4,6.000-16.000-2,7.000-15.000-3,6.000-15.000-3,1.000-12.000-1,-3.000-6.000 1,-3.000-6.000 1,-2.000-6.000-1,-6.000-4.000 1,-6.000 1.000 1,-6.000-1.000-1,-6.000 1.000 0,-6.000 2.000 2,-2.000 7.000 4,-3.000 6.000 5,-3.000 7.000 4,-6.000 5.000 4,-5.000 7.000 2,-7.000 6.000 3,-5.000 7.000 3,-4.000 4.000 2,0.000 3.000 4,0.000 3.000 2,0.000 4.000 4,4.000-3.000 1,10.000-5.000 3,10.000-7.000 1,9.000-5.000 2,9.000-4.000-4,9.000 0.000-8,10.000 0.000-9,10.000 0.000-9,4.000 3.000-4,0.000 6.000 2,0.000 7.000 0,0.000 6.000 1,-4.000 6.000 1,-5.000 6.000 4,-7.000 7.000 2,-5.000 6.000 4,-8.000 7.000 1,-5.000 10.000 3,-7.000 10.000 2,-5.000 9.000 1,-8.000 6.000 1,-5.000 3.000-1,-7.000 3.000-2,-5.000 4.000 0,-3.000-3.000-3,4.000-5.000-2,3.000-7.000-2,3.000-5.000-2,10.000-19.000-7,20.000-27.000-14,18.000-28.000-11,20.000-28.000-13,5.000-10.000-3,-6.000 9.000 9,-6.000 10.000 8,-6.000 10.000 8,-4.000 5.000 3,1.000 4.000 1,-1.000 3.000-1,1.000 3.000 0,-3.000 1.000-1,-2.000 1.000 1,-3.000-1.000-2,-3.000 1.000 1,-4.000-3.000 1,-3.000-2.000 5,-3.000-3.000 4,-2.000-3.000 3</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4"/>
    </inkml:context>
    <inkml:brush xml:id="br0">
      <inkml:brushProperty name="width" value="0.0373380482196808" units="cm"/>
      <inkml:brushProperty name="height" value="0.0373380482196808" units="cm"/>
      <inkml:brushProperty name="color" value="#f2395b"/>
      <inkml:brushProperty name="ignorePressure" value="0"/>
    </inkml:brush>
  </inkml:definitions>
  <inkml:trace contextRef="#ctx0" brushRef="#br0">57700.000 34650.000 589,'-22.000'-41.000'27,"6.000"19.000"11,7.000 19.000 10,6.000 19.000 10,3.000 15.000 0,0.000 13.000-10,0.000 12.000-10,0.000 13.000-11,-2.000 9.000-6,-3.000 6.000-4,-3.000 7.000-3,-2.000 6.000-4,-1.000 4.000-4,3.000 4.000-6,3.000 3.000-4,4.000 3.000-6,-3.000 14.000-4,-5.000 25.000 0,-7.000 25.000-3,-5.000 25.000 0,-1.000-4.000-5,6.000-30.000-6,7.000-32.000-5,6.000-30.000-7,1.000-25.000-4,-3.000-15.000-3,-3.000-15.000-3,-2.000-16.000-2</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4"/>
    </inkml:context>
    <inkml:brush xml:id="br0">
      <inkml:brushProperty name="width" value="0.0233559049665928" units="cm"/>
      <inkml:brushProperty name="height" value="0.0233559049665928" units="cm"/>
      <inkml:brushProperty name="color" value="#f2395b"/>
      <inkml:brushProperty name="ignorePressure" value="0"/>
    </inkml:brush>
  </inkml:definitions>
  <inkml:trace contextRef="#ctx0" brushRef="#br0">58100.000 34650.000 941,'71.000'-90.000'3,"-5.000"23.000"4,-7.000 22.000 5,-5.000 22.000 6,-4.000 12.000-4,0.000 3.000-10,0.000 3.000-9,0.000 4.000-11,-4.000 1.000-7,-5.000 0.000-7,-7.000 0.000-6,-5.000 0.000-5</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6"/>
    </inkml:context>
    <inkml:brush xml:id="br0">
      <inkml:brushProperty name="width" value="0.033666267991066" units="cm"/>
      <inkml:brushProperty name="height" value="0.033666267991066" units="cm"/>
      <inkml:brushProperty name="color" value="#f2395b"/>
      <inkml:brushProperty name="ignorePressure" value="0"/>
    </inkml:brush>
  </inkml:definitions>
  <inkml:trace contextRef="#ctx0" brushRef="#br0">58750.000 35000.000 653,'93.000'-46.000'94,"-11.000"10.000"-21,-14.000 10.000-21,-11.000 9.000-20,-6.000 4.000-11,4.000 1.000-1,3.000-1.000-1,3.000 1.000 0,-1.000-1.000-6,-2.000 1.000-10,-3.000-1.000-8,-3.000 1.000-10,-4.000 1.000-5,-3.000 3.000 0,-3.000 3.000 0,-2.000 4.000-1,-5.000 1.000-1,-2.000 0.000 0,-3.000 0.000-1,-3.000 0.000-1,-6.000 3.000-3,-5.000 6.000-5,-7.000 7.000-6,-5.000 6.000-4</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2"/>
    </inkml:context>
    <inkml:brush xml:id="br0">
      <inkml:brushProperty name="width" value="0.0382655896246433" units="cm"/>
      <inkml:brushProperty name="height" value="0.0382655896246433" units="cm"/>
      <inkml:brushProperty name="color" value="#00bff3"/>
      <inkml:brushProperty name="ignorePressure" value="0"/>
    </inkml:brush>
  </inkml:definitions>
  <inkml:trace contextRef="#ctx0" brushRef="#br0">28850.000 20600.000 574,'21.000'93.000'152,"-5.000"-11.000"-38,-7.000-14.000-36,-5.000-11.000-37,-4.000-6.000-21,0.000 4.000-7,0.000 3.000-6,0.000 3.000-7,0.000 1.000-5,0.000 1.000-7,0.000-1.000-5,0.000 1.000-6</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3"/>
    </inkml:context>
    <inkml:brush xml:id="br0">
      <inkml:brushProperty name="width" value="0.0374736189842224" units="cm"/>
      <inkml:brushProperty name="height" value="0.0374736189842224" units="cm"/>
      <inkml:brushProperty name="color" value="#f2395b"/>
      <inkml:brushProperty name="ignorePressure" value="0"/>
    </inkml:brush>
  </inkml:definitions>
  <inkml:trace contextRef="#ctx0" brushRef="#br0">101750.000 31450.000 587,'53.000'-47.000'37,"6.000"6.000"0,7.000 7.000-2,6.000 6.000 0,13.000 3.000-2,23.000 0.000 0,22.000 0.000 0,22.000 0.000-1,15.000 1.000-1,9.000 4.000-4,10.000 3.000-4,10.000 3.000-3,4.000 3.000-3,0.000 3.000-6,0.000 3.000-4,0.000 4.000-6,-16.000 1.000-5,-31.000 0.000-7,-31.000 0.000-7,-31.000 0.000-8,-29.000 1.000-7,-24.000 4.000-9,-26.000 3.000-7,-24.000 3.000-8,-15.000 1.000-1,-3.000 1.000 6,-3.000-1.000 5,-2.000 1.000 5</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7"/>
    </inkml:context>
    <inkml:brush xml:id="br0">
      <inkml:brushProperty name="width" value="0.0339810587465763" units="cm"/>
      <inkml:brushProperty name="height" value="0.0339810587465763" units="cm"/>
      <inkml:brushProperty name="color" value="#f2395b"/>
      <inkml:brushProperty name="ignorePressure" value="0"/>
    </inkml:brush>
  </inkml:definitions>
  <inkml:trace contextRef="#ctx0" brushRef="#br0">58550.000 35700.000 647,'-18.000'21.000'7,"17.000"-5.000"13,15.000-7.000 13,16.000-5.000 14,10.000-6.000 2,7.000-3.000-6,6.000-3.000-8,7.000-2.000-7,2.000-3.000-5,1.000 1.000-3,-1.000-1.000-3,1.000 1.000-2,1.000 1.000-5,3.000 3.000-5,3.000 3.000-4,4.000 4.000-6,-3.000 1.000-5,-5.000 0.000-4,-7.000 0.000-5,-5.000 0.000-5,-6.000 0.000-7,-3.000 0.000-7,-3.000 0.000-7,-2.000 0.000-8</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7"/>
    </inkml:context>
    <inkml:brush xml:id="br0">
      <inkml:brushProperty name="width" value="0.0370830669999123" units="cm"/>
      <inkml:brushProperty name="height" value="0.0370830669999123" units="cm"/>
      <inkml:brushProperty name="color" value="#f2395b"/>
      <inkml:brushProperty name="ignorePressure" value="0"/>
    </inkml:brush>
  </inkml:definitions>
  <inkml:trace contextRef="#ctx0" brushRef="#br0">60450.000 34150.000 593,'-46.000'4.000'7,"10.000"10.000"13,10.000 10.000 14,9.000 9.000 14,6.000 4.000 4,3.000 1.000-7,3.000-1.000-7,4.000 1.000-7,-3.000 7.000-5,-5.000 16.000-4,-7.000 15.000-4,-5.000 17.000-5,-3.000 5.000-1,4.000-3.000 0,3.000-3.000-1,3.000-2.000 0,-1.000 2.000-5,-2.000 9.000-9,-3.000 10.000-9,-3.000 10.000-10,-2.000 2.000-8,0.000-3.000-6,0.000-3.000-7,0.000-2.000-5,1.000-9.000-3,4.000-12.000 3,3.000-13.000 2,3.000-12.000 3,1.000-13.000 4,1.000-12.000 6,-1.000-13.000 7,1.000-12.000 6</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8"/>
    </inkml:context>
    <inkml:brush xml:id="br0">
      <inkml:brushProperty name="width" value="0.0390526317059994" units="cm"/>
      <inkml:brushProperty name="height" value="0.0390526317059994" units="cm"/>
      <inkml:brushProperty name="color" value="#f2395b"/>
      <inkml:brushProperty name="ignorePressure" value="0"/>
    </inkml:brush>
  </inkml:definitions>
  <inkml:trace contextRef="#ctx0" brushRef="#br0">60950.000 34600.000 563,'-49.000'4.000'65,"4.000"10.000"-10,3.000 10.000-8,3.000 9.000-10,3.000 6.000-6,3.000 3.000-4,3.000 3.000-4,4.000 4.000-3,2.000 2.000-2,4.000 4.000-1,3.000 3.000-1,3.000 3.000 0,1.000 3.000-2,1.000 3.000-1,-1.000 3.000-2,1.000 4.000-1,-1.000-1.000-2,1.000-3.000-3,-1.000-3.000-2,1.000-2.000-2,5.000-6.000-4,14.000-6.000-2,11.000-6.000-3,14.000-6.000-2,8.000-12.000-4,7.000-15.000-4,6.000-15.000-3,7.000-16.000-4,4.000-16.000-2,3.000-16.000 1,3.000-15.000-1,4.000-15.000 1,-3.000-6.000 1,-5.000 7.000 1,-7.000 6.000 1,-5.000 7.000 0,-8.000 2.000 3,-5.000 1.000 3,-7.000-1.000 2,-5.000 1.000 3,-8.000 1.000 2,-5.000 3.000 3,-7.000 3.000 1,-5.000 4.000 3,-9.000 4.000 1,-9.000 6.000-1,-10.000 7.000-1,-8.000 6.000 0,-8.000 6.000 1,-2.000 6.000 3,-3.000 7.000 4,-3.000 6.000 2,-2.000 3.000 1,0.000 0.000-4,0.000 0.000-3,0.000 0.000-4,3.000 3.000-5,6.000 6.000-7,7.000 7.000-7,6.000 6.000-7</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7:59"/>
    </inkml:context>
    <inkml:brush xml:id="br0">
      <inkml:brushProperty name="width" value="0.0346457995474339" units="cm"/>
      <inkml:brushProperty name="height" value="0.0346457995474339" units="cm"/>
      <inkml:brushProperty name="color" value="#f2395b"/>
      <inkml:brushProperty name="ignorePressure" value="0"/>
    </inkml:brush>
  </inkml:definitions>
  <inkml:trace contextRef="#ctx0" brushRef="#br0">60600.000 34150.000 634,'-41.000'-2.000'7,"19.000"-3.000"12,19.000-3.000 13,19.000-2.000 12,12.000-1.000 4,6.000 3.000-5,7.000 3.000-7,6.000 4.000-5,3.000-1.000-4,0.000-3.000-4,0.000-3.000-3,0.000-2.000-4,1.000-1.000-4,4.000 3.000-5,3.000 3.000-7,3.000 4.000-4,-1.000 1.000-7,-2.000 0.000-6,-3.000 0.000-8,-3.000 0.000-7,-6.000 0.000-5,-5.000 0.000-5,-7.000 0.000-5,-5.000 0.000-4,-6.000 1.000 0,-3.000 4.000 7,-3.000 3.000 5,-2.000 3.000 7</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0"/>
    </inkml:context>
    <inkml:brush xml:id="br0">
      <inkml:brushProperty name="width" value="0.0362261310219765" units="cm"/>
      <inkml:brushProperty name="height" value="0.0362261310219765" units="cm"/>
      <inkml:brushProperty name="color" value="#f2395b"/>
      <inkml:brushProperty name="ignorePressure" value="0"/>
    </inkml:brush>
  </inkml:definitions>
  <inkml:trace contextRef="#ctx0" brushRef="#br0">61500.000 33200.000 607,'-19.000'-24.000'22,"13.000"4.000"6,12.000 3.000 6,13.000 3.000 6,9.000 1.000 0,6.000 1.000-7,7.000-1.000-6,6.000 1.000-6,4.000 1.000-7,4.000 3.000-4,3.000 3.000-5,3.000 4.000-5,-2.000 2.000-2,-6.000 4.000 1,-6.000 3.000 1,-6.000 3.000 1,-6.000 3.000-1,-2.000 3.000-1,-3.000 3.000-3,-3.000 4.000-1,-6.000 1.000 1,-5.000 0.000 1,-7.000 0.000 2,-5.000 0.000 3,-4.000 1.000 2,0.000 4.000 2,0.000 3.000 3,0.000 3.000 2,-4.000 3.000 2,-5.000 3.000 0,-7.000 3.000 0,-5.000 4.000 1,-4.000 2.000-1,0.000 4.000-1,0.000 3.000-2,0.000 3.000 0,-4.000 3.000-4,-5.000 3.000-3,-7.000 3.000-6,-5.000 4.000-3,-6.000 4.000-2,-3.000 6.000 2,-3.000 7.000 3,-2.000 6.000 1,2.000-2.000-7,9.000-9.000-16,10.000-10.000-17,10.000-8.000-15</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1"/>
    </inkml:context>
    <inkml:brush xml:id="br0">
      <inkml:brushProperty name="width" value="0.0290913954377174" units="cm"/>
      <inkml:brushProperty name="height" value="0.0290913954377174" units="cm"/>
      <inkml:brushProperty name="color" value="#f2395b"/>
      <inkml:brushProperty name="ignorePressure" value="0"/>
    </inkml:brush>
  </inkml:definitions>
  <inkml:trace contextRef="#ctx0" brushRef="#br0">62200.000 34100.000 756,'46.000'26.000'112,"-5.000"4.000"-35,-7.000 3.000-33,-5.000 3.000-33</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1"/>
    </inkml:context>
    <inkml:brush xml:id="br0">
      <inkml:brushProperty name="width" value="0.0343554951250553" units="cm"/>
      <inkml:brushProperty name="height" value="0.0343554951250553" units="cm"/>
      <inkml:brushProperty name="color" value="#f2395b"/>
      <inkml:brushProperty name="ignorePressure" value="0"/>
    </inkml:brush>
  </inkml:definitions>
  <inkml:trace contextRef="#ctx0" brushRef="#br0">62850.000 33400.000 640,'-4.000'95.000'124,"-5.000"-9.000"-28,-7.000-10.000-30,-5.000-8.000-29,-3.000-6.000-18,4.000 1.000-7,3.000-1.000-6,3.000 1.000-8,3.000-4.000-7,3.000-6.000-7,3.000-6.000-8,4.000-6.000-7,-1.000-6.000-6,-3.000-2.000-3,-3.000-3.000-3,-2.000-3.000-3</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1"/>
    </inkml:context>
    <inkml:brush xml:id="br0">
      <inkml:brushProperty name="width" value="0.0402568951249123" units="cm"/>
      <inkml:brushProperty name="height" value="0.0402568951249123" units="cm"/>
      <inkml:brushProperty name="color" value="#f2395b"/>
      <inkml:brushProperty name="ignorePressure" value="0"/>
    </inkml:brush>
  </inkml:definitions>
  <inkml:trace contextRef="#ctx0" brushRef="#br0">63400.000 33100.000 546,'0.000'139.000'138,"0.000"-22.000"-32,0.000-22.000-32,0.000-21.000-33,0.000-15.000-18,0.000-6.000-4,0.000-6.000-4,0.000-6.000-5,1.000-2.000-3,4.000 3.000 0,3.000 3.000-2,3.000 4.000 0,1.000-1.000-2,1.000-3.000-3,-1.000-3.000-1,1.000-2.000-2,-1.000-3.000-3,1.000 1.000-3,-1.000-1.000-2,1.000 1.000-3,-3.000-1.000-1,-2.000 1.000 3,-3.000-1.000 2,-3.000 1.000 1,-9.000 1.000 2,-11.000 3.000 1,-14.000 3.000-1,-11.000 4.000 1,-6.000-3.000-1,4.000-5.000-4,3.000-7.000-3,3.000-5.000-3,-1.000-8.000-4,-2.000-5.000-3,-3.000-7.000-3,-3.000-5.000-4,-1.000-4.000-1,4.000 0.000 1,3.000 0.000 2,3.000 0.000 2</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2"/>
    </inkml:context>
    <inkml:brush xml:id="br0">
      <inkml:brushProperty name="width" value="0.0333557575941086" units="cm"/>
      <inkml:brushProperty name="height" value="0.0333557575941086" units="cm"/>
      <inkml:brushProperty name="color" value="#f2395b"/>
      <inkml:brushProperty name="ignorePressure" value="0"/>
    </inkml:brush>
  </inkml:definitions>
  <inkml:trace contextRef="#ctx0" brushRef="#br0">63300.000 33250.000 659,'48.000'-71.000'0,"-3.000"10.000"0,-3.000 10.000 0,-2.000 9.000 0,2.000 2.000 5,9.000-2.000 12,10.000-3.000 10,10.000-3.000 11,0.000 1.000 6,-5.000 6.000 1,-7.000 7.000 0,-5.000 6.000 1,-6.000 6.000-7,-3.000 6.000-14,-3.000 7.000-16,-2.000 6.000-14,-3.000 4.000-17,1.000 4.000-21,-1.000 3.000-21,1.000 3.000-20</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9"/>
    </inkml:context>
    <inkml:brush xml:id="br0">
      <inkml:brushProperty name="width" value="0.038080845028162" units="cm"/>
      <inkml:brushProperty name="height" value="0.038080845028162" units="cm"/>
      <inkml:brushProperty name="color" value="#f2395b"/>
      <inkml:brushProperty name="ignorePressure" value="0"/>
    </inkml:brush>
  </inkml:definitions>
  <inkml:trace contextRef="#ctx0" brushRef="#br0">95000.000 50950.000 577,'-43.000'-24.000'9,"17.000"4.000"17,15.000 3.000 17,16.000 3.000 17,16.000 3.000 3,20.000 3.000-11,18.000 3.000-11,20.000 4.000-11,10.000 2.000-6,3.000 4.000-2,3.000 3.000-3,4.000 3.000-1,1.000-1.000-5,0.000-2.000-10,0.000-3.000-10,0.000-3.000-8,-7.000 1.000-4,-11.000 6.000 4,-14.000 7.000 2,-11.000 6.000 4,-12.000 3.000-8,-9.000 0.000-16,-10.000 0.000-16,-8.000 0.000-17</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4"/>
    </inkml:context>
    <inkml:brush xml:id="br0">
      <inkml:brushProperty name="width" value="0.0388464145362377" units="cm"/>
      <inkml:brushProperty name="height" value="0.0388464145362377" units="cm"/>
      <inkml:brushProperty name="color" value="#f2395b"/>
      <inkml:brushProperty name="ignorePressure" value="0"/>
    </inkml:brush>
  </inkml:definitions>
  <inkml:trace contextRef="#ctx0" brushRef="#br0">102000.000 31850.000 566,'-41.000'21.000'6,"19.000"-5.000"12,19.000-7.000 12,19.000-5.000 13,21.000-8.000 3,26.000-5.000-4,24.000-7.000-5,26.000-5.000-4,13.000-6.000-5,4.000-3.000-4,3.000-3.000-5,3.000-2.000-4,-5.000 0.000-4,-12.000 7.000-3,-13.000 6.000-1,-12.000 7.000-2,-21.000 13.000-3,-28.000 22.000-3,-28.000 22.000-2,-27.000 23.000-3,-33.000 14.000 0,-33.000 10.000 4,-35.000 10.000 2,-34.000 9.000 4,-16.000 2.000 1,3.000-2.000-1,3.000-3.000 1,4.000-3.000-1,4.000-7.000 0,6.000-9.000-1,7.000-10.000 1,6.000-8.000 0,10.000-8.000 1,17.000-2.000 1,15.000-3.000 2,16.000-3.000 2,20.000-9.000-2,25.000-11.000-4,25.000-14.000-6,25.000-11.000-5,21.000-11.000-4,20.000-5.000-1,18.000-7.000-3,20.000-5.000-1,10.000-11.000-1,3.000-11.000 2,3.000-14.000 1,4.000-11.000 2,-1.000-7.000-4,-3.000 0.000-8,-3.000 0.000-8,-2.000 0.000-8,-8.000 0.000-4,-8.000 0.000 0,-10.000 0.000 0,-9.000 0.000 0,-13.000 4.000 4,-16.000 10.000 7,-15.000 10.000 8,-15.000 9.000 6,-9.000 6.000 5,1.000 3.000 4,-1.000 3.000 2,1.000 4.000 4</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09"/>
    </inkml:context>
    <inkml:brush xml:id="br0">
      <inkml:brushProperty name="width" value="0.0315330475568771" units="cm"/>
      <inkml:brushProperty name="height" value="0.0315330475568771" units="cm"/>
      <inkml:brushProperty name="color" value="#f2395b"/>
      <inkml:brushProperty name="ignorePressure" value="0"/>
    </inkml:brush>
  </inkml:definitions>
  <inkml:trace contextRef="#ctx0" brushRef="#br0">94800.000 51700.000 697,'-47.000'0.000'2,"6.000"0.000"5,7.000 0.000 5,6.000 0.000 4,18.000 1.000 6,32.000 4.000 5,31.000 3.000 7,32.000 3.000 7,18.000 1.000-2,6.000 1.000-9,7.000-1.000-9,6.000 1.000-9,3.000-1.000-4,0.000 1.000 1,0.000-1.000 1,0.000 1.000 0,-4.000-1.000-7,-5.000 1.000-18,-7.000-1.000-16,-5.000 1.000-16,-12.000-1.000-9,-16.000 1.000 1,-15.000-1.000 1,-15.000 1.000 0</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0"/>
    </inkml:context>
    <inkml:brush xml:id="br0">
      <inkml:brushProperty name="width" value="0.0400335267186165" units="cm"/>
      <inkml:brushProperty name="height" value="0.0400335267186165" units="cm"/>
      <inkml:brushProperty name="color" value="#f2395b"/>
      <inkml:brushProperty name="ignorePressure" value="0"/>
    </inkml:brush>
  </inkml:definitions>
  <inkml:trace contextRef="#ctx0" brushRef="#br0">97800.000 50650.000 549,'-2.000'-68.000'3,"-3.000"17.000"7,-3.000 15.000 7,-2.000 16.000 6,-3.000 12.000 7,1.000 9.000 10,-1.000 10.000 9,1.000 10.000 9,-3.000 4.000-1,-2.000 0.000-11,-3.000 0.000-9,-3.000 0.000-10,-2.000 3.000-8,0.000 6.000-5,0.000 7.000-3,0.000 6.000-6,1.000 1.000-2,4.000-3.000-2,3.000-3.000-1,3.000-2.000-1,-1.000-1.000 0,-2.000 3.000-1,-3.000 3.000 0,-3.000 4.000 1,-4.000 5.000-2,-3.000 10.000-1,-3.000 10.000-1,-2.000 9.000-2,-5.000 10.000-2,-2.000 14.000-2,-3.000 11.000-3,-3.000 14.000-3,-2.000 7.000-1,0.000 3.000 1,0.000 3.000 1,0.000 4.000 0,1.000-4.000-2,4.000-9.000-7,3.000-10.000-7,3.000-8.000-7,3.000-12.000-2,3.000-12.000 2,3.000-13.000 1,4.000-12.000 2,2.000-13.000 4,4.000-12.000 5,3.000-13.000 4,3.000-12.000 5</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1"/>
    </inkml:context>
    <inkml:brush xml:id="br0">
      <inkml:brushProperty name="width" value="0.03988953307271" units="cm"/>
      <inkml:brushProperty name="height" value="0.03988953307271" units="cm"/>
      <inkml:brushProperty name="color" value="#f2395b"/>
      <inkml:brushProperty name="ignorePressure" value="0"/>
    </inkml:brush>
  </inkml:definitions>
  <inkml:trace contextRef="#ctx0" brushRef="#br0">98450.000 51000.000 551,'-4.000'-40.000'33,"-5.000"23.000"8,-7.000 22.000 10,-5.000 22.000 9,-4.000 12.000-1,0.000 3.000-10,0.000 3.000-11,0.000 4.000-11,0.000 2.000-6,0.000 4.000-4,0.000 3.000-3,0.000 3.000-4,0.000 3.000-2,0.000 3.000-2,0.000 3.000 0,0.000 4.000-2,1.000 1.000-1,4.000 0.000-2,3.000 0.000-1,3.000 0.000-2,3.000-5.000-1,3.000-9.000 0,3.000-10.000-1,4.000-8.000 0,5.000-8.000-4,10.000-2.000-6,10.000-3.000-7,9.000-3.000-7,7.000-9.000-1,7.000-11.000 3,6.000-14.000 2,7.000-11.000 4,2.000-11.000 2,1.000-5.000 0,-1.000-7.000 0,1.000-5.000 1,-3.000-4.000 2,-2.000 0.000 2,-3.000 0.000 2,-3.000 0.000 2,-6.000-2.000 1,-5.000-3.000 0,-7.000-3.000-1,-5.000-2.000 1,-8.000-1.000 1,-5.000 3.000 4,-7.000 3.000 4,-5.000 4.000 4,-4.000 2.000 1,0.000 4.000 1,0.000 3.000-2,0.000 3.000 0,-5.000 4.000 0,-9.000 7.000 0,-10.000 6.000-2,-8.000 7.000 1,-6.000 2.000-2,1.000 1.000-2,-1.000-1.000-1,1.000 1.000-2,-3.000-1.000-3,-2.000 1.000-1,-3.000-1.000-2,-3.000 1.000-2,1.000-1.000-2,6.000 1.000-2,7.000-1.000-2,6.000 1.000-2,3.000 1.000-2,0.000 3.000-2,0.000 3.000-2,0.000 4.000-2</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1"/>
    </inkml:context>
    <inkml:brush xml:id="br0">
      <inkml:brushProperty name="width" value="0.0369141474366188" units="cm"/>
      <inkml:brushProperty name="height" value="0.0369141474366188" units="cm"/>
      <inkml:brushProperty name="color" value="#f2395b"/>
      <inkml:brushProperty name="ignorePressure" value="0"/>
    </inkml:brush>
  </inkml:definitions>
  <inkml:trace contextRef="#ctx0" brushRef="#br0">99150.000 50400.000 595,'-40.000'1.000'-7,"23.000"4.000"22,22.000 3.000 23,22.000 3.000 23,12.000-1.000 5,3.000-2.000-12,3.000-3.000-13,4.000-3.000-12,1.000-2.000-8,0.000 0.000-1,0.000 0.000-3,0.000 0.000-1,0.000 0.000-3,0.000 0.000-3,0.000 0.000-3,0.000 0.000-4,1.000 1.000-7,4.000 4.000-13,3.000 3.000-13,3.000 3.000-13,-4.000 1.000-3,-8.000 1.000 5,-10.000-1.000 5,-9.000 1.000 6,-5.000-3.000 1,0.000-2.000-3,0.000-3.000-2,0.000-3.000-3</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2"/>
    </inkml:context>
    <inkml:brush xml:id="br0">
      <inkml:brushProperty name="width" value="0.039348091930151" units="cm"/>
      <inkml:brushProperty name="height" value="0.039348091930151" units="cm"/>
      <inkml:brushProperty name="color" value="#f2395b"/>
      <inkml:brushProperty name="ignorePressure" value="0"/>
    </inkml:brush>
  </inkml:definitions>
  <inkml:trace contextRef="#ctx0" brushRef="#br0">100500.000 49750.000 559,'1.000'-47.000'2,"4.000"6.000"5,3.000 7.000 4,3.000 6.000 5,-5.000 12.000 7,-12.000 19.000 11,-13.000 19.000 9,-12.000 19.000 11,-9.000 12.000 0,-2.000 6.000-9,-3.000 7.000-10,-3.000 6.000-9,-1.000 3.000-7,4.000 0.000-2,3.000 0.000-3,3.000 0.000-3,3.000-4.000-2,3.000-5.000-1,3.000-7.000-3,4.000-5.000 0,4.000-4.000-3,6.000 0.000-2,7.000 0.000-2,6.000 0.000-2,7.000-4.000-1,10.000-5.000 0,10.000-7.000 2,9.000-5.000 0,10.000-6.000-3,14.000-3.000-4,11.000-3.000-7,14.000-2.000-4,7.000-5.000-5,3.000-2.000-4,3.000-3.000-3,4.000-3.000-3,-4.000-2.000-3,-9.000 0.000 0,-10.000 0.000-2,-8.000 0.000 1,-11.000-2.000 0,-8.000-3.000 6,-10.000-3.000 3,-9.000-2.000 5,-7.000-3.000 4,-3.000 1.000 5,-3.000-1.000 3,-2.000 1.000 5</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2"/>
    </inkml:context>
    <inkml:brush xml:id="br0">
      <inkml:brushProperty name="width" value="0.0344893559813499" units="cm"/>
      <inkml:brushProperty name="height" value="0.0344893559813499" units="cm"/>
      <inkml:brushProperty name="color" value="#f2395b"/>
      <inkml:brushProperty name="ignorePressure" value="0"/>
    </inkml:brush>
  </inkml:definitions>
  <inkml:trace contextRef="#ctx0" brushRef="#br0">101200.000 50200.000 637,'-46.000'-24.000'0,"10.000"4.000"0,10.000 3.000 0,9.000 3.000 0,1.000 3.000 5,-6.000 3.000 8,-6.000 3.000 10,-6.000 4.000 9,-2.000 2.000 2,3.000 4.000-2,3.000 3.000-2,4.000 3.000-3,-1.000 6.000-2,-3.000 9.000-2,-3.000 10.000 0,-2.000 10.000-2,-5.000 5.000-2,-2.000 4.000-1,-3.000 3.000-4,-3.000 3.000-1,-4.000 4.000-5,-3.000 7.000-6,-3.000 6.000-5,-2.000 7.000-7,-3.000 0.000-6,1.000-2.000-6,-1.000-3.000-6,1.000-3.000-5,4.000-6.000-4,9.000-5.000-1,10.000-7.000-1,10.000-5.000-1</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2"/>
    </inkml:context>
    <inkml:brush xml:id="br0">
      <inkml:brushProperty name="width" value="0.0283662639558315" units="cm"/>
      <inkml:brushProperty name="height" value="0.0283662639558315" units="cm"/>
      <inkml:brushProperty name="color" value="#f2395b"/>
      <inkml:brushProperty name="ignorePressure" value="0"/>
    </inkml:brush>
  </inkml:definitions>
  <inkml:trace contextRef="#ctx0" brushRef="#br0">100500.000 51050.000 775,'48.000'28.000'28,"-3.000"6.000"4,-3.000 7.000 4,-2.000 6.000 4,-5.000 1.000-3,-2.000-3.000-10,-3.000-3.000-10,-3.000-2.000-9,-4.000-3.000-11,-3.000 1.000-10,-3.000-1.000-11,-2.000 1.000-11</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3"/>
    </inkml:context>
    <inkml:brush xml:id="br0">
      <inkml:brushProperty name="width" value="0.0365437120199203" units="cm"/>
      <inkml:brushProperty name="height" value="0.0365437120199203" units="cm"/>
      <inkml:brushProperty name="color" value="#f2395b"/>
      <inkml:brushProperty name="ignorePressure" value="0"/>
    </inkml:brush>
  </inkml:definitions>
  <inkml:trace contextRef="#ctx0" brushRef="#br0">101800.000 50550.000 602,'-49.000'-41.000'3,"4.000"19.000"17,3.000 19.000 16,3.000 19.000 16,4.000 10.000 4,7.000 4.000-6,6.000 3.000-6,7.000 3.000-7,4.000 3.000-6,3.000 3.000-5,3.000 3.000-7,4.000 4.000-5,2.000-1.000-6,4.000-3.000-7,3.000-3.000-5,3.000-2.000-7,6.000-8.000-5,9.000-8.000-4,10.000-10.000-3,10.000-9.000-4,2.000-7.000-2,-3.000-3.000 0,-3.000-3.000 1,-2.000-2.000 0,-5.000-6.000 2,-2.000-6.000 4,-3.000-6.000 5,-3.000-6.000 4,-4.000-4.000 4,-3.000 1.000 4,-3.000-1.000 2,-2.000 1.000 4,-5.000-1.000 3,-2.000 1.000 1,-3.000-1.000 2,-3.000 1.000 1,-7.000-1.000 1,-9.000 1.000-2,-10.000-1.000-2,-8.000 1.000-1,-8.000 4.000-3,-2.000 9.000-4,-3.000 10.000-4,-3.000 10.000-4,-1.000 4.000-4,4.000 0.000-1,3.000 0.000-2,3.000 0.000-2,3.000 0.000-2,3.000 0.000-2,3.000 0.000-3,4.000 0.000-3</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3"/>
    </inkml:context>
    <inkml:brush xml:id="br0">
      <inkml:brushProperty name="width" value="0.0411642752587795" units="cm"/>
      <inkml:brushProperty name="height" value="0.0411642752587795" units="cm"/>
      <inkml:brushProperty name="color" value="#f2395b"/>
      <inkml:brushProperty name="ignorePressure" value="0"/>
    </inkml:brush>
  </inkml:definitions>
  <inkml:trace contextRef="#ctx0" brushRef="#br0">102400.000 49650.000 534,'51.000'-44.000'2,"4.000"13.000"5,3.000 12.000 3,3.000 13.000 6,-2.000 4.000 1,-6.000-3.000 0,-6.000-3.000 0,-6.000-2.000 1,1.000 0.000-1,9.000 7.000 0,10.000 6.000 1,10.000 7.000 0,0.000 4.000-1,-5.000 3.000-2,-7.000 3.000-3,-5.000 4.000-2,-6.000 1.000-3,-3.000 0.000-3,-3.000 0.000-3,-2.000 0.000-4,-6.000 0.000 0,-6.000 0.000 1,-6.000 0.000 0,-6.000 0.000 2,-6.000 1.000 2,-2.000 4.000 1,-3.000 3.000 2,-3.000 3.000 2,-4.000 1.000 3,-3.000 1.000 2,-3.000-1.000 3,-2.000 1.000 3,-5.000 2.000 1,-2.000 7.000 0,-3.000 6.000 0,-3.000 7.000-1,-4.000 5.000 0,-3.000 7.000 0,-3.000 6.000-1,-2.000 7.000-1,-5.000 7.000-3,-2.000 9.000-7,-3.000 10.000-5,-3.000 10.000-8,-2.000 5.000-8,0.000 4.000-11,0.000 3.000-12,0.000 3.000-12,3.000-8.000-7,6.000-19.000-4,7.000-18.000-3,6.000-19.000-4</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4"/>
    </inkml:context>
    <inkml:brush xml:id="br0">
      <inkml:brushProperty name="width" value="0.0383750014007092" units="cm"/>
      <inkml:brushProperty name="height" value="0.0383750014007092" units="cm"/>
      <inkml:brushProperty name="color" value="#f2395b"/>
      <inkml:brushProperty name="ignorePressure" value="0"/>
    </inkml:brush>
  </inkml:definitions>
  <inkml:trace contextRef="#ctx0" brushRef="#br0">79250.000 53900.000 573,'0.000'-41.000'7,"0.000"19.000"13,0.000 19.000 14,0.000 19.000 14,-2.000 21.000 3,-3.000 26.000-8,-3.000 24.000-9,-2.000 26.000-7,-8.000 30.000-4,-8.000 39.000-1,-10.000 36.000 1,-9.000 39.000-1,-4.000 10.000-1,4.000-16.000-4,3.000-15.000-2,3.000-15.000-3,4.000-7.000-5,7.000 3.000-6,6.000 3.000-8,7.000 4.000-5,2.000-4.000-6,1.000-9.000-5,-1.000-10.000-4,1.000-8.000-5,1.000-15.000-2,3.000-19.000 0,3.000-18.000-2,4.000-19.000 1,1.000-18.000 1,0.000-15.000 3,0.000-15.000 4,0.000-16.000 4,1.000-18.000 1,4.000-18.000-2,3.000-19.000-2,3.000-18.000-1,1.000-10.000 1,1.000 0.000 6,-1.000 0.000 4,1.000 0.000 6</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4"/>
    </inkml:context>
    <inkml:brush xml:id="br0">
      <inkml:brushProperty name="width" value="0.0478289797902107" units="cm"/>
      <inkml:brushProperty name="height" value="0.0478289797902107" units="cm"/>
      <inkml:brushProperty name="color" value="#f2395b"/>
      <inkml:brushProperty name="ignorePressure" value="0"/>
    </inkml:brush>
  </inkml:definitions>
  <inkml:trace contextRef="#ctx0" brushRef="#br0">103300.000 29750.000 459,'0.000'-49.000'0,"0.000"4.000"0,0.000 3.000 0,0.000 3.000 0,1.000 4.000 3,4.000 7.000 3,3.000 6.000 4,3.000 7.000 5,3.000 13.000 7,3.000 22.000 12,3.000 22.000 11,4.000 23.000 11,1.000 20.000 2,0.000 23.000-7,0.000 22.000-6,0.000 22.000-8,-2.000 19.000-5,-3.000 20.000-6,-3.000 18.000-5,-2.000 20.000-5,0.000 16.000-3,7.000 16.000 0,6.000 15.000 0,7.000 17.000 0,5.000 2.000-3,7.000-9.000-9,6.000-10.000-6,7.000-8.000-9,4.000-18.000-8,3.000-25.000-11,3.000-25.000-11,4.000-25.000-9,-1.000-22.000-4,-3.000-19.000 5,-3.000-18.000 4,-2.000-19.000 4,-8.000-19.000 3,-8.000-19.000 0,-10.000-18.000 1,-9.000-19.000 1</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4"/>
    </inkml:context>
    <inkml:brush xml:id="br0">
      <inkml:brushProperty name="width" value="0.0350273996591568" units="cm"/>
      <inkml:brushProperty name="height" value="0.0350273996591568" units="cm"/>
      <inkml:brushProperty name="color" value="#f2395b"/>
      <inkml:brushProperty name="ignorePressure" value="0"/>
    </inkml:brush>
  </inkml:definitions>
  <inkml:trace contextRef="#ctx0" brushRef="#br0">80700.000 55950.000 628,'-4.000'-50.000'4,"-5.000"0.000"8,-7.000 0.000 9,-5.000 0.000 9,-6.000 6.000 2,-3.000 13.000-2,-3.000 12.000-3,-2.000 13.000-3,-5.000 10.000-1,-2.000 10.000-1,-3.000 10.000-1,-3.000 9.000-1,-4.000 7.000-2,-3.000 7.000-3,-3.000 6.000-2,-2.000 7.000-2,-8.000 4.000-3,-8.000 3.000-1,-10.000 3.000-1,-9.000 4.000-1,-5.000-3.000-1,0.000-5.000-2,0.000-7.000-2,0.000-5.000-1,4.000-4.000 0,10.000 0.000 0,10.000 0.000 1,9.000 0.000 1,9.000-2.000 0,9.000-3.000 2,10.000-3.000 1,10.000-2.000 0,13.000-3.000 0,19.000 1.000-2,19.000-1.000-2,19.000 1.000-1,15.000-6.000-2,13.000-8.000-1,12.000-10.000 1,13.000-9.000-1,10.000-4.000-1,10.000 4.000-3,10.000 3.000-3,9.000 3.000-3,-1.000 1.000-2,-8.000 1.000-5,-10.000-1.000-3,-9.000 1.000-4,-9.000 2.000-3,-5.000 7.000-3,-7.000 6.000-2,-5.000 7.000-2,-11.000-1.000-1,-11.000-6.000 2,-14.000-6.000 2,-11.000-6.000 1</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5"/>
    </inkml:context>
    <inkml:brush xml:id="br0">
      <inkml:brushProperty name="width" value="0.0429389663040638" units="cm"/>
      <inkml:brushProperty name="height" value="0.0429389663040638" units="cm"/>
      <inkml:brushProperty name="color" value="#f2395b"/>
      <inkml:brushProperty name="ignorePressure" value="0"/>
    </inkml:brush>
  </inkml:definitions>
  <inkml:trace contextRef="#ctx0" brushRef="#br0">81200.000 55400.000 512,'-22.000'-71.000'4,"6.000"10.000"10,7.000 10.000 9,6.000 9.000 8,4.000 12.000 4,4.000 16.000-5,3.000 15.000-4,3.000 17.000-3,-1.000 13.000-4,-2.000 13.000 0,-3.000 12.000-1,-3.000 13.000-1,-4.000 7.000-1,-3.000 4.000 0,-3.000 3.000-1,-2.000 3.000 0,-3.000 4.000 0,1.000 7.000 0,-1.000 6.000-1,1.000 7.000 1,-6.000 5.000-2,-8.000 7.000 0,-10.000 6.000-1,-9.000 7.000-1,-5.000 8.000-2,0.000 14.000-2,0.000 11.000-4,0.000 14.000-3,4.000-6.000-2,10.000-21.000-4,10.000-22.000-3,9.000-22.000-3,10.000-40.000-4,14.000-55.000-7,11.000-57.000-5,14.000-55.000-7,8.000-28.000-1,7.000 4.000 6,6.000 3.000 5,7.000 3.000 5,2.000 9.000 4,1.000 16.000 3,-1.000 15.000 4,1.000 17.000 4,-1.000 10.000 1,1.000 6.000 2,-1.000 7.000 0,1.000 6.000 1,-3.000 4.000 3,-2.000 4.000 6,-3.000 3.000 5,-3.000 3.000 6,-6.000 10.000 5,-5.000 20.000 5,-7.000 18.000 4,-5.000 20.000 5,-9.000 11.000 0,-9.000 7.000-5,-10.000 6.000-6,-8.000 7.000-5,-11.000 2.000-4,-8.000 1.000-5,-10.000-1.000-3,-9.000 1.000-5,-9.000-1.000-4,-5.000 1.000-3,-7.000-1.000-4,-5.000 1.000-4,-8.000-3.000 0,-5.000-2.000 2,-7.000-3.000 2,-5.000-3.000 2,0.000-7.000-5,10.000-9.000-13,10.000-10.000-13,9.000-8.000-13,9.000-12.000-8,9.000-12.000-4,10.000-13.000-3,10.000-12.000-4</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5"/>
    </inkml:context>
    <inkml:brush xml:id="br0">
      <inkml:brushProperty name="width" value="0.0376012176275253" units="cm"/>
      <inkml:brushProperty name="height" value="0.0376012176275253" units="cm"/>
      <inkml:brushProperty name="color" value="#f2395b"/>
      <inkml:brushProperty name="ignorePressure" value="0"/>
    </inkml:brush>
  </inkml:definitions>
  <inkml:trace contextRef="#ctx0" brushRef="#br0">82350.000 57200.000 585,'29.000'-44.000'5,"10.000"13.000"11,10.000 12.000 11,9.000 13.000 10,2.000 9.000 4,-2.000 6.000-2,-3.000 7.000-2,-3.000 6.000-3,-9.000 6.000-4,-11.000 6.000-5,-14.000 7.000-6,-11.000 6.000-5,-12.000 7.000-4,-9.000 10.000 0,-10.000 10.000-1,-8.000 9.000-1,-12.000 6.000-1,-12.000 3.000-4,-13.000 3.000-2,-12.000 4.000-2,-4.000-3.000-3,7.000-5.000 0,6.000-7.000 0,7.000-5.000-1,7.000-11.000-1,9.000-11.000-1,10.000-14.000-2,10.000-11.000 0,19.000-9.000 3,32.000-3.000 7,31.000-3.000 8,32.000-2.000 7,15.000-5.000 3,0.000-2.000-2,0.000-3.000-3,0.000-3.000-2,-5.000-4.000-4,-9.000-3.000-7,-10.000-3.000-5,-8.000-2.000-6,-8.000-1.000-7,-2.000 3.000-6,-3.000 3.000-6,-3.000 4.000-6,-6.000 2.000-8,-5.000 4.000-8,-7.000 3.000-8,-5.000 3.000-9</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7"/>
    </inkml:context>
    <inkml:brush xml:id="br0">
      <inkml:brushProperty name="width" value="0.0330047383904457" units="cm"/>
      <inkml:brushProperty name="height" value="0.0330047383904457" units="cm"/>
      <inkml:brushProperty name="color" value="#f2395b"/>
      <inkml:brushProperty name="ignorePressure" value="0"/>
    </inkml:brush>
  </inkml:definitions>
  <inkml:trace contextRef="#ctx0" brushRef="#br0">84100.000 56850.000 666,'120.000'0.000'104,"-9.000"0.000"-22,-10.000 0.000-23,-8.000 0.000-22,-6.000 0.000-15,1.000 0.000-6,-1.000 0.000-6,1.000 0.000-6,-4.000 0.000-8,-6.000 0.000-7,-6.000 0.000-9,-6.000 0.000-9,-9.000 3.000-2,-8.000 6.000 3,-10.000 7.000 2,-9.000 6.000 2,-7.000 3.000-2,-3.000 0.000-7,-3.000 0.000-7,-2.000 0.000-7,-6.000-2.000 1,-6.000-3.000 9,-6.000-3.000 8,-6.000-2.000 10</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7"/>
    </inkml:context>
    <inkml:brush xml:id="br0">
      <inkml:brushProperty name="width" value="0.0355122610926628" units="cm"/>
      <inkml:brushProperty name="height" value="0.0355122610926628" units="cm"/>
      <inkml:brushProperty name="color" value="#f2395b"/>
      <inkml:brushProperty name="ignorePressure" value="0"/>
    </inkml:brush>
  </inkml:definitions>
  <inkml:trace contextRef="#ctx0" brushRef="#br0">83950.000 57950.000 619,'-60.000'-2.000'1,"32.000"-3.000"13,31.000-3.000 12,32.000-2.000 12,16.000-3.000 5,4.000 1.000-5,3.000-1.000-4,3.000 1.000-4,1.000 1.000-2,1.000 3.000-4,-1.000 3.000-1,1.000 4.000-3,-1.000 1.000-3,1.000 0.000-2,-1.000 0.000-3,1.000 0.000-3,1.000 3.000-3,3.000 6.000-3,3.000 7.000-5,4.000 6.000-3,-1.000 3.000-7,-3.000 0.000-12,-3.000 0.000-10,-2.000 0.000-11,-5.000 0.000-6,-2.000 0.000 0,-3.000 0.000-2,-3.000 0.000 0,-6.000-4.000 3,-5.000-5.000 10,-7.000-7.000 8,-5.000-5.000 9</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8"/>
    </inkml:context>
    <inkml:brush xml:id="br0">
      <inkml:brushProperty name="width" value="0.0395062454044819" units="cm"/>
      <inkml:brushProperty name="height" value="0.0395062454044819" units="cm"/>
      <inkml:brushProperty name="color" value="#f2395b"/>
      <inkml:brushProperty name="ignorePressure" value="0"/>
    </inkml:brush>
  </inkml:definitions>
  <inkml:trace contextRef="#ctx0" brushRef="#br0">87250.000 56150.000 556,'0.000'-38.000'9,"0.000"26.000"16,0.000 24.000 18,0.000 26.000 16,-2.000 15.000 4,-3.000 6.000-10,-3.000 7.000-10,-2.000 6.000-10,-6.000 7.000-7,-6.000 10.000-4,-6.000 10.000-3,-6.000 9.000-3,-6.000 10.000-4,-2.000 14.000-2,-3.000 11.000-4,-3.000 14.000-2,-2.000 7.000-4,0.000 3.000-5,0.000 3.000-6,0.000 4.000-5,3.000-9.000-5,6.000-18.000-5,7.000-19.000-4,6.000-18.000-4,6.000-15.000-4,6.000-9.000 0,7.000-10.000-2,6.000-8.000-1,6.000-11.000 0,6.000-8.000 0,7.000-10.000 1,6.000-9.000 1</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8"/>
    </inkml:context>
    <inkml:brush xml:id="br0">
      <inkml:brushProperty name="width" value="0.0429995357990265" units="cm"/>
      <inkml:brushProperty name="height" value="0.0429995357990265" units="cm"/>
      <inkml:brushProperty name="color" value="#f2395b"/>
      <inkml:brushProperty name="ignorePressure" value="0"/>
    </inkml:brush>
  </inkml:definitions>
  <inkml:trace contextRef="#ctx0" brushRef="#br0">88500.000 56700.000 511,'-25.000'-63.000'47,"0.000"26.000"-5,0.000 24.000-5,0.000 26.000-5,-2.000 18.000-2,-3.000 13.000 0,-3.000 12.000-1,-2.000 13.000 1,-3.000 7.000-1,1.000 4.000-4,-1.000 3.000-2,1.000 3.000-4,1.000 4.000-1,3.000 7.000-1,3.000 6.000-2,4.000 7.000-1,2.000-1.000-1,4.000-6.000-2,3.000-6.000-1,3.000-6.000-2,3.000-7.000-3,3.000-6.000-1,3.000-6.000-3,4.000-6.000-3,5.000-9.000-3,10.000-8.000-3,10.000-10.000-2,9.000-9.000-4,6.000-9.000-1,3.000-5.000-2,3.000-7.000-1,4.000-5.000-1,1.000-9.000-1,0.000-9.000 1,0.000-10.000 0,0.000-8.000 1,1.000-11.000 0,4.000-8.000 2,3.000-10.000 2,3.000-9.000 1,-4.000-9.000 1,-8.000-5.000 3,-10.000-7.000 1,-9.000-5.000 3,-9.000-3.000 0,-5.000 4.000 0,-7.000 3.000-1,-5.000 3.000 1,-6.000 4.000 0,-3.000 7.000 3,-3.000 6.000 1,-2.000 7.000 3,-8.000 8.000 1,-8.000 14.000 0,-10.000 11.000 1,-9.000 14.000 0,-5.000 7.000-2,0.000 3.000-5,0.000 3.000-5,0.000 4.000-4,1.000 2.000-5,4.000 4.000-5,3.000 3.000-6,3.000 3.000-5,4.000 1.000-2,7.000 1.000 3,6.000-1.000 3,7.000 1.000 2</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9"/>
    </inkml:context>
    <inkml:brush xml:id="br0">
      <inkml:brushProperty name="width" value="0.0351672656834126" units="cm"/>
      <inkml:brushProperty name="height" value="0.0351672656834126" units="cm"/>
      <inkml:brushProperty name="color" value="#f2395b"/>
      <inkml:brushProperty name="ignorePressure" value="0"/>
    </inkml:brush>
  </inkml:definitions>
  <inkml:trace contextRef="#ctx0" brushRef="#br0">89150.000 56250.000 625,'-22.000'-47.000'0,"6.000"6.000"0,7.000 7.000 0,6.000 6.000 0,9.000 4.000 7,13.000 4.000 15,12.000 3.000 14,13.000 3.000 14,6.000 3.000 4,0.000 3.000-6,0.000 3.000-7,0.000 4.000-6,3.000 2.000-7,6.000 4.000-5,7.000 3.000-7,6.000 3.000-5,1.000 3.000-8,-3.000 3.000-7,-3.000 3.000-7,-2.000 4.000-8,-6.000-1.000-9,-6.000-3.000-8,-6.000-3.000-8,-6.000-2.000-9,-6.000-3.000-3,-2.000 1.000 4,-3.000-1.000 4,-3.000 1.000 3</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9"/>
    </inkml:context>
    <inkml:brush xml:id="br0">
      <inkml:brushProperty name="width" value="0.0404722765088081" units="cm"/>
      <inkml:brushProperty name="height" value="0.0404722765088081" units="cm"/>
      <inkml:brushProperty name="color" value="#f2395b"/>
      <inkml:brushProperty name="ignorePressure" value="0"/>
    </inkml:brush>
  </inkml:definitions>
  <inkml:trace contextRef="#ctx0" brushRef="#br0">90450.000 55350.000 543,'-18.000'-46.000'4,"17.000"10.000"9,15.000 10.000 7,16.000 9.000 9,10.000 9.000 2,7.000 9.000-4,6.000 10.000-4,7.000 10.000-5,2.000 4.000-2,1.000 0.000-3,-1.000 0.000-3,1.000 0.000-1,-4.000 0.000-3,-6.000 0.000-3,-6.000 0.000-1,-6.000 0.000-3,-9.000 0.000 0,-8.000 0.000 1,-10.000 0.000 3,-9.000 0.000 1,-10.000 6.000 5,-9.000 13.000 8,-10.000 12.000 7,-8.000 13.000 8,-8.000 4.000 2,-2.000-3.000-4,-3.000-3.000-4,-3.000-2.000-3,-4.000 0.000-6,-3.000 7.000-6,-3.000 6.000-6,-2.000 7.000-8,-5.000 5.000-4,-2.000 7.000-5,-3.000 6.000-5,-3.000 7.000-3,1.000 4.000-4,6.000 3.000-4,7.000 3.000-3,6.000 4.000-3,7.000-7.000-2,10.000-16.000 1,10.000-15.000 1,9.000-15.000 1</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19"/>
    </inkml:context>
    <inkml:brush xml:id="br0">
      <inkml:brushProperty name="width" value="0.0339860841631889" units="cm"/>
      <inkml:brushProperty name="height" value="0.0339860841631889" units="cm"/>
      <inkml:brushProperty name="color" value="#f2395b"/>
      <inkml:brushProperty name="ignorePressure" value="0"/>
    </inkml:brush>
  </inkml:definitions>
  <inkml:trace contextRef="#ctx0" brushRef="#br0">91250.000 56500.000 647,'26.000'-18.000'109,"4.000"17.000"-23,3.000 15.000-22,3.000 16.000-22,-1.000 9.000-16,-2.000 3.000-9,-3.000 3.000-8,-3.000 4.000-11,-6.000-1.000-5,-5.000-3.000-4,-7.000-3.000-4,-5.000-2.000-3</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4"/>
    </inkml:context>
    <inkml:brush xml:id="br0">
      <inkml:brushProperty name="width" value="0.032441146671772" units="cm"/>
      <inkml:brushProperty name="height" value="0.032441146671772" units="cm"/>
      <inkml:brushProperty name="color" value="#f2395b"/>
      <inkml:brushProperty name="ignorePressure" value="0"/>
    </inkml:brush>
  </inkml:definitions>
  <inkml:trace contextRef="#ctx0" brushRef="#br0">104000.000 30050.000 678,'32.000'32.000'120,"17.000"17.000"-31,15.000 15.000-31,16.000 16.000-32,1.000 4.000-16,-12.000-6.000-2,-13.000-6.000-2,-12.000-6.000-1,-10.000-7.000-15,-6.000-6.000-25,-6.000-6.000-25,-6.000-6.000-26</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20"/>
    </inkml:context>
    <inkml:brush xml:id="br0">
      <inkml:brushProperty name="width" value="0.0364526957273483" units="cm"/>
      <inkml:brushProperty name="height" value="0.0364526957273483" units="cm"/>
      <inkml:brushProperty name="color" value="#f2395b"/>
      <inkml:brushProperty name="ignorePressure" value="0"/>
    </inkml:brush>
  </inkml:definitions>
  <inkml:trace contextRef="#ctx0" brushRef="#br0">92650.000 55700.000 603,'-24.000'-68.000'3,"4.000"17.000"5,3.000 15.000 6,3.000 16.000 5,3.000 13.000 8,3.000 14.000 11,3.000 11.000 11,4.000 14.000 11,-3.000 10.000-1,-5.000 9.000-13,-7.000 10.000-12,-5.000 10.000-12,-3.000 4.000-10,4.000 0.000-6,3.000 0.000-7,3.000 0.000-6,-1.000 0.000-6,-2.000 0.000-6,-3.000 0.000-6,-3.000 0.000-7,1.000-5.000-5,6.000-9.000-5,7.000-10.000-5,6.000-8.000-6</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20"/>
    </inkml:context>
    <inkml:brush xml:id="br0">
      <inkml:brushProperty name="width" value="0.0434475392103195" units="cm"/>
      <inkml:brushProperty name="height" value="0.0434475392103195" units="cm"/>
      <inkml:brushProperty name="color" value="#f2395b"/>
      <inkml:brushProperty name="ignorePressure" value="0"/>
    </inkml:brush>
  </inkml:definitions>
  <inkml:trace contextRef="#ctx0" brushRef="#br0">93300.000 55700.000 506,'0.000'-61.000'82,"0.000"28.000"-10,0.000 28.000-13,0.000 29.000-11,0.000 15.000-8,0.000 3.000-6,0.000 3.000-6,0.000 4.000-5,0.000 4.000-4,0.000 6.000-2,0.000 7.000-2,0.000 6.000-2,0.000-1.000-1,0.000-5.000-3,0.000-7.000-1,0.000-5.000-2,3.000-3.000-1,6.000 4.000-3,7.000 3.000-1,6.000 3.000-1,3.000-2.000-4,0.000-6.000-4,0.000-6.000-4,0.000-6.000-4,-2.000-4.000-2,-3.000 1.000 1,-3.000-1.000 0,-2.000 1.000 0,-9.000-1.000 0,-12.000 1.000-1,-13.000-1.000-3,-12.000 1.000-1,-15.000-3.000 1,-15.000-2.000 2,-15.000-3.000 3,-16.000-3.000 2,-10.000-2.000 0,-3.000 0.000-4,-3.000 0.000-4,-2.000 0.000-3,0.000-2.000-4,7.000-3.000-2,6.000-3.000-1,7.000-2.000-3,10.000-5.000 1,16.000-2.000 5,15.000-3.000 6,17.000-3.000 4</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20"/>
    </inkml:context>
    <inkml:brush xml:id="br0">
      <inkml:brushProperty name="width" value="0.0321853086352348" units="cm"/>
      <inkml:brushProperty name="height" value="0.0321853086352348" units="cm"/>
      <inkml:brushProperty name="color" value="#f2395b"/>
      <inkml:brushProperty name="ignorePressure" value="0"/>
    </inkml:brush>
  </inkml:definitions>
  <inkml:trace contextRef="#ctx0" brushRef="#br0">93200.000 55850.000 683,'57.000'-68.000'5,"17.000"17.000"9,15.000 15.000 10,16.000 16.000 9,4.000 7.000 6,-6.000 1.000 3,-6.000-1.000 3,-6.000 1.000 2,-6.000 7.000-7,-2.000 16.000-17,-3.000 15.000-18,-3.000 17.000-18,-9.000 2.000-8,-11.000-9.000 4,-14.000-10.000 3,-11.000-8.000 2</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8:39"/>
    </inkml:context>
    <inkml:brush xml:id="br0">
      <inkml:brushProperty name="width" value="0.0575010068714619" units="cm"/>
      <inkml:brushProperty name="height" value="0.0575010068714619" units="cm"/>
      <inkml:brushProperty name="color" value="#fed406"/>
      <inkml:brushProperty name="ignorePressure" value="0"/>
    </inkml:brush>
  </inkml:definitions>
  <inkml:trace contextRef="#ctx0" brushRef="#br0">79700.000 32500.000 382,'-24.000'-91.000'18,"4.000"19.000"3,3.000 19.000 1,3.000 19.000 3,-1.000 10.000 0,-2.000 4.000 0,-3.000 3.000-2,-3.000 3.000 0,-4.000 3.000-1,-3.000 3.000-3,-3.000 3.000-2,-2.000 4.000-1,-1.000 5.000-2,3.000 10.000-1,3.000 10.000 0,4.000 9.000-1,-6.000 13.000 0,-11.000 20.000 0,-14.000 18.000 1,-11.000 20.000 0,-3.000 3.000 0,10.000-8.000 0,10.000-10.000-1,9.000-9.000-1,4.000-4.000 0,1.000 4.000 0,-1.000 3.000 1,1.000 3.000 0,2.000 1.000 0,7.000 1.000-1,6.000-1.000 0,7.000 1.000-1,2.000-4.000-1,1.000-6.000 0,-1.000-6.000-1,1.000-6.000 0,2.000-2.000-1,7.000 3.000-4,6.000 3.000-2,7.000 4.000-4,2.000-3.000 0,1.000-5.000-1,-1.000-7.000 1,1.000-5.000 1,1.000-6.000-1,3.000-3.000 1,3.000-3.000 0,4.000-2.000 1,-1.000 2.000 0,-3.000 9.000 0,-3.000 10.000 1,-2.000 10.000 1,-5.000 0.000 1,-2.000-5.000-1,-3.000-7.000 1,-3.000-5.000 1,-7.000-3.000-1,-9.000 4.000-1,-10.000 3.000-2,-8.000 3.000 0,-9.000 3.000-4,-6.000 3.000-4,-6.000 3.000-6,-6.000 4.000-4,-7.000 4.000-4,-6.000 6.000 0,-6.000 7.000 0,-6.000 6.000-2,-2.000-2.000 1,3.000-9.000 1,3.000-10.000 1,4.000-8.000 1,5.000-12.000 1,10.000-12.000 0,10.000-13.000 2,9.000-12.000 1,13.000-9.000 3,20.000-2.000 8,18.000-3.000 6,20.000-3.000 7,5.000 1.000 5,-6.000 6.000 3,-6.000 7.000 4,-6.000 6.000 4,-4.000 4.000 2,1.000 4.000-2,-1.000 3.000 0,1.000 3.000-1,-3.000 4.000 0,-2.000 7.000-1,-3.000 6.000 0,-3.000 7.000 0,-2.000 4.000-1,0.000 3.000-1,0.000 3.000-2,0.000 4.000-2,0.000 2.000-1,0.000 4.000-2,0.000 3.000-2,0.000 3.000-1,0.000-1.000-1,0.000-2.000 0,0.000-3.000 1,0.000-3.000-1,0.000 1.000 0,0.000 6.000-3,0.000 7.000-4,0.000 6.000-2,0.000 4.000-1,0.000 4.000-1,0.000 3.000 1,0.000 3.000 0,0.000-1.000 0,0.000-2.000 0,0.000-3.000 1,0.000-3.000 0,0.000-4.000 0,0.000-3.000 0,0.000-3.000 1,0.000-2.000-1,0.000-5.000-1,0.000-2.000 1,0.000-3.000-2,0.000-3.000 1,0.000-4.000-2,0.000-3.000-1,0.000-3.000 0,0.000-2.000-1,1.000 0.000-2,4.000 7.000-1,3.000 6.000-3,3.000 7.000-1,-1.000-3.000-1,-2.000-8.000-1,-3.000-10.000-2,-3.000-9.000 0,-1.000-7.000-2,4.000-3.000 0,3.000-3.000-1,3.000-2.000-1,7.000-6.000-4,14.000-6.000-10,11.000-6.000-8,14.000-6.000-9</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35"/>
    </inkml:context>
    <inkml:brush xml:id="br0">
      <inkml:brushProperty name="width" value="0.0398555286228657" units="cm"/>
      <inkml:brushProperty name="height" value="0.0398555286228657" units="cm"/>
      <inkml:brushProperty name="color" value="#fed406"/>
      <inkml:brushProperty name="ignorePressure" value="0"/>
    </inkml:brush>
  </inkml:definitions>
  <inkml:trace contextRef="#ctx0" brushRef="#br0">11550.000 3850.000 551,'-21.000'-19.000'9,"10.000"13.000"18,10.000 12.000 18,9.000 13.000 18,6.000 6.000 3,3.000 0.000-13,3.000 0.000-11,4.000 0.000-13,1.000 0.000-8,0.000 0.000-2,0.000 0.000-3,0.000 0.000-3,0.000 1.000-2,0.000 4.000-2,0.000 3.000-1,0.000 3.000-1,0.000 3.000-2,0.000 3.000-2,0.000 3.000-1,0.000 4.000-2,0.000 1.000 0,0.000 0.000-2,0.000 0.000-1,0.000 0.000 0,-2.000 0.000-1,-3.000 0.000 0,-3.000 0.000 0,-2.000 0.000 0,-1.000 0.000-3,3.000 0.000-4,3.000 0.000-5,4.000 0.000-4,1.000-4.000-6,0.000-5.000-6,0.000-7.000-7,0.000-5.000-6,0.000-9.000-4,0.000-9.000-2,0.000-10.000 0,0.000-8.000-1</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37"/>
    </inkml:context>
    <inkml:brush xml:id="br0">
      <inkml:brushProperty name="width" value="0.02339500002563" units="cm"/>
      <inkml:brushProperty name="height" value="0.02339500002563" units="cm"/>
      <inkml:brushProperty name="color" value="#000000"/>
      <inkml:brushProperty name="ignorePressure" value="0"/>
    </inkml:brush>
  </inkml:definitions>
  <inkml:trace contextRef="#ctx0" brushRef="#br0">59850.000 12050.000 940,'-135.000'-44.000'46,"32.000"13.000"-33,31.000 12.000-33,32.000 13.000-34</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39"/>
    </inkml:context>
    <inkml:brush xml:id="br0">
      <inkml:brushProperty name="width" value="0.0419490672647953" units="cm"/>
      <inkml:brushProperty name="height" value="0.0419490672647953" units="cm"/>
      <inkml:brushProperty name="color" value="#000000"/>
      <inkml:brushProperty name="ignorePressure" value="0"/>
    </inkml:brush>
  </inkml:definitions>
  <inkml:trace contextRef="#ctx0" brushRef="#br0">11900.000 3700.000 524,'-24.000'-68.000'-8,"4.000"17.000"9,3.000 15.000 8,3.000 16.000 8,4.000 13.000 9,7.000 14.000 10,6.000 11.000 10,7.000 14.000 8,0.000 5.000 1,-2.000 1.000-10,-3.000-1.000-9,-3.000 1.000-9,1.000-1.000-7,6.000 1.000-2,7.000-1.000-2,6.000 1.000-3,1.000-1.000-1,-3.000 1.000-1,-3.000-1.000 1,-2.000 1.000-1,-1.000 1.000-1,3.000 3.000-4,3.000 3.000-3,4.000 4.000-4,1.000 1.000-2,0.000 0.000 0,0.000 0.000-1,0.000 0.000 0,0.000 0.000 0,0.000 0.000 0,0.000 0.000 0,0.000 0.000 2,-2.000-2.000-2,-3.000-3.000-3,-3.000-3.000-1,-2.000-2.000-3,-3.000-3.000-3,1.000 1.000-1,-1.000-1.000-1,1.000 1.000-3,1.000-3.000-3,3.000-2.000-7,3.000-3.000-7,4.000-3.000-7</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39"/>
    </inkml:context>
    <inkml:brush xml:id="br0">
      <inkml:brushProperty name="width" value="0.0369774550199509" units="cm"/>
      <inkml:brushProperty name="height" value="0.0369774550199509" units="cm"/>
      <inkml:brushProperty name="color" value="#000000"/>
      <inkml:brushProperty name="ignorePressure" value="0"/>
    </inkml:brush>
  </inkml:definitions>
  <inkml:trace contextRef="#ctx0" brushRef="#br0">13600.000 3700.000 594,'-27.000'28.000'53,"-3.000"6.000"-12,-3.000 7.000-9,-2.000 6.000-12,-6.000 6.000-5,-6.000 6.000 0,-6.000 7.000-2,-6.000 6.000-1,-6.000 1.000-1,-2.000-3.000-1,-3.000-3.000-3,-3.000-2.000-2,1.000-3.000-1,6.000 1.000-4,7.000-1.000-3,6.000 1.000-2,4.000-4.000-2,4.000-6.000-1,3.000-6.000-1,3.000-6.000 1,3.000-6.000-2,3.000-2.000-1,3.000-3.000 0,4.000-3.000-2,2.000-2.000 8,4.000 0.000 16,3.000 0.000 15,3.000 0.000 16,3.000 4.000 4,3.000 10.000-8,3.000 10.000-8,4.000 9.000-8,1.000 7.000-6,0.000 7.000-4,0.000 6.000-3,0.000 7.000-4,-2.000 7.000-5,-3.000 9.000-4,-3.000 10.000-7,-2.000 10.000-4,-3.000 10.000-4,1.000 13.000 1,-1.000 12.000-1,1.000 13.000 1,-1.000 6.000-4,1.000 0.000-7,-1.000 0.000-6,1.000 0.000-8,1.000-5.000-2,3.000-9.000 0,3.000-10.000 2,4.000-8.000 2,1.000-15.000 3,0.000-19.000 8,0.000-18.000 7,0.000-19.000 8</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3"/>
    </inkml:context>
    <inkml:brush xml:id="br0">
      <inkml:brushProperty name="width" value="0.0351227559149265" units="cm"/>
      <inkml:brushProperty name="height" value="0.0351227559149265" units="cm"/>
      <inkml:brushProperty name="color" value="#000000"/>
      <inkml:brushProperty name="ignorePressure" value="0"/>
    </inkml:brush>
  </inkml:definitions>
  <inkml:trace contextRef="#ctx0" brushRef="#br0">68400.000 2450.000 626,'-49.000'145.000'122,"4.000"-9.000"-28,3.000-10.000-28,3.000-8.000-27,-1.000-4.000-17,-2.000 3.000-6,-3.000 3.000-6,-3.000 4.000-6,-4.000-3.000-4,-3.000-5.000-4,-3.000-7.000-4,-2.000-5.000-3,2.000-9.000-2,9.000-9.000 2,10.000-10.000 0,10.000-8.000 2,5.000-11.000-2,4.000-8.000-4,3.000-10.000-4,3.000-9.000-5,7.000-13.000-5,14.000-16.000-10,11.000-15.000-8,14.000-15.000-9,3.000-6.000 1,-2.000 7.000 11,-3.000 6.000 10,-3.000 7.000 11,-4.000-1.000 7,-3.000-6.000 3,-3.000-6.000 3,-2.000-6.000 3</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3"/>
    </inkml:context>
    <inkml:brush xml:id="br0">
      <inkml:brushProperty name="width" value="0.0356759019196033" units="cm"/>
      <inkml:brushProperty name="height" value="0.0356759019196033" units="cm"/>
      <inkml:brushProperty name="color" value="#000000"/>
      <inkml:brushProperty name="ignorePressure" value="0"/>
    </inkml:brush>
  </inkml:definitions>
  <inkml:trace contextRef="#ctx0" brushRef="#br0">68350.000 2850.000 616,'0.000'143.000'118,"0.000"-11.000"-28,0.000-14.000-29,0.000-11.000-27,1.000-9.000-16,4.000-3.000-2,3.000-3.000-3,3.000-2.000-2,-1.000-5.000-3,-2.000-2.000-1,-3.000-3.000-3,-3.000-3.000-1,-1.000-7.000-2,4.000-9.000-3,3.000-10.000-2,3.000-8.000-2,3.000-12.000-1,3.000-12.000 1,3.000-13.000-1,4.000-12.000 1,5.000-16.000 0,10.000-19.000 2,10.000-18.000 1,9.000-19.000 1,4.000-15.000 1,1.000-8.000 0,-1.000-10.000 0,1.000-9.000 0,-1.000-2.000 1,1.000 6.000-1,-1.000 7.000 2,1.000 6.000-1,-6.000 9.000 0,-8.000 13.000-2,-10.000 12.000-3,-9.000 13.000-1,-5.000 9.000-9,0.000 6.000-14,0.000 7.000-13,0.000 6.000-15</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5"/>
    </inkml:context>
    <inkml:brush xml:id="br0">
      <inkml:brushProperty name="width" value="0.0432128794491291" units="cm"/>
      <inkml:brushProperty name="height" value="0.0432128794491291" units="cm"/>
      <inkml:brushProperty name="color" value="#f2395b"/>
      <inkml:brushProperty name="ignorePressure" value="0"/>
    </inkml:brush>
  </inkml:definitions>
  <inkml:trace contextRef="#ctx0" brushRef="#br0">106100.000 30150.000 509,'0.000'-41.000'77,"0.000"19.000"-17,0.000 19.000-15,0.000 19.000-17,0.000 18.000-6,0.000 19.000 2,0.000 19.000 4,0.000 19.000 2,-2.000 10.000 0,-3.000 4.000-3,-3.000 3.000-3,-2.000 3.000-3,-5.000 1.000-3,-2.000 1.000-1,-3.000-1.000-2,-3.000 1.000-1,-1.000-6.000-4,4.000-8.000-9,3.000-10.000-9,3.000-9.000-9,-1.000-12.000-14,-2.000-11.000-23,-3.000-14.000-23,-3.000-11.000-21</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3"/>
    </inkml:context>
    <inkml:brush xml:id="br0">
      <inkml:brushProperty name="width" value="0.0313721224665642" units="cm"/>
      <inkml:brushProperty name="height" value="0.0313721224665642" units="cm"/>
      <inkml:brushProperty name="color" value="#000000"/>
      <inkml:brushProperty name="ignorePressure" value="0"/>
    </inkml:brush>
  </inkml:definitions>
  <inkml:trace contextRef="#ctx0" brushRef="#br0">69450.000 3750.000 701,'71.000'-21.000'0,"-5.000"10.000"11,-7.000 10.000 11,-5.000 9.000 10,-8.000 7.000 1,-5.000 7.000-6,-7.000 6.000-7,-5.000 7.000-7,-8.000 4.000-5,-5.000 3.000-4,-7.000 3.000-2,-5.000 4.000-4,-11.000 4.000-1,-11.000 6.000 2,-14.000 7.000 1,-11.000 6.000 1,-7.000-2.000 2,0.000-9.000 2,0.000-10.000 2,0.000-8.000 1,1.000-8.000 1,4.000-2.000-2,3.000-3.000-2,3.000-3.000-1,9.000-6.000 1,16.000-5.000 5,15.000-7.000 6,17.000-5.000 3,13.000-6.000 0,13.000-3.000-8,12.000-3.000-8,13.000-2.000-7,4.000-3.000-5,-3.000 1.000-5,-3.000-1.000-2,-2.000 1.000-5,-5.000-1.000-2,-2.000 1.000-5,-3.000-1.000-4,-3.000 1.000-3,-2.000-3.000-1,0.000-2.000 1,0.000-3.000 2,0.000-3.000 2,-4.000-1.000 2,-5.000 4.000 3,-7.000 3.000 3,-5.000 3.000 3</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4"/>
    </inkml:context>
    <inkml:brush xml:id="br0">
      <inkml:brushProperty name="width" value="0.0398021228611469" units="cm"/>
      <inkml:brushProperty name="height" value="0.0398021228611469" units="cm"/>
      <inkml:brushProperty name="color" value="#000000"/>
      <inkml:brushProperty name="ignorePressure" value="0"/>
    </inkml:brush>
  </inkml:definitions>
  <inkml:trace contextRef="#ctx0" brushRef="#br0">70600.000 2650.000 552,'-22.000'-25.000'3,"6.000"0.000"4,7.000 0.000 6,6.000 0.000 5,6.000 12.000 8,6.000 26.000 11,7.000 24.000 12,6.000 26.000 12,-1.000 16.000-1,-5.000 10.000-10,-7.000 10.000-12,-5.000 9.000-11,-6.000 6.000-8,-3.000 3.000-3,-3.000 3.000-4,-2.000 4.000-4,-6.000 1.000-5,-6.000 0.000-4,-6.000 0.000-7,-6.000 0.000-5,-2.000-7.000-1,3.000-11.000 3,3.000-14.000 3,4.000-11.000 3,2.000-12.000-8,4.000-9.000-17,3.000-10.000-20,3.000-8.000-17</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4"/>
    </inkml:context>
    <inkml:brush xml:id="br0">
      <inkml:brushProperty name="width" value="0.0342024229466915" units="cm"/>
      <inkml:brushProperty name="height" value="0.0342024229466915" units="cm"/>
      <inkml:brushProperty name="color" value="#000000"/>
      <inkml:brushProperty name="ignorePressure" value="0"/>
    </inkml:brush>
  </inkml:definitions>
  <inkml:trace contextRef="#ctx0" brushRef="#br0">70300.000 4200.000 643,'46.000'-115.000'22,"-5.000"23.000"1,-7.000 22.000-1,-5.000 22.000 2,-3.000 12.000-1,4.000 3.000 1,3.000 3.000-1,3.000 4.000 0,4.000 1.000 1,7.000 0.000 0,6.000 0.000 1,7.000 0.000 0,2.000 3.000-1,1.000 6.000-4,-1.000 7.000-4,1.000 6.000-5,-4.000 3.000-8,-6.000 0.000-11,-6.000 0.000-13,-6.000 0.000-11,-6.000 3.000-8,-2.000 6.000-2,-3.000 7.000-1,-3.000 6.000-3</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4"/>
    </inkml:context>
    <inkml:brush xml:id="br0">
      <inkml:brushProperty name="width" value="0.0469148233532906" units="cm"/>
      <inkml:brushProperty name="height" value="0.0469148233532906" units="cm"/>
      <inkml:brushProperty name="color" value="#000000"/>
      <inkml:brushProperty name="ignorePressure" value="0"/>
    </inkml:brush>
  </inkml:definitions>
  <inkml:trace contextRef="#ctx0" brushRef="#br0">71650.000 2300.000 468,'0.000'-91.000'10,"0.000"19.000"0,0.000 19.000 0,0.000 19.000 0,0.000 9.000 3,0.000 0.000 4,0.000 0.000 4,0.000 0.000 5,0.000 10.000 5,0.000 23.000 9,0.000 22.000 6,0.000 22.000 7,-4.000 18.000 0,-5.000 16.000-9,-7.000 15.000-8,-5.000 17.000-9,-6.000 16.000-7,-3.000 19.000-1,-3.000 19.000-4,-2.000 19.000-3,-3.000 13.000-3,1.000 10.000-3,-1.000 10.000-3,1.000 9.000-3,-4.000 6.000-5,-6.000 3.000-7,-6.000 3.000-8,-6.000 4.000-8,1.000 4.000-7,9.000 6.000-8,10.000 7.000-8,10.000 6.000-8,5.000-21.000 2,4.000-46.000 10,3.000-47.000 11,3.000-47.000 10,1.000-29.000 4,1.000-8.000-5,-1.000-10.000-3,1.000-9.000-5</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4"/>
    </inkml:context>
    <inkml:brush xml:id="br0">
      <inkml:brushProperty name="width" value="0.0361493155360222" units="cm"/>
      <inkml:brushProperty name="height" value="0.0361493155360222" units="cm"/>
      <inkml:brushProperty name="color" value="#000000"/>
      <inkml:brushProperty name="ignorePressure" value="0"/>
    </inkml:brush>
  </inkml:definitions>
  <inkml:trace contextRef="#ctx0" brushRef="#br0">72600.000 3400.000 608,'-5.000'-33.000'77,"-9.000"34.000"-8,-10.000 35.000-9,-8.000 35.000-9,-9.000 14.000-8,-6.000-2.000-10,-6.000-3.000-8,-6.000-3.000-10,-2.000-6.000-6,3.000-5.000-3,3.000-7.000-3,4.000-5.000-3,4.000-6.000-1,6.000-3.000 0,7.000-3.000 0,6.000-2.000-1,17.000-6.000-1,28.000-6.000-4,28.000-6.000-3,29.000-6.000-2,16.000-7.000-2,7.000-6.000 0,6.000-6.000 0,7.000-6.000 1,-1.000-4.000 0,-6.000 1.000 0,-6.000-1.000 1,-6.000 1.000 0,-10.000 1.000-1,-12.000 3.000-4,-13.000 3.000-3,-12.000 4.000-4</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5"/>
    </inkml:context>
    <inkml:brush xml:id="br0">
      <inkml:brushProperty name="width" value="0.0387225709855556" units="cm"/>
      <inkml:brushProperty name="height" value="0.0387225709855556" units="cm"/>
      <inkml:brushProperty name="color" value="#000000"/>
      <inkml:brushProperty name="ignorePressure" value="0"/>
    </inkml:brush>
  </inkml:definitions>
  <inkml:trace contextRef="#ctx0" brushRef="#br0">73050.000 3450.000 568,'-68.000'-46.000'0,"17.000"10.000"0,15.000 10.000 0,16.000 9.000 0,7.000 7.000 8,1.000 7.000 16,-1.000 6.000 16,1.000 7.000 16,-3.000 10.000 4,-2.000 16.000-9,-3.000 15.000-10,-3.000 17.000-10,-2.000 10.000-5,0.000 6.000-4,0.000 7.000-3,0.000 6.000-3,0.000 4.000-3,0.000 4.000-2,0.000 3.000-3,0.000 3.000-2,-2.000 6.000-8,-3.000 9.000-13,-3.000 10.000-12,-2.000 10.000-12,0.000-11.000-11,7.000-27.000-8,6.000-28.000-9,7.000-28.000-8</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5"/>
    </inkml:context>
    <inkml:brush xml:id="br0">
      <inkml:brushProperty name="width" value="0.0242022350430489" units="cm"/>
      <inkml:brushProperty name="height" value="0.0242022350430489" units="cm"/>
      <inkml:brushProperty name="color" value="#000000"/>
      <inkml:brushProperty name="ignorePressure" value="0"/>
    </inkml:brush>
  </inkml:definitions>
  <inkml:trace contextRef="#ctx0" brushRef="#br0">73750.000 3550.000 909,'3.000'-68.000'-42,"6.000"17.000"7,7.000 15.000 5,6.000 16.000 6,4.000 7.000 9,4.000 1.000 11,3.000-1.000 10,3.000 1.000 12,10.000-1.000 8,20.000 1.000 4,18.000-1.000 5,20.000 1.000 5,6.000 1.000-3,-2.000 3.000-10,-3.000 3.000-11,-3.000 4.000-10,-6.000 2.000-12,-5.000 4.000-11,-7.000 3.000-13,-5.000 3.000-11,-9.000 1.000-4,-9.000 1.000 6,-10.000-1.000 6,-8.000 1.000 6,-8.000-1.000 5,-2.000 1.000 5,-3.000-1.000 4,-3.000 1.000 6</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5"/>
    </inkml:context>
    <inkml:brush xml:id="br0">
      <inkml:brushProperty name="width" value="0.0314867980778217" units="cm"/>
      <inkml:brushProperty name="height" value="0.0314867980778217" units="cm"/>
      <inkml:brushProperty name="color" value="#000000"/>
      <inkml:brushProperty name="ignorePressure" value="0"/>
    </inkml:brush>
  </inkml:definitions>
  <inkml:trace contextRef="#ctx0" brushRef="#br0">74900.000 2400.000 698,'-111.000'-36.000'-42,"28.000"28.000"32,28.000 28.000 35,29.000 29.000 32,15.000 19.000 12,3.000 14.000-11,3.000 11.000-12,4.000 14.000-11,-1.000 13.000-9,-3.000 16.000-7,-3.000 15.000-6,-2.000 17.000-7,-8.000 7.000-10,-8.000 0.000-10,-10.000 0.000-12,-9.000 0.000-11,-4.000-5.000-3,4.000-9.000 5,3.000-10.000 6,3.000-8.000 4,4.000-20.000 1,7.000-28.000-5,6.000-28.000-7,7.000-27.000-5</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5"/>
    </inkml:context>
    <inkml:brush xml:id="br0">
      <inkml:brushProperty name="width" value="0.0378305055201054" units="cm"/>
      <inkml:brushProperty name="height" value="0.0378305055201054" units="cm"/>
      <inkml:brushProperty name="color" value="#000000"/>
      <inkml:brushProperty name="ignorePressure" value="0"/>
    </inkml:brush>
  </inkml:definitions>
  <inkml:trace contextRef="#ctx0" brushRef="#br0">76300.000 2900.000 581,'0.000'-50.000'2,"0.000"0.000"4,0.000 0.000 4,0.000 0.000 3,4.000 10.000 9,10.000 23.000 13,10.000 22.000 13,9.000 22.000 12,-1.000 16.000 1,-8.000 14.000-13,-10.000 11.000-12,-9.000 14.000-12,-7.000 10.000-8,-3.000 9.000-4,-3.000 10.000-3,-2.000 10.000-4,-6.000 0.000-1,-6.000-5.000-1,-6.000-7.000-1,-6.000-5.000 0,-4.000-6.000-8,1.000-3.000-19,-1.000-3.000-18,1.000-2.000-17,-1.000-9.000-8,1.000-12.000 3,-1.000-13.000 4,1.000-12.000 2</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6"/>
    </inkml:context>
    <inkml:brush xml:id="br0">
      <inkml:brushProperty name="width" value="0.0266043208539486" units="cm"/>
      <inkml:brushProperty name="height" value="0.0266043208539486" units="cm"/>
      <inkml:brushProperty name="color" value="#000000"/>
      <inkml:brushProperty name="ignorePressure" value="0"/>
    </inkml:brush>
  </inkml:definitions>
  <inkml:trace contextRef="#ctx0" brushRef="#br0">76150.000 3650.000 826,'92.000'-135.000'-48,"-16.000"32.000"22,-15.000 31.000 23,-15.000 32.000 23,-6.000 16.000 12,7.000 4.000 1,6.000 3.000 1,7.000 3.000 2,-1.000 3.000-3,-6.000 3.000-7,-6.000 3.000-6,-6.000 4.000-8,-2.000 1.000-7,3.000 0.000-11,3.000 0.000-9,4.000 0.000-11,-3.000 0.000-6,-5.000 0.000-6,-7.000 0.000-5,-5.000 0.000-5</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5"/>
    </inkml:context>
    <inkml:brush xml:id="br0">
      <inkml:brushProperty name="width" value="0.0430193357169628" units="cm"/>
      <inkml:brushProperty name="height" value="0.0430193357169628" units="cm"/>
      <inkml:brushProperty name="color" value="#f2395b"/>
      <inkml:brushProperty name="ignorePressure" value="0"/>
    </inkml:brush>
  </inkml:definitions>
  <inkml:trace contextRef="#ctx0" brushRef="#br0">106450.000 29850.000 511,'23.000'-24.000'0,"-3.000"4.000"0,-3.000 3.000 0,-2.000 3.000 0,6.000 1.000 5,20.000 1.000 9,18.000-1.000 9,20.000 1.000 10,3.000 4.000 5,-8.000 9.000-1,-10.000 10.000 0,-9.000 10.000 0,-10.000 10.000 0,-9.000 13.000-2,-10.000 12.000 0,-8.000 13.000 0,-9.000 9.000-4,-6.000 6.000-4,-6.000 7.000-4,-6.000 6.000-5,-9.000 3.000-5,-8.000 0.000-5,-10.000 0.000-6,-9.000 0.000-4,-7.000-2.000-6,-3.000-3.000-4,-3.000-3.000-5,-2.000-2.000-3,-3.000-5.000-6,1.000-2.000-5,-1.000-3.000-5,1.000-3.000-6,2.000-6.000 0,7.000-5.000 7,6.000-7.000 5,7.000-5.000 6,4.000-8.000 0,3.000-5.000-8,3.000-7.000-6,4.000-5.000-8</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6"/>
    </inkml:context>
    <inkml:brush xml:id="br0">
      <inkml:brushProperty name="width" value="0.0454780533909798" units="cm"/>
      <inkml:brushProperty name="height" value="0.0454780533909798" units="cm"/>
      <inkml:brushProperty name="color" value="#000000"/>
      <inkml:brushProperty name="ignorePressure" value="0"/>
    </inkml:brush>
  </inkml:definitions>
  <inkml:trace contextRef="#ctx0" brushRef="#br0">77300.000 2100.000 483,'-24.000'-68.000'-7,"4.000"17.000"2,3.000 15.000 1,3.000 16.000 3,3.000 13.000 10,3.000 14.000 22,3.000 11.000 22,4.000 14.000 20,1.000 10.000 4,0.000 9.000-14,0.000 10.000-15,0.000 10.000-14,-4.000 14.000-8,-5.000 23.000-2,-7.000 22.000-1,-5.000 22.000-1,-6.000 5.000-3,-3.000-8.000-5,-3.000-10.000-4,-2.000-9.000-4,-3.000-1.000-4,1.000 10.000-7,-1.000 10.000-4,1.000 9.000-6,2.000-4.000-3,7.000-15.000-1,6.000-15.000-1,7.000-16.000-1,2.000-12.000-3,1.000-5.000-6,-1.000-7.000-5,1.000-5.000-6,1.000-9.000-2,3.000-9.000 1,3.000-10.000 0,4.000-8.000 2</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7"/>
    </inkml:context>
    <inkml:brush xml:id="br0">
      <inkml:brushProperty name="width" value="0.040863573551178" units="cm"/>
      <inkml:brushProperty name="height" value="0.040863573551178" units="cm"/>
      <inkml:brushProperty name="color" value="#000000"/>
      <inkml:brushProperty name="ignorePressure" value="0"/>
    </inkml:brush>
  </inkml:definitions>
  <inkml:trace contextRef="#ctx0" brushRef="#br0">77100.000 3800.000 538,'28.000'-32.000'-3,"6.000"-11.000"-6,7.000-14.000-5,6.000-11.000-6,-1.000-1.000 3,-5.000 13.000 10,-7.000 12.000 12,-5.000 13.000 10,0.000 6.000 6,10.000 0.000 0,10.000 0.000 1,9.000 0.000 0,2.000 3.000 0,-2.000 6.000 1,-3.000 7.000 2,-3.000 6.000 0,-7.000 6.000 0,-9.000 6.000-4,-10.000 7.000-3,-8.000 6.000-4,-9.000 7.000-2,-6.000 10.000-4,-6.000 10.000-1,-6.000 9.000-4,-10.000 6.000-2,-12.000 3.000-3,-13.000 3.000-2,-12.000 4.000-3,-5.000-1.000-2,3.000-3.000 2,3.000-3.000 0,4.000-2.000 0,4.000-6.000 1,6.000-6.000 1,7.000-6.000 2,6.000-6.000 0,10.000-10.000 0,17.000-12.000-6,15.000-13.000-3,16.000-12.000-5,13.000-12.000-2,14.000-8.000 1,11.000-10.000-1,14.000-9.000 0,7.000-9.000-1,3.000-5.000-2,3.000-7.000-3,4.000-5.000-1,-3.000-1.000 0,-5.000 6.000 5,-7.000 7.000 5,-5.000 6.000 5,-11.000 4.000 2,-11.000 4.000 3,-14.000 3.000 2,-11.000 3.000 1,-9.000 4.000 3,-3.000 7.000 2,-3.000 6.000 4,-2.000 7.000 3,-8.000 8.000 13,-8.000 14.000 23,-10.000 11.000 23,-9.000 14.000 23,-4.000 5.000 1,4.000 1.000-19,3.000-1.000-18,3.000 1.000-20,1.000-1.000-11,1.000 1.000-5,-1.000-1.000-3,1.000 1.000-5,-1.000 4.000-2,1.000 9.000-3,-1.000 10.000-3,1.000 10.000-3,1.000 0.000-1,3.000-5.000-1,3.000-7.000-2,4.000-5.000-2,1.000-6.000-1,0.000-3.000-3,0.000-3.000-3,0.000-2.000-3,9.000-8.000-5,19.000-8.000-5,19.000-10.000-7,19.000-9.000-5,7.000-12.000-1,-3.000-11.000 6,-3.000-14.000 5,-2.000-11.000 6,-6.000-11.000 5,-6.000-5.000 2,-6.000-7.000 4,-6.000-5.000 3,-6.000-4.000 3,-2.000 0.000 4,-3.000 0.000 4,-3.000 0.000 3,-6.000 1.000 3,-5.000 4.000 1,-7.000 3.000 1,-5.000 3.000 1,-8.000 4.000 0,-5.000 7.000-3,-7.000 6.000-2,-5.000 7.000-3,-6.000 5.000-4,-3.000 7.000-5,-3.000 6.000-5,-2.000 7.000-6,-9.000 4.000-3,-12.000 3.000-2,-13.000 3.000-2,-12.000 4.000-3,-4.000 8.000-1,7.000 17.000-1,6.000 15.000 0,7.000 16.000-1,8.000 1.000 3,14.000-12.000 6,11.000-13.000 6,14.000-12.000 5,5.000-7.000 4,1.000 1.000 0,-1.000-1.000 3,1.000 1.000 0</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7"/>
    </inkml:context>
    <inkml:brush xml:id="br0">
      <inkml:brushProperty name="width" value="0.0300003625452518" units="cm"/>
      <inkml:brushProperty name="height" value="0.0300003625452518" units="cm"/>
      <inkml:brushProperty name="color" value="#000000"/>
      <inkml:brushProperty name="ignorePressure" value="0"/>
    </inkml:brush>
  </inkml:definitions>
  <inkml:trace contextRef="#ctx0" brushRef="#br0">80150.000 3400.000 733,'-43.000'-25.000'-28,"17.000"0.000"18,15.000 0.000 19,16.000 0.000 19,16.000 3.000 8,20.000 6.000 1,18.000 7.000 0,20.000 6.000 0,13.000 1.000-2,9.000-3.000-7,10.000-3.000-5,10.000-2.000-7,4.000-1.000-5,0.000 3.000-4,0.000 3.000-7,0.000 4.000-4,-2.000 1.000-1,-3.000 0.000 2,-3.000 0.000 3,-2.000 0.000 2,-9.000 0.000-9,-12.000 0.000-18,-13.000 0.000-21,-12.000 0.000-19,-10.000 0.000-4,-6.000 0.000 12,-6.000 0.000 11,-6.000 0.000 12</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7"/>
    </inkml:context>
    <inkml:brush xml:id="br0">
      <inkml:brushProperty name="width" value="0.0291180592030287" units="cm"/>
      <inkml:brushProperty name="height" value="0.0291180592030287" units="cm"/>
      <inkml:brushProperty name="color" value="#000000"/>
      <inkml:brushProperty name="ignorePressure" value="0"/>
    </inkml:brush>
  </inkml:definitions>
  <inkml:trace contextRef="#ctx0" brushRef="#br0">82000.000 2450.000 755,'-13.000'-19.000'-53,"26.000"13.000"39,24.000 12.000 41,26.000 13.000 39,12.000 7.000 10,0.000 4.000-18,0.000 3.000-20,0.000 3.000-19,0.000 3.000-10,0.000 3.000-1,0.000 3.000-2,0.000 4.000-1,-2.000-1.000-7,-3.000-3.000-10,-3.000-3.000-10,-2.000-2.000-10,-8.000-3.000-8,-8.000 1.000-3,-10.000-1.000-5,-9.000 1.000-3,-12.000-1.000 3,-11.000 1.000 10,-14.000-1.000 9,-11.000 1.000 9,-9.000-4.000 7,-3.000-6.000 3,-3.000-6.000 3,-2.000-6.000 3</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7"/>
    </inkml:context>
    <inkml:brush xml:id="br0">
      <inkml:brushProperty name="width" value="0.0289146360009909" units="cm"/>
      <inkml:brushProperty name="height" value="0.0289146360009909" units="cm"/>
      <inkml:brushProperty name="color" value="#000000"/>
      <inkml:brushProperty name="ignorePressure" value="0"/>
    </inkml:brush>
  </inkml:definitions>
  <inkml:trace contextRef="#ctx0" brushRef="#br0">80100.000 4200.000 760,'-47.000'0.000'-1,"6.000"0.000"-4,7.000 0.000-3,6.000 0.000-3,10.000-2.000 1,17.000-3.000 4,15.000-3.000 5,16.000-2.000 5,16.000-1.000 6,20.000 3.000 11,18.000 3.000 10,20.000 4.000 11,14.000 1.000 2,14.000 0.000-4,11.000 0.000-4,14.000 0.000-5,2.000 0.000-10,-6.000 0.000-19,-6.000 0.000-19,-6.000 0.000-19,-9.000 0.000-9,-8.000 0.000-3,-10.000 0.000-3,-9.000 0.000-2,-13.000 1.000 4,-16.000 4.000 11,-15.000 3.000 9,-15.000 3.000 11,-15.000 1.000 6,-12.000 1.000 2,-13.000-1.000 4,-12.000 1.000 2</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8"/>
    </inkml:context>
    <inkml:brush xml:id="br0">
      <inkml:brushProperty name="width" value="0.0285163149237633" units="cm"/>
      <inkml:brushProperty name="height" value="0.0285163149237633" units="cm"/>
      <inkml:brushProperty name="color" value="#000000"/>
      <inkml:brushProperty name="ignorePressure" value="0"/>
    </inkml:brush>
  </inkml:definitions>
  <inkml:trace contextRef="#ctx0" brushRef="#br0">80350.000 4400.000 771,'-49.000'-2.000'0,"4.000"-3.000"0,3.000-3.000 0,3.000-2.000 0,12.000 0.000 7,22.000 7.000 15,22.000 6.000 14,23.000 7.000 15,14.000 8.000-1,10.000 14.000-14,10.000 11.000-15,9.000 14.000-16,4.000 5.000-14,1.000 1.000-16,-1.000-1.000-16,1.000 1.000-15,-9.000-7.000-3,-15.000-12.000 10,-15.000-13.000 11,-16.000-12.000 10,-10.000-7.000 7,-3.000 1.000 2,-3.000-1.000 2,-2.000 1.000 3</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8"/>
    </inkml:context>
    <inkml:brush xml:id="br0">
      <inkml:brushProperty name="width" value="0.043247077614069" units="cm"/>
      <inkml:brushProperty name="height" value="0.043247077614069" units="cm"/>
      <inkml:brushProperty name="color" value="#000000"/>
      <inkml:brushProperty name="ignorePressure" value="0"/>
    </inkml:brush>
  </inkml:definitions>
  <inkml:trace contextRef="#ctx0" brushRef="#br0">85000.000 2650.000 508,'-69.000'-22.000'42,"13.000"6.000"-2,12.000 7.000-1,13.000 6.000-2,6.000 4.000-1,0.000 4.000-3,0.000 3.000-3,0.000 3.000-3,-4.000 12.000 0,-5.000 22.000 1,-7.000 22.000 1,-5.000 23.000 1,-4.000 11.000-1,0.000 4.000-6,0.000 3.000-5,0.000 3.000-5,0.000 1.000-6,0.000 1.000-4,0.000-1.000-4,0.000 1.000-4,-2.000-3.000-7,-3.000-2.000-8,-3.000-3.000-8,-2.000-3.000-8,0.000-10.000-5,7.000-16.000-1,6.000-15.000 0,7.000-15.000-1,8.000-17.000-2,14.000-15.000-1,11.000-15.000-3,14.000-16.000-1</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8"/>
    </inkml:context>
    <inkml:brush xml:id="br0">
      <inkml:brushProperty name="width" value="0.0479183085262775" units="cm"/>
      <inkml:brushProperty name="height" value="0.0479183085262775" units="cm"/>
      <inkml:brushProperty name="color" value="#000000"/>
      <inkml:brushProperty name="ignorePressure" value="0"/>
    </inkml:brush>
  </inkml:definitions>
  <inkml:trace contextRef="#ctx0" brushRef="#br0">84500.000 2950.000 459,'68.000'-90.000'37,"-11.000"23.000"2,-14.000 22.000 2,-11.000 22.000 2,-6.000 18.000 0,4.000 16.000 0,3.000 15.000 0,3.000 17.000 1,-2.000 14.000-4,-6.000 17.000-5,-6.000 15.000-5,-6.000 16.000-6,-6.000 7.000-4,-2.000 1.000-4,-3.000-1.000-2,-3.000 1.000-3,-4.000-7.000-3,-3.000-12.000-3,-3.000-13.000-1,-2.000-12.000-4,11.000-24.000-4,29.000-34.000-8,28.000-35.000-9,28.000-33.000-8,12.000-25.000-2,-3.000-11.000 4,-3.000-14.000 4,-2.000-11.000 4,-1.000-9.000 4,3.000-3.000 3,3.000-3.000 3,4.000-2.000 3,-7.000 6.000 2,-16.000 20.000-2,-15.000 18.000-1,-15.000 20.000-2,-21.000 22.000-9,-25.000 29.000-18,-25.000 28.000-17,-25.000 28.000-18,-8.000 10.000-1,9.000-5.000 16,10.000-7.000 16,10.000-5.000 16</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9"/>
    </inkml:context>
    <inkml:brush xml:id="br0">
      <inkml:brushProperty name="width" value="0.0492658875882626" units="cm"/>
      <inkml:brushProperty name="height" value="0.0492658875882626" units="cm"/>
      <inkml:brushProperty name="color" value="#000000"/>
      <inkml:brushProperty name="ignorePressure" value="0"/>
    </inkml:brush>
  </inkml:definitions>
  <inkml:trace contextRef="#ctx0" brushRef="#br0">86000.000 3450.000 446,'134.000'-22.000'35,"-31.000"6.000"-4,-31.000 7.000-4,-31.000 6.000-3,-20.000 9.000-3,-5.000 13.000-1,-7.000 12.000-1,-5.000 13.000-2,-6.000 7.000-1,-3.000 4.000-3,-3.000 3.000-2,-2.000 3.000-3,-8.000 1.000-1,-8.000 1.000 2,-10.000-1.000 0,-9.000 1.000 2,-4.000-4.000-1,4.000-6.000 0,3.000-6.000 0,3.000-6.000-1,4.000-4.000-2,7.000 1.000-1,6.000-1.000-3,7.000 1.000-1,11.000-4.000-5,20.000-6.000-7,18.000-6.000-6,20.000-6.000-7,13.000-12.000-3,9.000-15.000 0,10.000-15.000 0,10.000-16.000-1,2.000-10.000 0,-3.000-3.000-3,-3.000-3.000-3,-2.000-2.000-1,-8.000-9.000 0,-8.000-12.000 5,-10.000-13.000 5,-9.000-12.000 3,-9.000-5.000 5,-5.000 3.000 3,-7.000 3.000 4,-5.000 4.000 4,-4.000 2.000 1,0.000 4.000 2,0.000 3.000 0,0.000 3.000 1,-4.000 6.000 2,-5.000 9.000 2,-7.000 10.000 2,-5.000 10.000 4,-3.000 5.000 2,4.000 4.000 5,3.000 3.000 2,3.000 3.000 5,-1.000 20.000 11,-2.000 38.000 21,-3.000 37.000 19,-3.000 38.000 20,-6.000 15.000 0,-5.000-6.000-19,-7.000-6.000-18,-5.000-6.000-20,-6.000 2.000-13,-3.000 14.000-7,-3.000 11.000-7,-2.000 14.000-7,-1.000-6.000-5,3.000-21.000 0,3.000-22.000-2,4.000-22.000 0,-1.000-8.000-4,-3.000 6.000-6,-3.000 7.000-7,-2.000 6.000-7,-3.000-1.000-6,1.000-5.000-4,-1.000-7.000-6,1.000-5.000-4,4.000-17.000-3,9.000-24.000-1,10.000-26.000 1,10.000-24.000 0,7.000-15.000 4,6.000-3.000 7,7.000-3.000 7,6.000-2.000 8,6.000-8.000 5,6.000-8.000 5,7.000-10.000 4,6.000-9.000 5,3.000 1.000 6,0.000 13.000 9,0.000 12.000 10,0.000 13.000 9,0.000 9.000 3,0.000 6.000-1,0.000 7.000-2,0.000 6.000-2,3.000 4.000-1,6.000 4.000 0,7.000 3.000 0,6.000 3.000-2,-1.000 3.000-3,-5.000 3.000-8,-7.000 3.000-7,-5.000 4.000-8,-6.000 4.000-5,-3.000 6.000-3,-3.000 7.000-3,-2.000 6.000-2</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49"/>
    </inkml:context>
    <inkml:brush xml:id="br0">
      <inkml:brushProperty name="width" value="0.0542188100516796" units="cm"/>
      <inkml:brushProperty name="height" value="0.0542188100516796" units="cm"/>
      <inkml:brushProperty name="color" value="#000000"/>
      <inkml:brushProperty name="ignorePressure" value="0"/>
    </inkml:brush>
  </inkml:definitions>
  <inkml:trace contextRef="#ctx0" brushRef="#br0">88350.000 2100.000 405,'-22.000'-93.000'22,"6.000"17.000"-2,7.000 15.000-1,6.000 16.000-1,4.000 18.000 6,4.000 22.000 14,3.000 22.000 14,3.000 23.000 13,-4.000 16.000 3,-8.000 13.000-8,-10.000 12.000-10,-9.000 13.000-9,-9.000 15.000-7,-5.000 19.000-5,-7.000 19.000-5,-5.000 19.000-6,-8.000 18.000-7,-5.000 19.000-10,-7.000 19.000-9,-5.000 19.000-11,-4.000 1.000-5,0.000-16.000 2,0.000-15.000 0,0.000-15.000 2,0.000 0.000-5,0.000 20.000-11,0.000 18.000-10,0.000 20.000-10,4.000-3.000-4,10.000-21.000 4,10.000-22.000 3,9.000-22.000 2,7.000-27.000 6,7.000-31.000 8,6.000-31.000 6,7.000-31.000 8,2.000-20.000 6,1.000-5.000 3,-1.000-7.000 4,1.000-5.000 5</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5"/>
    </inkml:context>
    <inkml:brush xml:id="br0">
      <inkml:brushProperty name="width" value="0.034786120057106" units="cm"/>
      <inkml:brushProperty name="height" value="0.034786120057106" units="cm"/>
      <inkml:brushProperty name="color" value="#f2395b"/>
      <inkml:brushProperty name="ignorePressure" value="0"/>
    </inkml:brush>
  </inkml:definitions>
  <inkml:trace contextRef="#ctx0" brushRef="#br0">106250.000 33300.000 632,'0.000'53.000'2,"0.000"6.000"6,0.000 7.000 4,0.000 6.000 5,0.000-1.000 4,0.000-5.000 3,0.000-7.000 2,0.000-5.000 3,3.000-6.000 0,6.000-3.000 0,7.000-3.000-1,6.000-2.000-2,6.000-6.000 0,6.000-6.000-3,7.000-6.000-1,6.000-6.000-3,4.000-9.000-4,4.000-8.000-6,3.000-10.000-7,3.000-9.000-5,-1.000-9.000-5,-2.000-5.000-2,-3.000-7.000-1,-3.000-5.000-2,-7.000-3.000 0,-9.000 4.000-1,-10.000 3.000 1,-8.000 3.000 0,-15.000 1.000 2,-19.000 1.000 2,-18.000-1.000 3,-19.000 1.000 2,-15.000 2.000 0,-8.000 7.000-5,-10.000 6.000-5,-9.000 7.000-5,2.000 4.000 0,17.000 3.000 0,15.000 3.000 2,16.000 4.000 2,7.000 1.000-4,1.000 0.000-9,-1.000 0.000-8,1.000 0.000-9</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0"/>
    </inkml:context>
    <inkml:brush xml:id="br0">
      <inkml:brushProperty name="width" value="0.0503097251057625" units="cm"/>
      <inkml:brushProperty name="height" value="0.0503097251057625" units="cm"/>
      <inkml:brushProperty name="color" value="#000000"/>
      <inkml:brushProperty name="ignorePressure" value="0"/>
    </inkml:brush>
  </inkml:definitions>
  <inkml:trace contextRef="#ctx0" brushRef="#br0">88700.000 3750.000 437,'0.000'-80.000'40,"0.000"41.000"1,0.000 40.000 1,0.000 42.000 0,0.000 17.000-3,0.000-2.000-5,0.000-3.000-5,0.000-3.000-6,-2.000 1.000-1,-3.000 6.000 3,-3.000 7.000 2,-2.000 6.000 4,-1.000 1.000-1,3.000-3.000-4,3.000-3.000-4,4.000-2.000-4,1.000-1.000-3,0.000 3.000-3,0.000 3.000-3,0.000 4.000-1,0.000-3.000-2,0.000-5.000 1,0.000-7.000 0,0.000-5.000 0,-11.000-8.000-6,-22.000-5.000-16,-22.000-7.000-14,-21.000-5.000-14,-9.000-8.000-5,7.000-5.000 4,6.000-7.000 6,7.000-5.000 5,2.000-8.000-3,1.000-5.000-8,-1.000-7.000-10,1.000-5.000-9,5.000-4.000 1,14.000 0.000 13,11.000 0.000 13,14.000 0.000 12</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0"/>
    </inkml:context>
    <inkml:brush xml:id="br0">
      <inkml:brushProperty name="width" value="0.0289461519569159" units="cm"/>
      <inkml:brushProperty name="height" value="0.0289461519569159" units="cm"/>
      <inkml:brushProperty name="color" value="#000000"/>
      <inkml:brushProperty name="ignorePressure" value="0"/>
    </inkml:brush>
  </inkml:definitions>
  <inkml:trace contextRef="#ctx0" brushRef="#br0">88800.000 4050.000 760,'160.000'-90.000'41,"-27.000"23.000"-2,-28.000 22.000-3,-28.000 22.000-2,-15.000 12.000-5,1.000 3.000-4,-1.000 3.000-6,1.000 4.000-5,-6.000 2.000-12,-8.000 4.000-16,-10.000 3.000-18,-9.000 3.000-18</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0"/>
    </inkml:context>
    <inkml:brush xml:id="br0">
      <inkml:brushProperty name="width" value="0.0335341021418571" units="cm"/>
      <inkml:brushProperty name="height" value="0.0335341021418571" units="cm"/>
      <inkml:brushProperty name="color" value="#000000"/>
      <inkml:brushProperty name="ignorePressure" value="0"/>
    </inkml:brush>
  </inkml:definitions>
  <inkml:trace contextRef="#ctx0" brushRef="#br0">89350.000 2100.000 656,'28.000'-47.000'4,"6.000"6.000"11,7.000 7.000 8,6.000 6.000 11,10.000 4.000 5,17.000 4.000 2,15.000 3.000 2,16.000 3.000 1,5.000 3.000-3,-2.000 3.000-11,-3.000 3.000-10,-3.000 4.000-11,-6.000 2.000-9,-5.000 4.000-4,-7.000 3.000-7,-5.000 3.000-5,-11.000 1.000-7,-11.000 1.000-8,-14.000-1.000-9,-11.000 1.000-9</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0"/>
    </inkml:context>
    <inkml:brush xml:id="br0">
      <inkml:brushProperty name="width" value="0.0407078079879284" units="cm"/>
      <inkml:brushProperty name="height" value="0.0407078079879284" units="cm"/>
      <inkml:brushProperty name="color" value="#000000"/>
      <inkml:brushProperty name="ignorePressure" value="0"/>
    </inkml:brush>
  </inkml:definitions>
  <inkml:trace contextRef="#ctx0" brushRef="#br0">90350.000 1300.000 540,'-44.000'-74.000'54,"13.000"54.000"7,12.000 53.000 7,13.000 53.000 6,1.000 31.000-3,-9.000 9.000-16,-10.000 10.000-14,-8.000 10.000-15,-8.000 2.000-16,-2.000-3.000-21,-3.000-3.000-18,-3.000-2.000-20,1.000-14.000-12,6.000-21.000-4,7.000-22.000-6,6.000-22.000-3</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1"/>
    </inkml:context>
    <inkml:brush xml:id="br0">
      <inkml:brushProperty name="width" value="0.0360693000257015" units="cm"/>
      <inkml:brushProperty name="height" value="0.0360693000257015" units="cm"/>
      <inkml:brushProperty name="color" value="#000000"/>
      <inkml:brushProperty name="ignorePressure" value="0"/>
    </inkml:brush>
  </inkml:definitions>
  <inkml:trace contextRef="#ctx0" brushRef="#br0">90550.000 3650.000 609,'257.000'-2.000'164,"-33.000"-3.000"-47,-35.000-3.000-48,-34.000-2.000-46,-26.000-1.000-24,-15.000 3.000 4,-15.000 3.000 3,-16.000 4.000 3,-13.000 1.000-9,-9.000 0.000-17,-10.000 0.000-20,-8.000 0.000-18</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1"/>
    </inkml:context>
    <inkml:brush xml:id="br0">
      <inkml:brushProperty name="width" value="0.041565116494894" units="cm"/>
      <inkml:brushProperty name="height" value="0.041565116494894" units="cm"/>
      <inkml:brushProperty name="color" value="#000000"/>
      <inkml:brushProperty name="ignorePressure" value="0"/>
    </inkml:brush>
  </inkml:definitions>
  <inkml:trace contextRef="#ctx0" brushRef="#br0">91600.000 2700.000 529,'-24.000'-38.000'57,"4.000"26.000"2,3.000 24.000 2,3.000 26.000 1,-1.000 19.000-3,-2.000 17.000-11,-3.000 15.000-9,-3.000 16.000-10,-4.000 12.000-7,-3.000 9.000-6,-3.000 10.000-4,-2.000 10.000-6,-3.000 2.000-6,1.000-3.000-10,-1.000-3.000-9,1.000-2.000-10,-1.000-9.000-2,1.000-12.000 2,-1.000-13.000 2,1.000-12.000 4,2.000-15.000-6,7.000-15.000-14,6.000-15.000-13,7.000-16.000-15</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2"/>
    </inkml:context>
    <inkml:brush xml:id="br0">
      <inkml:brushProperty name="width" value="0.0515292286872864" units="cm"/>
      <inkml:brushProperty name="height" value="0.0515292286872864" units="cm"/>
      <inkml:brushProperty name="color" value="#000000"/>
      <inkml:brushProperty name="ignorePressure" value="0"/>
    </inkml:brush>
  </inkml:definitions>
  <inkml:trace contextRef="#ctx0" brushRef="#br0">93600.000 3100.000 426,'-25.000'-66.000'68,"0.000"19.000"-7,0.000 19.000-8,0.000 19.000-6,-4.000 18.000-7,-5.000 19.000-6,-7.000 19.000-5,-5.000 19.000-6,-8.000 10.000-3,-5.000 4.000 0,-7.000 3.000-1,-5.000 3.000 1,-3.000 1.000 0,4.000 1.000-2,3.000-1.000 0,3.000 1.000-2,6.000-4.000-2,9.000-6.000-2,10.000-6.000-3,10.000-6.000-4,13.000-6.000-4,19.000-2.000-10,19.000-3.000-8,19.000-3.000-8,18.000-12.000-5,19.000-18.000-4,19.000-19.000-1,19.000-18.000-3,4.000-15.000-1,-9.000-9.000 2,-10.000-10.000 1,-8.000-8.000 2,-14.000-9.000 3,-15.000-6.000 4,-15.000-6.000 4,-16.000-6.000 4,-13.000-4.000 4,-9.000 1.000 7,-10.000-1.000 5,-8.000 1.000 6,-8.000 2.000 5,-2.000 7.000 2,-3.000 6.000 3,-3.000 7.000 3,-1.000 7.000 3,4.000 9.000 0,3.000 10.000 1,3.000 10.000 1,3.000 2.000 0,3.000-3.000-1,3.000-3.000-1,4.000-2.000-2,10.000-1.000-2,19.000 3.000-4,19.000 3.000-5,19.000 4.000-5,10.000 2.000-2,4.000 4.000-2,3.000 3.000-2,3.000 3.000-1,-4.000 6.000 1,-8.000 9.000 2,-10.000 10.000 2,-9.000 10.000 2,-9.000 5.000 3,-5.000 4.000 1,-7.000 3.000 1,-5.000 3.000 3,-8.000 3.000 3,-5.000 3.000 4,-7.000 3.000 5,-5.000 4.000 4,-6.000 4.000 2,-3.000 6.000-1,-3.000 7.000-2,-2.000 6.000-2,-6.000 3.000-1,-6.000 0.000-4,-6.000 0.000-2,-6.000 0.000-4,-4.000 0.000-4,1.000 0.000-4,-1.000 0.000-7,1.000 0.000-4,-1.000-4.000-6,1.000-5.000-8,-1.000-7.000-8,1.000-5.000-8,12.000-19.000-6,25.000-27.000-8,25.000-28.000-8,25.000-28.000-6,14.000-12.000 4,3.000 7.000 15,3.000 6.000 16,4.000 7.000 15,5.000 4.000 8,10.000 3.000 2,10.000 3.000 2,9.000 4.000 2,-2.000 2.000 4,-12.000 4.000 8,-13.000 3.000 7,-12.000 3.000 8,-12.000 3.000-1,-8.000 3.000-7,-10.000 3.000-8,-9.000 4.000-7</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2"/>
    </inkml:context>
    <inkml:brush xml:id="br0">
      <inkml:brushProperty name="width" value="0.0570750385522842" units="cm"/>
      <inkml:brushProperty name="height" value="0.0570750385522842" units="cm"/>
      <inkml:brushProperty name="color" value="#000000"/>
      <inkml:brushProperty name="ignorePressure" value="0"/>
    </inkml:brush>
  </inkml:definitions>
  <inkml:trace contextRef="#ctx0" brushRef="#br0">95600.000 2900.000 385,'0.000'-71.000'0,"0.000"10.000"0,0.000 10.000 1,0.000 9.000-1,0.000 6.000 7,0.000 3.000 11,0.000 3.000 12,0.000 4.000 13,-5.000 13.000 8,-9.000 26.000 6,-10.000 24.000 6,-8.000 26.000 6,-4.000 15.000-3,3.000 6.000-11,3.000 7.000-11,4.000 6.000-11,-1.000 6.000-9,-3.000 6.000-4,-3.000 7.000-5,-2.000 6.000-4,-1.000 6.000-5,3.000 6.000-5,3.000 7.000-4,4.000 6.000-4,1.000 1.000-4,0.000-3.000-2,0.000-3.000-2,0.000-2.000-2,1.000-5.000-6,4.000-2.000-9,3.000-3.000-10,3.000-3.000-10,-2.000 1.000-3,-6.000 6.000 2,-6.000 7.000 2,-6.000 6.000 2,-1.000-13.000 4,7.000-31.000 8,6.000-31.000 6,7.000-31.000 7,2.000-15.000 4,1.000 4.000-1,-1.000 3.000 0,1.000 3.000 0</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2"/>
    </inkml:context>
    <inkml:brush xml:id="br0">
      <inkml:brushProperty name="width" value="0.0361363030970097" units="cm"/>
      <inkml:brushProperty name="height" value="0.0361363030970097" units="cm"/>
      <inkml:brushProperty name="color" value="#000000"/>
      <inkml:brushProperty name="ignorePressure" value="0"/>
    </inkml:brush>
  </inkml:definitions>
  <inkml:trace contextRef="#ctx0" brushRef="#br0">96250.000 2500.000 608,'7.000'-49.000'41,"17.000"4.000"-5,15.000 3.000-5,16.000 3.000-4,5.000 6.000-1,-2.000 9.000 6,-3.000 10.000 5,-3.000 10.000 5,4.000 4.000-1,13.000 0.000-9,12.000 0.000-8,13.000 0.000-8,4.000 3.000-9,-3.000 6.000-12,-3.000 7.000-11,-2.000 6.000-12,-11.000 1.000-1,-15.000-3.000 5,-15.000-3.000 7,-16.000-2.000 6,-8.000-3.000-6,0.000 1.000-18,0.000-1.000-17,0.000 1.000-18</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3"/>
    </inkml:context>
    <inkml:brush xml:id="br0">
      <inkml:brushProperty name="width" value="0.0393591597676277" units="cm"/>
      <inkml:brushProperty name="height" value="0.0393591597676277" units="cm"/>
      <inkml:brushProperty name="color" value="#000000"/>
      <inkml:brushProperty name="ignorePressure" value="0"/>
    </inkml:brush>
  </inkml:definitions>
  <inkml:trace contextRef="#ctx0" brushRef="#br0">67600.000 9500.000 558,'-25.000'-27.000'1,"0.000"-3.000"2,0.000-3.000 1,0.000-2.000 1,1.000 6.000 10,4.000 20.000 14,3.000 18.000 17,3.000 20.000 14,-2.000 14.000 4,-6.000 14.000-11,-6.000 11.000-9,-6.000 14.000-11,-6.000 8.000-7,-2.000 7.000-5,-3.000 6.000-5,-3.000 7.000-4,-4.000 4.000-5,-3.000 3.000-4,-3.000 3.000-6,-2.000 4.000-5,-1.000-1.000-2,3.000-3.000 2,3.000-3.000 1,4.000-2.000 2,5.000-11.000-6,10.000-15.000-12,10.000-15.000-10,9.000-16.000-13,13.000-23.000-7,20.000-27.000-3,18.000-28.000-3,20.000-28.000-4,2.000-13.000 6,-12.000 3.000 12,-13.000 3.000 13,-12.000 4.000 12</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09"/>
    </inkml:context>
    <inkml:brush xml:id="br0">
      <inkml:brushProperty name="width" value="0.0560038462281227" units="cm"/>
      <inkml:brushProperty name="height" value="0.0560038462281227" units="cm"/>
      <inkml:brushProperty name="color" value="#f2395b"/>
      <inkml:brushProperty name="ignorePressure" value="0"/>
    </inkml:brush>
  </inkml:definitions>
  <inkml:trace contextRef="#ctx0" brushRef="#br0">16800.000 46200.000 392,'50.000'-46.000'113,"0.000"10.000"-26,0.000 10.000-25,0.000 9.000-26,1.000 2.000-15,4.000-2.000-2,3.000-3.000-4,3.000-3.000-2,-2.000 1.000-3,-6.000 6.000 0,-6.000 7.000-2,-6.000 6.000-2,-2.000 1.000 0,3.000-3.000-2,3.000-3.000 0,4.000-2.000-1,1.000-1.000-2,0.000 3.000-1,0.000 3.000-1,0.000 4.000-3,0.000 2.000 1,0.000 4.000-1,0.000 3.000 1,0.000 3.000 0,-2.000 3.000 0,-3.000 3.000 1,-3.000 3.000 1,-2.000 4.000 1,6.000-3.000 3,20.000-5.000 6,18.000-7.000 5,20.000-5.000 6,14.000-8.000 2,14.000-5.000-2,11.000-7.000 0,14.000-5.000-2,2.000-8.000-1,-6.000-5.000-5,-6.000-7.000-3,-6.000-5.000-4,-7.000-3.000-2,-6.000 4.000-1,-6.000 3.000-1,-6.000 3.000 0,-10.000 4.000-3,-12.000 7.000-1,-13.000 6.000-2,-12.000 7.000-3,-9.000 2.000 0,-2.000 1.000 0,-3.000-1.000 0,-3.000 1.000 1,4.000 2.000 2,13.000 7.000 3,12.000 6.000 4,13.000 7.000 4,1.000 0.000 1,-9.000-2.000 2,-10.000-3.000 0,-8.000-3.000 2,-3.000-2.000-1,7.000 0.000-2,6.000 0.000 0,7.000 0.000-2,2.000 0.000-2,1.000 0.000 0,-1.000 0.000-1,1.000 0.000-1,1.000-2.000-1,3.000-3.000 0,3.000-3.000 0,4.000-2.000-1,2.000-5.000 0,4.000-2.000 0,3.000-3.000 0,3.000-3.000 0,-1.000-2.000 0,-2.000 0.000 1,-3.000 0.000-1,-3.000 0.000 0,-6.000 1.000 0,-5.000 4.000 0,-7.000 3.000-1,-5.000 3.000 0,-8.000 3.000-1,-5.000 3.000-2,-7.000 3.000-1,-5.000 4.000-2,-4.000 2.000-4,0.000 4.000-4,0.000 3.000-7,0.000 3.000-5,0.000 1.000-1,0.000 1.000 3,0.000-1.000 3,0.000 1.000 3,-2.000-3.000 1,-3.000-2.000 1,-3.000-3.000 0,-2.000-3.000 1,-3.000-1.000 0,1.000 4.000 1,-1.000 3.000 2,1.000 3.000 1,-1.000-1.000 2,1.000-2.000 1,-1.000-3.000 3,1.000-3.000 0,1.000-1.000 2,3.000 4.000-1,3.000 3.000 0,4.000 3.000-1,-1.000-1.000 1,-3.000-2.000 1,-3.000-3.000 0,-2.000-3.000 0,-3.000-1.000 2,1.000 4.000-1,-1.000 3.000 0,1.000 3.000 0,-1.000-1.000 1,1.000-2.000-1,-1.000-3.000 0,1.000-3.000 0,4.000-2.000 0,9.000 0.000 2,10.000 0.000 0,10.000 0.000 1,-1.000 0.000 0,-9.000 0.000 1,-10.000 0.000-1,-8.000 0.000 1,-6.000 0.000-2,1.000 0.000-2,-1.000 0.000-4,1.000 0.000-3</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4"/>
    </inkml:context>
    <inkml:brush xml:id="br0">
      <inkml:brushProperty name="width" value="0.037188645452261" units="cm"/>
      <inkml:brushProperty name="height" value="0.037188645452261" units="cm"/>
      <inkml:brushProperty name="color" value="#000000"/>
      <inkml:brushProperty name="ignorePressure" value="0"/>
    </inkml:brush>
  </inkml:definitions>
  <inkml:trace contextRef="#ctx0" brushRef="#br0">67150.000 10250.000 591,'51.000'-96.000'1,"4.000"10.000"2,3.000 10.000 2,3.000 9.000 1,-1.000 7.000 4,-2.000 7.000 5,-3.000 6.000 4,-3.000 7.000 5,-1.000 7.000 2,4.000 9.000 1,3.000 10.000 0,3.000 10.000 2,-4.000 10.000-2,-8.000 13.000-2,-10.000 12.000-2,-9.000 13.000-2,-7.000 12.000-2,-3.000 13.000-1,-3.000 12.000-3,-2.000 13.000-1,-5.000 6.000-1,-2.000 0.000-2,-3.000 0.000-1,-3.000 0.000-2,-4.000-4.000-1,-3.000-5.000-3,-3.000-7.000-3,-2.000-5.000-1,3.000-20.000-3,14.000-31.000-4,11.000-31.000-2,14.000-31.000-2,14.000-27.000-2,20.000-22.000 0,18.000-22.000 1,20.000-21.000-1,5.000-7.000 2,-6.000 9.000 2,-6.000 10.000 1,-6.000 10.000 3,-10.000 11.000-1,-12.000 17.000-2,-13.000 15.000-2,-12.000 16.000-3,-13.000 16.000-7,-12.000 20.000-14,-13.000 18.000-12,-12.000 20.000-13,-9.000 6.000-1,-2.000-2.000 11,-3.000-3.000 10,-3.000-3.000 12</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4"/>
    </inkml:context>
    <inkml:brush xml:id="br0">
      <inkml:brushProperty name="width" value="0.032865047454834" units="cm"/>
      <inkml:brushProperty name="height" value="0.032865047454834" units="cm"/>
      <inkml:brushProperty name="color" value="#000000"/>
      <inkml:brushProperty name="ignorePressure" value="0"/>
    </inkml:brush>
  </inkml:definitions>
  <inkml:trace contextRef="#ctx0" brushRef="#br0">69050.000 10150.000 669,'181.000'-24.000'27,"-37.000"4.000"-1,-38.000 3.000 0,-37.000 3.000 0,-23.000 6.000-1,-5.000 9.000-3,-7.000 10.000-1,-5.000 10.000-3,-8.000 8.000-2,-5.000 10.000-2,-7.000 10.000-2,-5.000 9.000-4,-11.000 7.000 0,-11.000 7.000 1,-14.000 6.000 0,-11.000 7.000 1,-7.000 0.000 0,0.000-2.000-2,0.000-3.000-1,0.000-3.000-2,6.000-7.000-1,13.000-9.000 1,12.000-10.000 1,13.000-8.000-1,16.000-12.000-1,23.000-12.000-5,22.000-13.000-4,22.000-12.000-5,15.000-18.000-6,9.000-21.000-8,10.000-22.000-8,10.000-22.000-9,-1.000-5.000-4,-9.000 13.000 1,-10.000 12.000 0,-8.000 13.000 0,-14.000 7.000 3,-15.000 4.000 6,-15.000 3.000 7,-16.000 3.000 5,-10.000 3.000 5,-3.000 3.000 4,-3.000 3.000 4,-2.000 4.000 4</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4"/>
    </inkml:context>
    <inkml:brush xml:id="br0">
      <inkml:brushProperty name="width" value="0.0419109798967838" units="cm"/>
      <inkml:brushProperty name="height" value="0.0419109798967838" units="cm"/>
      <inkml:brushProperty name="color" value="#000000"/>
      <inkml:brushProperty name="ignorePressure" value="0"/>
    </inkml:brush>
  </inkml:definitions>
  <inkml:trace contextRef="#ctx0" brushRef="#br0">70800.000 9750.000 524,'1.000'-113.000'3,"4.000"26.000"3,3.000 24.000 5,3.000 26.000 5,4.000 15.000 5,7.000 6.000 8,6.000 7.000 6,7.000 6.000 6,-3.000 10.000 3,-8.000 17.000-5,-10.000 15.000-5,-9.000 16.000-4,-5.000 10.000-3,0.000 7.000-2,0.000 6.000-3,0.000 7.000-2,-7.000 5.000-2,-11.000 7.000-3,-14.000 6.000-1,-11.000 7.000-3,-7.000 4.000-3,0.000 3.000-3,0.000 3.000-4,0.000 4.000-3,1.000-7.000-5,4.000-16.000-9,3.000-15.000-7,3.000-15.000-9,10.000-31.000-9,20.000-43.000-10,18.000-44.000-11,20.000-43.000-11,10.000-17.000 3,3.000 14.000 17,3.000 11.000 17,4.000 14.000 17,2.000 7.000 9,4.000 3.000 3,3.000 3.000 2,3.000 4.000 3,1.000 5.000 4,1.000 10.000 8,-1.000 10.000 9,1.000 9.000 6,-1.000 4.000 5,1.000 1.000-3,-1.000-1.000 0,1.000 1.000-3,-4.000 1.000-3,-6.000 3.000-6,-6.000 3.000-6,-6.000 4.000-6,-4.000 1.000-7,1.000 0.000-7,-1.000 0.000-7,1.000 0.000-6</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4"/>
    </inkml:context>
    <inkml:brush xml:id="br0">
      <inkml:brushProperty name="width" value="0.0494110025465488" units="cm"/>
      <inkml:brushProperty name="height" value="0.0494110025465488" units="cm"/>
      <inkml:brushProperty name="color" value="#000000"/>
      <inkml:brushProperty name="ignorePressure" value="0"/>
    </inkml:brush>
  </inkml:definitions>
  <inkml:trace contextRef="#ctx0" brushRef="#br0">72000.000 9100.000 445,'0.000'-157.000'23,"0.000"39.000"8,0.000 36.000 10,0.000 39.000 9,0.000 33.000 4,0.000 32.000-3,0.000 31.000-3,0.000 32.000-2,-4.000 15.000-4,-5.000 0.000-5,-7.000 0.000-4,-5.000 0.000-6,-6.000 14.000-5,-3.000 28.000-3,-3.000 28.000-4,-2.000 29.000-4,-8.000 27.000-7,-8.000 29.000-7,-10.000 28.000-10,-9.000 28.000-8,-4.000 9.000-8,4.000-9.000-9,3.000-10.000-9,3.000-8.000-9,6.000-28.000 0,9.000-43.000 8,10.000-44.000 8,10.000-43.000 7,5.000-31.000 3,4.000-15.000-4,3.000-15.000-4,3.000-16.000-5</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5"/>
    </inkml:context>
    <inkml:brush xml:id="br0">
      <inkml:brushProperty name="width" value="0.0452634766697884" units="cm"/>
      <inkml:brushProperty name="height" value="0.0452634766697884" units="cm"/>
      <inkml:brushProperty name="color" value="#000000"/>
      <inkml:brushProperty name="ignorePressure" value="0"/>
    </inkml:brush>
  </inkml:definitions>
  <inkml:trace contextRef="#ctx0" brushRef="#br0">72350.000 10350.000 486,'1.000'-61.000'77,"4.000"28.000"-8,3.000 28.000-10,3.000 29.000-9,-1.000 19.000-8,-2.000 14.000-6,-3.000 11.000-5,-3.000 14.000-6,-2.000 7.000-4,0.000 3.000-2,0.000 3.000-4,0.000 4.000-2,0.000-3.000-1,0.000-5.000-1,0.000-7.000-1,0.000-5.000 0,1.000-6.000-3,4.000-3.000-2,3.000-3.000-4,3.000-2.000-2,1.000-6.000-3,1.000-6.000-1,-1.000-6.000-1,1.000-6.000-2,-7.000-6.000 0,-12.000-2.000-3,-13.000-3.000-2,-12.000-3.000-1,-10.000-2.000-2,-6.000 0.000 2,-6.000 0.000 0,-6.000 0.000 0,-6.000-4.000-1,-2.000-5.000-3,-3.000-7.000-5,-3.000-5.000-2,1.000-9.000-4,6.000-9.000-2,7.000-10.000-1,6.000-8.000-2,7.000-6.000-2,10.000 1.000-3,10.000-1.000-2,9.000 1.000-3</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5"/>
    </inkml:context>
    <inkml:brush xml:id="br0">
      <inkml:brushProperty name="width" value="0.0320007987320423" units="cm"/>
      <inkml:brushProperty name="height" value="0.0320007987320423" units="cm"/>
      <inkml:brushProperty name="color" value="#000000"/>
      <inkml:brushProperty name="ignorePressure" value="0"/>
    </inkml:brush>
  </inkml:definitions>
  <inkml:trace contextRef="#ctx0" brushRef="#br0">72250.000 10500.000 687,'120.000'-47.000'36,"-9.000"6.000"1,-10.000 7.000 1,-8.000 6.000 1,-9.000 6.000-1,-6.000 6.000-3,-6.000 7.000-4,-6.000 6.000-4,-7.000 4.000-6,-6.000 4.000-11,-6.000 3.000-9,-6.000 3.000-11,-6.000 1.000-14,-2.000 1.000-18,-3.000-1.000-19,-3.000 1.000-18</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5"/>
    </inkml:context>
    <inkml:brush xml:id="br0">
      <inkml:brushProperty name="width" value="0.0366326160728931" units="cm"/>
      <inkml:brushProperty name="height" value="0.0366326160728931" units="cm"/>
      <inkml:brushProperty name="color" value="#000000"/>
      <inkml:brushProperty name="ignorePressure" value="0"/>
    </inkml:brush>
  </inkml:definitions>
  <inkml:trace contextRef="#ctx0" brushRef="#br0">72900.000 8750.000 600,'-22.000'-27.000'6,"6.000"-3.000"12,7.000-3.000 12,6.000-2.000 13,7.000 2.000 1,10.000 9.000-8,10.000 10.000-8,9.000 10.000-9,9.000 2.000-2,9.000-3.000 3,10.000-3.000 3,10.000-2.000 3,8.000-1.000-1,10.000 3.000-3,10.000 3.000-5,9.000 4.000-3,2.000 2.000-5,-2.000 4.000-6,-3.000 3.000-6,-3.000 3.000-6,-7.000 1.000-7,-9.000 1.000-9,-10.000-1.000-10,-8.000 1.000-10,-11.000-1.000-5,-8.000 1.000-5,-10.000-1.000-3,-9.000 1.000-3</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6"/>
    </inkml:context>
    <inkml:brush xml:id="br0">
      <inkml:brushProperty name="width" value="0.0348963923752308" units="cm"/>
      <inkml:brushProperty name="height" value="0.0348963923752308" units="cm"/>
      <inkml:brushProperty name="color" value="#000000"/>
      <inkml:brushProperty name="ignorePressure" value="0"/>
    </inkml:brush>
  </inkml:definitions>
  <inkml:trace contextRef="#ctx0" brushRef="#br0">73900.000 8000.000 630,'-22.000'-29.000'5,"6.000"-5.000"9,7.000-7.000 10,6.000-5.000 9,3.000 10.000 7,0.000 28.000 3,0.000 28.000 5,0.000 29.000 3,-2.000 21.000-4,-3.000 16.000-13,-3.000 15.000-13,-2.000 17.000-14,-5.000 14.000-6,-2.000 17.000 0,-3.000 15.000-1,-3.000 16.000 1,-2.000-10.000-15,0.000-34.000-25,0.000-35.000-26,0.000-33.000-26</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6"/>
    </inkml:context>
    <inkml:brush xml:id="br0">
      <inkml:brushProperty name="width" value="0.0358209311962128" units="cm"/>
      <inkml:brushProperty name="height" value="0.0358209311962128" units="cm"/>
      <inkml:brushProperty name="color" value="#000000"/>
      <inkml:brushProperty name="ignorePressure" value="0"/>
    </inkml:brush>
  </inkml:definitions>
  <inkml:trace contextRef="#ctx0" brushRef="#br0">74750.000 10150.000 614,'-41.000'-2.000'6,"19.000"-3.000"14,19.000-3.000 12,19.000-2.000 13,15.000-1.000 5,13.000 3.000-5,12.000 3.000-4,13.000 4.000-4,15.000-1.000-6,19.000-3.000-4,19.000-3.000-4,19.000-2.000-6,2.000-1.000-7,-11.000 3.000-9,-14.000 3.000-9,-11.000 4.000-9,-12.000 1.000-8,-9.000 0.000-6,-10.000 0.000-5,-8.000 0.000-6</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6"/>
    </inkml:context>
    <inkml:brush xml:id="br0">
      <inkml:brushProperty name="width" value="0.0427087657153606" units="cm"/>
      <inkml:brushProperty name="height" value="0.0427087657153606" units="cm"/>
      <inkml:brushProperty name="color" value="#000000"/>
      <inkml:brushProperty name="ignorePressure" value="0"/>
    </inkml:brush>
  </inkml:definitions>
  <inkml:trace contextRef="#ctx0" brushRef="#br0">75900.000 9550.000 515,'-29.000'-27.000'0,"-5.000"-3.000"0,-7.000-3.000 0,-5.000-2.000 0,0.000 0.000 8,10.000 7.000 17,10.000 6.000 17,9.000 7.000 17,6.000 11.000 6,3.000 20.000-7,3.000 18.000-6,4.000 20.000-5,-1.000 14.000-7,-3.000 14.000-8,-3.000 11.000-8,-2.000 14.000-7,-3.000 8.000-7,1.000 7.000-4,-1.000 6.000-7,1.000 7.000-4,-4.000 8.000-8,-6.000 14.000-11,-6.000 11.000-11,-6.000 14.000-11,1.000-6.000-7,9.000-21.000-3,10.000-22.000-3,10.000-22.000-4</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10"/>
    </inkml:context>
    <inkml:brush xml:id="br0">
      <inkml:brushProperty name="width" value="0.047358077019453" units="cm"/>
      <inkml:brushProperty name="height" value="0.047358077019453" units="cm"/>
      <inkml:brushProperty name="color" value="#f2395b"/>
      <inkml:brushProperty name="ignorePressure" value="0"/>
    </inkml:brush>
  </inkml:definitions>
  <inkml:trace contextRef="#ctx0" brushRef="#br0">84600.000 45500.000 464,'-72.000'0.000'4,"6.000"0.000"9,7.000 0.000 8,6.000 0.000 9,20.000 0.000 5,34.000 0.000 2,35.000 0.000 4,35.000 0.000 2,24.000 1.000-2,16.000 4.000-5,15.000 3.000-5,17.000 3.000-6,8.000 1.000-4,4.000 1.000-3,3.000-1.000-3,3.000 1.000-3,6.000 1.000-2,9.000 3.000 0,10.000 3.000 0,10.000 4.000-1,7.000-1.000 0,6.000-3.000-3,7.000-3.000-2,6.000-2.000-2,12.000-5.000-1,19.000-2.000 1,19.000-3.000 2,19.000-3.000 0,15.000-7.000 1,13.000-9.000 1,12.000-10.000-1,13.000-8.000 2,1.000-4.000-2,-9.000 3.000 0,-10.000 3.000-1,-8.000 4.000-1,-15.000 2.000-2,-19.000 4.000-2,-18.000 3.000-3,-19.000 3.000-3,-21.000 3.000-1,-21.000 3.000 0,-22.000 3.000-1,-22.000 4.000 1,-19.000 2.000-1,-16.000 4.000 0,-15.000 3.000-2,-15.000 3.000 0</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7"/>
    </inkml:context>
    <inkml:brush xml:id="br0">
      <inkml:brushProperty name="width" value="0.0480465181171894" units="cm"/>
      <inkml:brushProperty name="height" value="0.0480465181171894" units="cm"/>
      <inkml:brushProperty name="color" value="#000000"/>
      <inkml:brushProperty name="ignorePressure" value="0"/>
    </inkml:brush>
  </inkml:definitions>
  <inkml:trace contextRef="#ctx0" brushRef="#br0">77500.000 9600.000 457,'0.000'-47.000'9,"0.000"6.000"16,0.000 7.000 17,0.000 6.000 17,0.000 18.000 6,0.000 32.000-3,0.000 31.000-4,0.000 32.000-3,0.000 13.000-5,0.000-3.000-10,0.000-3.000-7,0.000-2.000-9,-7.000 0.000-9,-11.000 7.000-10,-14.000 6.000-9,-11.000 7.000-11,-7.000-1.000-9,0.000-6.000-8,0.000-6.000-8,0.000-6.000-8,1.000-9.000-2,4.000-8.000 7,3.000-10.000 6,3.000-9.000 6,6.000-15.000 0,9.000-18.000-6,10.000-19.000-7,10.000-18.000-6,5.000-10.000 3,4.000 0.000 9,3.000 0.000 10,3.000 0.000 11</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7"/>
    </inkml:context>
    <inkml:brush xml:id="br0">
      <inkml:brushProperty name="width" value="0.0349696613848209" units="cm"/>
      <inkml:brushProperty name="height" value="0.0349696613848209" units="cm"/>
      <inkml:brushProperty name="color" value="#000000"/>
      <inkml:brushProperty name="ignorePressure" value="0"/>
    </inkml:brush>
  </inkml:definitions>
  <inkml:trace contextRef="#ctx0" brushRef="#br0">77400.000 10250.000 629,'50.000'-49.000'26,"0.000"4.000"6,0.000 3.000 6,0.000 3.000 6,-2.000 4.000-1,-3.000 7.000-4,-3.000 6.000-7,-2.000 7.000-6,-1.000 2.000-3,3.000 1.000-1,3.000-1.000 0,4.000 1.000-2,-3.000 4.000-17,-5.000 9.000-32,-7.000 10.000-34,-5.000 10.000-32</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8"/>
    </inkml:context>
    <inkml:brush xml:id="br0">
      <inkml:brushProperty name="width" value="0.0550419650971889" units="cm"/>
      <inkml:brushProperty name="height" value="0.0550419650971889" units="cm"/>
      <inkml:brushProperty name="color" value="#000000"/>
      <inkml:brushProperty name="ignorePressure" value="0"/>
    </inkml:brush>
  </inkml:definitions>
  <inkml:trace contextRef="#ctx0" brushRef="#br0">78300.000 9100.000 399,'-22.000'-135.000'23,"6.000"32.000"2,7.000 31.000 2,6.000 32.000 2,3.000 21.000 5,0.000 13.000 8,0.000 12.000 10,0.000 13.000 8,0.000 12.000-1,0.000 13.000-8,0.000 12.000-10,0.000 13.000-9,0.000 4.000-6,0.000-3.000-5,0.000-3.000-3,0.000-2.000-4,-4.000 6.000-3,-5.000 20.000-1,-7.000 18.000-2,-5.000 20.000-1,-6.000 8.000-2,-3.000 1.000-1,-3.000-1.000-3,-2.000 1.000 0,-3.000-1.000-4,1.000 1.000-2,-1.000-1.000-4,1.000 1.000-3,-1.000-1.000-3,1.000 1.000-3,-1.000-1.000-4,1.000 1.000-3,1.000-7.000 0,3.000-12.000 2,3.000-13.000 2,4.000-12.000 3,10.000-32.000-9,19.000-49.000-19,19.000-51.000-19,19.000-49.000-19,10.000-28.000 0,4.000-2.000 19,3.000-3.000 18,3.000-3.000 19,3.000 2.000 13,3.000 10.000 6,3.000 10.000 6,4.000 9.000 6,-3.000 10.000 3,-5.000 14.000-1,-7.000 11.000 0,-5.000 14.000-2,-8.000 8.000 7,-5.000 7.000 14,-7.000 6.000 12,-5.000 7.000 14,-6.000 7.000 5,-3.000 9.000-4,-3.000 10.000-4,-2.000 10.000-3,-6.000 10.000-5,-6.000 13.000-6,-6.000 12.000-7,-6.000 13.000-7,-4.000 4.000-5,1.000-3.000-3,-1.000-3.000-4,1.000-2.000-4,7.000-12.000-5,16.000-19.000-6,15.000-18.000-7,17.000-19.000-7,13.000-18.000-4,13.000-15.000-3,12.000-15.000-3,13.000-16.000-1,4.000-8.000-1,-3.000 0.000 5,-3.000 0.000 4,-2.000 0.000 5,-9.000 4.000 2,-12.000 10.000 4,-13.000 10.000 2,-12.000 9.000 3,-13.000 12.000 12,-12.000 16.000 22,-13.000 15.000 21,-12.000 17.000 21,-10.000 11.000 4,-6.000 10.000-13,-6.000 10.000-12,-6.000 9.000-13,-2.000 9.000-8,3.000 9.000-4,3.000 10.000-3,4.000 10.000-3,4.000 0.000-2,6.000-5.000-3,7.000-7.000-1,6.000-5.000-2,4.000-8.000-3,4.000-5.000-4,3.000-7.000-3,3.000-5.000-4,6.000-9.000-2,9.000-9.000-1,10.000-10.000 0,10.000-8.000-1,5.000-9.000-2,4.000-6.000-2,3.000-6.000-3,3.000-6.000-2,4.000-12.000-1,7.000-15.000-1,6.000-15.000 0,7.000-16.000 0,-1.000-10.000 1,-6.000-3.000 4,-6.000-3.000 3,-6.000-2.000 3,-7.000-3.000 2,-6.000 1.000 0,-6.000-1.000-1,-6.000 1.000 0,-9.000 2.000 2,-8.000 7.000 5,-10.000 6.000 4,-9.000 7.000 4,-12.000 7.000 3,-11.000 9.000 0,-14.000 10.000 2,-11.000 10.000 1,-12.000 5.000-4,-9.000 4.000-6,-10.000 3.000-7,-8.000 3.000-7,-9.000 6.000-6,-6.000 9.000-6,-6.000 10.000-6,-6.000 10.000-6,4.000 2.000 0,16.000-3.000 6,15.000-3.000 5,17.000-2.000 7,10.000-3.000 1,6.000 1.000-1,7.000-1.000-3,6.000 1.000-1</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8"/>
    </inkml:context>
    <inkml:brush xml:id="br0">
      <inkml:brushProperty name="width" value="0.0468559637665749" units="cm"/>
      <inkml:brushProperty name="height" value="0.0468559637665749" units="cm"/>
      <inkml:brushProperty name="color" value="#000000"/>
      <inkml:brushProperty name="ignorePressure" value="0"/>
    </inkml:brush>
  </inkml:definitions>
  <inkml:trace contextRef="#ctx0" brushRef="#br0">81150.000 10250.000 469,'-22.000'-25.000'5,"6.000"0.000"11,7.000 0.000 10,6.000 0.000 10,24.000 0.000 8,45.000 0.000 4,43.000 0.000 4,45.000 0.000 4,21.000 3.000-2,0.000 6.000-8,0.000 7.000-9,0.000 6.000-8,-5.000 3.000-6,-9.000 0.000-3,-10.000 0.000-2,-8.000 0.000-4,-14.000 0.000-7,-15.000 0.000-14,-15.000 0.000-11,-16.000 0.000-14,-13.000 0.000-9,-9.000 0.000-6,-10.000 0.000-6,-8.000 0.000-7,-15.000-2.000-1,-19.000-3.000 2,-18.000-3.000 3,-19.000-2.000 2</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8"/>
    </inkml:context>
    <inkml:brush xml:id="br0">
      <inkml:brushProperty name="width" value="0.0411293394863605" units="cm"/>
      <inkml:brushProperty name="height" value="0.0411293394863605" units="cm"/>
      <inkml:brushProperty name="color" value="#000000"/>
      <inkml:brushProperty name="ignorePressure" value="0"/>
    </inkml:brush>
  </inkml:definitions>
  <inkml:trace contextRef="#ctx0" brushRef="#br0">83100.000 9550.000 534,'-22.000'-49.000'2,"6.000"4.000"5,7.000 3.000 3,6.000 3.000 5,4.000 3.000 5,4.000 3.000 10,3.000 3.000 7,3.000 4.000 9,9.000 4.000 2,16.000 6.000-5,15.000 7.000-3,17.000 6.000-5,5.000 9.000-3,-3.000 13.000-5,-3.000 12.000-3,-2.000 13.000-4,-3.000 6.000-5,1.000 0.000-5,-1.000 0.000-5,1.000 0.000-6,-3.000 0.000-6,-2.000 0.000-8,-3.000 0.000-8,-3.000 0.000-8,-7.000 1.000-4,-9.000 4.000 1,-10.000 3.000 1,-8.000 3.000 0,-12.000-4.000-2,-12.000-8.000-5,-13.000-10.000-5,-12.000-9.000-6,-5.000-7.000 2,3.000-3.000 10,3.000-3.000 8,4.000-2.000 9</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8"/>
    </inkml:context>
    <inkml:brush xml:id="br0">
      <inkml:brushProperty name="width" value="0.0398749001324177" units="cm"/>
      <inkml:brushProperty name="height" value="0.0398749001324177" units="cm"/>
      <inkml:brushProperty name="color" value="#000000"/>
      <inkml:brushProperty name="ignorePressure" value="0"/>
    </inkml:brush>
  </inkml:definitions>
  <inkml:trace contextRef="#ctx0" brushRef="#br0">81550.000 10700.000 551,'-52.000'21.000'0,"-3.000"-5.000"0,-3.000-7.000 0,-2.000-5.000 0,-1.000-4.000 4,3.000 0.000 9,3.000 0.000 8,4.000 0.000 8,21.000-2.000 8,41.000-3.000 8,40.000-3.000 5,42.000-2.000 8,25.000-1.000-1,14.000 3.000-12,11.000 3.000-10,14.000 4.000-11,5.000 2.000-7,1.000 4.000-7,-1.000 3.000-6,1.000 3.000-7,-7.000 1.000-4,-12.000 1.000-5,-13.000-1.000-4,-12.000 1.000-4,-16.000-1.000-9,-19.000 1.000-13,-18.000-1.000-14,-19.000 1.000-14</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9"/>
    </inkml:context>
    <inkml:brush xml:id="br0">
      <inkml:brushProperty name="width" value="0.0393265224993229" units="cm"/>
      <inkml:brushProperty name="height" value="0.0393265224993229" units="cm"/>
      <inkml:brushProperty name="color" value="#000000"/>
      <inkml:brushProperty name="ignorePressure" value="0"/>
    </inkml:brush>
  </inkml:definitions>
  <inkml:trace contextRef="#ctx0" brushRef="#br0">81650.000 10900.000 559,'-50.000'-2.000'5,"0.000"-3.000"9,0.000-3.000 9,0.000-2.000 10,17.000 0.000 7,34.000 7.000 5,35.000 6.000 3,35.000 7.000 5,16.000 10.000-1,1.000 16.000-9,-1.000 15.000-7,1.000 17.000-8,-4.000 10.000-11,-6.000 6.000-14,-6.000 7.000-13,-6.000 6.000-15,-6.000-1.000-13,-2.000-5.000-12,-3.000-7.000-13,-3.000-5.000-13</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9"/>
    </inkml:context>
    <inkml:brush xml:id="br0">
      <inkml:brushProperty name="width" value="0.0494291931390762" units="cm"/>
      <inkml:brushProperty name="height" value="0.0494291931390762" units="cm"/>
      <inkml:brushProperty name="color" value="#000000"/>
      <inkml:brushProperty name="ignorePressure" value="0"/>
    </inkml:brush>
  </inkml:definitions>
  <inkml:trace contextRef="#ctx0" brushRef="#br0">85800.000 9450.000 445,'4.000'-71.000'2,"10.000"10.000"4,10.000 10.000 5,9.000 9.000 5,1.000 13.000 6,-6.000 20.000 10,-6.000 18.000 10,-6.000 20.000 10,-13.000 19.000 3,-19.000 22.000-4,-18.000 22.000-3,-19.000 23.000-3,-10.000 6.000-5,1.000-5.000-6,-1.000-7.000-6,1.000-5.000-6,-1.000-1.000-5,1.000 6.000-3,-1.000 7.000-4,1.000 6.000-4,-4.000 7.000-4,-6.000 10.000-7,-6.000 10.000-6,-6.000 9.000-7,1.000-5.000-7,9.000-19.000-12,10.000-18.000-9,10.000-19.000-12,13.000-26.000-4,19.000-30.000-1,19.000-32.000-1,19.000-30.000 1,9.000-17.000 5,0.000 1.000 12,0.000-1.000 12,0.000 1.000 11</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49:59"/>
    </inkml:context>
    <inkml:brush xml:id="br0">
      <inkml:brushProperty name="width" value="0.0499784834682941" units="cm"/>
      <inkml:brushProperty name="height" value="0.0499784834682941" units="cm"/>
      <inkml:brushProperty name="color" value="#000000"/>
      <inkml:brushProperty name="ignorePressure" value="0"/>
    </inkml:brush>
  </inkml:definitions>
  <inkml:trace contextRef="#ctx0" brushRef="#br0">85850.000 9750.000 440,'23.000'-71.000'3,"-3.000"10.000"9,-3.000 10.000 6,-2.000 9.000 9,0.000 7.000 1,7.000 7.000-2,6.000 6.000-3,7.000 7.000-3,2.000 7.000 3,1.000 9.000 9,-1.000 10.000 8,1.000 10.000 10,-4.000 11.000 0,-6.000 17.000-7,-6.000 15.000-7,-6.000 16.000-7,-6.000 9.000-5,-2.000 3.000-4,-3.000 3.000-4,-3.000 4.000-4,-2.000-1.000-2,0.000-3.000-3,0.000-3.000-1,0.000-2.000-3,-2.000-8.000-1,-3.000-8.000-4,-3.000-10.000-1,-2.000-9.000-3,10.000-20.000-5,25.000-27.000-9,25.000-28.000-9,25.000-28.000-8,14.000-20.000-2,3.000-8.000 6,3.000-10.000 5,4.000-9.000 6,-3.000-9.000 4,-5.000-5.000 2,-7.000-7.000 2,-5.000-5.000 3,-6.000 2.000 1,-3.000 13.000 3,-3.000 12.000 3,-2.000 13.000 2,-9.000 12.000-2,-12.000 13.000-7,-13.000 12.000-7,-12.000 13.000-7,-15.000 12.000-3,-15.000 13.000 0,-15.000 12.000 0,-16.000 13.000-1,-5.000 6.000 3,6.000 0.000 5,7.000 0.000 4,6.000 0.000 5,3.000 0.000 1,0.000 0.000-2,0.000 0.000-2,0.000 0.000-1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0"/>
    </inkml:context>
    <inkml:brush xml:id="br0">
      <inkml:brushProperty name="width" value="0.0514218173921108" units="cm"/>
      <inkml:brushProperty name="height" value="0.0514218173921108" units="cm"/>
      <inkml:brushProperty name="color" value="#000000"/>
      <inkml:brushProperty name="ignorePressure" value="0"/>
    </inkml:brush>
  </inkml:definitions>
  <inkml:trace contextRef="#ctx0" brushRef="#br0">87050.000 10050.000 427,'71.000'0.000'2,"-5.000"0.000"4,-7.000 0.000 4,-5.000 0.000 4,-3.000 1.000 2,4.000 4.000 3,3.000 3.000 2,3.000 3.000 2,-2.000 4.000 0,-6.000 7.000 1,-6.000 6.000-1,-6.000 7.000 0,-9.000 4.000-2,-8.000 3.000-3,-10.000 3.000-2,-9.000 4.000-2,-15.000 5.000-3,-18.000 10.000 0,-19.000 10.000-2,-18.000 9.000 0,-10.000 1.000 0,0.000-6.000-2,0.000-6.000 1,0.000-6.000-2,6.000-6.000 1,13.000-2.000-2,12.000-3.000 0,13.000-3.000 0,13.000-7.000-2,17.000-9.000-3,15.000-10.000-3,16.000-8.000-3,16.000-14.000-4,20.000-15.000-5,18.000-15.000-5,20.000-16.000-5,8.000-10.000-3,1.000-3.000-2,-1.000-3.000-1,1.000-2.000-2,-4.000-3.000 1,-6.000 1.000 3,-6.000-1.000 4,-6.000 1.000 4,-10.000-3.000 1,-12.000-2.000-2,-13.000-3.000-1,-12.000-3.000-1,-10.000-4.000 2,-6.000-3.000 4,-6.000-3.000 6,-6.000-2.000 4,-6.000-1.000 4,-2.000 3.000 2,-3.000 3.000 0,-3.000 4.000 3,-2.000 2.000-1,0.000 4.000 0,0.000 3.000 0,0.000 3.000-2,0.000 4.000 4,0.000 7.000 9,0.000 6.000 7,0.000 7.000 9,3.000 5.000 5,6.000 7.000 4,7.000 6.000 3,6.000 7.000 2,3.000 10.000 5,0.000 16.000 2,0.000 15.000 3,0.000 17.000 4,-7.000 13.000-2,-11.000 13.000-7,-14.000 12.000-6,-11.000 13.000-7,-11.000 6.000-6,-5.000 0.000-6,-7.000 0.000-6,-5.000 0.000-5,-4.000-2.000-4,0.000-3.000 0,0.000-3.000-2,0.000-2.000-1,1.000-5.000-5,4.000-2.000-11,3.000-3.000-10,3.000-3.000-11,4.000-17.000-14,7.000-27.000-16,6.000-28.000-16,7.000-28.000-17,8.000-18.000 3,14.000-6.000 20,11.000-6.000 22,14.000-6.000 21,5.000-1.000 12,1.000 7.000 4,-1.000 6.000 4,1.000 7.000 5,1.000 4.000 5,3.000 3.000 6,3.000 3.000 7,4.000 4.000 6,2.000 1.000 5,4.000 0.000 6,3.000 0.000 4,3.000 0.000 5,1.000 3.000 0,1.000 6.000-6,-1.000 7.000-7,1.000 6.000-6,-3.000 3.000-6,-2.000 0.000-7,-3.000 0.000-7,-3.000 0.000-6</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4"/>
    </inkml:context>
    <inkml:brush xml:id="br0">
      <inkml:brushProperty name="width" value="0.0466918908059597" units="cm"/>
      <inkml:brushProperty name="height" value="0.0466918908059597" units="cm"/>
      <inkml:brushProperty name="color" value="#f2395b"/>
      <inkml:brushProperty name="ignorePressure" value="0"/>
    </inkml:brush>
  </inkml:definitions>
  <inkml:trace contextRef="#ctx0" brushRef="#br0">8700.000 22750.000 471,'-135.000'-69.000'15,"32.000"13.000"7,31.000 12.000 6,32.000 13.000 6,22.000 13.000 4,17.000 17.000-2,15.000 15.000-1,16.000 16.000-1,10.000 12.000-3,7.000 9.000-2,6.000 10.000-4,7.000 10.000-4,4.000 5.000-2,3.000 4.000-2,3.000 3.000-2,4.000 3.000-2,1.000-1.000-1,0.000-2.000-1,0.000-3.000 0,0.000-3.000 0,0.000-1.000-2,0.000 4.000-1,0.000 3.000-3,0.000 3.000-1,-2.000-1.000-2,-3.000-2.000-1,-3.000-3.000 0,-2.000-3.000-1,-6.000-7.000 0,-6.000-9.000 0,-6.000-10.000 1,-6.000-8.000 0,-4.000-9.000 0,1.000-6.000 0,-1.000-6.000 1,1.000-6.000 0,4.000-9.000 1,9.000-8.000 0,10.000-10.000 0,10.000-9.000 0,10.000-21.000 1,13.000-31.000-1,12.000-31.000-1,13.000-31.000 0,16.000-29.000 0,23.000-24.000 0,22.000-26.000 1,22.000-24.000 0,18.000-24.000-3,16.000-22.000-4,15.000-22.000-5,17.000-21.000-4,7.000-4.000-8,0.000 16.000-7,0.000 15.000-9,0.000 17.000-7,-25.000 32.000-4,-50.000 50.000 4,-50.000 50.000 3,-50.000 50.000 3,-25.000 23.000 0,0.000-3.000-2,0.000-3.000-5,0.000-2.000-2</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0"/>
    </inkml:context>
    <inkml:brush xml:id="br0">
      <inkml:brushProperty name="width" value="0.0518882535398006" units="cm"/>
      <inkml:brushProperty name="height" value="0.0518882535398006" units="cm"/>
      <inkml:brushProperty name="color" value="#000000"/>
      <inkml:brushProperty name="ignorePressure" value="0"/>
    </inkml:brush>
  </inkml:definitions>
  <inkml:trace contextRef="#ctx0" brushRef="#br0">89650.000 8950.000 423,'0.000'-50.000'0,"0.000"0.000"0,0.000 0.000 0,0.000 0.000 0,1.000 1.000 4,4.000 4.000 7,3.000 3.000 8,3.000 3.000 7,-1.000 12.000 8,-2.000 22.000 10,-3.000 22.000 11,-3.000 23.000 9,-6.000 17.000 1,-5.000 17.000-12,-7.000 15.000-9,-5.000 16.000-11,-8.000 15.000-7,-5.000 16.000-2,-7.000 15.000-4,-5.000 17.000-2,-8.000 11.000-3,-5.000 10.000-4,-7.000 10.000-4,-5.000 9.000-4,-6.000 15.000-3,-3.000 22.000 0,-3.000 22.000-2,-2.000 23.000-2,2.000-3.000-5,9.000-24.000-9,10.000-26.000-8,10.000-24.000-9,8.000-23.000-6,10.000-18.000-1,10.000-19.000-1,9.000-18.000-2,4.000-18.000 0,1.000-16.000 0,-1.000-15.000 0,1.000-15.000 0</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1"/>
    </inkml:context>
    <inkml:brush xml:id="br0">
      <inkml:brushProperty name="width" value="0.0524836778640747" units="cm"/>
      <inkml:brushProperty name="height" value="0.0524836778640747" units="cm"/>
      <inkml:brushProperty name="color" value="#000000"/>
      <inkml:brushProperty name="ignorePressure" value="0"/>
    </inkml:brush>
  </inkml:definitions>
  <inkml:trace contextRef="#ctx0" brushRef="#br0">90850.000 9700.000 419,'34.000'-58.000'10,"-31.000"34.000"23,-31.000 35.000 21,-31.000 35.000 21,-18.000 21.000 5,-3.000 9.000-13,-3.000 10.000-14,-2.000 10.000-14,-1.000 5.000-8,3.000 4.000-3,3.000 3.000-4,4.000 3.000-4,4.000 3.000-2,6.000 3.000-3,7.000 3.000-2,6.000 4.000-3,7.000-7.000-2,10.000-16.000-5,10.000-15.000-5,9.000-15.000-4,15.000-12.000-7,22.000-6.000-10,22.000-6.000-9,23.000-6.000-11,10.000-12.000-3,0.000-15.000 4,0.000-15.000 3,0.000-16.000 4,-4.000-12.000 4,-5.000-5.000 5,-7.000-7.000 4,-5.000-5.000 5,-9.000-4.000 4,-9.000 0.000 4,-10.000 0.000 4,-8.000 0.000 4,-9.000 3.000 2,-6.000 6.000 1,-6.000 7.000 0,-6.000 6.000 1,-9.000 4.000-1,-8.000 4.000 0,-10.000 3.000 0,-9.000 3.000-1,-15.000 3.000-4,-18.000 3.000-8,-19.000 3.000-7,-18.000 4.000-8,0.000 1.000-2,23.000 0.000 3,22.000 0.000 4,22.000 0.000 3,12.000-2.000 1,3.000-3.000-1,3.000-3.000-2,4.000-2.000-2</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1"/>
    </inkml:context>
    <inkml:brush xml:id="br0">
      <inkml:brushProperty name="width" value="0.0435495339334011" units="cm"/>
      <inkml:brushProperty name="height" value="0.0435495339334011" units="cm"/>
      <inkml:brushProperty name="color" value="#000000"/>
      <inkml:brushProperty name="ignorePressure" value="0"/>
    </inkml:brush>
  </inkml:definitions>
  <inkml:trace contextRef="#ctx0" brushRef="#br0">90900.000 7750.000 505,'115.000'-22.000'48,"-18.000"6.000"-3,-19.000 7.000-3,-18.000 6.000-5,-12.000 3.000-3,-3.000 0.000-4,-3.000 0.000-5,-2.000 0.000-3,-1.000 7.000-1,3.000 17.000 3,3.000 15.000 3,4.000 16.000 4,-4.000 7.000-2,-9.000 1.000-7,-10.000-1.000-6,-8.000 1.000-7,-18.000 2.000-3,-25.000 7.000 1,-25.000 6.000 0,-25.000 7.000 1,-15.000-1.000-3,-2.000-6.000-7,-3.000-6.000-6,-3.000-6.000-6,1.000-7.000-3,6.000-6.000 1,7.000-6.000 1,6.000-6.000 0,24.000-7.000 4,45.000-6.000 6,43.000-6.000 6,45.000-6.000 6,22.000-7.000 2,4.000-6.000-2,3.000-6.000-3,3.000-6.000-2,-2.000-2.000-8,-6.000 3.000-16,-6.000 3.000-16,-6.000 4.000-15,-12.000 2.000-8,-15.000 4.000 1,-15.000 3.000-1,-16.000 3.000 0</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2"/>
    </inkml:context>
    <inkml:brush xml:id="br0">
      <inkml:brushProperty name="width" value="0.0339807495474815" units="cm"/>
      <inkml:brushProperty name="height" value="0.0339807495474815" units="cm"/>
      <inkml:brushProperty name="color" value="#000000"/>
      <inkml:brushProperty name="ignorePressure" value="0"/>
    </inkml:brush>
  </inkml:definitions>
  <inkml:trace contextRef="#ctx0" brushRef="#br0">91850.000 8150.000 647,'9.000'-68.000'63,"19.000"17.000"-5,19.000 15.000-5,19.000 16.000-4,12.000 9.000-7,6.000 3.000-9,7.000 3.000-7,6.000 4.000-9,1.000 2.000-7,-3.000 4.000-9,-3.000 3.000-7,-2.000 3.000-8,-8.000 3.000-8,-8.000 3.000-9,-10.000 3.000-8,-9.000 4.000-8</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2"/>
    </inkml:context>
    <inkml:brush xml:id="br0">
      <inkml:brushProperty name="width" value="0.0351279377937317" units="cm"/>
      <inkml:brushProperty name="height" value="0.0351279377937317" units="cm"/>
      <inkml:brushProperty name="color" value="#000000"/>
      <inkml:brushProperty name="ignorePressure" value="0"/>
    </inkml:brush>
  </inkml:definitions>
  <inkml:trace contextRef="#ctx0" brushRef="#br0">92600.000 7500.000 626,'-44.000'-33.000'11,"13.000"34.000"23,12.000 35.000 24,13.000 35.000 22,4.000 22.000 0,-3.000 14.000-21,-3.000 11.000-22,-2.000 14.000-22,-6.000 10.000-19,-6.000 9.000-14,-6.000 10.000-14,-6.000 10.000-15,-1.000-14.000-9,7.000-33.000-2,6.000-35.000-2,7.000-34.000-2</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2"/>
    </inkml:context>
    <inkml:brush xml:id="br0">
      <inkml:brushProperty name="width" value="0.0412229374051094" units="cm"/>
      <inkml:brushProperty name="height" value="0.0412229374051094" units="cm"/>
      <inkml:brushProperty name="color" value="#000000"/>
      <inkml:brushProperty name="ignorePressure" value="0"/>
    </inkml:brush>
  </inkml:definitions>
  <inkml:trace contextRef="#ctx0" brushRef="#br0">92700.000 10250.000 533,'26.000'-24.000'67,"4.000"4.000"-5,3.000 3.000-6,3.000 3.000-6,10.000 3.000-4,20.000 3.000-4,18.000 3.000-2,20.000 4.000-4,10.000 1.000-5,3.000 0.000-10,3.000 0.000-9,4.000 0.000-8,-1.000 1.000-7,-3.000 4.000-2,-3.000 3.000-3,-2.000 3.000-3,-11.000-1.000-9,-15.000-2.000-16,-15.000-3.000-17,-16.000-3.000-15</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2"/>
    </inkml:context>
    <inkml:brush xml:id="br0">
      <inkml:brushProperty name="width" value="0.0447559803724289" units="cm"/>
      <inkml:brushProperty name="height" value="0.0447559803724289" units="cm"/>
      <inkml:brushProperty name="color" value="#000000"/>
      <inkml:brushProperty name="ignorePressure" value="0"/>
    </inkml:brush>
  </inkml:definitions>
  <inkml:trace contextRef="#ctx0" brushRef="#br0">94000.000 9650.000 491,'-30.000'-27.000'2,"-9.000"-3.000"6,-10.000-3.000 3,-8.000-2.000 6,0.000 8.000 11,14.000 22.000 18,11.000 22.000 17,14.000 23.000 18,3.000 16.000 1,-2.000 13.000-17,-3.000 12.000-17,-3.000 13.000-17,-6.000 9.000-13,-5.000 6.000-9,-7.000 7.000-11,-5.000 6.000-9,-3.000 4.000-10,4.000 4.000-10,3.000 3.000-11,3.000 3.000-10,6.000-10.000-2,9.000-21.000 8,10.000-22.000 6,10.000-22.000 8,4.000-15.000 0,0.000-5.000-4,0.000-7.000-4,0.000-5.000-6</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3"/>
    </inkml:context>
    <inkml:brush xml:id="br0">
      <inkml:brushProperty name="width" value="0.0544155389070511" units="cm"/>
      <inkml:brushProperty name="height" value="0.0544155389070511" units="cm"/>
      <inkml:brushProperty name="color" value="#000000"/>
      <inkml:brushProperty name="ignorePressure" value="0"/>
    </inkml:brush>
  </inkml:definitions>
  <inkml:trace contextRef="#ctx0" brushRef="#br0">96100.000 9850.000 404,'-2.000'-69.000'4,"-3.000"13.000"9,-3.000 12.000 7,-2.000 13.000 10,-5.000 7.000 5,-2.000 4.000 5,-3.000 3.000 3,-3.000 3.000 4,-7.000 9.000-1,-9.000 16.000-5,-10.000 15.000-7,-8.000 17.000-5,-8.000 10.000-4,-2.000 6.000 0,-3.000 7.000-2,-3.000 6.000 0,-1.000 3.000-2,4.000 0.000 0,3.000 0.000-3,3.000 0.000 0,4.000 0.000-3,7.000 0.000-4,6.000 0.000-2,7.000 0.000-4,11.000-4.000-7,20.000-5.000-10,18.000-7.000-11,20.000-5.000-9,14.000-14.000-6,14.000-18.000 1,11.000-19.000 1,14.000-18.000 1,2.000-14.000 1,-6.000-5.000 2,-6.000-7.000 3,-6.000-5.000 1,-7.000-8.000 4,-6.000-5.000 2,-6.000-7.000 5,-6.000-5.000 2,-6.000-6.000 3,-2.000-3.000 0,-3.000-3.000 0,-3.000-2.000 2,-4.000 0.000 1,-3.000 7.000 5,-3.000 6.000 3,-2.000 7.000 5,0.000 4.000 4,7.000 3.000 4,6.000 3.000 5,7.000 4.000 4,4.000 4.000 1,3.000 6.000-1,3.000 7.000-2,4.000 6.000-1,4.000 3.000-2,6.000 0.000 1,7.000 0.000-2,6.000 0.000 0,-2.000 3.000 0,-9.000 6.000 1,-10.000 7.000 1,-8.000 6.000 0,-8.000 7.000 1,-2.000 10.000-1,-3.000 10.000 1,-3.000 9.000-1,-6.000 7.000 1,-5.000 7.000-2,-7.000 6.000-1,-5.000 7.000-1,-8.000 4.000-1,-5.000 3.000-1,-7.000 3.000-2,-5.000 4.000-2,-3.000-3.000-1,4.000-5.000-2,3.000-7.000-2,3.000-5.000-3,3.000-4.000-6,3.000 0.000-12,3.000 0.000-12,4.000 0.000-12,8.000-4.000-7,17.000-5.000-1,15.000-7.000-2,16.000-5.000-1,10.000-11.000 3,7.000-11.000 10,6.000-14.000 9,7.000-11.000 9,2.000-7.000 6,1.000 0.000 2,-1.000 0.000 2,1.000 0.000 2,-9.000 0.000 1,-15.000 0.000 0,-15.000 0.000 2,-16.000 0.000 0,-12.000 0.000-1,-5.000 0.000-2,-7.000 0.000-1,-5.000 0.000-2,-4.000 0.000-1,0.000 0.000-1,0.000 0.000 1,0.000 0.000 0,-2.000 1.000 1,-3.000 4.000 2,-3.000 3.000 3,-2.000 3.000 1</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3"/>
    </inkml:context>
    <inkml:brush xml:id="br0">
      <inkml:brushProperty name="width" value="0.0593656301498413" units="cm"/>
      <inkml:brushProperty name="height" value="0.0593656301498413" units="cm"/>
      <inkml:brushProperty name="color" value="#000000"/>
      <inkml:brushProperty name="ignorePressure" value="0"/>
    </inkml:brush>
  </inkml:definitions>
  <inkml:trace contextRef="#ctx0" brushRef="#br0">97900.000 9300.000 370,'23.000'-72.000'-3,"-3.000"6.000"4,-3.000 7.000 6,-2.000 6.000 5,-3.000 6.000 4,1.000 6.000 3,-1.000 7.000 2,1.000 6.000 3,-3.000 12.000 7,-2.000 19.000 14,-3.000 19.000 13,-3.000 19.000 13,-4.000 13.000 0,-3.000 10.000-13,-3.000 10.000-14,-2.000 9.000-12,-6.000 9.000-8,-6.000 9.000-3,-6.000 10.000-2,-6.000 10.000-3,-6.000 8.000-2,-2.000 10.000-3,-3.000 10.000-2,-3.000 9.000-3,-1.000 10.000-3,4.000 14.000-7,3.000 11.000-4,3.000 14.000-6,3.000 3.000-5,3.000-2.000-6,3.000-3.000-7,4.000-3.000-4,4.000-12.000-6,6.000-18.000-1,7.000-19.000-2,6.000-18.000-3,3.000-20.000 3,0.000-18.000 7,0.000-19.000 7,0.000-18.000 7,0.000-14.000 0,0.000-5.000-5,0.000-7.000-7,0.000-5.000-6</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3"/>
    </inkml:context>
    <inkml:brush xml:id="br0">
      <inkml:brushProperty name="width" value="0.0299813915044069" units="cm"/>
      <inkml:brushProperty name="height" value="0.0299813915044069" units="cm"/>
      <inkml:brushProperty name="color" value="#000000"/>
      <inkml:brushProperty name="ignorePressure" value="0"/>
    </inkml:brush>
  </inkml:definitions>
  <inkml:trace contextRef="#ctx0" brushRef="#br0">98550.000 9250.000 733,'53.000'-68.000'4,"6.000"17.000"7,7.000 15.000 8,6.000 16.000 7,1.000 10.000 4,-3.000 7.000 0,-3.000 6.000 0,-2.000 7.000 1,2.000 4.000-2,9.000 3.000-6,10.000 3.000-5,10.000 4.000-6,2.000 1.000-9,-3.000 0.000-13,-3.000 0.000-15,-2.000 0.000-14,-11.000-2.000-8,-15.000-3.000-3,-15.000-3.000-2,-16.000-2.000-2</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4"/>
    </inkml:context>
    <inkml:brush xml:id="br0">
      <inkml:brushProperty name="width" value="0.0422975234687328" units="cm"/>
      <inkml:brushProperty name="height" value="0.0422975234687328" units="cm"/>
      <inkml:brushProperty name="color" value="#00bff3"/>
      <inkml:brushProperty name="ignorePressure" value="0"/>
    </inkml:brush>
  </inkml:definitions>
  <inkml:trace contextRef="#ctx0" brushRef="#br0">29300.000 20350.000 520,'26.000'-27.000'0,"4.000"-3.000"0,3.000-3.000 0,3.000-2.000 0,-1.000 2.000 4,-2.000 9.000 10,-3.000 10.000 9,-3.000 10.000 8,-4.000 8.000 4,-3.000 10.000-6,-3.000 10.000-4,-2.000 9.000-5,-3.000 6.000-3,1.000 3.000 0,-1.000 3.000-1,1.000 4.000 0,-3.000 2.000-1,-2.000 4.000 0,-3.000 3.000-1,-3.000 3.000 0,-2.000-1.000-1,0.000-2.000-2,0.000-3.000-2,0.000-3.000-1,0.000-2.000-3,0.000 0.000-2,0.000 0.000-3,0.000 0.000-2,-7.000-2.000-6,-11.000-3.000-8,-14.000-3.000-8,-11.000-2.000-9,-6.000-8.000-3,4.000-8.000 0,3.000-10.000-1,3.000-9.000 1,3.000-13.000 2,3.000-16.000 2,3.000-15.000 3,4.000-15.000 4,4.000-9.000 2,6.000 1.000 5,7.000-1.000 3,6.000 1.000 3,6.000 2.000 4,6.000 7.000 4,7.000 6.000 3,6.000 7.000 2,4.000 4.000 3,4.000 3.000-1,3.000 3.000-1,3.000 4.000 0,-1.000 4.000 3,-2.000 6.000 8,-3.000 7.000 8,-3.000 6.000 7,-4.000 6.000 3,-3.000 6.000-4,-3.000 7.000-3,-2.000 6.000-5,-8.000 7.000-2,-8.000 10.000-4,-10.000 10.000-3,-9.000 9.000-3,-9.000 4.000-2,-5.000 1.000-3,-7.000-1.000-2,-5.000 1.000-1,-4.000-4.000-2,0.000-6.000 0,0.000-6.000 0,0.000-6.000 0,3.000-6.000-1,6.000-2.000 0,7.000-3.000 0,6.000-3.000 0,13.000-10.000-2,23.000-16.000-3,22.000-15.000-3,22.000-15.000-4,8.000-7.000-2,-2.000 3.000-4,-3.000 3.000-1,-3.000 4.000-3,-7.000 2.000 0,-9.000 4.000 4,-10.000 3.000 3,-8.000 3.000 4,-12.000 6.000 3,-12.000 9.000 5,-13.000 10.000 6,-12.000 10.000 4,-5.000 4.000 3,3.000 0.000 1,3.000 0.000 0,4.000 0.000 2,2.000 3.000 5,4.000 6.000 11,3.000 7.000 11,3.000 6.000 12,3.000 3.000 1,3.000 0.000-6,3.000 0.000-8,4.000 0.000-6,1.000 1.000-5,0.000 4.000-2,0.000 3.000-3,0.000 3.000-2,0.000 3.000-2,0.000 3.000-2,0.000 3.000-3,0.000 4.000-1,-2.000-1.000-4,-3.000-3.000-5,-3.000-3.000-4,-2.000-2.000-5,-5.000-8.000-4,-2.000-8.000-3,-3.000-10.000-1,-3.000-9.000-3,-4.000-7.000-2,-3.000-3.000 0,-3.000-3.000 0,-2.000-2.000-1,-6.000-5.000 0,-6.000-2.000 2,-6.000-3.000 0,-6.000-3.000 1,-4.000-6.000 3,1.000-5.000 2,-1.000-7.000 3,1.000-5.000 2,2.000-4.000 5,7.000 0.000 6,6.000 0.000 6,7.000 0.000 5,7.000-2.000 2,9.000-3.000-1,10.000-3.000-1,10.000-2.000-3,11.000-3.000 2,17.000 1.000 2,15.000-1.000 2,16.000 1.000 3,7.000-3.000 2,1.000-2.000 0,-1.000-3.000 0,1.000-3.000 0,1.000-1.000-2,3.000 4.000-6,3.000 3.000-5,4.000 3.000-6,-3.000 3.000-4,-5.000 3.000-2,-7.000 3.000-1,-5.000 4.000-3,-6.000 4.000 0,-3.000 6.000 1,-3.000 7.000 1,-2.000 6.000 1,-6.000 7.000 3,-6.000 10.000 6,-6.000 10.000 7,-6.000 9.000 6,-6.000 4.000 2,-2.000 1.000-1,-3.000-1.000 0,-3.000 1.000-1,7.000-9.000-8,19.000-15.000-17,19.000-15.000-16,19.000-16.000-16,9.000-10.000-6,0.000-3.000 7,0.000-3.000 6,0.000-2.000 6,-5.000 0.000 4,-9.000 7.000 5,-10.000 6.000 3,-8.000 7.000 3,-8.000 4.000 5,-2.000 3.000 5,-3.000 3.000 5,-3.000 4.000 4,-7.000 7.000 9,-9.000 13.000 11,-10.000 12.000 14,-8.000 13.000 11,-11.000 6.000 1,-8.000 0.000-9,-10.000 0.000-9,-9.000 0.000-10,-7.000 3.000-6,-3.000 6.000-2,-3.000 7.000-4,-2.000 6.000-3,-8.000 3.000-3,-8.000 0.000-1,-10.000 0.000-2,-9.000 0.000-3,-5.000-2.000 0,0.000-3.000-1,0.000-3.000 0,0.000-2.000-1,3.000-6.000 0,6.000-6.000-1,7.000-6.000-1,6.000-6.000-2,6.000-6.000 2,6.000-2.000 1,7.000-3.000 2,6.000-3.000 3,23.000-9.000 4,41.000-11.000 6,40.000-14.000 7,42.000-11.000 7,19.000-6.000 0,1.000 4.000-6,-1.000 3.000-7,1.000 3.000-6,2.000 1.000-8,7.000 1.000-6,6.000-1.000-8,7.000 1.000-6,0.000 1.000-6,-2.000 3.000-4,-3.000 3.000-4,-3.000 4.000-3,-13.000 1.000 1,-22.000 0.000 6,-22.000 0.000 7,-21.000 0.000 7,-14.000 0.000-3,-2.000 0.000-11,-3.000 0.000-11,-3.000 0.000-11</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7"/>
    </inkml:context>
    <inkml:brush xml:id="br0">
      <inkml:brushProperty name="width" value="0.0434101633727551" units="cm"/>
      <inkml:brushProperty name="height" value="0.0434101633727551" units="cm"/>
      <inkml:brushProperty name="color" value="#f2395b"/>
      <inkml:brushProperty name="ignorePressure" value="0"/>
    </inkml:brush>
  </inkml:definitions>
  <inkml:trace contextRef="#ctx0" brushRef="#br0">81650.000 31550.000 506,'51.000'21.000'31,"4.000"-5.000"0,3.000-7.000 1,3.000-5.000 1,-2.000-3.000-2,-6.000 4.000-5,-6.000 3.000-5,-6.000 3.000-5,-2.000 4.000-4,3.000 7.000-3,3.000 6.000-2,4.000 7.000-3,-6.000 5.000-1,-11.000 7.000-1,-14.000 6.000 0,-11.000 7.000-1,-18.000 10.000-2,-22.000 16.000-4,-22.000 15.000-4,-21.000 17.000-5,-15.000 7.000-2,-6.000 0.000 1,-6.000 0.000-1,-6.000 0.000 1,-1.000-2.000 1,7.000-3.000 1,6.000-3.000 3,7.000-2.000 0,8.000-14.000 2,14.000-21.000 1,11.000-22.000 1,14.000-22.000 2,19.000-21.000 1,29.000-18.000 5,28.000-19.000 3,28.000-18.000 4,10.000-7.000 1,-5.000 6.000-2,-7.000 7.000-2,-5.000 6.000-2,-4.000 7.000-2,0.000 10.000 1,0.000 10.000-1,0.000 9.000-1,-7.000 13.000 1,-11.000 20.000 2,-14.000 18.000 0,-11.000 20.000 2,-11.000 8.000 1,-5.000 1.000 1,-7.000-1.000 3,-5.000 1.000 1,-4.000-4.000 1,0.000-6.000 1,0.000-6.000 0,0.000-6.000 1,3.000-7.000 0,6.000-6.000-2,7.000-6.000-1,6.000-6.000 0,10.000-15.000-5,17.000-21.000-7,15.000-22.000-7,16.000-22.000-6,13.000-26.000-4,14.000-27.000 0,11.000-28.000 1,14.000-28.000 0,3.000-18.000 1,-2.000-6.000-1,-3.000-6.000-1,-3.000-6.000 0,2.000-7.000-1,10.000-6.000 0,10.000-6.000 0,9.000-6.000-1,-5.000 13.000 3,-19.000 35.000 6,-18.000 35.000 8,-19.000 34.000 6,-16.000 23.000 2,-12.000 13.000 0,-13.000 12.000-1,-12.000 13.000-2,-7.000 12.000 8,1.000 13.000 14,-1.000 12.000 14,1.000 13.000 15,-3.000 9.000 3,-2.000 6.000-8,-3.000 7.000-9,-3.000 6.000-9,1.000 4.000-6,6.000 4.000-5,7.000 3.000-4,6.000 3.000-5,4.000 1.000-4,4.000 1.000-1,3.000-1.000-1,3.000 1.000-1,-1.000-1.000-2,-2.000 1.000-3,-3.000-1.000-3,-3.000 1.000-1,-4.000 2.000-2,-3.000 7.000 1,-3.000 6.000 1,-2.000 7.000 1,-8.000 7.000 1,-8.000 9.000 1,-10.000 10.000 1,-9.000 10.000 0,-15.000 0.000 1,-18.000-5.000 0,-19.000-7.000 1,-18.000-5.000 0,-12.000-6.000-1,-3.000-3.000-2,-3.000-3.000-3,-2.000-2.000-2,0.000-12.000-3,7.000-19.000-3,6.000-18.000-5,7.000-19.000-4,5.000-15.000-3,7.000-8.000-3,6.000-10.000-4,7.000-9.000-3,8.000-15.000-2,14.000-18.000 0,11.000-19.000-1,14.000-18.000 1,8.000-14.000 0,7.000-5.000 3,6.000-7.000 2,7.000-5.000 2,4.000 3.000 4,3.000 17.000 8,3.000 15.000 7,4.000 16.000 6,-1.000 12.000 7,-3.000 9.000 5,-3.000 10.000 4,-2.000 10.000 5,0.000 7.000 4,7.000 6.000 1,6.000 7.000 1,7.000 6.000 1,4.000 4.000 4,3.000 4.000 5,3.000 3.000 5,4.000 3.000 5,2.000 9.000 2,4.000 16.000-3,3.000 15.000-3,3.000 17.000-2,1.000 8.000-3,1.000 4.000-4,-1.000 3.000-3,1.000 3.000-5,1.000 1.000-3,3.000 1.000-4,3.000-1.000-3,4.000 1.000-2,1.000-6.000-10,0.000-8.000-14,0.000-10.000-15,0.000-9.000-14,-4.000-9.000-6,-5.000-5.000 2,-7.000-7.000 3,-5.000-5.000 2,-8.000-8.000 0,-5.000-5.000-2,-7.000-7.000-3,-5.000-5.000-2</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6"/>
    </inkml:context>
    <inkml:brush xml:id="br0">
      <inkml:brushProperty name="width" value="0.041328452527523" units="cm"/>
      <inkml:brushProperty name="height" value="0.041328452527523" units="cm"/>
      <inkml:brushProperty name="color" value="#000000"/>
      <inkml:brushProperty name="ignorePressure" value="0"/>
    </inkml:brush>
  </inkml:definitions>
  <inkml:trace contextRef="#ctx0" brushRef="#br0">13950.000 5100.000 532,'-57.000'21.000'27,"39.000"-5.000"15,36.000-7.000 14,39.000-5.000 14,22.000-6.000 0,10.000-3.000-15,10.000-3.000-13,9.000-2.000-15,2.000-3.000-7,-2.000 1.000-2,-3.000-1.000-1,-3.000 1.000-1,-6.000 1.000-9,-5.000 3.000-14,-7.000 3.000-15,-5.000 4.000-14,-9.000 1.000-10,-9.000 0.000-1,-10.000 0.000-4,-8.000 0.000-1</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7"/>
    </inkml:context>
    <inkml:brush xml:id="br0">
      <inkml:brushProperty name="width" value="0.0411266200244427" units="cm"/>
      <inkml:brushProperty name="height" value="0.0411266200244427" units="cm"/>
      <inkml:brushProperty name="color" value="#000000"/>
      <inkml:brushProperty name="ignorePressure" value="0"/>
    </inkml:brush>
  </inkml:definitions>
  <inkml:trace contextRef="#ctx0" brushRef="#br0">14600.000 4400.000 534,'-111.000'-16.000'45,"28.000"19.000"6,28.000 19.000 6,29.000 19.000 7,15.000 13.000-3,3.000 10.000-11,3.000 10.000-10,4.000 9.000-12,-1.000 9.000-7,-3.000 9.000-3,-3.000 10.000-3,-2.000 10.000-4,-5.000 10.000-6,-2.000 13.000-10,-3.000 12.000-8,-3.000 13.000-9,1.000 2.000-4,6.000-5.000 2,7.000-7.000 2,6.000-5.000 2,3.000-17.000-8,0.000-24.000-16,0.000-26.000-16,0.000-24.000-17</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7"/>
    </inkml:context>
    <inkml:brush xml:id="br0">
      <inkml:brushProperty name="width" value="0.0413347296416759" units="cm"/>
      <inkml:brushProperty name="height" value="0.0413347296416759" units="cm"/>
      <inkml:brushProperty name="color" value="#000000"/>
      <inkml:brushProperty name="ignorePressure" value="0"/>
    </inkml:brush>
  </inkml:definitions>
  <inkml:trace contextRef="#ctx0" brushRef="#br0">16150.000 4300.000 532,'-22.000'-16.000'11,"6.000"19.000"24,7.000 19.000 22,6.000 19.000 24,3.000 12.000 3,0.000 6.000-17,0.000 7.000-16,0.000 6.000-18,0.000 6.000-11,0.000 6.000-6,0.000 7.000-8,0.000 6.000-5,0.000 4.000-8,0.000 4.000-5,0.000 3.000-7,0.000 3.000-6,-4.000-2.000-6,-5.000-6.000-6,-7.000-6.000-7,-5.000-6.000-6,-3.000-12.000-3,4.000-15.000-3,3.000-15.000-1,3.000-16.000-1</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7"/>
    </inkml:context>
    <inkml:brush xml:id="br0">
      <inkml:brushProperty name="width" value="0.034014243632555" units="cm"/>
      <inkml:brushProperty name="height" value="0.034014243632555" units="cm"/>
      <inkml:brushProperty name="color" value="#000000"/>
      <inkml:brushProperty name="ignorePressure" value="0"/>
    </inkml:brush>
  </inkml:definitions>
  <inkml:trace contextRef="#ctx0" brushRef="#br0">16100.000 5100.000 646,'48.000'-69.000'56,"-3.000"13.000"-7,-3.000 12.000-6,-2.000 13.000-6,-3.000 7.000-4,1.000 4.000-2,-1.000 3.000-1,1.000 3.000-3,1.000 1.000-4,3.000 1.000-8,3.000-1.000-6,4.000 1.000-9,-3.000 2.000-9,-5.000 7.000-16,-7.000 6.000-13,-5.000 7.000-15</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7"/>
    </inkml:context>
    <inkml:brush xml:id="br0">
      <inkml:brushProperty name="width" value="0.0496323518455029" units="cm"/>
      <inkml:brushProperty name="height" value="0.0496323518455029" units="cm"/>
      <inkml:brushProperty name="color" value="#000000"/>
      <inkml:brushProperty name="ignorePressure" value="0"/>
    </inkml:brush>
  </inkml:definitions>
  <inkml:trace contextRef="#ctx0" brushRef="#br0">16900.000 3850.000 443,'0.000'-91.000'1,"0.000"19.000"3,0.000 19.000 1,0.000 19.000 4,0.000 15.000 10,0.000 13.000 19,0.000 12.000 19,0.000 13.000 19,0.000 13.000 4,0.000 17.000-14,0.000 15.000-13,0.000 16.000-13,0.000 12.000-10,0.000 9.000-5,0.000 10.000-5,0.000 10.000-6,0.000 5.000-4,0.000 4.000-4,0.000 3.000-3,0.000 3.000-2,-2.000 4.000-7,-3.000 7.000-6,-3.000 6.000-8,-2.000 7.000-6,-3.000 4.000-5,1.000 3.000-2,-1.000 3.000 0,1.000 4.000-2,-1.000-6.000-1,1.000-11.000-3,-1.000-14.000-2,1.000-11.000-2,1.000-18.000 0,3.000-22.000 3,3.000-22.000 4,4.000-21.000 3,-1.000-15.000 3,-3.000-6.000 3,-3.000-6.000 4,-2.000-6.000 2</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8"/>
    </inkml:context>
    <inkml:brush xml:id="br0">
      <inkml:brushProperty name="width" value="0.049611259251833" units="cm"/>
      <inkml:brushProperty name="height" value="0.049611259251833" units="cm"/>
      <inkml:brushProperty name="color" value="#000000"/>
      <inkml:brushProperty name="ignorePressure" value="0"/>
    </inkml:brush>
  </inkml:definitions>
  <inkml:trace contextRef="#ctx0" brushRef="#br0">16950.000 5750.000 443,'50.000'-94.000'3,"0.000"13.000"8,0.000 12.000 6,0.000 13.000 7,-2.000 9.000 4,-3.000 6.000 2,-3.000 7.000 1,-2.000 6.000 1,-3.000 10.000 0,1.000 17.000-3,-1.000 15.000-4,1.000 16.000-2,-6.000 10.000-3,-8.000 7.000-4,-10.000 6.000-3,-9.000 7.000-4,-5.000 0.000-2,0.000-2.000-1,0.000-3.000-2,0.000-3.000-2,3.000-6.000-4,6.000-5.000-7,7.000-7.000-7,6.000-5.000-8,10.000-20.000-3,17.000-31.000 2,15.000-31.000 2,16.000-31.000 2,7.000-13.000 0,1.000 6.000-2,-1.000 7.000-1,1.000 6.000-2,-7.000 7.000 3,-12.000 10.000 6,-13.000 10.000 8,-12.000 9.000 6,-12.000 13.000 15,-8.000 20.000 23,-10.000 18.000 22,-9.000 20.000 24,-7.000 8.000 3,-3.000 1.000-17,-3.000-1.000-17,-2.000 1.000-17,-1.000 2.000-11,3.000 7.000-4,3.000 6.000-5,4.000 7.000-5,1.000 4.000-3,0.000 3.000-3,0.000 3.000-2,0.000 4.000-3,4.000-4.000-3,10.000-9.000-3,10.000-10.000-3,9.000-8.000-3,6.000-9.000-2,3.000-6.000 1,3.000-6.000-1,4.000-6.000 0,2.000-9.000 0,4.000-8.000-2,3.000-10.000 0,3.000-9.000-3,1.000-13.000 1,1.000-16.000 0,-1.000-15.000 1,1.000-15.000 0,-4.000-7.000 2,-6.000 3.000 4,-6.000 3.000 3,-6.000 4.000 3,-9.000 4.000 2,-8.000 6.000 0,-10.000 7.000-1,-9.000 6.000 0,-9.000 4.000 4,-5.000 4.000 6,-7.000 3.000 8,-5.000 3.000 6,-9.000 6.000 3,-9.000 9.000-4,-10.000 10.000-3,-8.000 10.000-3,-8.000 4.000-6,-2.000 0.000-8,-3.000 0.000-10,-3.000 0.000-8,4.000 1.000-5,13.000 4.000-1,12.000 3.000-1,13.000 3.000-2,6.000 3.000 0,0.000 3.000-3,0.000 3.000-1,0.000 4.000-2</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8"/>
    </inkml:context>
    <inkml:brush xml:id="br0">
      <inkml:brushProperty name="width" value="0.0392277091741562" units="cm"/>
      <inkml:brushProperty name="height" value="0.0392277091741562" units="cm"/>
      <inkml:brushProperty name="color" value="#000000"/>
      <inkml:brushProperty name="ignorePressure" value="0"/>
    </inkml:brush>
  </inkml:definitions>
  <inkml:trace contextRef="#ctx0" brushRef="#br0">20350.000 4950.000 560,'-36.000'20.000'8,"28.000"-9.000"14,28.000-10.000 16,29.000-8.000 14,21.000-6.000 5,16.000 1.000-3,15.000-1.000-4,17.000 1.000-5,8.000-1.000-6,4.000 1.000-8,3.000-1.000-8,3.000 1.000-9,-5.000 1.000-8,-12.000 3.000-6,-13.000 3.000-8,-12.000 4.000-6,-10.000 1.000-8,-6.000 0.000-8,-6.000 0.000-7,-6.000 0.000-9,-9.000-2.000-3,-8.000-3.000 1,-10.000-3.000-1,-9.000-2.000 1,-7.000-3.000 3,-3.000 1.000 5,-3.000-1.000 6,-2.000 1.000 6</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9"/>
    </inkml:context>
    <inkml:brush xml:id="br0">
      <inkml:brushProperty name="width" value="0.0376161113381386" units="cm"/>
      <inkml:brushProperty name="height" value="0.0376161113381386" units="cm"/>
      <inkml:brushProperty name="color" value="#000000"/>
      <inkml:brushProperty name="ignorePressure" value="0"/>
    </inkml:brush>
  </inkml:definitions>
  <inkml:trace contextRef="#ctx0" brushRef="#br0">22000.000 4200.000 584,'-40.000'-2.000'11,"23.000"-3.000"21,22.000-3.000 21,22.000-2.000 22,13.000 0.000 2,7.000 7.000-17,6.000 6.000-17,7.000 7.000-18,4.000 5.000-9,3.000 7.000-4,3.000 6.000-5,4.000 7.000-2,1.000 2.000-8,0.000 1.000-8,0.000-1.000-10,0.000 1.000-9,-4.000-1.000-2,-5.000 1.000 1,-7.000-1.000 4,-5.000 1.000 2,-9.000-3.000-4,-9.000-2.000-10,-10.000-3.000-11,-8.000-3.000-11</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9"/>
    </inkml:context>
    <inkml:brush xml:id="br0">
      <inkml:brushProperty name="width" value="0.0378661006689072" units="cm"/>
      <inkml:brushProperty name="height" value="0.0378661006689072" units="cm"/>
      <inkml:brushProperty name="color" value="#000000"/>
      <inkml:brushProperty name="ignorePressure" value="0"/>
    </inkml:brush>
  </inkml:definitions>
  <inkml:trace contextRef="#ctx0" brushRef="#br0">20600.000 5550.000 580,'-47.000'0.000'3,"6.000"0.000"5,7.000 0.000 4,6.000 0.000 6,12.000 0.000 7,19.000 0.000 9,19.000 0.000 11,19.000 0.000 8,18.000-2.000 1,19.000-3.000-8,19.000-3.000-10,19.000-2.000-8,10.000-3.000-7,4.000 1.000-5,3.000-1.000-4,3.000 1.000-5,1.000-1.000-6,1.000 1.000-5,-1.000-1.000-7,1.000 1.000-6,-9.000 1.000-9,-15.000 3.000-13,-15.000 3.000-13,-16.000 4.000-12,-16.000 4.000-2,-16.000 6.000 6,-15.000 7.000 8,-15.000 6.000 7</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09"/>
    </inkml:context>
    <inkml:brush xml:id="br0">
      <inkml:brushProperty name="width" value="0.0406951792538166" units="cm"/>
      <inkml:brushProperty name="height" value="0.0406951792538166" units="cm"/>
      <inkml:brushProperty name="color" value="#000000"/>
      <inkml:brushProperty name="ignorePressure" value="0"/>
    </inkml:brush>
  </inkml:definitions>
  <inkml:trace contextRef="#ctx0" brushRef="#br0">20850.000 5700.000 540,'-91.000'0.000'6,"19.000"0.000"10,19.000 0.000 11,19.000 0.000 11,18.000 6.000 8,19.000 13.000 2,19.000 12.000 4,19.000 13.000 4,10.000 9.000-4,4.000 6.000-8,3.000 7.000-8,3.000 6.000-9,3.000 1.000-16,3.000-3.000-20,3.000-3.000-22,4.000-2.000-22,-6.000-9.000-5,-11.000-12.000 12,-14.000-13.000 12,-11.000-12.000 11</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7"/>
    </inkml:context>
    <inkml:brush xml:id="br0">
      <inkml:brushProperty name="width" value="0.035845909267664" units="cm"/>
      <inkml:brushProperty name="height" value="0.035845909267664" units="cm"/>
      <inkml:brushProperty name="color" value="#f2395b"/>
      <inkml:brushProperty name="ignorePressure" value="0"/>
    </inkml:brush>
  </inkml:definitions>
  <inkml:trace contextRef="#ctx0" brushRef="#br0">85100.000 31350.000 613,'-19.000'-57.000'72,"13.000"39.000"-6,12.000 36.000-6,13.000 39.000-5,4.000 21.000-8,-3.000 6.000-11,-3.000 7.000-11,-2.000 6.000-12,-9.000 3.000-6,-12.000 0.000-3,-13.000 0.000-2,-12.000 0.000-3,-7.000-4.000-5,1.000-5.000-5,-1.000-7.000-6,1.000-5.000-6,2.000-17.000-11,7.000-24.000-14,6.000-26.000-15,7.000-24.000-14</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0"/>
    </inkml:context>
    <inkml:brush xml:id="br0">
      <inkml:brushProperty name="width" value="0.0499670468270779" units="cm"/>
      <inkml:brushProperty name="height" value="0.0499670468270779" units="cm"/>
      <inkml:brushProperty name="color" value="#000000"/>
      <inkml:brushProperty name="ignorePressure" value="0"/>
    </inkml:brush>
  </inkml:definitions>
  <inkml:trace contextRef="#ctx0" brushRef="#br0">24550.000 4200.000 440,'0.000'-41.000'18,"0.000"19.000"24,0.000 19.000 22,0.000 19.000 22,0.000 10.000 4,0.000 4.000-18,0.000 3.000-16,0.000 3.000-17,0.000 6.000-11,0.000 9.000-6,0.000 10.000-5,0.000 10.000-5,0.000 7.000-4,0.000 6.000-4,0.000 7.000-3,0.000 6.000-2,0.000 6.000-7,0.000 6.000-8,0.000 7.000-9,0.000 6.000-8,-2.000 1.000-7,-3.000-3.000-1,-3.000-3.000-4,-2.000-2.000-1,-1.000-11.000-1,3.000-15.000 3,3.000-15.000 2,4.000-16.000 2,-1.000-12.000 2,-3.000-5.000 2,-3.000-7.000 2,-2.000-5.000 1</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0"/>
    </inkml:context>
    <inkml:brush xml:id="br0">
      <inkml:brushProperty name="width" value="0.0347295254468918" units="cm"/>
      <inkml:brushProperty name="height" value="0.0347295254468918" units="cm"/>
      <inkml:brushProperty name="color" value="#000000"/>
      <inkml:brushProperty name="ignorePressure" value="0"/>
    </inkml:brush>
  </inkml:definitions>
  <inkml:trace contextRef="#ctx0" brushRef="#br0">24700.000 5000.000 633,'98.000'0.000'145,"-3.000"0.000"-37,-3.000 0.000-38,-2.000 0.000-37,-3.000 0.000-23,1.000 0.000-10,-1.000 0.000-9,1.000 0.000-9,-7.000 0.000-7,-12.000 0.000-1,-13.000 0.000-3,-12.000 0.000-2</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1"/>
    </inkml:context>
    <inkml:brush xml:id="br0">
      <inkml:brushProperty name="width" value="0.0470540151000023" units="cm"/>
      <inkml:brushProperty name="height" value="0.0470540151000023" units="cm"/>
      <inkml:brushProperty name="color" value="#000000"/>
      <inkml:brushProperty name="ignorePressure" value="0"/>
    </inkml:brush>
  </inkml:definitions>
  <inkml:trace contextRef="#ctx0" brushRef="#br0">25800.000 4050.000 467,'-2.000'-50.000'3,"-3.000"0.000"5,-3.000 0.000 6,-2.000 0.000 6,-3.000 10.000 9,1.000 23.000 16,-1.000 22.000 14,1.000 22.000 16,1.000 19.000 0,3.000 20.000-15,3.000 18.000-14,4.000 20.000-14,1.000 10.000-10,0.000 3.000-3,0.000 3.000-6,0.000 4.000-3,0.000 4.000-7,0.000 6.000-11,0.000 7.000-10,0.000 6.000-9,-2.000 3.000-8,-3.000 0.000-6,-3.000 0.000-5,-2.000 0.000-5,-1.000-13.000 1,3.000-24.000 8,3.000-26.000 6,4.000-24.000 9,-1.000-17.000 0,-3.000-5.000-4,-3.000-7.000-5,-2.000-5.000-5</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1"/>
    </inkml:context>
    <inkml:brush xml:id="br0">
      <inkml:brushProperty name="width" value="0.0407314673066139" units="cm"/>
      <inkml:brushProperty name="height" value="0.0407314673066139" units="cm"/>
      <inkml:brushProperty name="color" value="#000000"/>
      <inkml:brushProperty name="ignorePressure" value="0"/>
    </inkml:brush>
  </inkml:definitions>
  <inkml:trace contextRef="#ctx0" brushRef="#br0">26200.000 3750.000 540,'-22.000'-47.000'6,"6.000"6.000"14,7.000 7.000 13,6.000 6.000 13,10.000 7.000 6,17.000 10.000-1,15.000 10.000-1,16.000 9.000 0,5.000 12.000-6,-2.000 16.000-10,-3.000 15.000-8,-3.000 17.000-10,-6.000 8.000-6,-5.000 4.000-1,-7.000 3.000-2,-5.000 3.000-1,-4.000-2.000-11,0.000-6.000-18,0.000-6.000-19,0.000-6.000-18,0.000-9.000-10,0.000-8.000 3,0.000-10.000 0,0.000-9.000 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1"/>
    </inkml:context>
    <inkml:brush xml:id="br0">
      <inkml:brushProperty name="width" value="0.0541828125715256" units="cm"/>
      <inkml:brushProperty name="height" value="0.0541828125715256" units="cm"/>
      <inkml:brushProperty name="color" value="#000000"/>
      <inkml:brushProperty name="ignorePressure" value="0"/>
    </inkml:brush>
  </inkml:definitions>
  <inkml:trace contextRef="#ctx0" brushRef="#br0">28100.000 3350.000 406,'-24.000'-24.000'6,"4.000"4.000"13,3.000 3.000 13,3.000 3.000 13,-4.000 6.000 4,-8.000 9.000-3,-10.000 10.000-5,-9.000 10.000-3,-5.000 11.000-3,0.000 17.000-3,0.000 15.000-3,0.000 16.000-3,-4.000 7.000-6,-5.000 1.000-7,-7.000-1.000-9,-5.000 1.000-8,-1.000-3.000-5,6.000-2.000-3,7.000-3.000-2,6.000-3.000-3,4.000-7.000-1,4.000-9.000 0,3.000-10.000 0,3.000-8.000 1,4.000-6.000 9,7.000 1.000 17,6.000-1.000 18,7.000 1.000 17,4.000 1.000 4,3.000 3.000-9,3.000 3.000-9,4.000 4.000-9,1.000 5.000-5,0.000 10.000-1,0.000 10.000-2,0.000 9.000-1,-2.000 12.000-3,-3.000 16.000-2,-3.000 15.000-4,-2.000 17.000-3,-3.000 16.000-5,1.000 19.000-10,-1.000 19.000-8,1.000 19.000-10,-4.000 12.000-6,-6.000 6.000-7,-6.000 7.000-4,-6.000 6.000-6,1.000-22.000 1,9.000-50.000 9,10.000-50.000 9,10.000-50.000 9,2.000-27.000 2,-3.000-3.000-5,-3.000-3.000-4,-2.000-2.000-5</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2"/>
    </inkml:context>
    <inkml:brush xml:id="br0">
      <inkml:brushProperty name="width" value="0.0221794992685318" units="cm"/>
      <inkml:brushProperty name="height" value="0.0221794992685318" units="cm"/>
      <inkml:brushProperty name="color" value="#000000"/>
      <inkml:brushProperty name="ignorePressure" value="0"/>
    </inkml:brush>
  </inkml:definitions>
  <inkml:trace contextRef="#ctx0" brushRef="#br0">28350.000 3850.000 991,'6.000'-71.000'-4,"13.000"10.000"-8,12.000 10.000-9,13.000 9.000-9,6.000 7.000 0,0.000 7.000 7,0.000 6.000 7,0.000 7.000 8,9.000 0.000 9,19.000-2.000 12,19.000-3.000 11,19.000-3.000 13,2.000 1.000 0,-11.000 6.000-12,-14.000 7.000-11,-11.000 6.000-12,-12.000 3.000-9,-9.000 0.000-5,-10.000 0.000-4,-8.000 0.000-6,-9.000 1.000-2,-6.000 4.000-1,-6.000 3.000 0,-6.000 3.000 0</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2"/>
    </inkml:context>
    <inkml:brush xml:id="br0">
      <inkml:brushProperty name="width" value="0.0294114388525486" units="cm"/>
      <inkml:brushProperty name="height" value="0.0294114388525486" units="cm"/>
      <inkml:brushProperty name="color" value="#000000"/>
      <inkml:brushProperty name="ignorePressure" value="0"/>
    </inkml:brush>
  </inkml:definitions>
  <inkml:trace contextRef="#ctx0" brushRef="#br0">29250.000 2850.000 748,'-49.000'-46.000'-4,"4.000"10.000"-6,3.000 10.000-7,3.000 9.000-7,6.000 21.000 12,9.000 35.000 30,10.000 35.000 30,10.000 34.000 30,2.000 20.000 2,-3.000 6.000-24,-3.000 7.000-24,-2.000 6.000-26,-3.000 1.000-16,1.000-3.000-10,-1.000-3.000-10,1.000-2.000-9,-3.000-11.000-4,-2.000-15.000 3,-3.000-15.000 4,-3.000-16.000 2,-1.000-15.000 2,4.000-11.000 3,3.000-14.000 3,3.000-11.000 2</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2"/>
    </inkml:context>
    <inkml:brush xml:id="br0">
      <inkml:brushProperty name="width" value="0.0398832187056541" units="cm"/>
      <inkml:brushProperty name="height" value="0.0398832187056541" units="cm"/>
      <inkml:brushProperty name="color" value="#000000"/>
      <inkml:brushProperty name="ignorePressure" value="0"/>
    </inkml:brush>
  </inkml:definitions>
  <inkml:trace contextRef="#ctx0" brushRef="#br0">29150.000 5150.000 551,'-27.000'21.000'0,"-3.000"-5.000"-1,-3.000-7.000 0,-2.000-5.000 0,16.000-6.000 10,38.000-3.000 20,37.000-3.000 21,38.000-2.000 21,20.000-5.000 2,3.000-2.000-14,3.000-3.000-13,4.000-3.000-15,1.000-1.000-8,0.000 4.000-2,0.000 3.000-2,0.000 3.000-2,-7.000 1.000-13,-11.000 1.000-26,-14.000-1.000-24,-11.000 1.000-24,-12.000 2.000-10,-9.000 7.000 9,-10.000 6.000 7,-8.000 7.000 8,-12.000 2.000 9,-12.000 1.000 9,-13.000-1.000 10,-12.000 1.000 9</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2"/>
    </inkml:context>
    <inkml:brush xml:id="br0">
      <inkml:brushProperty name="width" value="0.0411686785519123" units="cm"/>
      <inkml:brushProperty name="height" value="0.0411686785519123" units="cm"/>
      <inkml:brushProperty name="color" value="#000000"/>
      <inkml:brushProperty name="ignorePressure" value="0"/>
    </inkml:brush>
  </inkml:definitions>
  <inkml:trace contextRef="#ctx0" brushRef="#br0">30200.000 4500.000 534,'-47.000'-47.000'0,"6.000"6.000"0,7.000 7.000 0,6.000 6.000 0,6.000 13.000 11,6.000 23.000 23,7.000 22.000 22,6.000 22.000 22,3.000 15.000 3,0.000 9.000-17,0.000 10.000-18,0.000 10.000-17,-2.000 8.000-10,-3.000 10.000-2,-3.000 10.000-2,-2.000 9.000-1,-5.000 9.000-13,-2.000 9.000-19,-3.000 10.000-21,-3.000 10.000-21,-1.000-7.000-7,4.000-22.000 6,3.000-22.000 6,3.000-21.000 6,1.000-18.000 5,1.000-12.000 4,-1.000-13.000 3,1.000-12.000 5</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3"/>
    </inkml:context>
    <inkml:brush xml:id="br0">
      <inkml:brushProperty name="width" value="0.0489447303116322" units="cm"/>
      <inkml:brushProperty name="height" value="0.0489447303116322" units="cm"/>
      <inkml:brushProperty name="color" value="#000000"/>
      <inkml:brushProperty name="ignorePressure" value="0"/>
    </inkml:brush>
  </inkml:definitions>
  <inkml:trace contextRef="#ctx0" brushRef="#br0">32100.000 4500.000 449,'-29.000'-65.000'64,"-5.000"23.000"-2,-7.000 22.000-3,-5.000 22.000-3,-3.000 16.000-5,4.000 14.000-8,3.000 11.000-7,3.000 14.000-9,-1.000 7.000-5,-2.000 3.000-3,-3.000 3.000-3,-3.000 4.000-3,-1.000 4.000-1,4.000 6.000-1,3.000 7.000 0,3.000 6.000 0,6.000 1.000-1,9.000-3.000 0,10.000-3.000-2,10.000-2.000 0,13.000-11.000-6,19.000-15.000-11,19.000-15.000-11,19.000-16.000-10,10.000-19.000-5,4.000-22.000 0,3.000-22.000 0,3.000-21.000 1,-2.000-14.000 1,-6.000-2.000 3,-6.000-3.000 3,-6.000-3.000 4,-9.000-2.000 2,-8.000 0.000 2,-10.000 0.000 0,-9.000 0.000 3,-9.000 1.000 2,-5.000 4.000 6,-7.000 3.000 4,-5.000 3.000 6,-9.000 6.000 3,-9.000 9.000 2,-10.000 10.000 2,-8.000 10.000 2,-4.000 4.000 1,3.000 0.000-2,3.000 0.000-1,4.000 0.000-2,5.000 0.000-1,10.000 0.000-2,10.000 0.000-1,9.000 0.000-3,13.000-4.000-2,20.000-5.000-3,18.000-7.000-4,20.000-5.000-4,5.000-1.000-2,-6.000 6.000 2,-6.000 7.000 0,-6.000 6.000 0,-6.000 6.000 5,-2.000 6.000 7,-3.000 7.000 7,-3.000 6.000 8,-7.000 6.000 4,-9.000 6.000 4,-10.000 7.000 3,-8.000 6.000 2,-8.000 4.000 2,-2.000 4.000 1,-3.000 3.000 1,-3.000 3.000 0,-2.000 4.000-1,0.000 7.000-2,0.000 6.000-4,0.000 7.000-2,-4.000 4.000-3,-5.000 3.000-4,-7.000 3.000-3,-5.000 4.000-4,-6.000 1.000-4,-3.000 0.000-4,-3.000 0.000-4,-2.000 0.000-4,-1.000-2.000-4,3.000-3.000-2,3.000-3.000-3,4.000-2.000-2,5.000-15.000-7,10.000-25.000-12,10.000-25.000-12,9.000-25.000-11,12.000-16.000 1,16.000-6.000 12,15.000-6.000 14,17.000-6.000 14,3.000 2.000 7,-5.000 14.000 6,-7.000 11.000 3,-5.000 14.000 5,-6.000 3.000 1,-3.000-2.000-2,-3.000-3.000-3,-2.000-3.000-1,-5.000-4.000-5,-2.000-3.000-5,-3.000-3.000-6,-3.000-2.000-7,-4.000 0.000 0,-3.000 7.000 4,-3.000 6.000 3,-2.000 7.000 4</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8"/>
    </inkml:context>
    <inkml:brush xml:id="br0">
      <inkml:brushProperty name="width" value="0.0431182011961937" units="cm"/>
      <inkml:brushProperty name="height" value="0.0431182011961937" units="cm"/>
      <inkml:brushProperty name="color" value="#f2395b"/>
      <inkml:brushProperty name="ignorePressure" value="0"/>
    </inkml:brush>
  </inkml:definitions>
  <inkml:trace contextRef="#ctx0" brushRef="#br0">85750.000 31200.000 510,'57.000'-33.000'2,"17.000"-16.000"3,15.000-15.000 5,16.000-15.000 4,9.000-3.000 2,3.000 14.000 3,3.000 11.000 1,4.000 14.000 3,-7.000 11.000 2,-16.000 14.000 0,-15.000 11.000 3,-15.000 14.000 0,-14.000 13.000 0,-8.000 16.000-5,-10.000 15.000-3,-9.000 17.000-5,-18.000 13.000-4,-24.000 13.000-7,-26.000 12.000-5,-24.000 13.000-7,-20.000 4.000-2,-11.000-3.000 0,-14.000-3.000 0,-11.000-2.000 1,-6.000-8.000-2,4.000-8.000-4,3.000-10.000-4,3.000-9.000-3,6.000-13.000 0,9.000-16.000 3,10.000-15.000 5,10.000-15.000 4,21.000-17.000 3,34.000-15.000 4,35.000-15.000 1,35.000-16.000 4,22.000-7.000 1,14.000 4.000-2,11.000 3.000-1,14.000 3.000-1,2.000 3.000-3,-6.000 3.000-1,-6.000 3.000-3,-6.000 4.000-3,-10.000 2.000-1,-12.000 4.000-1,-13.000 3.000-1,-12.000 3.000-1,-15.000-1.000-1,-15.000-2.000-1,-15.000-3.000-2,-16.000-3.000-2,-10.000-4.000 1,-3.000-3.000 3,-3.000-3.000 2,-2.000-2.000 3,-3.000-1.000 2,1.000 3.000 3,-1.000 3.000 3,1.000 4.000 3,1.000 4.000 4,3.000 6.000 8,3.000 7.000 7,4.000 6.000 8,-3.000 10.000 7,-5.000 17.000 7,-7.000 15.000 8,-5.000 16.000 7,-1.000 9.000 0,6.000 3.000-8,7.000 3.000-9,6.000 4.000-9,4.000 1.000-4,4.000 0.000-1,3.000 0.000 0,3.000 0.000-2,3.000-4.000-1,3.000-5.000-3,3.000-7.000-3,4.000-5.000-2,7.000-6.000-3,13.000-3.000-1,12.000-3.000-2,13.000-2.000-1,9.000-5.000-2,6.000-2.000-4,7.000-3.000-1,6.000-3.000-3,1.000-2.000-2,-3.000 0.000-2,-3.000 0.000-2,-2.000 0.000-1,-6.000 0.000-1,-6.000 0.000-1,-6.000 0.000-1,-6.000 0.000 0,-10.000 4.000 1,-12.000 10.000 4,-13.000 10.000 3,-12.000 9.000 4,-12.000 6.000 3,-8.000 3.000 1,-10.000 3.000 3,-9.000 4.000 1,-9.000 1.000 2,-5.000 0.000-1,-7.000 0.000-1,-5.000 0.000 1,-6.000-2.000-2,-3.000-3.000 0,-3.000-3.000-3,-2.000-2.000 0,-3.000-5.000-4,1.000-2.000-5,-1.000-3.000-5,1.000-3.000-5,1.000-9.000-6,3.000-11.000-4,3.000-14.000-6,4.000-11.000-5,1.000-11.000-1,0.000-5.000 2,0.000-7.000 2,0.000-5.000 1,1.000-11.000 3,4.000-11.000 0,3.000-14.000 2,3.000-11.000 1,4.000-4.000 4,7.000 6.000 7,6.000 7.000 8,7.000 6.000 7,5.000 6.000 3,7.000 6.000-1,6.000 7.000-1,7.000 6.000-2,7.000 3.000 5,9.000 0.000 13,10.000 0.000 11,10.000 0.000 13,10.000 0.000 4,13.000 0.000-2,12.000 0.000-4,13.000 0.000-3,15.000 1.000-3,19.000 4.000-4,19.000 3.000-4,19.000 3.000-4,10.000 1.000-8,4.000 1.000-10,3.000-1.000-11,3.000 1.000-11,-8.000 1.000-6,-19.000 3.000 1,-18.000 3.000-1,-19.000 4.000 1,-16.000-1.000-3,-12.000-3.000-5,-13.000-3.000-4,-12.000-2.000-5</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4"/>
    </inkml:context>
    <inkml:brush xml:id="br0">
      <inkml:brushProperty name="width" value="0.0535534471273422" units="cm"/>
      <inkml:brushProperty name="height" value="0.0535534471273422" units="cm"/>
      <inkml:brushProperty name="color" value="#000000"/>
      <inkml:brushProperty name="ignorePressure" value="0"/>
    </inkml:brush>
  </inkml:definitions>
  <inkml:trace contextRef="#ctx0" brushRef="#br0">33750.000 4100.000 410,'0.000'-71.000'2,"0.000"10.000"3,0.000 10.000 4,0.000 9.000 4,-2.000 12.000 9,-3.000 16.000 16,-3.000 15.000 17,-2.000 17.000 16,-3.000 11.000 2,1.000 10.000-15,-1.000 10.000-12,1.000 9.000-14,-1.000 13.000-8,1.000 20.000 1,-1.000 18.000 0,1.000 20.000-1,-1.000 5.000-2,1.000-6.000-5,-1.000-6.000-5,1.000-6.000-4,-3.000 12.000-3,-2.000 31.000-3,-3.000 32.000 0,-3.000 31.000-3,-2.000 9.000-6,0.000-12.000-12,0.000-13.000-11,0.000-12.000-12,1.000-16.000-4,4.000-19.000 2,3.000-18.000 3,3.000-19.000 2,1.000-19.000-3,1.000-19.000-7,-1.000-18.000-9,1.000-19.000-7</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4"/>
    </inkml:context>
    <inkml:brush xml:id="br0">
      <inkml:brushProperty name="width" value="0.036517322063446" units="cm"/>
      <inkml:brushProperty name="height" value="0.036517322063446" units="cm"/>
      <inkml:brushProperty name="color" value="#000000"/>
      <inkml:brushProperty name="ignorePressure" value="0"/>
    </inkml:brush>
  </inkml:definitions>
  <inkml:trace contextRef="#ctx0" brushRef="#br0">34450.000 4200.000 602,'25.000'-68.000'2,"0.000"17.000"4,0.000 15.000 3,0.000 16.000 5,6.000 4.000 5,13.000-6.000 8,12.000-6.000 8,13.000-6.000 7,2.000 1.000 1,-5.000 9.000-8,-7.000 10.000-9,-5.000 10.000-7,3.000 4.000-2,17.000 0.000 3,15.000 0.000 2,16.000 0.000 3,4.000 0.000-3,-6.000 0.000-10,-6.000 0.000-9,-6.000 0.000-11,-9.000 3.000-12,-8.000 6.000-13,-10.000 7.000-15,-9.000 6.000-13</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8"/>
    </inkml:context>
    <inkml:brush xml:id="br0">
      <inkml:brushProperty name="width" value="0.0394271612167358" units="cm"/>
      <inkml:brushProperty name="height" value="0.0394271612167358" units="cm"/>
      <inkml:brushProperty name="color" value="#000000"/>
      <inkml:brushProperty name="ignorePressure" value="0"/>
    </inkml:brush>
  </inkml:definitions>
  <inkml:trace contextRef="#ctx0" brushRef="#br0">10400.000 11600.000 557,'-22.000'-107.000'72,"6.000"39.000"-9,7.000 36.000-8,6.000 39.000-8,3.000 22.000-8,0.000 10.000-5,0.000 10.000-6,0.000 9.000-5,0.000 4.000-4,0.000 1.000-3,0.000-1.000-3,0.000 1.000-2,0.000-3.000-3,0.000-2.000-1,0.000-3.000-3,0.000-3.000-1,-2.000 5.000-5,-3.000 17.000-11,-3.000 15.000-9,-2.000 16.000-11,-5.000 4.000-3,-2.000-6.000 1,-3.000-6.000 1,-3.000-6.000 2,-1.000-7.000-1,4.000-6.000-2,3.000-6.000-3,3.000-6.000-1</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8"/>
    </inkml:context>
    <inkml:brush xml:id="br0">
      <inkml:brushProperty name="width" value="0.0320077687501907" units="cm"/>
      <inkml:brushProperty name="height" value="0.0320077687501907" units="cm"/>
      <inkml:brushProperty name="color" value="#000000"/>
      <inkml:brushProperty name="ignorePressure" value="0"/>
    </inkml:brush>
  </inkml:definitions>
  <inkml:trace contextRef="#ctx0" brushRef="#br0">10100.000 12700.000 687,'25.000'-113.000'3,"0.000"26.000"7,0.000 24.000 6,0.000 26.000 7,3.000 12.000 4,6.000 0.000 0,7.000 0.000 2,6.000 0.000 0,4.000 1.000-1,4.000 4.000-2,3.000 3.000-3,3.000 3.000-3,1.000 1.000-3,1.000 1.000-3,-1.000-1.000-3,1.000 1.000-4,-3.000 1.000-5,-2.000 3.000-4,-3.000 3.000-6,-3.000 4.000-5,-6.000 2.000-2,-5.000 4.000 1,-7.000 3.000 2,-5.000 3.000 2,-4.000-1.000-8,0.000-2.000-16,0.000-3.000-16,0.000-3.000-16</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9"/>
    </inkml:context>
    <inkml:brush xml:id="br0">
      <inkml:brushProperty name="width" value="0.0393462441861629" units="cm"/>
      <inkml:brushProperty name="height" value="0.0393462441861629" units="cm"/>
      <inkml:brushProperty name="color" value="#000000"/>
      <inkml:brushProperty name="ignorePressure" value="0"/>
    </inkml:brush>
  </inkml:definitions>
  <inkml:trace contextRef="#ctx0" brushRef="#br0">11350.000 11200.000 559,'-25.000'-133.000'8,"0.000"34.000"13,0.000 35.000 11,0.000 35.000 11,3.000 21.000 4,6.000 9.000-4,7.000 10.000-6,6.000 10.000-3,3.000 11.000-5,0.000 17.000-2,0.000 15.000-2,0.000 16.000-2,0.000 12.000-3,0.000 9.000-3,0.000 10.000-4,0.000 10.000-3,1.000 5.000-3,4.000 4.000-3,3.000 3.000-3,3.000 3.000-4,-1.000 1.000-5,-2.000 1.000-6,-3.000-1.000-6,-3.000 1.000-7,-2.000-4.000-8,0.000-6.000-7,0.000-6.000-8,0.000-6.000-8</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9"/>
    </inkml:context>
    <inkml:brush xml:id="br0">
      <inkml:brushProperty name="width" value="0.0400346703827381" units="cm"/>
      <inkml:brushProperty name="height" value="0.0400346703827381" units="cm"/>
      <inkml:brushProperty name="color" value="#000000"/>
      <inkml:brushProperty name="ignorePressure" value="0"/>
    </inkml:brush>
  </inkml:definitions>
  <inkml:trace contextRef="#ctx0" brushRef="#br0">11800.000 10750.000 549,'0.000'-49.000'4,"0.000"4.000"7,0.000 3.000 7,0.000 3.000 8,4.000 4.000 7,10.000 7.000 8,10.000 6.000 6,9.000 7.000 9,6.000 7.000-3,3.000 9.000-9,3.000 10.000-11,4.000 10.000-10,-3.000 8.000-7,-5.000 10.000-4,-7.000 10.000-5,-5.000 9.000-3,-4.000 7.000-1,0.000 7.000 1,0.000 6.000 2,0.000 7.000 3,0.000 0.000-8,0.000-2.000-17,0.000-3.000-16,0.000-3.000-16,0.000-7.000-8,0.000-9.000 0,0.000-10.000 2,0.000-8.000-1</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19"/>
    </inkml:context>
    <inkml:brush xml:id="br0">
      <inkml:brushProperty name="width" value="0.0476041249930859" units="cm"/>
      <inkml:brushProperty name="height" value="0.0476041249930859" units="cm"/>
      <inkml:brushProperty name="color" value="#000000"/>
      <inkml:brushProperty name="ignorePressure" value="0"/>
    </inkml:brush>
  </inkml:definitions>
  <inkml:trace contextRef="#ctx0" brushRef="#br0">13600.000 10350.000 462,'-4.000'-41.000'81,"-5.000"19.000"-13,-7.000 19.000-15,-5.000 19.000-15,-6.000 13.000-9,-3.000 10.000-7,-3.000 10.000-7,-2.000 9.000-5,-8.000 7.000-4,-8.000 7.000-1,-10.000 6.000-1,-9.000 7.000 0,-4.000 0.000-2,4.000-2.000-4,3.000-3.000-2,3.000-3.000-4,6.000-6.000-1,9.000-5.000-1,10.000-7.000 1,10.000-5.000-1,4.000-9.000 1,0.000-9.000 0,0.000-10.000 1,0.000-8.000 0,3.000-3.000 9,6.000 7.000 16,7.000 6.000 17,6.000 7.000 17,3.000 7.000 3,0.000 9.000-12,0.000 10.000-10,0.000 10.000-12,0.000 7.000-6,0.000 6.000-4,0.000 7.000-2,0.000 6.000-5,0.000 7.000-3,0.000 10.000-5,0.000 10.000-4,0.000 9.000-6,0.000 9.000-2,0.000 9.000 0,0.000 10.000 2,0.000 10.000 0,-2.000 11.000-5,-3.000 17.000-12,-3.000 15.000-11,-2.000 16.000-12,-3.000-10.000 0,1.000-34.000 9,-1.000-35.000 10,1.000-33.000 10,1.000-26.000 2,3.000-16.000-4,3.000-15.000-5,4.000-15.000-5</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0"/>
    </inkml:context>
    <inkml:brush xml:id="br0">
      <inkml:brushProperty name="width" value="0.035656102001667" units="cm"/>
      <inkml:brushProperty name="height" value="0.035656102001667" units="cm"/>
      <inkml:brushProperty name="color" value="#000000"/>
      <inkml:brushProperty name="ignorePressure" value="0"/>
    </inkml:brush>
  </inkml:definitions>
  <inkml:trace contextRef="#ctx0" brushRef="#br0">14050.000 10450.000 617,'90.000'-68.000'89,"-18.000"17.000"-18,-19.000 15.000-20,-18.000 16.000-18,-1.000 9.000-8,19.000 3.000 2,19.000 3.000 2,19.000 4.000 4,10.000 1.000-10,4.000 0.000-22,3.000 0.000-20,3.000 0.000-21,-8.000 3.000-13,-19.000 6.000-7,-18.000 7.000-6,-19.000 6.000-5</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0"/>
    </inkml:context>
    <inkml:brush xml:id="br0">
      <inkml:brushProperty name="width" value="0.0381618328392506" units="cm"/>
      <inkml:brushProperty name="height" value="0.0381618328392506" units="cm"/>
      <inkml:brushProperty name="color" value="#000000"/>
      <inkml:brushProperty name="ignorePressure" value="0"/>
    </inkml:brush>
  </inkml:definitions>
  <inkml:trace contextRef="#ctx0" brushRef="#br0">15050.000 12050.000 576,'-43.000'-27.000'-1,"17.000"-3.000"9,15.000-3.000 9,16.000-2.000 9,9.000-1.000 3,3.000 3.000-4,3.000 3.000-4,4.000 4.000-4,1.000 2.000 3,0.000 4.000 10,0.000 3.000 9,0.000 3.000 10,1.000 3.000-1,4.000 3.000-11,3.000 3.000-9,3.000 4.000-11,1.000 1.000-7,1.000 0.000-6,-1.000 0.000-7,1.000 0.000-4</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1"/>
    </inkml:context>
    <inkml:brush xml:id="br0">
      <inkml:brushProperty name="width" value="0.0369344018399715" units="cm"/>
      <inkml:brushProperty name="height" value="0.0369344018399715" units="cm"/>
      <inkml:brushProperty name="color" value="#000000"/>
      <inkml:brushProperty name="ignorePressure" value="0"/>
    </inkml:brush>
  </inkml:definitions>
  <inkml:trace contextRef="#ctx0" brushRef="#br0">14750.000 9800.000 595,'-47.000'-24.000'4,"6.000"4.000"8,7.000 3.000 9,6.000 3.000 7,6.000 15.000 10,6.000 29.000 8,7.000 28.000 9,6.000 28.000 9,3.000 15.000-4,0.000 4.000-17,0.000 3.000-17,0.000 3.000-19,0.000 7.000-14,0.000 14.000-15,0.000 11.000-13,0.000 14.000-14,0.000-9.000-2,0.000-28.000 10,0.000-28.000 10,0.000-27.000 11,0.000-15.000 0,0.000 0.000-9,0.000 0.000-9,0.000 0.000-10</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9"/>
    </inkml:context>
    <inkml:brush xml:id="br0">
      <inkml:brushProperty name="width" value="0.0442397743463516" units="cm"/>
      <inkml:brushProperty name="height" value="0.0442397743463516" units="cm"/>
      <inkml:brushProperty name="color" value="#f2395b"/>
      <inkml:brushProperty name="ignorePressure" value="0"/>
    </inkml:brush>
  </inkml:definitions>
  <inkml:trace contextRef="#ctx0" brushRef="#br0">87800.000 31800.000 497,'29.000'-22.000'70,"10.000"6.000"-14,10.000 7.000-13,9.000 6.000-15,10.000-1.000-9,14.000-5.000-2,11.000-7.000-3,14.000-5.000-4,8.000-6.000-1,7.000-3.000-3,6.000-3.000-2,7.000-2.000-2,-6.000 0.000-2,-15.000 7.000-3,-15.000 6.000-4,-16.000 7.000-2,-27.000 10.000-3,-37.000 16.000 1,-38.000 15.000-1,-37.000 17.000 0,-23.000 8.000 4,-5.000 4.000 8,-7.000 3.000 7,-5.000 3.000 9,-8.000 3.000 4,-5.000 3.000 1,-7.000 3.000 1,-5.000 4.000 1,-3.000 4.000-1,4.000 6.000-1,3.000 7.000-3,3.000 6.000-3,4.000 4.000-1,7.000 4.000-3,6.000 3.000-2,7.000 3.000-2,8.000-8.000-2,14.000-19.000-4,11.000-18.000-2,14.000-19.000-4,21.000-21.000-5,31.000-21.000-8,32.000-22.000-8,31.000-22.000-7,20.000-15.000-3,9.000-5.000 1,10.000-7.000 3,10.000-5.000 1,-1.000 0.000 4,-9.000 10.000 5,-10.000 10.000 5,-8.000 9.000 5,-14.000 9.000 4,-15.000 9.000 5,-15.000 10.000 2,-16.000 10.000 5,-16.000 11.000 4,-16.000 17.000 4,-15.000 15.000 4,-15.000 16.000 5,-15.000 12.000 2,-12.000 9.000 2,-13.000 10.000 1,-12.000 10.000 2,-9.000 4.000-2,-2.000 0.000-3,-3.000 0.000-3,-3.000 0.000-4,4.000-7.000-2,13.000-11.000 0,12.000-14.000-2,13.000-11.000 0,9.000-17.000-6,6.000-18.000-13,7.000-19.000-13,6.000-18.000-12,13.000-25.000-7,23.000-27.000-1,22.000-28.000-1,22.000-28.000-1,8.000-24.000 1,-2.000-19.000 2,-3.000-18.000 2,-3.000-19.000 3,-1.000-5.000 2,4.000 9.000 4,3.000 10.000 3,3.000 10.000 3,-2.000 5.000 4,-6.000 4.000 7,-6.000 3.000 6,-6.000 3.000 6,-4.000 9.000 4,1.000 16.000 5,-1.000 15.000 3,1.000 17.000 3,-4.000 14.000 4,-6.000 17.000 5,-6.000 15.000 3,-6.000 16.000 4,-2.000 15.000 3,3.000 16.000 0,3.000 15.000 1,4.000 17.000 1,4.000 17.000-1,6.000 23.000-2,7.000 22.000-2,6.000 22.000-2,4.000 19.000-2,4.000 20.000-1,3.000 18.000-1,3.000 20.000-2,3.000 21.000-3,3.000 25.000-5,3.000 25.000-4,4.000 25.000-6,-1.000 18.000-2,-3.000 14.000-2,-3.000 11.000-3,-2.000 14.000-1,0.000-6.000-7,7.000-21.000-10,6.000-22.000-10,7.000-22.000-12,-3.000-22.000-6,-8.000-22.000-6,-10.000-22.000-4,-9.000-21.000-5,-10.000-26.000 2,-9.000-28.000 7,-10.000-28.000 9,-8.000-27.000 7</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1"/>
    </inkml:context>
    <inkml:brush xml:id="br0">
      <inkml:brushProperty name="width" value="0.0401657596230507" units="cm"/>
      <inkml:brushProperty name="height" value="0.0401657596230507" units="cm"/>
      <inkml:brushProperty name="color" value="#000000"/>
      <inkml:brushProperty name="ignorePressure" value="0"/>
    </inkml:brush>
  </inkml:definitions>
  <inkml:trace contextRef="#ctx0" brushRef="#br0">15450.000 12100.000 547,'-99.000'0.000'5,"4.000"0.000"8,3.000 0.000 8,3.000 0.000 10,20.000-4.000 7,38.000-5.000 7,37.000-7.000 6,38.000-5.000 6,26.000-4.000-1,16.000 0.000-11,15.000 0.000-11,17.000 0.000-10,8.000 0.000-8,4.000 0.000-5,3.000 0.000-6,3.000 0.000-4,-2.000 3.000-10,-6.000 6.000-10,-6.000 7.000-13,-6.000 6.000-11,-9.000 3.000-5,-8.000 0.000 0,-10.000 0.000 1,-9.000 0.000 0,-12.000 0.000 2,-11.000 0.000 1,-14.000 0.000 2,-11.000 0.000 1</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1"/>
    </inkml:context>
    <inkml:brush xml:id="br0">
      <inkml:brushProperty name="width" value="0.0392098240554333" units="cm"/>
      <inkml:brushProperty name="height" value="0.0392098240554333" units="cm"/>
      <inkml:brushProperty name="color" value="#000000"/>
      <inkml:brushProperty name="ignorePressure" value="0"/>
    </inkml:brush>
  </inkml:definitions>
  <inkml:trace contextRef="#ctx0" brushRef="#br0">16350.000 11050.000 561,'-68.000'-24.000'0,"17.000"4.000"3,15.000 3.000 0,16.000 3.000 3,5.000 1.000 3,-2.000 1.000 8,-3.000-1.000 7,-3.000 1.000 7,2.000 13.000 7,10.000 29.000 7,10.000 28.000 5,9.000 28.000 8,4.000 17.000-3,1.000 6.000-13,-1.000 7.000-11,1.000 6.000-12,-3.000 4.000-12,-2.000 4.000-10,-3.000 3.000-13,-3.000 3.000-10,-2.000-1.000-11,0.000-2.000-7,0.000-3.000-8,0.000-3.000-9,0.000-15.000-1,0.000-24.000 7,0.000-26.000 5,0.000-24.000 5</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2"/>
    </inkml:context>
    <inkml:brush xml:id="br0">
      <inkml:brushProperty name="width" value="0.0419531539082527" units="cm"/>
      <inkml:brushProperty name="height" value="0.0419531539082527" units="cm"/>
      <inkml:brushProperty name="color" value="#000000"/>
      <inkml:brushProperty name="ignorePressure" value="0"/>
    </inkml:brush>
  </inkml:definitions>
  <inkml:trace contextRef="#ctx0" brushRef="#br0">17850.000 10700.000 524,'23.000'100.000'160,"-3.000"0.000"-39,-3.000 0.000-39,-2.000 0.000-39,-5.000 1.000-22,-2.000 4.000-2,-3.000 3.000-4,-3.000 3.000-4,-4.000-1.000-7,-3.000-2.000-13,-3.000-3.000-12,-2.000-3.000-12,-5.000-6.000-8,-2.000-5.000-3,-3.000-7.000-4,-3.000-5.000-3,-1.000-11.000 0,4.000-11.000 1,3.000-14.000 2,3.000-11.000 2</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2"/>
    </inkml:context>
    <inkml:brush xml:id="br0">
      <inkml:brushProperty name="width" value="0.0314231999218464" units="cm"/>
      <inkml:brushProperty name="height" value="0.0314231999218464" units="cm"/>
      <inkml:brushProperty name="color" value="#000000"/>
      <inkml:brushProperty name="ignorePressure" value="0"/>
    </inkml:brush>
  </inkml:definitions>
  <inkml:trace contextRef="#ctx0" brushRef="#br0">17750.000 12100.000 700,'25.000'-54.000'0,"0.000"-5.000"1,0.000-7.000 1,0.000-5.000 1,1.000-1.000 4,4.000 6.000 5,3.000 7.000 8,3.000 6.000 5,4.000 4.000 4,7.000 4.000 0,6.000 3.000 1,7.000 3.000 0,-1.000 4.000-2,-6.000 7.000-3,-6.000 6.000-4,-6.000 7.000-4,-4.000 2.000-4,1.000 1.000-6,-1.000-1.000-7,1.000 1.000-5,-3.000 1.000-6,-2.000 3.000-7,-3.000 3.000-6,-3.000 4.000-6,-2.000 2.000-3,0.000 4.000 1,0.000 3.000 1,0.000 3.000 0</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3"/>
    </inkml:context>
    <inkml:brush xml:id="br0">
      <inkml:brushProperty name="width" value="0.0500265881419182" units="cm"/>
      <inkml:brushProperty name="height" value="0.0500265881419182" units="cm"/>
      <inkml:brushProperty name="color" value="#000000"/>
      <inkml:brushProperty name="ignorePressure" value="0"/>
    </inkml:brush>
  </inkml:definitions>
  <inkml:trace contextRef="#ctx0" brushRef="#br0">18750.000 10600.000 439,'-2.000'-46.000'2,"-3.000"10.000"2,-3.000 10.000 3,-2.000 9.000 3,-3.000 2.000 5,1.000-2.000 9,-1.000-3.000 8,1.000-3.000 7,1.000 7.000 7,3.000 19.000 4,3.000 19.000 2,4.000 19.000 5,2.000 12.000-4,4.000 6.000-9,3.000 7.000-10,3.000 6.000-10,-1.000 6.000-5,-2.000 6.000-4,-3.000 7.000-3,-3.000 6.000-2,-2.000 9.000-4,0.000 13.000-2,0.000 12.000-2,0.000 13.000-4,-2.000 6.000-1,-3.000 0.000-3,-3.000 0.000-2,-2.000 0.000-1,-5.000-2.000-3,-2.000-3.000-3,-3.000-3.000-2,-3.000-2.000-3,1.000-12.000-2,6.000-19.000-4,7.000-18.000-1,6.000-19.000-3,12.000-35.000-4,19.000-49.000-6,19.000-51.000-5,19.000-49.000-5,9.000-24.000 2,0.000 3.000 9,0.000 3.000 9,0.000 4.000 10,-4.000 7.000 6,-5.000 13.000 7,-7.000 12.000 5,-5.000 13.000 7,-8.000 10.000 4,-5.000 10.000 2,-7.000 10.000 4,-5.000 9.000 3,-4.000 10.000 6,0.000 14.000 11,0.000 11.000 10,0.000 14.000 10,-4.000 11.000 1,-5.000 14.000-13,-7.000 11.000-10,-5.000 14.000-13,-4.000 2.000-5,0.000-6.000-2,0.000-6.000-1,0.000-6.000-1,6.000-9.000-9,13.000-8.000-16,12.000-10.000-16,13.000-9.000-17,6.000-12.000-5,0.000-11.000 7,0.000-14.000 7,0.000-11.000 7,0.000-7.000 4,0.000 0.000 4,0.000 0.000 2,0.000 0.000 4,-5.000 3.000 5,-9.000 6.000 8,-10.000 7.000 8,-8.000 6.000 9,-8.000 9.000 10,-2.000 13.000 13,-3.000 12.000 12,-3.000 13.000 12,-2.000 7.000 2,0.000 4.000-12,0.000 3.000-11,0.000 3.000-11,0.000 4.000-9,0.000 7.000-6,0.000 6.000-6,0.000 7.000-6,1.000 2.000-5,4.000 1.000-1,3.000-1.000-2,3.000 1.000-2,1.000-4.000-1,1.000-6.000 1,-1.000-6.000 0,1.000-6.000 1,5.000-9.000-1,14.000-8.000-2,11.000-10.000-3,14.000-9.000-2,3.000-12.000-1,-2.000-11.000 3,-3.000-14.000 1,-3.000-11.000 2,-2.000-12.000 2,0.000-9.000 0,0.000-10.000 2,0.000-8.000 0,-5.000-4.000 1,-9.000 3.000 3,-10.000 3.000 2,-8.000 4.000 2,-8.000 4.000 2,-2.000 6.000 0,-3.000 7.000 2,-3.000 6.000 0,-10.000 4.000-1,-16.000 4.000-5,-15.000 3.000-5,-15.000 3.000-4,-11.000 7.000-8,-2.000 14.000-9,-3.000 11.000-11,-3.000 14.000-10,2.000 7.000-2,10.000 3.000 4,10.000 3.000 6,9.000 4.000 5</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3"/>
    </inkml:context>
    <inkml:brush xml:id="br0">
      <inkml:brushProperty name="width" value="0.0391928851604462" units="cm"/>
      <inkml:brushProperty name="height" value="0.0391928851604462" units="cm"/>
      <inkml:brushProperty name="color" value="#000000"/>
      <inkml:brushProperty name="ignorePressure" value="0"/>
    </inkml:brush>
  </inkml:definitions>
  <inkml:trace contextRef="#ctx0" brushRef="#br0">21800.000 11200.000 561,'104.000'-24.000'120,"10.000"4.000"-23,10.000 3.000-25,9.000 3.000-23,6.000 1.000-16,3.000 1.000-6,3.000-1.000-7,4.000 1.000-7,-3.000-1.000-6,-5.000 1.000-7,-7.000-1.000-6,-5.000 1.000-8,-11.000 1.000-7,-11.000 3.000-12,-14.000 3.000-9,-11.000 4.000-10,-14.000 1.000-3,-11.000 0.000 7,-14.000 0.000 5,-11.000 0.000 7</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3"/>
    </inkml:context>
    <inkml:brush xml:id="br0">
      <inkml:brushProperty name="width" value="0.0368368066847324" units="cm"/>
      <inkml:brushProperty name="height" value="0.0368368066847324" units="cm"/>
      <inkml:brushProperty name="color" value="#000000"/>
      <inkml:brushProperty name="ignorePressure" value="0"/>
    </inkml:brush>
  </inkml:definitions>
  <inkml:trace contextRef="#ctx0" brushRef="#br0">23700.000 10350.000 597,'-40.000'0.000'51,"23.000"0.000"2,22.000 0.000 3,22.000 0.000 3,15.000 3.000-4,9.000 6.000-10,10.000 7.000-10,10.000 6.000-10,2.000 4.000-9,-3.000 4.000-9,-3.000 3.000-7,-2.000 3.000-10,-5.000 1.000-2,-2.000 1.000 2,-3.000-1.000 2,-3.000 1.000 3,-6.000-1.000-5,-5.000 1.000-13,-7.000-1.000-13,-5.000 1.000-12,-8.000-3.000-7,-5.000-2.000 0,-7.000-3.000 0,-5.000-3.000 0</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3"/>
    </inkml:context>
    <inkml:brush xml:id="br0">
      <inkml:brushProperty name="width" value="0.0384595394134521" units="cm"/>
      <inkml:brushProperty name="height" value="0.0384595394134521" units="cm"/>
      <inkml:brushProperty name="color" value="#000000"/>
      <inkml:brushProperty name="ignorePressure" value="0"/>
    </inkml:brush>
  </inkml:definitions>
  <inkml:trace contextRef="#ctx0" brushRef="#br0">21850.000 12150.000 572,'-46.000'1.000'0,"10.000"4.000"0,10.000 3.000 0,9.000 3.000 0,2.000-1.000 3,-2.000-2.000 7,-3.000-3.000 6,-3.000-3.000 7,7.000-2.000 8,19.000 0.000 8,19.000 0.000 9,19.000 0.000 9,21.000 0.000-2,26.000 0.000-10,24.000 0.000-11,26.000 0.000-11,13.000-2.000-6,4.000-3.000-5,3.000-3.000-3,3.000-2.000-3,-4.000-3.000-7,-8.000 1.000-7,-10.000-1.000-9,-9.000 1.000-7,-15.000 2.000-9,-18.000 7.000-11,-19.000 6.000-11,-18.000 7.000-11,-14.000 2.000 0,-5.000 1.000 8,-7.000-1.000 9,-5.000 1.000 10</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4"/>
    </inkml:context>
    <inkml:brush xml:id="br0">
      <inkml:brushProperty name="width" value="0.0330871790647507" units="cm"/>
      <inkml:brushProperty name="height" value="0.0330871790647507" units="cm"/>
      <inkml:brushProperty name="color" value="#000000"/>
      <inkml:brushProperty name="ignorePressure" value="0"/>
    </inkml:brush>
  </inkml:definitions>
  <inkml:trace contextRef="#ctx0" brushRef="#br0">22250.000 12450.000 664,'-47.000'0.000'8,"6.000"0.000"16,7.000 0.000 15,6.000 0.000 16,13.000 4.000 3,23.000 10.000-8,22.000 10.000-8,22.000 9.000-8,15.000 4.000-13,9.000 1.000-16,10.000-1.000-18,10.000 1.000-16,-4.000-4.000-6,-16.000-6.000 6,-15.000-6.000 7,-15.000-6.000 5,-11.000-2.000-4,-2.000 3.000-11,-3.000 3.000-14,-3.000 4.000-13</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4"/>
    </inkml:context>
    <inkml:brush xml:id="br0">
      <inkml:brushProperty name="width" value="0.0429301634430885" units="cm"/>
      <inkml:brushProperty name="height" value="0.0429301634430885" units="cm"/>
      <inkml:brushProperty name="color" value="#000000"/>
      <inkml:brushProperty name="ignorePressure" value="0"/>
    </inkml:brush>
  </inkml:definitions>
  <inkml:trace contextRef="#ctx0" brushRef="#br0">25250.000 10650.000 512,'-22.000'-10.000'85,"6.000"32.000"-5,7.000 31.000-6,6.000 32.000-4,3.000 19.000-10,0.000 10.000-13,0.000 10.000-13,0.000 9.000-13,0.000 2.000-9,0.000-2.000-7,0.000-3.000-7,0.000-3.000-7,-2.000-7.000-5,-3.000-9.000-5,-3.000-10.000-4,-2.000-8.000-5,-3.000-12.000-5,1.000-12.000-6,-1.000-13.000-6,1.000-12.000-5</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9"/>
    </inkml:context>
    <inkml:brush xml:id="br0">
      <inkml:brushProperty name="width" value="0.0438635088503361" units="cm"/>
      <inkml:brushProperty name="height" value="0.0438635088503361" units="cm"/>
      <inkml:brushProperty name="color" value="#f2395b"/>
      <inkml:brushProperty name="ignorePressure" value="0"/>
    </inkml:brush>
  </inkml:definitions>
  <inkml:trace contextRef="#ctx0" brushRef="#br0">90050.000 32200.000 501,'18.000'-82.000'74,"-11.000"39.000"-7,-14.000 36.000-7,-11.000 39.000-8,-11.000 25.000-6,-5.000 17.000-6,-7.000 15.000-5,-5.000 16.000-6,-15.000 21.000-5,-22.000 29.000-5,-22.000 28.000-5,-21.000 28.000-6,-12.000 7.000-1,1.000-11.000 0,-1.000-14.000 0,1.000-11.000 0,4.000-20.000-4,9.000-24.000-10,10.000-26.000-9,10.000-24.000-9,11.000-21.000-8,17.000-16.000-6,15.000-15.000-7,16.000-15.000-6,12.000-15.000-3,9.000-12.000-1,10.000-13.000-2,10.000-12.000 0</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4"/>
    </inkml:context>
    <inkml:brush xml:id="br0">
      <inkml:brushProperty name="width" value="0.0364100113511086" units="cm"/>
      <inkml:brushProperty name="height" value="0.0364100113511086" units="cm"/>
      <inkml:brushProperty name="color" value="#000000"/>
      <inkml:brushProperty name="ignorePressure" value="0"/>
    </inkml:brush>
  </inkml:definitions>
  <inkml:trace contextRef="#ctx0" brushRef="#br0">25100.000 11700.000 604,'4.000'-91.000'14,"10.000"19.000"7,10.000 19.000 6,9.000 19.000 8,7.000 9.000 2,7.000 0.000-3,6.000 0.000-2,7.000 0.000-2,5.000 0.000-3,7.000 0.000 1,6.000 0.000-2,7.000 0.000 1,-3.000 1.000-4,-8.000 4.000-6,-10.000 3.000-5,-9.000 3.000-6,-7.000 3.000-7,-3.000 3.000-5,-3.000 3.000-6,-2.000 4.000-7,-5.000 2.000-11,-2.000 4.000-18,-3.000 3.000-18,-3.000 3.000-18</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5"/>
    </inkml:context>
    <inkml:brush xml:id="br0">
      <inkml:brushProperty name="width" value="0.0448002368211746" units="cm"/>
      <inkml:brushProperty name="height" value="0.0448002368211746" units="cm"/>
      <inkml:brushProperty name="color" value="#000000"/>
      <inkml:brushProperty name="ignorePressure" value="0"/>
    </inkml:brush>
  </inkml:definitions>
  <inkml:trace contextRef="#ctx0" brushRef="#br0">26300.000 10300.000 491,'-66.000'-83.000'35,"19.000"34.000"14,19.000 35.000 13,19.000 35.000 13,10.000 19.000-1,4.000 7.000-13,3.000 6.000-15,3.000 7.000-14,1.000 10.000-10,1.000 16.000-3,-1.000 15.000-5,1.000 17.000-3,-6.000 11.000-5,-8.000 10.000-4,-10.000 10.000-3,-9.000 9.000-3,-5.000-4.000-6,0.000-15.000-5,0.000-15.000-7,0.000-16.000-5,12.000-32.000-9,26.000-46.000-11,24.000-47.000-10,26.000-47.000-11,12.000-22.000 1,0.000 3.000 13,0.000 3.000 13,0.000 4.000 13,-4.000 8.000 10,-5.000 17.000 6,-7.000 15.000 8,-5.000 16.000 6,-12.000 21.000 11,-16.000 29.000 14,-15.000 28.000 15,-15.000 28.000 15,-11.000 10.000 2,-2.000-5.000-11,-3.000-7.000-10,-3.000-5.000-11,-1.000-8.000-7,4.000-5.000-4,3.000-7.000-4,3.000-5.000-4,12.000-11.000-5,22.000-11.000-9,22.000-14.000-6,23.000-11.000-9,10.000-14.000-5,0.000-11.000-3,0.000-14.000-4,0.000-11.000-4,-5.000-7.000 0,-9.000 0.000 2,-10.000 0.000 2,-8.000 0.000 2,-6.000-4.000 2,1.000-5.000 1,-1.000-7.000 2,1.000-5.000 1,-4.000 0.000 3,-6.000 10.000 5,-6.000 10.000 4,-6.000 9.000 4</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5"/>
    </inkml:context>
    <inkml:brush xml:id="br0">
      <inkml:brushProperty name="width" value="0.0432514399290085" units="cm"/>
      <inkml:brushProperty name="height" value="0.0432514399290085" units="cm"/>
      <inkml:brushProperty name="color" value="#000000"/>
      <inkml:brushProperty name="ignorePressure" value="0"/>
    </inkml:brush>
  </inkml:definitions>
  <inkml:trace contextRef="#ctx0" brushRef="#br0">27450.000 10100.000 508,'-24.000'-47.000'0,"4.000"6.000"0,3.000 7.000 0,3.000 6.000 0,6.000 9.000 12,9.000 13.000 24,10.000 12.000 25,10.000 13.000 23,5.000 10.000 4,4.000 10.000-17,3.000 10.000-16,3.000 9.000-18,-1.000 4.000-13,-2.000 1.000-8,-3.000-1.000-8,-3.000 1.000-10,-2.000 1.000-9,0.000 3.000-13,0.000 3.000-11,0.000 4.000-12,-2.000-3.000-5,-3.000-5.000 1,-3.000-7.000 2,-2.000-5.000 0,-3.000-8.000 3,1.000-5.000 1,-1.000-7.000 2,1.000-5.000 2</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5"/>
    </inkml:context>
    <inkml:brush xml:id="br0">
      <inkml:brushProperty name="width" value="0.0523542165756226" units="cm"/>
      <inkml:brushProperty name="height" value="0.0523542165756226" units="cm"/>
      <inkml:brushProperty name="color" value="#000000"/>
      <inkml:brushProperty name="ignorePressure" value="0"/>
    </inkml:brush>
  </inkml:definitions>
  <inkml:trace contextRef="#ctx0" brushRef="#br0">29200.000 9800.000 420,'-27.000'-24.000'44,"-3.000"4.000"1,-3.000 3.000 1,-2.000 3.000 0,-5.000 9.000-4,-2.000 16.000-9,-3.000 15.000-8,-3.000 17.000-9,-7.000 10.000-5,-9.000 6.000-1,-10.000 7.000 0,-8.000 6.000-1,-6.000 1.000-2,1.000-3.000-3,-1.000-3.000-3,1.000-2.000-3,5.000-5.000-5,14.000-2.000-5,11.000-3.000-6,14.000-3.000-6,8.000-6.000 4,7.000-5.000 14,6.000-7.000 15,7.000-5.000 14,4.000 0.000 6,3.000 10.000 1,3.000 10.000 0,4.000 9.000-1,2.000 2.000-1,4.000-2.000-3,3.000-3.000-3,3.000-3.000-4,-1.000 4.000-2,-2.000 13.000-2,-3.000 12.000-2,-3.000 13.000-2,-4.000 9.000-2,-3.000 6.000-1,-3.000 7.000-2,-2.000 6.000-1,-5.000 7.000-4,-2.000 10.000-4,-3.000 10.000-5,-3.000 9.000-5,-4.000 6.000-6,-3.000 3.000-8,-3.000 3.000-8,-2.000 4.000-7,-3.000 4.000-5,1.000 6.000-1,-1.000 7.000-2,1.000 6.000-2,4.000-7.000 3,9.000-18.000 4,10.000-19.000 6,10.000-18.000 5,4.000-21.000 4,0.000-22.000 4,0.000-22.000 3,0.000-21.000 4</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9"/>
    </inkml:context>
    <inkml:brush xml:id="br0">
      <inkml:brushProperty name="width" value="0.0375873036682606" units="cm"/>
      <inkml:brushProperty name="height" value="0.0375873036682606" units="cm"/>
      <inkml:brushProperty name="color" value="#000000"/>
      <inkml:brushProperty name="ignorePressure" value="0"/>
    </inkml:brush>
  </inkml:definitions>
  <inkml:trace contextRef="#ctx0" brushRef="#br0">29550.000 9300.000 585,'7.000'-46.000'14,"17.000"10.000"9,15.000 10.000 8,16.000 9.000 7,5.000 6.000 4,-2.000 3.000-2,-3.000 3.000-1,-3.000 4.000-1,-4.000 4.000-3,-3.000 6.000-6,-3.000 7.000-6,-2.000 6.000-5,-8.000 6.000-4,-8.000 6.000-2,-10.000 7.000-3,-9.000 6.000-3,-7.000 4.000-3,-3.000 4.000-3,-3.000 3.000-3,-2.000 3.000-4,-11.000 4.000-3,-15.000 7.000-2,-15.000 6.000-3,-16.000 7.000-1,-10.000 0.000-2,-3.000-2.000 2,-3.000-3.000 2,-2.000-3.000 1,3.000-10.000 1,14.000-16.000 2,11.000-15.000 2,14.000-15.000 2,25.000-12.000 4,42.000-6.000 6,40.000-6.000 5,41.000-6.000 6,15.000-6.000-1,-9.000-2.000-9,-10.000-3.000-8,-8.000-3.000-8,-9.000-1.000-6,-6.000 4.000-5,-6.000 3.000-4,-6.000 3.000-5,-7.000 3.000-3,-6.000 3.000 0,-6.000 3.000-2,-6.000 4.000 0,-6.000 1.000 1,-2.000 0.000 3,-3.000 0.000 3,-3.000 0.000 4</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9"/>
    </inkml:context>
    <inkml:brush xml:id="br0">
      <inkml:brushProperty name="width" value="0.0310099143534899" units="cm"/>
      <inkml:brushProperty name="height" value="0.0310099143534899" units="cm"/>
      <inkml:brushProperty name="color" value="#000000"/>
      <inkml:brushProperty name="ignorePressure" value="0"/>
    </inkml:brush>
  </inkml:definitions>
  <inkml:trace contextRef="#ctx0" brushRef="#br0">30250.000 9900.000 709,'207.000'-47.000'124,"-33.000"6.000"-34,-35.000 7.000-35,-34.000 6.000-33,-21.000 6.000-23,-6.000 6.000-7,-6.000 7.000-10,-6.000 6.000-7,-9.000 3.000-8,-8.000 0.000-6,-10.000 0.000-6,-9.000 0.000-5</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29"/>
    </inkml:context>
    <inkml:brush xml:id="br0">
      <inkml:brushProperty name="width" value="0.0365394242107868" units="cm"/>
      <inkml:brushProperty name="height" value="0.0365394242107868" units="cm"/>
      <inkml:brushProperty name="color" value="#000000"/>
      <inkml:brushProperty name="ignorePressure" value="0"/>
    </inkml:brush>
  </inkml:definitions>
  <inkml:trace contextRef="#ctx0" brushRef="#br0">31050.000 9100.000 602,'-29.000'-24.000'0,"-5.000"4.000"2,-7.000 3.000 0,-5.000 3.000 2,0.000 9.000 11,10.000 16.000 19,10.000 15.000 22,9.000 17.000 20,6.000 14.000 1,3.000 17.000-18,3.000 15.000-18,4.000 16.000-18,1.000 7.000-15,0.000 1.000-9,0.000-1.000-10,0.000 1.000-10,0.000-3.000-5,0.000-2.000-1,0.000-3.000-1,0.000-3.000 0,-2.000-10.000-5,-3.000-16.000-11,-3.000-15.000-10,-2.000-15.000-10</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0"/>
    </inkml:context>
    <inkml:brush xml:id="br0">
      <inkml:brushProperty name="width" value="0.0385223105549812" units="cm"/>
      <inkml:brushProperty name="height" value="0.0385223105549812" units="cm"/>
      <inkml:brushProperty name="color" value="#000000"/>
      <inkml:brushProperty name="ignorePressure" value="0"/>
    </inkml:brush>
  </inkml:definitions>
  <inkml:trace contextRef="#ctx0" brushRef="#br0">31000.000 11100.000 571,'51.000'-69.000'74,"4.000"13.000"-8,3.000 12.000-11,3.000 13.000-10,10.000 7.000-6,20.000 4.000-4,18.000 3.000-5,20.000 3.000-3,2.000 1.000-5,-12.000 1.000-5,-13.000-1.000-5,-12.000 1.000-6,-7.000 1.000-7,1.000 3.000-13,-1.000 3.000-12,1.000 4.000-12,-7.000 2.000-9,-12.000 4.000-6,-13.000 3.000-7,-12.000 3.000-7</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0"/>
    </inkml:context>
    <inkml:brush xml:id="br0">
      <inkml:brushProperty name="width" value="0.0393774807453156" units="cm"/>
      <inkml:brushProperty name="height" value="0.0393774807453156" units="cm"/>
      <inkml:brushProperty name="color" value="#000000"/>
      <inkml:brushProperty name="ignorePressure" value="0"/>
    </inkml:brush>
  </inkml:definitions>
  <inkml:trace contextRef="#ctx0" brushRef="#br0">32300.000 10200.000 558,'-47.000'0.000'0,"6.000"0.000"0,7.000 0.000 0,6.000 0.000 0,3.000-2.000 4,0.000-3.000 9,0.000-3.000 8,0.000-2.000 9,1.000 6.000 8,4.000 20.000 7,3.000 18.000 7,3.000 20.000 7,1.000 14.000-2,1.000 14.000-11,-1.000 11.000-11,1.000 14.000-12,-3.000 8.000-9,-2.000 7.000-9,-3.000 6.000-9,-3.000 7.000-9,1.000 0.000-4,6.000-2.000 0,7.000-3.000-1,6.000-3.000 1,1.000-15.000-10,-3.000-24.000-18,-3.000-26.000-19,-2.000-24.000-18</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1"/>
    </inkml:context>
    <inkml:brush xml:id="br0">
      <inkml:brushProperty name="width" value="0.0533158406615257" units="cm"/>
      <inkml:brushProperty name="height" value="0.0533158406615257" units="cm"/>
      <inkml:brushProperty name="color" value="#000000"/>
      <inkml:brushProperty name="ignorePressure" value="0"/>
    </inkml:brush>
  </inkml:definitions>
  <inkml:trace contextRef="#ctx0" brushRef="#br0">33650.000 10200.000 412,'-27.000'-18.000'10,"-3.000"17.000"21,-3.000 15.000 19,-2.000 16.000 21,-5.000 13.000 3,-2.000 14.000-15,-3.000 11.000-15,-3.000 14.000-14,1.000 5.000-10,6.000 1.000-4,7.000-1.000-4,6.000 1.000-5,3.000-3.000-2,0.000-2.000-1,0.000-3.000 0,0.000-3.000 0,15.000-13.000-7,32.000-22.000-12,31.000-22.000-12,32.000-21.000-12,8.000-18.000-4,-11.000-12.000 6,-14.000-13.000 6,-11.000-12.000 5,-11.000-7.000 5,-5.000 1.000 3,-7.000-1.000 4,-5.000 1.000 3,-8.000 1.000 2,-5.000 3.000 3,-7.000 3.000 2,-5.000 4.000 1,-4.000 1.000 3,0.000 0.000 3,0.000 0.000 3,0.000 0.000 2,0.000 1.000 2,0.000 4.000-1,0.000 3.000 0,0.000 3.000-1,3.000 1.000 3,6.000 1.000 5,7.000-1.000 6,6.000 1.000 6,4.000 4.000 1,4.000 9.000-5,3.000 10.000-3,3.000 10.000-4,1.000 4.000-2,1.000 0.000-1,-1.000 0.000-1,1.000 0.000-1,-3.000 4.000-1,-2.000 10.000-1,-3.000 10.000 0,-3.000 9.000-2,-4.000 4.000 1,-3.000 1.000 0,-3.000-1.000 0,-2.000 1.000 0,-5.000 2.000 0,-2.000 7.000-2,-3.000 6.000-3,-3.000 7.000-2,-6.000 2.000-3,-5.000 1.000-2,-7.000-1.000-2,-5.000 1.000-4,-6.000-1.000-2,-3.000 1.000-3,-3.000-1.000-4,-2.000 1.000-2,10.000-12.000-5,25.000-21.000-3,25.000-22.000-5,25.000-22.000-4,12.000-11.000 1,1.000 0.000 6,-1.000 0.000 7,1.000 0.000 5,-4.000 1.000 5,-6.000 4.000 2,-6.000 3.000 1,-6.000 3.000 2,-6.000 3.000 0,-2.000 3.000-3,-3.000 3.000-1,-3.000 4.000-3,-6.000-3.000-1,-5.000-5.000-1,-7.000-7.000 1,-5.000-5.000-1,-3.000-8.000 0,4.000-5.000 1,3.000-7.000 0,3.000-5.000 0,1.000-8.000 1,1.000-5.000 2,-1.000-7.000 2,1.000-5.000 3,1.000-3.000 1,3.000 4.000 4,3.000 3.000 2,4.000 3.000 2,-3.000 3.000 4,-5.000 3.000 4,-7.000 3.000 4,-5.000 4.000 5,-6.000 16.000 14,-3.000 32.000 23,-3.000 31.000 23,-2.000 32.000 24,-3.000 18.000 2,1.000 6.000-21,-1.000 7.000-21,1.000 6.000-20,-1.000 7.000-14,1.000 10.000-8,-1.000 10.000-7,1.000 9.000-8,-1.000 13.000-7,1.000 20.000-6,-1.000 18.000-5,1.000 20.000-6,-3.000-1.000-6,-2.000-19.000-5,-3.000-18.000-5,-3.000-19.000-6,-1.000-10.000-5,4.000 1.000-3,3.000-1.000-3,3.000 1.000-3,1.000-12.000 1,1.000-21.000 7,-1.000-22.000 6,1.000-22.000 7</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8:59"/>
    </inkml:context>
    <inkml:brush xml:id="br0">
      <inkml:brushProperty name="width" value="0.033487431704998" units="cm"/>
      <inkml:brushProperty name="height" value="0.033487431704998" units="cm"/>
      <inkml:brushProperty name="color" value="#f2395b"/>
      <inkml:brushProperty name="ignorePressure" value="0"/>
    </inkml:brush>
  </inkml:definitions>
  <inkml:trace contextRef="#ctx0" brushRef="#br0">89250.000 30300.000 656,'25.000'-25.000'0,"0.000"0.000"0,0.000 0.000 0,0.000 0.000 0,1.000 0.000 6,4.000 0.000 11,3.000 0.000 11,3.000 0.000 12,-1.000 6.000 5,-2.000 13.000-2,-3.000 12.000-1,-3.000 13.000-1,2.000 16.000-5,10.000 23.000-11,10.000 22.000-10,9.000 22.000-9,4.000 8.000-16,1.000-2.000-17,-1.000-3.000-18,1.000-3.000-19,-6.000-13.000-5,-8.000-22.000 8,-10.000-22.000 7,-9.000-21.000 8</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1"/>
    </inkml:context>
    <inkml:brush xml:id="br0">
      <inkml:brushProperty name="width" value="0.033997867256403" units="cm"/>
      <inkml:brushProperty name="height" value="0.033997867256403" units="cm"/>
      <inkml:brushProperty name="color" value="#000000"/>
      <inkml:brushProperty name="ignorePressure" value="0"/>
    </inkml:brush>
  </inkml:definitions>
  <inkml:trace contextRef="#ctx0" brushRef="#br0">35700.000 9750.000 647,'76.000'-25.000'8,"4.000"0.000"17,3.000 0.000 17,3.000 0.000 17,3.000 3.000 3,3.000 6.000-10,3.000 7.000-11,4.000 6.000-11,2.000 3.000-10,4.000 0.000-9,3.000 0.000-9,3.000 0.000-9,-4.000 1.000-7,-8.000 4.000-8,-10.000 3.000-5,-9.000 3.000-6,-12.000 3.000-8,-11.000 3.000-6,-14.000 3.000-9,-11.000 4.000-7</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3"/>
    </inkml:context>
    <inkml:brush xml:id="br0">
      <inkml:brushProperty name="width" value="0.0420123264193535" units="cm"/>
      <inkml:brushProperty name="height" value="0.0420123264193535" units="cm"/>
      <inkml:brushProperty name="color" value="#000000"/>
      <inkml:brushProperty name="ignorePressure" value="0"/>
    </inkml:brush>
  </inkml:definitions>
  <inkml:trace contextRef="#ctx0" brushRef="#br0">8600.000 4550.000 523,'-5.000'-69.000'0,"-9.000"13.000"0,-10.000 12.000 0,-8.000 13.000 0,-9.000 20.000 6,-6.000 28.000 12,-6.000 28.000 11,-6.000 29.000 12,-2.000 8.000 2,3.000-8.000-8,3.000-10.000-6,4.000-9.000-9,-4.000 5.000-3,-9.000 23.000-1,-10.000 22.000-1,-8.000 22.000 0,-3.000 12.000-2,7.000 3.000 0,6.000 3.000-1,7.000 4.000-2,10.000-3.000-1,16.000-5.000-2,15.000-7.000-2,17.000-5.000-2,13.000-11.000-1,13.000-11.000 0,12.000-14.000 1,13.000-11.000 0,9.000-9.000 0,6.000-3.000 0,7.000-3.000-2,6.000-2.000 0,1.000 0.000-2,-3.000 7.000 0,-3.000 6.000-1,-2.000 7.000 0,-9.000 2.000-1,-12.000 1.000 2,-13.000-1.000 1,-12.000 1.000 2,-9.000 2.000 1,-2.000 7.000-1,-3.000 6.000 1,-3.000 7.000 0,-9.000 5.000 0,-11.000 7.000 0,-14.000 6.000 0,-11.000 7.000 0,-11.000 0.000-2,-5.000-2.000-3,-7.000-3.000-2,-5.000-3.000-4,-4.000-6.000-3,0.000-5.000-3,0.000-7.000-5,0.000-5.000-3,1.000-8.000-4,4.000-5.000-3,3.000-7.000-2,3.000-5.000-4,4.000-8.000 1,7.000-5.000 3,6.000-7.000 2,7.000-5.000 4,5.000-8.000 2,7.000-5.000 1,6.000-7.000 2,7.000-5.000 1,4.000-3.000 8,3.000 4.000 15,3.000 3.000 14,4.000 3.000 14,2.000 3.000 7,4.000 3.000 1,3.000 3.000-1,3.000 4.000 1,-1.000 7.000-2,-2.000 13.000-3,-3.000 12.000-3,-3.000 13.000-3,1.000 13.000-3,6.000 17.000-3,7.000 15.000-2,6.000 16.000-3,-1.000 9.000-3,-5.000 3.000-1,-7.000 3.000-2,-5.000 4.000-1,-4.000-3.000-3,0.000-5.000-3,0.000-7.000-2,0.000-5.000-4,0.000 2.000-5,0.000 13.000-8,0.000 12.000-9,0.000 13.000-8,1.000 7.000-5,4.000 4.000-2,3.000 3.000-2,3.000 3.000-2,1.000-16.000-2,1.000-34.000-4,-1.000-35.000-4,1.000-33.000-4</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4"/>
    </inkml:context>
    <inkml:brush xml:id="br0">
      <inkml:brushProperty name="width" value="0.0410177670419216" units="cm"/>
      <inkml:brushProperty name="height" value="0.0410177670419216" units="cm"/>
      <inkml:brushProperty name="color" value="#000000"/>
      <inkml:brushProperty name="ignorePressure" value="0"/>
    </inkml:brush>
  </inkml:definitions>
  <inkml:trace contextRef="#ctx0" brushRef="#br0">9550.000 19700.000 536,'-24.000'-47.000'2,"4.000"6.000"5,3.000 7.000 4,3.000 6.000 4,1.000 10.000 8,1.000 17.000 9,-1.000 15.000 11,1.000 16.000 8,1.000 13.000 2,3.000 14.000-10,3.000 11.000-8,4.000 14.000-8,-1.000 13.000-7,-3.000 16.000 0,-3.000 15.000-2,-2.000 17.000-2,-3.000 10.000-2,1.000 6.000-2,-1.000 7.000-3,1.000 6.000-2,-3.000 12.000-3,-2.000 19.000-3,-3.000 19.000-2,-3.000 19.000-3,-2.000 10.000-5,0.000 4.000-5,0.000 3.000-6,0.000 3.000-7,1.000-10.000-2,4.000-21.000-1,3.000-22.000 0,3.000-22.000-1,4.000-22.000-2,7.000-22.000-3,6.000-22.000-4,7.000-21.000-4</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5"/>
    </inkml:context>
    <inkml:brush xml:id="br0">
      <inkml:brushProperty name="width" value="0.0382491461932659" units="cm"/>
      <inkml:brushProperty name="height" value="0.0382491461932659" units="cm"/>
      <inkml:brushProperty name="color" value="#000000"/>
      <inkml:brushProperty name="ignorePressure" value="0"/>
    </inkml:brush>
  </inkml:definitions>
  <inkml:trace contextRef="#ctx0" brushRef="#br0">10750.000 21250.000 575,'-52.000'7.000'103,"-3.000"17.000"-23,-3.000 15.000-23,-2.000 16.000-22,-5.000 10.000-13,-2.000 7.000-5,-3.000 6.000-3,-3.000 7.000-5,1.000-1.000-3,6.000-6.000-2,7.000-6.000-2,6.000-6.000-2,-1.000-2.000-1,-5.000 3.000 2,-7.000 3.000 2,-5.000 4.000 1,0.000-3.000 1,10.000-5.000 1,10.000-7.000 1,9.000-5.000 1,9.000-3.000 0,9.000 4.000 0,10.000 3.000 1,10.000 3.000 0,13.000-4.000-2,19.000-8.000-6,19.000-10.000-3,19.000-9.000-6,12.000-7.000-3,6.000-3.000-4,7.000-3.000-4,6.000-2.000-3,1.000-1.000-2,-3.000 3.000 2,-3.000 3.000 0,-2.000 4.000 1,-8.000-1.000-1,-8.000-3.000-4,-10.000-3.000-4,-9.000-2.000-4</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6"/>
    </inkml:context>
    <inkml:brush xml:id="br0">
      <inkml:brushProperty name="width" value="0.0443374551832676" units="cm"/>
      <inkml:brushProperty name="height" value="0.0443374551832676" units="cm"/>
      <inkml:brushProperty name="color" value="#000000"/>
      <inkml:brushProperty name="ignorePressure" value="0"/>
    </inkml:brush>
  </inkml:definitions>
  <inkml:trace contextRef="#ctx0" brushRef="#br0">11450.000 21250.000 496,'-22.000'-18.000'80,"6.000"17.000"-13,7.000 15.000-14,6.000 16.000-13,1.000 15.000-7,-3.000 16.000-2,-3.000 15.000-2,-2.000 17.000-1,-5.000 17.000-2,-2.000 23.000-4,-3.000 22.000-3,-3.000 22.000-2,-2.000 5.000-4,0.000-8.000-2,0.000-10.000-2,0.000-9.000-3,1.000-15.000-1,4.000-18.000 0,3.000-19.000 0,3.000-18.000-1,3.000-28.000-6,3.000-33.000-15,3.000-35.000-13,4.000-34.000-15,8.000-23.000-2,17.000-8.000 8,15.000-10.000 9,16.000-9.000 9,7.000-2.000 4,1.000 6.000-1,-1.000 7.000 1,1.000 6.000-1,-3.000 9.000 3,-2.000 13.000 4,-3.000 12.000 6,-3.000 13.000 4,-4.000 7.000 4,-3.000 4.000 4,-3.000 3.000 5,-2.000 3.000 3,-6.000 7.000 2,-6.000 14.000-1,-6.000 11.000-1,-6.000 14.000 0,-6.000 7.000 0,-2.000 3.000 3,-3.000 3.000 2,-3.000 4.000 2,-4.000 1.000 1,-3.000 0.000-3,-3.000 0.000-1,-2.000 0.000-2,-6.000 0.000-3,-6.000 0.000-2,-6.000 0.000-4,-6.000 0.000-4,-4.000-2.000-1,1.000-3.000-1,-1.000-3.000-1,1.000-2.000-2,-3.000-3.000 0,-2.000 1.000-3,-3.000-1.000-3,-3.000 1.000-2,-1.000-3.000-4,4.000-2.000-9,3.000-3.000-6,3.000-3.000-8,3.000-2.000-9,3.000 0.000-9,3.000 0.000-9,4.000 0.000-10</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6"/>
    </inkml:context>
    <inkml:brush xml:id="br0">
      <inkml:brushProperty name="width" value="0.04229586571455" units="cm"/>
      <inkml:brushProperty name="height" value="0.04229586571455" units="cm"/>
      <inkml:brushProperty name="color" value="#000000"/>
      <inkml:brushProperty name="ignorePressure" value="0"/>
    </inkml:brush>
  </inkml:definitions>
  <inkml:trace contextRef="#ctx0" brushRef="#br0">12800.000 22750.000 520,'-22.000'-40.000'104,"6.000"23.000"-17,7.000 22.000-17,6.000 22.000-18,3.000 13.000-12,0.000 7.000-6,0.000 6.000-6,0.000 7.000-5,0.000 4.000-6,0.000 3.000-4,0.000 3.000-5,0.000 4.000-4,0.000 1.000-11,0.000 0.000-15,0.000 0.000-15,0.000 0.000-16,0.000-4.000-9,0.000-5.000-4,0.000-7.000-2,0.000-5.000-4</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6"/>
    </inkml:context>
    <inkml:brush xml:id="br0">
      <inkml:brushProperty name="width" value="0.047366801649332" units="cm"/>
      <inkml:brushProperty name="height" value="0.047366801649332" units="cm"/>
      <inkml:brushProperty name="color" value="#000000"/>
      <inkml:brushProperty name="ignorePressure" value="0"/>
    </inkml:brush>
  </inkml:definitions>
  <inkml:trace contextRef="#ctx0" brushRef="#br0">14250.000 19900.000 464,'0.000'-38.000'11,"0.000"26.000"21,0.000 24.000 21,0.000 26.000 22,0.000 19.000 4,0.000 17.000-13,0.000 15.000-13,0.000 16.000-13,-2.000 9.000-9,-3.000 3.000-5,-3.000 3.000-5,-2.000 4.000-5,-5.000 4.000-4,-2.000 6.000-3,-3.000 7.000-2,-3.000 6.000-3,-1.000 9.000-4,4.000 13.000-3,3.000 12.000-3,3.000 13.000-5,1.000 2.000-1,1.000-5.000 2,-1.000-7.000 1,1.000-5.000 3,1.000-14.000-8,3.000-18.000-14,3.000-19.000-15,4.000-18.000-15,1.000-18.000-7,0.000-16.000 0,0.000-15.000 1,0.000-15.000 1</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7"/>
    </inkml:context>
    <inkml:brush xml:id="br0">
      <inkml:brushProperty name="width" value="0.0377700105309486" units="cm"/>
      <inkml:brushProperty name="height" value="0.0377700105309486" units="cm"/>
      <inkml:brushProperty name="color" value="#000000"/>
      <inkml:brushProperty name="ignorePressure" value="0"/>
    </inkml:brush>
  </inkml:definitions>
  <inkml:trace contextRef="#ctx0" brushRef="#br0">15400.000 21150.000 582,'-8.000'-40.000'95,"-16.000"23.000"-15,-15.000 22.000-15,-15.000 22.000-15,-7.000 13.000-12,3.000 7.000-8,3.000 6.000-8,4.000 7.000-9,-1.000 2.000-6,-3.000 1.000-2,-3.000-1.000-3,-2.000 1.000-3,0.000-3.000-2,7.000-2.000 2,6.000-3.000 1,7.000-3.000 0,5.000-4.000 0,7.000-3.000 2,6.000-3.000 0,7.000-2.000 0,4.000-1.000 1,3.000 3.000-1,3.000 3.000 0,4.000 4.000-1,7.000 2.000 0,13.000 4.000-1,12.000 3.000 1,13.000 3.000-2,9.000-2.000-1,6.000-6.000-5,7.000-6.000-3,6.000-6.000-5,3.000-6.000-5,0.000-2.000-7,0.000-3.000-9,0.000-3.000-7,-2.000-6.000-4,-3.000-5.000 0,-3.000-7.000 0,-2.000-5.000 0,-6.000-4.000 3,-6.000 0.000 6,-6.000 0.000 5,-6.000 0.000 7</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7"/>
    </inkml:context>
    <inkml:brush xml:id="br0">
      <inkml:brushProperty name="width" value="0.0474490970373154" units="cm"/>
      <inkml:brushProperty name="height" value="0.0474490970373154" units="cm"/>
      <inkml:brushProperty name="color" value="#000000"/>
      <inkml:brushProperty name="ignorePressure" value="0"/>
    </inkml:brush>
  </inkml:definitions>
  <inkml:trace contextRef="#ctx0" brushRef="#br0">16500.000 20700.000 463,'-46.000'7.000'59,"10.000"17.000"0,10.000 15.000 2,9.000 16.000 1,6.000 9.000-4,3.000 3.000-9,3.000 3.000-11,4.000 4.000-9,-1.000 5.000-6,-3.000 10.000-4,-3.000 10.000-3,-2.000 9.000-4,-5.000 9.000-2,-2.000 9.000 1,-3.000 10.000 0,-3.000 10.000 1,-1.000 0.000-5,4.000-5.000-7,3.000-7.000-7,3.000-5.000-8,3.000-14.000-4,3.000-18.000 1,3.000-19.000 1,4.000-18.000 0,1.000-26.000-5,0.000-31.000-12,0.000-31.000-12,0.000-31.000-11,7.000-18.000-1,17.000-3.000 12,15.000-3.000 10,16.000-2.000 11,10.000 0.000 9,7.000 7.000 5,6.000 6.000 6,7.000 7.000 5,-6.000 8.000 6,-15.000 14.000 4,-15.000 11.000 4,-16.000 14.000 6,-8.000 7.000 2,0.000 3.000-1,0.000 3.000-1,0.000 4.000 0,0.000 5.000 1,0.000 10.000 6,0.000 10.000 5,0.000 9.000 5,-4.000 4.000-1,-5.000 1.000-7,-7.000-1.000-5,-5.000 1.000-7,-6.000 2.000-4,-3.000 7.000-3,-3.000 6.000-3,-2.000 7.000-1,-8.000 2.000-5,-8.000 1.000-3,-10.000-1.000-5,-9.000 1.000-3,-9.000-3.000-7,-5.000-2.000-7,-7.000-3.000-7,-5.000-3.000-8,-3.000-4.000-5,4.000-3.000-1,3.000-3.000-3,3.000-2.000-2,6.000-8.000 3,9.000-8.000 7,10.000-10.000 7,10.000-9.000 7,5.000-4.000 5,4.000 4.000 1,3.000 3.000 1,3.000 3.000 1</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8"/>
    </inkml:context>
    <inkml:brush xml:id="br0">
      <inkml:brushProperty name="width" value="0.0397784262895584" units="cm"/>
      <inkml:brushProperty name="height" value="0.0397784262895584" units="cm"/>
      <inkml:brushProperty name="color" value="#000000"/>
      <inkml:brushProperty name="ignorePressure" value="0"/>
    </inkml:brush>
  </inkml:definitions>
  <inkml:trace contextRef="#ctx0" brushRef="#br0">17500.000 22100.000 553,'29.000'-24.000'68,"10.000"4.000"-11,10.000 3.000-9,9.000 3.000-11,6.000 3.000-5,3.000 3.000 1,3.000 3.000-1,4.000 4.000 1,-4.000 5.000-3,-9.000 10.000-5,-10.000 10.000-6,-8.000 9.000-5,-9.000 9.000-4,-6.000 9.000-4,-6.000 10.000-3,-6.000 10.000-4,-12.000 5.000-2,-15.000 4.000 1,-15.000 3.000 1,-16.000 3.000-1,-12.000-2.000-2,-5.000-6.000-6,-7.000-6.000-5,-5.000-6.000-6,-4.000-7.000-2,0.000-6.000 1,0.000-6.000 2,0.000-6.000 2,4.000-7.000 2,10.000-6.000 5,10.000-6.000 3,9.000-6.000 4,21.000-7.000 5,35.000-6.000 8,35.000-6.000 7,34.000-6.000 7,15.000-4.000-1,-3.000 1.000-8,-3.000-1.000-9,-2.000 1.000-7,-5.000-1.000-10,-2.000 1.000-8,-3.000-1.000-9,-3.000 1.000-8,-7.000 1.000-2,-9.000 3.000 5,-10.000 3.000 6,-8.000 4.000 4,-8.000-1.000 0,-2.000-3.000-6,-3.000-3.000-6,-3.000-2.000-5</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0"/>
    </inkml:context>
    <inkml:brush xml:id="br0">
      <inkml:brushProperty name="width" value="0.0407412685453892" units="cm"/>
      <inkml:brushProperty name="height" value="0.0407412685453892" units="cm"/>
      <inkml:brushProperty name="color" value="#f2395b"/>
      <inkml:brushProperty name="ignorePressure" value="0"/>
    </inkml:brush>
  </inkml:definitions>
  <inkml:trace contextRef="#ctx0" brushRef="#br0">92100.000 29750.000 539,'46.000'-44.000'6,"-5.000"13.000"12,-7.000 12.000 12,-5.000 13.000 12,-3.000 7.000 3,4.000 4.000-5,3.000 3.000-6,3.000 3.000-5,1.000 6.000-4,1.000 9.000 0,-1.000 10.000 0,1.000 10.000-1,-4.000 8.000-4,-6.000 10.000-9,-6.000 10.000-8,-6.000 9.000-9,-13.000 6.000-11,-19.000 3.000-11,-18.000 3.000-12,-19.000 4.000-11,-16.000-1.000-5,-12.000-3.000 5,-13.000-3.000 4,-12.000-2.000 5,-4.000-9.000 5,7.000-12.000 6,6.000-13.000 7,7.000-12.000 7,5.000-9.000 7,7.000-2.000 5,6.000-3.000 7,7.000-3.000 6,19.000-6.000 6,35.000-5.000 7,35.000-7.000 7,34.000-5.000 6,23.000-9.000 2,13.000-9.000-1,12.000-10.000-2,13.000-8.000-2,2.000-4.000-3,-5.000 3.000-3,-7.000 3.000-3,-5.000 4.000-3,-11.000 4.000-4,-11.000 6.000-6,-14.000 7.000-4,-11.000 6.000-5,-14.000 7.000-2,-11.000 10.000 2,-14.000 10.000 2,-11.000 9.000 0,-14.000 7.000 3,-11.000 7.000 0,-14.000 6.000 2,-11.000 7.000 1,-12.000 4.000 0,-9.000 3.000 0,-10.000 3.000 1,-8.000 4.000-1,-4.000-1.000-1,3.000-3.000-2,3.000-3.000-2,4.000-2.000-2,2.000-9.000-1,4.000-12.000 0,3.000-13.000 1,3.000-12.000 1,10.000-16.000-6,20.000-19.000-12,18.000-18.000-11,20.000-19.000-13,16.000-10.000-3,16.000 1.000 6,15.000-1.000 5,17.000 1.000 6,5.000 4.000 7,-3.000 9.000 7,-3.000 10.000 8,-2.000 10.000 8,-5.000 7.000 5,-2.000 6.000 5,-3.000 7.000 3,-3.000 6.000 5,-6.000 6.000 2,-5.000 6.000 0,-7.000 7.000 1,-5.000 6.000-1,-4.000 3.000 0,0.000 0.000-3,0.000 0.000-3,0.000 0.000-2,0.000 0.000-6,0.000 0.000-9,0.000 0.000-10,0.000 0.000-8,-8.000-2.000-10,-16.000-3.000-10,-15.000-3.000-9,-15.000-2.000-9,-14.000 0.000 0,-8.000 7.000 10,-10.000 6.000 11,-9.000 7.000 10,-9.000 2.000 7,-5.000 1.000 1,-7.000-1.000 2,-5.000 1.000 2,-4.000-1.000 2,0.000 1.000 3,0.000-1.000 3,0.000 1.000 3,1.000-4.000 4,4.000-6.000 4,3.000-6.000 5,3.000-6.000 5,6.000-2.000 3,9.000 3.000 4,10.000 3.000 2,10.000 4.000 4,5.000 1.000 2,4.000 0.000 1,3.000 0.000 2,3.000 0.000 2,4.000 1.000 0,7.000 4.000-2,6.000 3.000-1,7.000 3.000-2,2.000 6.000-2,1.000 9.000-6,-1.000 10.000-5,1.000 10.000-6,1.000 5.000-2,3.000 4.000-2,3.000 3.000-1,4.000 3.000-1,1.000-4.000-4,0.000-8.000-6,0.000-10.000-8,0.000-9.000-7</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8"/>
    </inkml:context>
    <inkml:brush xml:id="br0">
      <inkml:brushProperty name="width" value="0.0379234626889229" units="cm"/>
      <inkml:brushProperty name="height" value="0.0379234626889229" units="cm"/>
      <inkml:brushProperty name="color" value="#000000"/>
      <inkml:brushProperty name="ignorePressure" value="0"/>
    </inkml:brush>
  </inkml:definitions>
  <inkml:trace contextRef="#ctx0" brushRef="#br0">18800.000 20950.000 580,'57.000'-46.000'99,"17.000"10.000"-17,15.000 10.000-17,16.000 9.000-16,7.000 6.000-12,1.000 3.000-7,-1.000 3.000-7,1.000 4.000-7,-3.000 2.000-5,-2.000 4.000-5,-3.000 3.000-5,-3.000 3.000-4,-9.000 4.000-8,-11.000 7.000-10,-14.000 6.000-10,-11.000 7.000-10,-12.000 0.000-9,-9.000-2.000-6,-10.000-3.000-6,-8.000-3.000-7</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9"/>
    </inkml:context>
    <inkml:brush xml:id="br0">
      <inkml:brushProperty name="width" value="0.0401953235268593" units="cm"/>
      <inkml:brushProperty name="height" value="0.0401953235268593" units="cm"/>
      <inkml:brushProperty name="color" value="#000000"/>
      <inkml:brushProperty name="ignorePressure" value="0"/>
    </inkml:brush>
  </inkml:definitions>
  <inkml:trace contextRef="#ctx0" brushRef="#br0">19000.000 21900.000 547,'-25.000'21.000'4,"0.000"-5.000"9,0.000-7.000 8,0.000-5.000 8,9.000-6.000 5,19.000-3.000-1,19.000-3.000 1,19.000-2.000-1,13.000-1.000 0,10.000 3.000 1,10.000 3.000 1,9.000 4.000 1,4.000 1.000-3,1.000 0.000-5,-1.000 0.000-5,1.000 0.000-6,1.000 1.000-7,3.000 4.000-7,3.000 3.000-8,4.000 3.000-8,-1.000 1.000-5,-3.000 1.000-5,-3.000-1.000-4,-2.000 1.000-4,-8.000-3.000-3,-8.000-2.000-1,-10.000-3.000-1,-9.000-3.000 0,-9.000-2.000-3,-5.000 0.000-4,-7.000 0.000-2,-5.000 0.000-4</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39"/>
    </inkml:context>
    <inkml:brush xml:id="br0">
      <inkml:brushProperty name="width" value="0.0410751104354858" units="cm"/>
      <inkml:brushProperty name="height" value="0.0410751104354858" units="cm"/>
      <inkml:brushProperty name="color" value="#000000"/>
      <inkml:brushProperty name="ignorePressure" value="0"/>
    </inkml:brush>
  </inkml:definitions>
  <inkml:trace contextRef="#ctx0" brushRef="#br0">22350.000 21850.000 535,'-21.000'18.000'4,"10.000"-11.000"7,10.000-14.000 8,9.000-11.000 7,7.000-4.000 2,7.000 6.000-1,6.000 7.000-3,7.000 6.000-2,8.000-1.000 0,14.000-5.000-1,11.000-7.000 2,14.000-5.000 1,5.000-1.000-2,1.000 6.000-3,-1.000 7.000-3,1.000 6.000-3,-1.000 3.000-3,1.000 0.000-2,-1.000 0.000-3,1.000 0.000-2,1.000 0.000-1,3.000 0.000 2,3.000 0.000 0,4.000 0.000 2,5.000 0.000 0,10.000 0.000 0,10.000 0.000 0,9.000 0.000 0,12.000-2.000 0,16.000-3.000 1,15.000-3.000 2,17.000-2.000 1,8.000-3.000 1,4.000 1.000-1,3.000-1.000-1,3.000 1.000 1,-4.000-1.000-4,-8.000 1.000-7,-10.000-1.000-6,-9.000 1.000-6,-10.000 1.000-2,-9.000 3.000 0,-10.000 3.000 3,-8.000 4.000 0,-6.000 2.000 2,1.000 4.000 1,-1.000 3.000 1,1.000 3.000 2,-1.000-1.000 0,1.000-2.000 0,-1.000-3.000 0,1.000-3.000 0,-3.000-2.000 0,-2.000 0.000 2,-3.000 0.000 2,-3.000 0.000 2,-1.000 0.000 0,4.000 0.000 1,3.000 0.000 0,3.000 0.000 0,4.000 0.000 0,7.000 0.000 1,6.000 0.000 0,7.000 0.000 0,5.000 0.000 0,7.000 0.000 0,6.000 0.000-1,7.000 0.000-1,5.000 0.000 1,7.000 0.000 2,6.000 0.000 2,7.000 0.000 2,2.000-2.000 0,1.000-3.000-3,-1.000-3.000-1,1.000-2.000-3,1.000-3.000-2,3.000 1.000 0,3.000-1.000-2,4.000 1.000-1,2.000-1.000-1,4.000 1.000-1,3.000-1.000 0,3.000 1.000 0,3.000-1.000-1,3.000 1.000 0,3.000-1.000 0,4.000 1.000 0,-3.000 1.000 0,-5.000 3.000 0,-7.000 3.000 0,-5.000 4.000 1,-4.000-1.000-1,0.000-3.000 0,0.000-3.000-1,0.000-2.000 0,-2.000-1.000 0,-3.000 3.000-1,-3.000 3.000 1,-2.000 4.000 0,-6.000 1.000-1,-6.000 0.000-1,-6.000 0.000-1,-6.000 0.000-2,-2.000 0.000 0,3.000 0.000-1,3.000 0.000-2,4.000 0.000-1,-4.000-2.000-1,-9.000-3.000 0,-10.000-3.000-2,-8.000-2.000 0,-18.000-3.000 1,-25.000 1.000 2,-25.000-1.000 4,-25.000 1.000 2,-15.000-1.000 2,-2.000 1.000 0,-3.000-1.000 1,-3.000 1.000-1</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1"/>
    </inkml:context>
    <inkml:brush xml:id="br0">
      <inkml:brushProperty name="width" value="0.0423115268349648" units="cm"/>
      <inkml:brushProperty name="height" value="0.0423115268349648" units="cm"/>
      <inkml:brushProperty name="color" value="#000000"/>
      <inkml:brushProperty name="ignorePressure" value="0"/>
    </inkml:brush>
  </inkml:definitions>
  <inkml:trace contextRef="#ctx0" brushRef="#br0">27050.000 18250.000 519,'0.000'-71.000'0,"0.000"10.000"0,0.000 10.000 0,0.000 9.000 0,-2.000-2.000 3,-3.000-12.000 6,-3.000-13.000 5,-2.000-12.000 6,-5.000-4.000 2,-2.000 7.000-2,-3.000 6.000-2,-3.000 7.000-2,-2.000 5.000-1,0.000 7.000-1,0.000 6.000 0,0.000 7.000 0,-2.000 2.000-1,-3.000 1.000 0,-3.000-1.000-2,-2.000 1.000-2,-3.000 4.000 1,1.000 9.000 0,-1.000 10.000 0,1.000 10.000 1,-3.000 4.000-1,-2.000 0.000 1,-3.000 0.000-1,-3.000 0.000 0,-6.000 6.000 0,-5.000 13.000-2,-7.000 12.000-2,-5.000 13.000-1,-4.000 9.000 0,0.000 6.000 1,0.000 7.000 0,0.000 6.000 1,1.000 4.000 0,4.000 4.000 1,3.000 3.000 0,3.000 3.000 1,1.000 3.000 0,1.000 3.000-2,-1.000 3.000 1,1.000 4.000-2,2.000 1.000 0,7.000 0.000 0,6.000 0.000 1,7.000 0.000-1,2.000 1.000 0,1.000 4.000 0,-1.000 3.000-2,1.000 3.000 0,2.000 3.000-1,7.000 3.000 0,6.000 3.000-1,7.000 4.000 0,5.000-3.000 0,7.000-5.000-1,6.000-7.000-1,7.000-5.000-1,5.000-11.000 1,7.000-11.000 0,6.000-14.000 0,7.000-11.000 2,10.000-11.000-5,16.000-5.000-7,15.000-7.000-7,17.000-5.000-8,11.000-9.000-5,10.000-9.000-3,10.000-10.000-3,9.000-8.000-3,4.000-11.000-3,1.000-8.000-3,-1.000-10.000-3,1.000-9.000-3,-15.000-1.000 2,-28.000 10.000 7,-28.000 10.000 7,-27.000 9.000 7</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2"/>
    </inkml:context>
    <inkml:brush xml:id="br0">
      <inkml:brushProperty name="width" value="0.0391830131411552" units="cm"/>
      <inkml:brushProperty name="height" value="0.0391830131411552" units="cm"/>
      <inkml:brushProperty name="color" value="#000000"/>
      <inkml:brushProperty name="ignorePressure" value="0"/>
    </inkml:brush>
  </inkml:definitions>
  <inkml:trace contextRef="#ctx0" brushRef="#br0">27300.000 18750.000 561,'-2.000'54.000'145,"-3.000"10.000"-32,-3.000 10.000-34,-2.000 9.000-33,-1.000 7.000-20,3.000 7.000-8,3.000 6.000-8,4.000 7.000-9,-3.000 2.000-7,-5.000 1.000-10,-7.000-1.000-7,-5.000 1.000-10,-4.000-6.000-3,0.000-8.000 0,0.000-10.000-1,0.000-9.000 1,1.000-12.000 0,4.000-11.000-2,3.000-14.000-1,3.000-11.000-2</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3"/>
    </inkml:context>
    <inkml:brush xml:id="br0">
      <inkml:brushProperty name="width" value="0.0321909338235855" units="cm"/>
      <inkml:brushProperty name="height" value="0.0321909338235855" units="cm"/>
      <inkml:brushProperty name="color" value="#000000"/>
      <inkml:brushProperty name="ignorePressure" value="0"/>
    </inkml:brush>
  </inkml:definitions>
  <inkml:trace contextRef="#ctx0" brushRef="#br0">27150.000 19400.000 683,'25.000'-66.000'49,"0.000"19.000"-7,0.000 19.000-7,0.000 19.000-6,3.000 7.000-3,6.000-3.000-1,7.000-3.000 1,6.000-2.000-1,4.000-1.000-2,4.000 3.000-5,3.000 3.000-6,3.000 4.000-5,-1.000 2.000-12,-2.000 4.000-15,-3.000 3.000-17,-3.000 3.000-16</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3"/>
    </inkml:context>
    <inkml:brush xml:id="br0">
      <inkml:brushProperty name="width" value="0.0431653894484043" units="cm"/>
      <inkml:brushProperty name="height" value="0.0431653894484043" units="cm"/>
      <inkml:brushProperty name="color" value="#000000"/>
      <inkml:brushProperty name="ignorePressure" value="0"/>
    </inkml:brush>
  </inkml:definitions>
  <inkml:trace contextRef="#ctx0" brushRef="#br0">27950.000 18500.000 509,'-44.000'-19.000'45,"13.000"13.000"6,12.000 12.000 7,13.000 13.000 7,4.000 10.000-3,-3.000 10.000-9,-3.000 10.000-12,-2.000 9.000-9,-3.000 6.000-8,1.000 3.000-4,-1.000 3.000-4,1.000 4.000-4,-1.000 5.000-4,1.000 10.000-4,-1.000 10.000-5,1.000 9.000-4,-3.000 2.000-6,-2.000-2.000-8,-3.000-3.000-8,-3.000-3.000-7,-1.000-9.000-6,4.000-11.000-3,3.000-14.000-3,3.000-11.000-3,7.000-22.000 0,14.000-27.000 1,11.000-28.000 2,14.000-28.000 1,8.000-15.000 5,7.000 1.000 10,6.000-1.000 8,7.000 1.000 9,0.000 4.000 7,-2.000 9.000 4,-3.000 10.000 5,-3.000 10.000 4,-6.000 5.000 1,-5.000 4.000 1,-7.000 3.000-2,-5.000 3.000 1,-6.000 4.000 3,-3.000 7.000 7,-3.000 6.000 7,-2.000 7.000 8,-5.000 7.000 3,-2.000 9.000-2,-3.000 10.000-2,-3.000 10.000-1,-6.000 7.000-4,-5.000 6.000-2,-7.000 7.000-5,-5.000 6.000-3,-3.000-1.000-2,4.000-5.000 0,3.000-7.000-2,3.000-5.000 0,6.000-8.000-4,9.000-5.000-8,10.000-7.000-8,10.000-5.000-7,8.000-9.000-6,10.000-9.000-4,10.000-10.000-3,9.000-8.000-3,2.000-11.000-2,-2.000-8.000 1,-3.000-10.000 0,-3.000-9.000 0,-7.000-4.000 2,-9.000 4.000 4,-10.000 3.000 5,-8.000 3.000 3,-6.000 3.000 2,1.000 3.000-1,-1.000 3.000-1,1.000 4.000 0</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3"/>
    </inkml:context>
    <inkml:brush xml:id="br0">
      <inkml:brushProperty name="width" value="0.0380400121212006" units="cm"/>
      <inkml:brushProperty name="height" value="0.0380400121212006" units="cm"/>
      <inkml:brushProperty name="color" value="#000000"/>
      <inkml:brushProperty name="ignorePressure" value="0"/>
    </inkml:brush>
  </inkml:definitions>
  <inkml:trace contextRef="#ctx0" brushRef="#br0">28900.000 18250.000 578,'-41.000'3.000'34,"19.000"6.000"10,19.000 7.000 12,19.000 6.000 11,12.000 3.000-2,6.000 0.000-14,7.000 0.000-13,6.000 0.000-15,-1.000 4.000-8,-5.000 10.000-3,-7.000 10.000-3,-5.000 9.000-3,-6.000 4.000-4,-3.000 1.000-8,-3.000-1.000-7,-2.000 1.000-7,-3.000-4.000-6,1.000-6.000-7,-1.000-6.000-7,1.000-6.000-6</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4"/>
    </inkml:context>
    <inkml:brush xml:id="br0">
      <inkml:brushProperty name="width" value="0.0524775125086308" units="cm"/>
      <inkml:brushProperty name="height" value="0.0524775125086308" units="cm"/>
      <inkml:brushProperty name="color" value="#000000"/>
      <inkml:brushProperty name="ignorePressure" value="0"/>
    </inkml:brush>
  </inkml:definitions>
  <inkml:trace contextRef="#ctx0" brushRef="#br0">30200.000 18250.000 419,'23.000'-24.000'2,"-3.000"4.000"4,-3.000 3.000 5,-2.000 3.000 4,-8.000 4.000 5,-8.000 7.000 8,-10.000 6.000 8,-9.000 7.000 7,-9.000 5.000 0,-5.000 7.000-9,-7.000 6.000-8,-5.000 7.000-8,-4.000 4.000-5,0.000 3.000-4,0.000 3.000-3,0.000 4.000-2,3.000-1.000-3,6.000-3.000 0,7.000-3.000-1,6.000-2.000 0,3.000-5.000-1,0.000-2.000-1,0.000-3.000-2,0.000-3.000 0,1.000-1.000 3,4.000 4.000 7,3.000 3.000 7,3.000 3.000 7,1.000 1.000 3,1.000 1.000-1,-1.000-1.000-1,1.000 1.000 0,-1.000 5.000-1,1.000 14.000-1,-1.000 11.000 0,1.000 14.000-1,1.000 7.000 0,3.000 3.000-2,3.000 3.000-2,4.000 4.000-1,1.000 7.000-3,0.000 13.000-7,0.000 12.000-4,0.000 13.000-6,-4.000 7.000-7,-5.000 4.000-8,-7.000 3.000-8,-5.000 3.000-8,-4.000-1.000-2,0.000-2.000 4,0.000-3.000 4,0.000-3.000 5,1.000-13.000-2,4.000-22.000-7,3.000-22.000-7,3.000-21.000-8,3.000-15.000-1,3.000-6.000 6,3.000-6.000 5,4.000-6.000 5</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4"/>
    </inkml:context>
    <inkml:brush xml:id="br0">
      <inkml:brushProperty name="width" value="0.03188531473279" units="cm"/>
      <inkml:brushProperty name="height" value="0.03188531473279" units="cm"/>
      <inkml:brushProperty name="color" value="#000000"/>
      <inkml:brushProperty name="ignorePressure" value="0"/>
    </inkml:brush>
  </inkml:definitions>
  <inkml:trace contextRef="#ctx0" brushRef="#br0">30700.000 17850.000 689,'23.000'-24.000'0,"-3.000"4.000"0,-3.000 3.000 0,-2.000 3.000 0,8.000 4.000 6,22.000 7.000 12,22.000 6.000 12,23.000 7.000 11,0.000 4.000 3,-18.000 3.000-6,-19.000 3.000-6,-18.000 4.000-6,-14.000 5.000-5,-5.000 10.000-4,-7.000 10.000-3,-5.000 9.000-5,-12.000 4.000-2,-16.000 1.000-3,-15.000-1.000-1,-15.000 1.000-3,-11.000-3.000-1,-2.000-2.000-1,-3.000-3.000-3,-3.000-3.000-1,1.000-6.000-1,6.000-5.000 0,7.000-7.000 0,6.000-5.000 0,6.000-6.000 2,6.000-3.000 4,7.000-3.000 2,6.000-2.000 4,17.000-6.000 2,28.000-6.000 0,28.000-6.000 0,29.000-6.000 0,13.000-4.000-4,1.000 1.000-7,-1.000-1.000-6,1.000 1.000-8,-4.000 1.000-7,-6.000 3.000-10,-6.000 3.000-7,-6.000 4.000-10,-9.000 1.000-1,-8.000 0.000 5,-10.000 0.000 6,-9.000 0.000 6,-7.000-2.000 6,-3.000-3.000 6,-3.000-3.000 7,-2.000-2.000 7</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0"/>
    </inkml:context>
    <inkml:brush xml:id="br0">
      <inkml:brushProperty name="width" value="0.0420141369104385" units="cm"/>
      <inkml:brushProperty name="height" value="0.0420141369104385" units="cm"/>
      <inkml:brushProperty name="color" value="#f2395b"/>
      <inkml:brushProperty name="ignorePressure" value="0"/>
    </inkml:brush>
  </inkml:definitions>
  <inkml:trace contextRef="#ctx0" brushRef="#br0">91000.000 32800.000 523,'145.000'-69.000'13,"-9.000"13.000"-3,-10.000 12.000-2,-8.000 13.000-3,2.000 4.000 1,16.000-3.000 6,15.000-3.000 5,17.000-2.000 6,3.000 0.000 1,-5.000 7.000-1,-7.000 6.000-2,-5.000 7.000-1,-12.000 4.000-3,-16.000 3.000-2,-15.000 3.000-2,-15.000 4.000-3,-17.000 5.000-2,-15.000 10.000-2,-15.000 10.000-2,-16.000 9.000-1,-10.000 7.000 0,-3.000 7.000 2,-3.000 6.000 4,-2.000 7.000 2,-11.000 10.000 3,-15.000 16.000 3,-15.000 15.000 2,-16.000 17.000 4,-12.000 3.000-1,-5.000-5.000-2,-7.000-7.000-2,-5.000-5.000-3,-6.000-9.000-2,-3.000-9.000-2,-3.000-10.000-2,-2.000-8.000-3,-1.000-11.000-2,3.000-8.000-6,3.000-10.000-4,4.000-9.000-4,4.000-13.000-2,6.000-16.000 1,7.000-15.000 0,6.000-15.000 1,7.000-23.000-6,10.000-28.000-13,10.000-28.000-12,9.000-27.000-12,7.000-22.000-4,7.000-11.000 6,6.000-14.000 6,7.000-11.000 6,4.000 5.000 5,3.000 26.000 6,3.000 24.000 6,4.000 26.000 4,-1.000 21.000 7,-3.000 19.000 5,-3.000 19.000 7,-2.000 19.000 7,-11.000 19.000 10,-15.000 23.000 16,-15.000 22.000 15,-16.000 22.000 16,-13.000 16.000 1,-9.000 14.000-12,-10.000 11.000-13,-8.000 14.000-13,-3.000 3.000-7,7.000-2.000-5,6.000-3.000-4,7.000-3.000-3,7.000-7.000-2,9.000-9.000 0,10.000-10.000 2,10.000-8.000 0,19.000-14.000-6,32.000-15.000-14,31.000-15.000-13,32.000-16.000-13,18.000-18.000-8,6.000-18.000-4,7.000-19.000-4,6.000-18.000-2,-2.000-10.000 1,-9.000 0.000 6,-10.000 0.000 6,-8.000 0.000 7,-12.000 6.000 6,-12.000 13.000 7,-13.000 12.000 6,-12.000 13.000 6</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4"/>
    </inkml:context>
    <inkml:brush xml:id="br0">
      <inkml:brushProperty name="width" value="0.0291987378150225" units="cm"/>
      <inkml:brushProperty name="height" value="0.0291987378150225" units="cm"/>
      <inkml:brushProperty name="color" value="#000000"/>
      <inkml:brushProperty name="ignorePressure" value="0"/>
    </inkml:brush>
  </inkml:definitions>
  <inkml:trace contextRef="#ctx0" brushRef="#br0">31500.000 18200.000 753,'3.000'-46.000'55,"6.000"10.000"-11,7.000 10.000-10,6.000 9.000-10,7.000 4.000-5,10.000 1.000-1,10.000-1.000 0,9.000 1.000 0,6.000-1.000-5,3.000 1.000-9,3.000-1.000-10,4.000 1.000-10,-1.000 1.000-6,-3.000 3.000-5,-3.000 3.000-4,-2.000 4.000-4,-8.000 2.000-4,-8.000 4.000 0,-10.000 3.000 0,-9.000 3.000-2,-7.000 3.000 4,-3.000 3.000 7,-3.000 3.000 8,-2.000 4.000 8</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5"/>
    </inkml:context>
    <inkml:brush xml:id="br0">
      <inkml:brushProperty name="width" value="0.0353341214358807" units="cm"/>
      <inkml:brushProperty name="height" value="0.0353341214358807" units="cm"/>
      <inkml:brushProperty name="color" value="#000000"/>
      <inkml:brushProperty name="ignorePressure" value="0"/>
    </inkml:brush>
  </inkml:definitions>
  <inkml:trace contextRef="#ctx0" brushRef="#br0">32250.000 17550.000 622,'-46.000'-46.000'2,"10.000"10.000"2,10.000 10.000 4,9.000 9.000 2,6.000 17.000 9,3.000 25.000 13,3.000 25.000 14,4.000 25.000 12,-1.000 14.000 2,-3.000 3.000-10,-3.000 3.000-9,-2.000 4.000-11,-3.000 2.000-13,1.000 4.000-17,-1.000 3.000-15,1.000 3.000-17,-1.000-10.000-4,1.000-21.000 6,-1.000-22.000 6,1.000-22.000 7,-1.000-10.000-4,1.000 4.000-14,-1.000 3.000-13,1.000 3.000-15</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5"/>
    </inkml:context>
    <inkml:brush xml:id="br0">
      <inkml:brushProperty name="width" value="0.0377536118030548" units="cm"/>
      <inkml:brushProperty name="height" value="0.0377536118030548" units="cm"/>
      <inkml:brushProperty name="color" value="#000000"/>
      <inkml:brushProperty name="ignorePressure" value="0"/>
    </inkml:brush>
  </inkml:definitions>
  <inkml:trace contextRef="#ctx0" brushRef="#br0">33900.000 18900.000 582,'46.000'25.000'161,"-5.000"0.000"-39,-7.000 0.000-41,-5.000 0.000-39,-8.000 3.000-31,-5.000 6.000-22,-7.000 7.000-22,-5.000 6.000-23</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6"/>
    </inkml:context>
    <inkml:brush xml:id="br0">
      <inkml:brushProperty name="width" value="0.0504091642796993" units="cm"/>
      <inkml:brushProperty name="height" value="0.0504091642796993" units="cm"/>
      <inkml:brushProperty name="color" value="#000000"/>
      <inkml:brushProperty name="ignorePressure" value="0"/>
    </inkml:brush>
  </inkml:definitions>
  <inkml:trace contextRef="#ctx0" brushRef="#br0">36550.000 18100.000 436,'-2.000'-93.000'44,"-3.000"17.000"0,-3.000 15.000-1,-2.000 16.000 1,-11.000 10.000-2,-15.000 7.000-3,-15.000 6.000-2,-16.000 7.000-3,-7.000 8.000-4,4.000 14.000-3,3.000 11.000-5,3.000 14.000-4,-1.000 8.000-2,-2.000 7.000-2,-3.000 6.000-1,-3.000 7.000 0,-2.000 8.000-2,0.000 14.000-1,0.000 11.000-2,0.000 14.000 0,3.000 3.000-1,6.000-2.000-1,7.000-3.000-1,6.000-3.000 0,7.000-1.000-1,10.000 4.000-1,10.000 3.000 0,9.000 3.000 1,4.000-4.000-2,1.000-8.000 1,-1.000-10.000-1,1.000-9.000 0,7.000-7.000-1,16.000-3.000-5,15.000-3.000-4,17.000-2.000-3,13.000-11.000-5,13.000-15.000-6,12.000-15.000-7,13.000-16.000-6,7.000-13.000-3,4.000-9.000 3,3.000-10.000 1,3.000-8.000 3,-1.000-8.000 0,-2.000-2.000-2,-3.000-3.000-1,-3.000-3.000-2,-12.000 2.000 2,-18.000 10.000 6,-19.000 10.000 7,-18.000 9.000 5,-10.000 2.000 1,0.000-2.000-4,0.000-3.000-4,0.000-3.000-5</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6"/>
    </inkml:context>
    <inkml:brush xml:id="br0">
      <inkml:brushProperty name="width" value="0.0403751917183399" units="cm"/>
      <inkml:brushProperty name="height" value="0.0403751917183399" units="cm"/>
      <inkml:brushProperty name="color" value="#000000"/>
      <inkml:brushProperty name="ignorePressure" value="0"/>
    </inkml:brush>
  </inkml:definitions>
  <inkml:trace contextRef="#ctx0" brushRef="#br0">37000.000 16500.000 544,'10.000'-69.000'6,"23.000"13.000"10,22.000 12.000 12,22.000 13.000 10,10.000 9.000 7,1.000 6.000 1,-1.000 7.000 1,1.000 6.000 2,-7.000 9.000-3,-12.000 13.000-9,-13.000 12.000-8,-12.000 13.000-8,-13.000 9.000-6,-12.000 6.000-2,-13.000 7.000-4,-12.000 6.000-2,-15.000 7.000-3,-15.000 10.000-5,-15.000 10.000-3,-16.000 9.000-4,-10.000-1.000-2,-3.000-8.000 1,-3.000-10.000-1,-2.000-9.000 1,0.000-9.000 1,7.000-5.000 2,6.000-7.000 3,7.000-5.000 2,21.000-9.000 0,38.000-9.000-4,37.000-10.000-4,38.000-8.000-3,20.000-9.000-6,3.000-6.000-7,3.000-6.000-8,4.000-6.000-8,-6.000-2.000-4,-11.000 3.000-2,-14.000 3.000-3,-11.000 4.000-2,-11.000 1.000 4,-5.000 0.000 10,-7.000 0.000 8,-5.000 0.000 11</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7"/>
    </inkml:context>
    <inkml:brush xml:id="br0">
      <inkml:brushProperty name="width" value="0.0433029495179653" units="cm"/>
      <inkml:brushProperty name="height" value="0.0433029495179653" units="cm"/>
      <inkml:brushProperty name="color" value="#000000"/>
      <inkml:brushProperty name="ignorePressure" value="0"/>
    </inkml:brush>
  </inkml:definitions>
  <inkml:trace contextRef="#ctx0" brushRef="#br0">38400.000 18050.000 508,'-49.000'1.000'7,"4.000"4.000"14,3.000 3.000 15,3.000 3.000 14,-1.000 7.000 5,-2.000 14.000-3,-3.000 11.000-3,-3.000 14.000-4,-1.000 5.000-5,4.000 1.000-6,3.000-1.000-7,3.000 1.000-5,3.000 1.000-5,3.000 3.000-3,3.000 3.000-3,4.000 4.000-3,-1.000 4.000-4,-3.000 6.000-8,-3.000 7.000-7,-2.000 6.000-6,0.000-1.000-7,7.000-5.000-7,6.000-7.000-6,7.000-5.000-7,8.000-11.000-4,14.000-11.000-2,11.000-14.000-1,14.000-11.000-3,3.000-12.000 4,-2.000-9.000 8,-3.000-10.000 8,-3.000-8.000 9,-2.000-8.000 5,0.000-2.000 3,0.000-3.000 3,0.000-3.000 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7"/>
    </inkml:context>
    <inkml:brush xml:id="br0">
      <inkml:brushProperty name="width" value="0.0491749234497547" units="cm"/>
      <inkml:brushProperty name="height" value="0.0491749234497547" units="cm"/>
      <inkml:brushProperty name="color" value="#000000"/>
      <inkml:brushProperty name="ignorePressure" value="0"/>
    </inkml:brush>
  </inkml:definitions>
  <inkml:trace contextRef="#ctx0" brushRef="#br0">38800.000 18750.000 447,'-93.000'3.000'5,"17.000"6.000"11,15.000 7.000 10,16.000 6.000 11,9.000 4.000 4,3.000 4.000-3,3.000 3.000-2,4.000 3.000-2,1.000 4.000-3,0.000 7.000-4,0.000 6.000-4,0.000 7.000-4,3.000 2.000-3,6.000 1.000-3,7.000-1.000-1,6.000 1.000-3,3.000-4.000-1,0.000-6.000-1,0.000-6.000 0,0.000-6.000-2,7.000-7.000-4,17.000-6.000-8,15.000-6.000-8,16.000-6.000-8,4.000-10.000-4,-6.000-12.000 0,-6.000-13.000 0,-6.000-12.000-1,-6.000-10.000 3,-2.000-6.000 2,-3.000-6.000 4,-3.000-6.000 2,-4.000-6.000 3,-3.000-2.000 2,-3.000-3.000 3,-2.000-3.000 2,-5.000 1.000 2,-2.000 6.000 4,-3.000 7.000 4,-3.000 6.000 2,-1.000 4.000 4,4.000 4.000 0,3.000 3.000 3,3.000 3.000 1,3.000 4.000 3,3.000 7.000 4,3.000 6.000 3,4.000 7.000 3,4.000 4.000 0,6.000 3.000-4,7.000 3.000-4,6.000 4.000-5,1.000 5.000-3,-3.000 10.000-3,-3.000 10.000-2,-2.000 9.000-1,-8.000 4.000-3,-8.000 1.000 2,-10.000-1.000-1,-9.000 1.000 0,-10.000 2.000 0,-9.000 7.000-2,-10.000 6.000 0,-8.000 7.000-1,-8.000 4.000-2,-2.000 3.000-1,-3.000 3.000-1,-3.000 4.000-2,1.000-4.000-1,6.000-9.000-2,7.000-10.000-2,6.000-8.000-1,12.000-15.000-4,19.000-19.000-2,19.000-18.000-4,19.000-19.000-4,12.000-10.000 0,6.000 1.000 4,7.000-1.000 3,6.000 1.000 4,-1.000 1.000 1,-5.000 3.000 1,-7.000 3.000-1,-5.000 4.000 0,-8.000 1.000 0,-5.000 0.000 0,-7.000 0.000 0,-5.000 0.000 0,-6.000 0.000 0,-3.000 0.000 1,-3.000 0.000 0,-2.000 0.000 0,-5.000-2.000 2,-2.000-3.000 1,-3.000-3.000 1,-3.000-2.000 2,-2.000-5.000 2,0.000-2.000 2,0.000-3.000 2,0.000-3.000 2,0.000 1.000 1,0.000 6.000 1,0.000 7.000 0,0.000 6.000 2,1.000 3.000 2,4.000 0.000 6,3.000 0.000 5,3.000 0.000 7,-1.000 9.000 10,-2.000 19.000 16,-3.000 19.000 16,-3.000 19.000 16,-2.000 12.000 2,0.000 6.000-14,0.000 7.000-14,0.000 6.000-14,-2.000 10.000-11,-3.000 17.000-6,-3.000 15.000-7,-2.000 16.000-7,-3.000 10.000-8,1.000 7.000-7,-1.000 6.000-7,1.000 7.000-9,-3.000-1.000-5,-2.000-6.000-3,-3.000-6.000-5,-3.000-6.000-3,-4.000-10.000-3,-3.000-12.000-4,-3.000-13.000-4,-2.000-12.000-4,2.000-13.000 1,9.000-12.000 1,10.000-13.000 4,10.000-12.000 2</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8"/>
    </inkml:context>
    <inkml:brush xml:id="br0">
      <inkml:brushProperty name="width" value="0.0292199663817883" units="cm"/>
      <inkml:brushProperty name="height" value="0.0292199663817883" units="cm"/>
      <inkml:brushProperty name="color" value="#000000"/>
      <inkml:brushProperty name="ignorePressure" value="0"/>
    </inkml:brush>
  </inkml:definitions>
  <inkml:trace contextRef="#ctx0" brushRef="#br0">39900.000 18900.000 752,'28.000'-46.000'4,"6.000"10.000"6,7.000 10.000 8,6.000 9.000 6,3.000 6.000 4,0.000 3.000 0,0.000 3.000-1,0.000 4.000-1,0.000 1.000-1,0.000 0.000-4,0.000 0.000-4,0.000 0.000-4,-4.000 1.000-7,-5.000 4.000-8,-7.000 3.000-11,-5.000 3.000-8</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8"/>
    </inkml:context>
    <inkml:brush xml:id="br0">
      <inkml:brushProperty name="width" value="0.0431612655520439" units="cm"/>
      <inkml:brushProperty name="height" value="0.0431612655520439" units="cm"/>
      <inkml:brushProperty name="color" value="#000000"/>
      <inkml:brushProperty name="ignorePressure" value="0"/>
    </inkml:brush>
  </inkml:definitions>
  <inkml:trace contextRef="#ctx0" brushRef="#br0">40650.000 18000.000 509,'29.000'-22.000'7,"10.000"6.000"14,10.000 7.000 15,9.000 6.000 13,-1.000 7.000 4,-8.000 10.000-6,-10.000 10.000-8,-9.000 9.000-5,-2.000 9.000-5,6.000 9.000-3,7.000 10.000-2,6.000 10.000-2,-1.000 5.000-2,-5.000 4.000-3,-7.000 3.000-1,-5.000 3.000-2,-8.000 4.000-2,-5.000 7.000-3,-7.000 6.000-1,-5.000 7.000-3,-12.000 5.000-3,-16.000 7.000-4,-15.000 6.000-6,-15.000 7.000-5,-17.000 2.000-6,-15.000 1.000-7,-15.000-1.000-7,-16.000 1.000-8,-5.000-10.000-1,6.000-19.000 8,7.000-18.000 7,6.000-19.000 7,6.000-13.000-2,6.000-6.000-12,7.000-6.000-12,6.000-6.000-11</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49"/>
    </inkml:context>
    <inkml:brush xml:id="br0">
      <inkml:brushProperty name="width" value="0.043750524520874" units="cm"/>
      <inkml:brushProperty name="height" value="0.043750524520874" units="cm"/>
      <inkml:brushProperty name="color" value="#000000"/>
      <inkml:brushProperty name="ignorePressure" value="0"/>
    </inkml:brush>
  </inkml:definitions>
  <inkml:trace contextRef="#ctx0" brushRef="#br0">30100.000 23650.000 502,'46.000'-27.000'-1,"-5.000"-3.000"9,-7.000-3.000 10,-5.000-2.000 9,-6.000-1.000 4,-3.000 3.000-4,-3.000 3.000-2,-2.000 4.000-4,-5.000-1.000-1,-2.000-3.000-2,-3.000-3.000 0,-3.000-2.000-2,-4.000-3.000 1,-3.000 1.000 0,-3.000-1.000 1,-2.000 1.000 0,-6.000 2.000-1,-6.000 7.000-3,-6.000 6.000-4,-6.000 7.000-3,-6.000 4.000-1,-2.000 3.000 0,-3.000 3.000 0,-3.000 4.000 1,-4.000 5.000-1,-3.000 10.000 0,-3.000 10.000 0,-2.000 9.000-1,-5.000 9.000 0,-2.000 9.000 0,-3.000 10.000 1,-3.000 10.000 0,-1.000 5.000 1,4.000 4.000-1,3.000 3.000 0,3.000 3.000 0,3.000 1.000 0,3.000 1.000-2,3.000-1.000 0,4.000 1.000-1,-1.000 1.000 0,-3.000 3.000 0,-3.000 3.000 1,-2.000 4.000 0,2.000-1.000 0,9.000-3.000 0,10.000-3.000 1,10.000-2.000-1,7.000-3.000 0,6.000 1.000-1,7.000-1.000-2,6.000 1.000-1,10.000-4.000-2,17.000-6.000-3,15.000-6.000-3,16.000-6.000-4,15.000-7.000-1,16.000-6.000 1,15.000-6.000 1,17.000-6.000 1,8.000-9.000-5,4.000-8.000-12,3.000-10.000-11,3.000-9.000-13,-11.000-7.000-2,-25.000-3.000 5,-25.000-3.000 6,-25.000-2.000 5,-13.000-5.000 3,1.000-2.000 1,-1.000-3.000-1,1.000-3.000 1</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1"/>
    </inkml:context>
    <inkml:brush xml:id="br0">
      <inkml:brushProperty name="width" value="0.0458828508853912" units="cm"/>
      <inkml:brushProperty name="height" value="0.0458828508853912" units="cm"/>
      <inkml:brushProperty name="color" value="#f2395b"/>
      <inkml:brushProperty name="ignorePressure" value="0"/>
    </inkml:brush>
  </inkml:definitions>
  <inkml:trace contextRef="#ctx0" brushRef="#br0">93550.000 32150.000 479,'121.000'-74.000'1,"-5.000"4.000"3,-7.000 3.000 1,-5.000 3.000 3,-9.000 7.000 4,-9.000 14.000 4,-10.000 11.000 5,-8.000 14.000 5,-11.000 8.000 2,-8.000 7.000-3,-10.000 6.000-1,-9.000 7.000-2,-5.000 8.000-1,0.000 14.000 4,0.000 11.000 2,0.000 14.000 2,-2.000 8.000 1,-3.000 7.000-4,-3.000 6.000-3,-2.000 7.000-2,-3.000 5.000-3,1.000 7.000-1,-1.000 6.000 0,1.000 7.000-2,-3.000 5.000-1,-2.000 7.000-2,-3.000 6.000-1,-3.000 7.000-1,-7.000-3.000-3,-9.000-8.000-3,-10.000-10.000-2,-8.000-9.000-5,-9.000-13.000-3,-6.000-16.000-5,-6.000-15.000-5,-6.000-15.000-5,-9.000-14.000-2,-8.000-8.000-1,-10.000-10.000-1,-9.000-9.000 1,-4.000-12.000-1,4.000-11.000 2,3.000-14.000 1,3.000-11.000 1,9.000-11.000 1,16.000-5.000 2,15.000-7.000 2,17.000-5.000 1,16.000-4.000 4,19.000 0.000 7,19.000 0.000 6,19.000 0.000 7,18.000-4.000 2,19.000-5.000-2,19.000-7.000-1,19.000-5.000-1,18.000-8.000-5,19.000-5.000-7,19.000-7.000-6,19.000-5.000-7,-1.000 2.000-4,-18.000 13.000-3,-19.000 12.000-1,-18.000 13.000-3,-23.000 13.000-1,-24.000 17.000-1,-26.000 15.000 0,-24.000 16.000-1</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4"/>
    </inkml:context>
    <inkml:brush xml:id="br0">
      <inkml:brushProperty name="width" value="0.0398404076695442" units="cm"/>
      <inkml:brushProperty name="height" value="0.0398404076695442" units="cm"/>
      <inkml:brushProperty name="color" value="#000000"/>
      <inkml:brushProperty name="ignorePressure" value="0"/>
    </inkml:brush>
  </inkml:definitions>
  <inkml:trace contextRef="#ctx0" brushRef="#br0">31600.000 23550.000 552,'46.000'70.000'126,"-5.000"-9.000"-28,-7.000-10.000-31,-5.000-8.000-28,-3.000-4.000-17,4.000 3.000 0,3.000 3.000-1,3.000 4.000-1,-2.000-1.000-4,-6.000-3.000-5,-6.000-3.000-6,-6.000-2.000-5,-4.000-1.000-4,1.000 3.000-4,-1.000 3.000-4,1.000 4.000-3,-1.000 1.000-1,1.000 0.000 0,-1.000 0.000 1,1.000 0.000 1</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5"/>
    </inkml:context>
    <inkml:brush xml:id="br0">
      <inkml:brushProperty name="width" value="0.0532702468335629" units="cm"/>
      <inkml:brushProperty name="height" value="0.0532702468335629" units="cm"/>
      <inkml:brushProperty name="color" value="#000000"/>
      <inkml:brushProperty name="ignorePressure" value="0"/>
    </inkml:brush>
  </inkml:definitions>
  <inkml:trace contextRef="#ctx0" brushRef="#br0">33350.000 23550.000 412,'15.000'-18.000'5,"-18.000"17.000"9,-19.000 15.000 9,-18.000 16.000 10,-12.000 9.000 1,-3.000 3.000-6,-3.000 3.000-5,-2.000 4.000-7,-3.000-1.000-4,1.000-3.000-3,-1.000-3.000-3,1.000-2.000-3,2.000-3.000-2,7.000 1.000-1,6.000-1.000 1,7.000 1.000-1,4.000-3.000-1,3.000-2.000-1,3.000-3.000-1,4.000-3.000-2,-1.000-2.000-1,-3.000 0.000-2,-3.000 0.000-1,-2.000 0.000-2,0.000 0.000 10,7.000 0.000 24,6.000 0.000 22,7.000 0.000 23,5.000 9.000 5,7.000 19.000-14,6.000 19.000-14,7.000 19.000-14,2.000 15.000-8,1.000 13.000-5,-1.000 12.000-3,1.000 13.000-5,-3.000 6.000-3,-2.000 0.000-2,-3.000 0.000-2,-3.000 0.000-3,-2.000 0.000-5,0.000 0.000-10,0.000 0.000-10,0.000 0.000-11,-5.000 3.000-5,-9.000 6.000-4,-10.000 7.000-1,-8.000 6.000-4,-4.000-1.000 1,3.000-5.000 2,3.000-7.000 2,4.000-5.000 4,2.000-17.000 1,4.000-24.000 3,3.000-26.000 1,3.000-24.000 3</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8"/>
    </inkml:context>
    <inkml:brush xml:id="br0">
      <inkml:brushProperty name="width" value="0.0337860472500324" units="cm"/>
      <inkml:brushProperty name="height" value="0.0337860472500324" units="cm"/>
      <inkml:brushProperty name="color" value="#000000"/>
      <inkml:brushProperty name="ignorePressure" value="0"/>
    </inkml:brush>
  </inkml:definitions>
  <inkml:trace contextRef="#ctx0" brushRef="#br0">42100.000 20900.000 651,'-46.000'-24.000'5,"10.000"4.000"11,10.000 3.000 11,9.000 3.000 10,9.000 3.000 3,9.000 3.000-4,10.000 3.000-5,10.000 4.000-5,7.000 1.000-4,6.000 0.000-1,7.000 0.000-3,6.000 0.000-3,7.000 0.000-1,10.000 0.000-2,10.000 0.000-2,9.000 0.000 0,6.000 0.000-4,3.000 0.000-4,3.000 0.000-4,4.000 0.000-4,-3.000 0.000-6,-5.000 0.000-6,-7.000 0.000-8,-5.000 0.000-6,-11.000 4.000-2,-11.000 10.000 4,-14.000 10.000 5,-11.000 9.000 3,-12.000 2.000-2,-9.000-2.000-8,-10.000-3.000-7,-8.000-3.000-9</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9"/>
    </inkml:context>
    <inkml:brush xml:id="br0">
      <inkml:brushProperty name="width" value="0.0334324799478054" units="cm"/>
      <inkml:brushProperty name="height" value="0.0334324799478054" units="cm"/>
      <inkml:brushProperty name="color" value="#000000"/>
      <inkml:brushProperty name="ignorePressure" value="0"/>
    </inkml:brush>
  </inkml:definitions>
  <inkml:trace contextRef="#ctx0" brushRef="#br0">41650.000 21750.000 658,'-61.000'1.000'6,"28.000"4.000"15,28.000 3.000 13,29.000 3.000 14,21.000 3.000 3,16.000 3.000-8,15.000 3.000-7,17.000 4.000-8,5.000 1.000-6,-3.000 0.000-3,-3.000 0.000-4,-2.000 0.000-4,-3.000 0.000-4,1.000 0.000-7,-1.000 0.000-5,1.000 0.000-6,-4.000-2.000-9,-6.000-3.000-10,-6.000-3.000-12,-6.000-2.000-12</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9"/>
    </inkml:context>
    <inkml:brush xml:id="br0">
      <inkml:brushProperty name="width" value="0.0463166758418083" units="cm"/>
      <inkml:brushProperty name="height" value="0.0463166758418083" units="cm"/>
      <inkml:brushProperty name="color" value="#000000"/>
      <inkml:brushProperty name="ignorePressure" value="0"/>
    </inkml:brush>
  </inkml:definitions>
  <inkml:trace contextRef="#ctx0" brushRef="#br0">45150.000 19800.000 474,'-24.000'-47.000'7,"4.000"6.000"11,3.000 7.000 13,3.000 6.000 12,1.000 9.000 3,1.000 13.000-4,-1.000 12.000-5,1.000 13.000-5,-3.000 15.000-3,-2.000 19.000 0,-3.000 19.000-1,-3.000 19.000 0,-2.000 9.000-1,0.000 0.000-2,0.000 0.000-3,0.000 0.000-1,-2.000 1.000-3,-3.000 4.000-3,-3.000 3.000-3,-2.000 3.000-2,-5.000 4.000-5,-2.000 7.000-5,-3.000 6.000-4,-3.000 7.000-6,1.000 7.000-5,6.000 9.000-6,7.000 10.000-6,6.000 10.000-7,6.000-1.000-2,6.000-9.000 3,7.000-10.000 2,6.000-8.000 2,3.000-17.000 2,0.000-21.000 1,0.000-22.000 2,0.000-22.000 1</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0:59"/>
    </inkml:context>
    <inkml:brush xml:id="br0">
      <inkml:brushProperty name="width" value="0.051637314260006" units="cm"/>
      <inkml:brushProperty name="height" value="0.051637314260006" units="cm"/>
      <inkml:brushProperty name="color" value="#000000"/>
      <inkml:brushProperty name="ignorePressure" value="0"/>
    </inkml:brush>
  </inkml:definitions>
  <inkml:trace contextRef="#ctx0" brushRef="#br0">46050.000 20400.000 426,'-2.000'-83.000'8,"-3.000"34.000"18,-3.000 35.000 17,-2.000 35.000 17,-6.000 21.000 4,-6.000 9.000-8,-6.000 10.000-10,-6.000 10.000-9,-4.000 5.000-5,1.000 4.000-3,-1.000 3.000-2,1.000 3.000-3,-1.000 1.000-2,1.000 1.000-4,-1.000-1.000-2,1.000 1.000-4,2.000 2.000-2,7.000 7.000-2,6.000 6.000-1,7.000 7.000-1,2.000 0.000-1,1.000-2.000 0,-1.000-3.000 0,1.000-3.000-1,4.000-7.000 0,9.000-9.000-5,10.000-10.000-3,10.000-8.000-3,14.000-17.000-7,23.000-21.000-10,22.000-22.000-9,22.000-22.000-10,5.000-19.000-2,-8.000-16.000 6,-10.000-15.000 4,-9.000-15.000 5,-5.000-12.000 5,0.000-6.000 3,0.000-6.000 4,0.000-6.000 3,-7.000 2.000 3,-11.000 14.000 2,-14.000 11.000 0,-11.000 14.000 3,-9.000 0.000 0,-3.000-8.000 3,-3.000-10.000 1,-2.000-9.000 1,-9.000 1.000 2,-12.000 13.000 1,-13.000 12.000 1,-12.000 13.000 1,-7.000 9.000 1,1.000 6.000 0,-1.000 7.000-1,1.000 6.000 0,-4.000 6.000-2,-6.000 6.000-5,-6.000 7.000-3,-6.000 6.000-4,-1.000 3.000-5,7.000 0.000-5,6.000 0.000-4,7.000 0.000-5,4.000 1.000-1,3.000 4.000 3,3.000 3.000 2,4.000 3.000 2</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0"/>
    </inkml:context>
    <inkml:brush xml:id="br0">
      <inkml:brushProperty name="width" value="0.0377752706408501" units="cm"/>
      <inkml:brushProperty name="height" value="0.0377752706408501" units="cm"/>
      <inkml:brushProperty name="color" value="#000000"/>
      <inkml:brushProperty name="ignorePressure" value="0"/>
    </inkml:brush>
  </inkml:definitions>
  <inkml:trace contextRef="#ctx0" brushRef="#br0">47100.000 19700.000 582,'-41.000'-135.000'80,"19.000"32.000"-13,19.000 31.000-13,19.000 32.000-12,15.000 16.000-7,13.000 4.000-4,12.000 3.000-3,13.000 3.000-4,9.000 3.000-3,6.000 3.000-5,7.000 3.000-4,6.000 4.000-6,3.000 2.000-4,0.000 4.000-8,0.000 3.000-5,0.000 3.000-7,-5.000 1.000-1,-9.000 1.000 5,-10.000-1.000 4,-8.000 1.000 4,-9.000-4.000-8,-6.000-6.000-24,-6.000-6.000-21,-6.000-6.000-24</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0"/>
    </inkml:context>
    <inkml:brush xml:id="br0">
      <inkml:brushProperty name="width" value="0.0421086773276329" units="cm"/>
      <inkml:brushProperty name="height" value="0.0421086773276329" units="cm"/>
      <inkml:brushProperty name="color" value="#000000"/>
      <inkml:brushProperty name="ignorePressure" value="0"/>
    </inkml:brush>
  </inkml:definitions>
  <inkml:trace contextRef="#ctx0" brushRef="#br0">48800.000 18700.000 522,'-2.000'-40.000'12,"-3.000"23.000"22,-3.000 22.000 24,-2.000 22.000 24,-3.000 15.000 2,1.000 9.000-16,-1.000 10.000-16,1.000 10.000-17,-3.000 7.000-11,-2.000 6.000-8,-3.000 7.000-6,-3.000 6.000-7,-1.000 6.000-9,4.000 6.000-8,3.000 7.000-8,3.000 6.000-10,1.000-4.000-7,1.000-11.000-7,-1.000-14.000-6,1.000-11.000-8,1.000-14.000 0,3.000-11.000 5,3.000-14.000 5,4.000-11.000 6</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0"/>
    </inkml:context>
    <inkml:brush xml:id="br0">
      <inkml:brushProperty name="width" value="0.0453037694096565" units="cm"/>
      <inkml:brushProperty name="height" value="0.0453037694096565" units="cm"/>
      <inkml:brushProperty name="color" value="#000000"/>
      <inkml:brushProperty name="ignorePressure" value="0"/>
    </inkml:brush>
  </inkml:definitions>
  <inkml:trace contextRef="#ctx0" brushRef="#br0">49800.000 18450.000 485,'-25.000'-58.000'66,"0.000"34.000"1,0.000 35.000 1,0.000 35.000 1,0.000 19.000-6,0.000 7.000-13,0.000 6.000-13,0.000 7.000-13,0.000 5.000-6,0.000 7.000-1,0.000 6.000-2,0.000 7.000-1,0.000 2.000-7,0.000 1.000-16,0.000-1.000-13,0.000 1.000-15,1.000-4.000-10,4.000-6.000-6,3.000-6.000-6,3.000-6.000-5</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1"/>
    </inkml:context>
    <inkml:brush xml:id="br0">
      <inkml:brushProperty name="width" value="0.0346377864480019" units="cm"/>
      <inkml:brushProperty name="height" value="0.0346377864480019" units="cm"/>
      <inkml:brushProperty name="color" value="#000000"/>
      <inkml:brushProperty name="ignorePressure" value="0"/>
    </inkml:brush>
  </inkml:definitions>
  <inkml:trace contextRef="#ctx0" brushRef="#br0">49950.000 19400.000 635,'23.000'117.000'152,"-3.000"-16.000"-40,-3.000-15.000-42,-2.000-15.000-42,-3.000-12.000-26,1.000-6.000-11,-1.000-6.000-12,1.000-6.000-11,-3.000-6.000-12,-2.000-2.000-8,-3.000-3.000-10,-3.000-3.000-9</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1"/>
    </inkml:context>
    <inkml:brush xml:id="br0">
      <inkml:brushProperty name="width" value="0.0370527915656567" units="cm"/>
      <inkml:brushProperty name="height" value="0.0370527915656567" units="cm"/>
      <inkml:brushProperty name="color" value="#f2395b"/>
      <inkml:brushProperty name="ignorePressure" value="0"/>
    </inkml:brush>
  </inkml:definitions>
  <inkml:trace contextRef="#ctx0" brushRef="#br0">96900.000 29500.000 593,'112.000'70.000'85,"-24.000"-9.000"-13,-26.000-10.000-15,-24.000-8.000-12,-6.000-3.000-10,17.000 7.000-4,15.000 6.000-3,16.000 7.000-4,4.000 5.000-6,-6.000 7.000-8,-6.000 6.000-9,-6.000 7.000-7,-12.000 2.000-9,-15.000 1.000-11,-15.000-1.000-11,-16.000 1.000-9,-18.000-3.000-3,-18.000-2.000 7,-19.000-3.000 6,-18.000-3.000 7,-6.000-9.000 1,10.000-11.000-4,10.000-14.000-5,9.000-11.000-3</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1"/>
    </inkml:context>
    <inkml:brush xml:id="br0">
      <inkml:brushProperty name="width" value="0.0407553128898144" units="cm"/>
      <inkml:brushProperty name="height" value="0.0407553128898144" units="cm"/>
      <inkml:brushProperty name="color" value="#000000"/>
      <inkml:brushProperty name="ignorePressure" value="0"/>
    </inkml:brush>
  </inkml:definitions>
  <inkml:trace contextRef="#ctx0" brushRef="#br0">50500.000 18600.000 539,'135.000'-65.000'104,"-27.000"23.000"-23,-28.000 22.000-21,-28.000 22.000-21,-18.000 15.000-13,-6.000 9.000-3,-6.000 10.000-4,-6.000 10.000-2,-6.000 7.000-3,-2.000 6.000 1,-3.000 7.000-1,-3.000 6.000 0,-9.000 1.000-1,-11.000-3.000-4,-14.000-3.000-2,-11.000-2.000-3,-9.000 0.000-3,-3.000 7.000-1,-3.000 6.000-2,-2.000 7.000-3,0.000-6.000 1,7.000-15.000 0,6.000-15.000 1,7.000-16.000 2,13.000-10.000-1,22.000-3.000 0,22.000-3.000-1,23.000-2.000 0,13.000-8.000-5,6.000-8.000-6,7.000-10.000-8,6.000-9.000-6,1.000-2.000-5,-3.000 6.000-1,-3.000 7.000-1,-2.000 6.000-1,-6.000 1.000 0,-6.000-3.000 1,-6.000-3.000 1,-6.000-2.000 0</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2"/>
    </inkml:context>
    <inkml:brush xml:id="br0">
      <inkml:brushProperty name="width" value="0.0467088147997856" units="cm"/>
      <inkml:brushProperty name="height" value="0.0467088147997856" units="cm"/>
      <inkml:brushProperty name="color" value="#000000"/>
      <inkml:brushProperty name="ignorePressure" value="0"/>
    </inkml:brush>
  </inkml:definitions>
  <inkml:trace contextRef="#ctx0" brushRef="#br0">51750.000 18250.000 471,'25.000'-24.000'1,"0.000"4.000"2,0.000 3.000 3,0.000 3.000 2,1.000 3.000 4,4.000 3.000 5,3.000 3.000 6,3.000 4.000 6,4.000 5.000 3,7.000 10.000 1,6.000 10.000 0,7.000 9.000 1,-4.000 6.000-3,-12.000 3.000-3,-13.000 3.000-6,-12.000 4.000-3,-10.000 2.000-5,-6.000 4.000-4,-6.000 3.000-2,-6.000 3.000-5,-9.000 4.000-2,-8.000 7.000 0,-10.000 6.000-1,-9.000 7.000-2,-7.000-1.000 1,-3.000-6.000 0,-3.000-6.000 0,-2.000-6.000 0,2.000-6.000 2,9.000-2.000 2,10.000-3.000 3,10.000-3.000 2,10.000-6.000 4,13.000-5.000 4,12.000-7.000 5,13.000-5.000 4,18.000-8.000 0,26.000-5.000-4,24.000-7.000-6,26.000-5.000-5,13.000-8.000-7,4.000-5.000-8,3.000-7.000-10,3.000-5.000-10,-7.000-1.000-5,-15.000 6.000-3,-15.000 7.000-4,-16.000 6.000-2,-13.000 3.000-7,-9.000 0.000-7,-10.000 0.000-10,-8.000 0.000-8</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8"/>
    </inkml:context>
    <inkml:brush xml:id="br0">
      <inkml:brushProperty name="width" value="0.02302460744977" units="cm"/>
      <inkml:brushProperty name="height" value="0.02302460744977" units="cm"/>
      <inkml:brushProperty name="color" value="#f2395b"/>
      <inkml:brushProperty name="ignorePressure" value="0"/>
    </inkml:brush>
  </inkml:definitions>
  <inkml:trace contextRef="#ctx0" brushRef="#br0">48200.000 32500.000 955,'-200.000'-69.000'3,"50.000"13.000"5,50.000 12.000 6,50.000 13.000 5</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09"/>
    </inkml:context>
    <inkml:brush xml:id="br0">
      <inkml:brushProperty name="width" value="0.0415672734379768" units="cm"/>
      <inkml:brushProperty name="height" value="0.0415672734379768" units="cm"/>
      <inkml:brushProperty name="color" value="#f2395b"/>
      <inkml:brushProperty name="ignorePressure" value="0"/>
    </inkml:brush>
  </inkml:definitions>
  <inkml:trace contextRef="#ctx0" brushRef="#br0">28250.000 22250.000 529,'-2.000'-69.000'2,"-3.000"13.000"3,-3.000 12.000 5,-2.000 13.000 3,0.000 12.000 5,7.000 13.000 8,6.000 12.000 6,7.000 13.000 7,11.000 12.000 2,20.000 13.000-5,18.000 12.000-3,20.000 13.000-4,13.000 6.000-4,9.000 0.000-3,10.000 0.000-2,10.000 0.000-4,7.000 1.000-1,6.000 4.000-3,7.000 3.000-2,6.000 3.000-1,6.000 3.000-1,6.000 3.000 1,7.000 3.000 2,6.000 4.000 0,1.000 2.000-1,-3.000 4.000-4,-3.000 3.000-3,-2.000 3.000-5,-3.000 4.000-4,1.000 7.000-5,-1.000 6.000-6,1.000 7.000-6,2.000 5.000-1,7.000 7.000 3,6.000 6.000 4,7.000 7.000 2,-1.000-6.000 1,-6.000-15.000 0,-6.000-15.000-3,-6.000-16.000 0,-7.000-13.000-2,-6.000-9.000-4,-6.000-10.000-3,-6.000-8.000-3,-15.000-8.000-2,-21.000-2.000 2,-22.000-3.000 0,-22.000-3.000 1,-16.000-7.000 1,-9.000-9.000-1,-10.000-10.000 1,-8.000-8.000 1</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10"/>
    </inkml:context>
    <inkml:brush xml:id="br0">
      <inkml:brushProperty name="width" value="0.0399241484701633" units="cm"/>
      <inkml:brushProperty name="height" value="0.0399241484701633" units="cm"/>
      <inkml:brushProperty name="color" value="#f2395b"/>
      <inkml:brushProperty name="ignorePressure" value="0"/>
    </inkml:brush>
  </inkml:definitions>
  <inkml:trace contextRef="#ctx0" brushRef="#br0">25050.000 17250.000 551,'-133.000'-113.000'0,"34.000"26.000"0,35.000 24.000 0,35.000 26.000 0,11.000 5.000-2,-8.000-11.000-2,-10.000-14.000-2,-9.000-11.000-3,4.000 2.000 8,19.000 19.000 20,19.000 19.000 20,19.000 19.000 20,13.000 16.000 4,10.000 17.000-10,10.000 15.000-11,9.000 16.000-11,9.000 9.000-7,9.000 3.000-2,10.000 3.000-3,10.000 4.000-2,7.000 2.000-3,6.000 4.000-1,7.000 3.000-2,6.000 3.000-1,7.000 1.000-1,10.000 1.000-1,10.000-1.000-1,9.000 1.000-1,7.000 2.000-2,7.000 7.000-3,6.000 6.000-5,7.000 7.000-4,5.000 2.000-3,7.000 1.000-1,6.000-1.000-3,7.000 1.000-2,7.000 5.000-3,9.000 14.000-3,10.000 11.000-3,10.000 14.000-4,2.000 8.000 0,-3.000 7.000 1,-3.000 6.000 1,-2.000 7.000 2,-22.000-12.000 1,-36.000-28.000-2,-39.000-28.000 0,-36.000-27.000-2,-26.000-19.000 1,-12.000-5.000-1,-13.000-7.000 1,-12.000-5.000 0</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17"/>
    </inkml:context>
    <inkml:brush xml:id="br0">
      <inkml:brushProperty name="width" value="0.0333739221096039" units="cm"/>
      <inkml:brushProperty name="height" value="0.0333739221096039" units="cm"/>
      <inkml:brushProperty name="color" value="#f2395b"/>
      <inkml:brushProperty name="ignorePressure" value="0"/>
    </inkml:brush>
  </inkml:definitions>
  <inkml:trace contextRef="#ctx0" brushRef="#br0">12350.000 31100.000 659,'1.000'-72.000'3,"4.000"6.000"7,3.000 7.000 7,3.000 6.000 7,-1.000 6.000 2,-2.000 6.000-2,-3.000 7.000-2,-3.000 6.000-2,-4.000 3.000 1,-3.000 0.000 2,-3.000 0.000 2,-2.000 0.000 2,-11.000 7.000-2,-15.000 17.000-4,-15.000 15.000-6,-16.000 16.000-5,-7.000 9.000-3,4.000 3.000-4,3.000 3.000-2,3.000 4.000-3,4.000 2.000-1,7.000 4.000 1,6.000 3.000 1,7.000 3.000 2,-1.000 4.000-1,-6.000 7.000-1,-6.000 6.000-2,-6.000 7.000-1,-1.000 0.000 0,7.000-2.000 1,6.000-3.000 2,7.000-3.000 1,2.000-4.000 1,1.000-3.000 0,-1.000-3.000 2,1.000-2.000-1,4.000-3.000 2,9.000 1.000-1,10.000-1.000 0,10.000 1.000 1,4.000-3.000-1,0.000-2.000 1,0.000-3.000 0,0.000-3.000 0,6.000-2.000-1,13.000 0.000-2,12.000 0.000-3,13.000 0.000-1,10.000-4.000-5,10.000-5.000-3,10.000-7.000-6,9.000-5.000-5,7.000-8.000-4,7.000-5.000-4,6.000-7.000-4,7.000-5.000-5,-6.000-4.000 1,-15.000 0.000 3,-15.000 0.000 3,-16.000 0.000 5,-10.000 0.000 1,-3.000 0.000 0,-3.000 0.000 1,-2.000 0.000 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18"/>
    </inkml:context>
    <inkml:brush xml:id="br0">
      <inkml:brushProperty name="width" value="0.0363191440701485" units="cm"/>
      <inkml:brushProperty name="height" value="0.0363191440701485" units="cm"/>
      <inkml:brushProperty name="color" value="#f2395b"/>
      <inkml:brushProperty name="ignorePressure" value="0"/>
    </inkml:brush>
  </inkml:definitions>
  <inkml:trace contextRef="#ctx0" brushRef="#br0">14100.000 30550.000 605,'-4.000'-41.000'45,"-5.000"19.000"1,-7.000 19.000-1,-5.000 19.000 1,-4.000 13.000-4,0.000 10.000-7,0.000 10.000-7,0.000 9.000-7,1.000 4.000-5,4.000 1.000 0,3.000-1.000-1,3.000 1.000-1,-1.000-1.000-2,-2.000 1.000-4,-3.000-1.000-4,-3.000 1.000-3,-1.000 1.000-2,4.000 3.000-2,3.000 3.000-1,3.000 4.000-2,1.000 1.000 0,1.000 0.000 1,-1.000 0.000 0,1.000 0.000 2,1.000-2.000-1,3.000-3.000-2,3.000-3.000-2,4.000-2.000-2,1.000-6.000-3,0.000-6.000-4,0.000-6.000-3,0.000-6.000-5,6.000-7.000-4,13.000-6.000-2,12.000-6.000-3,13.000-6.000-3,4.000-6.000 2,-3.000-2.000 5,-3.000-3.000 6,-2.000-3.000 5,-5.000-2.000 2,-2.000 0.000-3,-3.000 0.000-3,-3.000 0.000-2</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19"/>
    </inkml:context>
    <inkml:brush xml:id="br0">
      <inkml:brushProperty name="width" value="0.044500794261694" units="cm"/>
      <inkml:brushProperty name="height" value="0.044500794261694" units="cm"/>
      <inkml:brushProperty name="color" value="#f2395b"/>
      <inkml:brushProperty name="ignorePressure" value="0"/>
    </inkml:brush>
  </inkml:definitions>
  <inkml:trace contextRef="#ctx0" brushRef="#br0">15050.000 31250.000 494,'-49.000'1.000'4,"4.000"4.000"7,3.000 3.000 8,3.000 3.000 7,4.000 3.000 3,7.000 3.000-5,6.000 3.000-2,7.000 4.000-5,-1.000 2.000-1,-6.000 4.000-1,-6.000 3.000-1,-6.000 3.000-2,-1.000 3.000 1,7.000 3.000-1,6.000 3.000 0,7.000 4.000 0,2.000 1.000 0,1.000 0.000 0,-1.000 0.000-1,1.000 0.000-1,1.000 0.000 0,3.000 0.000-2,3.000 0.000-2,4.000 0.000-1,4.000-2.000-4,6.000-3.000-6,7.000-3.000-5,6.000-2.000-5,6.000-9.000-3,6.000-12.000 3,7.000-13.000 1,6.000-12.000 2,3.000-13.000 0,0.000-12.000-2,0.000-13.000-3,0.000-12.000-3,0.000-10.000-1,0.000-6.000 1,0.000-6.000 2,0.000-6.000-1,-5.000-2.000 3,-9.000 3.000 4,-10.000 3.000 3,-8.000 4.000 4,-6.000 1.000 3,1.000 0.000 4,-1.000 0.000 4,1.000 0.000 3,-3.000 4.000 4,-2.000 10.000 2,-3.000 10.000 3,-3.000 9.000 3,-2.000 6.000 1,0.000 3.000 0,0.000 3.000 0,0.000 4.000 0,6.000 2.000 0,13.000 4.000-1,12.000 3.000-1,13.000 3.000 0,4.000 12.000-3,-3.000 22.000-7,-3.000 22.000-5,-2.000 23.000-8,-6.000 10.000-1,-6.000 0.000 0,-6.000 0.000 0,-6.000 0.000 2,-7.000 0.000 0,-6.000 0.000 1,-6.000 0.000 0,-6.000 0.000 1,-6.000-4.000-1,-2.000-5.000-2,-3.000-7.000-2,-3.000-5.000-2,7.000-12.000-6,19.000-16.000-10,19.000-15.000-9,19.000-15.000-11,9.000-11.000-1,0.000-2.000 6,0.000-3.000 5,0.000-3.000 6,0.000-4.000 3,0.000-3.000 2,0.000-3.000 1,0.000-2.000 1,-2.000-6.000 2,-3.000-6.000 2,-3.000-6.000 2,-2.000-6.000 3,-5.000-7.000 2,-2.000-6.000 2,-3.000-6.000 2,-3.000-6.000 2,-4.000-2.000 1,-3.000 3.000 1,-3.000 3.000 0,-2.000 4.000 0,-3.000 2.000 3,1.000 4.000 6,-1.000 3.000 5,1.000 3.000 5,-3.000 6.000 4,-2.000 9.000 1,-3.000 10.000 3,-3.000 10.000 1,-2.000 13.000 8,0.000 19.000 11,0.000 19.000 11,0.000 19.000 12,-2.000 12.000 0,-3.000 6.000-13,-3.000 7.000-13,-2.000 6.000-11,-3.000 9.000-9,1.000 13.000-4,-1.000 12.000-4,1.000 13.000-3,1.000 10.000-5,3.000 10.000-4,3.000 10.000-5,4.000 9.000-4,-1.000 7.000-6,-3.000 7.000-8,-3.000 6.000-9,-2.000 7.000-8,-1.000 2.000-5,3.000 1.000-3,3.000-1.000-2,4.000 1.000-3,1.000-13.000 3,0.000-25.000 6,0.000-25.000 8,0.000-25.000 6,-2.000-19.000 4,-3.000-12.000-2,-3.000-13.000-1,-2.000-12.000-2</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19"/>
    </inkml:context>
    <inkml:brush xml:id="br0">
      <inkml:brushProperty name="width" value="0.0307765565812588" units="cm"/>
      <inkml:brushProperty name="height" value="0.0307765565812588" units="cm"/>
      <inkml:brushProperty name="color" value="#f2395b"/>
      <inkml:brushProperty name="ignorePressure" value="0"/>
    </inkml:brush>
  </inkml:definitions>
  <inkml:trace contextRef="#ctx0" brushRef="#br0">16950.000 30950.000 714,'0.000'-47.000'5,"0.000"6.000"11,0.000 7.000 10,0.000 6.000 10,6.000 4.000 4,13.000 4.000-3,12.000 3.000-2,13.000 3.000-3,9.000 1.000-5,6.000 1.000-8,7.000-1.000-9,6.000 1.000-8,4.000 2.000-5,4.000 7.000-4,3.000 6.000-4,3.000 7.000-3,-5.000 2.000-7,-12.000 1.000-6,-13.000-1.000-9,-12.000 1.000-7,-9.000-3.000-3,-2.000-2.000 2,-3.000-3.000 1,-3.000-3.000 2</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0"/>
    </inkml:context>
    <inkml:brush xml:id="br0">
      <inkml:brushProperty name="width" value="0.0387103520333767" units="cm"/>
      <inkml:brushProperty name="height" value="0.0387103520333767" units="cm"/>
      <inkml:brushProperty name="color" value="#f2395b"/>
      <inkml:brushProperty name="ignorePressure" value="0"/>
    </inkml:brush>
  </inkml:definitions>
  <inkml:trace contextRef="#ctx0" brushRef="#br0">17900.000 29750.000 568,'-18.000'-44.000'6,"17.000"13.000"13,15.000 12.000 12,16.000 13.000 12,10.000 7.000 3,7.000 4.000-6,6.000 3.000-6,7.000 3.000-7,2.000 4.000-5,1.000 7.000-1,-1.000 6.000-3,1.000 7.000-1,-3.000 4.000-2,-2.000 3.000-1,-3.000 3.000-2,-3.000 4.000-1,-2.000 4.000-1,0.000 6.000 0,0.000 7.000-1,0.000 6.000 1,-5.000 7.000-2,-9.000 10.000-2,-10.000 10.000-4,-8.000 9.000-2,-8.000 6.000-3,-2.000 3.000-3,-3.000 3.000-2,-3.000 4.000-4,-9.000 1.000-4,-11.000 0.000-2,-14.000 0.000-5,-11.000 0.000-3,-14.000 1.000-5,-11.000 4.000-5,-14.000 3.000-5,-11.000 3.000-6,-1.000-8.000 1,13.000-19.000 7,12.000-18.000 6,13.000-19.000 7,7.000-13.000 4,4.000-6.000-1,3.000-6.000 1,3.000-6.000-1</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17"/>
    </inkml:context>
    <inkml:brush xml:id="br0">
      <inkml:brushProperty name="width" value="0.0514214411377907" units="cm"/>
      <inkml:brushProperty name="height" value="0.0514214411377907" units="cm"/>
      <inkml:brushProperty name="color" value="#00bff3"/>
      <inkml:brushProperty name="ignorePressure" value="0"/>
    </inkml:brush>
  </inkml:definitions>
  <inkml:trace contextRef="#ctx0" brushRef="#br0">66350.000 2300.000 427,'-46.000'-2.000'-34,"10.000"-3.000"10,10.000-3.000 10,9.000-2.000 10,9.000-1.000 12,9.000 3.000 14,10.000 3.000 13,10.000 4.000 15,5.000 1.000 2,4.000 0.000-6,3.000 0.000-8,3.000 0.000-6,4.000 1.000-6,7.000 4.000-4,6.000 3.000-5,7.000 3.000-4,2.000 3.000-2,1.000 3.000 0,-1.000 3.000-1,1.000 4.000-1,-1.000 2.000 0,1.000 4.000 1,-1.000 3.000 0,1.000 3.000 1,-4.000 1.000-3,-6.000 1.000-3,-6.000-1.000-4,-6.000 1.000-3,-7.000-1.000-3,-6.000 1.000 1,-6.000-1.000-1,-6.000 1.000 0,-4.000-1.000 1,1.000 1.000 0,-1.000-1.000 2,1.000 1.000 0,-7.000 2.000 1,-12.000 7.000 0,-13.000 6.000-1,-12.000 7.000 1,-7.000 2.000 0,1.000 1.000-1,-1.000-1.000 1,1.000 1.000 1,-10.000 2.000-2,-19.000 7.000-3,-18.000 6.000-2,-19.000 7.000-2,-7.000-3.000-1,7.000-8.000 1,6.000-10.000 2,7.000-9.000 1,0.000-7.000 1,-2.000-3.000 1,-3.000-3.000 0,-3.000-2.000 1,1.000-5.000 0,6.000-2.000-1,7.000-3.000 0,6.000-3.000 0,6.000-4.000 1,6.000-3.000 3,7.000-3.000 2,6.000-2.000 2,13.000-5.000 9,23.000-2.000 12,22.000-3.000 13,22.000-3.000 13,12.000-4.000 1,3.000-3.000-11,3.000-3.000-11,4.000-2.000-11,7.000-5.000-7,13.000-2.000-1,12.000-3.000-2,13.000-3.000-2,7.000-1.000-2,4.000 4.000-2,3.000 3.000-2,3.000 3.000-1,-1.000 1.000-1,-2.000 1.000-2,-3.000-1.000-2,-3.000 1.000 0,-6.000 1.000-2,-5.000 3.000-1,-7.000 3.000-1,-5.000 4.000-2,-6.000 2.000-7,-3.000 4.000-12,-3.000 3.000-12,-2.000 3.000-12</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5"/>
    </inkml:context>
    <inkml:brush xml:id="br0">
      <inkml:brushProperty name="width" value="0.0487119853496552" units="cm"/>
      <inkml:brushProperty name="height" value="0.0487119853496552" units="cm"/>
      <inkml:brushProperty name="color" value="#00bff3"/>
      <inkml:brushProperty name="ignorePressure" value="0"/>
    </inkml:brush>
  </inkml:definitions>
  <inkml:trace contextRef="#ctx0" brushRef="#br0">31300.000 20800.000 451,'-19.000'21.000'6,"13.000"-5.000"10,12.000-7.000 12,13.000-5.000 11,6.000-4.000 2,0.000 0.000-5,0.000 0.000-7,0.000 0.000-5,7.000 0.000-4,17.000 0.000-1,15.000 0.000-1,16.000 0.000-1,4.000-2.000-2,-6.000-3.000-3,-6.000-3.000-3,-6.000-2.000-4,-7.000-1.000-1,-6.000 3.000-1,-6.000 3.000-1,-6.000 4.000-1,-13.000 11.000-1,-19.000 23.000-2,-18.000 22.000 0,-19.000 22.000-2,-15.000 8.000-1,-8.000-2.000 3,-10.000-3.000 1,-9.000-3.000 1,-7.000-2.000 1,-3.000 0.000 0,-3.000 0.000 0,-2.000 0.000 0,0.000 0.000 1,7.000 0.000-1,6.000 0.000 1,7.000 0.000 0,7.000-5.000 0,9.000-9.000-1,10.000-10.000 0,10.000-8.000-1,14.000-15.000-4,23.000-19.000-7,22.000-18.000-7,22.000-19.000-6,13.000-15.000-3,7.000-8.000 4,6.000-10.000 4,7.000-9.000 3,-1.000-1.000 2,-6.000 10.000-1,-6.000 10.000 0,-6.000 9.000 0,-9.000 10.000 2,-8.000 14.000 6,-10.000 11.000 6,-9.000 14.000 6,-9.000 14.000 5,-5.000 20.000 6,-7.000 18.000 5,-5.000 20.000 6,-9.000 11.000 2,-9.000 7.000-2,-10.000 6.000-1,-8.000 7.000-2,-6.000-4.000-1,1.000-12.000-3,-1.000-13.000-2,1.000-12.000-3,4.000-10.000-2,9.000-6.000-3,10.000-6.000-3,10.000-6.000-3,8.000-24.000-9,10.000-41.000-17,10.000-40.000-17,9.000-40.000-16,2.000-18.000-5,-2.000 6.000 7,-3.000 7.000 8,-3.000 6.000 6,1.000 1.000 6,6.000-3.000 3,7.000-3.000 4,6.000-2.000 2,3.000 3.000 5,0.000 14.000 7,0.000 11.000 5,0.000 14.000 6,0.000 7.000 6,0.000 3.000 7,0.000 3.000 5,0.000 4.000 7,3.000 4.000 3,6.000 6.000 2,7.000 7.000 1,6.000 6.000 2,-2.000 4.000-1,-9.000 4.000-3,-10.000 3.000-3,-8.000 3.000-3,-11.000 9.000-3,-8.000 16.000-4,-10.000 15.000-3,-9.000 17.000-3,-13.000 7.000-4,-16.000 0.000-2,-15.000 0.000-3,-15.000 0.000-4,-6.000-2.000-2,7.000-3.000-2,6.000-3.000-3,7.000-2.000-3,10.000-11.000-2,16.000-15.000-3,15.000-15.000-3,17.000-16.000-2,11.000-12.000-1,10.000-5.000 5,10.000-7.000 3,9.000-5.000 3,1.000 0.000 4,-6.000 10.000 1,-6.000 10.000 3,-6.000 9.000 2,-9.000 9.000 1,-8.000 9.000 3,-10.000 10.000 1,-9.000 10.000 2,-13.000 11.000 2,-16.000 17.000 3,-15.000 15.000 3,-15.000 16.000 2,-11.000 9.000 2,-2.000 3.000 2,-3.000 3.000 1,-3.000 4.000 2,-1.000 2.000 1,4.000 4.000-1,3.000 3.000 1,3.000 3.000 0,3.000-4.000-1,3.000-8.000-1,3.000-10.000-1,4.000-9.000-1,4.000-10.000-1,6.000-9.000-2,7.000-10.000-1,6.000-8.000-1,13.000-11.000-4,23.000-8.000-3,22.000-10.000-4,22.000-9.000-5,12.000-15.000-2,3.000-18.000-1,3.000-19.000-1,4.000-18.000-1,1.000-15.000-2,0.000-9.000-2,0.000-10.000-4,0.000-8.000-2,0.000-8.000-2,0.000-2.000-3,0.000-3.000-1,0.000-3.000-3,-4.000-1.000 0,-5.000 4.000-1,-7.000 3.000 1,-5.000 3.000 0,-11.000 3.000 0,-11.000 3.000 2,-14.000 3.000 1,-11.000 4.000 1,-12.000 4.000 3,-9.000 6.000 5,-10.000 7.000 5,-8.000 6.000 4,-6.000 3.000 3,1.000 0.000 0,-1.000 0.000-1,1.000 0.000 1,1.000 3.000 4,3.000 6.000 7,3.000 7.000 9,4.000 6.000 7,8.000 15.000 13,17.000 26.000 14,15.000 24.000 17,16.000 26.000 15,9.000 19.000 0,3.000 17.000-14,3.000 15.000-16,4.000 16.000-15,4.000 18.000-10,6.000 22.000-4,7.000 22.000-5,6.000 23.000-4,1.000 8.000-4,-3.000-3.000-2,-3.000-3.000-1,-2.000-2.000-2,-1.000 3.000-5,3.000 14.000-8,3.000 11.000-9,4.000 14.000-9,-1.000-3.000-9,-3.000-15.000-9,-3.000-15.000-9,-2.000-16.000-8,-8.000-26.000-5,-8.000-33.000 4,-10.000-35.000 2,-9.000-34.000 3</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2"/>
    </inkml:context>
    <inkml:brush xml:id="br0">
      <inkml:brushProperty name="width" value="0.0376374199986458" units="cm"/>
      <inkml:brushProperty name="height" value="0.0376374199986458" units="cm"/>
      <inkml:brushProperty name="color" value="#f2395b"/>
      <inkml:brushProperty name="ignorePressure" value="0"/>
    </inkml:brush>
  </inkml:definitions>
  <inkml:trace contextRef="#ctx0" brushRef="#br0">96050.000 31700.000 584,'-58.000'21.000'48,"34.000"-5.000"-1,35.000-7.000-3,35.000-5.000-2,32.000-9.000-6,31.000-9.000-10,32.000-10.000-12,31.000-8.000-10,7.000-4.000-4,-15.000 3.000 0,-15.000 3.000 1,-16.000 4.000 2,-18.000 5.000-3,-18.000 10.000-8,-19.000 10.000-7,-18.000 9.000-7,-17.000 9.000 0,-11.000 9.000 9,-14.000 10.000 9,-11.000 10.000 8,-17.000 5.000 7,-18.000 4.000 4,-19.000 3.000 5,-18.000 3.000 3,-15.000 4.000 3,-9.000 7.000-1,-10.000 6.000 0,-8.000 7.000-1,-8.000 5.000-2,-2.000 7.000-5,-3.000 6.000-5,-3.000 7.000-4,2.000-3.000-6,10.000-8.000-4,10.000-10.000-6,9.000-9.000-6,23.000-21.000-8,38.000-31.000-15,37.000-31.000-13,38.000-31.000-15,27.000-23.000-2,20.000-11.000 7,18.000-14.000 7,20.000-11.000 7,2.000 2.000 8,-12.000 19.000 8,-13.000 19.000 8,-12.000 19.000 8,-10.000 12.000 8,-6.000 6.000 5,-6.000 7.000 6,-6.000 6.000 6,-10.000 12.000 6,-12.000 19.000 6,-13.000 19.000 5,-12.000 19.000 6,-10.000 13.000 6,-6.000 10.000 7,-6.000 10.000 7,-6.000 9.000 7,-10.000 6.000-1,-12.000 3.000-11,-13.000 3.000-11,-12.000 4.000-9,-7.000-4.000-10,1.000-9.000-6,-1.000-10.000-7,1.000-8.000-7,-1.000-11.000-4,1.000-8.000-3,-1.000-10.000-2,1.000-9.000-4,2.000-12.000-5,7.000-11.000-10,6.000-14.000-9,7.000-11.000-10,5.000-12.000-4,7.000-9.000-2,6.000-10.000-1,7.000-8.000 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0"/>
    </inkml:context>
    <inkml:brush xml:id="br0">
      <inkml:brushProperty name="width" value="0.0334575474262238" units="cm"/>
      <inkml:brushProperty name="height" value="0.0334575474262238" units="cm"/>
      <inkml:brushProperty name="color" value="#f2395b"/>
      <inkml:brushProperty name="ignorePressure" value="0"/>
    </inkml:brush>
  </inkml:definitions>
  <inkml:trace contextRef="#ctx0" brushRef="#br0">19250.000 31250.000 657,'10.000'-49.000'8,"23.000"4.000"17,22.000 3.000 17,22.000 3.000 16,4.000 6.000 3,-12.000 9.000-11,-13.000 10.000-13,-12.000 10.000-10,2.000 2.000-10,20.000-3.000-5,18.000-3.000-7,20.000-2.000-5,3.000 0.000-6,-8.000 7.000-5,-10.000 6.000-7,-9.000 7.000-4,-10.000 5.000-7,-9.000 7.000-4,-10.000 6.000-6,-8.000 7.000-5,-9.000 0.000-1,-6.000-2.000 1,-6.000-3.000 3,-6.000-3.000 0,-7.000-2.000 6,-6.000 0.000 7,-6.000 0.000 7,-6.000 0.000 7</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0"/>
    </inkml:context>
    <inkml:brush xml:id="br0">
      <inkml:brushProperty name="width" value="0.031194556504488" units="cm"/>
      <inkml:brushProperty name="height" value="0.031194556504488" units="cm"/>
      <inkml:brushProperty name="color" value="#f2395b"/>
      <inkml:brushProperty name="ignorePressure" value="0"/>
    </inkml:brush>
  </inkml:definitions>
  <inkml:trace contextRef="#ctx0" brushRef="#br0">19000.000 32050.000 705,'-18.000'21.000'8,"17.000"-5.000"16,15.000-7.000 15,16.000-5.000 17,15.000-6.000 1,16.000-3.000-11,15.000-3.000-13,17.000-2.000-11,8.000-1.000-12,4.000 3.000-11,3.000 3.000-11,3.000 4.000-11,-1.000 2.000-6,-2.000 4.000 0,-3.000 3.000 0,-3.000 3.000-2,-7.000 1.000-1,-9.000 1.000-3,-10.000-1.000-3,-8.000 1.000-4,-11.000-1.000 3,-8.000 1.000 6,-10.000-1.000 7,-9.000 1.000 6</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1"/>
    </inkml:context>
    <inkml:brush xml:id="br0">
      <inkml:brushProperty name="width" value="0.0427773557603359" units="cm"/>
      <inkml:brushProperty name="height" value="0.0427773557603359" units="cm"/>
      <inkml:brushProperty name="color" value="#f2395b"/>
      <inkml:brushProperty name="ignorePressure" value="0"/>
    </inkml:brush>
  </inkml:definitions>
  <inkml:trace contextRef="#ctx0" brushRef="#br0">22050.000 30000.000 514,'-46.000'-55.000'45,"10.000"41.000"8,10.000 40.000 8,9.000 42.000 7,4.000 24.000-1,1.000 9.000-14,-1.000 10.000-11,1.000 10.000-12,-3.000 5.000-9,-2.000 4.000-4,-3.000 3.000-3,-3.000 3.000-5,-4.000 4.000-4,-3.000 7.000-4,-3.000 6.000-7,-2.000 7.000-4,-5.000 5.000-5,-2.000 7.000-6,-3.000 6.000-7,-3.000 7.000-5,-1.000-3.000-4,4.000-8.000-2,3.000-10.000-1,3.000-9.000-3,6.000-13.000 1,9.000-16.000 1,10.000-15.000 3,10.000-15.000 1,2.000-17.000 4,-3.000-15.000 2,-3.000-15.000 4,-2.000-16.000 3</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1"/>
    </inkml:context>
    <inkml:brush xml:id="br0">
      <inkml:brushProperty name="width" value="0.0447685867547989" units="cm"/>
      <inkml:brushProperty name="height" value="0.0447685867547989" units="cm"/>
      <inkml:brushProperty name="color" value="#f2395b"/>
      <inkml:brushProperty name="ignorePressure" value="0"/>
    </inkml:brush>
  </inkml:definitions>
  <inkml:trace contextRef="#ctx0" brushRef="#br0">23150.000 30900.000 491,'-24.000'-71.000'2,"4.000"10.000"5,3.000 10.000 5,3.000 9.000 4,-1.000 18.000 9,-2.000 29.000 15,-3.000 28.000 13,-3.000 28.000 14,-4.000 15.000 1,-3.000 4.000-13,-3.000 3.000-11,-2.000 3.000-13,-3.000 3.000-9,1.000 3.000-4,-1.000 3.000-4,1.000 4.000-5,1.000-1.000-3,3.000-3.000 0,3.000-3.000-1,4.000-2.000 1,4.000-5.000-3,6.000-2.000-5,7.000-3.000-3,6.000-3.000-5,10.000-9.000-4,17.000-11.000-5,15.000-14.000-3,16.000-11.000-4,9.000-15.000-3,3.000-16.000 1,3.000-15.000 0,4.000-15.000 1,-1.000-14.000 1,-3.000-8.000 3,-3.000-10.000 2,-2.000-9.000 3,-5.000-7.000 2,-2.000-3.000 2,-3.000-3.000 2,-3.000-2.000 2,-7.000-3.000 3,-9.000 1.000 2,-10.000-1.000 3,-8.000 1.000 2,-8.000 1.000 3,-2.000 3.000 2,-3.000 3.000 3,-3.000 4.000 2,-4.000 4.000 0,-3.000 6.000-2,-3.000 7.000-2,-2.000 6.000-2,-8.000 7.000-3,-8.000 10.000-3,-10.000 10.000-3,-9.000 9.000-3,-5.000 9.000-4,0.000 9.000-4,0.000 10.000-4,0.000 10.000-6,3.000 4.000 1,6.000 0.000 2,7.000 0.000 4,6.000 0.000 3,4.000-2.000 0,4.000-3.000-2,3.000-3.000-2,3.000-2.000-3</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1"/>
    </inkml:context>
    <inkml:brush xml:id="br0">
      <inkml:brushProperty name="width" value="0.0350799039006233" units="cm"/>
      <inkml:brushProperty name="height" value="0.0350799039006233" units="cm"/>
      <inkml:brushProperty name="color" value="#f2395b"/>
      <inkml:brushProperty name="ignorePressure" value="0"/>
    </inkml:brush>
  </inkml:definitions>
  <inkml:trace contextRef="#ctx0" brushRef="#br0">24050.000 30200.000 627,'3.000'-69.000'7,"6.000"13.000"16,7.000 12.000 14,6.000 13.000 16,9.000 7.000 4,13.000 4.000-7,12.000 3.000-7,13.000 3.000-6,9.000 3.000-8,6.000 3.000-8,7.000 3.000-9,6.000 4.000-9,1.000 1.000-6,-3.000 0.000-6,-3.000 0.000-5,-2.000 0.000-5,-5.000-2.000-4,-2.000-3.000 0,-3.000-3.000-1,-3.000-2.000-1,-9.000-3.000-5,-11.000 1.000-11,-14.000-1.000-10,-11.000 1.000-11</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2"/>
    </inkml:context>
    <inkml:brush xml:id="br0">
      <inkml:brushProperty name="width" value="0.0427529513835907" units="cm"/>
      <inkml:brushProperty name="height" value="0.0427529513835907" units="cm"/>
      <inkml:brushProperty name="color" value="#f2395b"/>
      <inkml:brushProperty name="ignorePressure" value="0"/>
    </inkml:brush>
  </inkml:definitions>
  <inkml:trace contextRef="#ctx0" brushRef="#br0">25900.000 29000.000 514,'-22.000'-36.000'54,"6.000"28.000"3,7.000 28.000 3,6.000 29.000 3,1.000 15.000-4,-3.000 3.000-10,-3.000 3.000-11,-2.000 4.000-10,-1.000 1.000-7,3.000 0.000-4,3.000 0.000-2,4.000 0.000-4,1.000 0.000-3,0.000 0.000-3,0.000 0.000-4,0.000 0.000-4,0.000-2.000-2,0.000-3.000-2,0.000-3.000-3,0.000-2.000-1,3.000-6.000-1,6.000-6.000 1,7.000-6.000 0,6.000-6.000 0,-5.000-1.000 0,-16.000 7.000-1,-15.000 6.000 0,-15.000 7.000-1,-12.000-1.000 0,-6.000-6.000 1,-6.000-6.000 0,-6.000-6.000 2,-7.000-6.000-3,-6.000-2.000-2,-6.000-3.000-5,-6.000-3.000-3,-1.000-6.000-4,7.000-5.000-3,6.000-7.000-4,7.000-5.000-3</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2"/>
    </inkml:context>
    <inkml:brush xml:id="br0">
      <inkml:brushProperty name="width" value="0.0304458886384964" units="cm"/>
      <inkml:brushProperty name="height" value="0.0304458886384964" units="cm"/>
      <inkml:brushProperty name="color" value="#f2395b"/>
      <inkml:brushProperty name="ignorePressure" value="0"/>
    </inkml:brush>
  </inkml:definitions>
  <inkml:trace contextRef="#ctx0" brushRef="#br0">25800.000 29200.000 722,'70.000'-68.000'33,"-9.000"17.000"2,-10.000 15.000 1,-8.000 16.000 2,-3.000 7.000-2,7.000 1.000-4,6.000-1.000-4,7.000 1.000-5,0.000 2.000-8,-2.000 7.000-14,-3.000 6.000-12,-3.000 7.000-13,-7.000 5.000-12,-9.000 7.000-10,-10.000 6.000-10,-8.000 7.000-10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2"/>
    </inkml:context>
    <inkml:brush xml:id="br0">
      <inkml:brushProperty name="width" value="0.0315720215439796" units="cm"/>
      <inkml:brushProperty name="height" value="0.0315720215439796" units="cm"/>
      <inkml:brushProperty name="color" value="#f2395b"/>
      <inkml:brushProperty name="ignorePressure" value="0"/>
    </inkml:brush>
  </inkml:definitions>
  <inkml:trace contextRef="#ctx0" brushRef="#br0">26400.000 29950.000 696,'48.000'26.000'95,"-3.000"4.000"-19,-3.000 3.000-19,-2.000 3.000-18,-5.000 3.000-15,-2.000 3.000-12,-3.000 3.000-12,-3.000 4.000-10,-4.000-1.000-10,-3.000-3.000-5,-3.000-3.000-7,-2.000-2.000-6,-5.000-5.000-1,-2.000-2.000 2,-3.000-3.000 4,-3.000-3.000 4</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3"/>
    </inkml:context>
    <inkml:brush xml:id="br0">
      <inkml:brushProperty name="width" value="0.0457821600139141" units="cm"/>
      <inkml:brushProperty name="height" value="0.0457821600139141" units="cm"/>
      <inkml:brushProperty name="color" value="#f2395b"/>
      <inkml:brushProperty name="ignorePressure" value="0"/>
    </inkml:brush>
  </inkml:definitions>
  <inkml:trace contextRef="#ctx0" brushRef="#br0">28450.000 28450.000 480,'-5.000'-40.000'83,"-9.000"23.000"-11,-10.000 22.000-9,-8.000 22.000-11,-8.000 13.000-8,-2.000 7.000-8,-3.000 6.000-7,-3.000 7.000-7,-4.000 7.000-5,-3.000 9.000-2,-3.000 10.000-1,-2.000 10.000-2,-3.000 4.000-1,1.000 0.000-1,-1.000 0.000-2,1.000 0.000-1,4.000 0.000 0,9.000 0.000-2,10.000 0.000-1,10.000 0.000 0,5.000-5.000-2,4.000-9.000 0,3.000-10.000-2,3.000-8.000 1,4.000-9.000-3,7.000-6.000-2,6.000-6.000-3,7.000-6.000-3,7.000-7.000-3,9.000-6.000-3,10.000-6.000-4,10.000-6.000-4,7.000-10.000-2,6.000-12.000-1,7.000-13.000-2,6.000-12.000-1,-1.000-9.000 1,-5.000-2.000 3,-7.000-3.000 4,-5.000-3.000 2,-9.000-2.000 5,-9.000 0.000 4,-10.000 0.000 4,-8.000 0.000 4,-8.000 3.000 4,-2.000 6.000 1,-3.000 7.000 4,-3.000 6.000 1,-9.000 4.000 1,-11.000 4.000 2,-14.000 3.000 0,-11.000 3.000 0,-11.000 4.000 0,-5.000 7.000-1,-7.000 6.000-2,-5.000 7.000-1,-3.000 2.000-3,4.000 1.000-4,3.000-1.000-4,3.000 1.000-4,6.000 1.000-9,9.000 3.000-15,10.000 3.000-14,10.000 4.000-16</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23"/>
    </inkml:context>
    <inkml:brush xml:id="br0">
      <inkml:brushProperty name="width" value="0.0457987487316132" units="cm"/>
      <inkml:brushProperty name="height" value="0.0457987487316132" units="cm"/>
      <inkml:brushProperty name="color" value="#f2395b"/>
      <inkml:brushProperty name="ignorePressure" value="0"/>
    </inkml:brush>
  </inkml:definitions>
  <inkml:trace contextRef="#ctx0" brushRef="#br0">29100.000 29050.000 480,'21.000'-25.000'5,"-5.000"0.000"11,-7.000 0.000 10,-5.000 0.000 10,-3.000 9.000 11,4.000 19.000 9,3.000 19.000 9,3.000 19.000 9,-1.000 12.000-3,-2.000 6.000-16,-3.000 7.000-17,-3.000 6.000-16,-2.000 9.000-13,0.000 13.000-11,0.000 12.000-10,0.000 13.000-10,-4.000 21.000-9,-5.000 32.000-8,-7.000 31.000-7,-5.000 32.000-7,-4.000-1.000 0,0.000-31.000 8,0.000-31.000 8,0.000-31.000 7,0.000-23.000 2,0.000-11.000-5,0.000-14.000-3,0.000-11.000-5</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2"/>
    </inkml:context>
    <inkml:brush xml:id="br0">
      <inkml:brushProperty name="width" value="0.0365908406674862" units="cm"/>
      <inkml:brushProperty name="height" value="0.0365908406674862" units="cm"/>
      <inkml:brushProperty name="color" value="#f2395b"/>
      <inkml:brushProperty name="ignorePressure" value="0"/>
    </inkml:brush>
  </inkml:definitions>
  <inkml:trace contextRef="#ctx0" brushRef="#br0">99050.000 30100.000 601,'56.000'-25.000'5,"13.000"0.000"13,12.000 0.000 10,13.000 0.000 12,1.000 6.000 6,-9.000 13.000 0,-10.000 12.000 0,-8.000 13.000 0,-12.000 10.000-5,-12.000 10.000-11,-13.000 10.000-12,-12.000 9.000-11,-15.000 9.000-4,-15.000 9.000 2,-15.000 10.000 3,-16.000 10.000 4,-15.000 0.000-13,-11.000-5.000-26,-14.000-7.000-25,-11.000-5.000-27,-12.000-8.000-7,-9.000-5.000 13,-10.000-7.000 14,-8.000-5.000 12,-1.000-4.000 12,9.000 0.000 11,10.000 0.000 12,10.000 0.000 10,8.000-2.000 7,10.000-3.000 0,10.000-3.000 2,9.000-2.000 1,12.000-5.000 3,16.000-2.000 8,15.000-3.000 6,17.000-3.000 7,14.000-2.000 4,17.000 0.000 2,15.000 0.000 1,16.000 0.000 1,16.000-4.000-3,20.000-5.000-9,18.000-7.000-10,20.000-5.000-8,10.000-9.000-7,3.000-9.000-2,3.000-10.000-3,4.000-8.000-2,-7.000-6.000-6,-16.000 1.000-8,-15.000-1.000-8,-15.000 1.000-7,-18.000-1.000-6,-19.000 1.000-3,-18.000-1.000-2,-19.000 1.000-3</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1"/>
    </inkml:context>
    <inkml:brush xml:id="br0">
      <inkml:brushProperty name="width" value="0.0352664887905121" units="cm"/>
      <inkml:brushProperty name="height" value="0.0352664887905121" units="cm"/>
      <inkml:brushProperty name="color" value="#f2395b"/>
      <inkml:brushProperty name="ignorePressure" value="0"/>
    </inkml:brush>
  </inkml:definitions>
  <inkml:trace contextRef="#ctx0" brushRef="#br0">12950.000 36600.000 623,'9.000'-46.000'-13,"19.000"10.000"13,19.000 10.000 14,19.000 9.000 13,2.000 6.000 5,-11.000 3.000-7,-14.000 3.000-4,-11.000 4.000-7,-3.000 2.000-2,10.000 4.000 0,10.000 3.000 0,9.000 3.000 1,4.000 4.000-1,1.000 7.000-1,-1.000 6.000 0,1.000 7.000-1,-4.000 2.000-1,-6.000 1.000-2,-6.000-1.000-1,-6.000 1.000-1,-7.000 1.000-2,-6.000 3.000 0,-6.000 3.000-2,-6.000 4.000 1,-9.000 4.000-2,-8.000 6.000 0,-10.000 7.000-1,-9.000 6.000 0,-9.000 3.000-1,-5.000 0.000-1,-7.000 0.000 0,-5.000 0.000-1,-4.000-2.000-1,0.000-3.000-3,0.000-3.000-3,0.000-2.000-2,0.000-8.000 0,0.000-8.000 2,0.000-10.000 1,0.000-9.000 3,0.000-10.000 0,0.000-9.000-4,0.000-10.000-4,0.000-8.000-2,3.000-11.000-3,6.000-8.000 1,7.000-10.000 0,6.000-9.000 0,3.000-9.000 0,0.000-5.000 2,0.000-7.000 2,0.000-5.000 1,3.000 0.000 2,6.000 10.000 2,7.000 10.000 2,6.000 9.000 2,3.000 4.000 5,0.000 1.000 6,0.000-1.000 7,0.000 1.000 7,0.000 1.000 3,0.000 3.000 1,0.000 3.000 0,0.000 4.000 1,0.000 11.000 5,0.000 23.000 8,0.000 22.000 8,0.000 22.000 9,0.000 12.000-2,0.000 3.000-11,0.000 3.000-12,0.000 4.000-11,0.000 5.000-9,0.000 10.000-3,0.000 10.000-6,0.000 9.000-3,0.000 6.000-2,0.000 3.000 2,0.000 3.000 2,0.000 4.000 2,-2.000 10.000-8,-3.000 19.000-19,-3.000 19.000-19,-2.000 19.000-19,0.000-6.000-5,7.000-27.000 7,6.000-28.000 8,7.000-28.000 8,2.000-24.000 7,1.000-19.000 8,-1.000-18.000 7,1.000-19.000 9</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1"/>
    </inkml:context>
    <inkml:brush xml:id="br0">
      <inkml:brushProperty name="width" value="0.03596056625247" units="cm"/>
      <inkml:brushProperty name="height" value="0.03596056625247" units="cm"/>
      <inkml:brushProperty name="color" value="#f2395b"/>
      <inkml:brushProperty name="ignorePressure" value="0"/>
    </inkml:brush>
  </inkml:definitions>
  <inkml:trace contextRef="#ctx0" brushRef="#br0">14900.000 36450.000 611,'-25.000'-22.000'29,"0.000"6.000"0,0.000 7.000 0,0.000 6.000-1,3.000 9.000-1,6.000 13.000-1,7.000 12.000-1,6.000 13.000-2,3.000 9.000 0,0.000 6.000-2,0.000 7.000-1,0.000 6.000 0,0.000 6.000-2,0.000 6.000 0,0.000 7.000 0,0.000 6.000-1,-4.000 7.000-5,-5.000 10.000-6,-7.000 10.000-9,-5.000 9.000-6,-3.000 4.000-6,4.000 1.000-4,3.000-1.000-3,3.000 1.000-4,-1.000-7.000-4,-2.000-12.000-2,-3.000-13.000-4,-3.000-12.000-2,1.000-24.000-3,6.000-34.000-1,7.000-35.000-2,6.000-33.000 0,4.000-23.000 3,4.000-9.000 9,3.000-10.000 10,3.000-8.000 8,1.000-4.000 6,1.000 3.000 2,-1.000 3.000 1,1.000 4.000 2,1.000 5.000 2,3.000 10.000 0,3.000 10.000 1,4.000 9.000 0,2.000 6.000 7,4.000 3.000 13,3.000 3.000 12,3.000 4.000 12,4.000 1.000 6,7.000 0.000-4,6.000 0.000-2,7.000 0.000-2,2.000 0.000-6,1.000 0.000-5,-1.000 0.000-6,1.000 0.000-6,-1.000 3.000-5,1.000 6.000-4,-1.000 7.000-4,1.000 6.000-5,-4.000 3.000-5,-6.000 0.000-9,-6.000 0.000-9,-6.000 0.000-9,-6.000 0.000-4,-2.000 0.000-1,-3.000 0.000-2,-3.000 0.000 0,-2.000-2.000 0,0.000-3.000 4,0.000-3.000 2,0.000-2.000 4</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1"/>
    </inkml:context>
    <inkml:brush xml:id="br0">
      <inkml:brushProperty name="width" value="0.0418770834803581" units="cm"/>
      <inkml:brushProperty name="height" value="0.0418770834803581" units="cm"/>
      <inkml:brushProperty name="color" value="#f2395b"/>
      <inkml:brushProperty name="ignorePressure" value="0"/>
    </inkml:brush>
  </inkml:definitions>
  <inkml:trace contextRef="#ctx0" brushRef="#br0">16050.000 36500.000 525,'1.000'-58.000'0,"4.000"-16.000"0,3.000-15.000 1,3.000-15.000-1,-1.000 0.000 4,-2.000 20.000 5,-3.000 18.000 6,-3.000 20.000 5,-2.000 24.000 8,0.000 31.000 12,0.000 32.000 10,0.000 31.000 10,0.000 20.000 1,0.000 9.000-11,0.000 10.000-11,0.000 10.000-10,-2.000 5.000-7,-3.000 4.000-5,-3.000 3.000-3,-2.000 3.000-4,-3.000 7.000-4,1.000 14.000-7,-1.000 11.000-5,1.000 14.000-6,-1.000 19.000-2,1.000 29.000 3,-1.000 28.000 3,1.000 28.000 2,1.000-1.000-6,3.000-27.000-15,3.000-28.000-17,4.000-28.000-15,1.000-32.000-7,0.000-34.000 4,0.000-35.000 4,0.000-33.000 2</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2"/>
    </inkml:context>
    <inkml:brush xml:id="br0">
      <inkml:brushProperty name="width" value="0.033307533711195" units="cm"/>
      <inkml:brushProperty name="height" value="0.033307533711195" units="cm"/>
      <inkml:brushProperty name="color" value="#f2395b"/>
      <inkml:brushProperty name="ignorePressure" value="0"/>
    </inkml:brush>
  </inkml:definitions>
  <inkml:trace contextRef="#ctx0" brushRef="#br0">17550.000 37100.000 660,'-36.000'-2.000'8,"28.000"-3.000"16,28.000-3.000 16,29.000-2.000 16,8.000-1.000 1,-8.000 3.000-11,-10.000 3.000-13,-9.000 4.000-11,5.000-1.000-8,23.000-3.000-1,22.000-3.000-2,22.000-2.000-2,10.000-1.000-3,1.000 3.000-5,-1.000 3.000-6,1.000 4.000-5,-6.000 2.000-6,-8.000 4.000-6,-10.000 3.000-6,-9.000 3.000-7,-10.000 4.000-3,-9.000 7.000 0,-10.000 6.000-1,-8.000 7.000 1,-9.000-1.000 0,-6.000-6.000 3,-6.000-6.000 1,-6.000-6.000 2</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2"/>
    </inkml:context>
    <inkml:brush xml:id="br0">
      <inkml:brushProperty name="width" value="0.0351475290954113" units="cm"/>
      <inkml:brushProperty name="height" value="0.0351475290954113" units="cm"/>
      <inkml:brushProperty name="color" value="#f2395b"/>
      <inkml:brushProperty name="ignorePressure" value="0"/>
    </inkml:brush>
  </inkml:definitions>
  <inkml:trace contextRef="#ctx0" brushRef="#br0">17100.000 38050.000 625,'-68.000'-2.000'6,"17.000"-3.000"11,15.000-3.000 12,16.000-2.000 10,12.000-1.000 5,9.000 3.000-5,10.000 3.000-5,10.000 4.000-4,13.000-1.000-3,19.000-3.000-4,19.000-3.000-3,19.000-2.000-3,12.000-1.000-3,6.000 3.000-2,7.000 3.000-2,6.000 4.000-1,1.000 2.000-5,-3.000 4.000-5,-3.000 3.000-7,-2.000 3.000-6,-5.000 3.000-7,-2.000 3.000-5,-3.000 3.000-7,-3.000 4.000-6,-7.000-1.000-3,-9.000-3.000-2,-10.000-3.000 0,-8.000-2.000-2,-11.000-3.000 3,-8.000 1.000 5,-10.000-1.000 7,-9.000 1.000 5</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3"/>
    </inkml:context>
    <inkml:brush xml:id="br0">
      <inkml:brushProperty name="width" value="0.0385400056838989" units="cm"/>
      <inkml:brushProperty name="height" value="0.0385400056838989" units="cm"/>
      <inkml:brushProperty name="color" value="#f2395b"/>
      <inkml:brushProperty name="ignorePressure" value="0"/>
    </inkml:brush>
  </inkml:definitions>
  <inkml:trace contextRef="#ctx0" brushRef="#br0">22200.000 36800.000 570,'0.000'-49.000'7,"0.000"4.000"11,0.000 3.000 13,0.000 3.000 13,0.000-1.000 2,0.000-2.000-7,0.000-3.000-7,0.000-3.000-7,0.000-2.000-5,0.000 0.000-5,0.000 0.000-3,0.000 0.000-5,-4.000 0.000-2,-5.000 0.000 1,-7.000 0.000 1,-5.000 0.000 1,-8.000 3.000-1,-5.000 6.000-2,-7.000 7.000-3,-5.000 6.000-1,-4.000 6.000-2,0.000 6.000 2,0.000 7.000 1,0.000 6.000 2,1.000 6.000 2,4.000 6.000 2,3.000 7.000 2,3.000 6.000 2,4.000 6.000 1,7.000 6.000-4,6.000 7.000-2,7.000 6.000-2,4.000 6.000-2,3.000 6.000-1,3.000 7.000 0,4.000 6.000-1,2.000 3.000-1,4.000 0.000 0,3.000 0.000 0,3.000 0.000-1,3.000 0.000 0,3.000 0.000 1,3.000 0.000 2,4.000 0.000 2,1.000 0.000-1,0.000 0.000-2,0.000 0.000-1,0.000 0.000-2,-4.000-2.000-1,-5.000-3.000 0,-7.000-3.000 0,-5.000-2.000 0,-4.000-3.000-2,0.000 1.000-2,0.000-1.000-2,0.000 1.000-2,-4.000-3.000-2,-5.000-2.000 0,-7.000-3.000-1,-5.000-3.000 0,-8.000-4.000 1,-5.000-3.000 2,-7.000-3.000 3,-5.000-2.000 2,-4.000-6.000 3,0.000-6.000 1,0.000-6.000 3,0.000-6.000 2,1.000-7.000 1,4.000-6.000 1,3.000-6.000-1,3.000-6.000 1,4.000-12.000 0,7.000-15.000 0,6.000-15.000-1,7.000-16.000-1,5.000-10.000 1,7.000-3.000-1,6.000-3.000-1,7.000-2.000 0,8.000-3.000-2,14.000 1.000-3,11.000-1.000-5,14.000 1.000-4,10.000 1.000-2,9.000 3.000 1,10.000 3.000 1,10.000 4.000 0,0.000 4.000-3,-5.000 6.000-6,-7.000 7.000-6,-5.000 6.000-7,-9.000 7.000-1,-9.000 10.000 4,-10.000 10.000 4,-8.000 9.000 5,-8.000 4.000 0,-2.000 1.000-2,-3.000-1.000-2,-3.000 1.000-2</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3"/>
    </inkml:context>
    <inkml:brush xml:id="br0">
      <inkml:brushProperty name="width" value="0.0338228344917297" units="cm"/>
      <inkml:brushProperty name="height" value="0.0338228344917297" units="cm"/>
      <inkml:brushProperty name="color" value="#f2395b"/>
      <inkml:brushProperty name="ignorePressure" value="0"/>
    </inkml:brush>
  </inkml:definitions>
  <inkml:trace contextRef="#ctx0" brushRef="#br0">22600.000 37200.000 650,'4.000'70.000'110,"10.000"-9.000"-22,10.000-10.000-23,9.000-8.000-24,4.000-4.000-15,1.000 3.000-11,-1.000 3.000-10,1.000 4.000-11,-3.000-1.000-5,-2.000-3.000-1,-3.000-3.000-1,-3.000-2.000-2,-4.000-5.000-6,-3.000-2.000-10,-3.000-3.000-12,-2.000-3.000-10</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4"/>
    </inkml:context>
    <inkml:brush xml:id="br0">
      <inkml:brushProperty name="width" value="0.0354843288660049" units="cm"/>
      <inkml:brushProperty name="height" value="0.0354843288660049" units="cm"/>
      <inkml:brushProperty name="color" value="#f2395b"/>
      <inkml:brushProperty name="ignorePressure" value="0"/>
    </inkml:brush>
  </inkml:definitions>
  <inkml:trace contextRef="#ctx0" brushRef="#br0">24350.000 35350.000 619,'23.000'-24.000'0,"-3.000"4.000"0,-3.000 3.000 0,-2.000 3.000 0,-1.000 4.000 8,3.000 7.000 15,3.000 6.000 15,4.000 7.000 15,-1.000 8.000 1,-3.000 14.000-12,-3.000 11.000-13,-2.000 14.000-12,-6.000 11.000-10,-6.000 14.000-6,-6.000 11.000-6,-6.000 14.000-6,-9.000 3.000-3,-8.000-2.000 0,-10.000-3.000-2,-9.000-3.000 0,-4.000-9.000 1,4.000-11.000 0,3.000-14.000 1,3.000-11.000 2,4.000-9.000 2,7.000-3.000 4,6.000-3.000 4,7.000-2.000 4,7.000-5.000 5,9.000-2.000 4,10.000-3.000 4,10.000-3.000 5,4.000-4.000 1,0.000-3.000-4,0.000-3.000-3,0.000-2.000-3,0.000 0.000-2,0.000 7.000-1,0.000 6.000-1,0.000 7.000 0,-4.000 4.000-1,-5.000 3.000 0,-7.000 3.000-1,-5.000 4.000 1,-6.000 2.000-1,-3.000 4.000 2,-3.000 3.000 0,-2.000 3.000 2,-5.000 1.000-1,-2.000 1.000 1,-3.000-1.000 0,-3.000 1.000 0,-6.000-3.000-1,-5.000-2.000-2,-7.000-3.000 0,-5.000-3.000-3,-4.000-4.000-4,0.000-3.000-12,0.000-3.000-9,0.000-2.000-11,3.000-9.000-6,6.000-12.000-1,7.000-13.000-1,6.000-12.000-2,6.000-9.000 0,6.000-2.000 0,7.000-3.000 1,6.000-3.000-1</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1:34"/>
    </inkml:context>
    <inkml:brush xml:id="br0">
      <inkml:brushProperty name="width" value="0.0488092079758644" units="cm"/>
      <inkml:brushProperty name="height" value="0.0488092079758644" units="cm"/>
      <inkml:brushProperty name="color" value="#f2395b"/>
      <inkml:brushProperty name="ignorePressure" value="0"/>
    </inkml:brush>
  </inkml:definitions>
  <inkml:trace contextRef="#ctx0" brushRef="#br0">26300.000 35700.000 450,'1.000'-91.000'0,"4.000"19.000"0,3.000 19.000 0,3.000 19.000 0,3.000 4.000 4,3.000-9.000 7,3.000-10.000 7,4.000-8.000 8,-3.000-1.000 2,-5.000 9.000-2,-7.000 10.000-2,-5.000 10.000-1,-4.000 2.000-3,0.000-3.000-3,0.000-3.000-2,0.000-2.000-2,-8.000 0.000-3,-16.000 7.000 1,-15.000 6.000-1,-15.000 7.000 0,-12.000 10.000 0,-6.000 16.000 2,-6.000 15.000 2,-6.000 17.000 1,-2.000 8.000 2,3.000 4.000 0,3.000 3.000 1,4.000 3.000 0,5.000 4.000 0,10.000 7.000-3,10.000 6.000-2,9.000 7.000-2,9.000 2.000-1,9.000 1.000-2,10.000-1.000-2,10.000 1.000 0,7.000-4.000-4,6.000-6.000-3,7.000-6.000-6,6.000-6.000-3,7.000-10.000-3,10.000-12.000-3,10.000-13.000-3,9.000-12.000-1,7.000-9.000-1,7.000-2.000 1,6.000-3.000 2,7.000-3.000 1,-1.000-9.000-1,-6.000-11.000-2,-6.000-14.000-4,-6.000-11.000-2,-7.000-7.000-1,-6.000 0.000 4,-6.000 0.000 2,-6.000 0.000 3,-7.000 1.000 4,-6.000 4.000 5,-6.000 3.000 5,-6.000 3.000 5,-6.000 3.000 5,-2.000 3.000 6,-3.000 3.000 5,-3.000 4.000 6,-7.000 7.000 7,-9.000 13.000 7,-10.000 12.000 8,-8.000 13.000 8,-4.000 10.000-2,3.000 10.000-10,3.000 10.000-9,4.000 9.000-11,2.000 13.000-5,4.000 20.000-1,3.000 18.000-1,3.000 20.000-1,-4.000 16.000-4,-8.000 16.000-5,-10.000 15.000-7,-9.000 17.000-6,-10.000 30.000-6,-9.000 47.000-6,-10.000 47.000-6,-8.000 48.000-6,-11.000 30.000-5,-8.000 16.000-1,-10.000 15.000-1,-9.000 17.000-3,4.000-20.000 0,19.000-53.000 0,19.000-53.000 1,19.000-52.000-1,12.000-45.000 3,6.000-34.000 3,7.000-35.000 4,6.000-33.000 4</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29"/>
    </inkml:context>
    <inkml:brush xml:id="br0">
      <inkml:brushProperty name="width" value="0.0530880466103554" units="cm"/>
      <inkml:brushProperty name="height" value="0.0530880466103554" units="cm"/>
      <inkml:brushProperty name="color" value="#00bff3"/>
      <inkml:brushProperty name="ignorePressure" value="0"/>
    </inkml:brush>
  </inkml:definitions>
  <inkml:trace contextRef="#ctx0" brushRef="#br0">7300.000 45350.000 414,'-44.000'26.000'178,"13.000"4.000"-43,12.000 3.000-43,13.000 3.000-44,4.000 4.000-23,-3.000 7.000-4,-3.000 6.000-3,-2.000 7.000-4,-3.000 7.000-3,1.000 9.000-1,-1.000 10.000-3,1.000 10.000-1,1.000 7.000-1,3.000 6.000-1,3.000 7.000 0,4.000 6.000 0,1.000 4.000-2,0.000 4.000 0,0.000 3.000-3,0.000 3.000-1,0.000-1.000-2,0.000-2.000-3,0.000-3.000-3,0.000-3.000-3,-2.000-6.000-2,-3.000-5.000-3,-3.000-7.000-2,-2.000-5.000-2,-1.000-8.000-1,3.000-5.000 0,3.000-7.000-1,4.000-5.000 1,1.000-9.000-2,0.000-9.000-2,0.000-10.000-2,0.000-8.000-3</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2"/>
    </inkml:context>
    <inkml:brush xml:id="br0">
      <inkml:brushProperty name="width" value="0.0455950200557709" units="cm"/>
      <inkml:brushProperty name="height" value="0.0455950200557709" units="cm"/>
      <inkml:brushProperty name="color" value="#f2395b"/>
      <inkml:brushProperty name="ignorePressure" value="0"/>
    </inkml:brush>
  </inkml:definitions>
  <inkml:trace contextRef="#ctx0" brushRef="#br0">99700.000 31100.000 482,'-72.000'-49.000'1,"6.000"4.000"3,7.000 3.000 3,6.000 3.000 1,6.000 6.000 5,6.000 9.000 4,7.000 10.000 3,6.000 10.000 6,4.000 7.000 2,4.000 6.000 2,3.000 7.000 1,3.000 6.000 3,3.000 9.000 0,3.000 13.000-3,3.000 12.000 0,4.000 13.000-3,-1.000 13.000-1,-3.000 17.000-2,-3.000 15.000 0,-2.000 16.000-2,-3.000 16.000-1,1.000 20.000-4,-1.000 18.000-4,1.000 20.000-2,-6.000 24.000-5,-8.000 31.000-6,-10.000 32.000-5,-9.000 31.000-5,-4.000 9.000-7,4.000-12.000-7,3.000-13.000-6,3.000-12.000-6,3.000-12.000-9,3.000-8.000-8,3.000-10.000-9,4.000-9.000-8,4.000-30.000 0,6.000-50.000 12,7.000-50.000 11,6.000-50.000 12</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29"/>
    </inkml:context>
    <inkml:brush xml:id="br0">
      <inkml:brushProperty name="width" value="0.0473968014121056" units="cm"/>
      <inkml:brushProperty name="height" value="0.0473968014121056" units="cm"/>
      <inkml:brushProperty name="color" value="#00bff3"/>
      <inkml:brushProperty name="ignorePressure" value="0"/>
    </inkml:brush>
  </inkml:definitions>
  <inkml:trace contextRef="#ctx0" brushRef="#br0">6800.000 45600.000 464,'4.000'-47.000'6,"10.000"6.000"12,10.000 7.000 12,9.000 6.000 13,10.000 4.000 4,14.000 4.000-4,11.000 3.000-3,14.000 3.000-3,8.000 3.000-5,7.000 3.000-5,6.000 3.000-4,7.000 4.000-6,-1.000 4.000-2,-6.000 6.000-2,-6.000 7.000-1,-6.000 6.000-1,-6.000 4.000 0,-2.000 4.000-1,-3.000 3.000 2,-3.000 3.000-1,-4.000 3.000 0,-3.000 3.000-3,-3.000 3.000-2,-2.000 4.000-2,-9.000 4.000-1,-12.000 6.000 0,-13.000 7.000 1,-12.000 6.000-1,-7.000 6.000 1,1.000 6.000 1,-1.000 7.000-1,1.000 6.000 1,-7.000 6.000-1,-12.000 6.000 0,-13.000 7.000 0,-12.000 6.000-1,-10.000 1.000-1,-6.000-3.000-2,-6.000-3.000-1,-6.000-2.000-2,-13.000 5.000-6,-19.000 16.000-10,-18.000 15.000-10,-19.000 17.000-11,-10.000 2.000-3,1.000-9.000 2,-1.000-10.000 3,1.000-8.000 3,7.000-14.000 0,16.000-15.000 0,15.000-15.000-2,17.000-16.000-1,13.000-16.000 0,13.000-16.000 2,12.000-15.000 0,13.000-15.000 2</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1"/>
    </inkml:context>
    <inkml:brush xml:id="br0">
      <inkml:brushProperty name="width" value="0.0407829433679581" units="cm"/>
      <inkml:brushProperty name="height" value="0.0407829433679581" units="cm"/>
      <inkml:brushProperty name="color" value="#00bff3"/>
      <inkml:brushProperty name="ignorePressure" value="0"/>
    </inkml:brush>
  </inkml:definitions>
  <inkml:trace contextRef="#ctx0" brushRef="#br0">13050.000 45050.000 539,'-24.000'-24.000'0,"4.000"4.000"0,3.000 3.000 0,3.000 3.000 0,1.000 6.000 7,1.000 9.000 13,-1.000 10.000 14,1.000 10.000 13,1.000 8.000 4,3.000 10.000-6,3.000 10.000-8,4.000 9.000-6,1.000 2.000-5,0.000-2.000-5,0.000-3.000-5,0.000-3.000-5,4.000-4.000-3,10.000-3.000 0,10.000-3.000-1,9.000-2.000 0,10.000-8.000-4,14.000-8.000-4,11.000-10.000-6,14.000-9.000-5,0.000-5.000-2,-8.000 0.000-1,-10.000 0.000 0,-9.000 0.000 0,-7.000 0.000-1,-3.000 0.000-3,-3.000 0.000-3,-2.000 0.000-2,-15.000 7.000 1,-25.000 17.000 5,-25.000 15.000 4,-25.000 16.000 5,-18.000 12.000 2,-8.000 9.000 0,-10.000 10.000 1,-9.000 10.000 0,-4.000 0.000 1,4.000-5.000 2,3.000-7.000 2,3.000-5.000 2,6.000-8.000 1,9.000-5.000 1,10.000-7.000-1,10.000-5.000 1,5.000-8.000 1,4.000-5.000 3,3.000-7.000 3,3.000-5.000 2,9.000-6.000 2,16.000-3.000 1,15.000-3.000 2,17.000-2.000 1,16.000-9.000-2,19.000-12.000-3,19.000-13.000-3,19.000-12.000-4,12.000-10.000-2,6.000-6.000-2,7.000-6.000-1,6.000-6.000-1,-2.000-1.000-1,-9.000 7.000-3,-10.000 6.000-1,-8.000 7.000-3,-11.000 7.000 1,-8.000 9.000 0,-10.000 10.000 0,-9.000 10.000 2,-9.000 2.000-6,-5.000-3.000-13,-7.000-3.000-12,-5.000-2.000-12,-8.000-9.000-2,-5.000-12.000 7,-7.000-13.000 8,-5.000-12.000 8,-8.000-12.000 5,-5.000-8.000 4,-7.000-10.000 4,-5.000-9.000 3,-3.000-2.000 3,4.000 6.000 3,3.000 7.000 4,3.000 6.000 3,1.000 7.000 3,1.000 10.000 5,-1.000 10.000 5,1.000 9.000 4,-1.000 7.000 4,1.000 7.000 2,-1.000 6.000 3,1.000 7.000 3,-3.000 4.000 1,-2.000 3.000 2,-3.000 3.000 0,-3.000 4.000 1,-4.000 11.000-2,-3.000 23.000-4,-3.000 22.000-4,-2.000 22.000-5,-5.000 10.000-4,-2.000 1.000-5,-3.000-1.000-6,-3.000 1.000-4,-2.000 5.000-4,0.000 14.000-3,0.000 11.000-2,0.000 14.000-3,6.000-3.000-1,13.000-15.000 1,12.000-15.000 1,13.000-16.000 0,12.000-10.000 1,13.000-3.000-1,12.000-3.000-1,13.000-2.000 1,6.000-9.000-1,0.000-12.000 1,0.000-13.000 0,0.000-12.000 1,1.000-7.000 1,4.000 1.000 0,3.000-1.000 0,3.000 1.000 1,-2.000-1.000 0,-6.000 1.000-2,-6.000-1.000-1,-6.000 1.000-1,-13.000 1.000-2,-19.000 3.000-3,-18.000 3.000-1,-19.000 4.000-3,-13.000-3.000 0,-6.000-5.000 2,-6.000-7.000 2,-6.000-5.000 1,-6.000-9.000 2,-2.000-9.000 1,-3.000-10.000 0,-3.000-8.000 1,-6.000-9.000 2,-5.000-6.000 3,-7.000-6.000 2,-5.000-6.000 4,-4.000 1.000 3,0.000 9.000 2,0.000 10.000 3,0.000 10.000 3,1.000 5.000 1,4.000 4.000 0,3.000 3.000 1,3.000 3.000 0,4.000 6.000 4,7.000 9.000 5,6.000 10.000 6,7.000 10.000 7,8.000 7.000 2,14.000 6.000-2,11.000 7.000-1,14.000 6.000-2,7.000 7.000-1,3.000 10.000-3,3.000 10.000-1,4.000 9.000-2,8.000 6.000-2,17.000 3.000-3,15.000 3.000-1,16.000 4.000-3,13.000-3.000-1,14.000-5.000-2,11.000-7.000-1,14.000-5.000-2,5.000-9.000-3,1.000-9.000-4,-1.000-10.000-6,1.000-8.000-5,1.000-9.000-7,3.000-6.000-11,3.000-6.000-9,4.000-6.000-11,1.000-10.000-3,0.000-12.000 0,0.000-13.000 2,0.000-12.000 1,-10.000-7.000 4,-18.000 1.000 6,-19.000-1.000 5,-18.000 1.000 7,-12.000-3.000 3,-3.000-2.000 0,-3.000-3.000 2,-2.000-3.000 0</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1"/>
    </inkml:context>
    <inkml:brush xml:id="br0">
      <inkml:brushProperty name="width" value="0.0399310365319252" units="cm"/>
      <inkml:brushProperty name="height" value="0.0399310365319252" units="cm"/>
      <inkml:brushProperty name="color" value="#00bff3"/>
      <inkml:brushProperty name="ignorePressure" value="0"/>
    </inkml:brush>
  </inkml:definitions>
  <inkml:trace contextRef="#ctx0" brushRef="#br0">14600.000 45350.000 550,'-19.000'-47.000'6,"13.000"6.000"10,12.000 7.000 12,13.000 6.000 10,12.000 4.000 4,13.000 4.000-7,12.000 3.000-4,13.000 3.000-7,2.000 3.000-5,-5.000 3.000-8,-7.000 3.000-7,-5.000 4.000-7,-8.000 5.000-5,-5.000 10.000-2,-7.000 10.000-1,-5.000 9.000-3,-11.000 7.000 0,-11.000 7.000 1,-14.000 6.000 0,-11.000 7.000 2,-12.000 5.000 0,-9.000 7.000-1,-10.000 6.000 0,-8.000 7.000 1,-4.000 0.000 1,3.000-2.000 5,3.000-3.000 4,4.000-3.000 6,2.000-1.000 3,4.000 4.000 6,3.000 3.000 3,3.000 3.000 5,4.000-1.000 3,7.000-2.000 2,6.000-3.000 1,7.000-3.000 1,4.000-1.000 0,3.000 4.000-3,3.000 3.000-2,4.000 3.000-2,1.000-1.000-3,0.000-2.000-2,0.000-3.000-2,0.000-3.000-3,1.000-6.000-3,4.000-5.000-4,3.000-7.000-3,3.000-5.000-5,9.000-19.000-9,16.000-27.000-16,15.000-28.000-17,17.000-28.000-15,3.000-31.000-6,-5.000-30.000 6,-7.000-32.000 4,-5.000-30.000 6,-9.000-1.000 5,-9.000 31.000 7,-10.000 32.000 6,-8.000 31.000 8</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2"/>
    </inkml:context>
    <inkml:brush xml:id="br0">
      <inkml:brushProperty name="width" value="0.0428493432700634" units="cm"/>
      <inkml:brushProperty name="height" value="0.0428493432700634" units="cm"/>
      <inkml:brushProperty name="color" value="#00bff3"/>
      <inkml:brushProperty name="ignorePressure" value="0"/>
    </inkml:brush>
  </inkml:definitions>
  <inkml:trace contextRef="#ctx0" brushRef="#br0">15650.000 44650.000 513,'68.000'-136.000'13,"-11.000"28.000"2,-14.000 28.000 3,-11.000 29.000 2,-7.000 19.000 2,0.000 14.000 0,0.000 11.000 0,0.000 14.000 0,-2.000 10.000-2,-3.000 9.000-4,-3.000 10.000-5,-2.000 10.000-5,-5.000 5.000-1,-2.000 4.000 0,-3.000 3.000 1,-3.000 3.000 0,-4.000-1.000-2,-3.000-2.000-4,-3.000-3.000-5,-2.000-3.000-4,-5.000-4.000-1,-2.000-3.000-1,-3.000-3.000 2,-3.000-2.000 0,-4.000-1.000 1,-3.000 3.000 3,-3.000 3.000 2,-2.000 4.000 2,-1.000-1.000 1,3.000-3.000 1,3.000-3.000 0,4.000-2.000 1,1.000-3.000 1,0.000 1.000 1,0.000-1.000 3,0.000 1.000 0,1.000 4.000 2,4.000 9.000-1,3.000 10.000 0,3.000 10.000 0,3.000 5.000 1,3.000 4.000 3,3.000 3.000 3,4.000 3.000 3,1.000 1.000 2,0.000 1.000-1,0.000-1.000 0,0.000 1.000 0,-2.000-3.000-2,-3.000-2.000-3,-3.000-3.000-3,-2.000-3.000-2,-1.000-6.000-3,3.000-5.000-3,3.000-7.000-2,4.000-5.000-2,8.000-28.000-10,17.000-46.000-15,15.000-47.000-15,16.000-47.000-17,7.000-26.000-2,1.000-2.000 8,-1.000-3.000 8,1.000-3.000 10,2.000-1.000 6,7.000 4.000 5,6.000 3.000 6,7.000 3.000 5,-4.000 12.000 3,-12.000 22.000 0,-13.000 22.000 1,-12.000 23.000 0,-7.000 16.000 6,1.000 13.000 11,-1.000 12.000 10,1.000 13.000 11,-3.000 7.000 6,-2.000 4.000 3,-3.000 3.000 2,-3.000 3.000 2,-4.000 9.000-1,-3.000 16.000-2,-3.000 15.000-4,-2.000 17.000-3,-5.000 10.000-3,-2.000 6.000-5,-3.000 7.000-5,-3.000 6.000-4,-7.000 4.000-3,-9.000 4.000 0,-10.000 3.000-1,-8.000 3.000-1,-8.000-1.000-3,-2.000-2.000-8,-3.000-3.000-6,-3.000-3.000-8,-2.000-10.000-5,0.000-16.000-6,0.000-15.000-4,0.000-15.000-6,1.000-26.000-5,4.000-34.000-4,3.000-35.000-6,3.000-33.000-5,7.000-20.000 1,14.000-3.000 8,11.000-3.000 9,14.000-2.000 8,7.000 6.000 7,3.000 20.000 8,3.000 18.000 8,4.000 20.000 7,1.000 11.000 5,0.000 7.000 4,0.000 6.000 5,0.000 7.000 3,-4.000 11.000 5,-5.000 20.000 5,-7.000 18.000 4,-5.000 20.000 5,-12.000 14.000-2,-16.000 14.000-8,-15.000 11.000-9,-15.000 14.000-8,-12.000 10.000-7,-6.000 9.000-3,-6.000 10.000-4,-6.000 10.000-4,-2.000-1.000-5,3.000-9.000-5,3.000-10.000-6,4.000-8.000-6,5.000-15.000-1,10.000-19.000 0,10.000-18.000 1,9.000-19.000 1,6.000-13.000 2,3.000-6.000 4,3.000-6.000 3,4.000-6.000 3</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2"/>
    </inkml:context>
    <inkml:brush xml:id="br0">
      <inkml:brushProperty name="width" value="0.0368326082825661" units="cm"/>
      <inkml:brushProperty name="height" value="0.0368326082825661" units="cm"/>
      <inkml:brushProperty name="color" value="#00bff3"/>
      <inkml:brushProperty name="ignorePressure" value="0"/>
    </inkml:brush>
  </inkml:definitions>
  <inkml:trace contextRef="#ctx0" brushRef="#br0">15850.000 46950.000 597,'73.000'4.000'6,"-3.000"10.000"14,-3.000 10.000 14,-2.000 9.000 12,0.000 7.000 8,7.000 7.000-1,6.000 6.000 0,7.000 7.000 0,7.000 5.000-9,9.000 7.000-16,10.000 6.000-16,10.000 7.000-18,7.000-1.000-7,6.000-6.000 3,7.000-6.000 3,6.000-6.000 2,-8.000-9.000-10,-22.000-8.000-25,-22.000-10.000-24,-21.000-9.000-24</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3"/>
    </inkml:context>
    <inkml:brush xml:id="br0">
      <inkml:brushProperty name="width" value="0.0401806086301804" units="cm"/>
      <inkml:brushProperty name="height" value="0.0401806086301804" units="cm"/>
      <inkml:brushProperty name="color" value="#00bff3"/>
      <inkml:brushProperty name="ignorePressure" value="0"/>
    </inkml:brush>
  </inkml:definitions>
  <inkml:trace contextRef="#ctx0" brushRef="#br0">19550.000 43500.000 547,'109.000'-44.000'9,"19.000"13.000"17,19.000 12.000 18,19.000 13.000 17,-9.000 9.000 2,-33.000 6.000-12,-35.000 7.000-12,-34.000 6.000-13,-20.000 9.000-9,-2.000 13.000-8,-3.000 12.000-6,-3.000 13.000-7,-10.000 9.000-11,-16.000 6.000-13,-15.000 7.000-15,-15.000 6.000-13,-15.000 3.000-5,-12.000 0.000 6,-13.000 0.000 5,-12.000 0.000 6,-9.000-7.000 6,-2.000-11.000 9,-3.000-14.000 9,-3.000-11.000 7,1.000-14.000 7,6.000-11.000 5,7.000-14.000 4,6.000-11.000 5,7.000-6.000 6,10.000 4.000 7,10.000 3.000 7,9.000 3.000 6,17.000-2.000 7,25.000-6.000 4,25.000-6.000 5,25.000-6.000 4,17.000-4.000-1,9.000 1.000-9,10.000-1.000-9,10.000 1.000-8,4.000-1.000-7,0.000 1.000-6,0.000-1.000-5,0.000 1.000-6,-7.000 1.000-4,-11.000 3.000-2,-14.000 3.000-4,-11.000 4.000-2,-14.000 5.000-4,-11.000 10.000-4,-14.000 10.000-5,-11.000 9.000-4,-15.000 7.000-3,-16.000 7.000-1,-15.000 6.000-1,-15.000 7.000-1,-15.000 2.000 1,-12.000 1.000 2,-13.000-1.000 4,-12.000 1.000 2,-9.000-3.000 3,-2.000-2.000 2,-3.000-3.000 4,-3.000-3.000 1,-2.000-4.000 5,0.000-3.000 5,0.000-3.000 5,0.000-2.000 4,6.000-6.000 4,13.000-6.000 2,12.000-6.000 2,13.000-6.000 2,12.000-4.000 0,13.000 1.000 0,12.000-1.000-1,13.000 1.000-1,24.000-6.000 6,39.000-8.000 12,36.000-10.000 11,39.000-9.000 13,25.000-9.000-1,17.000-5.000-11,15.000-7.000-11,16.000-5.000-11,7.000-1.000-8,1.000 6.000-3,-1.000 7.000-2,1.000 6.000-3,-4.000 4.000-3,-6.000 4.000-7,-6.000 3.000-5,-6.000 3.000-6,-13.000 3.000-7,-19.000 3.000-8,-18.000 3.000-8,-19.000 4.000-8,-16.000 1.000-2,-12.000 0.000 1,-13.000 0.000 2,-12.000 0.000 3</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3"/>
    </inkml:context>
    <inkml:brush xml:id="br0">
      <inkml:brushProperty name="width" value="0.0417298339307308" units="cm"/>
      <inkml:brushProperty name="height" value="0.0417298339307308" units="cm"/>
      <inkml:brushProperty name="color" value="#00bff3"/>
      <inkml:brushProperty name="ignorePressure" value="0"/>
    </inkml:brush>
  </inkml:definitions>
  <inkml:trace contextRef="#ctx0" brushRef="#br0">20450.000 44250.000 527,'-111.000'-111.000'7,"28.000"28.000"13,28.000 28.000 13,29.000 29.000 13,8.000 33.000 6,-8.000 42.000 0,-10.000 40.000 0,-9.000 41.000 0,-10.000 23.000-5,-9.000 6.000-9,-10.000 7.000-7,-8.000 6.000-9,-8.000 4.000-8,-2.000 4.000-8,-3.000 3.000-6,-3.000 3.000-9,2.000-4.000-1,10.000-8.000 3,10.000-10.000 2,9.000-9.000 4,10.000-15.000-7,14.000-18.000-16,11.000-19.000-16,14.000-18.000-16,10.000-20.000-6,9.000-18.000 2,10.000-19.000 3,10.000-18.000 2,4.000-14.000 5,0.000-5.000 9,0.000-7.000 8,0.000-5.000 10</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3"/>
    </inkml:context>
    <inkml:brush xml:id="br0">
      <inkml:brushProperty name="width" value="0.0400255508720875" units="cm"/>
      <inkml:brushProperty name="height" value="0.0400255508720875" units="cm"/>
      <inkml:brushProperty name="color" value="#00bff3"/>
      <inkml:brushProperty name="ignorePressure" value="0"/>
    </inkml:brush>
  </inkml:definitions>
  <inkml:trace contextRef="#ctx0" brushRef="#br0">19550.000 46250.000 549,'46.000'-44.000'4,"-5.000"13.000"7,-7.000 12.000 7,-5.000 13.000 7,-8.000 13.000 6,-5.000 17.000 3,-7.000 15.000 3,-5.000 16.000 3,-8.000 15.000 0,-5.000 16.000-5,-7.000 15.000-3,-5.000 17.000-4,-4.000 7.000-3,0.000 0.000-2,0.000 0.000-1,0.000 0.000-1,1.000-7.000-6,4.000-11.000-6,3.000-14.000-9,3.000-11.000-6,7.000-22.000-17,14.000-27.000-26,11.000-28.000-24,14.000-28.000-26</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3"/>
    </inkml:context>
    <inkml:brush xml:id="br0">
      <inkml:brushProperty name="width" value="0.051726657897234" units="cm"/>
      <inkml:brushProperty name="height" value="0.051726657897234" units="cm"/>
      <inkml:brushProperty name="color" value="#00bff3"/>
      <inkml:brushProperty name="ignorePressure" value="0"/>
    </inkml:brush>
  </inkml:definitions>
  <inkml:trace contextRef="#ctx0" brushRef="#br0">20450.000 45800.000 425,'25.000'-44.000'2,"0.000"13.000"6,0.000 12.000 4,0.000 13.000 5,0.000 6.000 2,0.000 0.000-2,0.000 0.000-2,0.000 0.000-1,-2.000 3.000-1,-3.000 6.000 2,-3.000 7.000 0,-2.000 6.000 2,-5.000 6.000 2,-2.000 6.000 1,-3.000 7.000 2,-3.000 6.000 2,-2.000 7.000 1,0.000 10.000 2,0.000 10.000 1,0.000 9.000 1,-2.000 7.000 0,-3.000 7.000-2,-3.000 6.000-3,-2.000 7.000-1,-3.000 2.000-4,1.000 1.000-2,-1.000-1.000-2,1.000 1.000-3,1.000-6.000-2,3.000-8.000 1,3.000-10.000 0,4.000-9.000-1,1.000-9.000-2,0.000-5.000-7,0.000-7.000-8,0.000-5.000-6,-7.000-12.000-8,-11.000-16.000-9,-14.000-15.000-9,-11.000-15.000-10,-7.000-20.000-2,0.000-21.000 3,0.000-22.000 4,0.000-22.000 3,3.000-16.000 5,6.000-9.000 6,7.000-10.000 5,6.000-8.000 6,6.000 2.000 4,6.000 16.000 4,7.000 15.000 2,6.000 17.000 5,7.000 7.000 1,10.000 0.000 2,10.000 0.000 2,9.000 0.000 2,4.000 6.000 2,1.000 13.000 2,-1.000 12.000 2,1.000 13.000 3,-1.000 9.000 1,1.000 6.000 0,-1.000 7.000-1,1.000 6.000 1,-6.000 10.000-1,-8.000 17.000-2,-10.000 15.000 0,-9.000 16.000-2,-10.000 15.000 0,-9.000 16.000 1,-10.000 15.000 2,-8.000 17.000 2,-8.000 7.000 0,-2.000 0.000 0,-3.000 0.000 1,-3.000 0.000 1,-2.000-5.000 0,0.000-9.000-1,0.000-10.000 1,0.000-8.000-1,15.000-20.000-9,32.000-28.000-17,31.000-28.000-19,32.000-27.000-17,19.000-31.000-8,10.000-31.000 4,10.000-31.000 3,9.000-31.000 2,-7.000-4.000 6,-21.000 26.000 7,-22.000 24.000 7,-22.000 26.000 6</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4"/>
    </inkml:context>
    <inkml:brush xml:id="br0">
      <inkml:brushProperty name="width" value="0.0512442514300346" units="cm"/>
      <inkml:brushProperty name="height" value="0.0512442514300346" units="cm"/>
      <inkml:brushProperty name="color" value="#00bff3"/>
      <inkml:brushProperty name="ignorePressure" value="0"/>
    </inkml:brush>
  </inkml:definitions>
  <inkml:trace contextRef="#ctx0" brushRef="#br0">21750.000 45250.000 429,'21.000'-83.000'45,"-5.000"34.000"12,-7.000 35.000 12,-5.000 35.000 12,-4.000 24.000-2,0.000 16.000-14,0.000 15.000-15,0.000 17.000-15,-5.000 11.000-9,-9.000 10.000-5,-10.000 10.000-4,-8.000 9.000-5,-4.000 9.000-4,3.000 9.000-4,3.000 10.000-2,4.000 10.000-5,1.000-4.000-4,0.000-16.000-6,0.000-15.000-7,0.000-15.000-7,3.000-18.000-1,6.000-19.000 4,7.000-18.000 2,6.000-19.000 4</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3"/>
    </inkml:context>
    <inkml:brush xml:id="br0">
      <inkml:brushProperty name="width" value="0.0419582016766071" units="cm"/>
      <inkml:brushProperty name="height" value="0.0419582016766071" units="cm"/>
      <inkml:brushProperty name="color" value="#f2395b"/>
      <inkml:brushProperty name="ignorePressure" value="0"/>
    </inkml:brush>
  </inkml:definitions>
  <inkml:trace contextRef="#ctx0" brushRef="#br0">99350.000 32200.000 524,'-4.000'-47.000'2,"-5.000"6.000"3,-7.000 7.000 4,-5.000 6.000 4,-6.000 10.000 5,-3.000 17.000 3,-3.000 15.000 6,-2.000 16.000 4,-11.000 16.000 2,-15.000 20.000-3,-15.000 18.000 0,-16.000 20.000-3,-15.000 14.000-2,-11.000 14.000-3,-14.000 11.000-2,-11.000 14.000-3,0.000-1.000-3,17.000-12.000-1,15.000-13.000-2,16.000-12.000-2,26.000-26.000-3,38.000-36.000-5,37.000-39.000-5,38.000-36.000-5,37.000-42.000-8,38.000-43.000-10,37.000-44.000-10,38.000-43.000-11,16.000-21.000-3,-2.000 3.000 3,-3.000 3.000 4,-3.000 4.000 2,-7.000 5.000 6,-9.000 10.000 7,-10.000 10.000 7,-8.000 9.000 7,-14.000 7.000 6,-15.000 7.000 2,-15.000 6.000 3,-16.000 7.000 2,-16.000 13.000 6,-16.000 22.000 6,-15.000 22.000 8,-15.000 23.000 7,-14.000 19.000 9,-8.000 19.000 12,-10.000 19.000 12,-9.000 19.000 11,-4.000 15.000 1,4.000 13.000-12,3.000 12.000-12,3.000 13.000-12,3.000 4.000-9,3.000-3.000-5,3.000-3.000-6,4.000-2.000-5,1.000-5.000-7,0.000-2.000-8,0.000-3.000-9,0.000-3.000-9,-10.000 1.000-7,-18.000 6.000-6,-19.000 7.000-6,-18.000 6.000-5,-14.000-1.000 0,-5.000-5.000 7,-7.000-7.000 7,-5.000-5.000 7,-1.000-9.000 4,6.000-9.000 2,7.000-10.000 3,6.000-8.000 1,13.000-8.000 3,23.000-2.000 4,22.000-3.000 4,22.000-3.000 3,15.000-4.000 2,9.000-3.000-1,10.000-3.000 1,10.000-2.000-1,-1.000 0.000 0,-9.000 7.000 1,-10.000 6.000 0,-8.000 7.000 1,-12.000 7.000 0,-12.000 9.000 0,-13.000 10.000 1,-12.000 10.000-1,-18.000 7.000 2,-21.000 6.000 1,-22.000 7.000 3,-22.000 6.000 1,-11.000-1.000 3,0.000-5.000 2,0.000-7.000 3,0.000-5.000 2,4.000-6.000 0,10.000-3.000-1,10.000-3.000-2,9.000-2.000-2,9.000-9.000-2,9.000-12.000-1,10.000-13.000-2,10.000-12.000-2,14.000-12.000-2,23.000-8.000-2,22.000-10.000-3,22.000-9.000-1,15.000-4.000-1,9.000 4.000-1,10.000 3.000 1,10.000 3.000-1,-1.000 6.000-1,-9.000 9.000-3,-10.000 10.000-3,-8.000 10.000-2,-11.000 5.000 0,-8.000 4.000 6,-10.000 3.000 5,-9.000 3.000 4,-9.000 6.000 4,-5.000 9.000 2,-7.000 10.000 1,-5.000 10.000 1,-11.000 4.000 3,-11.000 0.000 5,-14.000 0.000 3,-11.000 0.000 3,-9.000 1.000 1,-3.000 4.000-3,-3.000 3.000-5,-2.000 3.000-4,-8.000-1.000-4,-8.000-2.000-4,-10.000-3.000-6,-9.000-3.000-3,-5.000-4.000-3,0.000-3.000 1,0.000-3.000 0,0.000-2.000 2,6.000-6.000 1,13.000-6.000 5,12.000-6.000 3,13.000-6.000 4,20.000-4.000 3,28.000 1.000 5,28.000-1.000 4,29.000 1.000 4,24.000-3.000 1,22.000-2.000-4,22.000-3.000-3,23.000-3.000-3,17.000-6.000-5,17.000-5.000-8,15.000-7.000-6,16.000-5.000-7,9.000-8.000-5,3.000-5.000-1,3.000-7.000-1,4.000-5.000-1,-4.000-1.000-2,-9.000 6.000-2,-10.000 7.000-2,-8.000 6.000-1,-23.000 4.000-1,-34.000 4.000 1,-35.000 3.000 2,-33.000 3.000 2,-22.000 1.000-3,-5.000 1.000-4,-7.000-1.000-5,-5.000 1.000-4</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4"/>
    </inkml:context>
    <inkml:brush xml:id="br0">
      <inkml:brushProperty name="width" value="0.0557887032628059" units="cm"/>
      <inkml:brushProperty name="height" value="0.0557887032628059" units="cm"/>
      <inkml:brushProperty name="color" value="#00bff3"/>
      <inkml:brushProperty name="ignorePressure" value="0"/>
    </inkml:brush>
  </inkml:definitions>
  <inkml:trace contextRef="#ctx0" brushRef="#br0">22400.000 44550.000 394,'31.000'-49.000'1,"13.000"4.000"4,12.000 3.000 2,13.000 3.000 3,9.000 3.000 1,6.000 3.000-2,7.000 3.000 0,6.000 4.000-2,1.000 4.000 0,-3.000 6.000-1,-3.000 7.000 0,-2.000 6.000 0,-6.000 6.000-1,-6.000 6.000-1,-6.000 7.000-1,-6.000 6.000-1,-9.000 3.000 0,-8.000 0.000 2,-10.000 0.000 1,-9.000 0.000 2,-7.000 1.000 2,-3.000 4.000 4,-3.000 3.000 2,-2.000 3.000 4,-5.000 3.000 3,-2.000 3.000 1,-3.000 3.000 3,-3.000 4.000 2,-4.000 5.000 1,-3.000 10.000-4,-3.000 10.000-1,-2.000 9.000-3,-3.000 4.000-2,1.000 1.000 0,-1.000-1.000 0,1.000 1.000-1,1.000 1.000 0,3.000 3.000-2,3.000 3.000-1,4.000 4.000-2,1.000 1.000 0,0.000 0.000-1,0.000 0.000-2,0.000 0.000 1,0.000 7.000-2,0.000 17.000 0,0.000 15.000 0,0.000 16.000-1,0.000 4.000-1,0.000-6.000-1,0.000-6.000-3,0.000-6.000-2,0.000-10.000-1,0.000-12.000-4,0.000-13.000-4,0.000-12.000-2,0.000-12.000-3,0.000-8.000 0,0.000-10.000-3,0.000-9.000 0,-2.000-7.000-3,-3.000-3.000-4,-3.000-3.000-3,-2.000-2.000-4,-6.000-9.000 0,-6.000-12.000 2,-6.000-13.000 2,-6.000-12.000 4,-7.000-16.000 0,-6.000-19.000-2,-6.000-18.000-1,-6.000-19.000-2,-6.000-24.000 1,-2.000-28.000 1,-3.000-28.000 2,-3.000-27.000 3,2.000-14.000-1,10.000 4.000-3,10.000 3.000-3,9.000 3.000-3,7.000 18.000 1,7.000 35.000 5,6.000 35.000 5,7.000 34.000 4</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5"/>
    </inkml:context>
    <inkml:brush xml:id="br0">
      <inkml:brushProperty name="width" value="0.0391873754560947" units="cm"/>
      <inkml:brushProperty name="height" value="0.0391873754560947" units="cm"/>
      <inkml:brushProperty name="color" value="#00bff3"/>
      <inkml:brushProperty name="ignorePressure" value="0"/>
    </inkml:brush>
  </inkml:definitions>
  <inkml:trace contextRef="#ctx0" brushRef="#br0">22800.000 45050.000 561,'21.000'-25.000'0,"-5.000"0.000"0,-7.000 0.000 0,-5.000 0.000 0,-1.000-4.000-1,6.000-5.000-1,7.000-7.000-2,6.000-5.000-1,3.000 0.000 3,0.000 10.000 9,0.000 10.000 9,0.000 9.000 8,-2.000 17.000 9,-3.000 25.000 6,-3.000 25.000 6,-2.000 25.000 6,-12.000 15.000 1,-19.000 7.000-8,-18.000 6.000-6,-19.000 7.000-7,-12.000 2.000-7,-2.000 1.000-4,-3.000-1.000-6,-3.000 1.000-6,-4.000-3.000-4,-3.000-2.000-5,-3.000-3.000-4,-2.000-3.000-5,2.000-10.000-5,9.000-16.000-4,10.000-15.000-4,10.000-15.000-6,8.000-17.000-2,10.000-15.000-3,10.000-15.000-2,9.000-16.000-3,10.000-21.000 0,14.000-24.000 1,11.000-26.000 0,14.000-24.000 1,14.000-12.000 3,20.000 4.000 5,18.000 3.000 4,20.000 3.000 6,6.000 9.000 4,-2.000 16.000 1,-3.000 15.000 3,-3.000 17.000 3,-9.000 11.000 5,-11.000 10.000 10,-14.000 10.000 11,-11.000 9.000 9,-12.000 10.000 8,-9.000 14.000 4,-10.000 11.000 5,-8.000 14.000 4,-12.000 10.000 1,-12.000 9.000-3,-13.000 10.000-3,-12.000 10.000-2,-13.000 8.000-4,-12.000 10.000-5,-13.000 10.000-5,-12.000 9.000-5,-5.000 1.000-5,3.000-6.000-5,3.000-6.000-4,4.000-6.000-5,5.000-13.000-6,10.000-19.000-7,10.000-18.000-6,9.000-19.000-6,17.000-24.000-7,25.000-28.000-7,25.000-28.000-6,25.000-27.000-6,18.000-11.000 0,14.000 10.000 8,11.000 10.000 7,14.000 9.000 8,0.000 9.000 7,-8.000 9.000 8,-10.000 10.000 8,-9.000 10.000 8,-12.000 7.000 5,-11.000 6.000 3,-14.000 7.000 3,-11.000 6.000 2,-15.000 10.000 2,-16.000 17.000-1,-15.000 15.000 1,-15.000 16.000-1,-18.000 12.000 0,-19.000 9.000-1,-18.000 10.000-1,-19.000 10.000-2,-7.000 0.000 0,7.000-5.000-2,6.000-7.000-2,7.000-5.000-1,7.000-8.000-2,9.000-5.000-3,10.000-7.000-2,10.000-5.000-3,25.000-14.000-3,45.000-18.000-1,43.000-19.000-4,45.000-18.000-1,17.000-10.000-5,-5.000 0.000-3,-7.000 0.000-6,-5.000 0.000-3,-19.000 6.000-4,-27.000 13.000-1,-28.000 12.000 0,-28.000 13.000-2,-27.000 13.000 3,-25.000 17.000 8,-25.000 15.000 8,-25.000 16.000 7,-11.000 4.000 5,3.000-6.000 2,3.000-6.000 2,4.000-6.000 2,-1.000-6.000 3,-3.000-2.000 4,-3.000-3.000 5,-2.000-3.000 4,0.000-4.000 2,7.000-3.000 0,6.000-3.000-1,7.000-2.000 0,10.000-6.000 0,16.000-6.000 3,15.000-6.000 2,17.000-6.000 3,22.000-7.000-2,32.000-6.000-3,31.000-6.000-4,32.000-6.000-4,19.000-7.000-5,10.000-6.000-6,10.000-6.000-6,9.000-6.000-7,4.000-4.000-9,1.000 1.000-11,-1.000-1.000-11,1.000 1.000-12,-13.000 2.000-6,-25.000 7.000-3,-25.000 6.000-2,-25.000 7.000-2</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5"/>
    </inkml:context>
    <inkml:brush xml:id="br0">
      <inkml:brushProperty name="width" value="0.0255584865808487" units="cm"/>
      <inkml:brushProperty name="height" value="0.0255584865808487" units="cm"/>
      <inkml:brushProperty name="color" value="#00bff3"/>
      <inkml:brushProperty name="ignorePressure" value="0"/>
    </inkml:brush>
  </inkml:definitions>
  <inkml:trace contextRef="#ctx0" brushRef="#br0">25900.000 46100.000 860,'68.000'29.000'72,"-11.000"10.000"-26,-14.000 10.000-24,-11.000 9.000-26,-11.000 1.000-19,-5.000-6.000-10,-7.000-6.000-12,-5.000-6.000-12</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35"/>
    </inkml:context>
    <inkml:brush xml:id="br0">
      <inkml:brushProperty name="width" value="0.0344520397484303" units="cm"/>
      <inkml:brushProperty name="height" value="0.0344520397484303" units="cm"/>
      <inkml:brushProperty name="color" value="#00bff3"/>
      <inkml:brushProperty name="ignorePressure" value="0"/>
    </inkml:brush>
  </inkml:definitions>
  <inkml:trace contextRef="#ctx0" brushRef="#br0">25450.000 47100.000 638,'-18.000'-22.000'93,"17.000"6.000"-18,15.000 7.000-18,16.000 6.000-18,9.000 4.000-11,3.000 4.000-4,3.000 3.000-3,4.000 3.000-5,-1.000 3.000-8,-3.000 3.000-11,-3.000 3.000-14,-2.000 4.000-11,-6.000 1.000-12,-6.000 0.000-12,-6.000 0.000-10,-6.000 0.000-12</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1"/>
    </inkml:context>
    <inkml:brush xml:id="br0">
      <inkml:brushProperty name="width" value="0.0414950624108315" units="cm"/>
      <inkml:brushProperty name="height" value="0.0414950624108315" units="cm"/>
      <inkml:brushProperty name="color" value="#00bff3"/>
      <inkml:brushProperty name="ignorePressure" value="0"/>
    </inkml:brush>
  </inkml:definitions>
  <inkml:trace contextRef="#ctx0" brushRef="#br0">34350.000 44900.000 530,'3.000'-47.000'0,"6.000"6.000"0,7.000 7.000 0,6.000 6.000 0,3.000-1.000 0,0.000-5.000 3,0.000-7.000 0,0.000-5.000 3,-2.000-4.000 1,-3.000 0.000 5,-3.000 0.000 3,-2.000 0.000 5,-5.000-2.000-1,-2.000-3.000-1,-3.000-3.000-2,-3.000-2.000-3,-2.000-3.000-2,0.000 1.000-2,0.000-1.000-2,0.000 1.000-2,-4.000 1.000-1,-5.000 3.000-1,-7.000 3.000 0,-5.000 4.000-1,-8.000 1.000 0,-5.000 0.000 1,-7.000 0.000-1,-5.000 0.000 0,-6.000 3.000 0,-3.000 6.000 1,-3.000 7.000 0,-2.000 6.000 0,-3.000 6.000 2,1.000 6.000 1,-1.000 7.000 2,1.000 6.000 2,-3.000 3.000 0,-2.000 0.000 1,-3.000 0.000 0,-3.000 0.000 0,-1.000 6.000 0,4.000 13.000-1,3.000 12.000 0,3.000 13.000 0,-1.000 13.000-1,-2.000 17.000-1,-3.000 15.000 0,-3.000 16.000-1,-1.000 12.000-1,4.000 9.000 0,3.000 10.000 0,3.000 10.000 0,3.000 2.000 0,3.000-3.000 0,3.000-3.000-1,4.000-2.000 1,4.000-6.000-1,6.000-6.000 0,7.000-6.000 1,6.000-6.000 0,3.000-2.000-1,0.000 3.000 1,0.000 3.000-1,0.000 4.000 0,3.000-1.000 0,6.000-3.000 0,7.000-3.000 0,6.000-2.000 0,4.000-9.000-1,4.000-12.000 0,3.000-13.000-1,3.000-12.000 0,7.000-13.000 0,14.000-12.000-2,11.000-13.000-1,14.000-12.000 0,10.000-10.000-2,9.000-6.000-2,10.000-6.000-2,10.000-6.000-3,4.000-10.000-3,0.000-12.000-3,0.000-13.000-3,0.000-12.000-3,0.000-4.000-3,0.000 7.000-3,0.000 6.000-3,0.000 7.000-2,-4.000 2.000-2,-5.000 1.000-1,-7.000-1.000-2,-5.000 1.000-2,-8.000-3.000 1,-5.000-2.000 2,-7.000-3.000 2,-5.000-3.000 3,-9.000 1.000 3,-9.000 6.000 5,-10.000 7.000 5,-8.000 6.000 5,-8.000 3.000 3,-2.000 0.000 3,-3.000 0.000 2,-3.000 0.000 1</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1"/>
    </inkml:context>
    <inkml:brush xml:id="br0">
      <inkml:brushProperty name="width" value="0.0341020449995995" units="cm"/>
      <inkml:brushProperty name="height" value="0.0341020449995995" units="cm"/>
      <inkml:brushProperty name="color" value="#00bff3"/>
      <inkml:brushProperty name="ignorePressure" value="0"/>
    </inkml:brush>
  </inkml:definitions>
  <inkml:trace contextRef="#ctx0" brushRef="#br0">34250.000 45350.000 645,'-18.000'-21.000'6,"17.000"10.000"12,15.000 10.000 13,16.000 9.000 12,5.000 6.000 4,-2.000 3.000-5,-3.000 3.000-4,-3.000 4.000-5,-2.000 2.000-5,0.000 4.000-4,0.000 3.000-6,0.000 3.000-4,0.000 1.000-5,0.000 1.000-5,0.000-1.000-6,0.000 1.000-4,-2.000-1.000-4,-3.000 1.000-6,-3.000-1.000-4,-2.000 1.000-5,2.000-3.000-8,9.000-2.000-9,10.000-3.000-10,10.000-3.000-10,0.000-9.000 1,-5.000-11.000 11,-7.000-14.000 11,-5.000-11.000 11</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1"/>
    </inkml:context>
    <inkml:brush xml:id="br0">
      <inkml:brushProperty name="width" value="0.0456858947873116" units="cm"/>
      <inkml:brushProperty name="height" value="0.0456858947873116" units="cm"/>
      <inkml:brushProperty name="color" value="#00bff3"/>
      <inkml:brushProperty name="ignorePressure" value="0"/>
    </inkml:brush>
  </inkml:definitions>
  <inkml:trace contextRef="#ctx0" brushRef="#br0">35900.000 44950.000 481,'45.000'-24.000'0,"-9.000"4.000"0,-10.000 3.000 0,-8.000 3.000 0,-6.000-1.000 4,1.000-2.000 7,-1.000-3.000 7,1.000-3.000 8,-6.000 7.000 4,-8.000 19.000 2,-10.000 19.000 2,-9.000 19.000 1,-12.000 10.000-1,-11.000 4.000-8,-14.000 3.000-5,-11.000 3.000-7,-9.000 3.000-4,-3.000 3.000-1,-3.000 3.000-1,-2.000 4.000-2,-3.000-1.000-1,1.000-3.000-3,-1.000-3.000-2,1.000-2.000-1,2.000-5.000-2,7.000-2.000-1,6.000-3.000 0,7.000-3.000-1,4.000-6.000 0,3.000-5.000-1,3.000-7.000-1,4.000-5.000 0,10.000-9.000 2,19.000-9.000 6,19.000-10.000 4,19.000-8.000 5,7.000 3.000 6,-3.000 20.000 5,-3.000 18.000 6,-2.000 20.000 5,-5.000 11.000 1,-2.000 7.000-6,-3.000 6.000-6,-3.000 7.000-4,-2.000 10.000-5,0.000 16.000-3,0.000 15.000-2,0.000 17.000-4,-4.000 11.000-5,-5.000 10.000-4,-7.000 10.000-7,-5.000 9.000-4,-6.000 9.000-7,-3.000 9.000-8,-3.000 10.000-8,-2.000 10.000-7,2.000 0.000-3,9.000-5.000 3,10.000-7.000 4,10.000-5.000 3,2.000-22.000 2,-3.000-33.000-1,-3.000-35.000 0,-2.000-34.000-1</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2"/>
    </inkml:context>
    <inkml:brush xml:id="br0">
      <inkml:brushProperty name="width" value="0.0328273922204971" units="cm"/>
      <inkml:brushProperty name="height" value="0.0328273922204971" units="cm"/>
      <inkml:brushProperty name="color" value="#00bff3"/>
      <inkml:brushProperty name="ignorePressure" value="0"/>
    </inkml:brush>
  </inkml:definitions>
  <inkml:trace contextRef="#ctx0" brushRef="#br0">36000.000 45700.000 670,'-8.000'-24.000'9,"34.000"4.000"18,35.000 3.000 18,35.000 3.000 18,22.000 1.000 2,14.000 1.000-14,11.000-1.000-14,14.000 1.000-15,-7.000 1.000-11,-25.000 3.000-12,-25.000 3.000-9,-25.000 4.000-11,-18.000 4.000-8,-8.000 6.000-5,-10.000 7.000-5,-9.000 6.000-5,-10.000 3.000-1,-9.000 0.000 0,-10.000 0.000 2,-8.000 0.000 2,-8.000-2.000 4,-2.000-3.000 7,-3.000-3.000 7,-3.000-2.000 8</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2"/>
    </inkml:context>
    <inkml:brush xml:id="br0">
      <inkml:brushProperty name="width" value="0.0338383503258228" units="cm"/>
      <inkml:brushProperty name="height" value="0.0338383503258228" units="cm"/>
      <inkml:brushProperty name="color" value="#00bff3"/>
      <inkml:brushProperty name="ignorePressure" value="0"/>
    </inkml:brush>
  </inkml:definitions>
  <inkml:trace contextRef="#ctx0" brushRef="#br0">36000.000 46350.000 650,'-69.000'0.000'1,"13.000"0.000"3,12.000 0.000 2,13.000 0.000 3,18.000 0.000 7,26.000 0.000 12,24.000 0.000 11,26.000 0.000 12,18.000 0.000 2,13.000 0.000-9,12.000 0.000-8,13.000 0.000-9,7.000 0.000-8,4.000 0.000-7,3.000 0.000-8,3.000 0.000-6,-2.000 0.000-8,-6.000 0.000-8,-6.000 0.000-9,-6.000 0.000-7,-15.000 0.000-4,-21.000 0.000 0,-22.000 0.000 1,-22.000 0.000 1,-11.000-2.000-1,0.000-3.000 0,0.000-3.000-1,0.000-2.000 0</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3"/>
    </inkml:context>
    <inkml:brush xml:id="br0">
      <inkml:brushProperty name="width" value="0.0435177087783813" units="cm"/>
      <inkml:brushProperty name="height" value="0.0435177087783813" units="cm"/>
      <inkml:brushProperty name="color" value="#00bff3"/>
      <inkml:brushProperty name="ignorePressure" value="0"/>
    </inkml:brush>
  </inkml:definitions>
  <inkml:trace contextRef="#ctx0" brushRef="#br0">38550.000 44950.000 505,'0.000'-47.000'0,"0.000"6.000"0,0.000 7.000 0,0.000 6.000 0,0.000 12.000 11,0.000 19.000 20,0.000 19.000 22,0.000 19.000 21,-4.000 13.000 3,-5.000 10.000-14,-7.000 10.000-14,-5.000 9.000-15,-4.000 6.000-9,0.000 3.000-3,0.000 3.000-4,0.000 4.000-4,-4.000 4.000-3,-5.000 6.000-4,-7.000 7.000-2,-5.000 6.000-5,0.000 1.000-5,10.000-3.000-12,10.000-3.000-9,9.000-2.000-12,6.000-9.000-6,3.000-12.000-4,3.000-13.000-4,4.000-12.000-4,5.000-15.000 3,10.000-15.000 8,10.000-15.000 10,9.000-16.000 8,2.000-12.000 4,-2.000-5.000 0,-3.000-7.000-1,-3.000-5.000-1</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3"/>
    </inkml:context>
    <inkml:brush xml:id="br0">
      <inkml:brushProperty name="width" value="0.0374736189842224" units="cm"/>
      <inkml:brushProperty name="height" value="0.0374736189842224" units="cm"/>
      <inkml:brushProperty name="color" value="#f2395b"/>
      <inkml:brushProperty name="ignorePressure" value="0"/>
    </inkml:brush>
  </inkml:definitions>
  <inkml:trace contextRef="#ctx0" brushRef="#br0">101750.000 31450.000 587,'53.000'-47.000'37,"6.000"6.000"0,7.000 7.000-2,6.000 6.000 0,13.000 3.000-2,23.000 0.000 0,22.000 0.000 0,22.000 0.000-1,15.000 1.000-1,9.000 4.000-4,10.000 3.000-4,10.000 3.000-3,4.000 3.000-3,0.000 3.000-6,0.000 3.000-4,0.000 4.000-6,-16.000 1.000-5,-31.000 0.000-7,-31.000 0.000-7,-31.000 0.000-8,-29.000 1.000-7,-24.000 4.000-9,-26.000 3.000-7,-24.000 3.000-8,-15.000 1.000-1,-3.000 1.000 6,-3.000-1.000 5,-2.000 1.000 5</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3"/>
    </inkml:context>
    <inkml:brush xml:id="br0">
      <inkml:brushProperty name="width" value="0.0490739718079567" units="cm"/>
      <inkml:brushProperty name="height" value="0.0490739718079567" units="cm"/>
      <inkml:brushProperty name="color" value="#00bff3"/>
      <inkml:brushProperty name="ignorePressure" value="0"/>
    </inkml:brush>
  </inkml:definitions>
  <inkml:trace contextRef="#ctx0" brushRef="#br0">39600.000 45250.000 448,'-2.000'-46.000'0,"-3.000"10.000"0,-3.000 10.000 0,-2.000 9.000 0,-8.000 6.000 8,-8.000 3.000 15,-10.000 3.000 16,-9.000 4.000 15,-4.000 8.000 5,4.000 17.000-9,3.000 15.000-7,3.000 16.000-7,1.000 7.000-6,1.000 1.000-3,-1.000-1.000-2,1.000 1.000-2,1.000 1.000-3,3.000 3.000-2,3.000 3.000-2,4.000 4.000-1,4.000 1.000-2,6.000 0.000-2,7.000 0.000-1,6.000 0.000-1,3.000-2.000-2,0.000-3.000 0,0.000-3.000-3,0.000-2.000 0,6.000-8.000-4,13.000-8.000-3,12.000-10.000-4,13.000-9.000-3,7.000-9.000-4,4.000-5.000-2,3.000-7.000-2,3.000-5.000-2,3.000-14.000 0,3.000-18.000-1,3.000-19.000 1,4.000-18.000 0,-1.000-12.000 0,-3.000-3.000-1,-3.000-3.000 1,-2.000-2.000-1,-9.000-1.000 2,-12.000 3.000 3,-13.000 3.000 5,-12.000 4.000 2,-12.000 4.000 3,-8.000 6.000 1,-10.000 7.000 0,-9.000 6.000 1,-12.000 7.000 0,-11.000 10.000 0,-14.000 10.000 1,-11.000 9.000 0,-11.000 7.000-1,-5.000 7.000-2,-7.000 6.000-1,-5.000 7.000-2,2.000 2.000-4,13.000 1.000-6,12.000-1.000-7,13.000 1.000-7</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3"/>
    </inkml:context>
    <inkml:brush xml:id="br0">
      <inkml:brushProperty name="width" value="0.0375444404780865" units="cm"/>
      <inkml:brushProperty name="height" value="0.0375444404780865" units="cm"/>
      <inkml:brushProperty name="color" value="#00bff3"/>
      <inkml:brushProperty name="ignorePressure" value="0"/>
    </inkml:brush>
  </inkml:definitions>
  <inkml:trace contextRef="#ctx0" brushRef="#br0">40050.000 44800.000 585,'-15.000'-47.000'8,"23.000"6.000"13,22.000 7.000 14,22.000 6.000 14,12.000 4.000 6,3.000 4.000-6,3.000 3.000-3,4.000 3.000-6,-1.000 3.000-4,-3.000 3.000-7,-3.000 3.000-7,-2.000 4.000-5,-6.000 1.000-10,-6.000 0.000-9,-6.000 0.000-12,-6.000 0.000-11,-6.000 1.000-10,-2.000 4.000-10,-3.000 3.000-12,-3.000 3.000-10</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4"/>
    </inkml:context>
    <inkml:brush xml:id="br0">
      <inkml:brushProperty name="width" value="0.0358144268393517" units="cm"/>
      <inkml:brushProperty name="height" value="0.0358144268393517" units="cm"/>
      <inkml:brushProperty name="color" value="#00bff3"/>
      <inkml:brushProperty name="ignorePressure" value="0"/>
    </inkml:brush>
  </inkml:definitions>
  <inkml:trace contextRef="#ctx0" brushRef="#br0">41400.000 43600.000 614,'23.000'-25.000'0,"-3.000"0.000"0,-3.000 0.000 0,-2.000 0.000 0,0.000 1.000 4,7.000 4.000 11,6.000 3.000 8,7.000 3.000 10,2.000 3.000 4,1.000 3.000 0,-1.000 3.000-1,1.000 4.000-1,-4.000 5.000-3,-6.000 10.000-6,-6.000 10.000-5,-6.000 9.000-6,-9.000 7.000-3,-8.000 7.000 2,-10.000 6.000 0,-9.000 7.000 1,-10.000 4.000-3,-9.000 3.000-8,-10.000 3.000-5,-8.000 4.000-8,-3.000-1.000-3,7.000-3.000 0,6.000-3.000 1,7.000-2.000-1,11.000-6.000 2,20.000-6.000 3,18.000-6.000 3,20.000-6.000 3,11.000-7.000 1,7.000-6.000 1,6.000-6.000-1,7.000-6.000 1,-1.000-2.000 0,-6.000 3.000 0,-6.000 3.000 0,-6.000 4.000 0,-7.000 1.000 0,-6.000 0.000 1,-6.000 0.000 0,-6.000 0.000 0,-13.000 4.000-1,-19.000 10.000 1,-18.000 10.000 0,-19.000 9.000-1,-15.000 4.000 0,-8.000 1.000-1,-10.000-1.000-1,-9.000 1.000 0,-4.000-3.000-6,4.000-2.000-9,3.000-3.000-10,3.000-3.000-9,6.000-4.000-5,9.000-3.000 3,10.000-3.000 2,10.000-2.000 1</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5"/>
    </inkml:context>
    <inkml:brush xml:id="br0">
      <inkml:brushProperty name="width" value="0.0498855076730251" units="cm"/>
      <inkml:brushProperty name="height" value="0.0498855076730251" units="cm"/>
      <inkml:brushProperty name="color" value="#00bff3"/>
      <inkml:brushProperty name="ignorePressure" value="0"/>
    </inkml:brush>
  </inkml:definitions>
  <inkml:trace contextRef="#ctx0" brushRef="#br0">42650.000 44550.000 441,'-44.000'-38.000'0,"13.000"26.000"0,12.000 24.000 0,13.000 26.000 0,4.000 15.000 6,-3.000 6.000 15,-3.000 7.000 14,-2.000 6.000 14,-5.000 1.000 3,-2.000-3.000-8,-3.000-3.000-8,-3.000-2.000-7,-2.000-5.000-7,0.000-2.000-3,0.000-3.000-5,0.000-3.000-4,12.000-12.000-9,26.000-18.000-16,24.000-19.000-14,26.000-18.000-15,12.000-15.000-4,0.000-9.000 6,0.000-10.000 7,0.000-8.000 8,-5.000-4.000 4,-9.000 3.000 5,-10.000 3.000 3,-8.000 4.000 4,-11.000 10.000 9,-8.000 19.000 11,-10.000 19.000 12,-9.000 19.000 11,-10.000 12.000 7,-9.000 6.000-3,-10.000 7.000 0,-8.000 6.000-3,-6.000 4.000-2,1.000 4.000-5,-1.000 3.000-5,1.000 3.000-5,1.000-4.000-4,3.000-8.000-3,3.000-10.000-3,4.000-9.000-4,10.000-18.000-10,19.000-24.000-18,19.000-26.000-19,19.000-24.000-19,9.000-10.000-2,0.000 6.000 15,0.000 7.000 13,0.000 6.000 15,1.000 4.000 7,4.000 4.000 2,3.000 3.000 0,3.000 3.000 2,3.000 3.000 4,3.000 3.000 9,3.000 3.000 7,4.000 4.000 8,-1.000 1.000 5,-3.000 0.000 3,-3.000 0.000 2,-2.000 0.000 2,-8.000 3.000-1,-8.000 6.000-5,-10.000 7.000-4,-9.000 6.000-4,2.000-1.000-3,17.000-5.000 0,15.000-7.000 1,16.000-5.000 0,4.000-1.000-2,-6.000 6.000-3,-6.000 7.000-3,-6.000 6.000-3,-6.000 3.000-2,-2.000 0.000-1,-3.000 0.000 0,-3.000 0.000-2,-6.000-2.000-4,-5.000-3.000-8,-7.000-3.000-9,-5.000-2.000-9,-11.000-9.000-1,-11.000-12.000 6,-14.000-13.000 5,-11.000-12.000 6,-7.000-10.000 3,0.000-6.000 4,0.000-6.000 2,0.000-6.000 2,-2.000-2.000 3,-3.000 3.000 3,-3.000 3.000 2,-2.000 4.000 3,0.000 2.000 1,7.000 4.000 2,6.000 3.000 1,7.000 3.000 1,0.000 6.000 2,-2.000 9.000 2,-3.000 10.000 1,-3.000 10.000 2,-2.000 18.000 6,0.000 28.000 11,0.000 28.000 12,0.000 29.000 11,1.000 16.000 1,4.000 7.000-10,3.000 6.000-9,3.000 7.000-10,3.000 7.000-6,3.000 9.000-2,3.000 10.000-2,4.000 10.000-2,1.000 2.000-2,0.000-3.000-1,0.000-3.000-1,0.000-2.000-1,0.000-5.000-2,0.000-2.000-3,0.000-3.000-3,0.000-3.000-4,1.000-6.000-2,4.000-5.000-4,3.000-7.000-1,3.000-5.000-4,1.000-8.000-2,1.000-5.000-4,-1.000-7.000-4,1.000-5.000-2,-3.000-9.000-3,-2.000-9.000 1,-3.000-10.000 0,-3.000-8.000-1,-7.000-8.000 1,-9.000-2.000 0,-10.000-3.000 1,-8.000-3.000 0,-9.000-6.000 2,-6.000-5.000 2,-6.000-7.000 3,-6.000-5.000 3,-7.000-11.000 2,-6.000-11.000 0,-6.000-14.000 2,-6.000-11.000 2,1.000-11.000 0,9.000-5.000 3,10.000-7.000 2,10.000-5.000 2,11.000-6.000 3,17.000-3.000 4,15.000-3.000 2,16.000-2.000 4,15.000 0.000 2,16.000 7.000-2,15.000 6.000 0,17.000 7.000-2,11.000 2.000-1,10.000 1.000-3,10.000-1.000-2,9.000 1.000-2,7.000 2.000-7,7.000 7.000-8,6.000 6.000-10,7.000 7.000-9,-10.000 5.000-3,-25.000 7.000 2,-25.000 6.000 3,-25.000 7.000 2</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48"/>
    </inkml:context>
    <inkml:brush xml:id="br0">
      <inkml:brushProperty name="width" value="0.03846425563097" units="cm"/>
      <inkml:brushProperty name="height" value="0.03846425563097" units="cm"/>
      <inkml:brushProperty name="color" value="#00bff3"/>
      <inkml:brushProperty name="ignorePressure" value="0"/>
    </inkml:brush>
  </inkml:definitions>
  <inkml:trace contextRef="#ctx0" brushRef="#br0">18250.000 51250.000 571,'48.000'-94.000'4,"-3.000"13.000"7,-3.000 12.000 8,-2.000 13.000 7,-6.000 7.000 2,-6.000 4.000-2,-6.000 3.000-4,-6.000 3.000-2,-4.000 1.000-3,1.000 1.000-3,-1.000-1.000-2,1.000 1.000-2,-4.000 1.000-4,-6.000 3.000-2,-6.000 3.000-3,-6.000 4.000-3,-6.000-1.000-2,-2.000-3.000 1,-3.000-3.000 1,-3.000-2.000 0,-4.000 0.000 0,-3.000 7.000 0,-3.000 6.000 0,-2.000 7.000 0,-5.000 4.000 2,-2.000 3.000 1,-3.000 3.000 3,-3.000 4.000 2,-4.000 2.000 1,-3.000 4.000 2,-3.000 3.000 0,-2.000 3.000 2,-5.000 7.000-1,-2.000 14.000 0,-3.000 11.000 0,-3.000 14.000-1,-6.000 7.000 0,-5.000 3.000 1,-7.000 3.000 0,-5.000 4.000 1,-3.000 4.000-1,4.000 6.000 0,3.000 7.000-1,3.000 6.000-1,6.000 6.000-1,9.000 6.000 0,10.000 7.000 0,10.000 6.000-1,4.000 4.000-1,0.000 4.000 0,0.000 3.000 0,0.000 3.000-2,3.000-1.000 0,6.000-2.000 0,7.000-3.000-1,6.000-3.000 0,6.000-7.000 0,6.000-9.000-1,7.000-10.000 1,6.000-8.000 1,6.000-9.000-2,6.000-6.000 1,7.000-6.000-2,6.000-6.000 0,7.000-6.000 0,10.000-2.000-1,10.000-3.000-1,9.000-3.000-1,7.000-6.000 0,7.000-5.000 1,6.000-7.000 0,7.000-5.000 2,4.000-8.000-4,3.000-5.000-6,3.000-7.000-7,4.000-5.000-7,1.000-6.000-4,0.000-3.000-2,0.000-3.000-3,0.000-2.000-3,0.000-8.000-1,0.000-8.000-1,0.000-10.000-1,0.000-9.000-1,-10.000-1.000 2,-18.000 10.000 3,-19.000 10.000 3,-18.000 9.000 2</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0"/>
    </inkml:context>
    <inkml:brush xml:id="br0">
      <inkml:brushProperty name="width" value="0.0489094629883766" units="cm"/>
      <inkml:brushProperty name="height" value="0.0489094629883766" units="cm"/>
      <inkml:brushProperty name="color" value="#00bff3"/>
      <inkml:brushProperty name="ignorePressure" value="0"/>
    </inkml:brush>
  </inkml:definitions>
  <inkml:trace contextRef="#ctx0" brushRef="#br0">19850.000 51750.000 449,'-25.000'-44.000'2,"0.000"13.000"3,0.000 12.000 3,0.000 13.000 4,0.000 9.000 4,0.000 6.000 7,0.000 7.000 6,0.000 6.000 6,-2.000 7.000 1,-3.000 10.000-4,-3.000 10.000-6,-2.000 9.000-5,-6.000 12.000-3,-6.000 16.000-1,-6.000 15.000-2,-6.000 17.000-1,-6.000 5.000-2,-2.000-3.000-1,-3.000-3.000-2,-3.000-2.000-1,-1.000-6.000-3,4.000-6.000-4,3.000-6.000-3,3.000-6.000-3,6.000-10.000-4,9.000-12.000-4,10.000-13.000-3,10.000-12.000-5,16.000-16.000-5,26.000-19.000-6,24.000-18.000-8,26.000-19.000-6,12.000-16.000-1,0.000-12.000 4,0.000-13.000 5,0.000-12.000 5,-4.000-10.000 5,-5.000-6.000 7,-7.000-6.000 5,-5.000-6.000 7,-6.000-2.000 3,-3.000 3.000 2,-3.000 3.000 1,-2.000 4.000 1,-3.000 5.000 2,1.000 10.000 3,-1.000 10.000 3,1.000 9.000 2,-3.000 7.000 4,-2.000 7.000 3,-3.000 6.000 5,-3.000 7.000 4,-2.000 8.000 4,0.000 14.000 5,0.000 11.000 5,0.000 14.000 6,-2.000 13.000-2,-3.000 16.000-5,-3.000 15.000-5,-2.000 17.000-7,-5.000 10.000-3,-2.000 6.000-1,-3.000 7.000-1,-3.000 6.000-2,-6.000 6.000 0,-5.000 6.000-2,-7.000 7.000-2,-5.000 6.000-1,-4.000-1.000-2,0.000-5.000-2,0.000-7.000-1,0.000-5.000-2,0.000-8.000-3,0.000-5.000-5,0.000-7.000-4,0.000-5.000-5,0.000-8.000-3,0.000-5.000-4,0.000-7.000-1,0.000-5.000-4,-5.000-14.000-4,-9.000-18.000-5,-10.000-19.000-5,-8.000-18.000-6,-1.000-15.000 1,9.000-9.000 5,10.000-10.000 7,10.000-8.000 6,4.000-4.000 5,0.000 3.000 5,0.000 3.000 5,0.000 4.000 5,3.000 2.000 4,6.000 4.000 2,7.000 3.000 2,6.000 3.000 3,6.000 4.000 2,6.000 7.000 1,7.000 6.000 1,6.000 7.000 1,7.000 2.000 1,10.000 1.000 1,10.000-1.000 1,9.000 1.000 1,9.000-1.000-2,9.000 1.000-5,10.000-1.000-5,10.000 1.000-5,5.000-3.000-3,4.000-2.000-3,3.000-3.000-4,3.000-3.000-3,1.000-6.000-1,1.000-5.000-1,-1.000-7.000 1,1.000-5.000-1,-7.000-3.000 0,-12.000 4.000 1,-13.000 3.000-2,-12.000 3.000 1,-12.000 3.000 0,-8.000 3.000 0,-10.000 3.000 2,-9.000 4.000 1,-9.000 1.000 3,-5.000 0.000 6,-7.000 0.000 6,-5.000 0.000 6,-9.000 1.000 2,-9.000 4.000-2,-10.000 3.000-1,-8.000 3.000-2,-9.000 7.000 3,-6.000 14.000 11,-6.000 11.000 9,-6.000 14.000 10,-2.000 8.000 4,3.000 7.000-4,3.000 6.000-3,4.000 7.000-3,2.000 4.000-3,4.000 3.000-4,3.000 3.000-3,3.000 4.000-3,4.000-4.000-2,7.000-9.000-2,6.000-10.000-1,7.000-8.000 0,10.000-9.000-6,16.000-6.000-8,15.000-6.000-8,17.000-6.000-9,8.000-9.000-5,4.000-8.000-1,3.000-10.000-2,3.000-9.000-2,-1.000-9.000 0,-2.000-5.000 1,-3.000-7.000 0,-3.000-5.000 1,-6.000-3.000 2,-5.000 4.000 3,-7.000 3.000 3,-5.000 3.000 4,-8.000 3.000 3,-5.000 3.000 7,-7.000 3.000 7,-5.000 4.000 5,-8.000 4.000 9,-5.000 6.000 7,-7.000 7.000 10,-5.000 6.000 7,-3.000 9.000 3,4.000 13.000-6,3.000 12.000-5,3.000 13.000-5,3.000 7.000-5,3.000 4.000-2,3.000 3.000-3,4.000 3.000-3,-1.000 7.000-2,-3.000 14.000 0,-3.000 11.000-1,-2.000 14.000-1,-3.000 11.000 0,1.000 14.000 0,-1.000 11.000-2,1.000 14.000 0,-3.000 7.000-1,-2.000 3.000-2,-3.000 3.000-2,-3.000 4.000 0,-2.000-4.000-3,0.000-9.000-3,0.000-10.000-3,0.000-8.000-2,0.000-15.000-3,0.000-19.000-2,0.000-18.000-3,0.000-19.000-2,-2.000-15.000-1,-3.000-8.000 1,-3.000-10.000 2,-2.000-9.000 0,-5.000-9.000 2,-2.000-5.000 0,-3.000-7.000 2,-3.000-5.000 0,-2.000-9.000 1,0.000-9.000 2,0.000-10.000 1,0.000-8.000 1,3.000-14.000 2,6.000-15.000-1,7.000-15.000 1,6.000-16.000 0,10.000-13.000 1,17.000-9.000-1,15.000-10.000 1,16.000-8.000-1,16.000-3.000-1,20.000 7.000 0,18.000 6.000-1,20.000 7.000-2,5.000 5.000 0,-6.000 7.000-3,-6.000 6.000-2,-6.000 7.000-2,-7.000 5.000-3,-6.000 7.000-4,-6.000 6.000-5,-6.000 7.000-4,-9.000 7.000 0,-8.000 9.000 5,-10.000 10.000 5,-9.000 10.000 5,-5.000 5.000 0,0.000 4.000-6,0.000 3.000-5,0.000 3.000-6</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0"/>
    </inkml:context>
    <inkml:brush xml:id="br0">
      <inkml:brushProperty name="width" value="0.0300382263958454" units="cm"/>
      <inkml:brushProperty name="height" value="0.0300382263958454" units="cm"/>
      <inkml:brushProperty name="color" value="#00bff3"/>
      <inkml:brushProperty name="ignorePressure" value="0"/>
    </inkml:brush>
  </inkml:definitions>
  <inkml:trace contextRef="#ctx0" brushRef="#br0">21400.000 51600.000 732,'-43.000'-47.000'0,"17.000"6.000"0,15.000 7.000 0,16.000 6.000 0,12.000 4.000 7,9.000 4.000 16,10.000 3.000 14,10.000 3.000 16,7.000 1.000 0,6.000 1.000-11,7.000-1.000-13,6.000 1.000-13,3.000 1.000-9,0.000 3.000-6,0.000 3.000-8,0.000 4.000-6,-5.000 1.000-7,-9.000 0.000-6,-10.000 0.000-5,-8.000 0.000-7</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0"/>
    </inkml:context>
    <inkml:brush xml:id="br0">
      <inkml:brushProperty name="width" value="0.0371487773954868" units="cm"/>
      <inkml:brushProperty name="height" value="0.0371487773954868" units="cm"/>
      <inkml:brushProperty name="color" value="#00bff3"/>
      <inkml:brushProperty name="ignorePressure" value="0"/>
    </inkml:brush>
  </inkml:definitions>
  <inkml:trace contextRef="#ctx0" brushRef="#br0">21900.000 50800.000 592,'-46.000'-4.000'3,"10.000"-5.000"9,10.000-7.000 7,9.000-5.000 7,6.000 3.000 7,3.000 17.000 7,3.000 15.000 7,4.000 16.000 6,2.000 15.000-1,4.000 16.000-10,3.000 15.000-10,3.000 17.000-9,-1.000 11.000-8,-2.000 10.000-7,-3.000 10.000-6,-3.000 9.000-5,-4.000 9.000-8,-3.000 9.000-8,-3.000 10.000-9,-2.000 10.000-7,-1.000-14.000-10,3.000-33.000-8,3.000-35.000-9,4.000-34.000-8</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1"/>
    </inkml:context>
    <inkml:brush xml:id="br0">
      <inkml:brushProperty name="width" value="0.0334320738911629" units="cm"/>
      <inkml:brushProperty name="height" value="0.0334320738911629" units="cm"/>
      <inkml:brushProperty name="color" value="#00bff3"/>
      <inkml:brushProperty name="ignorePressure" value="0"/>
    </inkml:brush>
  </inkml:definitions>
  <inkml:trace contextRef="#ctx0" brushRef="#br0">24200.000 51900.000 658,'15.000'-47.000'8,"32.000"6.000"16,31.000 7.000 16,32.000 6.000 17,2.000 4.000 1,-24.000 4.000-11,-26.000 3.000-13,-24.000 3.000-12,2.000 1.000-7,32.000 1.000-2,31.000-1.000-2,32.000 1.000-2,8.000 1.000-5,-11.000 3.000-10,-14.000 3.000-7,-11.000 4.000-9,-14.000 4.000-5,-11.000 6.000 0,-14.000 7.000 0,-11.000 6.000 0,-12.000 3.000-3,-9.000 0.000-6,-10.000 0.000-4,-8.000 0.000-5</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1"/>
    </inkml:context>
    <inkml:brush xml:id="br0">
      <inkml:brushProperty name="width" value="0.0304992254823446" units="cm"/>
      <inkml:brushProperty name="height" value="0.0304992254823446" units="cm"/>
      <inkml:brushProperty name="color" value="#00bff3"/>
      <inkml:brushProperty name="ignorePressure" value="0"/>
    </inkml:brush>
  </inkml:definitions>
  <inkml:trace contextRef="#ctx0" brushRef="#br0">24000.000 52750.000 721,'-96.000'21.000'9,"60.000"-5.000"17,60.000-7.000 17,59.000-5.000 18,34.000-4.000 0,9.000 0.000-17,10.000 0.000-18,10.000 0.000-18,4.000 0.000-12,0.000 0.000-10,0.000 0.000-10,0.000 0.000-8,-10.000 1.000-3,-18.000 4.000 5,-19.000 3.000 4,-18.000 3.000 6,-17.000-1.000-2,-11.000-2.000-7,-14.000-3.000-7,-11.000-3.000-7</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4"/>
    </inkml:context>
    <inkml:brush xml:id="br0">
      <inkml:brushProperty name="width" value="0.0388464145362377" units="cm"/>
      <inkml:brushProperty name="height" value="0.0388464145362377" units="cm"/>
      <inkml:brushProperty name="color" value="#f2395b"/>
      <inkml:brushProperty name="ignorePressure" value="0"/>
    </inkml:brush>
  </inkml:definitions>
  <inkml:trace contextRef="#ctx0" brushRef="#br0">102000.000 31850.000 566,'-41.000'21.000'6,"19.000"-5.000"12,19.000-7.000 12,19.000-5.000 13,21.000-8.000 3,26.000-5.000-4,24.000-7.000-5,26.000-5.000-4,13.000-6.000-5,4.000-3.000-4,3.000-3.000-5,3.000-2.000-4,-5.000 0.000-4,-12.000 7.000-3,-13.000 6.000-1,-12.000 7.000-2,-21.000 13.000-3,-28.000 22.000-3,-28.000 22.000-2,-27.000 23.000-3,-33.000 14.000 0,-33.000 10.000 4,-35.000 10.000 2,-34.000 9.000 4,-16.000 2.000 1,3.000-2.000-1,3.000-3.000 1,4.000-3.000-1,4.000-7.000 0,6.000-9.000-1,7.000-10.000 1,6.000-8.000 0,10.000-8.000 1,17.000-2.000 1,15.000-3.000 2,16.000-3.000 2,20.000-9.000-2,25.000-11.000-4,25.000-14.000-6,25.000-11.000-5,21.000-11.000-4,20.000-5.000-1,18.000-7.000-3,20.000-5.000-1,10.000-11.000-1,3.000-11.000 2,3.000-14.000 1,4.000-11.000 2,-1.000-7.000-4,-3.000 0.000-8,-3.000 0.000-8,-2.000 0.000-8,-8.000 0.000-4,-8.000 0.000 0,-10.000 0.000 0,-9.000 0.000 0,-13.000 4.000 4,-16.000 10.000 7,-15.000 10.000 8,-15.000 9.000 6,-9.000 6.000 5,1.000 3.000 4,-1.000 3.000 2,1.000 4.000 4</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1"/>
    </inkml:context>
    <inkml:brush xml:id="br0">
      <inkml:brushProperty name="width" value="0.0430456660687923" units="cm"/>
      <inkml:brushProperty name="height" value="0.0430456660687923" units="cm"/>
      <inkml:brushProperty name="color" value="#00bff3"/>
      <inkml:brushProperty name="ignorePressure" value="0"/>
    </inkml:brush>
  </inkml:definitions>
  <inkml:trace contextRef="#ctx0" brushRef="#br0">27500.000 51150.000 511,'-24.000'-46.000'0,"4.000"10.000"0,3.000 10.000 0,3.000 9.000 0,1.000 4.000 5,1.000 1.000 11,-1.000-1.000 10,1.000 1.000 11,1.000 5.000 6,3.000 14.000 0,3.000 11.000 1,4.000 14.000 0,-1.000 8.000-2,-3.000 7.000-6,-3.000 6.000-6,-2.000 7.000-5,-6.000 8.000-6,-6.000 14.000-2,-6.000 11.000-5,-6.000 14.000-2,-4.000 10.000-3,1.000 9.000 1,-1.000 10.000 1,1.000 10.000 0,-3.000 5.000-3,-2.000 4.000-7,-3.000 3.000-7,-3.000 3.000-8,1.000-5.000-6,6.000-12.000-8,7.000-13.000-7,6.000-12.000-7,6.000-16.000-3,6.000-19.000-1,7.000-18.000-1,6.000-19.000 0,6.000-13.000 2,6.000-6.000 4,7.000-6.000 4,6.000-6.000 4</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2"/>
    </inkml:context>
    <inkml:brush xml:id="br0">
      <inkml:brushProperty name="width" value="0.0466594249010086" units="cm"/>
      <inkml:brushProperty name="height" value="0.0466594249010086" units="cm"/>
      <inkml:brushProperty name="color" value="#00bff3"/>
      <inkml:brushProperty name="ignorePressure" value="0"/>
    </inkml:brush>
  </inkml:definitions>
  <inkml:trace contextRef="#ctx0" brushRef="#br0">28350.000 51500.000 471,'-2.000'-46.000'0,"-3.000"10.000"0,-3.000 10.000 0,-2.000 9.000 0,-6.000 7.000 9,-6.000 7.000 19,-6.000 6.000 17,-6.000 7.000 19,-2.000 10.000 3,3.000 16.000-11,3.000 15.000-12,4.000 17.000-11,-1.000 11.000-7,-3.000 10.000-4,-3.000 10.000-2,-2.000 9.000-3,-1.000 6.000-2,3.000 3.000-1,3.000 3.000 0,4.000 4.000-1,4.000-6.000-1,6.000-11.000-2,7.000-14.000-1,6.000-11.000-3,6.000-12.000-2,6.000-9.000-3,7.000-10.000-5,6.000-8.000-2,9.000-11.000-4,13.000-8.000-3,12.000-10.000-3,13.000-9.000-3,9.000-12.000-2,6.000-11.000 3,7.000-14.000 0,6.000-11.000 2,-2.000-15.000-1,-9.000-16.000-3,-10.000-15.000-3,-8.000-15.000-3,-11.000-11.000 1,-8.000-2.000 2,-10.000-3.000 5,-9.000-3.000 2,-9.000 4.000 3,-5.000 13.000 4,-7.000 12.000 2,-5.000 13.000 3,-11.000 10.000 1,-11.000 10.000 1,-14.000 10.000-1,-11.000 9.000 0,-12.000 9.000-1,-9.000 9.000-3,-10.000 10.000-3,-8.000 10.000-3,2.000 7.000-1,16.000 6.000-1,15.000 7.000 1,17.000 6.000 0,7.000 1.000-3,0.000-3.000-5,0.000-3.000-4,0.000-2.000-6</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2"/>
    </inkml:context>
    <inkml:brush xml:id="br0">
      <inkml:brushProperty name="width" value="0.0350559428334236" units="cm"/>
      <inkml:brushProperty name="height" value="0.0350559428334236" units="cm"/>
      <inkml:brushProperty name="color" value="#00bff3"/>
      <inkml:brushProperty name="ignorePressure" value="0"/>
    </inkml:brush>
  </inkml:definitions>
  <inkml:trace contextRef="#ctx0" brushRef="#br0">29350.000 50600.000 627,'9.000'-46.000'10,"19.000"10.000"18,19.000 10.000 20,19.000 9.000 19,13.000 4.000 3,10.000 1.000-13,10.000-1.000-14,9.000 1.000-13,-2.000 1.000-13,-12.000 3.000-15,-13.000 3.000-13,-12.000 4.000-13,-10.000 2.000-15,-6.000 4.000-12,-6.000 3.000-14,-6.000 3.000-14</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2"/>
    </inkml:context>
    <inkml:brush xml:id="br0">
      <inkml:brushProperty name="width" value="0.0464752353727818" units="cm"/>
      <inkml:brushProperty name="height" value="0.0464752353727818" units="cm"/>
      <inkml:brushProperty name="color" value="#00bff3"/>
      <inkml:brushProperty name="ignorePressure" value="0"/>
    </inkml:brush>
  </inkml:definitions>
  <inkml:trace contextRef="#ctx0" brushRef="#br0">30850.000 49700.000 473,'-2.000'-46.000'5,"-3.000"10.000"11,-3.000 10.000 11,-2.000 9.000 10,-3.000 12.000 6,1.000 16.000 1,-1.000 15.000 0,1.000 17.000 1,-1.000 10.000-2,1.000 6.000-7,-1.000 7.000-6,1.000 6.000-7,-1.000 3.000-3,1.000 0.000-3,-1.000 0.000-1,1.000 0.000-3,1.000-2.000-1,3.000-3.000 0,3.000-3.000 0,4.000-2.000 1,1.000-5.000-3,0.000-2.000-4,0.000-3.000-3,0.000-3.000-5,1.000-4.000-3,4.000-3.000-2,3.000-3.000-2,3.000-2.000-2,-1.000-3.000-3,-2.000 1.000-2,-3.000-1.000-4,-3.000 1.000-2,-9.000-4.000-1,-11.000-6.000 4,-14.000-6.000 2,-11.000-6.000 3,-11.000-2.000 1,-5.000 3.000-3,-7.000 3.000-1,-5.000 4.000-3,-4.000-1.000-1,0.000-3.000-3,0.000-3.000-2,0.000-2.000-2,4.000-3.000-1,10.000 1.000 0,10.000-1.000 1,9.000 1.000 0,7.000-6.000 0,7.000-8.000 1,6.000-10.000 1,7.000-9.000 0</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3"/>
    </inkml:context>
    <inkml:brush xml:id="br0">
      <inkml:brushProperty name="width" value="0.0330894254148006" units="cm"/>
      <inkml:brushProperty name="height" value="0.0330894254148006" units="cm"/>
      <inkml:brushProperty name="color" value="#00bff3"/>
      <inkml:brushProperty name="ignorePressure" value="0"/>
    </inkml:brush>
  </inkml:definitions>
  <inkml:trace contextRef="#ctx0" brushRef="#br0">30450.000 49900.000 664,'45.000'-46.000'0,"-9.000"10.000"0,-10.000 10.000 0,-8.000 9.000 0,3.000-1.000 7,20.000-8.000 14,18.000-10.000 13,20.000-9.000 14,6.000-1.000 5,-2.000 10.000-5,-3.000 10.000-5,-3.000 9.000-5,-4.000 7.000-10,-3.000 7.000-13,-3.000 6.000-14,-2.000 7.000-15,-8.000 7.000-11,-8.000 9.000-11,-10.000 10.000-11,-9.000 10.000-10,-9.000 0.000-3,-5.000-5.000 7,-7.000-7.000 5,-5.000-5.000 7</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3"/>
    </inkml:context>
    <inkml:brush xml:id="br0">
      <inkml:brushProperty name="width" value="0.0329058058559895" units="cm"/>
      <inkml:brushProperty name="height" value="0.0329058058559895" units="cm"/>
      <inkml:brushProperty name="color" value="#00bff3"/>
      <inkml:brushProperty name="ignorePressure" value="0"/>
    </inkml:brush>
  </inkml:definitions>
  <inkml:trace contextRef="#ctx0" brushRef="#br0">31450.000 50450.000 668,'-43.000'26.000'7,"17.000"4.000"15,15.000 3.000 14,16.000 3.000 15,10.000-1.000 3,7.000-2.000-7,6.000-3.000-8,7.000-3.000-7,2.000-1.000-8,1.000 4.000-10,-1.000 3.000-8,1.000 3.000-10,-3.000-1.000-11,-2.000-2.000-14,-3.000-3.000-14,-3.000-3.000-13</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3"/>
    </inkml:context>
    <inkml:brush xml:id="br0">
      <inkml:brushProperty name="width" value="0.0452864989638329" units="cm"/>
      <inkml:brushProperty name="height" value="0.0452864989638329" units="cm"/>
      <inkml:brushProperty name="color" value="#00bff3"/>
      <inkml:brushProperty name="ignorePressure" value="0"/>
    </inkml:brush>
  </inkml:definitions>
  <inkml:trace contextRef="#ctx0" brushRef="#br0">32500.000 50250.000 485,'-25.000'-44.000'0,"0.000"13.000"0,0.000 12.000 0,0.000 13.000 0,-2.000 9.000 9,-3.000 6.000 18,-3.000 7.000 19,-2.000 6.000 17,0.000 6.000 4,7.000 6.000-11,6.000 7.000-10,7.000 6.000-11,2.000 4.000-7,1.000 4.000-2,-1.000 3.000-4,1.000 3.000-1,1.000-2.000-4,3.000-6.000-1,3.000-6.000-3,4.000-6.000-3,8.000-6.000-2,17.000-2.000-4,15.000-3.000-3,16.000-3.000-5,7.000-9.000-7,1.000-11.000-12,-1.000-14.000-13,1.000-11.000-12,-6.000-9.000-3,-8.000-3.000 7,-10.000-3.000 7,-9.000-2.000 6,-7.000-5.000 5,-3.000-2.000 3,-3.000-3.000 1,-2.000-3.000 2,-8.000-2.000 4,-8.000 0.000 3,-10.000 0.000 4,-9.000 0.000 4,-9.000 3.000 2,-5.000 6.000 4,-7.000 7.000 2,-5.000 6.000 2,-3.000 6.000 2,4.000 6.000-1,3.000 7.000-1,3.000 6.000-1</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2:53"/>
    </inkml:context>
    <inkml:brush xml:id="br0">
      <inkml:brushProperty name="width" value="0.0484927818179131" units="cm"/>
      <inkml:brushProperty name="height" value="0.0484927818179131" units="cm"/>
      <inkml:brushProperty name="color" value="#00bff3"/>
      <inkml:brushProperty name="ignorePressure" value="0"/>
    </inkml:brush>
  </inkml:definitions>
  <inkml:trace contextRef="#ctx0" brushRef="#br0">33150.000 49400.000 453,'21.000'-25.000'6,"-5.000"0.000"12,-7.000 0.000 12,-5.000 0.000 12,-4.000 9.000 6,0.000 19.000 1,0.000 19.000 0,0.000 19.000 0,0.000 15.000-1,0.000 13.000-6,0.000 12.000-4,0.000 13.000-5,0.000 10.000-5,0.000 10.000-5,0.000 10.000-4,0.000 9.000-5,-2.000 12.000-6,-3.000 16.000-5,-3.000 15.000-7,-2.000 17.000-6,-5.000 7.000-10,-2.000 0.000-11,-3.000 0.000-13,-3.000 0.000-13,-2.000-15.000-7,0.000-27.000-3,0.000-28.000-2,0.000-28.000-3</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09"/>
    </inkml:context>
    <inkml:brush xml:id="br0">
      <inkml:brushProperty name="width" value="0.0438211299479008" units="cm"/>
      <inkml:brushProperty name="height" value="0.0438211299479008" units="cm"/>
      <inkml:brushProperty name="color" value="#00bff3"/>
      <inkml:brushProperty name="ignorePressure" value="0"/>
    </inkml:brush>
  </inkml:definitions>
  <inkml:trace contextRef="#ctx0" brushRef="#br0">39600.000 50350.000 502,'-24.000'-46.000'1,"4.000"10.000"5,3.000 10.000 3,3.000 9.000 4,3.000 9.000 5,3.000 9.000 6,3.000 10.000 7,4.000 10.000 6,1.000 8.000 1,0.000 10.000-6,0.000 10.000-6,0.000 9.000-5,0.000 2.000-4,0.000-2.000-3,0.000-3.000-3,0.000-3.000-3,1.000-4.000-3,4.000-3.000 0,3.000-3.000-1,3.000-2.000 0,3.000-5.000-3,3.000-2.000-3,3.000-3.000-4,4.000-3.000-3,2.000-10.000-4,4.000-16.000-2,3.000-15.000-3,3.000-15.000-4,1.000-9.000 0,1.000 1.000 2,-1.000-1.000 1,1.000 1.000 2,-3.000 2.000 4,-2.000 7.000 3,-3.000 6.000 5,-3.000 7.000 5,-9.000 10.000 2,-11.000 16.000 1,-14.000 15.000 1,-11.000 17.000 1,-9.000 8.000 0,-3.000 4.000-2,-3.000 3.000 0,-2.000 3.000-1,-5.000 7.000-1,-2.000 14.000 0,-3.000 11.000 1,-3.000 14.000 0,-6.000 7.000 0,-5.000 3.000 1,-7.000 3.000-1,-5.000 4.000 1,-1.000-3.000 0,6.000-5.000-1,7.000-7.000 1,6.000-5.000 0,7.000-11.000 0,10.000-11.000 1,10.000-14.000 1,9.000-11.000 0,12.000-18.000 1,16.000-22.000-1,15.000-22.000-2,17.000-21.000 0,11.000-24.000-1,10.000-25.000-3,10.000-25.000-1,9.000-25.000-2,4.000-16.000-2,1.000-6.000-2,-1.000-6.000-3,1.000-6.000-1,1.000-2.000-1,3.000 3.000 3,3.000 3.000 3,4.000 4.000 2,-4.000 8.000 1,-9.000 17.000 1,-10.000 15.000 1,-8.000 16.000 0,-11.000 13.000 1,-8.000 14.000-1,-10.000 11.000 1,-9.000 14.000 0,-7.000 7.000 1,-3.000 3.000 2,-3.000 3.000 1,-2.000 4.000 1,-5.000 7.000 5,-2.000 13.000 8,-3.000 12.000 6,-3.000 13.000 8,-2.000 12.000 1,0.000 13.000-2,0.000 12.000-4,0.000 13.000-3,-2.000 6.000-2,-3.000 0.000 1,-3.000 0.000 0,-2.000 0.000 0,-3.000 3.000 0,1.000 6.000-4,-1.000 7.000-4,1.000 6.000-2,1.000 4.000-4,3.000 4.000-2,3.000 3.000-4,4.000 3.000-4,4.000-2.000-1,6.000-6.000-1,7.000-6.000 0,6.000-6.000-1,4.000-9.000-2,4.000-8.000-2,3.000-10.000-4,3.000-9.000-3,4.000-10.000-3,7.000-9.000-3,6.000-10.000-3,7.000-8.000-2,2.000-15.000-3,1.000-19.000-1,-1.000-18.000 0,1.000-19.000-2,-3.000-18.000 1,-2.000-15.000 2,-3.000-15.000 2,-3.000-16.000 1,-6.000-8.000 1,-5.000 0.000 2,-7.000 0.000 1,-5.000 0.000 0,-6.000 3.000 4,-3.000 6.000 3,-3.000 7.000 5,-2.000 6.000 4,-5.000 9.000 5,-2.000 13.000 6,-3.000 12.000 6,-3.000 13.000 5,-4.000 9.000 5,-3.000 6.000 3,-3.000 7.000 3,-2.000 6.000 4,-5.000 7.000 1,-2.000 10.000 0,-3.000 10.000 1,-3.000 9.000-1,-6.000 12.000-1,-5.000 16.000-2,-7.000 15.000-4,-5.000 17.000-2,-8.000 11.000-3,-5.000 10.000-4,-7.000 10.000-4,-5.000 9.000-3,-3.000 4.000-2,4.000 1.000 0,3.000-1.000 0,3.000 1.000 1,3.000-4.000-4,3.000-6.000-4,3.000-6.000-7,4.000-6.000-4,11.000-18.000-11,23.000-28.000-14,22.000-28.000-15,22.000-27.000-14,10.000-17.000-1,1.000-3.000 13,-1.000-3.000 13,1.000-2.000 14,-3.000-3.000 6,-2.000 1.000 2,-3.000-1.000 1,-3.000 1.000 2</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10"/>
    </inkml:context>
    <inkml:brush xml:id="br0">
      <inkml:brushProperty name="width" value="0.0451601482927799" units="cm"/>
      <inkml:brushProperty name="height" value="0.0451601482927799" units="cm"/>
      <inkml:brushProperty name="color" value="#00bff3"/>
      <inkml:brushProperty name="ignorePressure" value="0"/>
    </inkml:brush>
  </inkml:definitions>
  <inkml:trace contextRef="#ctx0" brushRef="#br0">42050.000 50600.000 487,'26.000'-25.000'0,"4.000"0.000"0,3.000 0.000 0,3.000 0.000 0,-2.000 1.000 2,-6.000 4.000 7,-6.000 3.000 5,-6.000 3.000 5,-7.000 10.000 7,-6.000 20.000 5,-6.000 18.000 7,-6.000 20.000 6,-6.000 10.000 0,-2.000 3.000-7,-3.000 3.000-6,-3.000 4.000-7,-2.000 2.000-5,0.000 4.000-2,0.000 3.000-3,0.000 3.000-3,-2.000 3.000-4,-3.000 3.000-5,-3.000 3.000-7,-2.000 4.000-5,2.000-7.000-4,9.000-16.000-3,10.000-15.000-2,10.000-15.000-4,10.000-28.000-2,13.000-36.000-3,12.000-39.000-3,13.000-36.000-4,4.000-18.000 1,-3.000 3.000 1,-3.000 3.000 3,-2.000 4.000 2,-1.000 4.000 4,3.000 6.000 6,3.000 7.000 5,4.000 6.000 7,1.000 7.000 3,0.000 10.000 2,0.000 10.000 1,0.000 9.000 3,-2.000 7.000 3,-3.000 7.000 7,-3.000 6.000 7,-2.000 7.000 7,-5.000 4.000 3,-2.000 3.000-2,-3.000 3.000-2,-3.000 4.000-2,-4.000 7.000-2,-3.000 13.000-3,-3.000 12.000-2,-2.000 13.000-2,-8.000 9.000-3,-8.000 6.000-2,-10.000 7.000-3,-9.000 6.000-2,-9.000 3.000-2,-5.000 0.000-3,-7.000 0.000-1,-5.000 0.000-3,-4.000-7.000-1,0.000-11.000-1,0.000-14.000 0,0.000-11.000-1,4.000-17.000-3,10.000-18.000-3,10.000-19.000-5,9.000-18.000-4,13.000-12.000-1,20.000-3.000 4,18.000-3.000 3,20.000-2.000 3,11.000-1.000 4,7.000 3.000 3,6.000 3.000 3,7.000 4.000 2,2.000 5.000 3,1.000 10.000 0,-1.000 10.000 2,1.000 9.000 0,-3.000 4.000 1,-2.000 1.000 3,-3.000-1.000 2,-3.000 1.000 2,-4.000 1.000 0,-3.000 3.000 0,-3.000 3.000-1,-2.000 4.000-1,-3.000-1.000-2,1.000-3.000-2,-1.000-3.000-2,1.000-2.000-2,-4.000-3.000-1,-6.000 1.000 0,-6.000-1.000 1,-6.000 1.000 0,-4.000 1.000-2,1.000 3.000-4,-1.000 3.000-4,1.000 4.000-4,-3.000 1.000-2,-2.000 0.000 0,-3.000 0.000-1,-3.000 0.000 1,-4.000-8.000-1,-3.000-16.000 0,-3.000-15.000 1,-2.000-15.000 1,-5.000-14.000-1,-2.000-8.000 3,-3.000-10.000 0,-3.000-9.000 2,-7.000-5.000 2,-9.000 0.000 1,-10.000 0.000 1,-8.000 0.000 2,-6.000 3.000 2,1.000 6.000 3,-1.000 7.000 3,1.000 6.000 2,-1.000 7.000 3,1.000 10.000 1,-1.000 10.000 3,1.000 9.000 2,-1.000 9.000 0,1.000 9.000 0,-1.000 10.000-2,1.000 10.000 0,2.000 14.000 5,7.000 23.000 11,6.000 22.000 10,7.000 22.000 10,4.000 12.000 2,3.000 3.000-9,3.000 3.000-9,4.000 4.000-9,1.000 4.000-4,0.000 6.000-3,0.000 7.000-3,0.000 6.000-1,1.000-2.000-4,4.000-9.000-4,3.000-10.000-6,3.000-8.000-4,1.000 2.000-2,1.000 16.000 0,-1.000 15.000 0,1.000 17.000 1,-3.000 11.000 0,-2.000 10.000 0,-3.000 10.000 2,-3.000 9.000 0,-4.000-1.000 1,-3.000-8.000 0,-3.000-10.000-1,-2.000-9.000 0,-1.000-15.000-3,3.000-18.000-7,3.000-19.000-7,4.000-18.000-6,-1.000-15.000-2,-3.000-9.000 2,-3.000-10.000 2,-2.000-8.000 3,-11.000-14.000-1,-15.000-15.000-4,-15.000-15.000-2,-16.000-16.000-4,-5.000-16.000 1,6.000-16.000 4,7.000-15.000 4,6.000-15.000 4,1.000-12.000 3,-3.000-6.000 2,-3.000-6.000 3,-2.000-6.000 1,2.000-1.000 5,9.000 7.000 6,10.000 6.000 6,10.000 7.000 5,7.000 5.000 6,6.000 7.000 2,7.000 6.000 4,6.000 7.000 3,9.000 4.000 1,13.000 3.000-2,12.000 3.000 0,13.000 4.000-2,10.000 2.000-4,10.000 4.000-5,10.000 3.000-6,9.000 3.000-5,7.000 1.000-5,7.000 1.000-4,6.000-1.000-4,7.000 1.000-3,-6.000 4.000-4,-15.000 9.000-7,-15.000 10.000-7,-16.000 10.000-5,-12.000 0.000-4,-5.000-5.000 0,-7.000-7.000-1,-5.000-5.000 0</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4"/>
    </inkml:context>
    <inkml:brush xml:id="br0">
      <inkml:brushProperty name="width" value="0.0478289797902107" units="cm"/>
      <inkml:brushProperty name="height" value="0.0478289797902107" units="cm"/>
      <inkml:brushProperty name="color" value="#f2395b"/>
      <inkml:brushProperty name="ignorePressure" value="0"/>
    </inkml:brush>
  </inkml:definitions>
  <inkml:trace contextRef="#ctx0" brushRef="#br0">103300.000 29750.000 459,'0.000'-49.000'0,"0.000"4.000"0,0.000 3.000 0,0.000 3.000 0,1.000 4.000 3,4.000 7.000 3,3.000 6.000 4,3.000 7.000 5,3.000 13.000 7,3.000 22.000 12,3.000 22.000 11,4.000 23.000 11,1.000 20.000 2,0.000 23.000-7,0.000 22.000-6,0.000 22.000-8,-2.000 19.000-5,-3.000 20.000-6,-3.000 18.000-5,-2.000 20.000-5,0.000 16.000-3,7.000 16.000 0,6.000 15.000 0,7.000 17.000 0,5.000 2.000-3,7.000-9.000-9,6.000-10.000-6,7.000-8.000-9,4.000-18.000-8,3.000-25.000-11,3.000-25.000-11,4.000-25.000-9,-1.000-22.000-4,-3.000-19.000 5,-3.000-18.000 4,-2.000-19.000 4,-8.000-19.000 3,-8.000-19.000 0,-10.000-18.000 1,-9.000-19.000 1</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12"/>
    </inkml:context>
    <inkml:brush xml:id="br0">
      <inkml:brushProperty name="width" value="0.0344660431146622" units="cm"/>
      <inkml:brushProperty name="height" value="0.0344660431146622" units="cm"/>
      <inkml:brushProperty name="color" value="#00bff3"/>
      <inkml:brushProperty name="ignorePressure" value="0"/>
    </inkml:brush>
  </inkml:definitions>
  <inkml:trace contextRef="#ctx0" brushRef="#br0">52350.000 28650.000 638,'0.000'-41.000'-2,"0.000"19.000"-3,0.000 19.000-4,0.000 19.000-3,1.000 10.000 2,4.000 4.000 8,3.000 3.000 9,3.000 3.000 9,1.000 14.000 4,1.000 25.000 1,-1.000 25.000 2,1.000 25.000 2,-3.000 20.000-2,-2.000 16.000 0,-3.000 15.000-2,-3.000 17.000-2,-4.000 13.000-1,-3.000 13.000-1,-3.000 12.000-1,-2.000 13.000-2,-3.000 2.000 0,1.000-5.000-3,-1.000-7.000-1,1.000-5.000-3,-3.000 2.000 0,-2.000 13.000 1,-3.000 12.000 0,-3.000 13.000 0,-2.000 6.000 1,0.000 0.000-2,0.000 0.000 0,0.000 0.000 0,1.000-4.000-1,4.000-5.000 0,3.000-7.000 1,3.000-5.000 1,1.000 0.000-2,1.000 10.000-4,-1.000 10.000-2,1.000 9.000-4,1.000-7.000-1,3.000-21.000 1,3.000-22.000 1,4.000-22.000 0,1.000-11.000 0,0.000 0.000-2,0.000 0.000-2,0.000 0.000-3,-4.000 9.000 1,-5.000 19.000 1,-7.000 19.000 3,-5.000 19.000 2,-8.000 2.000 2,-5.000-11.000 0,-7.000-14.000 0,-5.000-11.000 1,-3.000-7.000 0,4.000 0.000 0,3.000 0.000 0,3.000 0.000-1,1.000 3.000 1,1.000 6.000-2,-1.000 7.000 0,1.000 6.000-1,-1.000-4.000 0,1.000-11.000 1,-1.000-14.000 0,1.000-11.000 1,-1.000-6.000-1,1.000 4.000 1,-1.000 3.000-1,1.000 3.000 0,-1.000 9.000 0,1.000 16.000 1,-1.000 15.000 0,1.000 17.000 1,1.000 2.000 0,3.000-9.000 0,3.000-10.000-1,4.000-8.000 1,-1.000-1.000-2,-3.000 9.000 1,-3.000 10.000-2,-2.000 10.000-1,2.000 4.000 1,9.000 0.000-1,10.000 0.000 1,10.000 0.000 1,4.000-10.000-1,0.000-18.000-1,0.000-19.000-2,0.000-18.000 0,1.000-6.000-2,4.000 10.000 0,3.000 10.000-1,3.000 9.000 0,1.000 4.000-1,1.000 1.000 1,-1.000-1.000 1,1.000 1.000 1,-3.000 4.000 1,-2.000 9.000 2,-3.000 10.000 0,-3.000 10.000 2,-2.000 10.000 1,0.000 13.000-2,0.000 12.000-1,0.000 13.000-1,0.000-5.000 1,0.000-22.000-1,0.000-22.000 1,0.000-21.000 0,0.000-18.000 1,0.000-12.000 0,0.000-13.000-1,0.000-12.000 1,0.000-5.000 0,0.000 3.000-1,0.000 3.000 1,0.000 4.000-1,0.000-10.000-1,0.000-22.000-2,0.000-22.000-2,0.000-21.000-2,1.000-21.000 0,4.000-19.000 2,3.000-18.000 1,3.000-19.000 2,1.000-13.000-2,1.000-6.000-8,-1.000-6.000-5,1.000-6.000-7</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1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52550.000 26500.000 999,'23.000'-47.000'-6,"-3.000"6.000"-12,-3.000 7.000-12,-2.000 6.000-12</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14"/>
    </inkml:context>
    <inkml:brush xml:id="br0">
      <inkml:brushProperty name="width" value="0.0337774902582169" units="cm"/>
      <inkml:brushProperty name="height" value="0.0337774902582169" units="cm"/>
      <inkml:brushProperty name="color" value="#00bff3"/>
      <inkml:brushProperty name="ignorePressure" value="0"/>
    </inkml:brush>
  </inkml:definitions>
  <inkml:trace contextRef="#ctx0" brushRef="#br0">52950.000 25550.000 651,'-46.000'-2.000'-1,"10.000"-3.000"-2,10.000-3.000-2,9.000-2.000-1,13.000-5.000 4,20.000-2.000 12,18.000-3.000 12,20.000-3.000 11,13.000-2.000 4,9.000 0.000-5,10.000 0.000-6,10.000 0.000-5,5.000 1.000-3,4.000 4.000-2,3.000 3.000-1,3.000 3.000-2,1.000 3.000-1,1.000 3.000-1,-1.000 3.000-1,1.000 4.000-2,-1.000 2.000-1,1.000 4.000 0,-1.000 3.000 0,1.000 3.000-1,4.000 1.000 1,9.000 1.000 0,10.000-1.000 0,10.000 1.000 1,5.000-1.000-1,4.000 1.000-2,3.000-1.000-1,3.000 1.000-2,7.000-3.000-1,14.000-2.000 0,11.000-3.000 0,14.000-3.000-1,10.000-2.000 0,9.000 0.000 1,10.000 0.000-1,10.000 0.000 2,5.000 0.000-1,4.000 0.000 0,3.000 0.000-2,3.000 0.000 1,-1.000-2.000-1,-2.000-3.000-1,-3.000-3.000-1,-3.000-2.000 0,2.000-5.000 0,10.000-2.000 0,10.000-3.000 0,9.000-3.000 1,2.000-4.000 0,-2.000-3.000 0,-3.000-3.000 1,-3.000-2.000-1,2.000-3.000 0,10.000 1.000 1,10.000-1.000 0,9.000 1.000 0,7.000 1.000 0,7.000 3.000 1,6.000 3.000-1,7.000 4.000 1,-3.000 1.000 1,-8.000 0.000-1,-10.000 0.000 0,-9.000 0.000 0,-4.000 0.000 0,4.000 0.000 0,3.000 0.000 0,3.000 0.000-1,-1.000 1.000 1,-2.000 4.000 0,-3.000 3.000-1,-3.000 3.000 1,-1.000 1.000 0,4.000 1.000 0,3.000-1.000 0,3.000 1.000 0,-1.000 1.000-1,-2.000 3.000 0,-3.000 3.000 0,-3.000 4.000-2,-1.000 1.000 0,4.000 0.000 0,3.000 0.000 0,3.000 0.000-1,-2.000 0.000 0,-6.000 0.000 1,-6.000 0.000 0,-6.000 0.000 0,-1.000-4.000 1,7.000-5.000-1,6.000-7.000 2,7.000-5.000-1,0.000-4.000 1,-2.000 0.000 1,-3.000 0.000 0,-3.000 0.000 1,2.000 0.000 0,10.000 0.000 1,10.000 0.000-1,9.000 0.000 1,6.000 0.000-1,3.000 0.000 0,3.000 0.000 1,4.000 0.000-1,1.000 0.000-1,0.000 0.000 0,0.000 0.000-2,0.000 0.000-1,1.000 0.000-1,4.000 0.000 2,3.000 0.000 0,3.000 0.000 0,4.000 0.000 2,7.000 0.000-1,6.000 0.000 0,7.000 0.000 1,0.000 0.000 0,-2.000 0.000 0,-3.000 0.000 0,-3.000 0.000 1,-2.000 1.000-1,0.000 4.000 1,0.000 3.000 0,0.000 3.000-1,1.000 1.000 1,4.000 1.000-1,3.000-1.000-1,3.000 1.000-1,1.000-1.000 0,1.000 1.000 0,-1.000-1.000-2,1.000 1.000 0,-1.000-1.000-1,1.000 1.000 0,-1.000-1.000 1,1.000 1.000-1,4.000-1.000 1,9.000 1.000 0,10.000-1.000 0,10.000 1.000 0,2.000 1.000 1,-3.000 3.000 0,-3.000 3.000 1,-2.000 4.000 0,-5.000 1.000 1,-2.000 0.000-1,-3.000 0.000 0,-3.000 0.000 0,1.000 0.000 0,6.000 0.000-1,7.000 0.000 0,6.000 0.000 0,-2.000 0.000 0,-9.000 0.000 0,-10.000 0.000-1,-8.000 0.000 1,-6.000-2.000-1,1.000-3.000 0,-1.000-3.000-1,1.000-2.000 1,2.000-1.000-1,7.000 3.000 2,6.000 3.000 0,7.000 4.000 0,-3.000 1.000 1,-8.000 0.000 0,-10.000 0.000-1,-9.000 0.000 0,-4.000 3.000-1,4.000 6.000-2,3.000 7.000-3,3.000 6.000-1,-4.000 1.000-4,-8.000-3.000-4,-10.000-3.000-5,-9.000-2.000-6,-9.000 0.000 0,-5.000 7.000 0,-7.000 6.000 3,-5.000 7.000 0,-40.000-1.000 4,-72.000-6.000 5,-72.000-6.000 4,-71.000-6.000 6</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19"/>
    </inkml:context>
    <inkml:brush xml:id="br0">
      <inkml:brushProperty name="width" value="0.0509837381541729" units="cm"/>
      <inkml:brushProperty name="height" value="0.0509837381541729" units="cm"/>
      <inkml:brushProperty name="color" value="#00bff3"/>
      <inkml:brushProperty name="ignorePressure" value="0"/>
    </inkml:brush>
  </inkml:definitions>
  <inkml:trace contextRef="#ctx0" brushRef="#br0">59550.000 27450.000 431,'-180.000'293.000'102,"41.000"-61.000"-23,40.000-64.000-22,42.000-61.000-24,16.000-28.000-13,-6.000 10.000-3,-6.000 10.000-3,-6.000 9.000-3,-6.000 4.000-3,-2.000 1.000-2,-3.000-1.000-3,-3.000 1.000-2,-1.000-1.000-2,4.000 1.000-3,3.000-1.000-1,3.000 1.000-2,4.000-6.000-1,7.000-8.000 1,6.000-10.000 0,7.000-9.000 0,16.000-18.000-5,29.000-24.000-10,28.000-26.000-12,28.000-24.000-10,14.000-26.000-4,0.000-24.000 4,0.000-26.000 5,0.000-24.000 3,0.000-15.000 5,0.000-3.000 6,0.000-3.000 4,0.000-2.000 6,-2.000-3.000 3,-3.000 1.000 3,-3.000-1.000 3,-2.000 1.000 2,-5.000-1.000 2,-2.000 1.000 2,-3.000-1.000 2,-3.000 1.000 1,-4.000 4.000 3,-3.000 9.000 3,-3.000 10.000 5,-2.000 10.000 2,-6.000 13.000 4,-6.000 19.000 1,-6.000 19.000 3,-6.000 19.000 1,-6.000 19.000 3,-2.000 23.000 1,-3.000 22.000 3,-3.000 22.000 3,-2.000 15.000-2,0.000 9.000-3,0.000 10.000-4,0.000 10.000-4,0.000 5.000-2,0.000 4.000 0,0.000 3.000 0,0.000 3.000 0,-2.000-1.000-2,-3.000-2.000 0,-3.000-3.000-3,-2.000-3.000-1,-3.000-1.000-2,1.000 4.000-3,-1.000 3.000-3,1.000 3.000-3,-3.000-1.000-2,-2.000-2.000-4,-3.000-3.000-2,-3.000-3.000-4,-1.000-7.000-2,4.000-9.000-5,3.000-10.000-4,3.000-8.000-4,-4.000-12.000-4,-8.000-12.000-2,-10.000-13.000-2,-9.000-12.000-2,-7.000-18.000 0,-3.000-21.000 4,-3.000-22.000 3,-2.000-22.000 4,-1.000-11.000 2,3.000 0.000 5,3.000 0.000 3,4.000 0.000 3,4.000 3.000 3,6.000 6.000 2,7.000 7.000 1,6.000 6.000 1,7.000 6.000 6,10.000 6.000 10,10.000 7.000 10,9.000 6.000 10,10.000 6.000 2,14.000 6.000-4,11.000 7.000-4,14.000 6.000-5,10.000 1.000-5,9.000-3.000-5,10.000-3.000-6,10.000-2.000-5,8.000-5.000-4,10.000-2.000-5,10.000-3.000-4,9.000-3.000-5,1.000-2.000-2,-6.000 0.000-1,-6.000 0.000 0,-6.000 0.000-2,-10.000 0.000 1,-12.000 0.000 1,-13.000 0.000 1,-12.000 0.000 1,-12.000-2.000 2,-8.000-3.000 4,-10.000-3.000 4,-9.000-2.000 3,-12.000 2.000 5,-11.000 9.000 6,-14.000 10.000 5,-11.000 10.000 6,-9.000 4.000 3,-3.000 0.000 3,-3.000 0.000 1,-2.000 0.000 3,-5.000 6.000-1,-2.000 13.000 0,-3.000 12.000-2,-3.000 13.000-2,1.000 7.000-1,6.000 4.000-1,7.000 3.000-1,6.000 3.000-1,3.000-1.000-2,0.000-2.000-2,0.000-3.000-2,0.000-3.000-2,3.000-4.000-3,6.000-3.000-1,7.000-3.000-2,6.000-2.000-1,9.000-6.000-5,13.000-6.000-5,12.000-6.000-6,13.000-6.000-6,6.000-9.000-4,0.000-8.000 0,0.000-10.000-1,0.000-9.000 0,0.000-7.000-1,0.000-3.000 2,0.000-3.000 1,0.000-2.000 2,-5.000-3.000 2,-9.000 1.000 5,-10.000-1.000 4,-8.000 1.000 5,-8.000 1.000 3,-2.000 3.000 4,-3.000 3.000 4,-3.000 4.000 4,-6.000 4.000 5,-5.000 6.000 10,-7.000 7.000 8,-5.000 6.000 8,-4.000 7.000 1,0.000 10.000-6,0.000 10.000-6,0.000 9.000-8,3.000 6.000-3,6.000 3.000-2,7.000 3.000-2,6.000 4.000-1,3.000 4.000-1,0.000 6.000-2,0.000 7.000 1,0.000 6.000-2,0.000 6.000-1,0.000 6.000-1,0.000 7.000-3,0.000 6.000-1,0.000 7.000-1,0.000 10.000-1,0.000 10.000-1,0.000 9.000-1,-4.000 6.000-1,-5.000 3.000-5,-7.000 3.000-3,-5.000 4.000-4,-3.000-4.000-1,4.000-9.000 0,3.000-10.000-1,3.000-8.000 1,1.000-14.000 0,1.000-15.000 1,-1.000-15.000 0,1.000-16.000 0,-3.000-12.000 0,-2.000-5.000 0,-3.000-7.000 0,-3.000-5.000-1,-4.000-6.000 0,-3.000-3.000 1,-3.000-3.000 1,-2.000-2.000 0,-5.000-8.000 1,-2.000-8.000 1,-3.000-10.000 1,-3.000-9.000 2,-1.000-12.000 0,4.000-11.000 1,3.000-14.000 1,3.000-11.000 0,6.000-9.000 1,9.000-3.000-1,10.000-3.000 1,10.000-2.000 0,11.000-6.000-1,17.000-6.000 1,15.000-6.000-1,16.000-6.000 1,12.000-6.000-3,9.000-2.000-3,10.000-3.000-5,10.000-3.000-3,5.000 1.000-3,4.000 6.000-1,3.000 7.000-1,3.000 6.000-1,-2.000 9.000-1,-6.000 13.000-3,-6.000 12.000-1,-6.000 13.000-2,-10.000 9.000 2,-12.000 6.000 3,-13.000 7.000 5,-12.000 6.000 4</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0"/>
    </inkml:context>
    <inkml:brush xml:id="br0">
      <inkml:brushProperty name="width" value="0.0385741591453552" units="cm"/>
      <inkml:brushProperty name="height" value="0.0385741591453552" units="cm"/>
      <inkml:brushProperty name="color" value="#00bff3"/>
      <inkml:brushProperty name="ignorePressure" value="0"/>
    </inkml:brush>
  </inkml:definitions>
  <inkml:trace contextRef="#ctx0" brushRef="#br0">61200.000 29050.000 570,'93.000'-44.000'102,"-11.000"13.000"-20,-14.000 12.000-21,-11.000 13.000-19,-7.000 9.000-12,0.000 6.000-3,0.000 7.000-3,0.000 6.000-2,-7.000 4.000-5,-11.000 4.000-4,-14.000 3.000-6,-11.000 3.000-5,-12.000 3.000-3,-9.000 3.000-1,-10.000 3.000-3,-8.000 4.000-1,-12.000 2.000-3,-12.000 4.000-3,-13.000 3.000-4,-12.000 3.000-4,-5.000-2.000 0,3.000-6.000 3,3.000-6.000 3,4.000-6.000 4,4.000-7.000 3,6.000-6.000 2,7.000-6.000 4,6.000-6.000 3,15.000-6.000 5,26.000-2.000 5,24.000-3.000 6,26.000-3.000 5,15.000-6.000 1,6.000-5.000-5,7.000-7.000-5,6.000-5.000-4,3.000-3.000-5,0.000 4.000-4,0.000 3.000-3,0.000 3.000-3,-4.000 3.000-3,-5.000 3.000-6,-7.000 3.000-3,-5.000 4.000-4,-4.000 1.000-7,0.000 0.000-7,0.000 0.000-8,0.000 0.000-7,-4.000 0.000-3,-5.000 0.000 4,-7.000 0.000 2,-5.000 0.000 5</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1"/>
    </inkml:context>
    <inkml:brush xml:id="br0">
      <inkml:brushProperty name="width" value="0.0618900768458843" units="cm"/>
      <inkml:brushProperty name="height" value="0.0618900768458843" units="cm"/>
      <inkml:brushProperty name="color" value="#00bff3"/>
      <inkml:brushProperty name="ignorePressure" value="0"/>
    </inkml:brush>
  </inkml:definitions>
  <inkml:trace contextRef="#ctx0" brushRef="#br0">61250.000 28050.000 355,'-25.000'-47.000'-2,"0.000"6.000"-3,0.000 7.000-3,0.000 6.000-4,1.000 3.000 1,4.000 0.000 3,3.000 0.000 4,3.000 0.000 4,3.000 0.000 2,3.000 0.000 1,3.000 0.000 2,4.000 0.000 1,1.000-2.000 2,0.000-3.000 3,0.000-3.000 4,0.000-2.000 2,-4.000 2.000 4,-5.000 9.000 5,-7.000 10.000 5,-5.000 10.000 4,-1.000 11.000 4,6.000 17.000 0,7.000 15.000 2,6.000 16.000 1,4.000 4.000-3,4.000-6.000-8,3.000-6.000-8,3.000-6.000-7,3.000 1.000-6,3.000 9.000-1,3.000 10.000-2,4.000 10.000-2,1.000 2.000-2,0.000-3.000-3,0.000-3.000-1,0.000-2.000-3,0.000-5.000-3,0.000-2.000-3,0.000-3.000-2,0.000-3.000-4,0.000-6.000-2,0.000-5.000 0,0.000-7.000-2,0.000-5.000 0,0.000-4.000-1,0.000 0.000-1,0.000 0.000-2,0.000 0.000-1,0.000-2.000-1,0.000-3.000-2,0.000-3.000-1,0.000-2.000-3,1.000-6.000 2,4.000-6.000 3,3.000-6.000 5,3.000-6.000 3,3.000-6.000 3,3.000-2.000 1,3.000-3.000 2,4.000-3.000 1,1.000-4.000 2,0.000-3.000 2,0.000-3.000 3,0.000-2.000 1,0.000-3.000 2,0.000 1.000 1,0.000-1.000 0,0.000 1.000 0,1.000-4.000 1,4.000-6.000 0,3.000-6.000 1,3.000-6.000 0,-1.000-2.000 0,-2.000 3.000 1,-3.000 3.000-2,-3.000 4.000 1,-4.000 2.000 2,-3.000 4.000 4,-3.000 3.000 3,-2.000 3.000 5,-6.000 4.000 3,-6.000 7.000 0,-6.000 6.000 2,-6.000 7.000 1,-13.000 7.000 1,-19.000 9.000 2,-18.000 10.000 1,-19.000 10.000 3,-8.000 7.000-1,3.000 6.000-2,3.000 7.000-2,4.000 6.000-1,1.000 1.000-3,0.000-3.000-1,0.000-3.000-2,0.000-2.000-3,-2.000-1.000-1,-3.000 3.000-2,-3.000 3.000-2,-2.000 4.000-2,-3.000 1.000-1,1.000 0.000 0,-1.000 0.000 1,1.000 0.000 0,-1.000-2.000-1,1.000-3.000-4,-1.000-3.000-3,1.000-2.000-4,1.000-3.000-2,3.000 1.000-1,3.000-1.000-1,4.000 1.000-1,4.000-3.000 1,6.000-2.000 0,7.000-3.000 0,6.000-3.000 1,6.000-1.000 8,6.000 4.000 16,7.000 3.000 17,6.000 3.000 16,1.000 6.000 4,-3.000 9.000-7,-3.000 10.000-8,-2.000 10.000-7,-1.000 0.000-5,3.000-5.000-6,3.000-7.000-3,4.000-5.000-5,1.000-3.000-3,0.000 4.000-1,0.000 3.000 0,0.000 3.000-2,-2.000 9.000 0,-3.000 16.000-1,-3.000 15.000-1,-2.000 17.000-1,-3.000 10.000-2,1.000 6.000-2,-1.000 7.000-5,1.000 6.000-2,-3.000 6.000-4,-2.000 6.000-6,-3.000 7.000-5,-3.000 6.000-5,-2.000-2.000-6,0.000-9.000-4,0.000-10.000-4,0.000-8.000-6,1.000-9.000 2,4.000-6.000 8,3.000-6.000 7,3.000-6.000 7,1.000-13.000 0,1.000-19.000-9,-1.000-18.000-8,1.000-19.000-9</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3"/>
    </inkml:context>
    <inkml:brush xml:id="br0">
      <inkml:brushProperty name="width" value="0.0424900464713573" units="cm"/>
      <inkml:brushProperty name="height" value="0.0424900464713573" units="cm"/>
      <inkml:brushProperty name="color" value="#00bff3"/>
      <inkml:brushProperty name="ignorePressure" value="0"/>
    </inkml:brush>
  </inkml:definitions>
  <inkml:trace contextRef="#ctx0" brushRef="#br0">62250.000 29650.000 517,'29.000'-44.000'94,"10.000"13.000"-15,10.000 12.000-14,9.000 13.000-16,1.000 9.000-8,-6.000 6.000-6,-6.000 7.000-3,-6.000 6.000-6,-9.000 6.000-4,-8.000 6.000-6,-10.000 7.000-6,-9.000 6.000-5,-7.000 4.000-3,-3.000 4.000 0,-3.000 3.000 0,-2.000 3.000 0,-11.000 4.000-3,-15.000 7.000-10,-15.000 6.000-7,-16.000 7.000-10,-5.000-4.000 0,6.000-12.000 4,7.000-13.000 5,6.000-12.000 6,4.000-10.000 4,4.000-6.000 3,3.000-6.000 3,3.000-6.000 4,17.000-4.000 4,31.000 1.000 5,32.000-1.000 6,31.000 1.000 5,15.000-3.000 0,1.000-2.000-5,-1.000-3.000-5,1.000-3.000-6,-4.000-2.000-4,-6.000 0.000-5,-6.000 0.000-5,-6.000 0.000-4,-4.000 0.000-4,1.000 0.000-2,-1.000 0.000-3,1.000 0.000-2,-3.000-2.000-5,-2.000-3.000-6,-3.000-3.000-7,-3.000-2.000-7</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3"/>
    </inkml:context>
    <inkml:brush xml:id="br0">
      <inkml:brushProperty name="width" value="0.0368287265300751" units="cm"/>
      <inkml:brushProperty name="height" value="0.0368287265300751" units="cm"/>
      <inkml:brushProperty name="color" value="#00bff3"/>
      <inkml:brushProperty name="ignorePressure" value="0"/>
    </inkml:brush>
  </inkml:definitions>
  <inkml:trace contextRef="#ctx0" brushRef="#br0">63850.000 27600.000 597,'-22.000'-91.000'0,"6.000"19.000"0,7.000 19.000 0,6.000 19.000 0,13.000 4.000 8,23.000-9.000 17,22.000-10.000 16,22.000-8.000 17,13.000 0.000 3,7.000 14.000-8,6.000 11.000-9,7.000 14.000-9,2.000 5.000-8,1.000 1.000-5,-1.000-1.000-6,1.000 1.000-6,-7.000 4.000-8,-12.000 9.000-7,-13.000 10.000-10,-12.000 10.000-8,-13.000 4.000-7,-12.000 0.000-6,-13.000 0.000-6,-12.000 0.000-7,-9.000 0.000-2,-2.000 0.000 0,-3.000 0.000 2,-3.000 0.000-1</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4"/>
    </inkml:context>
    <inkml:brush xml:id="br0">
      <inkml:brushProperty name="width" value="0.0398789159953594" units="cm"/>
      <inkml:brushProperty name="height" value="0.0398789159953594" units="cm"/>
      <inkml:brushProperty name="color" value="#00bff3"/>
      <inkml:brushProperty name="ignorePressure" value="0"/>
    </inkml:brush>
  </inkml:definitions>
  <inkml:trace contextRef="#ctx0" brushRef="#br0">64950.000 26550.000 551,'-69.000'-47.000'5,"13.000"6.000"11,12.000 7.000 9,13.000 6.000 11,9.000 15.000 8,6.000 26.000 5,7.000 24.000 7,6.000 26.000 5,-1.000 18.000-3,-5.000 13.000-14,-7.000 12.000-13,-5.000 13.000-13,-4.000 6.000-12,0.000 0.000-12,0.000 0.000-11,0.000 0.000-12,1.000-4.000-8,4.000-5.000-5,3.000-7.000-7,3.000-5.000-5,3.000-14.000-3,3.000-18.000 4,3.000-19.000 2,4.000-18.000 3</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4"/>
    </inkml:context>
    <inkml:brush xml:id="br0">
      <inkml:brushProperty name="width" value="0.039832778275013" units="cm"/>
      <inkml:brushProperty name="height" value="0.039832778275013" units="cm"/>
      <inkml:brushProperty name="color" value="#00bff3"/>
      <inkml:brushProperty name="ignorePressure" value="0"/>
    </inkml:brush>
  </inkml:definitions>
  <inkml:trace contextRef="#ctx0" brushRef="#br0">64800.000 28900.000 552,'-36.000'-2.000'10,"28.000"-3.000"20,28.000-3.000 21,29.000-2.000 20,11.000-1.000 3,-2.000 3.000-14,-3.000 3.000-14,-3.000 4.000-14,8.000-1.000-9,23.000-3.000-4,22.000-3.000-4,22.000-2.000-5,4.000-1.000-5,-12.000 3.000-3,-13.000 3.000-6,-12.000 4.000-3,-13.000 2.000-7,-12.000 4.000-7,-13.000 3.000-7,-12.000 3.000-7,-9.000 1.000-7,-2.000 1.000-3,-3.000-1.000-6,-3.000 1.000-4,-7.000 1.000 1,-9.000 3.000 6,-10.000 3.000 6,-8.000 4.000 5</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4"/>
    </inkml:context>
    <inkml:brush xml:id="br0">
      <inkml:brushProperty name="width" value="0.032441146671772" units="cm"/>
      <inkml:brushProperty name="height" value="0.032441146671772" units="cm"/>
      <inkml:brushProperty name="color" value="#f2395b"/>
      <inkml:brushProperty name="ignorePressure" value="0"/>
    </inkml:brush>
  </inkml:definitions>
  <inkml:trace contextRef="#ctx0" brushRef="#br0">104000.000 30050.000 678,'32.000'32.000'120,"17.000"17.000"-31,15.000 15.000-31,16.000 16.000-32,1.000 4.000-16,-12.000-6.000-2,-13.000-6.000-2,-12.000-6.000-1,-10.000-7.000-15,-6.000-6.000-25,-6.000-6.000-25,-6.000-6.000-26</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5"/>
    </inkml:context>
    <inkml:brush xml:id="br0">
      <inkml:brushProperty name="width" value="0.0365697741508484" units="cm"/>
      <inkml:brushProperty name="height" value="0.0365697741508484" units="cm"/>
      <inkml:brushProperty name="color" value="#00bff3"/>
      <inkml:brushProperty name="ignorePressure" value="0"/>
    </inkml:brush>
  </inkml:definitions>
  <inkml:trace contextRef="#ctx0" brushRef="#br0">64800.000 29300.000 601,'-49.000'21.000'0,"4.000"-5.000"0,3.000-7.000 0,3.000-5.000 0,-2.000-3.000 2,-6.000 4.000 3,-6.000 3.000 3,-6.000 3.000 4,16.000 3.000 9,42.000 3.000 14,40.000 3.000 14,41.000 4.000 16,21.000-3.000 0,4.000-5.000-14,3.000-7.000-13,3.000-5.000-13,3.000-4.000-10,3.000 0.000-7,3.000 0.000-9,4.000 0.000-6,-3.000 0.000-10,-5.000 0.000-13,-7.000 0.000-12,-5.000 0.000-12,-12.000 0.000-3,-16.000 0.000 8,-15.000 0.000 8,-15.000 0.000 8,-9.000 0.000 3,1.000 0.000 0,-1.000 0.000-1,1.000 0.000 1</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5"/>
    </inkml:context>
    <inkml:brush xml:id="br0">
      <inkml:brushProperty name="width" value="0.0473447553813457" units="cm"/>
      <inkml:brushProperty name="height" value="0.0473447553813457" units="cm"/>
      <inkml:brushProperty name="color" value="#00bff3"/>
      <inkml:brushProperty name="ignorePressure" value="0"/>
    </inkml:brush>
  </inkml:definitions>
  <inkml:trace contextRef="#ctx0" brushRef="#br0">68750.000 27100.000 464,'-24.000'-24.000'8,"4.000"4.000"16,3.000 3.000 15,3.000 3.000 16,-4.000 14.000 5,-8.000 25.000-5,-10.000 25.000-6,-9.000 25.000-4,-9.000 17.000-6,-5.000 9.000-6,-7.000 10.000-4,-5.000 10.000-6,-4.000 5.000-4,0.000 4.000-3,0.000 3.000-1,0.000 3.000-3,0.000 1.000-3,0.000 1.000-4,0.000-1.000-4,0.000 1.000-5,3.000-4.000-5,6.000-6.000-6,7.000-6.000-7,6.000-6.000-5,7.000-12.000-6,10.000-15.000-4,10.000-15.000-4,9.000-16.000-4,9.000-16.000-2,9.000-16.000-2,10.000-15.000-1,10.000-15.000-1,2.000-9.000 3,-3.000 1.000 7,-3.000-1.000 7,-2.000 1.000 7</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6"/>
    </inkml:context>
    <inkml:brush xml:id="br0">
      <inkml:brushProperty name="width" value="0.0550424084067345" units="cm"/>
      <inkml:brushProperty name="height" value="0.0550424084067345" units="cm"/>
      <inkml:brushProperty name="color" value="#00bff3"/>
      <inkml:brushProperty name="ignorePressure" value="0"/>
    </inkml:brush>
  </inkml:definitions>
  <inkml:trace contextRef="#ctx0" brushRef="#br0">68500.000 27200.000 399,'23.000'-27.000'0,"-3.000"-3.000"0,-3.000-3.000 0,-2.000-2.000 0,-3.000 5.000 10,1.000 16.000 21,-1.000 15.000 20,1.000 17.000 20,-1.000 19.000 4,1.000 26.000-14,-1.000 24.000-13,1.000 26.000-14,-6.000 13.000-9,-8.000 4.000-3,-10.000 3.000-3,-9.000 3.000-3,-7.000-1.000-4,-3.000-2.000-6,-3.000-3.000-5,-2.000-3.000-6,-3.000-9.000-6,1.000-11.000-4,-1.000-14.000-6,1.000-11.000-5,1.000-12.000-2,3.000-9.000-1,3.000-10.000 0,4.000-8.000-1,-4.000-14.000-2,-9.000-15.000-8,-10.000-15.000-6,-8.000-16.000-7,-3.000-10.000 1,7.000-3.000 11,6.000-3.000 11,7.000-2.000 10,7.000-1.000 9,9.000 3.000 7,10.000 3.000 9,10.000 4.000 6,11.000 4.000 8,17.000 6.000 8,15.000 7.000 6,16.000 6.000 7,13.000-1.000-1,14.000-5.000-7,11.000-7.000-8,14.000-5.000-8,8.000-4.000-6,7.000 0.000-3,6.000 0.000-3,7.000 0.000-3,-1.000-4.000-5,-6.000-5.000-6,-6.000-7.000-7,-6.000-5.000-5,-12.000-4.000-3,-15.000 0.000 1,-15.000 0.000 2,-16.000 0.000 1,-15.000-2.000 3,-11.000-3.000 2,-14.000-3.000 4,-11.000-2.000 3,-12.000 2.000 5,-9.000 9.000 8,-10.000 10.000 8,-8.000 10.000 7,-8.000 5.000 6,-2.000 4.000 5,-3.000 3.000 5,-3.000 3.000 5,-2.000 7.000 0,0.000 14.000-4,0.000 11.000-4,0.000 14.000-4,1.000 8.000-3,4.000 7.000 1,3.000 6.000 0,3.000 7.000 0,6.000 2.000-1,9.000 1.000-2,10.000-1.000-3,10.000 1.000-2,7.000 1.000-6,6.000 3.000-11,7.000 3.000-11,6.000 4.000-10,7.000-9.000-6,10.000-18.000-3,10.000-19.000-2,9.000-18.000-1,2.000-14.000-2,-2.000-5.000 2,-3.000-7.000 1,-3.000-5.000 1,-2.000-8.000 2,0.000-5.000 3,0.000-7.000 3,0.000-5.000 3,-5.000-3.000 2,-9.000 4.000 4,-10.000 3.000 3,-8.000 3.000 2,-8.000 10.000 11,-2.000 20.000 16,-3.000 18.000 18,-3.000 20.000 16,-4.000 17.000 7,-3.000 20.000-7,-3.000 18.000-4,-2.000 20.000-6,-3.000 3.000-6,1.000-8.000-6,-1.000-10.000-5,1.000-9.000-7,-4.000 2.000-4,-6.000 17.000-1,-6.000 15.000-2,-6.000 16.000-1,-4.000 12.000-3,1.000 9.000-6,-1.000 10.000-6,1.000 10.000-5,-1.000-3.000-3,1.000-11.000-2,-1.000-14.000 0,1.000-11.000-2,-1.000-17.000 0,1.000-18.000 1,-1.000-19.000 0,1.000-18.000 0,-3.000-15.000 1,-2.000-9.000 0,-3.000-10.000 0,-3.000-8.000 0,-6.000-11.000 1,-5.000-8.000 0,-7.000-10.000 2,-5.000-9.000 0,0.000-12.000 2,10.000-11.000 2,10.000-14.000 2,9.000-11.000 2,7.000-9.000 1,7.000-3.000 3,6.000-3.000 3,7.000-2.000 1,10.000-6.000 1,16.000-6.000-2,15.000-6.000-2,17.000-6.000-1,16.000-2.000-1,19.000 3.000-1,19.000 3.000 0,19.000 4.000-1,9.000 1.000-5,0.000 0.000-9,0.000 0.000-10,0.000 0.000-9,-5.000 3.000-5,-9.000 6.000 0,-10.000 7.000 1,-8.000 6.000 0,-14.000 9.000 3,-15.000 13.000 7,-15.000 12.000 7,-16.000 13.000 6,-10.000 6.000 3,-3.000 0.000-1,-3.000 0.000-2,-2.000 0.000 0</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6"/>
    </inkml:context>
    <inkml:brush xml:id="br0">
      <inkml:brushProperty name="width" value="0.0421315841376781" units="cm"/>
      <inkml:brushProperty name="height" value="0.0421315841376781" units="cm"/>
      <inkml:brushProperty name="color" value="#00bff3"/>
      <inkml:brushProperty name="ignorePressure" value="0"/>
    </inkml:brush>
  </inkml:definitions>
  <inkml:trace contextRef="#ctx0" brushRef="#br0">70350.000 27050.000 522,'-38.000'-43.000'76,"26.000"17.000"-2,24.000 15.000-4,26.000 16.000-2,8.000 12.000-8,-5.000 9.000-11,-7.000 10.000-13,-5.000 10.000-12,-3.000 7.000-10,4.000 6.000-8,3.000 7.000-7,3.000 6.000-8,-2.000 1.000-5,-6.000-3.000 0,-6.000-3.000-1,-6.000-2.000-1,-2.000-8.000-6,3.000-8.000-12,3.000-10.000-12,4.000-9.000-12,1.000-9.000-4,0.000-5.000 4,0.000-7.000 3,0.000-5.000 4</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6"/>
    </inkml:context>
    <inkml:brush xml:id="br0">
      <inkml:brushProperty name="width" value="0.0575414225459099" units="cm"/>
      <inkml:brushProperty name="height" value="0.0575414225459099" units="cm"/>
      <inkml:brushProperty name="color" value="#00bff3"/>
      <inkml:brushProperty name="ignorePressure" value="0"/>
    </inkml:brush>
  </inkml:definitions>
  <inkml:trace contextRef="#ctx0" brushRef="#br0">72000.000 26800.000 382,'40.000'-19.000'41,"-18.000"13.000"3,-19.000 12.000 2,-18.000 13.000 2,-15.000 9.000-2,-9.000 6.000-6,-10.000 7.000-7,-8.000 6.000-5,-9.000 7.000-7,-6.000 10.000-4,-6.000 10.000-5,-6.000 9.000-5,-4.000 2.000-3,1.000-2.000 0,-1.000-3.000-1,1.000-3.000 0,4.000-6.000-3,9.000-5.000-6,10.000-7.000-6,10.000-5.000-6,11.000-6.000 4,17.000-3.000 11,15.000-3.000 12,16.000-2.000 12,5.000-3.000 4,-2.000 1.000-4,-3.000-1.000-5,-3.000 1.000-3,-2.000 2.000 0,0.000 7.000 3,0.000 6.000 4,0.000 7.000 3,0.000 5.000 0,0.000 7.000-2,0.000 6.000-3,0.000 7.000-4,-2.000 7.000-2,-3.000 9.000-6,-3.000 10.000-3,-2.000 10.000-6,-5.000 8.000-2,-2.000 10.000-3,-3.000 10.000-1,-3.000 9.000-2,-2.000 9.000-6,0.000 9.000-9,0.000 10.000-9,0.000 10.000-9,1.000-6.000-6,4.000-18.000-2,3.000-19.000-3,3.000-18.000-3,1.000-21.000 1,1.000-22.000 4,-1.000-22.000 3,1.000-21.000 4</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7"/>
    </inkml:context>
    <inkml:brush xml:id="br0">
      <inkml:brushProperty name="width" value="0.0394874252378941" units="cm"/>
      <inkml:brushProperty name="height" value="0.0394874252378941" units="cm"/>
      <inkml:brushProperty name="color" value="#00bff3"/>
      <inkml:brushProperty name="ignorePressure" value="0"/>
    </inkml:brush>
  </inkml:definitions>
  <inkml:trace contextRef="#ctx0" brushRef="#br0">72600.000 26550.000 557,'6.000'-47.000'33,"13.000"6.000"8,12.000 7.000 7,13.000 6.000 6,12.000 6.000 0,13.000 6.000-7,12.000 7.000-7,13.000 6.000-7,6.000 3.000-7,0.000 0.000-6,0.000 0.000-5,0.000 0.000-6,-2.000 0.000-3,-3.000 0.000 0,-3.000 0.000-1,-2.000 0.000 0,-6.000 0.000-8,-6.000 0.000-18,-6.000 0.000-18,-6.000 0.000-17</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3:27"/>
    </inkml:context>
    <inkml:brush xml:id="br0">
      <inkml:brushProperty name="width" value="0.0502354726195335" units="cm"/>
      <inkml:brushProperty name="height" value="0.0502354726195335" units="cm"/>
      <inkml:brushProperty name="color" value="#00bff3"/>
      <inkml:brushProperty name="ignorePressure" value="0"/>
    </inkml:brush>
  </inkml:definitions>
  <inkml:trace contextRef="#ctx0" brushRef="#br0">73800.000 25800.000 437,'-69.000'-49.000'4,"13.000"4.000"8,12.000 3.000 8,13.000 3.000 7,9.000 17.000 14,6.000 31.000 17,7.000 32.000 19,6.000 31.000 18,3.000 18.000-2,0.000 7.000-25,0.000 6.000-23,0.000 7.000-24,0.000 7.000-20,0.000 9.000-12,0.000 10.000-15,0.000 10.000-14,-2.000-4.000-6,-3.000-16.000 3,-3.000-15.000 2,-2.000-15.000 3,-5.000-12.000-4,-2.000-6.000-7,-3.000-6.000-9,-3.000-6.000-7</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4:58"/>
    </inkml:context>
    <inkml:brush xml:id="br0">
      <inkml:brushProperty name="width" value="0.0227657072246075" units="cm"/>
      <inkml:brushProperty name="height" value="0.0227657072246075" units="cm"/>
      <inkml:brushProperty name="color" value="#f2395b"/>
      <inkml:brushProperty name="ignorePressure" value="0"/>
    </inkml:brush>
  </inkml:definitions>
  <inkml:trace contextRef="#ctx0" brushRef="#br0">68150.000 7450.000 966,'92.000'-152.000'25,"-16.000"47.000"-17,-15.000 47.000-16,-15.000 48.000-16,-11.000 22.000-9,-2.000 1.000 0,-3.000-1.000-1,-3.000 1.000 0</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2"/>
    </inkml:context>
    <inkml:brush xml:id="br0">
      <inkml:brushProperty name="width" value="0.036118421703577" units="cm"/>
      <inkml:brushProperty name="height" value="0.036118421703577" units="cm"/>
      <inkml:brushProperty name="color" value="#f2395b"/>
      <inkml:brushProperty name="ignorePressure" value="0"/>
    </inkml:brush>
  </inkml:definitions>
  <inkml:trace contextRef="#ctx0" brushRef="#br0">18200.000 3300.000 609,'-22.000'-41.000'6,"6.000"19.000"15,7.000 19.000 13,6.000 19.000 13,3.000 10.000 4,0.000 4.000-10,0.000 3.000-7,0.000 3.000-9,0.000 3.000-5,0.000 3.000-4,0.000 3.000-3,0.000 4.000-4,-2.000 5.000-1,-3.000 10.000 0,-3.000 10.000 1,-2.000 9.000-1,-3.000 2.000 0,1.000-2.000-1,-1.000-3.000-1,1.000-3.000-2,-1.000-2.000-1,1.000 0.000 0,-1.000 0.000 1,1.000 0.000-1,1.000-2.000-1,3.000-3.000-2,3.000-3.000 0,4.000-2.000-2,-1.000-3.000-3,-3.000 1.000-3,-3.000-1.000-3,-2.000 1.000-4,-1.000-4.000-2,3.000-6.000-2,3.000-6.000-1,4.000-6.000-1</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3"/>
    </inkml:context>
    <inkml:brush xml:id="br0">
      <inkml:brushProperty name="width" value="0.0441199578344822" units="cm"/>
      <inkml:brushProperty name="height" value="0.0441199578344822" units="cm"/>
      <inkml:brushProperty name="color" value="#f2395b"/>
      <inkml:brushProperty name="ignorePressure" value="0"/>
    </inkml:brush>
  </inkml:definitions>
  <inkml:trace contextRef="#ctx0" brushRef="#br0">18400.000 2700.000 498,'4.000'-46.000'6,"10.000"10.000"7,10.000 10.000 7,9.000 9.000 8,2.000 6.000 1,-2.000 3.000-5,-3.000 3.000-4,-3.000 4.000-6,1.000 2.000-3,6.000 4.000-2,7.000 3.000 0,6.000 3.000-2,1.000 1.000-1,-3.000 1.000-2,-3.000-1.000 0,-2.000 1.000-2,-1.000-3.000 1,3.000-2.000 0,3.000-3.000 1,4.000-3.000 1,1.000-2.000 0,0.000 0.000 0,0.000 0.000-1,0.000 0.000 0,1.000 0.000 0,4.000 0.000 1,3.000 0.000 0,3.000 0.000 2,3.000 0.000-1,3.000 0.000-1,3.000 0.000 0,4.000 0.000 0,2.000 1.000-1,4.000 4.000 0,3.000 3.000 1,3.000 3.000-1,-1.000-1.000 1,-2.000-2.000-2,-3.000-3.000-2,-3.000-3.000-1,-1.000-1.000 0,4.000 4.000 0,3.000 3.000 0,3.000 3.000 0,1.000-1.000 0,1.000-2.000 1,-1.000-3.000-1,1.000-3.000 0,-1.000-2.000 0,1.000 0.000 1,-1.000 0.000 0,1.000 0.000 1,-4.000 0.000 0,-6.000 0.000-1,-6.000 0.000 0,-6.000 0.000 0,-2.000 0.000-1,3.000 0.000 1,3.000 0.000-1,4.000 0.000 1,1.000 1.000-1,0.000 4.000 1,0.000 3.000 0,0.000 3.000 0,0.000-1.000 0,0.000-2.000 0,0.000-3.000-1,0.000-3.000-1,0.000-2.000 1,0.000 0.000 0,0.000 0.000 0,0.000 0.000 0,0.000 1.000 0,0.000 4.000 0,0.000 3.000 0,0.000 3.000 0,0.000 1.000 0,0.000 1.000-1,0.000-1.000 0,0.000 1.000 0,1.000-3.000 1,4.000-2.000-1,3.000-3.000 0,3.000-3.000 1,3.000-2.000-1,3.000 0.000 1,3.000 0.000-1,4.000 0.000 1,1.000 0.000 0,0.000 0.000 0,0.000 0.000 1,0.000 0.000 1,1.000 1.000-1,4.000 4.000 0,3.000 3.000 0,3.000 3.000-1,1.000-1.000 1,1.000-2.000-1,-1.000-3.000 1,1.000-3.000 0,-1.000-2.000-1,1.000 0.000 1,-1.000 0.000-1,1.000 0.000 0,-1.000-2.000-1,1.000-3.000 1,-1.000-3.000-2,1.000-2.000 1,-1.000-1.000 0,1.000 3.000-1,-1.000 3.000 1,1.000 4.000 1,-3.000 1.000-1,-2.000 0.000 1,-3.000 0.000-1,-3.000 0.000 1,-4.000 0.000 0,-3.000 0.000 0,-3.000 0.000 0,-2.000 0.000 0,-3.000 0.000 0,1.000 0.000 1,-1.000 0.000-1,1.000 0.000 1,-3.000 0.000 0,-2.000 0.000 0,-3.000 0.000-1,-3.000 0.000 0,-4.000 1.000 1,-3.000 4.000-1,-3.000 3.000 0,-2.000 3.000 0,-3.000-1.000 0,1.000-2.000 0,-1.000-3.000 0,1.000-3.000 0,-1.000-2.000 0,1.000 0.000-1,-1.000 0.000 0,1.000 0.000 0,1.000 0.000 0,3.000 0.000 0,3.000 0.000 0,4.000 0.000 0,-1.000 1.000-1,-3.000 4.000 0,-3.000 3.000 0,-2.000 3.000 0,-1.000-1.000 0,3.000-2.000-1,3.000-3.000 1,4.000-3.000 0,-1.000-2.000-1,-3.000 0.000 1,-3.000 0.000 0,-2.000 0.000-1,-1.000 0.000 0,3.000 0.000 0,3.000 0.000-1,4.000 0.000-1,1.000 0.000 1,0.000 0.000 0,0.000 0.000 1,0.000 0.000 0,-2.000 0.000 1,-3.000 0.000 0,-3.000 0.000 0,-2.000 0.000-1,-3.000 0.000 1,1.000 0.000 0,-1.000 0.000 0,1.000 0.000 1,-3.000 0.000 0,-2.000 0.000 0,-3.000 0.000 0,-3.000 0.000 1,-2.000 0.000 0,0.000 0.000-1,0.000 0.000 1,0.000 0.000-1,-7.000 6.000 5,-11.000 13.000 7,-14.000 12.000 9,-11.000 13.000 9,-15.000 12.000 1,-16.000 13.000-5,-15.000 12.000-4,-15.000 13.000-5,-6.000 4.000-2,7.000-3.000-3,6.000-3.000 0,7.000-2.000-2,4.000-5.000-1,3.000-2.000 0,3.000-3.000-1,4.000-3.000 0,1.000-1.000 0,0.000 4.000-1,0.000 3.000-1,0.000 3.000 0,1.000-1.000-1,4.000-2.000-2,3.000-3.000 0,3.000-3.000-1,3.000-4.000-1,3.000-3.000 1,3.000-3.000-1,4.000-2.000 1,1.000-1.000-2,0.000 3.000-2,0.000 3.000-3,0.000 4.000-1,0.000-1.000-4,0.000-3.000-2,0.000-3.000-4,0.000-2.000-2,1.000-5.000-7,4.000-2.000-11,3.000-3.000-11,3.000-3.000-11,-4.000-7.000-3,-8.000-9.000 3,-10.000-10.000 4,-9.000-8.000 4</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5"/>
    </inkml:context>
    <inkml:brush xml:id="br0">
      <inkml:brushProperty name="width" value="0.0432128794491291" units="cm"/>
      <inkml:brushProperty name="height" value="0.0432128794491291" units="cm"/>
      <inkml:brushProperty name="color" value="#f2395b"/>
      <inkml:brushProperty name="ignorePressure" value="0"/>
    </inkml:brush>
  </inkml:definitions>
  <inkml:trace contextRef="#ctx0" brushRef="#br0">106100.000 30150.000 509,'0.000'-41.000'77,"0.000"19.000"-17,0.000 19.000-15,0.000 19.000-17,0.000 18.000-6,0.000 19.000 2,0.000 19.000 4,0.000 19.000 2,-2.000 10.000 0,-3.000 4.000-3,-3.000 3.000-3,-2.000 3.000-3,-5.000 1.000-3,-2.000 1.000-1,-3.000-1.000-2,-3.000 1.000-1,-1.000-6.000-4,4.000-8.000-9,3.000-10.000-9,3.000-9.000-9,-1.000-12.000-14,-2.000-11.000-23,-3.000-14.000-23,-3.000-11.000-21</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4"/>
    </inkml:context>
    <inkml:brush xml:id="br0">
      <inkml:brushProperty name="width" value="0.0366369150578976" units="cm"/>
      <inkml:brushProperty name="height" value="0.0366369150578976" units="cm"/>
      <inkml:brushProperty name="color" value="#f2395b"/>
      <inkml:brushProperty name="ignorePressure" value="0"/>
    </inkml:brush>
  </inkml:definitions>
  <inkml:trace contextRef="#ctx0" brushRef="#br0">17250.000 5800.000 600,'25.000'-47.000'-5,"0.000"6.000"6,0.000 7.000 6,0.000 6.000 6,7.000 3.000 5,17.000 0.000 3,15.000 0.000 4,16.000 0.000 3,5.000 1.000 0,-2.000 4.000-6,-3.000 3.000-4,-3.000 3.000-5,-1.000 1.000-3,4.000 1.000 1,3.000-1.000 0,3.000 1.000 0,1.000 1.000 0,1.000 3.000 0,-1.000 3.000 0,1.000 4.000-1,-1.000 1.000 1,1.000 0.000 0,-1.000 0.000 0,1.000 0.000 0,-1.000 0.000-1,1.000 0.000-1,-1.000 0.000-1,1.000 0.000 0,4.000 3.000-2,9.000 6.000-1,10.000 7.000 0,10.000 6.000-2,4.000 1.000-1,0.000-3.000 0,0.000-3.000 0,0.000-2.000-1,0.000-1.000-1,0.000 3.000-1,0.000 3.000-1,0.000 4.000 0,0.000-1.000-1,0.000-3.000 1,0.000-3.000 1,0.000-2.000 2,0.000-5.000-1,0.000-2.000 1,0.000-3.000-1,0.000-3.000 1,0.000-2.000-2,0.000 0.000 0,0.000 0.000 0,0.000 0.000-1,0.000 0.000 0,0.000 0.000 0,0.000 0.000 1,0.000 0.000 0,-2.000 1.000 0,-3.000 4.000 1,-3.000 3.000 1,-2.000 3.000-1,-5.000 1.000 1,-2.000 1.000-1,-3.000-1.000 1,-3.000 1.000-1,5.000-3.000 0,17.000-2.000 3,15.000-3.000 1,16.000-3.000 3,2.000-2.000-1,-8.000 0.000-1,-10.000 0.000-2,-9.000 0.000 0,-4.000 0.000-2,4.000 0.000 0,3.000 0.000 0,3.000 0.000-1,1.000 0.000 0,1.000 0.000 1,-1.000 0.000-1,1.000 0.000 1,-3.000 0.000 0,-2.000 0.000-2,-3.000 0.000 0,-3.000 0.000-2,-2.000 1.000 1,0.000 4.000 0,0.000 3.000 0,0.000 3.000 1,0.000 1.000 0,0.000 1.000-1,0.000-1.000 1,0.000 1.000 0,3.000-3.000 0,6.000-2.000-1,7.000-3.000 1,6.000-3.000 0,3.000-2.000 0,0.000 0.000-1,0.000 0.000 0,0.000 0.000-1,-2.000 0.000 1,-3.000 0.000 0,-3.000 0.000 1,-2.000 0.000 0,-3.000 0.000 0,1.000 0.000 0,-1.000 0.000 0,1.000 0.000 0,-3.000 1.000 0,-2.000 4.000-1,-3.000 3.000 0,-3.000 3.000-1,-4.000-1.000 0,-3.000-2.000 1,-3.000-3.000 0,-2.000-3.000 1,-6.000-1.000-1,-6.000 4.000-2,-6.000 3.000-1,-6.000 3.000-2,-6.000 1.000-1,-2.000 1.000 1,-3.000-1.000-1,-3.000 1.000 0,-4.000-3.000 0,-3.000-2.000 0,-3.000-3.000 1,-2.000-3.000-1,-5.000-2.000 0,-2.000 0.000 0,-3.000 0.000-1,-3.000 0.000 0,-4.000 0.000-4,-3.000 0.000-6,-3.000 0.000-7,-2.000 0.000-7</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5"/>
    </inkml:context>
    <inkml:brush xml:id="br0">
      <inkml:brushProperty name="width" value="0.0375935956835747" units="cm"/>
      <inkml:brushProperty name="height" value="0.0375935956835747" units="cm"/>
      <inkml:brushProperty name="color" value="#f2395b"/>
      <inkml:brushProperty name="ignorePressure" value="0"/>
    </inkml:brush>
  </inkml:definitions>
  <inkml:trace contextRef="#ctx0" brushRef="#br0">21200.000 2800.000 585,'1.000'-47.000'-16,"4.000"6.000"8,3.000 7.000 7,3.000 6.000 8,1.000 4.000 5,1.000 4.000 2,-1.000 3.000 3,1.000 3.000 2,-3.000 6.000 3,-2.000 9.000 5,-3.000 10.000 3,-3.000 10.000 5,-2.000 8.000 0,0.000 10.000-4,0.000 10.000-2,0.000 9.000-3,0.000 4.000-3,0.000 1.000-2,0.000-1.000-1,0.000 1.000-2,0.000 4.000-3,0.000 9.000-3,0.000 10.000-2,0.000 10.000-4,0.000 7.000-2,0.000 6.000-1,0.000 7.000-1,0.000 6.000 0,-2.000-1.000-4,-3.000-5.000-2,-3.000-7.000-4,-2.000-5.000-3,-3.000 0.000-3,1.000 10.000-2,-1.000 10.000-4,1.000 9.000-2,1.000 1.000-3,3.000-6.000-4,3.000-6.000-4,4.000-6.000-3,1.000-13.000 0,0.000-19.000 4,0.000-18.000 5,0.000-19.000 5,1.000-12.000 0,4.000-2.000-4,3.000-3.000-4,3.000-3.000-4</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5"/>
    </inkml:context>
    <inkml:brush xml:id="br0">
      <inkml:brushProperty name="width" value="0.0392565503716469" units="cm"/>
      <inkml:brushProperty name="height" value="0.0392565503716469" units="cm"/>
      <inkml:brushProperty name="color" value="#f2395b"/>
      <inkml:brushProperty name="ignorePressure" value="0"/>
    </inkml:brush>
  </inkml:definitions>
  <inkml:trace contextRef="#ctx0" brushRef="#br0">24050.000 2900.000 560,'-44.000'26.000'67,"13.000"4.000"-7,12.000 3.000-8,13.000 3.000-6,7.000 7.000-6,4.000 14.000-4,3.000 11.000-4,3.000 14.000-4,-1.000 11.000-4,-2.000 14.000-5,-3.000 11.000-5,-3.000 14.000-4,-2.000 3.000-4,0.000-2.000-2,0.000-3.000-3,0.000-3.000-1,-2.000 1.000-5,-3.000 6.000-5,-3.000 7.000-6,-2.000 6.000-5,-1.000 3.000-6,3.000 0.000-6,3.000 0.000-6,4.000 0.000-7,1.000-11.000-1,0.000-22.000 3,0.000-22.000 4,0.000-21.000 4,0.000-15.000 2,0.000-6.000 2,0.000-6.000 2,0.000-6.000 0</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6"/>
    </inkml:context>
    <inkml:brush xml:id="br0">
      <inkml:brushProperty name="width" value="0.0422321371734142" units="cm"/>
      <inkml:brushProperty name="height" value="0.0422321371734142" units="cm"/>
      <inkml:brushProperty name="color" value="#f2395b"/>
      <inkml:brushProperty name="ignorePressure" value="0"/>
    </inkml:brush>
  </inkml:definitions>
  <inkml:trace contextRef="#ctx0" brushRef="#br0">27100.000 3300.000 520,'-22.000'-25.000'-4,"6.000"0.000"1,7.000 0.000 1,6.000 0.000 2,3.000 12.000 11,0.000 26.000 20,0.000 24.000 19,0.000 26.000 21,0.000 13.000 3,0.000 4.000-15,0.000 3.000-14,0.000 3.000-16,0.000 3.000-8,0.000 3.000-3,0.000 3.000-3,0.000 4.000-4,-2.000 2.000 0,-3.000 4.000 0,-3.000 3.000 0,-2.000 3.000 2,-3.000 3.000-5,1.000 3.000-11,-1.000 3.000-9,1.000 4.000-10,1.000 5.000-11,3.000 10.000-15,3.000 10.000-13,4.000 9.000-14,1.000-12.000-1,0.000-30.000 10,0.000-32.000 12,0.000-30.000 11</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7"/>
    </inkml:context>
    <inkml:brush xml:id="br0">
      <inkml:brushProperty name="width" value="0.0384451821446419" units="cm"/>
      <inkml:brushProperty name="height" value="0.0384451821446419" units="cm"/>
      <inkml:brushProperty name="color" value="#f2395b"/>
      <inkml:brushProperty name="ignorePressure" value="0"/>
    </inkml:brush>
  </inkml:definitions>
  <inkml:trace contextRef="#ctx0" brushRef="#br0">29200.000 3300.000 572,'-44.000'-16.000'27,"13.000"19.000"10,12.000 19.000 10,13.000 19.000 10,6.000 9.000 0,0.000 0.000-11,0.000 0.000-9,0.000 0.000-10,0.000 7.000-6,0.000 17.000-1,0.000 15.000-2,0.000 16.000-2,0.000 12.000-3,0.000 9.000-8,0.000 10.000-8,0.000 10.000-7,0.000-6.000-2,0.000-18.000 1,0.000-19.000 1,0.000-18.000 2,-2.000 7.000-6,-3.000 34.000-14,-3.000 35.000-15,-2.000 35.000-15,-3.000-4.000-4,1.000-41.000 3,-1.000-40.000 5,1.000-40.000 4</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8"/>
    </inkml:context>
    <inkml:brush xml:id="br0">
      <inkml:brushProperty name="width" value="0.0389413423836231" units="cm"/>
      <inkml:brushProperty name="height" value="0.0389413423836231" units="cm"/>
      <inkml:brushProperty name="color" value="#f2395b"/>
      <inkml:brushProperty name="ignorePressure" value="0"/>
    </inkml:brush>
  </inkml:definitions>
  <inkml:trace contextRef="#ctx0" brushRef="#br0">34850.000 3600.000 564,'0.000'-91.000'16,"0.000"19.000"4,0.000 19.000 3,0.000 19.000 4,0.000 19.000 4,0.000 23.000 5,0.000 22.000 5,0.000 22.000 5,0.000 13.000-1,0.000 7.000-7,0.000 6.000-9,0.000 7.000-7,0.000 2.000-4,0.000 1.000-4,0.000-1.000-2,0.000 1.000-2,-2.000 1.000-4,-3.000 3.000-4,-3.000 3.000-7,-2.000 4.000-4,-1.000 1.000-5,3.000 0.000-5,3.000 0.000-4,4.000 0.000-4,1.000-5.000-4,0.000-9.000-1,0.000-10.000-1,0.000-8.000-1,0.000-9.000 0,0.000-6.000 1,0.000-6.000 0,0.000-6.000 1</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9"/>
    </inkml:context>
    <inkml:brush xml:id="br0">
      <inkml:brushProperty name="width" value="0.0435919426381588" units="cm"/>
      <inkml:brushProperty name="height" value="0.0435919426381588" units="cm"/>
      <inkml:brushProperty name="color" value="#f2395b"/>
      <inkml:brushProperty name="ignorePressure" value="0"/>
    </inkml:brush>
  </inkml:definitions>
  <inkml:trace contextRef="#ctx0" brushRef="#br0">35300.000 2850.000 504,'46.000'-111.000'24,"-5.000"28.000"-3,-7.000 28.000-2,-5.000 29.000-3,-1.000 13.000-1,6.000 1.000 1,7.000-1.000 2,6.000 1.000 1,7.000 1.000 0,10.000 3.000-1,10.000 3.000-2,9.000 4.000-1,6.000 1.000-2,3.000 0.000-4,3.000 0.000-5,4.000 0.000-4,2.000 1.000-2,4.000 4.000-1,3.000 3.000-1,3.000 3.000-1,1.000-1.000 0,1.000-2.000 0,-1.000-3.000 1,1.000-3.000 1,2.000-2.000-1,7.000 0.000-3,6.000 0.000-1,7.000 0.000-3,-1.000 1.000 0,-6.000 4.000 0,-6.000 3.000 0,-6.000 3.000 1,-9.000 1.000 1,-8.000 1.000 0,-10.000-1.000 1,-9.000 1.000 1,-9.000-1.000 0,-5.000 1.000 2,-7.000-1.000 1,-5.000 1.000 1,-9.000 1.000 4,-9.000 3.000 4,-10.000 3.000 6,-8.000 4.000 4,-11.000 4.000 5,-8.000 6.000 4,-10.000 7.000 3,-9.000 6.000 5,-4.000 1.000 0,4.000-3.000-5,3.000-3.000-4,3.000-2.000-4,1.000-1.000-2,1.000 3.000-3,-1.000 3.000-1,1.000 4.000-1,-1.000 1.000-2,1.000 0.000 0,-1.000 0.000-1,1.000 0.000 0,-1.000 1.000-1,1.000 4.000 0,-1.000 3.000 0,1.000 3.000 0,1.000 3.000-1,3.000 3.000 1,3.000 3.000-1,4.000 4.000-1,-1.000 2.000 1,-3.000 4.000-2,-3.000 3.000-2,-2.000 3.000 0,-1.000 1.000-1,3.000 1.000-3,3.000-1.000-1,4.000 1.000-1,1.000-3.000-3,0.000-2.000-1,0.000-3.000-2,0.000-3.000-2,0.000-4.000-2,0.000-3.000-3,0.000-3.000-2,0.000-2.000-2,0.000-1.000-4,0.000 3.000-3,0.000 3.000-4,0.000 4.000-3,0.000-1.000-1,0.000-3.000 5,0.000-3.000 3,0.000-2.000 5,0.000-5.000 1,0.000-2.000-1,0.000-3.000-1,0.000-3.000-1</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09"/>
    </inkml:context>
    <inkml:brush xml:id="br0">
      <inkml:brushProperty name="width" value="0.0338827148079872" units="cm"/>
      <inkml:brushProperty name="height" value="0.0338827148079872" units="cm"/>
      <inkml:brushProperty name="color" value="#f2395b"/>
      <inkml:brushProperty name="ignorePressure" value="0"/>
    </inkml:brush>
  </inkml:definitions>
  <inkml:trace contextRef="#ctx0" brushRef="#br0">35250.000 5850.000 649,'239.000'-2.000'111,"-22.000"-3.000"-25,-22.000-3.000-26,-21.000-2.000-25,-9.000-1.000-15,7.000 3.000-4,6.000 3.000-4,7.000 4.000-4,2.000 4.000-6,1.000 6.000-5,-1.000 7.000-7,1.000 6.000-7,-6.000 1.000-5,-8.000-3.000-5,-10.000-3.000-5,-9.000-2.000-4,-18.000-3.000-2,-24.000 1.000 3,-26.000-1.000 3,-24.000 1.000 3,-15.000-3.000 0,-3.000-2.000-1,-3.000-3.000-2,-2.000-3.000-1</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1"/>
    </inkml:context>
    <inkml:brush xml:id="br0">
      <inkml:brushProperty name="width" value="0.0316713899374008" units="cm"/>
      <inkml:brushProperty name="height" value="0.0316713899374008" units="cm"/>
      <inkml:brushProperty name="color" value="#f2395b"/>
      <inkml:brushProperty name="ignorePressure" value="0"/>
    </inkml:brush>
  </inkml:definitions>
  <inkml:trace contextRef="#ctx0" brushRef="#br0">24200.000 750.000 694,'4.000'-46.000'45,"10.000"10.000"-5,10.000 10.000-4,9.000 9.000-5,7.000 7.000-3,7.000 7.000-3,6.000 6.000-2,7.000 7.000-2,-3.000 7.000-3,-8.000 9.000-4,-10.000 10.000-2,-9.000 10.000-4,-7.000 5.000-4,-3.000 4.000-3,-3.000 3.000-6,-2.000 3.000-4,-8.000 1.000-2,-8.000 1.000 1,-10.000-1.000 0,-9.000 1.000 0,-7.000-4.000 0,-3.000-6.000 0,-3.000-6.000 0,-2.000-6.000 0,-6.000-4.000-1,-6.000 1.000-2,-6.000-1.000 0,-6.000 1.000-2,-1.000-4.000 1,7.000-6.000 4,6.000-6.000 3,7.000-6.000 2,13.000-6.000 6,22.000-2.000 5,22.000-3.000 7,23.000-3.000 5,8.000-2.000 2,-3.000 0.000-3,-3.000 0.000-3,-2.000 0.000-3,-5.000 3.000-3,-2.000 6.000 1,-3.000 7.000-2,-3.000 6.000 0,-2.000 3.000-1,0.000 0.000 1,0.000 0.000-1,0.000 0.000 2,-4.000 0.000-2,-5.000 0.000 0,-7.000 0.000-2,-5.000 0.000-2,-6.000 1.000 0,-3.000 4.000-1,-3.000 3.000 0,-2.000 3.000-1,-8.000 1.000 0,-8.000 1.000 1,-10.000-1.000-1,-9.000 1.000 1,-5.000-3.000-1,0.000-2.000-1,0.000-3.000-1,0.000-3.000-1,-2.000-4.000-1,-3.000-3.000-2,-3.000-3.000-2,-2.000-2.000-2,2.000-5.000-2,9.000-2.000-5,10.000-3.000-2,10.000-3.000-5,7.000-6.000-1,6.000-5.000-2,7.000-7.000-1,6.000-5.000-2,3.000-4.000-2,0.000 0.000-1,0.000 0.000-3,0.000 0.000-2</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1"/>
    </inkml:context>
    <inkml:brush xml:id="br0">
      <inkml:brushProperty name="width" value="0.0457459688186646" units="cm"/>
      <inkml:brushProperty name="height" value="0.0457459688186646" units="cm"/>
      <inkml:brushProperty name="color" value="#f2395b"/>
      <inkml:brushProperty name="ignorePressure" value="0"/>
    </inkml:brush>
  </inkml:definitions>
  <inkml:trace contextRef="#ctx0" brushRef="#br0">25850.000 1500.000 480,'0.000'-49.000'4,"0.000"4.000"7,0.000 3.000 7,0.000 3.000 7,0.000 3.000 2,0.000 3.000-5,0.000 3.000-5,0.000 4.000-4,-7.000 1.000-3,-11.000 0.000 0,-14.000 0.000 0,-11.000 0.000 0,-7.000 4.000-1,0.000 10.000 1,0.000 10.000-1,0.000 9.000 0,0.000 9.000 0,0.000 9.000 1,0.000 10.000-1,0.000 10.000 0,1.000 4.000 0,4.000 0.000 0,3.000 0.000 1,3.000 0.000-1,3.000 3.000 1,3.000 6.000-2,3.000 7.000-1,4.000 6.000-2,2.000-1.000 0,4.000-5.000-1,3.000-7.000-1,3.000-5.000-1,3.000-3.000 0,3.000 4.000 0,3.000 3.000-2,4.000 3.000 1,8.000-2.000-2,17.000-6.000-2,15.000-6.000-2,16.000-6.000-2,5.000-13.000-2,-2.000-19.000-2,-3.000-18.000 0,-3.000-19.000-2,2.000-15.000-1,10.000-8.000 0,10.000-10.000-1,9.000-9.000 0,2.000-9.000 0,-2.000-5.000-3,-3.000-7.000 0,-3.000-5.000-3,-6.000-9.000 1,-5.000-9.000 0,-7.000-10.000 2,-5.000-8.000 0,-9.000-6.000 3,-9.000 1.000 5,-10.000-1.000 2,-8.000 1.000 5,-6.000 5.000 3,1.000 14.000 1,-1.000 11.000 3,1.000 14.000 1,-3.000 11.000 2,-2.000 14.000 0,-3.000 11.000 2,-3.000 14.000 1,-2.000 8.000 5,0.000 2.000 9,0.000 3.000 9,0.000 3.000 9,0.000 20.000 2,0.000 33.000-5,0.000 35.000-5,0.000 34.000-6,-4.000 19.000-3,-5.000 3.000-3,-7.000 3.000-1,-5.000 4.000-3,-4.000 1.000-2,0.000 0.000-1,0.000 0.000-3,0.000 0.000-2,1.000 0.000-1,4.000 0.000-1,3.000 0.000-1,3.000 0.000-1,3.000-4.000 0,3.000-5.000-3,3.000-7.000 0,4.000-5.000-1,1.000-4.000-8,0.000 0.000-12,0.000 0.000-14,0.000 0.000-11,3.000-8.000-6,6.000-16.000 4,7.000-15.000 4,6.000-15.000 3,1.000-11.000-1,-3.000-2.000-6,-3.000-3.000-5,-2.000-3.000-5</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5"/>
    </inkml:context>
    <inkml:brush xml:id="br0">
      <inkml:brushProperty name="width" value="0.0430193357169628" units="cm"/>
      <inkml:brushProperty name="height" value="0.0430193357169628" units="cm"/>
      <inkml:brushProperty name="color" value="#f2395b"/>
      <inkml:brushProperty name="ignorePressure" value="0"/>
    </inkml:brush>
  </inkml:definitions>
  <inkml:trace contextRef="#ctx0" brushRef="#br0">106450.000 29850.000 511,'23.000'-24.000'0,"-3.000"4.000"0,-3.000 3.000 0,-2.000 3.000 0,6.000 1.000 5,20.000 1.000 9,18.000-1.000 9,20.000 1.000 10,3.000 4.000 5,-8.000 9.000-1,-10.000 10.000 0,-9.000 10.000 0,-10.000 10.000 0,-9.000 13.000-2,-10.000 12.000 0,-8.000 13.000 0,-9.000 9.000-4,-6.000 6.000-4,-6.000 7.000-4,-6.000 6.000-5,-9.000 3.000-5,-8.000 0.000-5,-10.000 0.000-6,-9.000 0.000-4,-7.000-2.000-6,-3.000-3.000-4,-3.000-3.000-5,-2.000-2.000-3,-3.000-5.000-6,1.000-2.000-5,-1.000-3.000-5,1.000-3.000-6,2.000-6.000 0,7.000-5.000 7,6.000-7.000 5,7.000-5.000 6,4.000-8.000 0,3.000-5.000-8,3.000-7.000-6,4.000-5.000-8</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2"/>
    </inkml:context>
    <inkml:brush xml:id="br0">
      <inkml:brushProperty name="width" value="0.0336670428514481" units="cm"/>
      <inkml:brushProperty name="height" value="0.0336670428514481" units="cm"/>
      <inkml:brushProperty name="color" value="#f2395b"/>
      <inkml:brushProperty name="ignorePressure" value="0"/>
    </inkml:brush>
  </inkml:definitions>
  <inkml:trace contextRef="#ctx0" brushRef="#br0">37100.000 700.000 653,'-5.000'-38.000'7,"-9.000"26.000"13,-10.000 24.000 12,-8.000 26.000 14,-8.000 13.000 2,-2.000 4.000-8,-3.000 3.000-8,-3.000 3.000-8,-4.000 4.000-4,-3.000 7.000-2,-3.000 6.000-2,-2.000 7.000-1,-3.000-4.000-3,1.000-12.000-3,-1.000-13.000-5,1.000-12.000-4,4.000-9.000-1,9.000-2.000 1,10.000-3.000 2,10.000-3.000 0,4.000-2.000-1,0.000 0.000-4,0.000 0.000-3,0.000 0.000-4,7.000-4.000-1,17.000-5.000 1,15.000-7.000 0,16.000-5.000 2,13.000-4.000 1,14.000 0.000 0,11.000 0.000 3,14.000 0.000 0,2.000-2.000 1,-6.000-3.000 0,-6.000-3.000 0,-6.000-2.000 0,-2.000-1.000-1,3.000 3.000-1,3.000 3.000-3,4.000 4.000-1,-4.000 1.000-3,-9.000 0.000-3,-10.000 0.000-4,-8.000 0.000-3,-8.000 0.000-2,-2.000 0.000-2,-3.000 0.000-1,-3.000 0.000-1,-2.000-2.000 0,0.000-3.000-2,0.000-3.000 0,0.000-2.000-2</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2"/>
    </inkml:context>
    <inkml:brush xml:id="br0">
      <inkml:brushProperty name="width" value="0.0337783731520176" units="cm"/>
      <inkml:brushProperty name="height" value="0.0337783731520176" units="cm"/>
      <inkml:brushProperty name="color" value="#f2395b"/>
      <inkml:brushProperty name="ignorePressure" value="0"/>
    </inkml:brush>
  </inkml:definitions>
  <inkml:trace contextRef="#ctx0" brushRef="#br0">37250.000 1050.000 651,'-46.000'-68.000'-19,"10.000"17.000"21,10.000 15.000 22,9.000 16.000 21,4.000 15.000 8,1.000 16.000-6,-1.000 15.000-6,1.000 17.000-7,-1.000 10.000-5,1.000 6.000-4,-1.000 7.000-4,1.000 6.000-3,-1.000 4.000-5,1.000 4.000-4,-1.000 3.000-3,1.000 3.000-6,-1.000-4.000-2,1.000-8.000-4,-1.000-10.000-4,1.000-9.000-3,1.000-2.000-2,3.000 6.000-3,3.000 7.000-3,4.000 6.000-1,1.000-4.000-8,0.000-11.000-11,0.000-14.000-12,0.000-11.000-11</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3"/>
    </inkml:context>
    <inkml:brush xml:id="br0">
      <inkml:brushProperty name="width" value="0.0366548411548138" units="cm"/>
      <inkml:brushProperty name="height" value="0.0366548411548138" units="cm"/>
      <inkml:brushProperty name="color" value="#f2395b"/>
      <inkml:brushProperty name="ignorePressure" value="0"/>
    </inkml:brush>
  </inkml:definitions>
  <inkml:trace contextRef="#ctx0" brushRef="#br0">38350.000 750.000 600,'-49.000'-44.000'6,"4.000"13.000"13,3.000 12.000 12,3.000 13.000 12,3.000 7.000 3,3.000 4.000-7,3.000 3.000-7,4.000 3.000-8,-1.000 6.000-4,-3.000 9.000-2,-3.000 10.000-1,-2.000 10.000-2,-3.000 5.000-2,1.000 4.000 0,-1.000 3.000-2,1.000 3.000 0,4.000-1.000-2,9.000-2.000 0,10.000-3.000-2,10.000-3.000-1,4.000-2.000-1,0.000 0.000-2,0.000 0.000-1,0.000 0.000-2,6.000-4.000 0,13.000-5.000 0,12.000-7.000-1,13.000-5.000 1,4.000-3.000-1,-3.000 4.000-2,-3.000 3.000-1,-2.000 3.000-1,-5.000-1.000 0,-2.000-2.000-1,-3.000-3.000 1,-3.000-3.000 0,-2.000-2.000 0,0.000 0.000 1,0.000 0.000 0,0.000 0.000 1,-7.000 3.000 1,-11.000 6.000 2,-14.000 7.000 1,-11.000 6.000 2,-14.000 1.000-2,-11.000-3.000-2,-14.000-3.000-3,-11.000-2.000-3,-18.000-1.000-4,-22.000 3.000-5,-22.000 3.000-6,-21.000 4.000-4,-4.000-1.000-3,16.000-3.000-1,15.000-3.000 1,17.000-2.000 0,10.000-6.000-3,6.000-6.000-4,7.000-6.000-4,6.000-6.000-5</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5"/>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62650.000 12825.000 333,'157.000'63.000'167,"51.000"46.000"-1,50.000 47.000 1,49.000 47.000 0</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7"/>
    </inkml:context>
    <inkml:brush xml:id="br0">
      <inkml:brushProperty name="width" value="0.039205189794302" units="cm"/>
      <inkml:brushProperty name="height" value="0.039205189794302" units="cm"/>
      <inkml:brushProperty name="color" value="#000000"/>
      <inkml:brushProperty name="ignorePressure" value="0"/>
    </inkml:brush>
  </inkml:definitions>
  <inkml:trace contextRef="#ctx0" brushRef="#br0">19550.000 3450.000 561,'-22.000'-41.000'23,"6.000"19.000"14,7.000 19.000 12,6.000 19.000 13,3.000 13.000 0,0.000 10.000-12,0.000 10.000-11,0.000 9.000-12,-2.000 12.000-7,-3.000 16.000-2,-3.000 15.000-2,-2.000 17.000-2,-1.000 2.000-3,3.000-9.000-4,3.000-10.000-4,4.000-8.000-3,-1.000-9.000-3,-3.000-6.000-1,-3.000-6.000-1,-2.000-6.000-2,-1.000 1.000-1,3.000 9.000-2,3.000 10.000-3,4.000 10.000-3,-1.000-4.000 0,-3.000-16.000 2,-3.000-15.000 0,-2.000-15.000 2,-5.000-23.000-8,-2.000-28.000-18,-3.000-28.000-18,-3.000-27.000-18,1.000-9.000-1,6.000 13.000 16,7.000 12.000 16,6.000 13.000 15,3.000 4.000 10,0.000-3.000 4,0.000-3.000 4,0.000-2.000 5</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7"/>
    </inkml:context>
    <inkml:brush xml:id="br0">
      <inkml:brushProperty name="width" value="0.0350606441497803" units="cm"/>
      <inkml:brushProperty name="height" value="0.0350606441497803" units="cm"/>
      <inkml:brushProperty name="color" value="#000000"/>
      <inkml:brushProperty name="ignorePressure" value="0"/>
    </inkml:brush>
  </inkml:definitions>
  <inkml:trace contextRef="#ctx0" brushRef="#br0">19500.000 3450.000 627,'17.000'-75.000'-4,"-16.000"50.000"25,-15.000 50.000 24,-15.000 50.000 26,-12.000 23.000 4,-6.000-3.000-14,-6.000-3.000-16,-6.000-2.000-14,-1.000-8.000-13,7.000-8.000-9,6.000-10.000-8,7.000-9.000-11,2.000-7.000-8,1.000-3.000-11,-1.000-3.000-11,1.000-2.000-9</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7"/>
    </inkml:context>
    <inkml:brush xml:id="br0">
      <inkml:brushProperty name="width" value="0.0354392044246197" units="cm"/>
      <inkml:brushProperty name="height" value="0.0354392044246197" units="cm"/>
      <inkml:brushProperty name="color" value="#000000"/>
      <inkml:brushProperty name="ignorePressure" value="0"/>
    </inkml:brush>
  </inkml:definitions>
  <inkml:trace contextRef="#ctx0" brushRef="#br0">19550.000 3500.000 620,'46.000'25.000'4,"-5.000"0.000"7,-7.000 0.000 7,-5.000 0.000 7,-3.000 1.000 7,4.000 4.000 4,3.000 3.000 6,3.000 3.000 4,3.000 3.000-1,3.000 3.000-6,3.000 3.000-8,4.000 4.000-7,-1.000 2.000-7,-3.000 4.000-8,-3.000 3.000-9,-2.000 3.000-7,-5.000-1.000-9,-2.000-2.000-11,-3.000-3.000-10,-3.000-3.000-10,-6.000-6.000-7,-5.000-5.000 0,-7.000-7.000-2,-5.000-5.000-1</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8"/>
    </inkml:context>
    <inkml:brush xml:id="br0">
      <inkml:brushProperty name="width" value="0.0436791330575943" units="cm"/>
      <inkml:brushProperty name="height" value="0.0436791330575943" units="cm"/>
      <inkml:brushProperty name="color" value="#000000"/>
      <inkml:brushProperty name="ignorePressure" value="0"/>
    </inkml:brush>
  </inkml:definitions>
  <inkml:trace contextRef="#ctx0" brushRef="#br0">22700.000 3500.000 503,'-2.000'-36.000'22,"-3.000"28.000"15,-3.000 28.000 15,-2.000 29.000 16,-3.000 13.000 1,1.000 1.000-13,-1.000-1.000-11,1.000 1.000-12,-1.000 5.000-8,1.000 14.000-3,-1.000 11.000-3,1.000 14.000-2,1.000 3.000-4,3.000-2.000-4,3.000-3.000-2,4.000-3.000-5,-1.000-4.000-3,-3.000-3.000-8,-3.000-3.000-5,-2.000-2.000-6,-3.000-6.000-4,1.000-6.000-3,-1.000-6.000-1,1.000-6.000-2,1.000-7.000-1,3.000-6.000 3,3.000-6.000 1,4.000-6.000 3,-1.000-13.000-4,-3.000-19.000-10,-3.000-18.000-9,-2.000-19.000-10</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8"/>
    </inkml:context>
    <inkml:brush xml:id="br0">
      <inkml:brushProperty name="width" value="0.0354503728449345" units="cm"/>
      <inkml:brushProperty name="height" value="0.0354503728449345" units="cm"/>
      <inkml:brushProperty name="color" value="#000000"/>
      <inkml:brushProperty name="ignorePressure" value="0"/>
    </inkml:brush>
  </inkml:definitions>
  <inkml:trace contextRef="#ctx0" brushRef="#br0">22850.000 3850.000 620,'0.000'-47.000'0,"0.000"6.000"0,0.000 7.000 0,0.000 6.000 0,0.000 3.000 3,0.000 0.000 4,0.000 0.000 6,0.000 0.000 5,-5.000 6.000 8,-9.000 13.000 12,-10.000 12.000 13,-8.000 13.000 11,-9.000 12.000-2,-6.000 13.000-14,-6.000 12.000-15,-6.000 13.000-15,-4.000 4.000-9,1.000-3.000-6,-1.000-3.000-4,1.000-2.000-5,2.000-6.000-2,7.000-6.000-1,6.000-6.000 0,7.000-6.000 0,5.000-6.000-5,7.000-2.000-9,6.000-3.000-10,7.000-3.000-10</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18"/>
    </inkml:context>
    <inkml:brush xml:id="br0">
      <inkml:brushProperty name="width" value="0.0411101691424847" units="cm"/>
      <inkml:brushProperty name="height" value="0.0411101691424847" units="cm"/>
      <inkml:brushProperty name="color" value="#000000"/>
      <inkml:brushProperty name="ignorePressure" value="0"/>
    </inkml:brush>
  </inkml:definitions>
  <inkml:trace contextRef="#ctx0" brushRef="#br0">22900.000 3750.000 535,'46.000'46.000'46,"-5.000"-5.000"-5,-7.000-7.000-3,-5.000-5.000-5,-3.000-3.000-1,4.000 4.000 2,3.000 3.000 1,3.000 3.000 1,1.000 1.000 0,1.000 1.000-4,-1.000-1.000-3,1.000 1.000-4,-3.000-1.000-4,-2.000 1.000-7,-3.000-1.000-5,-3.000 1.000-5,-2.000-3.000-9,0.000-2.000-7,0.000-3.000-9,0.000-3.000-9</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6"/>
    </inkml:context>
    <inkml:brush xml:id="br0">
      <inkml:brushProperty name="width" value="0.0421841181814671" units="cm"/>
      <inkml:brushProperty name="height" value="0.0421841181814671" units="cm"/>
      <inkml:brushProperty name="color" value="#00bff3"/>
      <inkml:brushProperty name="ignorePressure" value="0"/>
    </inkml:brush>
  </inkml:definitions>
  <inkml:trace contextRef="#ctx0" brushRef="#br0">34450.000 21050.000 521,'-47.000'95.000'72,"6.000"-9.000"-9,7.000-10.000-10,6.000-8.000-9,-1.000 2.000-7,-5.000 16.000-3,-7.000 15.000-3,-5.000 17.000-3,-8.000 8.000-3,-5.000 4.000-3,-7.000 3.000-2,-5.000 3.000-4,-8.000-4.000-2,-5.000-8.000-4,-7.000-10.000-3,-5.000-9.000-4,0.000-15.000-8,10.000-18.000-12,10.000-19.000-12,9.000-18.000-13,9.000-18.000-7,9.000-16.000-4,10.000-15.000-5,10.000-15.000-3,5.000-9.000 1,4.000 1.000 8,3.000-1.000 8,3.000 1.000 7</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5"/>
    </inkml:context>
    <inkml:brush xml:id="br0">
      <inkml:brushProperty name="width" value="0.034786120057106" units="cm"/>
      <inkml:brushProperty name="height" value="0.034786120057106" units="cm"/>
      <inkml:brushProperty name="color" value="#f2395b"/>
      <inkml:brushProperty name="ignorePressure" value="0"/>
    </inkml:brush>
  </inkml:definitions>
  <inkml:trace contextRef="#ctx0" brushRef="#br0">106250.000 33300.000 632,'0.000'53.000'2,"0.000"6.000"6,0.000 7.000 4,0.000 6.000 5,0.000-1.000 4,0.000-5.000 3,0.000-7.000 2,0.000-5.000 3,3.000-6.000 0,6.000-3.000 0,7.000-3.000-1,6.000-2.000-2,6.000-6.000 0,6.000-6.000-3,7.000-6.000-1,6.000-6.000-3,4.000-9.000-4,4.000-8.000-6,3.000-10.000-7,3.000-9.000-5,-1.000-9.000-5,-2.000-5.000-2,-3.000-7.000-1,-3.000-5.000-2,-7.000-3.000 0,-9.000 4.000-1,-10.000 3.000 1,-8.000 3.000 0,-15.000 1.000 2,-19.000 1.000 2,-18.000-1.000 3,-19.000 1.000 2,-15.000 2.000 0,-8.000 7.000-5,-10.000 6.000-5,-9.000 7.000-5,2.000 4.000 0,17.000 3.000 0,15.000 3.000 2,16.000 4.000 2,7.000 1.000-4,1.000 0.000-9,-1.000 0.000-8,1.000 0.000-9</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20"/>
    </inkml:context>
    <inkml:brush xml:id="br0">
      <inkml:brushProperty name="width" value="0.0378123298287392" units="cm"/>
      <inkml:brushProperty name="height" value="0.0378123298287392" units="cm"/>
      <inkml:brushProperty name="color" value="#000000"/>
      <inkml:brushProperty name="ignorePressure" value="0"/>
    </inkml:brush>
  </inkml:definitions>
  <inkml:trace contextRef="#ctx0" brushRef="#br0">36650.000 2800.000 581,'-24.000'-24.000'2,"4.000"4.000"4,3.000 3.000 3,3.000 3.000 4,3.000 6.000 3,3.000 9.000 2,3.000 10.000 3,4.000 10.000 2,1.000 10.000 1,0.000 13.000 1,0.000 12.000 1,0.000 13.000 0,-2.000 10.000 0,-3.000 10.000-2,-3.000 10.000 0,-2.000 9.000-2,-3.000 6.000-1,1.000 3.000-3,-1.000 3.000-1,1.000 4.000-2,-1.000 2.000-2,1.000 4.000-2,-1.000 3.000-2,1.000 3.000-2,-1.000-2.000-5,1.000-6.000-4,-1.000-6.000-7,1.000-6.000-6,-1.000-6.000-3,1.000-2.000-2,-1.000-3.000-2,1.000-3.000-1,-1.000-7.000-1,1.000-9.000-2,-1.000-10.000-3,1.000-8.000 0</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20"/>
    </inkml:context>
    <inkml:brush xml:id="br0">
      <inkml:brushProperty name="width" value="0.0307621899992228" units="cm"/>
      <inkml:brushProperty name="height" value="0.0307621899992228" units="cm"/>
      <inkml:brushProperty name="color" value="#000000"/>
      <inkml:brushProperty name="ignorePressure" value="0"/>
    </inkml:brush>
  </inkml:definitions>
  <inkml:trace contextRef="#ctx0" brushRef="#br0">36800.000 3250.000 715,'-71.000'-21.000'13,"10.000"10.000"7,10.000 10.000 5,9.000 9.000 6,2.000 9.000 2,-2.000 9.000-3,-3.000 10.000-3,-3.000 10.000-2,-4.000 8.000-4,-3.000 10.000-4,-3.000 10.000-5,-2.000 9.000-4,-1.000 1.000-2,3.000-6.000-1,3.000-6.000 1,4.000-6.000-1,2.000-6.000-5,4.000-2.000-12,3.000-3.000-13,3.000-3.000-11,4.000-6.000-5,7.000-5.000 2,6.000-7.000 2,7.000-5.000 2</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20"/>
    </inkml:context>
    <inkml:brush xml:id="br0">
      <inkml:brushProperty name="width" value="0.031924657523632" units="cm"/>
      <inkml:brushProperty name="height" value="0.031924657523632" units="cm"/>
      <inkml:brushProperty name="color" value="#000000"/>
      <inkml:brushProperty name="ignorePressure" value="0"/>
    </inkml:brush>
  </inkml:definitions>
  <inkml:trace contextRef="#ctx0" brushRef="#br0">36700.000 3250.000 689,'26.000'28.000'8,"4.000"6.000"15,3.000 7.000 17,3.000 6.000 16,1.000 3.000 2,1.000 0.000-11,-1.000 0.000-11,1.000 0.000-12,-1.000 1.000-10,1.000 4.000-9,-1.000 3.000-10,1.000 3.000-10,-4.000 1.000-7,-6.000 1.000-6,-6.000-1.000-7,-6.000 1.000-6,-4.000-6.000-4,1.000-8.000-1,-1.000-10.000-1,1.000-9.000-1</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21"/>
    </inkml:context>
    <inkml:brush xml:id="br0">
      <inkml:brushProperty name="width" value="0.0431301258504391" units="cm"/>
      <inkml:brushProperty name="height" value="0.0431301258504391" units="cm"/>
      <inkml:brushProperty name="color" value="#000000"/>
      <inkml:brushProperty name="ignorePressure" value="0"/>
    </inkml:brush>
  </inkml:definitions>
  <inkml:trace contextRef="#ctx0" brushRef="#br0">37750.000 2800.000 510,'-24.000'-46.000'3,"4.000"10.000"9,3.000 10.000 7,3.000 9.000 8,3.000 12.000 5,3.000 16.000 4,3.000 15.000 4,4.000 17.000 3,-1.000 8.000-1,-3.000 4.000-4,-3.000 3.000-6,-2.000 3.000-5,-1.000 6.000-3,3.000 9.000-3,3.000 10.000-2,4.000 10.000-2,-3.000 4.000-3,-5.000 0.000-1,-7.000 0.000-1,-5.000 0.000-3,-3.000-2.000-2,4.000-3.000-4,3.000-3.000-5,3.000-2.000-3,3.000 2.000-3,3.000 9.000 0,3.000 10.000-1,4.000 10.000 0,1.000-3.000-5,0.000-11.000-8,0.000-14.000-7,0.000-11.000-8,0.000-11.000-5,0.000-5.000-1,0.000-7.000-2,0.000-5.000-1,-2.000-8.000 0,-3.000-5.000 1,-3.000-7.000 3,-2.000-5.000 1</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21"/>
    </inkml:context>
    <inkml:brush xml:id="br0">
      <inkml:brushProperty name="width" value="0.0431582108139992" units="cm"/>
      <inkml:brushProperty name="height" value="0.0431582108139992" units="cm"/>
      <inkml:brushProperty name="color" value="#000000"/>
      <inkml:brushProperty name="ignorePressure" value="0"/>
    </inkml:brush>
  </inkml:definitions>
  <inkml:trace contextRef="#ctx0" brushRef="#br0">37000.000 4750.000 509,'-24.000'-47.000'21,"4.000"6.000"2,3.000 7.000 1,3.000 6.000 1,6.000 7.000 2,9.000 10.000 5,10.000 10.000 3,10.000 9.000 4,2.000 7.000-1,-3.000 7.000-5,-3.000 6.000-5,-2.000 7.000-5,-3.000 5.000-4,1.000 7.000-1,-1.000 6.000-2,1.000 7.000-1,-3.000 2.000-1,-2.000 1.000-2,-3.000-1.000-2,-3.000 1.000 0,-1.000-1.000-3,4.000 1.000-2,3.000-1.000-3,3.000 1.000-3,1.000-4.000-2,1.000-6.000 1,-1.000-6.000-1,1.000-6.000 0,1.000-6.000-1,3.000-2.000 1,3.000-3.000-1,4.000-3.000 0,4.000-10.000 2,6.000-16.000 2,7.000-15.000 4,6.000-15.000 3,7.000-18.000 1,10.000-19.000 0,10.000-18.000-1,9.000-19.000 0,9.000-15.000-4,9.000-8.000-8,10.000-10.000-7,10.000-9.000-6,0.000-2.000-9,-5.000 6.000-10,-7.000 7.000-9,-5.000 6.000-9,-14.000 12.000-4,-18.000 19.000-1,-19.000 19.000 1,-18.000 19.000 0</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3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71325.000 9175.000 333,'157.000'63.000'167,"51.000"46.000"-1,50.000 47.000 1,49.000 47.000 0</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37"/>
    </inkml:context>
    <inkml:brush xml:id="br0">
      <inkml:brushProperty name="width" value="0.0410664081573486" units="cm"/>
      <inkml:brushProperty name="height" value="0.0410664081573486" units="cm"/>
      <inkml:brushProperty name="color" value="#f2395b"/>
      <inkml:brushProperty name="ignorePressure" value="0"/>
    </inkml:brush>
  </inkml:definitions>
  <inkml:trace contextRef="#ctx0" brushRef="#br0">40200.000 11250.000 535,'-25.000'-41.000'29,"0.000"19.000"-2,0.000 19.000 0,0.000 19.000-2,0.000 12.000-1,0.000 6.000-4,0.000 7.000-2,0.000 6.000-3,-5.000 12.000-3,-9.000 19.000-3,-10.000 19.000-2,-8.000 19.000-3,-1.000 1.000-3,9.000-16.000-1,10.000-15.000-2,10.000-15.000-3,11.000-17.000-1,17.000-15.000-4,15.000-15.000-2,16.000-16.000-2,13.000-18.000-1,14.000-18.000 1,11.000-19.000 1,14.000-18.000 2,3.000-7.000 0,-2.000 6.000 0,-3.000 7.000 0,-3.000 6.000-1,-9.000 7.000 1,-11.000 10.000 2,-14.000 10.000 3,-11.000 9.000 2,-17.000 12.000 2,-18.000 16.000 4,-19.000 15.000 2,-18.000 17.000 4,-10.000 8.000 1,0.000 4.000 2,0.000 3.000 0,0.000 3.000 0,0.000-2.000 2,0.000-6.000-2,0.000-6.000 0,0.000-6.000-1,4.000-6.000 0,10.000-2.000-3,10.000-3.000-1,9.000-3.000-1,9.000-6.000-2,9.000-5.000-1,10.000-7.000-2,10.000-5.000 0,7.000-6.000-2,6.000-3.000-2,7.000-3.000-2,6.000-2.000-3,3.000-5.000 0,0.000-2.000-1,0.000-3.000-1,0.000-3.000 0,-10.000 2.000 1,-18.000 10.000 1,-19.000 10.000 3,-18.000 9.000 2,-10.000 6.000 1,0.000 3.000 1,0.000 3.000 1,0.000 4.000 0,-4.000 4.000 0,-5.000 6.000 1,-7.000 7.000-1,-5.000 6.000 1,-8.000 7.000-1,-5.000 10.000 0,-7.000 10.000 0,-5.000 9.000-1,-12.000 6.000 1,-16.000 3.000-1,-15.000 3.000 1,-15.000 4.000-1,-1.000-4.000 2,16.000-9.000 1,15.000-10.000 2,17.000-8.000 2,7.000-6.000 1,0.000 1.000-1,0.000-1.000 0,0.000 1.000 0,6.000-6.000 0,13.000-8.000 2,12.000-10.000 2,13.000-9.000 3,16.000-15.000 1,23.000-18.000 1,22.000-19.000 1,22.000-18.000 1,18.000-14.000-1,16.000-5.000-4,15.000-7.000-2,17.000-5.000-3,8.000-4.000-5,4.000 0.000-4,3.000 0.000-5,3.000 0.000-4,-2.000 3.000-3,-6.000 6.000 1,-6.000 7.000 1,-6.000 6.000 0,-9.000 6.000 2,-8.000 6.000 0,-10.000 7.000 2,-9.000 6.000 0,-9.000 4.000 3,-5.000 4.000 3,-7.000 3.000 4,-5.000 3.000 3,-8.000 1.000 3,-5.000 1.000 1,-7.000-1.000 2,-5.000 1.000 0,-6.000 5.000 1,-3.000 14.000 0,-3.000 11.000-2,-2.000 14.000 0,-8.000 7.000-2,-8.000 3.000-1,-10.000 3.000-1,-9.000 4.000-1,-10.000 2.000-1,-9.000 4.000-1,-10.000 3.000-1,-8.000 3.000-1,-6.000 1.000-1,1.000 1.000 0,-1.000-1.000-1,1.000 1.000-1,1.000-6.000-1,3.000-8.000 0,3.000-10.000-2,4.000-9.000-1,4.000-12.000-1,6.000-11.000-5,7.000-14.000-2,6.000-11.000-4,7.000-14.000-2,10.000-11.000-1,10.000-14.000 0,9.000-11.000 0,4.000-9.000 0,1.000-3.000 4,-1.000-3.000 3,1.000-2.000 2,-3.000 0.000 4,-2.000 7.000 2,-3.000 6.000 3,-3.000 7.000 3,-2.000 4.000 0,0.000 3.000-2,0.000 3.000-1,0.000 4.000-1,0.000 4.000 5,0.000 6.000 13,0.000 7.000 14,0.000 6.000 13,0.000 17.000 8,0.000 28.000 3,0.000 28.000 4,0.000 29.000 3,-2.000 16.000-2,-3.000 7.000-10,-3.000 6.000-10,-2.000 7.000-8,-3.000 13.000-7,1.000 22.000-3,-1.000 22.000-3,1.000 23.000-3,-3.000 19.000-6,-2.000 19.000-6,-3.000 19.000-5,-3.000 19.000-8,-2.000 1.000-5,0.000-16.000-6,0.000-15.000-6,0.000-15.000-6,3.000-17.000-4,6.000-15.000-4,7.000-15.000-4,6.000-16.000-2,3.000-21.000 0,0.000-24.000 6,0.000-26.000 6,0.000-24.000 5,0.000-17.000 5,0.000-5.000 4,0.000-7.000 6,0.000-5.000 3</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37"/>
    </inkml:context>
    <inkml:brush xml:id="br0">
      <inkml:brushProperty name="width" value="0.0341003499925137" units="cm"/>
      <inkml:brushProperty name="height" value="0.0341003499925137" units="cm"/>
      <inkml:brushProperty name="color" value="#f2395b"/>
      <inkml:brushProperty name="ignorePressure" value="0"/>
    </inkml:brush>
  </inkml:definitions>
  <inkml:trace contextRef="#ctx0" brushRef="#br0">40250.000 13100.000 645,'-4.000'-41.000'28,"-5.000"19.000"6,-7.000 19.000 6,-5.000 19.000 6,-8.000 13.000 0,-5.000 10.000-7,-7.000 10.000-6,-5.000 9.000-6,-8.000 12.000-6,-5.000 16.000-4,-7.000 15.000-5,-5.000 17.000-3,-9.000 8.000-7,-9.000 4.000-5,-10.000 3.000-7,-8.000 3.000-6,-4.000-2.000-7,3.000-6.000-8,3.000-6.000-7,4.000-6.000-7,10.000-15.000-4,19.000-21.000 0,19.000-22.000-1,19.000-22.000 1</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39"/>
    </inkml:context>
    <inkml:brush xml:id="br0">
      <inkml:brushProperty name="width" value="0.0358285717666149" units="cm"/>
      <inkml:brushProperty name="height" value="0.0358285717666149" units="cm"/>
      <inkml:brushProperty name="color" value="#f2395b"/>
      <inkml:brushProperty name="ignorePressure" value="0"/>
    </inkml:brush>
  </inkml:definitions>
  <inkml:trace contextRef="#ctx0" brushRef="#br0">42100.000 12500.000 614,'-47.000'28.000'77,"6.000"6.000"-10,7.000 7.000-11,6.000 6.000-9,-1.000 4.000-10,-5.000 4.000-7,-7.000 3.000-8,-5.000 3.000-7,-3.000-1.000-5,4.000-2.000-1,3.000-3.000-2,3.000-3.000-2,1.000-4.000-2,1.000-3.000-2,-1.000-3.000-4,1.000-2.000-2,1.000-5.000-2,3.000-2.000 0,3.000-3.000 0,4.000-3.000 0,8.000-4.000-1,17.000-3.000 2,15.000-3.000 1,16.000-2.000 0,10.000-6.000 1,7.000-6.000 0,6.000-6.000 1,7.000-6.000 1,7.000-4.000-1,9.000 1.000 0,10.000-1.000-1,10.000 1.000-1,2.000 2.000-2,-3.000 7.000-4,-3.000 6.000-3,-2.000 7.000-4,-8.000 2.000-3,-8.000 1.000-1,-10.000-1.000-1,-9.000 1.000-2,-7.000-1.000-2,-3.000 1.000-6,-3.000-1.000-5,-2.000 1.000-5</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39"/>
    </inkml:context>
    <inkml:brush xml:id="br0">
      <inkml:brushProperty name="width" value="0.034957405179739" units="cm"/>
      <inkml:brushProperty name="height" value="0.034957405179739" units="cm"/>
      <inkml:brushProperty name="color" value="#f2395b"/>
      <inkml:brushProperty name="ignorePressure" value="0"/>
    </inkml:brush>
  </inkml:definitions>
  <inkml:trace contextRef="#ctx0" brushRef="#br0">42500.000 12700.000 629,'-68.000'-46.000'-11,"17.000"10.000"14,15.000 10.000 14,16.000 9.000 15,7.000 15.000 8,1.000 22.000 3,-1.000 22.000 2,1.000 23.000 3,-1.000 13.000-3,1.000 6.000-8,-1.000 7.000-8,1.000 6.000-8,-3.000 6.000-7,-2.000 6.000-7,-3.000 7.000-7,-3.000 6.000-5,1.000 6.000-9,6.000 6.000-9,7.000 7.000-10,6.000 6.000-8,3.000-10.000-2,0.000-24.000 8,0.000-26.000 6,0.000-24.000 8,0.000-17.000 0,0.000-5.000-8,0.000-7.000-8,0.000-5.000-8</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09"/>
    </inkml:context>
    <inkml:brush xml:id="br0">
      <inkml:brushProperty name="width" value="0.0560038462281227" units="cm"/>
      <inkml:brushProperty name="height" value="0.0560038462281227" units="cm"/>
      <inkml:brushProperty name="color" value="#f2395b"/>
      <inkml:brushProperty name="ignorePressure" value="0"/>
    </inkml:brush>
  </inkml:definitions>
  <inkml:trace contextRef="#ctx0" brushRef="#br0">16800.000 46200.000 392,'50.000'-46.000'113,"0.000"10.000"-26,0.000 10.000-25,0.000 9.000-26,1.000 2.000-15,4.000-2.000-2,3.000-3.000-4,3.000-3.000-2,-2.000 1.000-3,-6.000 6.000 0,-6.000 7.000-2,-6.000 6.000-2,-2.000 1.000 0,3.000-3.000-2,3.000-3.000 0,4.000-2.000-1,1.000-1.000-2,0.000 3.000-1,0.000 3.000-1,0.000 4.000-3,0.000 2.000 1,0.000 4.000-1,0.000 3.000 1,0.000 3.000 0,-2.000 3.000 0,-3.000 3.000 1,-3.000 3.000 1,-2.000 4.000 1,6.000-3.000 3,20.000-5.000 6,18.000-7.000 5,20.000-5.000 6,14.000-8.000 2,14.000-5.000-2,11.000-7.000 0,14.000-5.000-2,2.000-8.000-1,-6.000-5.000-5,-6.000-7.000-3,-6.000-5.000-4,-7.000-3.000-2,-6.000 4.000-1,-6.000 3.000-1,-6.000 3.000 0,-10.000 4.000-3,-12.000 7.000-1,-13.000 6.000-2,-12.000 7.000-3,-9.000 2.000 0,-2.000 1.000 0,-3.000-1.000 0,-3.000 1.000 1,4.000 2.000 2,13.000 7.000 3,12.000 6.000 4,13.000 7.000 4,1.000 0.000 1,-9.000-2.000 2,-10.000-3.000 0,-8.000-3.000 2,-3.000-2.000-1,7.000 0.000-2,6.000 0.000 0,7.000 0.000-2,2.000 0.000-2,1.000 0.000 0,-1.000 0.000-1,1.000 0.000-1,1.000-2.000-1,3.000-3.000 0,3.000-3.000 0,4.000-2.000-1,2.000-5.000 0,4.000-2.000 0,3.000-3.000 0,3.000-3.000 0,-1.000-2.000 0,-2.000 0.000 1,-3.000 0.000-1,-3.000 0.000 0,-6.000 1.000 0,-5.000 4.000 0,-7.000 3.000-1,-5.000 3.000 0,-8.000 3.000-1,-5.000 3.000-2,-7.000 3.000-1,-5.000 4.000-2,-4.000 2.000-4,0.000 4.000-4,0.000 3.000-7,0.000 3.000-5,0.000 1.000-1,0.000 1.000 3,0.000-1.000 3,0.000 1.000 3,-2.000-3.000 1,-3.000-2.000 1,-3.000-3.000 0,-2.000-3.000 1,-3.000-1.000 0,1.000 4.000 1,-1.000 3.000 2,1.000 3.000 1,-1.000-1.000 2,1.000-2.000 1,-1.000-3.000 3,1.000-3.000 0,1.000-1.000 2,3.000 4.000-1,3.000 3.000 0,4.000 3.000-1,-1.000-1.000 1,-3.000-2.000 1,-3.000-3.000 0,-2.000-3.000 0,-3.000-1.000 2,1.000 4.000-1,-1.000 3.000 0,1.000 3.000 0,-1.000-1.000 1,1.000-2.000-1,-1.000-3.000 0,1.000-3.000 0,4.000-2.000 0,9.000 0.000 2,10.000 0.000 0,10.000 0.000 1,-1.000 0.000 0,-9.000 0.000 1,-10.000 0.000-1,-8.000 0.000 1,-6.000 0.000-2,1.000 0.000-2,-1.000 0.000-4,1.000 0.000-3</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0"/>
    </inkml:context>
    <inkml:brush xml:id="br0">
      <inkml:brushProperty name="width" value="0.0377758592367172" units="cm"/>
      <inkml:brushProperty name="height" value="0.0377758592367172" units="cm"/>
      <inkml:brushProperty name="color" value="#f2395b"/>
      <inkml:brushProperty name="ignorePressure" value="0"/>
    </inkml:brush>
  </inkml:definitions>
  <inkml:trace contextRef="#ctx0" brushRef="#br0">43850.000 12450.000 582,'0.000'118.000'149,"0.000"-11.000"-37,0.000-14.000-37,0.000-11.000-37,-5.000-4.000-20,-9.000 6.000-6,-10.000 7.000-5,-8.000 6.000-4,-4.000-1.000-3,3.000-5.000 0,3.000-7.000 2,4.000-5.000 0,-1.000-4.000-5,-3.000 0.000-10,-3.000 0.000-10,-2.000 0.000-10,-1.000-7.000-6,3.000-11.000-3,3.000-14.000-3,4.000-11.000-2,4.000-14.000-1,6.000-11.000 2,7.000-14.000 0,6.000-11.000 2</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0"/>
    </inkml:context>
    <inkml:brush xml:id="br0">
      <inkml:brushProperty name="width" value="0.0488916262984276" units="cm"/>
      <inkml:brushProperty name="height" value="0.0488916262984276" units="cm"/>
      <inkml:brushProperty name="color" value="#f2395b"/>
      <inkml:brushProperty name="ignorePressure" value="0"/>
    </inkml:brush>
  </inkml:definitions>
  <inkml:trace contextRef="#ctx0" brushRef="#br0">44200.000 11200.000 449,'29.000'-49.000'0,"10.000"4.000"0,10.000 3.000 0,9.000 3.000 0,6.000 4.000-1,3.000 7.000-4,3.000 6.000-4,4.000 7.000-3,1.000 5.000 4,0.000 7.000 12,0.000 6.000 12,0.000 7.000 11,-2.000 4.000 4,-3.000 3.000-5,-3.000 3.000-4,-2.000 4.000-5,-5.000 1.000-3,-2.000 0.000-4,-3.000 0.000-3,-3.000 0.000-3,-4.000 0.000-2,-3.000 0.000 3,-3.000 0.000 2,-2.000 0.000 1,-6.000 3.000 2,-6.000 6.000 3,-6.000 7.000 1,-6.000 6.000 3,-6.000 7.000 1,-2.000 10.000 2,-3.000 10.000 0,-3.000 9.000 3,-2.000 6.000-1,0.000 3.000 0,0.000 3.000-1,0.000 4.000-1,-2.000 1.000 0,-3.000 0.000-2,-3.000 0.000 0,-2.000 0.000-2,-1.000 0.000-1,3.000 0.000-1,3.000 0.000-2,4.000 0.000-1,2.000 0.000-1,4.000 0.000-3,3.000 0.000-1,3.000 0.000-2,1.000 0.000-1,1.000 0.000 0,-1.000 0.000 1,1.000 0.000-1,-3.000 0.000-1,-2.000 0.000-4,-3.000 0.000-3,-3.000 0.000-3,-1.000-5.000-1,4.000-9.000 1,3.000-10.000 0,3.000-8.000 1,-1.000-9.000-4,-2.000-6.000-7,-3.000-6.000-7,-3.000-6.000-7,-9.000-9.000-3,-11.000-8.000 3,-14.000-10.000 2,-11.000-9.000 2,-9.000-16.000 1,-3.000-22.000 0,-3.000-22.000 0,-2.000-21.000 0,-5.000-18.000-1,-2.000-12.000 1,-3.000-13.000 1,-3.000-12.000 0,1.000-4.000 0,6.000 7.000 1,7.000 6.000 1,6.000 7.000 0,7.000 11.000 3,10.000 20.000 3,10.000 18.000 4,9.000 20.000 4</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1"/>
    </inkml:context>
    <inkml:brush xml:id="br0">
      <inkml:brushProperty name="width" value="0.0362345837056637" units="cm"/>
      <inkml:brushProperty name="height" value="0.0362345837056637" units="cm"/>
      <inkml:brushProperty name="color" value="#f2395b"/>
      <inkml:brushProperty name="ignorePressure" value="0"/>
    </inkml:brush>
  </inkml:definitions>
  <inkml:trace contextRef="#ctx0" brushRef="#br0">44550.000 12250.000 607,'1.000'-113.000'20,"4.000"26.000"4,3.000 24.000 5,3.000 26.000 3,9.000 12.000 2,16.000 0.000-3,15.000 0.000-1,17.000 0.000-3,3.000 3.000-2,-5.000 6.000-4,-7.000 7.000-3,-5.000 6.000-3,-6.000 4.000-2,-3.000 4.000 0,-3.000 3.000 1,-2.000 3.000 0,-8.000 7.000-6,-8.000 14.000-15,-10.000 11.000-13,-9.000 14.000-14,-15.000 8.000-9,-18.000 7.000 0,-19.000 6.000-3,-18.000 7.000-1,-12.000-1.000 2,-3.000-6.000 3,-3.000-6.000 6,-2.000-6.000 3,-3.000-9.000 5,1.000-8.000 4,-1.000-10.000 6,1.000-9.000 4,2.000-5.000 5,7.000 0.000 6,6.000 0.000 6,7.000 0.000 6,19.000-7.000 8,35.000-11.000 11,35.000-14.000 12,34.000-11.000 11,20.000-9.000 2,6.000-3.000-9,7.000-3.000-8,6.000-2.000-8,1.000-5.000-11,-3.000-2.000-15,-3.000-3.000-15,-2.000-3.000-15,-8.000-2.000-6,-8.000 0.000 0,-10.000 0.000 2,-9.000 0.000 1,-9.000-2.000 1,-5.000-3.000 2,-7.000-3.000 2,-5.000-2.000 2,-8.000-5.000 2,-5.000-2.000 6,-7.000-3.000 4,-5.000-3.000 5,-8.000 2.000 4,-5.000 10.000 5,-7.000 10.000 4,-5.000 9.000 4,-6.000 7.000 4,-3.000 7.000 4,-3.000 6.000 4,-2.000 7.000 4,-3.000 7.000 3,1.000 9.000 2,-1.000 10.000 3,1.000 10.000 2,-1.000 11.000 1,1.000 17.000-3,-1.000 15.000-3,1.000 16.000-3,1.000 9.000-2,3.000 3.000-1,3.000 3.000-2,4.000 4.000-1,2.000-4.000-3,4.000-9.000-3,3.000-10.000-2,3.000-8.000-4,4.000-9.000-2,7.000-6.000-3,6.000-6.000-2,7.000-6.000-4,5.000-4.000-2,7.000 1.000-3,6.000-1.000-3,7.000 1.000-2,4.000-3.000-3,3.000-2.000-1,3.000-3.000-1,4.000-3.000-2,-4.000-2.000 0,-9.000 0.000 0,-10.000 0.000 0,-8.000 0.000 0,-8.000 1.000 1,-2.000 4.000 2,-3.000 3.000 1,-3.000 3.000 2,-7.000 1.000 2,-9.000 1.000 3,-10.000-1.000 1,-8.000 1.000 3,-9.000-1.000 3,-6.000 1.000 2,-6.000-1.000 2,-6.000 1.000 3,-1.000-6.000 1,7.000-8.000 0,6.000-10.000-1,7.000-9.000 0,4.000-5.000 1,3.000 0.000 2,3.000 0.000 2,4.000 0.000 1,7.000-7.000-1,13.000-11.000-6,12.000-14.000-6,13.000-11.000-5,12.000-14.000-6,13.000-11.000-5,12.000-14.000-5,13.000-11.000-6,2.000-1.000 1,-5.000 13.000 3,-7.000 12.000 4,-5.000 13.000 5,-8.000 9.000-2,-5.000 6.000-7,-7.000 7.000-8,-5.000 6.000-7</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1"/>
    </inkml:context>
    <inkml:brush xml:id="br0">
      <inkml:brushProperty name="width" value="0.0421113893389702" units="cm"/>
      <inkml:brushProperty name="height" value="0.0421113893389702" units="cm"/>
      <inkml:brushProperty name="color" value="#f2395b"/>
      <inkml:brushProperty name="ignorePressure" value="0"/>
    </inkml:brush>
  </inkml:definitions>
  <inkml:trace contextRef="#ctx0" brushRef="#br0">46350.000 12150.000 522,'-13.000'21.000'25,"26.000"-5.000"4,24.000-7.000 5,26.000-5.000 4,15.000-6.000-1,6.000-3.000-6,7.000-3.000-6,6.000-2.000-7,3.000-5.000-5,0.000-2.000-4,0.000-3.000-4,0.000-3.000-3,-5.000 1.000-4,-9.000 6.000-1,-10.000 7.000-2,-8.000 6.000-1,-11.000 1.000-7,-8.000-3.000-9,-10.000-3.000-10,-9.000-2.000-11,-15.000-5.000-2,-18.000-2.000 2,-19.000-3.000 4,-18.000-3.000 3,-14.000-6.000 5,-5.000-5.000 7,-7.000-7.000 6,-5.000-5.000 8,-3.000-1.000 4,4.000 6.000 1,3.000 7.000 1,3.000 6.000 2,3.000 3.000 4,3.000 0.000 6,3.000 0.000 6,4.000 0.000 6,4.000 1.000 3,6.000 4.000-1,7.000 3.000-1,6.000 3.000 0,3.000 3.000 2,0.000 3.000 2,0.000 3.000 3,0.000 4.000 3,3.000 5.000 2,6.000 10.000 0,7.000 10.000 0,6.000 9.000 0,3.000 10.000-2,0.000 14.000-2,0.000 11.000-3,0.000 14.000-2,0.000 7.000-3,0.000 3.000-2,0.000 3.000-1,0.000 4.000-2,0.000 2.000-2,0.000 4.000-2,0.000 3.000-3,0.000 3.000-1,-2.000 1.000-4,-3.000 1.000-6,-3.000-1.000-5,-2.000 1.000-5,-1.000-9.000-6,3.000-15.000-6,3.000-15.000-6,4.000-16.000-6,2.000-19.000-7,4.000-22.000-11,3.000-22.000-11,3.000-21.000-9</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2"/>
    </inkml:context>
    <inkml:brush xml:id="br0">
      <inkml:brushProperty name="width" value="0.0397799909114838" units="cm"/>
      <inkml:brushProperty name="height" value="0.0397799909114838" units="cm"/>
      <inkml:brushProperty name="color" value="#f2395b"/>
      <inkml:brushProperty name="ignorePressure" value="0"/>
    </inkml:brush>
  </inkml:definitions>
  <inkml:trace contextRef="#ctx0" brushRef="#br0">47350.000 11000.000 553,'-4.000'-36.000'9,"-5.000"28.000"20,-7.000 28.000 18,-5.000 29.000 20,-1.000 18.000 3,6.000 9.000-13,7.000 10.000-14,6.000 10.000-12,1.000 7.000-9,-3.000 6.000-3,-3.000 7.000-4,-2.000 6.000-4,-3.000-2.000-2,1.000-9.000-2,-1.000-10.000-2,1.000-8.000-1,-3.000-3.000-2,-2.000 7.000-3,-3.000 6.000-2,-3.000 7.000-2,-1.000-7.000-3,4.000-19.000-4,3.000-18.000-5,3.000-19.000-4,-2.000-18.000-9,-6.000-15.000-14,-6.000-15.000-14,-6.000-16.000-13,1.000-12.000 0,9.000-5.000 15,10.000-7.000 16,10.000-5.000 16,7.000-4.000 9,6.000 0.000 2,7.000 0.000 3,6.000 0.000 2,6.000 1.000 4,6.000 4.000 4,7.000 3.000 5,6.000 3.000 4,-1.000 7.000 3,-5.000 14.000 1,-7.000 11.000 3,-5.000 14.000 0,-15.000 11.000 0,-22.000 14.000-3,-22.000 11.000-4,-21.000 14.000-4,-14.000 7.000-2,-2.000 3.000 0,-3.000 3.000-1,-3.000 4.000-1,-1.000-4.000 0,4.000-9.000 1,3.000-10.000-1,3.000-8.000 2,4.000-8.000 0,7.000-2.000 3,6.000-3.000 2,7.000-3.000 2,16.000-7.000 2,29.000-9.000 1,28.000-10.000 1,28.000-8.000 1,15.000-9.000-2,4.000-6.000-6,3.000-6.000-7,3.000-6.000-6,-2.000-1.000-3,-6.000 7.000 0,-6.000 6.000 0,-6.000 7.000-1,-7.000 5.000 1,-6.000 7.000 1,-6.000 6.000 0,-6.000 7.000 1,-7.000 4.000 1,-6.000 3.000 3,-6.000 3.000 3,-6.000 4.000 2,-9.000 2.000 2,-8.000 4.000 2,-10.000 3.000 0,-9.000 3.000 2,-9.000 1.000 0,-5.000 1.000-1,-7.000-1.000 0,-5.000 1.000-1,-6.000-1.000-1,-3.000 1.000-1,-3.000-1.000-2,-2.000 1.000-1,-1.000-3.000 0,3.000-2.000 0,3.000-3.000 1,4.000-3.000 0,2.000-4.000 2,4.000-3.000-1,3.000-3.000 2,3.000-2.000-1,9.000-3.000 1,16.000 1.000 1,15.000-1.000 0,17.000 1.000 2,11.000-4.000-2,10.000-6.000-4,10.000-6.000-3,9.000-6.000-4,4.000-4.000-3,1.000 1.000-4,-1.000-1.000-4,1.000 1.000-4,1.000 1.000-2,3.000 3.000-1,3.000 3.000-2,4.000 4.000 0,-3.000-1.000-1,-5.000-3.000 2,-7.000-3.000 1,-5.000-2.000 1,-6.000-3.000 3,-3.000 1.000 2,-3.000-1.000 4,-2.000 1.000 2,-6.000-1.000 3,-6.000 1.000 2,-6.000-1.000 1,-6.000 1.000 3</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3"/>
    </inkml:context>
    <inkml:brush xml:id="br0">
      <inkml:brushProperty name="width" value="0.0383414216339588" units="cm"/>
      <inkml:brushProperty name="height" value="0.0383414216339588" units="cm"/>
      <inkml:brushProperty name="color" value="#f2395b"/>
      <inkml:brushProperty name="ignorePressure" value="0"/>
    </inkml:brush>
  </inkml:definitions>
  <inkml:trace contextRef="#ctx0" brushRef="#br0">48050.000 12150.000 573,'-19.000'-65.000'11,"13.000"23.000"12,12.000 22.000 12,13.000 22.000 13,2.000 18.000 3,-5.000 16.000-6,-7.000 15.000-5,-5.000 17.000-6,-4.000 8.000-5,0.000 4.000-3,0.000 3.000-3,0.000 3.000-4,-8.000 4.000-4,-16.000 7.000-3,-15.000 6.000-3,-15.000 7.000-4,-6.000-4.000-3,7.000-12.000-6,6.000-13.000-5,7.000-12.000-5,2.000-9.000-4,1.000-2.000-6,-1.000-3.000-4,1.000-3.000-5,2.000-13.000-7,7.000-22.000-10,6.000-22.000-9,7.000-21.000-9</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3"/>
    </inkml:context>
    <inkml:brush xml:id="br0">
      <inkml:brushProperty name="width" value="0.0466093271970749" units="cm"/>
      <inkml:brushProperty name="height" value="0.0466093271970749" units="cm"/>
      <inkml:brushProperty name="color" value="#f2395b"/>
      <inkml:brushProperty name="ignorePressure" value="0"/>
    </inkml:brush>
  </inkml:definitions>
  <inkml:trace contextRef="#ctx0" brushRef="#br0">48300.000 11350.000 472,'68.000'-91.000'-20,"-11.000"19.000"10,-14.000 19.000 12,-11.000 19.000 10,-6.000 10.000 3,4.000 4.000-1,3.000 3.000-3,3.000 3.000-2,1.000 4.000-3,1.000 7.000-2,-1.000 6.000-2,1.000 7.000-3,-4.000 7.000 1,-6.000 9.000 2,-6.000 10.000 4,-6.000 10.000 3,-4.000 8.000 3,1.000 10.000 2,-1.000 10.000 3,1.000 9.000 2,-3.000 6.000 3,-2.000 3.000 2,-3.000 3.000 3,-3.000 4.000 1,-2.000-1.000 2,0.000-3.000-2,0.000-3.000-1,0.000-2.000-1,-2.000-3.000-2,-3.000 1.000-1,-3.000-1.000-2,-2.000 1.000-2,-1.000 1.000-2,3.000 3.000-3,3.000 3.000-2,4.000 4.000-2,-1.000 7.000-1,-3.000 13.000-1,-3.000 12.000 1,-2.000 13.000-1,-3.000 7.000-1,1.000 4.000-2,-1.000 3.000-1,1.000 3.000-2,1.000-5.000-2,3.000-12.000-1,3.000-13.000-3,4.000-12.000-1,2.000-16.000-3,4.000-19.000-3,3.000-18.000-3,3.000-19.000-2,-5.000-27.000-10,-12.000-34.000-15,-13.000-35.000-14,-12.000-33.000-15,-7.000-22.000-1,1.000-5.000 12,-1.000-7.000 14,1.000-5.000 12,-4.000-15.000 7,-6.000-22.000 1,-6.000-22.000 1,-6.000-21.000 1,1.000 2.000 2,9.000 29.000 4,10.000 28.000 4,10.000 28.000 4,7.000 17.000 4,6.000 6.000 5,7.000 7.000 4,6.000 6.000 5,7.000 7.000 4,10.000 10.000 4,10.000 10.000 5,9.000 9.000 3,4.000 6.000 2,1.000 3.000-2,-1.000 3.000-2,1.000 4.000-2,-3.000 4.000-1,-2.000 6.000-2,-3.000 7.000-2,-3.000 6.000-1,-6.000 10.000-3,-5.000 17.000-4,-7.000 15.000-3,-5.000 16.000-5,-8.000 12.000-1,-5.000 9.000 0,-7.000 10.000-1,-5.000 10.000 0,-8.000 2.000 0,-5.000-3.000-2,-7.000-3.000 0,-5.000-2.000-2,-3.000-8.000-1,4.000-8.000 1,3.000-10.000-1,3.000-9.000 0,10.000-10.000-1,20.000-9.000-2,18.000-10.000-3,20.000-8.000-3,6.000-11.000 0,-2.000-8.000 2,-3.000-10.000 1,-3.000-9.000 1,-2.000-5.000 0,0.000 0.000-5,0.000 0.000-3,0.000 0.000-3</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6"/>
    </inkml:context>
    <inkml:brush xml:id="br0">
      <inkml:brushProperty name="width" value="0.0369856245815754" units="cm"/>
      <inkml:brushProperty name="height" value="0.0369856245815754" units="cm"/>
      <inkml:brushProperty name="color" value="#f2395b"/>
      <inkml:brushProperty name="ignorePressure" value="0"/>
    </inkml:brush>
  </inkml:definitions>
  <inkml:trace contextRef="#ctx0" brushRef="#br0">51100.000 12000.000 594,'48.000'-44.000'73,"-3.000"13.000"-18,-3.000 12.000-18,-2.000 13.000-19,-6.000 9.000-9,-6.000 6.000-1,-6.000 7.000-1,-6.000 6.000-2,-6.000 12.000 2,-2.000 19.000 2,-3.000 19.000 4,-3.000 19.000 2,-2.000 9.000 3,0.000 0.000 2,0.000 0.000 3,0.000 0.000 2,0.000-5.000-2,0.000-9.000-5,0.000-10.000-6,0.000-8.000-6,0.000-8.000-3,0.000-2.000-5,0.000-3.000-3,0.000-3.000-3,0.000-2.000-4,0.000 0.000-3,0.000 0.000-2,0.000 0.000-4,-4.000-4.000-9,-5.000-5.000-15,-7.000-7.000-13,-5.000-5.000-16,-6.000-8.000 1,-3.000-5.000 16,-3.000-7.000 14,-2.000-5.000 15,-3.000-4.000 10,1.000 0.000 4,-1.000 0.000 4,1.000 0.000 4,-3.000 1.000 3,-2.000 4.000 0,-3.000 3.000 1,-3.000 3.000 1,-2.000 3.000 0,0.000 3.000 0,0.000 3.000 1,0.000 4.000 0,1.000 1.000 2,4.000 0.000 6,3.000 0.000 6,3.000 0.000 4,3.000-2.000 4,3.000-3.000 1,3.000-3.000 0,4.000-2.000 1,7.000-5.000 3,13.000-2.000 6,12.000-3.000 5,13.000-3.000 6,10.000-2.000-1,10.000 0.000-7,10.000 0.000-6,9.000 0.000-6,6.000 0.000-5,3.000 0.000-1,3.000 0.000-3,4.000 0.000-1,2.000-2.000-2,4.000-3.000 2,3.000-3.000-1,3.000-2.000 2,1.000-3.000-3,1.000 1.000-6,-1.000-1.000-5,1.000 1.000-5,-3.000 1.000-7,-2.000 3.000-9,-3.000 3.000-9,-3.000 4.000-8,-7.000 1.000-6,-9.000 0.000 0,-10.000 0.000 0,-8.000 0.000-2</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7"/>
    </inkml:context>
    <inkml:brush xml:id="br0">
      <inkml:brushProperty name="width" value="0.0426987707614899" units="cm"/>
      <inkml:brushProperty name="height" value="0.0426987707614899" units="cm"/>
      <inkml:brushProperty name="color" value="#f2395b"/>
      <inkml:brushProperty name="ignorePressure" value="0"/>
    </inkml:brush>
  </inkml:definitions>
  <inkml:trace contextRef="#ctx0" brushRef="#br0">52650.000 12050.000 515,'-2.000'-47.000'3,"-3.000"6.000"8,-3.000 7.000 6,-2.000 6.000 7,-1.000 9.000 6,3.000 13.000 5,3.000 12.000 5,4.000 13.000 4,2.000 10.000 0,4.000 10.000-6,3.000 10.000-7,3.000 9.000-6,-1.000 4.000-4,-2.000 1.000-2,-3.000-1.000-2,-3.000 1.000-1,-2.000 1.000-3,0.000 3.000-1,0.000 3.000-1,0.000 4.000-2,1.000 2.000-2,4.000 4.000-2,3.000 3.000-1,3.000 3.000-2,1.000 3.000-1,1.000 3.000 1,-1.000 3.000-1,1.000 4.000 1,-1.000-1.000-2,1.000-3.000-2,-1.000-3.000-4,1.000-2.000-2,-1.000-3.000-2,1.000 1.000 0,-1.000-1.000 0,1.000 1.000-1,-1.000-7.000 1,1.000-12.000 2,-1.000-13.000 1,1.000-12.000 2,2.000-18.000 1,7.000-21.000 1,6.000-22.000 2,7.000-22.000 0,2.000-18.000 2,1.000-11.000-1,-1.000-14.000 1,1.000-11.000-1,4.000-12.000-1,9.000-9.000 1,10.000-10.000-2,10.000-8.000 0,5.000-9.000-1,4.000-6.000-3,3.000-6.000-3,3.000-6.000-3,-5.000 7.000-2,-12.000 22.000 0,-13.000 22.000-2,-12.000 23.000-1,-10.000 13.000 0,-6.000 6.000 2,-6.000 7.000 2,-6.000 6.000 1,-4.000 1.000 0,1.000-3.000-4,-1.000-3.000-3,1.000-2.000-3,-3.000 2.000-3,-2.000 9.000-5,-3.000 10.000-4,-3.000 10.000-5</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7"/>
    </inkml:context>
    <inkml:brush xml:id="br0">
      <inkml:brushProperty name="width" value="0.0459279231727123" units="cm"/>
      <inkml:brushProperty name="height" value="0.0459279231727123" units="cm"/>
      <inkml:brushProperty name="color" value="#f2395b"/>
      <inkml:brushProperty name="ignorePressure" value="0"/>
    </inkml:brush>
  </inkml:definitions>
  <inkml:trace contextRef="#ctx0" brushRef="#br0">55050.000 11850.000 479,'-25.000'117.000'145,"0.000"-16.000"-31,0.000-15.000-33,0.000-15.000-33,0.000-6.000-18,0.000 7.000-4,0.000 6.000-5,0.000 7.000-4,0.000 5.000-3,0.000 7.000-4,0.000 6.000-3,0.000 7.000-2,1.000 0.000-3,4.000-2.000-1,3.000-3.000-3,3.000-3.000 0,3.000-10.000-5,3.000-16.000-6,3.000-15.000-8,4.000-15.000-6,-1.000-18.000-12,-3.000-19.000-18,-3.000-18.000-18,-2.000-19.000-17</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29:10"/>
    </inkml:context>
    <inkml:brush xml:id="br0">
      <inkml:brushProperty name="width" value="0.047358077019453" units="cm"/>
      <inkml:brushProperty name="height" value="0.047358077019453" units="cm"/>
      <inkml:brushProperty name="color" value="#f2395b"/>
      <inkml:brushProperty name="ignorePressure" value="0"/>
    </inkml:brush>
  </inkml:definitions>
  <inkml:trace contextRef="#ctx0" brushRef="#br0">84600.000 45500.000 464,'-72.000'0.000'4,"6.000"0.000"9,7.000 0.000 8,6.000 0.000 9,20.000 0.000 5,34.000 0.000 2,35.000 0.000 4,35.000 0.000 2,24.000 1.000-2,16.000 4.000-5,15.000 3.000-5,17.000 3.000-6,8.000 1.000-4,4.000 1.000-3,3.000-1.000-3,3.000 1.000-3,6.000 1.000-2,9.000 3.000 0,10.000 3.000 0,10.000 4.000-1,7.000-1.000 0,6.000-3.000-3,7.000-3.000-2,6.000-2.000-2,12.000-5.000-1,19.000-2.000 1,19.000-3.000 2,19.000-3.000 0,15.000-7.000 1,13.000-9.000 1,12.000-10.000-1,13.000-8.000 2,1.000-4.000-2,-9.000 3.000 0,-10.000 3.000-1,-8.000 4.000-1,-15.000 2.000-2,-19.000 4.000-2,-18.000 3.000-3,-19.000 3.000-3,-21.000 3.000-1,-21.000 3.000 0,-22.000 3.000-1,-22.000 4.000 1,-19.000 2.000-1,-16.000 4.000 0,-15.000 3.000-2,-15.000 3.000 0</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8"/>
    </inkml:context>
    <inkml:brush xml:id="br0">
      <inkml:brushProperty name="width" value="0.0454058386385441" units="cm"/>
      <inkml:brushProperty name="height" value="0.0454058386385441" units="cm"/>
      <inkml:brushProperty name="color" value="#f2395b"/>
      <inkml:brushProperty name="ignorePressure" value="0"/>
    </inkml:brush>
  </inkml:definitions>
  <inkml:trace contextRef="#ctx0" brushRef="#br0">55100.000 11450.000 484,'28.000'-50.000'0,"6.000"0.000"0,7.000 0.000 0,6.000 0.000 0,3.000 3.000 6,0.000 6.000 10,0.000 7.000 13,0.000 6.000 10,0.000 7.000 4,0.000 10.000-5,0.000 10.000-3,0.000 9.000-4,-4.000 7.000-4,-5.000 7.000-4,-7.000 6.000-3,-5.000 7.000-3,-8.000 8.000-4,-5.000 14.000-3,-7.000 11.000-3,-5.000 14.000-2,-9.000 7.000-3,-9.000 3.000-1,-10.000 3.000-2,-8.000 4.000-1,-11.000-3.000-2,-8.000-5.000-3,-10.000-7.000-2,-9.000-5.000-4,-4.000-8.000-1,4.000-5.000 0,3.000-7.000-1,3.000-5.000-1,4.000-8.000 2,7.000-5.000 2,6.000-7.000 3,7.000-5.000 3,22.000-8.000 3,42.000-5.000 3,40.000-7.000 3,41.000-5.000 4,13.000-4.000 0,-11.000 0.000 0,-14.000 0.000-1,-11.000 0.000 0,-11.000 1.000-1,-5.000 4.000 0,-7.000 3.000 1,-5.000 3.000 1,-8.000 4.000 0,-5.000 7.000 2,-7.000 6.000 2,-5.000 7.000 1,-8.000 2.000 1,-5.000 1.000 0,-7.000-1.000 0,-5.000 1.000 1,-9.000 2.000-1,-9.000 7.000 0,-10.000 6.000 0,-8.000 7.000 0,-8.000 2.000-1,-2.000 1.000 0,-3.000-1.000 0,-3.000 1.000-1,-4.000 2.000 0,-3.000 7.000-2,-3.000 6.000-3,-2.000 7.000-1,-5.000 0.000-1,-2.000-2.000-1,-3.000-3.000-1,-3.000-3.000 0,1.000-4.000-1,6.000-3.000-2,7.000-3.000-1,6.000-2.000-1,13.000-17.000-14,23.000-28.000-24,22.000-28.000-24,22.000-27.000-26,8.000-15.000-4,-2.000 0.000 15,-3.000 0.000 15,-3.000 0.000 16</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8"/>
    </inkml:context>
    <inkml:brush xml:id="br0">
      <inkml:brushProperty name="width" value="0.0381015464663506" units="cm"/>
      <inkml:brushProperty name="height" value="0.0381015464663506" units="cm"/>
      <inkml:brushProperty name="color" value="#f2395b"/>
      <inkml:brushProperty name="ignorePressure" value="0"/>
    </inkml:brush>
  </inkml:definitions>
  <inkml:trace contextRef="#ctx0" brushRef="#br0">57150.000 11050.000 577,'-19.000'-21.000'53,"13.000"10.000"-1,12.000 10.000 1,13.000 9.000 1,9.000 9.000-4,6.000 9.000-6,7.000 10.000-6,6.000 10.000-7,-2.000 4.000-7,-9.000 0.000-8,-10.000 0.000-8,-8.000 0.000-9,-8.000 3.000-8,-2.000 6.000-6,-3.000 7.000-7,-3.000 6.000-7,-7.000 1.000-1,-9.000-3.000 3,-10.000-3.000 3,-8.000-2.000 3,-8.000-5.000-2,-2.000-2.000-9,-3.000-3.000-10,-3.000-3.000-8,2.000-7.000-1,10.000-9.000 7,10.000-10.000 7,9.000-8.000 8</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9"/>
    </inkml:context>
    <inkml:brush xml:id="br0">
      <inkml:brushProperty name="width" value="0.0422575399279594" units="cm"/>
      <inkml:brushProperty name="height" value="0.0422575399279594" units="cm"/>
      <inkml:brushProperty name="color" value="#f2395b"/>
      <inkml:brushProperty name="ignorePressure" value="0"/>
    </inkml:brush>
  </inkml:definitions>
  <inkml:trace contextRef="#ctx0" brushRef="#br0">56500.000 12450.000 520,'-57.000'20.000'27,"39.000"-9.000"6,36.000-10.000 4,39.000-8.000 5,19.000-8.000-1,4.000-2.000-5,3.000-3.000-6,3.000-3.000-6,-1.000-2.000-6,-2.000 0.000-6,-3.000 0.000-6,-3.000 0.000-7,-9.000 1.000-5,-11.000 4.000-2,-14.000 3.000-4,-11.000 3.000-3,-14.000 7.000-1,-11.000 14.000-1,-14.000 11.000-1,-11.000 14.000 0,-9.000 3.000 4,-3.000-2.000 6,-3.000-3.000 7,-2.000-3.000 8,-3.000-2.000 2,1.000 0.000 2,-1.000 0.000 0,1.000 0.000 0,1.000 3.000 0,3.000 6.000 0,3.000 7.000-1,4.000 6.000-1,-3.000 4.000-1,-5.000 4.000-1,-7.000 3.000-2,-5.000 3.000-1,-6.000 3.000-1,-3.000 3.000-2,-3.000 3.000-1,-2.000 4.000-2,-1.000 2.000-1,3.000 4.000-3,3.000 3.000-1,4.000 3.000-1,5.000-5.000-3,10.000-12.000 0,10.000-13.000-2,9.000-12.000-2,12.000-16.000-2,16.000-19.000-6,15.000-18.000-5,17.000-19.000-5,10.000-13.000-1,6.000-6.000 5,7.000-6.000 5,6.000-6.000 3,-1.000-1.000 5,-5.000 7.000 4,-7.000 6.000 4,-5.000 7.000 4,-6.000 5.000 5,-3.000 7.000 5,-3.000 6.000 6,-2.000 7.000 6,-5.000 4.000 5,-2.000 3.000 4,-3.000 3.000 6,-3.000 4.000 4,-4.000 5.000 3,-3.000 10.000-2,-3.000 10.000-1,-2.000 9.000-1,-5.000 4.000-2,-2.000 1.000-5,-3.000-1.000-3,-3.000 1.000-4,-2.000 1.000-3,0.000 3.000-1,0.000 3.000-1,0.000 4.000-2,0.000-1.000-3,0.000-3.000-3,0.000-3.000-4,0.000-2.000-5,0.000-3.000-6,0.000 1.000-12,0.000-1.000-10,0.000 1.000-12,0.000-10.000-2,0.000-19.000 3,0.000-18.000 4,0.000-19.000 5,6.000-22.000 0,13.000-25.000-1,12.000-25.000-2,13.000-25.000-2,9.000-19.000 1,6.000-12.000 4,7.000-13.000 4,6.000-12.000 5,3.000-12.000 1,0.000-8.000 1,0.000-10.000 1,0.000-9.000 0,-4.000 4.000 3,-5.000 19.000 2,-7.000 19.000 5,-5.000 19.000 2,-6.000 16.000 6,-3.000 17.000 5,-3.000 15.000 6,-2.000 16.000 6,-11.000 23.000 13,-15.000 31.000 20,-15.000 32.000 19,-16.000 31.000 20,-7.000 20.000 0,4.000 9.000-19,3.000 10.000-19,3.000 10.000-19,3.000 0.000-13,3.000-5.000-5,3.000-7.000-5,4.000-5.000-7,5.000-9.000-3,10.000-9.000 0,10.000-10.000-2,9.000-8.000-1,7.000-6.000-3,7.000 1.000-7,6.000-1.000-7,7.000 1.000-5,-1.000 1.000-4,-6.000 3.000 1,-6.000 3.000 1,-6.000 4.000 1,-9.000 2.000 3,-8.000 4.000 5,-10.000 3.000 7,-9.000 3.000 4,-9.000 3.000 4,-5.000 3.000 0,-7.000 3.000 1,-5.000 4.000 0,-9.000 2.000 1,-9.000 4.000 3,-10.000 3.000 2,-8.000 3.000 3,-6.000-1.000 3,1.000-2.000 2,-1.000-3.000 3,1.000-3.000 4,5.000-6.000-1,14.000-5.000-3,11.000-7.000-2,14.000-5.000-4,13.000-8.000-1,16.000-5.000-2,15.000-7.000 0,17.000-5.000-1,8.000-4.000-3,4.000 0.000-4,3.000 0.000-5,3.000 0.000-4,-2.000 0.000-2,-6.000 0.000 2,-6.000 0.000 2,-6.000 0.000 2,-7.000 3.000 2,-6.000 6.000 2,-6.000 7.000 2,-6.000 6.000 1,-12.000 3.000 2,-15.000 0.000 0,-15.000 0.000 0,-16.000 0.000-1,-10.000 1.000 1,-3.000 4.000-2,-3.000 3.000 0,-2.000 3.000-1,-6.000 3.000 0,-6.000 3.000 0,-6.000 3.000 0,-6.000 4.000 1,-4.000-1.000 1,1.000-3.000 1,-1.000-3.000 3,1.000-2.000 1,5.000-6.000 0,14.000-6.000 0,11.000-6.000-1,14.000-6.000 0,16.000-4.000 3,22.000 1.000 7,22.000-1.000 9,23.000 1.000 7,17.000-6.000 1,17.000-8.000-5,15.000-10.000-5,16.000-9.000-5,5.000-5.000-5,-2.000 0.000-5,-3.000 0.000-4,-3.000 0.000-6,-9.000 1.000-3,-11.000 4.000-5,-14.000 3.000-4,-11.000 3.000-5,-17.000-4.000-10,-18.000-8.000-17,-19.000-10.000-17,-18.000-9.000-18,-10.000-4.000 1,0.000 4.000 18,0.000 3.000 19,0.000 3.000 18,1.000 4.000 11,4.000 7.000 5,3.000 6.000 4,3.000 7.000 6,1.000 2.000 7,1.000 1.000 9,-1.000-1.000 11,1.000 1.000 10,1.000 5.000 8,3.000 14.000 5,3.000 11.000 5,4.000 14.000 6,-3.000 7.000-1,-5.000 3.000-9,-7.000 3.000-7,-5.000 4.000-8,-6.000 4.000-7,-3.000 6.000-4,-3.000 7.000-6,-2.000 6.000-5,-9.000 4.000-4,-12.000 4.000-4,-13.000 3.000-4,-12.000 3.000-5,-7.000 1.000-1,1.000 1.000 1,-1.000-1.000 1,1.000 1.000 0,1.000-6.000-7,3.000-8.000-16,3.000-10.000-15,4.000-9.000-16,5.000-12.000-7,10.000-11.000 0,10.000-14.000 1,9.000-11.000 0</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49"/>
    </inkml:context>
    <inkml:brush xml:id="br0">
      <inkml:brushProperty name="width" value="0.0416249521076679" units="cm"/>
      <inkml:brushProperty name="height" value="0.0416249521076679" units="cm"/>
      <inkml:brushProperty name="color" value="#f2395b"/>
      <inkml:brushProperty name="ignorePressure" value="0"/>
    </inkml:brush>
  </inkml:definitions>
  <inkml:trace contextRef="#ctx0" brushRef="#br0">58250.000 13650.000 528,'70.000'93.000'4,"-9.000"-11.000"10,-10.000-14.000 8,-8.000-11.000 9,-4.000-6.000 5,3.000 4.000 4,3.000 3.000 3,4.000 3.000 4,-1.000-1.000-2,-3.000-2.000-3,-3.000-3.000-6,-2.000-3.000-3,-5.000-2.000-6,-2.000 0.000-5,-3.000 0.000-4,-3.000 0.000-6,-9.000-4.000-14,-11.000-5.000-23,-14.000-7.000-22,-11.000-5.000-23,-7.000-9.000-8,0.000-9.000 5,0.000-10.000 6,0.000-8.000 5</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51"/>
    </inkml:context>
    <inkml:brush xml:id="br0">
      <inkml:brushProperty name="width" value="0.0449010096490383" units="cm"/>
      <inkml:brushProperty name="height" value="0.0449010096490383" units="cm"/>
      <inkml:brushProperty name="color" value="#f2395b"/>
      <inkml:brushProperty name="ignorePressure" value="0"/>
    </inkml:brush>
  </inkml:definitions>
  <inkml:trace contextRef="#ctx0" brushRef="#br0">68350.000 13250.000 489,'0.000'-69.000'77,"0.000"13.000"-20,0.000 12.000-20,0.000 13.000-21,0.000 2.000-10,0.000-5.000-1,0.000-7.000-1,0.000-5.000 0,-2.000-3.000-2,-3.000 4.000-1,-3.000 3.000-3,-2.000 3.000-1,-5.000 4.000-2,-2.000 7.000 2,-3.000 6.000 0,-3.000 7.000 1,-4.000 2.000 1,-3.000 1.000 1,-3.000-1.000 3,-2.000 1.000 1,-6.000 7.000 2,-6.000 16.000 1,-6.000 15.000 1,-6.000 17.000 1,-2.000 10.000 0,3.000 6.000 1,3.000 7.000-1,4.000 6.000 0,2.000 6.000 0,4.000 6.000 0,3.000 7.000-1,3.000 6.000 0,3.000 3.000 0,3.000 0.000-1,3.000 0.000-2,4.000 0.000 0,4.000-4.000-1,6.000-5.000 0,7.000-7.000 1,6.000-5.000 1,3.000-9.000-1,0.000-9.000-2,0.000-10.000-1,0.000-8.000-2,9.000-12.000-1,19.000-12.000 0,19.000-13.000-2,19.000-12.000 0,7.000-15.000-1,-3.000-15.000 2,-3.000-15.000 0,-2.000-16.000 1,0.000-13.000-2,7.000-9.000-4,6.000-10.000-5,7.000-8.000-4,2.000-9.000-3,1.000-6.000 1,-1.000-6.000 0,1.000-6.000-1,-4.000-6.000 2,-6.000-2.000 0,-6.000-3.000 0,-6.000-3.000 2,-4.000-4.000 1,1.000-3.000 2,-1.000-3.000 2,1.000-2.000 2,-4.000 2.000 2,-6.000 9.000 2,-6.000 10.000 2,-6.000 10.000 1,-9.000 10.000 4,-8.000 13.000 3,-10.000 12.000 4,-9.000 13.000 3,-4.000 12.000 2,4.000 13.000 1,3.000 12.000 1,3.000 13.000 0,-4.000 18.000 4,-8.000 26.000 5,-10.000 24.000 7,-9.000 26.000 5,-5.000 18.000 0,0.000 13.000-5,0.000 12.000-6,0.000 13.000-7,1.000 4.000-3,4.000-3.000-1,3.000-3.000-3,3.000-2.000-2,1.000-1.000-2,1.000 3.000-3,-1.000 3.000-2,1.000 4.000-3,1.000 1.000-2,3.000 0.000-2,3.000 0.000-4,4.000 0.000-3,2.000 3.000-1,4.000 6.000 0,3.000 7.000-2,3.000 6.000 1,6.000 4.000-5,9.000 4.000-5,10.000 3.000-7,10.000 3.000-7,0.000-15.000 1,-5.000-30.000 5,-7.000-32.000 6,-5.000-30.000 5,-4.000-17.000-3,0.000 1.000-11,0.000-1.000-13,0.000 1.000-11</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5:53"/>
    </inkml:context>
    <inkml:brush xml:id="br0">
      <inkml:brushProperty name="width" value="0.0315238907933235" units="cm"/>
      <inkml:brushProperty name="height" value="0.0315238907933235" units="cm"/>
      <inkml:brushProperty name="color" value="#f2395b"/>
      <inkml:brushProperty name="ignorePressure" value="0"/>
    </inkml:brush>
  </inkml:definitions>
  <inkml:trace contextRef="#ctx0" brushRef="#br0">51100.000 12000.000 697,'3.000'-44.000'19,"6.000"13.000"6,7.000 12.000 9,6.000 13.000 7,4.000 7.000 0,4.000 4.000-5,3.000 3.000-5,3.000 3.000-7,1.000-1.000-5,1.000-2.000-5,-1.000-3.000-3,1.000-3.000-6,1.000-2.000-3,3.000 0.000-1,3.000 0.000-4,4.000 0.000-1,-3.000 0.000-2,-5.000 0.000-1,-7.000 0.000 0,-5.000 0.000-1,-4.000 0.000 0,0.000 0.000-1,0.000 0.000 0,0.000 0.000-1,-8.000 3.000-8,-16.000 6.000-17,-15.000 7.000-16,-15.000 6.000-17</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6:18"/>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81000.000 13150.000 999,'10.000'-49.000'0,"23.000"4.000"0,22.000 3.000 0,22.000 3.000 0,1.000 7.000-6,-19.000 14.000-12,-18.000 11.000-12,-19.000 14.000-12</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6"/>
    </inkml:context>
    <inkml:brush xml:id="br0">
      <inkml:brushProperty name="width" value="0.047034963965416" units="cm"/>
      <inkml:brushProperty name="height" value="0.047034963965416" units="cm"/>
      <inkml:brushProperty name="color" value="#00bff3"/>
      <inkml:brushProperty name="ignorePressure" value="0"/>
    </inkml:brush>
  </inkml:definitions>
  <inkml:trace contextRef="#ctx0" brushRef="#br0">83300.000 16000.000 467,'-52.000'-21.000'80,"-3.000"10.000"-17,-3.000 10.000-16,-2.000 9.000-17,0.000 2.000-12,7.000-2.000-5,6.000-3.000-6,7.000-3.000-7,-3.000-1.000-2,-8.000 4.000-1,-10.000 3.000 0,-9.000 3.000 0,-4.000-1.000-1,4.000-2.000 0,3.000-3.000-1,3.000-3.000 0,4.000-2.000 0,7.000 0.000 1,6.000 0.000 1,7.000 0.000 2,7.000 7.000 2,9.000 17.000 6,10.000 15.000 3,10.000 16.000 6,4.000 7.000 1,0.000 1.000-2,0.000-1.000 0,0.000 1.000-1,0.000 1.000 0,0.000 3.000 2,0.000 3.000 2,0.000 4.000 2,0.000 2.000 0,0.000 4.000-2,0.000 3.000-4,0.000 3.000-1,-2.000 3.000-3,-3.000 3.000-1,-3.000 3.000-1,-2.000 4.000 0,-3.000-3.000-2,1.000-5.000 1,-1.000-7.000 0,1.000-5.000 0,-3.000-3.000-1,-2.000 4.000 0,-3.000 3.000 0,-3.000 3.000-1,1.000-1.000-2,6.000-2.000-3,7.000-3.000-3,6.000-3.000-5,1.000-4.000 0,-3.000-3.000 0,-3.000-3.000 1,-2.000-2.000 1,-1.000-5.000 0,3.000-2.000 0,3.000-3.000-1,4.000-3.000 0,-1.000-4.000-1,-3.000-3.000-2,-3.000-3.000-4,-2.000-2.000-2,5.000-14.000-8,16.000-21.000-13,15.000-22.000-13,17.000-22.000-12,3.000-11.000-4,-5.000 0.000 7,-7.000 0.000 5,-5.000 0.000 7</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6"/>
    </inkml:context>
    <inkml:brush xml:id="br0">
      <inkml:brushProperty name="width" value="0.0446891039609909" units="cm"/>
      <inkml:brushProperty name="height" value="0.0446891039609909" units="cm"/>
      <inkml:brushProperty name="color" value="#00bff3"/>
      <inkml:brushProperty name="ignorePressure" value="0"/>
    </inkml:brush>
  </inkml:definitions>
  <inkml:trace contextRef="#ctx0" brushRef="#br0">84000.000 16150.000 492,'-24.000'-18.000'8,"4.000"17.000"16,3.000 15.000 17,3.000 16.000 16,-1.000 12.000 3,-2.000 9.000-10,-3.000 10.000-8,-3.000 10.000-11,-4.000 5.000-5,-3.000 4.000-3,-3.000 3.000-4,-2.000 3.000-2,-6.000 3.000-3,-6.000 3.000 0,-6.000 3.000 0,-6.000 4.000-2,-4.000 4.000 0,1.000 6.000 0,-1.000 7.000-2,1.000 6.000 1,-3.000 3.000-4,-2.000 0.000-4,-3.000 0.000-3,-3.000 0.000-6,-1.000 0.000-2,4.000 0.000-1,3.000 0.000-1,3.000 0.000-1,6.000-7.000-3,9.000-11.000-6,10.000-14.000-4,10.000-11.000-4,14.000-28.000-8,23.000-40.000-6,22.000-40.000-8,22.000-41.000-7,13.000-30.000 0,7.000-19.000 10,6.000-18.000 8,7.000-19.000 9,-3.000-1.000 7,-8.000 20.000 2,-10.000 18.000 3,-9.000 20.000 2,-9.000 13.000 4,-5.000 9.000 0,-7.000 10.000 3,-5.000 10.000 2</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6"/>
    </inkml:context>
    <inkml:brush xml:id="br0">
      <inkml:brushProperty name="width" value="0.0519751645624638" units="cm"/>
      <inkml:brushProperty name="height" value="0.0519751645624638" units="cm"/>
      <inkml:brushProperty name="color" value="#00bff3"/>
      <inkml:brushProperty name="ignorePressure" value="0"/>
    </inkml:brush>
  </inkml:definitions>
  <inkml:trace contextRef="#ctx0" brushRef="#br0">83600.000 17050.000 423,'48.000'-79.000'-1,"-3.000"-5.000"0,-3.000-7.000 0,-2.000-5.000-2,-5.000 3.000 1,-2.000 17.000 1,-3.000 15.000 1,-3.000 16.000 2,-1.000 5.000 1,4.000-2.000 4,3.000-3.000 3,3.000-3.000 3,-1.000 4.000 6,-2.000 13.000 9,-3.000 12.000 10,-3.000 13.000 8,-6.000 13.000 2,-5.000 17.000-5,-7.000 15.000-5,-5.000 16.000-6,-4.000 13.000-2,0.000 14.000-1,0.000 11.000-2,0.000 14.000 0,-2.000 8.000-2,-3.000 7.000-3,-3.000 6.000-4,-2.000 7.000-2,-3.000-1.000-3,1.000-6.000-2,-1.000-6.000-1,1.000-6.000-2,1.000-6.000-2,3.000-2.000 0,3.000-3.000-1,4.000-3.000-1,-1.000-4.000-3,-3.000-3.000-2,-3.000-3.000-3,-2.000-2.000-4,-1.000-5.000-1,3.000-2.000-1,3.000-3.000-1,4.000-3.000-1,-3.000-6.000-5,-5.000-5.000-11,-7.000-7.000-11,-5.000-5.000-11,-12.000-19.000-3,-16.000-27.000 2,-15.000-28.000 4,-15.000-28.000 3,-6.000-17.000 5,7.000-2.000 5,6.000-3.000 6,7.000-3.000 6,4.000-1.000 4,3.000 4.000 5,3.000 3.000 4,4.000 3.000 4,4.000 3.000 4,6.000 3.000 2,7.000 3.000 2,6.000 4.000 2,6.000 2.000 2,6.000 4.000 2,7.000 3.000 1,6.000 3.000 3,6.000 1.000 1,6.000 1.000 4,7.000-1.000 2,6.000 1.000 3,9.000-1.000 0,13.000 1.000-2,12.000-1.000-3,13.000 1.000-2,9.000 1.000-2,6.000 3.000-4,7.000 3.000-2,6.000 4.000-4,-1.000 2.000-4,-5.000 4.000-5,-7.000 3.000-4,-5.000 3.000-6,-8.000 3.000-4,-5.000 3.000-4,-7.000 3.000-5,-5.000 4.000-3,-8.000 1.000-1,-5.000 0.000 5,-7.000 0.000 4,-5.000 0.000 3</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0"/>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77550.000 15000.000 999,'-135.000'-47.000'-24,"32.000"6.000"-4,31.000 7.000-5,32.000 6.000-5</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7"/>
    </inkml:context>
    <inkml:brush xml:id="br0">
      <inkml:brushProperty name="width" value="0.041793517768383" units="cm"/>
      <inkml:brushProperty name="height" value="0.041793517768383" units="cm"/>
      <inkml:brushProperty name="color" value="#00bff3"/>
      <inkml:brushProperty name="ignorePressure" value="0"/>
    </inkml:brush>
  </inkml:definitions>
  <inkml:trace contextRef="#ctx0" brushRef="#br0">84700.000 17150.000 526,'25.000'-68.000'44,"0.000"17.000"-3,0.000 15.000-1,0.000 16.000-3,1.000 12.000-2,4.000 9.000-3,3.000 10.000-3,3.000 10.000-3,1.000 8.000-3,1.000 10.000-2,-1.000 10.000-2,1.000 9.000-3,-6.000 7.000-1,-8.000 7.000 0,-10.000 6.000-1,-9.000 7.000-1,-7.000 4.000 0,-3.000 3.000-2,-3.000 3.000-1,-2.000 4.000-2,-8.000 1.000-2,-8.000 0.000-2,-10.000 0.000-2,-9.000 0.000-3,-4.000-5.000 0,4.000-9.000 1,3.000-10.000 0,3.000-8.000 1,9.000-23.000-2,16.000-34.000-4,15.000-35.000-5,17.000-33.000-3,19.000-26.000-2,26.000-16.000 3,24.000-15.000 2,26.000-15.000 2,13.000-11.000 0,4.000-2.000-2,3.000-3.000-1,3.000-3.000-2,-8.000 5.000-4,-19.000 17.000-7,-18.000 15.000-6,-19.000 16.000-6,-12.000 9.000-4,-2.000 3.000-2,-3.000 3.000-2,-3.000 4.000-3,-6.000 7.000 3,-5.000 13.000 7,-7.000 12.000 5,-5.000 13.000 7</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7"/>
    </inkml:context>
    <inkml:brush xml:id="br0">
      <inkml:brushProperty name="width" value="0.0490161553025246" units="cm"/>
      <inkml:brushProperty name="height" value="0.0490161553025246" units="cm"/>
      <inkml:brushProperty name="color" value="#00bff3"/>
      <inkml:brushProperty name="ignorePressure" value="0"/>
    </inkml:brush>
  </inkml:definitions>
  <inkml:trace contextRef="#ctx0" brushRef="#br0">86450.000 15800.000 448,'25.000'-22.000'65,"0.000"6.000"-15,0.000 7.000-13,0.000 6.000-13,7.000 1.000-8,17.000-3.000-2,15.000-3.000-1,16.000-2.000-2,5.000-1.000-2,-2.000 3.000-5,-3.000 3.000-4,-3.000 4.000-5,-9.000 2.000 0,-11.000 4.000 1,-14.000 3.000 3,-11.000 3.000 2,-7.000 3.000 0,0.000 3.000-4,0.000 3.000-3,0.000 4.000-3,-4.000 4.000 0,-5.000 6.000 5,-7.000 7.000 4,-5.000 6.000 4,-4.000 1.000 3,0.000-3.000 4,0.000-3.000 3,0.000-2.000 3,-2.000 0.000 1,-3.000 7.000 1,-3.000 6.000 0,-2.000 7.000-1,-1.000 4.000 1,3.000 3.000-1,3.000 3.000 1,4.000 4.000-1,-1.000 4.000 0,-3.000 6.000-3,-3.000 7.000-1,-2.000 6.000-1,-3.000 3.000-2,1.000 0.000-1,-1.000 0.000-1,1.000 0.000-1,-1.000-2.000 0,1.000-3.000 0,-1.000-3.000 1,1.000-2.000 1,-1.000-3.000-2,1.000 1.000-2,-1.000-1.000-2,1.000 1.000-3,-3.000-4.000-2,-2.000-6.000 0,-3.000-6.000-1,-3.000-6.000 0,-4.000-7.000 0,-3.000-6.000-2,-3.000-6.000 0,-2.000-6.000-1,-6.000-4.000-2,-6.000 1.000-2,-6.000-1.000-4,-6.000 1.000-1,-10.000-3.000-4,-12.000-2.000-1,-13.000-3.000-4,-12.000-3.000-1,-5.000-6.000-5,3.000-5.000-7,3.000-7.000-6,4.000-5.000-7,8.000-8.000 0,17.000-5.000 8,15.000-7.000 8,16.000-5.000 7,9.000-6.000 3,3.000-3.000-3,3.000-3.000-3,4.000-2.000-2</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8"/>
    </inkml:context>
    <inkml:brush xml:id="br0">
      <inkml:brushProperty name="width" value="0.041974063962698" units="cm"/>
      <inkml:brushProperty name="height" value="0.041974063962698" units="cm"/>
      <inkml:brushProperty name="color" value="#00bff3"/>
      <inkml:brushProperty name="ignorePressure" value="0"/>
    </inkml:brush>
  </inkml:definitions>
  <inkml:trace contextRef="#ctx0" brushRef="#br0">88650.000 16050.000 524,'93.000'-44.000'70,"-11.000"13.000"-10,-14.000 12.000-11,-11.000 13.000-10,-9.000 9.000-7,-3.000 6.000-4,-3.000 7.000-4,-2.000 6.000-4,-6.000 6.000-3,-6.000 6.000-4,-6.000 7.000-2,-6.000 6.000-4,-9.000 7.000-2,-8.000 10.000-3,-10.000 10.000-2,-9.000 9.000-4,-13.000 4.000-1,-16.000 1.000-3,-15.000-1.000-3,-15.000 1.000-2,-7.000-4.000 0,3.000-6.000 0,3.000-6.000 2,4.000-6.000 2,4.000-6.000 1,6.000-2.000 2,7.000-3.000 1,6.000-3.000 2,17.000-7.000 3,28.000-9.000 4,28.000-10.000 3,29.000-8.000 5,15.000-6.000 0,3.000 1.000-1,3.000-1.000-1,4.000 1.000-2,-4.000 1.000 0,-9.000 3.000-1,-10.000 3.000 1,-8.000 4.000 0,-9.000 2.000 0,-6.000 4.000 1,-6.000 3.000 1,-6.000 3.000 0,-6.000 1.000 0,-2.000 1.000 0,-3.000-1.000 0,-3.000 1.000-1,-7.000-1.000-1,-9.000 1.000 0,-10.000-1.000-1,-8.000 1.000-1,-9.000 1.000-2,-6.000 3.000-1,-6.000 3.000-2,-6.000 4.000-3,-6.000-1.000 0,-2.000-3.000 0,-3.000-3.000 1,-3.000-2.000 0,-4.000-3.000-2,-3.000 1.000-5,-3.000-1.000-5,-2.000 1.000-6,3.000-6.000-2,14.000-8.000 0,11.000-10.000 0,14.000-9.000 1</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9"/>
    </inkml:context>
    <inkml:brush xml:id="br0">
      <inkml:brushProperty name="width" value="0.0577964000403881" units="cm"/>
      <inkml:brushProperty name="height" value="0.0577964000403881" units="cm"/>
      <inkml:brushProperty name="color" value="#00bff3"/>
      <inkml:brushProperty name="ignorePressure" value="0"/>
    </inkml:brush>
  </inkml:definitions>
  <inkml:trace contextRef="#ctx0" brushRef="#br0">90300.000 17550.000 380,'21.000'-47.000'2,"-5.000"6.000"5,-7.000 7.000 4,-5.000 6.000 5,-3.000 1.000 3,4.000-3.000-1,3.000-3.000 1,3.000-2.000 1,-1.000-1.000-2,-2.000 3.000-1,-3.000 3.000-3,-3.000 4.000-1,-2.000-1.000-3,0.000-3.000-1,0.000-3.000-2,0.000-2.000-1,-2.000-3.000-1,-3.000 1.000 1,-3.000-1.000 0,-2.000 1.000 1,-6.000 2.000 1,-6.000 7.000 0,-6.000 6.000 1,-6.000 7.000 0,-6.000 8.000 0,-2.000 14.000 0,-3.000 11.000 1,-3.000 14.000-1,-4.000 11.000 0,-3.000 14.000 1,-3.000 11.000-1,-2.000 14.000 0,-3.000 5.000 0,1.000 1.000 0,-1.000-1.000 0,1.000 1.000 0,1.000 1.000 0,3.000 3.000-1,3.000 3.000 0,4.000 4.000 0,2.000 1.000-2,4.000 0.000 0,3.000 0.000-1,3.000 0.000-1,4.000-5.000-1,7.000-9.000-1,6.000-10.000 0,7.000-8.000-1,10.000-11.000-2,16.000-8.000-4,15.000-10.000-2,17.000-9.000-4,11.000-15.000-3,10.000-18.000-1,10.000-19.000-2,9.000-18.000-2,7.000-18.000-2,7.000-16.000 0,6.000-15.000-1,7.000-15.000-1,2.000-12.000 1,1.000-6.000 0,-1.000-6.000 2,1.000-6.000 1,-6.000-9.000 0,-8.000-8.000 1,-10.000-10.000 1,-9.000-9.000 1,-9.000-2.000 1,-5.000 6.000 2,-7.000 7.000 4,-5.000 6.000 1,-8.000 10.000 4,-5.000 17.000 2,-7.000 15.000 5,-5.000 16.000 2,-6.000 12.000 3,-3.000 9.000 0,-3.000 10.000 2,-2.000 10.000 0,-3.000 7.000 4,1.000 6.000 5,-1.000 7.000 7,1.000 6.000 6,-9.000 20.000 5,-15.000 34.000 4,-15.000 35.000 3,-16.000 35.000 4,-10.000 18.000-2,-3.000 3.000-6,-3.000 3.000-6,-2.000 4.000-7,0.000 2.000-4,7.000 4.000-3,6.000 3.000-1,7.000 3.000-3,4.000-1.000-3,3.000-2.000-4,3.000-3.000-4,4.000-3.000-4,4.000-4.000-1,6.000-3.000 1,7.000-3.000 1,6.000-2.000 1,3.000-8.000-6,0.000-8.000-9,0.000-10.000-12,0.000-9.000-10,1.000-7.000-7,4.000-3.000-3,3.000-3.000-4,3.000-2.000-4,3.000-3.000 0,3.000 1.000 0,3.000-1.000 1,4.000 1.000 2</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9"/>
    </inkml:context>
    <inkml:brush xml:id="br0">
      <inkml:brushProperty name="width" value="0.0376714840531349" units="cm"/>
      <inkml:brushProperty name="height" value="0.0376714840531349" units="cm"/>
      <inkml:brushProperty name="color" value="#00bff3"/>
      <inkml:brushProperty name="ignorePressure" value="0"/>
    </inkml:brush>
  </inkml:definitions>
  <inkml:trace contextRef="#ctx0" brushRef="#br0">92200.000 15350.000 583,'26.000'-46.000'7,"4.000"10.000"12,3.000 10.000 13,3.000 9.000 12,-1.000 6.000 3,-2.000 3.000-7,-3.000 3.000-7,-3.000 4.000-7,-1.000 2.000-5,4.000 4.000 0,3.000 3.000-2,3.000 3.000 0,-1.000 4.000-1,-2.000 7.000-1,-3.000 6.000-1,-3.000 7.000-1,-9.000 7.000-2,-11.000 9.000-6,-14.000 10.000-5,-11.000 10.000-4,-14.000 4.000-6,-11.000 0.000-4,-14.000 0.000-5,-11.000 0.000-4,-9.000-2.000-2,-3.000-3.000 1,-3.000-3.000 3,-2.000-2.000 2,3.000-8.000 1,14.000-8.000 3,11.000-10.000 1,14.000-9.000 2,14.000-7.000 3,20.000-3.000 4,18.000-3.000 2,20.000-2.000 4,17.000-8.000 0,20.000-8.000-1,18.000-10.000-1,20.000-9.000-2,8.000-4.000-2,1.000 4.000-1,-1.000 3.000-2,1.000 3.000-2,-9.000 3.000-4,-15.000 3.000-6,-15.000 3.000-8,-16.000 4.000-6,-12.000 1.000-4,-5.000 0.000 0,-7.000 0.000 0,-5.000 0.000-1</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19"/>
    </inkml:context>
    <inkml:brush xml:id="br0">
      <inkml:brushProperty name="width" value="0.0418560281395912" units="cm"/>
      <inkml:brushProperty name="height" value="0.0418560281395912" units="cm"/>
      <inkml:brushProperty name="color" value="#00bff3"/>
      <inkml:brushProperty name="ignorePressure" value="0"/>
    </inkml:brush>
  </inkml:definitions>
  <inkml:trace contextRef="#ctx0" brushRef="#br0">94100.000 16100.000 525,'23.000'-21.000'9,"-3.000"10.000"19,-3.000 10.000 18,-2.000 9.000 19,-9.000 10.000 3,-12.000 14.000-13,-13.000 11.000-11,-12.000 14.000-13,-13.000 10.000-8,-12.000 9.000-3,-13.000 10.000-4,-12.000 10.000-4,-10.000 4.000-1,-6.000 0.000-1,-6.000 0.000 1,-6.000 0.000-1,-4.000-2.000-1,1.000-3.000-4,-1.000-3.000-3,1.000-2.000-5,8.000-8.000-1,20.000-8.000-2,18.000-10.000 0,20.000-9.000-2,17.000-9.000 1,20.000-5.000 2,18.000-7.000 0,20.000-5.000 2,19.000-8.000 1,22.000-5.000-1,22.000-7.000 2,23.000-5.000-1,10.000-8.000-1,0.000-5.000-2,0.000-7.000-4,0.000-5.000-4,-5.000-1.000-1,-9.000 6.000-2,-10.000 7.000-1,-8.000 6.000-1,-11.000 3.000-2,-8.000 0.000-3,-10.000 0.000-2,-9.000 0.000-1,-12.000-5.000-6,-11.000-9.000-9,-14.000-10.000-7,-11.000-8.000-8</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20"/>
    </inkml:context>
    <inkml:brush xml:id="br0">
      <inkml:brushProperty name="width" value="0.0513155981898308" units="cm"/>
      <inkml:brushProperty name="height" value="0.0513155981898308" units="cm"/>
      <inkml:brushProperty name="color" value="#00bff3"/>
      <inkml:brushProperty name="ignorePressure" value="0"/>
    </inkml:brush>
  </inkml:definitions>
  <inkml:trace contextRef="#ctx0" brushRef="#br0">94150.000 16850.000 428,'-47.000'-90.000'24,"6.000"23.000"7,7.000 22.000 8,6.000 22.000 7,3.000 18.000 2,0.000 16.000-5,0.000 15.000-4,0.000 17.000-6,0.000 11.000-3,0.000 10.000-1,0.000 10.000-1,0.000 9.000-1,-2.000 9.000-1,-3.000 9.000-3,-3.000 10.000-1,-2.000 10.000-3,-5.000 4.000-2,-2.000 0.000-1,-3.000 0.000-2,-3.000 0.000-1,1.000-2.000-9,6.000-3.000-13,7.000-3.000-15,6.000-2.000-14,4.000-8.000-10,4.000-8.000-4,3.000-10.000-4,3.000-9.000-5,3.000-10.000 0,3.000-9.000 2,3.000-10.000 3,4.000-8.000 2</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20"/>
    </inkml:context>
    <inkml:brush xml:id="br0">
      <inkml:brushProperty name="width" value="0.0478027239441872" units="cm"/>
      <inkml:brushProperty name="height" value="0.0478027239441872" units="cm"/>
      <inkml:brushProperty name="color" value="#00bff3"/>
      <inkml:brushProperty name="ignorePressure" value="0"/>
    </inkml:brush>
  </inkml:definitions>
  <inkml:trace contextRef="#ctx0" brushRef="#br0">95450.000 16750.000 460,'0.000'-47.000'3,"0.000"6.000"6,0.000 7.000 6,0.000 6.000 7,-5.000 4.000 5,-9.000 4.000 4,-10.000 3.000 5,-8.000 3.000 4,-8.000 7.000 0,-2.000 14.000-3,-3.000 11.000-5,-3.000 14.000-3,-2.000 8.000-3,0.000 7.000-2,0.000 6.000-2,0.000 7.000-1,3.000 0.000-2,6.000-2.000-2,7.000-3.000-1,6.000-3.000-1,6.000-2.000-2,6.000 0.000-1,7.000 0.000-3,6.000 0.000-1,7.000 0.000-1,10.000 0.000-3,10.000 0.000 0,9.000 0.000-2,6.000 0.000-3,3.000 0.000-4,3.000 0.000-3,4.000 0.000-3,-1.000 0.000-2,-3.000 0.000 2,-3.000 0.000 0,-2.000 0.000 2,-5.000-2.000 2,-2.000-3.000 1,-3.000-3.000 3,-3.000-2.000 3,-6.000-3.000 0,-5.000 1.000 1,-7.000-1.000 1,-5.000 1.000 0,-8.000-1.000 1,-5.000 1.000 1,-7.000-1.000 1,-5.000 1.000 1,-8.000-3.000 0,-5.000-2.000-1,-7.000-3.000-1,-5.000-3.000-1,-9.000-1.000-1,-9.000 4.000-4,-10.000 3.000-2,-8.000 3.000-3,-9.000-1.000-4,-6.000-2.000-4,-6.000-3.000-6,-6.000-3.000-4,-1.000-6.000-3,7.000-5.000-1,6.000-7.000 0,7.000-5.000-1,10.000-9.000-6,16.000-9.000-9,15.000-10.000-10,17.000-8.000-9</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21"/>
    </inkml:context>
    <inkml:brush xml:id="br0">
      <inkml:brushProperty name="width" value="0.0422408059239388" units="cm"/>
      <inkml:brushProperty name="height" value="0.0422408059239388" units="cm"/>
      <inkml:brushProperty name="color" value="#00bff3"/>
      <inkml:brushProperty name="ignorePressure" value="0"/>
    </inkml:brush>
  </inkml:definitions>
  <inkml:trace contextRef="#ctx0" brushRef="#br0">96150.000 15450.000 520,'71.000'-65.000'16,"-5.000"23.000"11,-7.000 22.000 12,-5.000 22.000 10,-4.000 13.000 3,0.000 7.000-10,0.000 6.000-7,0.000 7.000-9,-5.000 4.000-4,-9.000 3.000-3,-10.000 3.000-1,-8.000 4.000-3,-11.000 1.000-3,-8.000 0.000-5,-10.000 0.000-5,-9.000 0.000-5,-10.000 0.000-3,-9.000 0.000 1,-10.000 0.000-1,-8.000 0.000 1,-8.000-2.000-1,-2.000-3.000-2,-3.000-3.000-1,-3.000-2.000-2,1.000-6.000-1,6.000-6.000 2,7.000-6.000 0,6.000-6.000 1,23.000-4.000 7,41.000 1.000 14,40.000-1.000 13,42.000 1.000 13,16.000-3.000 3,-6.000-2.000-8,-6.000-3.000-8,-6.000-3.000-8,1.000-1.000-8,9.000 4.000-9,10.000 3.000-8,10.000 3.000-8,-6.000 3.000-4,-18.000 3.000 1,-19.000 3.000 3,-18.000 4.000 0,-14.000 1.000-8,-5.000 0.000-21,-7.000 0.000-21,-5.000 0.000-20</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45"/>
    </inkml:context>
    <inkml:brush xml:id="br0">
      <inkml:brushProperty name="width" value="0.04162422940135" units="cm"/>
      <inkml:brushProperty name="height" value="0.04162422940135" units="cm"/>
      <inkml:brushProperty name="color" value="#00bff3"/>
      <inkml:brushProperty name="ignorePressure" value="0"/>
    </inkml:brush>
  </inkml:definitions>
  <inkml:trace contextRef="#ctx0" brushRef="#br0">51900.000 22800.000 528,'-40.000'-21.000'67,"23.000"10.000"-10,22.000 10.000-8,22.000 9.000-8,10.000 2.000-8,1.000-2.000-5,-1.000-3.000-6,1.000-3.000-5,1.000-2.000-3,3.000 0.000-2,3.000 0.000-2,4.000 0.000-2,1.000-2.000-2,0.000-3.000-5,0.000-3.000-5,0.000-2.000-3,-2.000-1.000-4,-3.000 3.000-1,-3.000 3.000-3,-2.000 4.000 0,-9.000 5.000 3,-12.000 10.000 9,-13.000 10.000 9,-12.000 9.000 10,-9.000 4.000 4,-2.000 1.000-2,-3.000-1.000 0,-3.000 1.000-3,-1.000 1.000 1,4.000 3.000-1,3.000 3.000 1,3.000 4.000-1,1.000 2.000-1,1.000 4.000-5,-1.000 3.000-3,1.000 3.000-5,-1.000 1.000-1,1.000 1.000-1,-1.000-1.000 0,1.000 1.000-1,1.000-1.000-3,3.000 1.000-6,3.000-1.000-6,4.000 1.000-6,-1.000-4.000-3,-3.000-6.000 0,-3.000-6.000 1,-2.000-6.000 0,-1.000-4.000-1,3.000 1.000-3,3.000-1.000-2,4.000 1.000-2,1.000-3.000-1,0.000-2.000 1,0.000-3.000 2,0.000-3.000 1,0.000-1.000 2,0.000 4.000 0,0.000 3.000 2,0.000 3.000 1,-2.000-2.000 3,-3.000-6.000 4,-3.000-6.000 4,-2.000-6.000 5</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2"/>
    </inkml:context>
    <inkml:brush xml:id="br0">
      <inkml:brushProperty name="width" value="0.0369538515806198" units="cm"/>
      <inkml:brushProperty name="height" value="0.0369538515806198" units="cm"/>
      <inkml:brushProperty name="color" value="#00bff3"/>
      <inkml:brushProperty name="ignorePressure" value="0"/>
    </inkml:brush>
  </inkml:definitions>
  <inkml:trace contextRef="#ctx0" brushRef="#br0">47800.000 18900.000 595,'-24.000'-46.000'6,"4.000"10.000"11,3.000 10.000 11,3.000 9.000 12,-1.000 4.000 3,-2.000 1.000-5,-3.000-1.000-5,-3.000 1.000-6,-7.000 7.000-3,-9.000 16.000-5,-10.000 15.000-4,-8.000 17.000-5,-8.000 11.000-1,-2.000 10.000 0,-3.000 10.000 0,-3.000 9.000 0,2.000 1.000 0,10.000-6.000 1,10.000-6.000-1,9.000-6.000 1,7.000-7.000-1,7.000-6.000-3,6.000-6.000-1,7.000-6.000-3,7.000-6.000-1,9.000-2.000-2,10.000-3.000 0,10.000-3.000-1,13.000-1.000 0,19.000 4.000-1,19.000 3.000 1,19.000 3.000-1,2.000-2.000 1,-11.000-6.000-2,-14.000-6.000 0,-11.000-6.000 0,-7.000-4.000-1,0.000 1.000 0,0.000-1.000 0,0.000 1.000 0,-5.000 1.000 1,-9.000 3.000 2,-10.000 3.000 2,-8.000 4.000 1,-12.000 5.000 2,-12.000 10.000 1,-13.000 10.000 2,-12.000 9.000 0,-13.000 6.000 2,-12.000 3.000-2,-13.000 3.000 0,-12.000 4.000-1,-5.000-3.000-1,3.000-5.000 1,3.000-7.000-2,4.000-5.000 0,1.000-8.000-2,0.000-5.000-3,0.000-7.000-4,0.000-5.000-3,9.000-17.000-10,19.000-24.000-16,19.000-26.000-15,19.000-24.000-16,12.000-7.000-1,6.000 13.000 14,7.000 12.000 13,6.000 13.000 13,3.000 6.000 6,0.000 0.000-1,0.000 0.000-3,0.000 0.000-1</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46"/>
    </inkml:context>
    <inkml:brush xml:id="br0">
      <inkml:brushProperty name="width" value="0.0417779348790646" units="cm"/>
      <inkml:brushProperty name="height" value="0.0417779348790646" units="cm"/>
      <inkml:brushProperty name="color" value="#00bff3"/>
      <inkml:brushProperty name="ignorePressure" value="0"/>
    </inkml:brush>
  </inkml:definitions>
  <inkml:trace contextRef="#ctx0" brushRef="#br0">51400.000 24900.000 526,'-49.000'0.000'2,"4.000"0.000"5,3.000 0.000 4,3.000 0.000 5,10.000 0.000 9,20.000 0.000 11,18.000 0.000 13,20.000 0.000 12,11.000 0.000 1,7.000 0.000-11,6.000 0.000-11,7.000 0.000-10,4.000-2.000-8,3.000-3.000-3,3.000-3.000-3,4.000-2.000-4,2.000-3.000-4,4.000 1.000-3,3.000-1.000-3,3.000 1.000-4,1.000 1.000-2,1.000 3.000 2,-1.000 3.000 0,1.000 4.000 0,-4.000 1.000-6,-6.000 0.000-15,-6.000 0.000-13,-6.000 0.000-15,-6.000 0.000-5,-2.000 0.000 6,-3.000 0.000 4,-3.000 0.000 4,-6.000 0.000 4,-5.000 0.000 3,-7.000 0.000 2,-5.000 0.000 2,-4.000-2.000 3,0.000-3.000 3,0.000-3.000 4,0.000-2.000 3</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46"/>
    </inkml:context>
    <inkml:brush xml:id="br0">
      <inkml:brushProperty name="width" value="0.0457755103707314" units="cm"/>
      <inkml:brushProperty name="height" value="0.0457755103707314" units="cm"/>
      <inkml:brushProperty name="color" value="#00bff3"/>
      <inkml:brushProperty name="ignorePressure" value="0"/>
    </inkml:brush>
  </inkml:definitions>
  <inkml:trace contextRef="#ctx0" brushRef="#br0">53800.000 24150.000 480,'0.000'93.000'164,"0.000"-11.000"-39,0.000-14.000-37,0.000-11.000-39,-2.000-6.000-21,-3.000 4.000-5,-3.000 3.000-5,-2.000 3.000-5,-1.000 4.000-5,3.000 7.000-4,3.000 6.000-5,4.000 7.000-5,1.000 2.000-4,0.000 1.000-8,0.000-1.000-5,0.000 1.000-7,1.000-4.000-3,4.000-6.000 0,3.000-6.000 1,3.000-6.000 1</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54"/>
    </inkml:context>
    <inkml:brush xml:id="br0">
      <inkml:brushProperty name="width" value="0.0440159626305103" units="cm"/>
      <inkml:brushProperty name="height" value="0.0440159626305103" units="cm"/>
      <inkml:brushProperty name="color" value="#00bff3"/>
      <inkml:brushProperty name="ignorePressure" value="0"/>
    </inkml:brush>
  </inkml:definitions>
  <inkml:trace contextRef="#ctx0" brushRef="#br0">75100.000 22300.000 499,'54.000'21.000'120,"10.000"-5.000"-25,10.000-7.000-26,9.000-5.000-25,1.000-4.000-16,-6.000 0.000-5,-6.000 0.000-5,-6.000 0.000-6,-1.000-2.000-3,7.000-3.000-2,6.000-3.000-1,7.000-2.000-2,-3.000-1.000 0,-8.000 3.000-1,-10.000 3.000-1,-9.000 4.000 0,-7.000 1.000-6,-3.000 0.000-8,-3.000 0.000-10,-2.000 0.000-9,-12.000 3.000-5,-19.000 6.000 1,-18.000 7.000 0,-19.000 6.000 2,-8.000 1.000 4,3.000-3.000 10,3.000-3.000 10,4.000-2.000 9,-1.000-3.000 7,-3.000 1.000 3,-3.000-1.000 3,-2.000 1.000 3,0.000 1.000 0,7.000 3.000-1,6.000 3.000-1,7.000 4.000-2,0.000 2.000 0,-2.000 4.000 0,-3.000 3.000 0,-3.000 3.000 0,-1.000 3.000 1,4.000 3.000 3,3.000 3.000 1,3.000 4.000 3,3.000 1.000 0,3.000 0.000-4,3.000 0.000-4,4.000 0.000-2,-1.000 1.000-3,-3.000 4.000-1,-3.000 3.000-1,-2.000 3.000 0,-3.000 1.000-1,1.000 1.000 0,-1.000-1.000 1,1.000 1.000 0,-1.000-1.000-1,1.000 1.000-6,-1.000-1.000-3,1.000 1.000-4,-1.000-3.000-4,1.000-2.000 0,-1.000-3.000-1,1.000-3.000-1,1.000-4.000 0,3.000-3.000 1,3.000-3.000 1,4.000-2.000 0,-1.000-3.000-1,-3.000 1.000-4,-3.000-1.000-4,-2.000 1.000-4,-3.000-3.000-6,1.000-2.000-10,-1.000-3.000-8,1.000-3.000-10,-1.000-4.000 0,1.000-3.000 12,-1.000-3.000 11,1.000-2.000 11</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54"/>
    </inkml:context>
    <inkml:brush xml:id="br0">
      <inkml:brushProperty name="width" value="0.0424775183200836" units="cm"/>
      <inkml:brushProperty name="height" value="0.0424775183200836" units="cm"/>
      <inkml:brushProperty name="color" value="#00bff3"/>
      <inkml:brushProperty name="ignorePressure" value="0"/>
    </inkml:brush>
  </inkml:definitions>
  <inkml:trace contextRef="#ctx0" brushRef="#br0">74750.000 24850.000 517,'-127.000'-2.000'2,"47.000"-3.000"20,47.000-3.000 19,48.000-2.000 19,27.000-3.000 5,9.000 1.000-12,10.000-1.000-12,10.000 1.000-11,5.000 1.000-6,4.000 3.000-2,3.000 3.000 0,3.000 4.000-1,3.000 2.000-1,3.000 4.000-3,3.000 3.000-1,4.000 3.000-3,-3.000 3.000-4,-5.000 3.000-4,-7.000 3.000-6,-5.000 4.000-4,-4.000 1.000-6,0.000 0.000-7,0.000 0.000-6,0.000 0.000-7,-2.000-2.000-3,-3.000-3.000-2,-3.000-3.000 0,-2.000-2.000-2</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7:55"/>
    </inkml:context>
    <inkml:brush xml:id="br0">
      <inkml:brushProperty name="width" value="0.0453674905002117" units="cm"/>
      <inkml:brushProperty name="height" value="0.0453674905002117" units="cm"/>
      <inkml:brushProperty name="color" value="#00bff3"/>
      <inkml:brushProperty name="ignorePressure" value="0"/>
    </inkml:brush>
  </inkml:definitions>
  <inkml:trace contextRef="#ctx0" brushRef="#br0">77250.000 24200.000 484,'53.000'-21.000'103,"6.000"10.000"-19,7.000 10.000-19,6.000 9.000-18,-2.000 6.000-13,-9.000 3.000-4,-10.000 3.000-5,-8.000 4.000-5,-8.000 1.000-4,-2.000 0.000-1,-3.000 0.000-2,-3.000 0.000-2,-6.000 4.000-3,-5.000 10.000-4,-7.000 10.000-2,-5.000 9.000-5,-4.000 1.000-1,0.000-6.000 0,0.000-6.000-1,0.000-6.000-1,-7.000 1.000 0,-11.000 9.000-1,-14.000 10.000-1,-11.000 10.000 0,-11.000 2.000-1,-5.000-3.000 1,-7.000-3.000 1,-5.000-2.000 0,-9.000 0.000 1,-9.000 7.000 0,-10.000 6.000 1,-8.000 7.000 1,-1.000-4.000 1,9.000-12.000 2,10.000-13.000 2,10.000-12.000 2,18.000-10.000 4,28.000-6.000 4,28.000-6.000 7,29.000-6.000 4,19.000-7.000 1,14.000-6.000-3,11.000-6.000-4,14.000-6.000-3,7.000-2.000-4,3.000 3.000-7,3.000 3.000-4,4.000 4.000-6,2.000 1.000-7,4.000 0.000-6,3.000 0.000-7,3.000 0.000-6,-2.000 1.000-3,-6.000 4.000 3,-6.000 3.000 3,-6.000 3.000 3,-12.000 1.000-4,-15.000 1.000-10,-15.000-1.000-11,-16.000 1.000-10</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4"/>
    </inkml:context>
    <inkml:brush xml:id="br0">
      <inkml:brushProperty name="width" value="0.027287345379591" units="cm"/>
      <inkml:brushProperty name="height" value="0.027287345379591" units="cm"/>
      <inkml:brushProperty name="color" value="#00bff3"/>
      <inkml:brushProperty name="ignorePressure" value="0"/>
    </inkml:brush>
  </inkml:definitions>
  <inkml:trace contextRef="#ctx0" brushRef="#br0">32350.000 23300.000 806,'46.000'0.000'56,"-5.000"0.000"-12,-7.000 0.000-13,-5.000 0.000-13,-4.000-2.000-7,0.000-3.000-1,0.000-3.000-2,0.000-2.000-2,4.000-1.000-1,10.000 3.000-2,10.000 3.000-1,9.000 4.000-3,-1.000 1.000 0,-8.000 0.000 0,-10.000 0.000-1,-9.000 0.000 0,-5.000 0.000-1,0.000 0.000 0,0.000 0.000 0,0.000 0.000-1,0.000 0.000 0,0.000 0.000-1,0.000 0.000 0,0.000 0.000 0,-7.000-2.000-3,-11.000-3.000-2,-14.000-3.000-3,-11.000-2.000-2,-1.000 0.000 1,13.000 7.000 6,12.000 6.000 6,13.000 7.000 6,6.000 0.000 2,0.000-2.000-2,0.000-3.000-2,0.000-3.000-1,-7.000-1.000-8,-11.000 4.000-12,-14.000 3.000-12,-11.000 3.000-13,-6.000 3.000-2,4.000 3.000 7,3.000 3.000 8,3.000 4.000 8</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4"/>
    </inkml:context>
    <inkml:brush xml:id="br0">
      <inkml:brushProperty name="width" value="0.0316932834684849" units="cm"/>
      <inkml:brushProperty name="height" value="0.0316932834684849" units="cm"/>
      <inkml:brushProperty name="color" value="#00bff3"/>
      <inkml:brushProperty name="ignorePressure" value="0"/>
    </inkml:brush>
  </inkml:definitions>
  <inkml:trace contextRef="#ctx0" brushRef="#br0">32850.000 23500.000 694,'-22.000'25.000'45,"6.000"0.000"-9,7.000 0.000-8,6.000 0.000-9,1.000 3.000-4,-3.000 6.000 0,-3.000 7.000 0,-2.000 6.000 0,-1.000 3.000 0,3.000 0.000-1,3.000 0.000-1,4.000 0.000 0,-1.000 0.000-2,-3.000 0.000-2,-3.000 0.000-1,-2.000 0.000-1,-3.000 3.000-2,1.000 6.000 1,-1.000 7.000-2,1.000 6.000 1,1.000 3.000-1,3.000 0.000-2,3.000 0.000-1,4.000 0.000-1,-1.000-4.000-1,-3.000-5.000 1,-3.000-7.000-1,-2.000-5.000 1,-1.000-6.000 0,3.000-3.000-1,3.000-3.000 0,4.000-2.000 0,-1.000-5.000-12,-3.000-2.000-23,-3.000-3.000-23,-2.000-3.000-23</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4"/>
    </inkml:context>
    <inkml:brush xml:id="br0">
      <inkml:brushProperty name="width" value="0.0359190478920937" units="cm"/>
      <inkml:brushProperty name="height" value="0.0359190478920937" units="cm"/>
      <inkml:brushProperty name="color" value="#00bff3"/>
      <inkml:brushProperty name="ignorePressure" value="0"/>
    </inkml:brush>
  </inkml:definitions>
  <inkml:trace contextRef="#ctx0" brushRef="#br0">31900.000 25300.000 612,'-69.000'-2.000'-2,"13.000"-3.000"-2,12.000-3.000-5,13.000-2.000-2,7.000-3.000 2,4.000 1.000 9,3.000-1.000 9,3.000 1.000 7,7.000 1.000 11,14.000 3.000 9,11.000 3.000 10,14.000 4.000 9,7.000 1.000 1,3.000 0.000-10,3.000 0.000-11,4.000 0.000-10,1.000 0.000-7,0.000 0.000-2,0.000 0.000-4,0.000 0.000-2,0.000-2.000-2,0.000-3.000-3,0.000-3.000-3,0.000-2.000-2,1.000-1.000 0,4.000 3.000-1,3.000 3.000 2,3.000 4.000-1,3.000 1.000 0,3.000 0.000-2,3.000 0.000-3,4.000 0.000-2,-1.000 0.000-3,-3.000 0.000-1,-3.000 0.000-2,-2.000 0.000-1,-5.000 0.000-3,-2.000 0.000-1,-3.000 0.000-2,-3.000 0.000-1,-6.000 3.000-1,-5.000 6.000 1,-7.000 7.000 1,-5.000 6.000 1,-6.000 3.000-1,-3.000 0.000-5,-3.000 0.000-6,-2.000 0.000-4</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5"/>
    </inkml:context>
    <inkml:brush xml:id="br0">
      <inkml:brushProperty name="width" value="0.0336238406598568" units="cm"/>
      <inkml:brushProperty name="height" value="0.0336238406598568" units="cm"/>
      <inkml:brushProperty name="color" value="#00bff3"/>
      <inkml:brushProperty name="ignorePressure" value="0"/>
    </inkml:brush>
  </inkml:definitions>
  <inkml:trace contextRef="#ctx0" brushRef="#br0">33700.000 24650.000 654,'0.000'48.000'87,"0.000"-3.000"-18,0.000-3.000-18,0.000-2.000-18,0.000 0.000-12,0.000 7.000-1,0.000 6.000-3,0.000 7.000-2,0.000 5.000-2,0.000 7.000-4,0.000 6.000-2,0.000 7.000-4,-2.000 5.000-3,-3.000 7.000-5,-3.000 6.000-5,-2.000 7.000-5,-1.000 4.000-4,3.000 3.000-2,3.000 3.000-2,4.000 4.000-3,1.000-10.000 1,0.000-22.000 4,0.000-22.000 5,0.000-21.000 4,-2.000-14.000-4,-3.000-2.000-11,-3.000-3.000-13,-2.000-3.000-13</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6"/>
    </inkml:context>
    <inkml:brush xml:id="br0">
      <inkml:brushProperty name="width" value="0.0334888063371181" units="cm"/>
      <inkml:brushProperty name="height" value="0.0334888063371181" units="cm"/>
      <inkml:brushProperty name="color" value="#00bff3"/>
      <inkml:brushProperty name="ignorePressure" value="0"/>
    </inkml:brush>
  </inkml:definitions>
  <inkml:trace contextRef="#ctx0" brushRef="#br0">47800.000 23300.000 656,'-46.000'-32.000'8,"60.000"-11.000"15,60.000-14.000 15,59.000-11.000 16,20.000-1.000 2,-19.000 13.000-10,-18.000 12.000-11,-19.000 13.000-11,-1.000 4.000-6,20.000-3.000-2,18.000-3.000-4,20.000-2.000-1,2.000 0.000-9,-12.000 7.000-10,-13.000 6.000-12,-12.000 7.000-11,-18.000 4.000-4,-21.000 3.000 3,-22.000 3.000 2,-22.000 4.000 4,-15.000 4.000-1,-5.000 6.000-4,-7.000 7.000-4,-5.000 6.000-4,-9.000-1.000 0,-9.000-5.000 5,-10.000-7.000 6,-8.000-5.000 4,-4.000-3.000 5,3.000 4.000 5,3.000 3.000 3,4.000 3.000 5</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3"/>
    </inkml:context>
    <inkml:brush xml:id="br0">
      <inkml:brushProperty name="width" value="0.0454654805362225" units="cm"/>
      <inkml:brushProperty name="height" value="0.0454654805362225" units="cm"/>
      <inkml:brushProperty name="color" value="#00bff3"/>
      <inkml:brushProperty name="ignorePressure" value="0"/>
    </inkml:brush>
  </inkml:definitions>
  <inkml:trace contextRef="#ctx0" brushRef="#br0">47900.000 19700.000 483,'73.000'-22.000'14,"-3.000"6.000"6,-3.000 7.000 6,-2.000 6.000 5,-5.000 3.000 2,-2.000 0.000-5,-3.000 0.000-3,-3.000 0.000-3,-7.000 3.000-4,-9.000 6.000-2,-10.000 7.000-3,-8.000 6.000-3,-8.000 9.000-2,-2.000 13.000-1,-3.000 12.000-2,-3.000 13.000-1,-4.000-1.000-2,-3.000-11.000-4,-3.000-14.000-1,-2.000-11.000-4,-9.000 2.000-2,-12.000 19.000 0,-13.000 19.000-1,-12.000 19.000-1,-5.000 2.000 0,3.000-11.000 2,3.000-14.000 2,4.000-11.000 2,4.000-11.000 0,6.000-5.000 3,7.000-7.000 1,6.000-5.000 2,17.000-12.000-1,28.000-16.000 0,28.000-15.000-2,29.000-15.000-2,13.000-14.000 1,1.000-8.000 0,-1.000-10.000 1,1.000-9.000 1,-1.000-4.000-3,1.000 4.000-7,-1.000 3.000-6,1.000 3.000-7,-4.000-2.000-3,-6.000-6.000 2,-6.000-6.000 0,-6.000-6.000 2,-7.000-4.000 2,-6.000 1.000 3,-6.000-1.000 4,-6.000 1.000 4,-7.000 1.000 4,-6.000 3.000 3,-6.000 3.000 4,-6.000 4.000 3,-6.000 5.000 4,-2.000 10.000 4,-3.000 10.000 5,-3.000 9.000 5,-4.000 17.000 7,-3.000 25.000 12,-3.000 25.000 11,-2.000 25.000 11,-3.000 18.000 0,1.000 14.000-9,-1.000 11.000-10,1.000 14.000-11,-3.000 3.000-6,-2.000-2.000-4,-3.000-3.000-3,-3.000-3.000-4,1.000-7.000-4,6.000-9.000-2,7.000-10.000-4,6.000-8.000-2,3.000-6.000-2,0.000 1.000-1,0.000-1.000 1,0.000 1.000 0,12.000-15.000-5,26.000-28.000-7,24.000-28.000-8,26.000-27.000-8,10.000-23.000-3,-3.000-16.000 2,-3.000-15.000 2,-2.000-15.000 1,-6.000-14.000 2,-6.000-8.000 1,-6.000-10.000 2,-6.000-9.000 0,-9.000-1.000 4,-8.000 10.000 3,-10.000 10.000 4,-9.000 9.000 5,-10.000 10.000 2,-9.000 14.000 2,-10.000 11.000 1,-8.000 14.000 3,-12.000 11.000 0,-12.000 14.000 1,-13.000 11.000 1,-12.000 14.000-1,-9.000 10.000 0,-2.000 9.000-2,-3.000 10.000-3,-3.000 10.000-1,-1.000 8.000-5,4.000 10.000-6,3.000 10.000-7,3.000 9.000-5,7.000 4.000-6,14.000 1.000-3,11.000-1.000-5,14.000 1.000-3,5.000-7.000 0,1.000-12.000 5,-1.000-13.000 5,1.000-12.000 4</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6"/>
    </inkml:context>
    <inkml:brush xml:id="br0">
      <inkml:brushProperty name="width" value="0.0372004881501198" units="cm"/>
      <inkml:brushProperty name="height" value="0.0372004881501198" units="cm"/>
      <inkml:brushProperty name="color" value="#00bff3"/>
      <inkml:brushProperty name="ignorePressure" value="0"/>
    </inkml:brush>
  </inkml:definitions>
  <inkml:trace contextRef="#ctx0" brushRef="#br0">48900.000 22300.000 591,'-68.000'-68.000'0,"17.000"17.000"0,15.000 15.000 0,16.000 16.000 0,9.000 15.000 7,3.000 16.000 13,3.000 15.000 13,4.000 17.000 14,1.000 13.000 2,0.000 13.000-10,0.000 12.000-8,0.000 13.000-9,-2.000 6.000-5,-3.000 0.000 0,-3.000 0.000-1,-2.000 0.000 0,-3.000-4.000-3,1.000-5.000-5,-1.000-7.000-6,1.000-5.000-5,1.000-6.000-3,3.000-3.000-2,3.000-3.000-1,4.000-2.000-2,11.000-26.000-8,23.000-47.000-16,22.000-47.000-16,22.000-46.000-16,4.000-26.000-2,-12.000-3.000 13,-13.000-3.000 13,-12.000-2.000 12,-5.000-11.000 10,3.000-15.000 5,3.000-15.000 6,4.000-16.000 5,-3.000 4.000 6,-5.000 26.000 6,-7.000 24.000 7,-5.000 26.000 5,-4.000 19.000 4,0.000 17.000-2,0.000 15.000-1,0.000 16.000 0,-4.000 18.000 5,-5.000 22.000 14,-7.000 22.000 13,-5.000 23.000 12,-11.000 19.000 1,-11.000 19.000-14,-14.000 19.000-13,-11.000 19.000-13,-12.000 15.000-9,-9.000 13.000-3,-10.000 12.000-3,-8.000 13.000-3,-3.000-1.000-5,7.000-11.000-8,6.000-14.000-8,7.000-11.000-6,7.000-17.000-7,9.000-18.000-2,10.000-19.000-3,10.000-18.000-4,13.000-18.000-2,19.000-16.000 0,19.000-15.000-1,19.000-15.000-1,13.000-15.000 3,10.000-12.000 5,10.000-13.000 4,9.000-12.000 6,1.000-2.000 5,-6.000 9.000 3,-6.000 10.000 5,-6.000 10.000 3,-10.000 8.000 8,-12.000 10.000 11,-13.000 10.000 9,-12.000 9.000 11,-16.000 10.000 3,-19.000 14.000-4,-18.000 11.000-3,-19.000 14.000-3,-12.000 8.000-3,-2.000 7.000-1,-3.000 6.000-1,-3.000 7.000-2,-6.000 2.000-2,-5.000 1.000-3,-7.000-1.000-5,-5.000 1.000-3,-4.000 2.000-3,0.000 7.000-1,0.000 6.000-1,0.000 7.000 0,1.000-1.000-3,4.000-6.000-2,3.000-6.000-3,3.000-6.000-3,4.000-9.000-1,7.000-8.000 0,6.000-10.000 0,7.000-9.000 0,8.000-15.000-4,14.000-18.000-9,11.000-19.000-9,14.000-18.000-8,5.000-10.000-2,1.000 0.000 5,-1.000 0.000 5,1.000 0.000 4</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7"/>
    </inkml:context>
    <inkml:brush xml:id="br0">
      <inkml:brushProperty name="width" value="0.0299256127327681" units="cm"/>
      <inkml:brushProperty name="height" value="0.0299256127327681" units="cm"/>
      <inkml:brushProperty name="color" value="#00bff3"/>
      <inkml:brushProperty name="ignorePressure" value="0"/>
    </inkml:brush>
  </inkml:definitions>
  <inkml:trace contextRef="#ctx0" brushRef="#br0">48650.000 23700.000 735,'78.000'-2.000'0,"6.000"-3.000"2,7.000-3.000 1,6.000-2.000 1,-2.000 2.000 5,-9.000 9.000 6,-10.000 10.000 7,-8.000 10.000 8,-8.000 5.000 0,-2.000 4.000-2,-3.000 3.000-5,-3.000 3.000-3,-7.000 3.000-1,-9.000 3.000-2,-10.000 3.000 1,-8.000 4.000-2,-14.000 4.000-7,-15.000 6.000-19,-15.000 7.000-16,-16.000 6.000-18,-5.000-4.000-6,6.000-11.000 6,7.000-14.000 4,6.000-11.000 6,3.000-7.000 3,0.000 0.000 1,0.000 0.000 1,0.000 0.000 2</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37"/>
    </inkml:context>
    <inkml:brush xml:id="br0">
      <inkml:brushProperty name="width" value="0.0441454723477364" units="cm"/>
      <inkml:brushProperty name="height" value="0.0441454723477364" units="cm"/>
      <inkml:brushProperty name="color" value="#00bff3"/>
      <inkml:brushProperty name="ignorePressure" value="0"/>
    </inkml:brush>
  </inkml:definitions>
  <inkml:trace contextRef="#ctx0" brushRef="#br0">48300.000 24750.000 498,'-122.000'-2.000'-4,"56.000"-3.000"14,57.000-3.000 14,56.000-2.000 14,32.000-5.000 4,10.000-2.000-8,10.000-3.000-6,9.000-3.000-8,2.000-2.000-5,-2.000 0.000-3,-3.000 0.000-3,-3.000 0.000-4,-9.000 1.000-3,-11.000 4.000-5,-14.000 3.000-3,-11.000 3.000-5,-18.000 4.000-7,-22.000 7.000-13,-22.000 6.000-11,-21.000 7.000-12,-12.000-6.000 0,1.000-15.000 12,-1.000-15.000 12,1.000-16.000 12,1.000-7.000 7,3.000 4.000 2,3.000 3.000 3,4.000 3.000 2,2.000 1.000 4,4.000 1.000 6,3.000-1.000 5,3.000 1.000 5,1.000 10.000 10,1.000 22.000 12,-1.000 22.000 12,1.000 23.000 12,-1.000 13.000 3,1.000 6.000-9,-1.000 7.000-7,1.000 6.000-9,-1.000 6.000-7,1.000 6.000-5,-1.000 7.000-4,1.000 6.000-6,1.000 1.000-3,3.000-3.000-3,3.000-3.000-2,4.000-2.000-3,1.000-6.000 0,0.000-6.000 0,0.000-6.000 2,0.000-6.000 0,6.000-9.000-2,13.000-8.000-6,12.000-10.000-7,13.000-9.000-5,15.000-12.000-7,19.000-11.000-8,19.000-14.000-9,19.000-11.000-7,1.000-9.000-9,-16.000-3.000-7,-15.000-3.000-8,-15.000-2.000-9</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41"/>
    </inkml:context>
    <inkml:brush xml:id="br0">
      <inkml:brushProperty name="width" value="0.0353123657405376" units="cm"/>
      <inkml:brushProperty name="height" value="0.0353123657405376" units="cm"/>
      <inkml:brushProperty name="color" value="#00bff3"/>
      <inkml:brushProperty name="ignorePressure" value="0"/>
    </inkml:brush>
  </inkml:definitions>
  <inkml:trace contextRef="#ctx0" brushRef="#br0">27100.000 23050.000 623,'-2.000'-50.000'2,"-3.000"0.000"4,-3.000 0.000 5,-2.000 0.000 3,2.000 7.000 6,9.000 17.000 4,10.000 15.000 4,10.000 16.000 5,4.000 15.000 1,0.000 16.000-4,0.000 15.000-5,0.000 17.000-3,-4.000 8.000-4,-5.000 4.000-5,-7.000 3.000-3,-5.000 3.000-6,-6.000 3.000-5,-3.000 3.000-6,-3.000 3.000-6,-2.000 4.000-7,-6.000-1.000-5,-6.000-3.000-3,-6.000-3.000-3,-6.000-2.000-3,-2.000-8.000-1,3.000-8.000 0,3.000-10.000 1,4.000-9.000 2,2.000-9.000 2,4.000-5.000 6,3.000-7.000 5,3.000-5.000 5,1.000-6.000 6,1.000-3.000 4,-1.000-3.000 5,1.000-2.000 5,1.000 0.000 2,3.000 7.000-1,3.000 6.000 1,4.000 7.000-1,1.000 5.000 3,0.000 7.000 4,0.000 6.000 6,0.000 7.000 6,0.000 4.000 1,0.000 3.000 1,0.000 3.000 0,0.000 4.000-1,0.000 1.000 0,0.000 0.000-3,0.000 0.000-1,0.000 0.000-3,-2.000 0.000-1,-3.000 0.000-4,-3.000 0.000-2,-2.000 0.000-2,-1.000-5.000-3,3.000-9.000-3,3.000-10.000-4,4.000-8.000-3,5.000-14.000-7,10.000-15.000-10,10.000-15.000-10,9.000-16.000-10,9.000-27.000-5,9.000-37.000 4,10.000-38.000 3,10.000-37.000 2,5.000-27.000 3,4.000-16.000 3,3.000-15.000 2,3.000-15.000 3,-1.000 0.000 3,-2.000 20.000 5,-3.000 18.000 5,-3.000 20.000 4,-2.000 16.000 4,0.000 16.000 3,0.000 15.000 2,0.000 17.000 3,-5.000 16.000 4,-9.000 19.000 5,-10.000 19.000 5,-8.000 19.000 4,-17.000 15.000 6,-21.000 13.000 6,-22.000 12.000 7,-22.000 13.000 5,-13.000 12.000-2,-3.000 13.000-9,-3.000 12.000-9,-2.000 13.000-10,-1.000 7.000-5,3.000 4.000-1,3.000 3.000-2,4.000 3.000-1,4.000-5.000-4,6.000-12.000-6,7.000-13.000-5,6.000-12.000-6,9.000-10.000-6,13.000-6.000-6,12.000-6.000-5,13.000-6.000-5,7.000-7.000-2,4.000-6.000 6,3.000-6.000 4,3.000-6.000 5,-5.000 7.000 5,-12.000 22.000 8,-13.000 22.000 5,-12.000 23.000 8,-13.000 11.000 4,-12.000 4.000 1,-13.000 3.000 2,-12.000 3.000 2,-4.000-1.000 1,7.000-2.000 3,6.000-3.000 3,7.000-3.000 3,5.000-6.000-1,7.000-5.000-4,6.000-7.000-3,7.000-5.000-4,10.000-9.000-7,16.000-9.000-10,15.000-10.000-12,17.000-8.000-10,3.000-8.000-4,-5.000-2.000 6,-7.000-3.000 5,-5.000-3.000 4,-8.000 2.000 4,-5.000 10.000 3,-7.000 10.000 1,-5.000 9.000 3,-1.000 2.000 4,6.000-2.000 6,7.000-3.000 6,6.000-3.000 6,4.000-9.000 0,4.000-11.000-5,3.000-14.000-7,3.000-11.000-5,4.000-12.000-5,7.000-9.000-3,6.000-10.000-3,7.000-8.000-3,0.000-6.000-1,-2.000 1.000 1,-3.000-1.000 1,-3.000 1.000 2,-6.000 2.000 1,-5.000 7.000 3,-7.000 6.000 2,-5.000 7.000 3,-6.000 2.000 2,-3.000 1.000 5,-3.000-1.000 4,-2.000 1.000 4,-5.000-1.000 3,-2.000 1.000 0,-3.000-1.000 1,-3.000 1.000 0,-1.000-4.000 1,4.000-6.000 0,3.000-6.000-1,3.000-6.000-1,1.000-4.000-1,1.000 1.000-3,-1.000-1.000-2,1.000 1.000-4,1.000 2.000 0,3.000 7.000-1,3.000 6.000 2,4.000 7.000 0,1.000 7.000 0,0.000 9.000 3,0.000 10.000 0,0.000 10.000 3,-4.000 11.000 1,-5.000 17.000 4,-7.000 15.000 3,-5.000 16.000 4,-4.000 5.000 0,0.000-2.000-4,0.000-3.000-4,0.000-3.000-3,0.000-4.000-2,0.000-3.000 0,0.000-3.000 0,0.000-2.000-1,3.000-3.000 0,6.000 1.000-3,7.000-1.000-1,6.000 1.000-1,3.000 1.000-3,0.000 3.000-1,0.000 3.000-1,0.000 4.000-2,-2.000 1.000 0,-3.000 0.000-1,-3.000 0.000 0,-2.000 0.000 0,-3.000 1.000 0,1.000 4.000-1,-1.000 3.000 1,1.000 3.000-1,-7.000 1.000 0,-12.000 1.000-1,-13.000-1.000 0,-12.000 1.000-1,-7.000-3.000 0,1.000-2.000-2,-1.000-3.000-2,1.000-3.000-2,-3.000-7.000-1,-2.000-9.000-2,-3.000-10.000-1,-3.000-8.000-2,-4.000-8.000-1,-3.000-2.000 0,-3.000-3.000-2,-2.000-3.000 0,-1.000-12.000 0,3.000-18.000 1,3.000-19.000 0,4.000-18.000 0,5.000-9.000 2,10.000 4.000 0,10.000 3.000 2,9.000 3.000 2,6.000 4.000 3,3.000 7.000 6,3.000 6.000 7,4.000 7.000 5,5.000 7.000 8,10.000 9.000 5,10.000 10.000 8,9.000 10.000 7,7.000 5.000 1,7.000 4.000-2,6.000 3.000-2,7.000 3.000-2,4.000 6.000-4,3.000 9.000-3,3.000 10.000-3,4.000 10.000-4,-1.000 2.000-6,-3.000-3.000-8,-3.000-3.000-9,-2.000-2.000-9,-5.000-3.000-6,-2.000 1.000-7,-3.000-1.000-5,-3.000 1.000-6,-6.000-6.000 0,-5.000-8.000 4,-7.000-10.000 7,-5.000-9.000 4,-6.000-4.000 2,-3.000 4.000-2,-3.000 3.000-3,-2.000 3.000-1</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42"/>
    </inkml:context>
    <inkml:brush xml:id="br0">
      <inkml:brushProperty name="width" value="0.0372160859405994" units="cm"/>
      <inkml:brushProperty name="height" value="0.0372160859405994" units="cm"/>
      <inkml:brushProperty name="color" value="#00bff3"/>
      <inkml:brushProperty name="ignorePressure" value="0"/>
    </inkml:brush>
  </inkml:definitions>
  <inkml:trace contextRef="#ctx0" brushRef="#br0">29500.000 23800.000 591,'-22.000'-47.000'7,"6.000"6.000"16,7.000 7.000 14,6.000 6.000 15,3.000 9.000 2,0.000 13.000-10,0.000 12.000-12,0.000 13.000-11,0.000 10.000-5,0.000 10.000-1,0.000 10.000 0,0.000 9.000 0,0.000 4.000-3,0.000 1.000-5,0.000-1.000-4,0.000 1.000-5,3.000-6.000-3,6.000-8.000-2,7.000-10.000-1,6.000-9.000-1,4.000-7.000-1,4.000-3.000-2,3.000-3.000-1,3.000-2.000-1,4.000-8.000-3,7.000-8.000-3,6.000-10.000-4,7.000-9.000-3,0.000-7.000-4,-2.000-3.000 0,-3.000-3.000-3,-3.000-2.000-1,-6.000-5.000 0,-5.000-2.000 3,-7.000-3.000 3,-5.000-3.000 2,-8.000-2.000 5,-5.000 0.000 4,-7.000 0.000 6,-5.000 0.000 4,-6.000 1.000 4,-3.000 4.000 0,-3.000 3.000 2,-2.000 3.000 0,-5.000 3.000 4,-2.000 3.000 5,-3.000 3.000 6,-3.000 4.000 5,-2.000 4.000 6,0.000 6.000 7,0.000 7.000 7,0.000 6.000 7,0.000 9.000 5,0.000 13.000 1,0.000 12.000 2,0.000 13.000 2,0.000 9.000-4,0.000 6.000-10,0.000 7.000-10,0.000 6.000-10,-4.000 7.000-8,-5.000 10.000-8,-7.000 10.000-6,-5.000 9.000-6,-6.000 10.000-4,-3.000 14.000 1,-3.000 11.000 1,-2.000 14.000 1,-1.000-3.000-1,3.000-15.000 1,3.000-15.000-2,4.000-16.000 0,5.000-16.000-4,10.000-16.000-7,10.000-15.000-8,9.000-15.000-6</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42"/>
    </inkml:context>
    <inkml:brush xml:id="br0">
      <inkml:brushProperty name="width" value="0.0339205749332905" units="cm"/>
      <inkml:brushProperty name="height" value="0.0339205749332905" units="cm"/>
      <inkml:brushProperty name="color" value="#00bff3"/>
      <inkml:brushProperty name="ignorePressure" value="0"/>
    </inkml:brush>
  </inkml:definitions>
  <inkml:trace contextRef="#ctx0" brushRef="#br0">29100.000 25450.000 648,'95.000'-138.000'18,"-9.000"26.000"2,-10.000 24.000 3,-8.000 26.000 2,-4.000 13.000 0,3.000 4.000-4,3.000 3.000-4,4.000 3.000-4,1.000 3.000-2,0.000 3.000-1,0.000 3.000 0,0.000 4.000-1,-5.000 4.000 0,-9.000 6.000-1,-10.000 7.000-2,-8.000 6.000-1,-11.000 9.000 0,-8.000 13.000 2,-10.000 12.000 0,-9.000 13.000 2,-12.000 7.000 0,-11.000 4.000-1,-14.000 3.000 1,-11.000 3.000-1,-7.000 3.000 0,0.000 3.000 2,0.000 3.000 2,0.000 4.000 0,-4.000 1.000-1,-5.000 0.000-5,-7.000 0.000-5,-5.000 0.000-5,-3.000-4.000-6,4.000-5.000-4,3.000-7.000-7,3.000-5.000-5,4.000-9.000-4,7.000-9.000-5,6.000-10.000-4,7.000-8.000-4,5.000-11.000-2,7.000-8.000 3,6.000-10.000 0,7.000-9.000 2</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42"/>
    </inkml:context>
    <inkml:brush xml:id="br0">
      <inkml:brushProperty name="width" value="0.037564292550087" units="cm"/>
      <inkml:brushProperty name="height" value="0.037564292550087" units="cm"/>
      <inkml:brushProperty name="color" value="#00bff3"/>
      <inkml:brushProperty name="ignorePressure" value="0"/>
    </inkml:brush>
  </inkml:definitions>
  <inkml:trace contextRef="#ctx0" brushRef="#br0">29200.000 25200.000 585,'3.000'-61.000'7,"6.000"28.000"18,7.000 28.000 19,6.000 29.000 19,7.000 18.000 5,10.000 9.000-11,10.000 10.000-9,9.000 10.000-11,9.000 7.000-9,9.000 6.000-8,10.000 7.000-7,10.000 6.000-8,4.000 3.000-10,0.000 0.000-11,0.000 0.000-10,0.000 0.000-11,-4.000-5.000-4,-5.000-9.000 4,-7.000-10.000 4,-5.000-8.000 4,-9.000-12.000-2,-9.000-12.000-7,-10.000-13.000-7,-8.000-12.000-7</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42"/>
    </inkml:context>
    <inkml:brush xml:id="br0">
      <inkml:brushProperty name="width" value="0.0335915088653564" units="cm"/>
      <inkml:brushProperty name="height" value="0.0335915088653564" units="cm"/>
      <inkml:brushProperty name="color" value="#00bff3"/>
      <inkml:brushProperty name="ignorePressure" value="0"/>
    </inkml:brush>
  </inkml:definitions>
  <inkml:trace contextRef="#ctx0" brushRef="#br0">30350.000 22800.000 654,'1.000'-43.000'8,"4.000"17.000"16,3.000 15.000 16,3.000 16.000 15,3.000 10.000 4,3.000 7.000-9,3.000 6.000-9,4.000 7.000-9,4.000 8.000-9,6.000 14.000-11,7.000 11.000-11,6.000 14.000-9,-2.000-3.000-10,-9.000-15.000-9,-10.000-15.000-8,-8.000-16.000-8,-6.000-8.000-6,1.000 0.000-1,-1.000 0.000-3,1.000 0.000-1</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59"/>
    </inkml:context>
    <inkml:brush xml:id="br0">
      <inkml:brushProperty name="width" value="0.0344317331910133" units="cm"/>
      <inkml:brushProperty name="height" value="0.0344317331910133" units="cm"/>
      <inkml:brushProperty name="color" value="#00bff3"/>
      <inkml:brushProperty name="ignorePressure" value="0"/>
    </inkml:brush>
  </inkml:definitions>
  <inkml:trace contextRef="#ctx0" brushRef="#br0">13850.000 23600.000 638,'98.000'-4.000'67,"-3.000"-5.000"-16,-3.000-7.000-15,-2.000-5.000-16,-3.000-1.000-10,1.000 6.000-3,-1.000 7.000-3,1.000 6.000-3,-4.000 3.000-2,-6.000 0.000 2,-6.000 0.000 1,-6.000 0.000 1,-7.000 0.000-1,-6.000 0.000-6,-6.000 0.000-4,-6.000 0.000-5,-6.000 0.000-1,-2.000 0.000 1,-3.000 0.000 3,-3.000 0.000 1,-9.000 0.000 5,-11.000 0.000 5,-14.000 0.000 6,-11.000 0.000 6,-7.000 0.000 5,0.000 0.000 3,0.000 0.000 3,0.000 0.000 3,0.000 7.000 0,0.000 17.000-4,0.000 15.000-4,0.000 16.000-3,1.000 5.000-4,4.000-2.000-2,3.000-3.000-3,3.000-3.000-2,3.000-1.000-3,3.000 4.000 0,3.000 3.000-3,4.000 3.000-1,-1.000 1.000 0,-3.000 1.000 0,-3.000-1.000-1,-2.000 1.000 1,-1.000-3.000 0,3.000-2.000 0,3.000-3.000-2,4.000-3.000 1,1.000-4.000-2,0.000-3.000 0,0.000-3.000 0,0.000-2.000 0,-2.000-3.000-2,-3.000 1.000-2,-3.000-1.000-2,-2.000 1.000-2,-1.000-3.000-2,3.000-2.000-2,3.000-3.000-2,4.000-3.000-3,1.000-2.000-5,0.000 0.000-6,0.000 0.000-9,0.000 0.000-6</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8:59"/>
    </inkml:context>
    <inkml:brush xml:id="br0">
      <inkml:brushProperty name="width" value="0.0368540436029434" units="cm"/>
      <inkml:brushProperty name="height" value="0.0368540436029434" units="cm"/>
      <inkml:brushProperty name="color" value="#00bff3"/>
      <inkml:brushProperty name="ignorePressure" value="0"/>
    </inkml:brush>
  </inkml:definitions>
  <inkml:trace contextRef="#ctx0" brushRef="#br0">14450.000 25200.000 596,'-25.000'21.000'0,"0.000"-5.000"0,0.000-7.000 0,0.000-5.000 0,-5.000-1.000-1,-9.000 6.000-3,-10.000 7.000-4,-8.000 6.000-2,-1.000-1.000 0,9.000-5.000 3,10.000-7.000 2,10.000-5.000 3,4.000-3.000 6,0.000 4.000 9,0.000 3.000 8,0.000 3.000 8,9.000 1.000 8,19.000 1.000 6,19.000-1.000 7,19.000 1.000 7,9.000-4.000-3,0.000-6.000-11,0.000-6.000-11,0.000-6.000-12,3.000-2.000-6,6.000 3.000-2,7.000 3.000-2,6.000 4.000-3,3.000-1.000-3,0.000-3.000-4,0.000-3.000-5,0.000-2.000-4,0.000-1.000-4,0.000 3.000-3,0.000 3.000-4,0.000 4.000-3,0.000 1.000-4,0.000 0.000-6,0.000 0.000-6,0.000 0.000-6,-4.000 4.000-1,-5.000 10.000 2,-7.000 10.000 4,-5.000 9.000 2</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3"/>
    </inkml:context>
    <inkml:brush xml:id="br0">
      <inkml:brushProperty name="width" value="0.0366925448179245" units="cm"/>
      <inkml:brushProperty name="height" value="0.0366925448179245" units="cm"/>
      <inkml:brushProperty name="color" value="#00bff3"/>
      <inkml:brushProperty name="ignorePressure" value="0"/>
    </inkml:brush>
  </inkml:definitions>
  <inkml:trace contextRef="#ctx0" brushRef="#br0">50400.000 19300.000 599,'70.000'3.000'51,"-9.000"6.000"-7,-10.000 7.000-6,-8.000 6.000-6,-9.000 4.000-3,-6.000 4.000-1,-6.000 3.000 1,-6.000 3.000-1,-6.000 10.000-2,-2.000 20.000-4,-3.000 18.000-4,-3.000 20.000-4,-4.000 3.000-4,-3.000-8.000-1,-3.000-10.000-3,-2.000-9.000-2,-3.000-10.000-2,1.000-9.000-3,-1.000-10.000-1,1.000-8.000-2,2.000-6.000-1,7.000 1.000-1,6.000-1.000 0,7.000 1.000 0,4.000-4.000-1,3.000-6.000 2,3.000-6.000 1,4.000-6.000 1,2.000-1.000 0,4.000 7.000 2,3.000 6.000 0,3.000 7.000 0,-2.000 4.000 1,-6.000 3.000 1,-6.000 3.000 0,-6.000 4.000 2,-12.000 10.000 1,-15.000 19.000 2,-15.000 19.000 2,-16.000 19.000 2,-10.000 5.000 1,-3.000-5.000-3,-3.000-7.000-1,-2.000-5.000-3,-3.000-9.000-1,1.000-9.000-5,-1.000-10.000-3,1.000-8.000-4,-1.000-11.000-5,1.000-8.000-6,-1.000-10.000-8,1.000-9.000-6,1.000-12.000-5,3.000-11.000-5,3.000-14.000-3,4.000-11.000-4,5.000-7.000 1,10.000 0.000 6,10.000 0.000 6,9.000 0.000 5</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0"/>
    </inkml:context>
    <inkml:brush xml:id="br0">
      <inkml:brushProperty name="width" value="0.0379897132515907" units="cm"/>
      <inkml:brushProperty name="height" value="0.0379897132515907" units="cm"/>
      <inkml:brushProperty name="color" value="#00bff3"/>
      <inkml:brushProperty name="ignorePressure" value="0"/>
    </inkml:brush>
  </inkml:definitions>
  <inkml:trace contextRef="#ctx0" brushRef="#br0">16000.000 24750.000 579,'-21.000'-46.000'-7,"10.000"10.000"18,10.000 10.000 17,9.000 9.000 17,6.000 6.000 4,3.000 3.000-8,3.000 3.000-9,4.000 4.000-10,1.000 5.000-4,0.000 10.000-3,0.000 10.000-1,0.000 9.000-2,0.000 4.000-2,0.000 1.000-3,0.000-1.000-1,0.000 1.000-3,-2.000 1.000-2,-3.000 3.000 0,-3.000 3.000-1,-2.000 4.000-2,-5.000 1.000 0,-2.000 0.000 0,-3.000 0.000 0,-3.000 0.000-1,-6.000 1.000 0,-5.000 4.000 1,-7.000 3.000-1,-5.000 3.000 1,-6.000-1.000-1,-3.000-2.000 0,-3.000-3.000-2,-2.000-3.000 0,-5.000-2.000 0,-2.000 0.000 1,-3.000 0.000 0,-3.000 0.000 1,-2.000-2.000 2,0.000-3.000 1,0.000-3.000 1,0.000-2.000 2,1.000-6.000 1,4.000-6.000 0,3.000-6.000 0,3.000-6.000 0,10.000-4.000 4,20.000 1.000 6,18.000-1.000 7,20.000 1.000 6,14.000-4.000 1,14.000-6.000-6,11.000-6.000-7,14.000-6.000-7,7.000-6.000-4,3.000-2.000-6,3.000-3.000-4,4.000-3.000-5,2.000-1.000-3,4.000 4.000-2,3.000 3.000-3,3.000 3.000-1,-7.000 3.000-10,-15.000 3.000-16,-15.000 3.000-16,-16.000 4.000-16</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3"/>
    </inkml:context>
    <inkml:brush xml:id="br0">
      <inkml:brushProperty name="width" value="0.0372928492724895" units="cm"/>
      <inkml:brushProperty name="height" value="0.0372928492724895" units="cm"/>
      <inkml:brushProperty name="color" value="#00bff3"/>
      <inkml:brushProperty name="ignorePressure" value="0"/>
    </inkml:brush>
  </inkml:definitions>
  <inkml:trace contextRef="#ctx0" brushRef="#br0">8250.000 23500.000 589,'-22.000'-61.000'5,"6.000"28.000"9,7.000 28.000 8,6.000 29.000 10,-1.000 22.000-4,-5.000 20.000-14,-7.000 18.000-15,-5.000 20.000-15,-6.000 3.000-8,-3.000-8.000-1,-3.000-10.000-1,-2.000-9.000 0,-1.000-10.000 0,3.000-9.000 3,3.000-10.000 2,4.000-8.000 3,2.000-8.000 2,4.000-2.000 4,3.000-3.000 4,3.000-3.000 3,1.000-4.000 4,1.000-3.000 5,-1.000-3.000 4,1.000-2.000 6,1.000 2.000 2,3.000 9.000 0,3.000 10.000 0,4.000 10.000-1,1.000 7.000 3,0.000 6.000 2,0.000 7.000 3,0.000 6.000 3,0.000 6.000 0,0.000 6.000-3,0.000 7.000-2,0.000 6.000-3,0.000 1.000-2,0.000-3.000-2,0.000-3.000-1,0.000-2.000-3,0.000-6.000 0,0.000-6.000-2,0.000-6.000-1,0.000-6.000-1,-2.000-7.000-3,-3.000-6.000-1,-3.000-6.000-4,-2.000-6.000-2,3.000-13.000-4,14.000-19.000-3,11.000-18.000-2,14.000-19.000-5,13.000-32.000-2,16.000-43.000-5,15.000-44.000-4,17.000-43.000-4,8.000-28.000-1,4.000-8.000 3,3.000-10.000 1,3.000-9.000 3,3.000 5.000 4,3.000 23.000 5,3.000 22.000 5,4.000 22.000 5,-6.000 18.000 4,-11.000 16.000 1,-14.000 15.000 3,-11.000 17.000 2,-15.000 16.000 3,-16.000 19.000 7,-15.000 19.000 6,-15.000 19.000 6,-18.000 16.000 7,-19.000 17.000 6,-18.000 15.000 7,-19.000 16.000 6,-12.000 15.000-1,-2.000 16.000-10,-3.000 15.000-8,-3.000 17.000-9,1.000 5.000-6,6.000-3.000-5,7.000-3.000-3,6.000-2.000-5,6.000-9.000-4,6.000-12.000-4,7.000-13.000-5,6.000-12.000-5,9.000-10.000-6,13.000-6.000-6,12.000-6.000-8,13.000-6.000-6,7.000-9.000 0,4.000-8.000 7,3.000-10.000 6,3.000-9.000 7,1.000-4.000 5,1.000 4.000 3,-1.000 3.000 2,1.000 3.000 3,-4.000 6.000 1,-6.000 9.000 1,-6.000 10.000 0,-6.000 10.000-1,-10.000 8.000 4,-12.000 10.000 6,-13.000 10.000 5,-12.000 9.000 6,-9.000 7.000 3,-2.000 7.000-2,-3.000 6.000-1,-3.000 7.000-2,-1.000-1.000 2,4.000-6.000 3,3.000-6.000 4,3.000-6.000 4,4.000-7.000-1,7.000-6.000-3,6.000-6.000-5,7.000-6.000-4,7.000-9.000-4,9.000-8.000-4,10.000-10.000-4,10.000-9.000-4,4.000-5.000-3,0.000 0.000-2,0.000 0.000-1,0.000 0.000-2,-4.000 3.000 0,-5.000 6.000 4,-7.000 7.000 2,-5.000 6.000 3,-4.000 6.000 2,0.000 6.000 2,0.000 7.000 2,0.000 6.000 2,0.000 1.000 2,0.000-3.000 0,0.000-3.000 2,0.000-2.000 0,3.000-6.000 2,6.000-6.000 3,7.000-6.000 3,6.000-6.000 4,9.000-15.000-4,13.000-21.000-11,12.000-22.000-10,13.000-22.000-11,7.000-16.000-6,4.000-9.000-4,3.000-10.000-2,3.000-8.000-4,-4.000-6.000 0,-8.000 1.000 2,-10.000-1.000 3,-9.000 1.000 2,-7.000 2.000 4,-3.000 7.000 7,-3.000 6.000 8,-2.000 7.000 7,-6.000 5.000 5,-6.000 7.000 5,-6.000 6.000 3,-6.000 7.000 5,-4.000 16.000 9,1.000 29.000 12,-1.000 28.000 13,1.000 28.000 13,1.000 17.000 0,3.000 6.000-15,3.000 7.000-14,4.000 6.000-14,1.000 3.000-9,0.000 0.000-4,0.000 0.000-3,0.000 0.000-4,0.000 1.000-3,0.000 4.000 1,0.000 3.000-2,0.000 3.000 1,-4.000 1.000-2,-5.000 1.000 1,-7.000-1.000-1,-5.000 1.000 0,-8.000 1.000 0,-5.000 3.000 1,-7.000 3.000-1,-5.000 4.000 0,-9.000-4.000-1,-9.000-9.000-1,-10.000-10.000-2,-8.000-8.000-1,-9.000-11.000-3,-6.000-8.000-1,-6.000-10.000-2,-6.000-9.000-2,-2.000-9.000-1,3.000-5.000 1,3.000-7.000 1,4.000-5.000 1,4.000-12.000 0,6.000-16.000-1,7.000-15.000 1,6.000-15.000-2,9.000-11.000-1,13.000-2.000-5,12.000-3.000-5,13.000-3.000-4,7.000 4.000 1,4.000 13.000 9,3.000 12.000 7,3.000 13.000 9,6.000 9.000 5,9.000 6.000 2,10.000 7.000 2,10.000 6.000 3,7.000 7.000 3,6.000 10.000 6,7.000 10.000 5,6.000 9.000 6,3.000 4.000 0,0.000 1.000-2,0.000-1.000-4,0.000 1.000-4,0.000-1.000-5,0.000 1.000-7,0.000-1.000-7,0.000 1.000-8,0.000-3.000-4,0.000-2.000-4,0.000-3.000-1,0.000-3.000-4,-4.000-6.000 0,-5.000-5.000-1,-7.000-7.000 1,-5.000-5.000 0,-8.000-4.000-4,-5.000 0.000-6,-7.000 0.000-9,-5.000 0.000-6</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3"/>
    </inkml:context>
    <inkml:brush xml:id="br0">
      <inkml:brushProperty name="width" value="0.0328521579504013" units="cm"/>
      <inkml:brushProperty name="height" value="0.0328521579504013" units="cm"/>
      <inkml:brushProperty name="color" value="#00bff3"/>
      <inkml:brushProperty name="ignorePressure" value="0"/>
    </inkml:brush>
  </inkml:definitions>
  <inkml:trace contextRef="#ctx0" brushRef="#br0">10650.000 23850.000 669,'-24.000'-21.000'5,"4.000"10.000"9,3.000 10.000 8,3.000 9.000 11,3.000 12.000 2,3.000 16.000-2,3.000 15.000-3,4.000 17.000-3,2.000 5.000-3,4.000-3.000-5,3.000-3.000-5,3.000-2.000-4,-1.000-6.000-1,-2.000-6.000 1,-3.000-6.000 2,-3.000-6.000 2,1.000-7.000-2,6.000-6.000-6,7.000-6.000-5,6.000-6.000-5,6.000-7.000-6,6.000-6.000-8,7.000-6.000-7,6.000-6.000-6,6.000-10.000-5,6.000-12.000-2,7.000-13.000 0,6.000-12.000-2,-2.000-5.000 0,-9.000 3.000 2,-10.000 3.000 1,-8.000 4.000 2,-9.000 1.000 4,-6.000 0.000 8,-6.000 0.000 6,-6.000 0.000 6,-6.000 0.000 5,-2.000 0.000 1,-3.000 0.000 2,-3.000 0.000 1,-6.000 3.000 3,-5.000 6.000 4,-7.000 7.000 4,-5.000 6.000 5,-4.000 6.000 4,0.000 6.000 5,0.000 7.000 5,0.000 6.000 4,0.000 4.000 2,0.000 4.000 0,0.000 3.000-1,0.000 3.000 0,1.000 7.000-1,4.000 14.000 0,3.000 11.000-1,3.000 14.000 0,1.000 10.000-3,1.000 9.000-5,-1.000 10.000-3,1.000 10.000-6,-4.000 7.000-4,-6.000 6.000-7,-6.000 7.000-5,-6.000 6.000-5,-6.000 7.000-8,-2.000 10.000-6,-3.000 10.000-7,-3.000 9.000-7,-2.000-2.000-4,0.000-12.000-1,0.000-13.000-2,0.000-12.000-1,4.000-19.000 2,10.000-25.000 4,10.000-25.000 4,9.000-25.000 4</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3"/>
    </inkml:context>
    <inkml:brush xml:id="br0">
      <inkml:brushProperty name="width" value="0.0331654846668243" units="cm"/>
      <inkml:brushProperty name="height" value="0.0331654846668243" units="cm"/>
      <inkml:brushProperty name="color" value="#00bff3"/>
      <inkml:brushProperty name="ignorePressure" value="0"/>
    </inkml:brush>
  </inkml:definitions>
  <inkml:trace contextRef="#ctx0" brushRef="#br0">10400.000 25650.000 663,'75.000'-74.000'2,"0.000"4.000"3,0.000 3.000 4,0.000 3.000 3,1.000 3.000 3,4.000 3.000 0,3.000 3.000 0,3.000 4.000 1,-4.000 7.000-1,-8.000 13.000 0,-10.000 12.000 0,-9.000 13.000-1,-7.000 6.000-1,-3.000 0.000 0,-3.000 0.000 0,-2.000 0.000 0,-6.000 3.000-1,-6.000 6.000 1,-6.000 7.000-1,-6.000 6.000 0,-6.000 6.000 0,-2.000 6.000 0,-3.000 7.000-1,-3.000 6.000 0,-7.000 7.000-1,-9.000 10.000 0,-10.000 10.000-2,-8.000 9.000 1,-9.000 1.000-4,-6.000-6.000-6,-6.000-6.000-6,-6.000-6.000-5,-6.000-4.000-5,-2.000 1.000-4,-3.000-1.000-4,-3.000 1.000-4,-2.000-6.000-3,0.000-8.000-6,0.000-10.000-3,0.000-9.000-5,6.000-9.000 0,13.000-5.000 7,12.000-7.000 5,13.000-5.000 6,7.000-6.000 6,4.000-3.000 4,3.000-3.000 4,3.000-2.000 6</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4"/>
    </inkml:context>
    <inkml:brush xml:id="br0">
      <inkml:brushProperty name="width" value="0.0316787660121918" units="cm"/>
      <inkml:brushProperty name="height" value="0.0316787660121918" units="cm"/>
      <inkml:brushProperty name="color" value="#00bff3"/>
      <inkml:brushProperty name="ignorePressure" value="0"/>
    </inkml:brush>
  </inkml:definitions>
  <inkml:trace contextRef="#ctx0" brushRef="#br0">10450.000 25850.000 694,'46.000'-22.000'-4,"-5.000"6.000"8,-7.000 7.000 8,-5.000 6.000 8,-1.000 7.000 5,6.000 10.000 4,7.000 10.000 1,6.000 9.000 4,3.000 6.000-1,0.000 3.000-3,0.000 3.000-4,0.000 4.000-4,6.000 2.000-3,13.000 4.000-6,12.000 3.000-4,13.000 3.000-6,2.000-2.000-5,-5.000-6.000-10,-7.000-6.000-9,-5.000-6.000-8,-8.000-7.000-5,-5.000-6.000 0,-7.000-6.000 1,-5.000-6.000-2,-8.000-6.000 1,-5.000-2.000-3,-7.000-3.000-2,-5.000-3.000-1</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04"/>
    </inkml:context>
    <inkml:brush xml:id="br0">
      <inkml:brushProperty name="width" value="0.0337773710489273" units="cm"/>
      <inkml:brushProperty name="height" value="0.0337773710489273" units="cm"/>
      <inkml:brushProperty name="color" value="#00bff3"/>
      <inkml:brushProperty name="ignorePressure" value="0"/>
    </inkml:brush>
  </inkml:definitions>
  <inkml:trace contextRef="#ctx0" brushRef="#br0">11450.000 22950.000 651,'-19.000'-110.000'77,"13.000"32.000"-12,12.000 31.000-10,13.000 32.000-11,9.000 22.000-9,6.000 17.000-6,7.000 15.000-8,6.000 16.000-5,3.000 10.000-9,0.000 7.000-12,0.000 6.000-9,0.000 7.000-12,-5.000-4.000-11,-9.000-12.000-12,-10.000-13.000-13,-8.000-12.000-12</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2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77150.000 19000.000 999,'25.000'-29.000'-1,"0.000"-5.000"-3,0.000-7.000-4,0.000-5.000-2,-5.000 3.000-5,-9.000 17.000-7,-10.000 15.000-7,-8.000 16.000-6</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25"/>
    </inkml:context>
    <inkml:brush xml:id="br0">
      <inkml:brushProperty name="width" value="0.0615072585642338" units="cm"/>
      <inkml:brushProperty name="height" value="0.0615072585642338" units="cm"/>
      <inkml:brushProperty name="color" value="#f2395b"/>
      <inkml:brushProperty name="ignorePressure" value="0"/>
    </inkml:brush>
  </inkml:definitions>
  <inkml:trace contextRef="#ctx0" brushRef="#br0">62600.000 19500.000 357,'-46.000'-69.000'0,"10.000"13.000"0,10.000 12.000 0,9.000 13.000 0,1.000 4.000 4,-6.000-3.000 8,-6.000-3.000 7,-6.000-2.000 8,-1.000 5.000 10,7.000 16.000 12,6.000 15.000 11,7.000 17.000 12,4.000 24.000 0,3.000 34.000-14,3.000 35.000-12,4.000 35.000-13,1.000 13.000-9,0.000-6.000-3,0.000-6.000-3,0.000-6.000-4,0.000-4.000-3,0.000 1.000-3,0.000-1.000-2,0.000 1.000-3,0.000-1.000-2,0.000 1.000-1,0.000-1.000-2,0.000 1.000 0,0.000 2.000-1,0.000 7.000-1,0.000 6.000-1,0.000 7.000 0,0.000-3.000-1,0.000-8.000 2,0.000-10.000 0,0.000-9.000 0,1.000-10.000 1,4.000-9.000 1,3.000-10.000 0,3.000-8.000 0,1.000-11.000 1,1.000-8.000 0,-1.000-10.000 0,1.000-9.000 0,8.000-13.000 1,20.000-16.000 2,18.000-15.000 1,20.000-15.000 3,17.000-25.000 1,20.000-30.000 0,18.000-32.000 1,20.000-30.000 0,30.000-36.000 1,44.000-36.000 1,44.000-39.000 0,44.000-36.000 1,46.000-25.000-1,51.000-8.000-4,49.000-10.000-3,51.000-9.000-4,37.000-15.000-2,25.000-18.000 1,25.000-19.000 1,25.000-18.000 1,-22.000 21.000-10,-69.000 63.000-20,-68.000 62.000-21,-69.000 63.000-20,-74.000 46.000-10,-78.000 32.000 1,-78.000 31.000-1,-77.000 32.000 2</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35"/>
    </inkml:context>
    <inkml:brush xml:id="br0">
      <inkml:brushProperty name="width" value="0.0357817597687244" units="cm"/>
      <inkml:brushProperty name="height" value="0.0357817597687244" units="cm"/>
      <inkml:brushProperty name="color" value="#f2395b"/>
      <inkml:brushProperty name="ignorePressure" value="0"/>
    </inkml:brush>
  </inkml:definitions>
  <inkml:trace contextRef="#ctx0" brushRef="#br0">34200.000 48450.000 614,'71.000'4.000'118,"-5.000"10.000"-26,-7.000 10.000-28,-5.000 9.000-25,-6.000 9.000-17,-3.000 9.000-4,-3.000 10.000-5,-2.000 10.000-5,0.000 4.000-3,7.000 0.000-1,6.000 0.000-2,7.000 0.000-2,2.000-2.000 0,1.000-3.000-1,-1.000-3.000-1,1.000-2.000-1,-1.000-3.000 0,1.000 1.000 0,-1.000-1.000 0,1.000 1.000-1,-1.000-7.000 1,1.000-12.000 1,-1.000-13.000 1,1.000-12.000 1,1.000-9.000 0,3.000-2.000 0,3.000-3.000 0,4.000-3.000 0,7.000-15.000 0,13.000-24.000 0,12.000-26.000 0,13.000-24.000 0,21.000-24.000-1,32.000-22.000 1,31.000-22.000 1,32.000-21.000-1,35.000-26.000 0,41.000-28.000-2,40.000-28.000-1,42.000-27.000-1,7.000-9.000-5,-25.000 13.000-6,-25.000 12.000-7,-25.000 13.000-8,-32.000 23.000-8,-36.000 34.000-9,-39.000 35.000-10,-36.000 35.000-10</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39"/>
    </inkml:context>
    <inkml:brush xml:id="br0">
      <inkml:brushProperty name="width" value="0.0360751412808895" units="cm"/>
      <inkml:brushProperty name="height" value="0.0360751412808895" units="cm"/>
      <inkml:brushProperty name="color" value="#f2395b"/>
      <inkml:brushProperty name="ignorePressure" value="0"/>
    </inkml:brush>
  </inkml:definitions>
  <inkml:trace contextRef="#ctx0" brushRef="#br0">35600.000 52000.000 609,'-57.000'-69.000'19,"39.000"13.000"14,36.000 12.000 15,39.000 13.000 15,19.000 6.000 1,4.000 0.000-11,3.000 0.000-13,3.000 0.000-12,3.000 0.000-9,3.000 0.000-6,3.000 0.000-5,4.000 0.000-6,-4.000 3.000-3,-9.000 6.000-5,-10.000 7.000-2,-8.000 6.000-3,-9.000 4.000-5,-6.000 4.000-4,-6.000 3.000-6,-6.000 3.000-4,-6.000 4.000-4,-2.000 7.000-4,-3.000 6.000-3,-3.000 7.000-3,-6.000 0.000 1,-5.000-2.000 5,-7.000-3.000 5,-5.000-3.000 6,-3.000-4.000 4,4.000-3.000 3,3.000-3.000 1,3.000-2.000 3</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4"/>
    </inkml:context>
    <inkml:brush xml:id="br0">
      <inkml:brushProperty name="width" value="0.0386581718921661" units="cm"/>
      <inkml:brushProperty name="height" value="0.0386581718921661" units="cm"/>
      <inkml:brushProperty name="color" value="#00bff3"/>
      <inkml:brushProperty name="ignorePressure" value="0"/>
    </inkml:brush>
  </inkml:definitions>
  <inkml:trace contextRef="#ctx0" brushRef="#br0">51100.000 18200.000 569,'48.000'-68.000'60,"-3.000"17.000"-11,-3.000 15.000-12,-2.000 16.000-12,0.000 9.000-5,7.000 3.000 2,6.000 3.000 3,7.000 4.000 2,-1.000 7.000 0,-6.000 13.000-1,-6.000 12.000-1,-6.000 13.000-2,-9.000 10.000-3,-8.000 10.000-5,-10.000 10.000-4,-9.000 9.000-6,-13.000 4.000-1,-16.000 1.000-1,-15.000-1.000-1,-15.000 1.000 0,-7.000-3.000 0,3.000-2.000-2,3.000-3.000 0,4.000-3.000-1,4.000-7.000-1,6.000-9.000-1,7.000-10.000 1,6.000-8.000-1,15.000-15.000-2,26.000-19.000-3,24.000-18.000-4,26.000-19.000-4,13.000-12.000-1,4.000-2.000 2,3.000-3.000 3,3.000-3.000 2,-2.000 1.000-5,-6.000 6.000-12,-6.000 7.000-14,-6.000 6.000-13,-9.000 6.000-2,-8.000 6.000 9,-10.000 7.000 7,-9.000 6.000 9</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39"/>
    </inkml:context>
    <inkml:brush xml:id="br0">
      <inkml:brushProperty name="width" value="0.0368135534226894" units="cm"/>
      <inkml:brushProperty name="height" value="0.0368135534226894" units="cm"/>
      <inkml:brushProperty name="color" value="#f2395b"/>
      <inkml:brushProperty name="ignorePressure" value="0"/>
    </inkml:brush>
  </inkml:definitions>
  <inkml:trace contextRef="#ctx0" brushRef="#br0">36550.000 52150.000 597,'-44.000'6.000'27,"13.000"13.000"2,12.000 12.000 1,13.000 13.000 2,4.000 7.000 0,-3.000 4.000-2,-3.000 3.000-3,-2.000 3.000-2,-5.000 1.000-1,-2.000 1.000-2,-3.000-1.000-1,-3.000 1.000 0,-1.000 1.000-3,4.000 3.000-2,3.000 3.000-2,3.000 4.000-3,-1.000 4.000-2,-2.000 6.000-2,-3.000 7.000-2,-3.000 6.000-3,-1.000-1.000-2,4.000-5.000-3,3.000-7.000-5,3.000-5.000-4,3.000-8.000-2,3.000-5.000 2,3.000-7.000 0,4.000-5.000 2,4.000-8.000-10,6.000-5.000-20,7.000-7.000-20,6.000-5.000-19,-1.000-11.000-1,-5.000-11.000 17,-7.000-14.000 17,-5.000-11.000 17</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39"/>
    </inkml:context>
    <inkml:brush xml:id="br0">
      <inkml:brushProperty name="width" value="0.0382378101348877" units="cm"/>
      <inkml:brushProperty name="height" value="0.0382378101348877" units="cm"/>
      <inkml:brushProperty name="color" value="#f2395b"/>
      <inkml:brushProperty name="ignorePressure" value="0"/>
    </inkml:brush>
  </inkml:definitions>
  <inkml:trace contextRef="#ctx0" brushRef="#br0">36950.000 53150.000 575,'-2.000'-38.000'10,"-3.000"26.000"20,-3.000 24.000 20,-2.000 26.000 21,-3.000 12.000 2,1.000 0.000-14,-1.000 0.000-13,1.000 0.000-15,-1.000 3.000-10,1.000 6.000-5,-1.000 7.000-7,1.000 6.000-6,1.000-1.000-3,3.000-5.000 1,3.000-7.000 1,4.000-5.000 0,1.000-6.000-11,0.000-3.000-26,0.000-3.000-25,0.000-2.000-25</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0"/>
    </inkml:context>
    <inkml:brush xml:id="br0">
      <inkml:brushProperty name="width" value="0.0373653285205364" units="cm"/>
      <inkml:brushProperty name="height" value="0.0373653285205364" units="cm"/>
      <inkml:brushProperty name="color" value="#f2395b"/>
      <inkml:brushProperty name="ignorePressure" value="0"/>
    </inkml:brush>
  </inkml:definitions>
  <inkml:trace contextRef="#ctx0" brushRef="#br0">37100.000 51700.000 588,'-22.000'-18.000'8,"6.000"17.000"15,7.000 15.000 16,6.000 16.000 16,6.000 7.000 2,6.000 1.000-8,7.000-1.000-10,6.000 1.000-9,-1.000 1.000-6,-5.000 3.000-2,-7.000 3.000-2,-5.000 4.000-3,-3.000-1.000-3,4.000-3.000-4,3.000-3.000-6,3.000-2.000-4,-1.000-3.000-4,-2.000 1.000-6,-3.000-1.000-5,-3.000 1.000-5,-1.000-3.000-6,4.000-2.000-6,3.000-3.000-6,3.000-3.000-6</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1"/>
    </inkml:context>
    <inkml:brush xml:id="br0">
      <inkml:brushProperty name="width" value="0.0396002717316151" units="cm"/>
      <inkml:brushProperty name="height" value="0.0396002717316151" units="cm"/>
      <inkml:brushProperty name="color" value="#f2395b"/>
      <inkml:brushProperty name="ignorePressure" value="0"/>
    </inkml:brush>
  </inkml:definitions>
  <inkml:trace contextRef="#ctx0" brushRef="#br0">38250.000 51900.000 555,'-2.000'48.000'94,"-3.000"-3.000"-20,-3.000-3.000-20,-2.000-2.000-20,-5.000 2.000-10,-2.000 9.000-3,-3.000 10.000-2,-3.000 10.000-2,-2.000 4.000-2,0.000 0.000-1,0.000 0.000-1,0.000 0.000-1,1.000 1.000-1,4.000 4.000-1,3.000 3.000-1,3.000 3.000-2,1.000-2.000 0,1.000-6.000-3,-1.000-6.000 0,1.000-6.000-3,1.000-2.000 0,3.000 3.000-2,3.000 3.000 0,4.000 4.000 0,7.000-6.000-2,13.000-11.000 0,12.000-14.000-2,13.000-11.000-2,6.000-11.000 0,0.000-5.000-1,0.000-7.000-1,0.000-5.000-1,0.000-9.000-1,0.000-9.000-1,0.000-10.000-1,0.000-8.000-1,0.000-8.000-1,0.000-2.000-2,0.000-3.000 0,0.000-3.000 0,-2.000-4.000-1,-3.000-3.000 1,-3.000-3.000 2,-2.000-2.000 1,-6.000-6.000 3,-6.000-6.000 3,-6.000-6.000 5,-6.000-6.000 3,-6.000-6.000 2,-2.000-2.000 1,-3.000-3.000 1,-3.000-3.000-1,-2.000-1.000 1,0.000 4.000 0,0.000 3.000 0,0.000 3.000-1,-4.000 4.000 0,-5.000 7.000-1,-7.000 6.000 0,-5.000 7.000-1,-6.000 7.000 0,-3.000 9.000-2,-3.000 10.000 0,-2.000 10.000-2,-1.000 7.000 0,3.000 6.000-2,3.000 7.000 0,4.000 6.000-2,-3.000 7.000-2,-5.000 10.000-3,-7.000 10.000-4,-5.000 9.000-4,-1.000 4.000-3,6.000 1.000-3,7.000-1.000-2,6.000 1.000-2,4.000-3.000 0,4.000-2.000 2,3.000-3.000 3,3.000-3.000 2</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2"/>
    </inkml:context>
    <inkml:brush xml:id="br0">
      <inkml:brushProperty name="width" value="0.0322747677564621" units="cm"/>
      <inkml:brushProperty name="height" value="0.0322747677564621" units="cm"/>
      <inkml:brushProperty name="color" value="#f2395b"/>
      <inkml:brushProperty name="ignorePressure" value="0"/>
    </inkml:brush>
  </inkml:definitions>
  <inkml:trace contextRef="#ctx0" brushRef="#br0">39250.000 50550.000 681,'7.000'-46.000'6,"17.000"10.000"12,15.000 10.000 11,16.000 9.000 13,5.000 7.000 2,-2.000 7.000-6,-3.000 6.000-5,-3.000 7.000-6,-6.000 5.000-5,-5.000 7.000-6,-7.000 6.000-4,-5.000 7.000-5,-8.000 4.000-3,-5.000 3.000 0,-7.000 3.000 0,-5.000 4.000 0,-6.000 1.000-1,-3.000 0.000-1,-3.000 0.000 0,-2.000 0.000 0,-8.000 1.000-3,-8.000 4.000-1,-10.000 3.000-4,-9.000 3.000-2,-5.000-2.000-3,0.000-6.000-4,0.000-6.000-3,0.000-6.000-3,1.000-7.000 0,4.000-6.000 3,3.000-6.000 4,3.000-6.000 4,12.000-6.000 7,22.000-2.000 12,22.000-3.000 11,23.000-3.000 13,17.000-2.000-1,17.000 0.000-11,15.000 0.000-12,16.000 0.000-12,1.000 0.000-6,-12.000 0.000-4,-13.000 0.000-3,-12.000 0.000-2,-12.000 1.000-4,-8.000 4.000-6,-10.000 3.000-5,-9.000 3.000-5</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3"/>
    </inkml:context>
    <inkml:brush xml:id="br0">
      <inkml:brushProperty name="width" value="0.0258326455950737" units="cm"/>
      <inkml:brushProperty name="height" value="0.0258326455950737" units="cm"/>
      <inkml:brushProperty name="color" value="#f2395b"/>
      <inkml:brushProperty name="ignorePressure" value="0"/>
    </inkml:brush>
  </inkml:definitions>
  <inkml:trace contextRef="#ctx0" brushRef="#br0">40000.000 50750.000 851,'-22.000'-47.000'1,"6.000"6.000"3,7.000 7.000 3,6.000 6.000 2,12.000 6.000 3,19.000 6.000 4,19.000 7.000 3,19.000 6.000 5,7.000 3.000-1,-3.000 0.000-6,-3.000 0.000-7,-2.000 0.000-5,-3.000 1.000-4,1.000 4.000-1,-1.000 3.000 0,1.000 3.000 0,-6.000 1.000-4,-8.000 1.000-3,-10.000-1.000-4,-9.000 1.000-5,-5.000-1.000-5,0.000 1.000-8,0.000-1.000-8,0.000 1.000-8</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3"/>
    </inkml:context>
    <inkml:brush xml:id="br0">
      <inkml:brushProperty name="width" value="0.0305443555116653" units="cm"/>
      <inkml:brushProperty name="height" value="0.0305443555116653" units="cm"/>
      <inkml:brushProperty name="color" value="#f2395b"/>
      <inkml:brushProperty name="ignorePressure" value="0"/>
    </inkml:brush>
  </inkml:definitions>
  <inkml:trace contextRef="#ctx0" brushRef="#br0">40700.000 50000.000 720,'-46.000'-69.000'1,"10.000"13.000"4,10.000 12.000 4,9.000 13.000 3,4.000 13.000 4,1.000 17.000 8,-1.000 15.000 7,1.000 16.000 7,1.000 13.000 0,3.000 14.000-7,3.000 11.000-6,4.000 14.000-7,1.000 8.000-6,0.000 7.000-3,0.000 6.000-4,0.000 7.000-3,-2.000 5.000-2,-3.000 7.000 0,-3.000 6.000 2,-2.000 7.000-1,-3.000-10.000-10,1.000-25.000-24,-1.000-25.000-24,1.000-25.000-23</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3"/>
    </inkml:context>
    <inkml:brush xml:id="br0">
      <inkml:brushProperty name="width" value="0.0303533468395472" units="cm"/>
      <inkml:brushProperty name="height" value="0.0303533468395472" units="cm"/>
      <inkml:brushProperty name="color" value="#f2395b"/>
      <inkml:brushProperty name="ignorePressure" value="0"/>
    </inkml:brush>
  </inkml:definitions>
  <inkml:trace contextRef="#ctx0" brushRef="#br0">42050.000 51500.000 724,'-68.000'-25.000'2,"17.000"0.000"2,15.000 0.000 3,16.000 0.000 3,9.000 12.000 6,3.000 26.000 10,3.000 24.000 11,4.000 26.000 9,1.000 15.000 1,0.000 6.000-12,0.000 7.000-9,0.000 6.000-11,-2.000 4.000-10,-3.000 4.000-10,-3.000 3.000-9,-2.000 3.000-10,-3.000-2.000-7,1.000-6.000-6,-1.000-6.000-6,1.000-6.000-5,1.000-9.000-1,3.000-8.000 6,3.000-10.000 5,4.000-9.000 6,-1.000-10.000 6,-3.000-9.000 5,-3.000-10.000 7,-2.000-8.000 5</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4"/>
    </inkml:context>
    <inkml:brush xml:id="br0">
      <inkml:brushProperty name="width" value="0.0310398768633604" units="cm"/>
      <inkml:brushProperty name="height" value="0.0310398768633604" units="cm"/>
      <inkml:brushProperty name="color" value="#f2395b"/>
      <inkml:brushProperty name="ignorePressure" value="0"/>
    </inkml:brush>
  </inkml:definitions>
  <inkml:trace contextRef="#ctx0" brushRef="#br0">41900.000 52000.000 708,'93.000'-69.000'-22,"-11.000"13.000"4,-14.000 12.000 2,-11.000 13.000 4,3.000 6.000 7,23.000 0.000 10,22.000 0.000 11,22.000 0.000 10,7.000 1.000 3,-6.000 4.000-4,-6.000 3.000-5,-6.000 3.000-4,-9.000 3.000-2,-8.000 3.000 0,-10.000 3.000 0,-9.000 4.000 1,-10.000 1.000-1,-9.000 0.000-1,-10.000 0.000-2,-8.000 0.000-2,-9.000 3.000-3,-6.000 6.000-2,-6.000 7.000-3,-6.000 6.000-4,-10.000 6.000-1,-12.000 6.000-3,-13.000 7.000 0,-12.000 6.000-2,-10.000 6.000-1,-6.000 6.000 1,-6.000 7.000 0,-6.000 6.000 1,-10.000 4.000 0,-12.000 4.000 1,-13.000 3.000 2,-12.000 3.000 0,-4.000-2.000 3,7.000-6.000 1,6.000-6.000 1,7.000-6.000 3,-4.000-2.000 1,-12.000 3.000 1,-13.000 3.000 1,-12.000 4.000 1,4.000-6.000 2,22.000-11.000 0,22.000-14.000 1,23.000-11.000 1,19.000-9.000 2,19.000-3.000 2,19.000-3.000 2,19.000-2.000 1,15.000-6.000 1,13.000-6.000-3,12.000-6.000-1,13.000-6.000-3,15.000-7.000-2,19.000-6.000-4,19.000-6.000-4,19.000-6.000-4,1.000-2.000-5,-16.000 3.000-6,-15.000 3.000-6,-15.000 4.000-6,-14.000 2.000-4,-8.000 4.000-2,-10.000 3.000-2,-9.000 3.000-3</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4"/>
    </inkml:context>
    <inkml:brush xml:id="br0">
      <inkml:brushProperty name="width" value="0.0382924005389214" units="cm"/>
      <inkml:brushProperty name="height" value="0.0382924005389214" units="cm"/>
      <inkml:brushProperty name="color" value="#f2395b"/>
      <inkml:brushProperty name="ignorePressure" value="0"/>
    </inkml:brush>
  </inkml:definitions>
  <inkml:trace contextRef="#ctx0" brushRef="#br0">43000.000 51200.000 574,'-25.000'-32.000'-1,"0.000"-11.000"-1,0.000-14.000-2,0.000-11.000-2,1.000-4.000 3,4.000 6.000 4,3.000 7.000 6,3.000 6.000 5,3.000 17.000 9,3.000 28.000 13,3.000 28.000 13,4.000 29.000 13,1.000 22.000 1,0.000 20.000-10,0.000 18.000-11,0.000 20.000-9,-2.000 21.000-8,-3.000 25.000-4,-3.000 25.000-4,-2.000 25.000-4,-5.000 14.000-5,-2.000 3.000-3,-3.000 3.000-6,-3.000 4.000-5,-2.000 7.000-3,0.000 13.000-3,0.000 12.000-2,0.000 13.000-4,3.000 2.000-8,6.000-5.000-15,7.000-7.000-14,6.000-5.000-14,3.000-31.000-1,0.000-53.000 14,0.000-53.000 14,0.000-52.000 13,0.000-30.000 10,0.000-2.000 3,0.000-3.000 4,0.000-3.000 4</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4"/>
    </inkml:context>
    <inkml:brush xml:id="br0">
      <inkml:brushProperty name="width" value="0.0335825532674789" units="cm"/>
      <inkml:brushProperty name="height" value="0.0335825532674789" units="cm"/>
      <inkml:brushProperty name="color" value="#00bff3"/>
      <inkml:brushProperty name="ignorePressure" value="0"/>
    </inkml:brush>
  </inkml:definitions>
  <inkml:trace contextRef="#ctx0" brushRef="#br0">52000.000 18450.000 655,'4.000'-46.000'6,"10.000"10.000"13,10.000 10.000 13,9.000 9.000 12,4.000 4.000 5,1.000 1.000-5,-1.000-1.000-4,1.000 1.000-5,10.000 1.000-6,22.000 3.000-7,22.000 3.000-7,23.000 4.000-7,3.000 2.000-7,-11.000 4.000-4,-14.000 3.000-6,-11.000 3.000-5</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5"/>
    </inkml:context>
    <inkml:brush xml:id="br0">
      <inkml:brushProperty name="width" value="0.0365505628287792" units="cm"/>
      <inkml:brushProperty name="height" value="0.0365505628287792" units="cm"/>
      <inkml:brushProperty name="color" value="#f2395b"/>
      <inkml:brushProperty name="ignorePressure" value="0"/>
    </inkml:brush>
  </inkml:definitions>
  <inkml:trace contextRef="#ctx0" brushRef="#br0">45400.000 51500.000 601,'-24.000'-46.000'5,"4.000"10.000"10,3.000 10.000 11,3.000 9.000 9,-1.000 6.000 2,-2.000 3.000-5,-3.000 3.000-6,-3.000 4.000-6,-6.000 8.000-4,-5.000 17.000-5,-7.000 15.000-3,-5.000 16.000-4,-8.000 5.000-2,-5.000-2.000-2,-7.000-3.000 0,-5.000-3.000-2,-1.000-2.000-1,6.000 0.000-2,7.000 0.000-2,6.000 0.000-3,6.000-5.000 1,6.000-9.000 0,7.000-10.000 1,6.000-8.000 2,9.000-8.000-2,13.000-2.000-2,12.000-3.000-3,13.000-3.000-2,4.000 1.000 0,-3.000 6.000 6,-3.000 7.000 4,-2.000 6.000 6,-8.000 10.000 7,-8.000 17.000 8,-10.000 15.000 9,-9.000 16.000 8,-7.000 4.000 3,-3.000-6.000-3,-3.000-6.000-3,-2.000-6.000-3,0.000-7.000-4,7.000-6.000-6,6.000-6.000-6,7.000-6.000-5,10.000-7.000-8,16.000-6.000-9,15.000-6.000-10,17.000-6.000-10,7.000-7.000-5,0.000-6.000-1,0.000-6.000-1,0.000-6.000 0,-4.000-6.000 1,-5.000-2.000 7,-7.000-3.000 4,-5.000-3.000 6,-4.000-2.000 6,0.000 0.000 7,0.000 0.000 8,0.000 0.000 7,3.000 0.000 4,6.000 0.000-1,7.000 0.000 0,6.000 0.000-1,1.000-2.000-3,-3.000-3.000-3,-3.000-3.000-4,-2.000-2.000-4,-3.000 0.000-2,1.000 7.000 2,-1.000 6.000 0,1.000 7.000 2,-1.000 4.000 2,1.000 3.000 3,-1.000 3.000 4,1.000 4.000 4,-1.000 2.000 4,1.000 4.000 6,-1.000 3.000 5,1.000 3.000 5,-1.000 1.000 1,1.000 1.000-3,-1.000-1.000-3,1.000 1.000-3,-1.000 1.000-3,1.000 3.000-3,-1.000 3.000-4,1.000 4.000-2,-3.000 1.000-2,-2.000 0.000 0,-3.000 0.000 1,-3.000 0.000 1,-4.000 4.000-4,-3.000 10.000-5,-3.000 10.000-5,-2.000 9.000-6,-9.000 1.000-2,-12.000-6.000 2,-13.000-6.000 1,-12.000-6.000 2,-7.000-4.000 1,1.000 1.000-1,-1.000-1.000-1,1.000 1.000 0,-4.000-4.000-1,-6.000-6.000 1,-6.000-6.000-1,-6.000-6.000 1,-1.000-6.000 1,7.000-2.000-1,6.000-3.000-1,7.000-3.000 1,4.000-4.000 0,3.000-3.000 3,3.000-3.000 1,4.000-2.000 3,2.000-5.000 0,4.000-2.000 0,3.000-3.000 0,3.000-3.000 0,10.000-6.000 0,20.000-5.000 1,18.000-7.000-1,20.000-5.000 0,11.000-6.000-1,7.000-3.000-5,6.000-3.000-3,7.000-2.000-5,0.000-3.000-3,-2.000 1.000-4,-3.000-1.000-4,-3.000 1.000-3,-9.000 5.000-1,-11.000 14.000 5,-14.000 11.000 3,-11.000 14.000 5</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6"/>
    </inkml:context>
    <inkml:brush xml:id="br0">
      <inkml:brushProperty name="width" value="0.0356971770524979" units="cm"/>
      <inkml:brushProperty name="height" value="0.0356971770524979" units="cm"/>
      <inkml:brushProperty name="color" value="#f2395b"/>
      <inkml:brushProperty name="ignorePressure" value="0"/>
    </inkml:brush>
  </inkml:definitions>
  <inkml:trace contextRef="#ctx0" brushRef="#br0">50300.000 51150.000 616,'-38.000'0.000'41,"26.000"0.000"2,24.000 0.000 2,26.000 0.000 2,27.000-4.000-1,32.000-5.000-5,31.000-7.000-4,32.000-5.000-6,11.000-1.000-5,-5.000 6.000-9,-7.000 7.000-8,-5.000 6.000-9,-11.000 4.000-4,-11.000 4.000-1,-14.000 3.000-3,-11.000 3.000-1,-15.000 1.000-8,-16.000 1.000-13,-15.000-1.000-15,-15.000 1.000-13,-14.000 1.000-5,-8.000 3.000 5,-10.000 3.000 5,-9.000 4.000 6</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6"/>
    </inkml:context>
    <inkml:brush xml:id="br0">
      <inkml:brushProperty name="width" value="0.0405388437211514" units="cm"/>
      <inkml:brushProperty name="height" value="0.0405388437211514" units="cm"/>
      <inkml:brushProperty name="color" value="#f2395b"/>
      <inkml:brushProperty name="ignorePressure" value="0"/>
    </inkml:brush>
  </inkml:definitions>
  <inkml:trace contextRef="#ctx0" brushRef="#br0">51500.000 51500.000 542,'-47.000'1.000'5,"6.000"4.000"8,7.000 3.000 10,6.000 3.000 8,6.000 7.000 4,6.000 14.000-2,7.000 11.000-4,6.000 14.000-1,-1.000 11.000-2,-5.000 14.000 1,-7.000 11.000 1,-5.000 14.000 0,-4.000 7.000-1,0.000 3.000-3,0.000 3.000-3,0.000 4.000-3,-2.000-1.000-3,-3.000-3.000-3,-3.000-3.000-4,-2.000-2.000-3,0.000-6.000-1,7.000-6.000 1,6.000-6.000 0,7.000-6.000 2,4.000-9.000-7,3.000-8.000-12,3.000-10.000-13,4.000-9.000-13,7.000-13.000-11,13.000-16.000-9,12.000-15.000-8,13.000-15.000-9,2.000-9.000 3,-5.000 1.000 14,-7.000-1.000 15,-5.000 1.000 15</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6"/>
    </inkml:context>
    <inkml:brush xml:id="br0">
      <inkml:brushProperty name="width" value="0.0410811454057693" units="cm"/>
      <inkml:brushProperty name="height" value="0.0410811454057693" units="cm"/>
      <inkml:brushProperty name="color" value="#f2395b"/>
      <inkml:brushProperty name="ignorePressure" value="0"/>
    </inkml:brush>
  </inkml:definitions>
  <inkml:trace contextRef="#ctx0" brushRef="#br0">51950.000 52650.000 535,'0.000'-49.000'3,"0.000"4.000"5,0.000 3.000 6,0.000 3.000 6,0.000 15.000 8,0.000 29.000 13,0.000 28.000 11,0.000 28.000 11,-2.000 12.000 1,-3.000-3.000-12,-3.000-3.000-11,-2.000-2.000-12,-3.000-3.000-9,1.000 1.000-5,-1.000-1.000-5,1.000 1.000-5,-1.000-1.000-6,1.000 1.000-5,-1.000-1.000-5,1.000 1.000-6,1.000-4.000-12,3.000-6.000-19,3.000-6.000-19,4.000-6.000-19</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7"/>
    </inkml:context>
    <inkml:brush xml:id="br0">
      <inkml:brushProperty name="width" value="0.0367729738354683" units="cm"/>
      <inkml:brushProperty name="height" value="0.0367729738354683" units="cm"/>
      <inkml:brushProperty name="color" value="#f2395b"/>
      <inkml:brushProperty name="ignorePressure" value="0"/>
    </inkml:brush>
  </inkml:definitions>
  <inkml:trace contextRef="#ctx0" brushRef="#br0">52700.000 50850.000 598,'0.000'-69.000'0,"0.000"13.000"0,0.000 12.000 0,0.000 13.000 0,4.000 12.000 10,10.000 13.000 20,10.000 12.000 19,9.000 13.000 21,1.000 12.000 3,-6.000 13.000-12,-6.000 12.000-13,-6.000 13.000-13,-6.000 1.000-14,-2.000-9.000-16,-3.000-10.000-17,-3.000-8.000-17,-1.000-8.000-13,4.000-2.000-14,3.000-3.000-12,3.000-3.000-12</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7"/>
    </inkml:context>
    <inkml:brush xml:id="br0">
      <inkml:brushProperty name="width" value="0.0342676043510437" units="cm"/>
      <inkml:brushProperty name="height" value="0.0342676043510437" units="cm"/>
      <inkml:brushProperty name="color" value="#f2395b"/>
      <inkml:brushProperty name="ignorePressure" value="0"/>
    </inkml:brush>
  </inkml:definitions>
  <inkml:trace contextRef="#ctx0" brushRef="#br0">53400.000 51050.000 642,'-46.000'-4.000'0,"10.000"-5.000"0,10.000-7.000 0,9.000-5.000 0,21.000-4.000 7,35.000 0.000 17,35.000 0.000 16,34.000 0.000 15,9.000 1.000 3,-16.000 4.000-11,-15.000 3.000-11,-15.000 3.000-11,7.000 3.000-7,31.000 3.000-2,32.000 3.000-2,31.000 4.000-3,6.000 1.000-4,-19.000 0.000-8,-18.000 0.000-6,-19.000 0.000-8,-16.000 0.000-5,-12.000 0.000-5,-13.000 0.000-5,-12.000 0.000-5,-12.000 1.000-4,-8.000 4.000-5,-10.000 3.000-4,-9.000 3.000-4</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8"/>
    </inkml:context>
    <inkml:brush xml:id="br0">
      <inkml:brushProperty name="width" value="0.0383182428777218" units="cm"/>
      <inkml:brushProperty name="height" value="0.0383182428777218" units="cm"/>
      <inkml:brushProperty name="color" value="#f2395b"/>
      <inkml:brushProperty name="ignorePressure" value="0"/>
    </inkml:brush>
  </inkml:definitions>
  <inkml:trace contextRef="#ctx0" brushRef="#br0">54950.000 49800.000 574,'-2.000'-68.000'0,"-3.000"17.000"0,-3.000 15.000 0,-2.000 16.000 0,-3.000 4.000 2,1.000-6.000 3,-1.000-6.000 5,1.000-6.000 4,-7.000 12.000 8,-12.000 31.000 13,-13.000 32.000 13,-12.000 31.000 13,-10.000 20.000 1,-6.000 9.000-12,-6.000 10.000-11,-6.000 10.000-13,-9.000 7.000-7,-8.000 6.000-4,-10.000 7.000-5,-9.000 6.000-5,-4.000 6.000-2,4.000 6.000-4,3.000 7.000-1,3.000 6.000-3,7.000-2.000-3,14.000-9.000-4,11.000-10.000-3,14.000-8.000-4,10.000-15.000-7,9.000-19.000-10,10.000-18.000-9,10.000-19.000-10,10.000-16.000-3,13.000-12.000 4,12.000-13.000 4,13.000-12.000 3</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8"/>
    </inkml:context>
    <inkml:brush xml:id="br0">
      <inkml:brushProperty name="width" value="0.0355502367019653" units="cm"/>
      <inkml:brushProperty name="height" value="0.0355502367019653" units="cm"/>
      <inkml:brushProperty name="color" value="#f2395b"/>
      <inkml:brushProperty name="ignorePressure" value="0"/>
    </inkml:brush>
  </inkml:definitions>
  <inkml:trace contextRef="#ctx0" brushRef="#br0">53850.000 51500.000 618,'21.000'-15.000'9,"-5.000"23.000"18,-7.000 22.000 18,-5.000 22.000 18,-8.000 15.000 3,-5.000 9.000-12,-7.000 10.000-12,-5.000 10.000-12,-8.000 8.000-10,-5.000 10.000-5,-7.000 10.000-7,-5.000 9.000-5,-1.000-4.000-7,6.000-15.000-7,7.000-15.000-6,6.000-16.000-6,4.000-13.000-6,4.000-9.000-4,3.000-10.000-6,3.000-8.000-4,6.000-14.000-3,9.000-15.000-1,10.000-15.000 0,10.000-16.000-1</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8"/>
    </inkml:context>
    <inkml:brush xml:id="br0">
      <inkml:brushProperty name="width" value="0.0432861000299454" units="cm"/>
      <inkml:brushProperty name="height" value="0.0432861000299454" units="cm"/>
      <inkml:brushProperty name="color" value="#f2395b"/>
      <inkml:brushProperty name="ignorePressure" value="0"/>
    </inkml:brush>
  </inkml:definitions>
  <inkml:trace contextRef="#ctx0" brushRef="#br0">54450.000 51450.000 508,'45.000'-24.000'0,"-9.000"4.000"1,-10.000 3.000 1,-8.000 3.000 1,-3.000 3.000 0,7.000 3.000 1,6.000 3.000 2,7.000 4.000 0,0.000 2.000 1,-2.000 4.000 0,-3.000 3.000-1,-3.000 3.000 1,-6.000 6.000 3,-5.000 9.000 7,-7.000 10.000 6,-5.000 10.000 7,-4.000 4.000 2,0.000 0.000-2,0.000 0.000-1,0.000 0.000-2,-2.000 3.000-2,-3.000 6.000-1,-3.000 7.000-3,-2.000 6.000-1,-3.000 9.000-2,1.000 13.000 0,-1.000 12.000-1,1.000 13.000-1,-3.000 6.000-1,-2.000 0.000-2,-3.000 0.000-2,-3.000 0.000-2,-2.000 0.000-2,0.000 0.000 0,0.000 0.000 0,0.000 0.000-1,3.000-5.000-2,6.000-9.000-1,7.000-10.000-2,6.000-8.000-3,1.000-12.000 0,-3.000-12.000-1,-3.000-13.000 0,-2.000-12.000-1,-9.000-16.000-7,-12.000-19.000-16,-13.000-18.000-17,-12.000-19.000-16,-4.000-18.000-3,7.000-15.000 8,6.000-15.000 9,7.000-16.000 9,4.000-13.000 6,3.000-9.000 4,3.000-10.000 4,4.000-8.000 4,5.000-3.000 4,10.000 7.000 2,10.000 6.000 3,9.000 7.000 3,9.000 4.000 2,9.000 3.000 2,10.000 3.000 1,10.000 4.000 3,2.000 10.000 2,-3.000 19.000 3,-3.000 19.000 2,-2.000 19.000 4,-8.000 21.000 2,-8.000 26.000 4,-10.000 24.000 2,-9.000 26.000 3,-15.000 16.000 0,-18.000 10.000-3,-19.000 10.000-3,-18.000 9.000-3,-9.000-1.000-1,4.000-8.000-1,3.000-10.000-2,3.000-9.000 1,4.000-9.000-2,7.000-5.000 1,6.000-7.000 0,7.000-5.000 1,21.000-15.000-6,38.000-22.000-7,37.000-22.000-10,38.000-21.000-9,16.000-15.000-5,-2.000-6.000-5,-3.000-6.000-4,-3.000-6.000-3,-12.000 1.000 1,-18.000 9.000 6,-19.000 10.000 7,-18.000 10.000 6,-10.000 2.000 3,0.000-3.000 0,0.000-3.000 1,0.000-2.000 0</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9"/>
    </inkml:context>
    <inkml:brush xml:id="br0">
      <inkml:brushProperty name="width" value="0.0340746603906155" units="cm"/>
      <inkml:brushProperty name="height" value="0.0340746603906155" units="cm"/>
      <inkml:brushProperty name="color" value="#f2395b"/>
      <inkml:brushProperty name="ignorePressure" value="0"/>
    </inkml:brush>
  </inkml:definitions>
  <inkml:trace contextRef="#ctx0" brushRef="#br0">57000.000 50000.000 645,'25.000'-24.000'0,"0.000"4.000"0,0.000 3.000 0,0.000 3.000 0,4.000 1.000 7,10.000 1.000 12,10.000-1.000 13,9.000 1.000 14,1.000 1.000 3,-6.000 3.000-5,-6.000 3.000-5,-6.000 4.000-6,-6.000 7.000-5,-2.000 13.000-5,-3.000 12.000-6,-3.000 13.000-5,-6.000 9.000-6,-5.000 6.000-8,-7.000 7.000-6,-5.000 6.000-7,-11.000 3.000-7,-11.000 0.000-9,-14.000 0.000-8,-11.000 0.000-7,-11.000-2.000-4,-5.000-3.000 2,-7.000-3.000 1,-5.000-2.000 3,3.000-9.000 4,17.000-12.000 8,15.000-13.000 7,16.000-12.000 6,4.000-7.000 6,-6.000 1.000 3,-6.000-1.000 3,-6.000 1.000 2</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4"/>
    </inkml:context>
    <inkml:brush xml:id="br0">
      <inkml:brushProperty name="width" value="0.0414982512593269" units="cm"/>
      <inkml:brushProperty name="height" value="0.0414982512593269" units="cm"/>
      <inkml:brushProperty name="color" value="#00bff3"/>
      <inkml:brushProperty name="ignorePressure" value="0"/>
    </inkml:brush>
  </inkml:definitions>
  <inkml:trace contextRef="#ctx0" brushRef="#br0">52900.000 19700.000 530,'-97.000'-2.000'68,"56.000"-3.000"-1,57.000-3.000-1,56.000-2.000-1,28.000-5.000-7,0.000-2.000-11,0.000-3.000-12,0.000-3.000-12,1.000-1.000-8,4.000 4.000-3,3.000 3.000-4,3.000 3.000-3,-4.000 3.000-8,-8.000 3.000-14,-10.000 3.000-14,-9.000 4.000-13,-10.000 2.000-8,-9.000 4.000-2,-10.000 3.000-1,-8.000 3.000-3</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49"/>
    </inkml:context>
    <inkml:brush xml:id="br0">
      <inkml:brushProperty name="width" value="0.0369178019464016" units="cm"/>
      <inkml:brushProperty name="height" value="0.0369178019464016" units="cm"/>
      <inkml:brushProperty name="color" value="#f2395b"/>
      <inkml:brushProperty name="ignorePressure" value="0"/>
    </inkml:brush>
  </inkml:definitions>
  <inkml:trace contextRef="#ctx0" brushRef="#br0">56350.000 51000.000 595,'-66.000'6.000'-1,"19.000"13.000"20,19.000 12.000 20,19.000 13.000 20,4.000 9.000 4,-9.000 6.000-10,-10.000 7.000-13,-8.000 6.000-11,-6.000 4.000-7,1.000 4.000-3,-1.000 3.000-4,1.000 3.000-2,2.000-5.000-3,7.000-12.000-4,6.000-13.000-3,7.000-12.000-3,13.000-15.000-7,22.000-15.000-10,22.000-15.000-10,23.000-16.000-10,17.000-16.000-4,17.000-16.000 0,15.000-15.000 1,16.000-15.000 2,4.000-7.000 1,-6.000 3.000 3,-6.000 3.000 4,-6.000 4.000 4,-9.000 5.000 5,-8.000 10.000 6,-10.000 10.000 7,-9.000 9.000 7,-13.000 7.000 4,-16.000 7.000 4,-15.000 6.000 2,-15.000 7.000 4,-18.000 10.000 8,-19.000 16.000 14,-18.000 15.000 15,-19.000 17.000 15,-12.000 7.000-1,-2.000 0.000-12,-3.000 0.000-13,-3.000 0.000-14,-6.000 3.000-8,-5.000 6.000-3,-7.000 7.000-3,-5.000 6.000-4,-4.000 4.000-4,0.000 4.000-3,0.000 3.000-4,0.000 3.000-3,-5.000 1.000-4,-9.000 1.000-2,-10.000-1.000-1,-8.000 1.000-3,2.000-4.000-2,16.000-6.000 0,15.000-6.000-1,17.000-6.000-1,13.000-9.000-1,13.000-8.000 0,12.000-10.000-2,13.000-9.000 0,12.000-7.000-4,13.000-3.000-7,12.000-3.000-7,13.000-2.000-7</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0"/>
    </inkml:context>
    <inkml:brush xml:id="br0">
      <inkml:brushProperty name="width" value="0.0435182526707649" units="cm"/>
      <inkml:brushProperty name="height" value="0.0435182526707649" units="cm"/>
      <inkml:brushProperty name="color" value="#f2395b"/>
      <inkml:brushProperty name="ignorePressure" value="0"/>
    </inkml:brush>
  </inkml:definitions>
  <inkml:trace contextRef="#ctx0" brushRef="#br0">57000.000 51750.000 505,'112.000'-43.000'126,"-24.000"17.000"-28,-26.000 15.000-28,-24.000 16.000-27,-9.000 12.000-15,10.000 9.000-1,10.000 10.000-2,9.000 10.000-1,2.000 5.000-3,-2.000 4.000-5,-3.000 3.000-5,-3.000 3.000-5,-2.000-2.000-7,0.000-6.000-5,0.000-6.000-8,0.000-6.000-6,-4.000-2.000-9,-5.000 3.000-12,-7.000 3.000-11,-5.000 4.000-13,-12.000-4.000-2,-16.000-9.000 6,-15.000-10.000 6,-15.000-8.000 6,-7.000-8.000 8,3.000-2.000 7,3.000-3.000 9,4.000-3.000 7,1.000-1.000 6,0.000 4.000 3,0.000 3.000 2,0.000 3.000 3</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0"/>
    </inkml:context>
    <inkml:brush xml:id="br0">
      <inkml:brushProperty name="width" value="0.0394463203847408" units="cm"/>
      <inkml:brushProperty name="height" value="0.0394463203847408" units="cm"/>
      <inkml:brushProperty name="color" value="#f2395b"/>
      <inkml:brushProperty name="ignorePressure" value="0"/>
    </inkml:brush>
  </inkml:definitions>
  <inkml:trace contextRef="#ctx0" brushRef="#br0">56750.000 52800.000 557,'-121.000'23.000'2,"10.000"-3.000"2,10.000-3.000 4,9.000-2.000 2,12.000-3.000 3,16.000 1.000 4,15.000-1.000 2,17.000 1.000 3,21.000-3.000 3,28.000-2.000 5,28.000-3.000 2,29.000-3.000 5,16.000-7.000-2,7.000-9.000-8,6.000-10.000-7,7.000-8.000-7,-3.000-3.000-3,-8.000 7.000-1,-10.000 6.000 1,-9.000 7.000 0,-12.000 8.000-2,-11.000 14.000-6,-14.000 11.000-7,-11.000 14.000-5,-18.000 8.000-1,-22.000 7.000 5,-22.000 6.000 3,-21.000 7.000 4,-12.000 2.000 3,1.000 1.000 1,-1.000-1.000-1,1.000 1.000 2,1.000-3.000 0,3.000-2.000 1,3.000-3.000 2,4.000-3.000 0,4.000-6.000 2,6.000-5.000-1,7.000-7.000-1,6.000-5.000 1,13.000-6.000-2,23.000-3.000-1,22.000-3.000-2,22.000-2.000-2,15.000-9.000-3,9.000-12.000-7,10.000-13.000-6,10.000-12.000-6,2.000-9.000-9,-3.000-2.000-9,-3.000-3.000-10,-2.000-3.000-10,-8.000-1.000 0,-8.000 4.000 7,-10.000 3.000 8,-9.000 3.000 9,-9.000 3.000 4,-5.000 3.000 1,-7.000 3.000 0,-5.000 4.000 2</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1"/>
    </inkml:context>
    <inkml:brush xml:id="br0">
      <inkml:brushProperty name="width" value="0.0519891157746315" units="cm"/>
      <inkml:brushProperty name="height" value="0.0519891157746315" units="cm"/>
      <inkml:brushProperty name="color" value="#f2395b"/>
      <inkml:brushProperty name="ignorePressure" value="0"/>
    </inkml:brush>
  </inkml:definitions>
  <inkml:trace contextRef="#ctx0" brushRef="#br0">58600.000 51050.000 423,'3.000'-66.000'1,"6.000"19.000"3,7.000 19.000 3,6.000 19.000 2,10.000 7.000 4,17.000-3.000 3,15.000-3.000 4,16.000-2.000 3,9.000-1.000 1,3.000 3.000-4,3.000 3.000-3,4.000 4.000-3,-4.000 1.000-2,-9.000 0.000 0,-10.000 0.000-2,-8.000 0.000 1,-9.000 0.000-3,-6.000 0.000-3,-6.000 0.000-4,-6.000 0.000-3,-13.000-5.000-9,-19.000-9.000-15,-18.000-10.000-16,-19.000-8.000-14,-8.000-6.000-2,3.000 1.000 13,3.000-1.000 13,4.000 1.000 13,1.000-1.000 8,0.000 1.000 6,0.000-1.000 4,0.000 1.000 5,1.000 1.000 5,4.000 3.000 6,3.000 3.000 5,3.000 4.000 6,-2.000 7.000 5,-6.000 13.000 3,-6.000 12.000 4,-6.000 13.000 4,-6.000 13.000-1,-2.000 17.000-7,-3.000 15.000-7,-3.000 16.000-6,-7.000 9.000-5,-9.000 3.000 1,-10.000 3.000-1,-8.000 4.000-1,-6.000 4.000 0,1.000 6.000-3,-1.000 7.000-3,1.000 6.000-1,4.000-1.000-1,9.000-5.000-1,10.000-7.000 1,10.000-5.000-1,10.000-9.000 0,13.000-9.000-3,12.000-10.000-1,13.000-8.000-3,10.000-12.000-2,10.000-12.000-2,10.000-13.000-1,9.000-12.000-2,12.000-10.000-2,16.000-6.000-1,15.000-6.000-1,17.000-6.000-2,5.000-9.000-2,-3.000-8.000-4,-3.000-10.000-3,-2.000-9.000-4,-5.000-4.000-1,-2.000 4.000 1,-3.000 3.000 3,-3.000 3.000 2,-9.000 1.000 2,-11.000 1.000 1,-14.000-1.000 3,-11.000 1.000 2,-11.000-1.000 1,-5.000 1.000-1,-7.000-1.000 0,-5.000 1.000-2,-8.000 2.000 2,-5.000 7.000 0,-7.000 6.000 1,-5.000 7.000 1,-6.000 2.000 4,-3.000 1.000 7,-3.000-1.000 6,-2.000 1.000 6,-1.000 1.000 4,3.000 3.000-3,3.000 3.000-1,4.000 4.000-1,1.000 1.000 2,0.000 0.000 6,0.000 0.000 5,0.000 0.000 6,1.000 3.000 4,4.000 6.000 1,3.000 7.000 0,3.000 6.000 2,1.000 7.000-1,1.000 10.000-4,-1.000 10.000-4,1.000 9.000-3,-1.000 7.000-4,1.000 7.000-1,-1.000 6.000-3,1.000 7.000-2,-1.000 5.000-1,1.000 7.000-1,-1.000 6.000 0,1.000 7.000-1,-3.000 2.000-1,-2.000 1.000-4,-3.000-1.000-4,-3.000 1.000-3,-1.000-4.000-5,4.000-6.000-3,3.000-6.000-5,3.000-6.000-4,1.000-9.000-3,1.000-8.000 1,-1.000-10.000-1,1.000-9.000 0,-3.000-7.000-3,-2.000-3.000-4,-3.000-3.000-4,-3.000-2.000-4,-7.000-8.000 0,-9.000-8.000 3,-10.000-10.000 5,-8.000-9.000 3,-6.000-9.000 4,1.000-5.000 2,-1.000-7.000 2,1.000-5.000 3,1.000-6.000 3,3.000-3.000 4,3.000-3.000 6,4.000-2.000 4,5.000-3.000 5,10.000 1.000 5,10.000-1.000 6,9.000 1.000 5,7.000-1.000 2,7.000 1.000-2,6.000-1.000-1,7.000 1.000-2,11.000-1.000 1,20.000 1.000 3,18.000-1.000 3,20.000 1.000 2,10.000-1.000-1,3.000 1.000-4,3.000-1.000-6,4.000 1.000-5,2.000-3.000-6,4.000-2.000-4,3.000-3.000-6,3.000-3.000-5,1.000-4.000-2,1.000-3.000-2,-1.000-3.000 0,1.000-2.000-1,-3.000-5.000-3,-2.000-2.000-3,-3.000-3.000-4,-3.000-3.000-4,-4.000-2.000-2,-3.000 0.000 1,-3.000 0.000 0,-2.000 0.000 0,-6.000 1.000 3,-6.000 4.000 7,-6.000 3.000 7,-6.000 3.000 6,-7.000 6.000 4,-6.000 9.000 3,-6.000 10.000 2,-6.000 10.000 2,-12.000 19.000 8,-15.000 32.000 15,-15.000 31.000 15,-16.000 32.000 13,-8.000 15.000 3,0.000 0.000-11,0.000 0.000-11,0.000 0.000-10,1.000 0.000-7,4.000 0.000-2,3.000 0.000-3,3.000 0.000-2,1.000 1.000-3,1.000 4.000-1,-1.000 3.000-2,1.000 3.000-2,1.000-4.000-1,3.000-8.000-1,3.000-10.000 0,4.000-9.000-1,2.000-7.000-3,4.000-3.000-10,3.000-3.000-7,3.000-2.000-8,-1.000-15.000-14,-2.000-25.000-18,-3.000-25.000-19,-3.000-25.000-18,-2.000-11.000-1,0.000 3.000 20,0.000 3.000 18,0.000 4.000 19,0.000 1.000 12,0.000 0.000 3,0.000 0.000 6,0.000 0.000 3</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1"/>
    </inkml:context>
    <inkml:brush xml:id="br0">
      <inkml:brushProperty name="width" value="0.0458693839609623" units="cm"/>
      <inkml:brushProperty name="height" value="0.0458693839609623" units="cm"/>
      <inkml:brushProperty name="color" value="#f2395b"/>
      <inkml:brushProperty name="ignorePressure" value="0"/>
    </inkml:brush>
  </inkml:definitions>
  <inkml:trace contextRef="#ctx0" brushRef="#br0">60100.000 51350.000 479,'-2.000'-46.000'0,"-3.000"10.000"0,-3.000 10.000 0,-2.000 9.000 0,-3.000 4.000 2,1.000 1.000 5,-1.000-1.000 5,1.000 1.000 3,-3.000-1.000 6,-2.000 1.000 3,-3.000-1.000 5,-3.000 1.000 4,-2.000 7.000 3,0.000 16.000-1,0.000 15.000 0,0.000 17.000 1,0.000 16.000-1,0.000 19.000-2,0.000 19.000-1,0.000 19.000 0,0.000 13.000-4,0.000 10.000-3,0.000 10.000-5,0.000 9.000-4,0.000 4.000-5,0.000 1.000-7,0.000-1.000-8,0.000 1.000-6,-4.000 4.000-10,-5.000 9.000-12,-7.000 10.000-11,-5.000 10.000-12,2.000-15.000-2,13.000-37.000 8,12.000-38.000 7,13.000-37.000 9,4.000-23.000 1,-3.000-5.000-4,-3.000-7.000-4,-2.000-5.000-5</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2"/>
    </inkml:context>
    <inkml:brush xml:id="br0">
      <inkml:brushProperty name="width" value="0.0329971350729465" units="cm"/>
      <inkml:brushProperty name="height" value="0.0329971350729465" units="cm"/>
      <inkml:brushProperty name="color" value="#f2395b"/>
      <inkml:brushProperty name="ignorePressure" value="0"/>
    </inkml:brush>
  </inkml:definitions>
  <inkml:trace contextRef="#ctx0" brushRef="#br0">61300.000 50300.000 666,'9.000'-41.000'8,"19.000"19.000"17,19.000 19.000 16,19.000 19.000 16,7.000 13.000 4,-3.000 10.000-11,-3.000 10.000-11,-2.000 9.000-10,-5.000 4.000-11,-2.000 1.000-13,-3.000-1.000-11,-3.000 1.000-12,-6.000-6.000-3,-5.000-8.000 4,-7.000-10.000 6,-5.000-9.000 4</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2"/>
    </inkml:context>
    <inkml:brush xml:id="br0">
      <inkml:brushProperty name="width" value="0.0417425036430359" units="cm"/>
      <inkml:brushProperty name="height" value="0.0417425036430359" units="cm"/>
      <inkml:brushProperty name="color" value="#f2395b"/>
      <inkml:brushProperty name="ignorePressure" value="0"/>
    </inkml:brush>
  </inkml:definitions>
  <inkml:trace contextRef="#ctx0" brushRef="#br0">62850.000 50200.000 527,'23.000'-46.000'1,"-3.000"10.000"3,-3.000 10.000 2,-2.000 9.000 4,-5.000 2.000 0,-2.000-2.000-2,-3.000-3.000 0,-3.000-3.000-2,-2.000 5.000 8,0.000 17.000 16,0.000 15.000 16,0.000 16.000 16,-10.000 13.000 2,-18.000 14.000-13,-19.000 11.000-12,-18.000 14.000-13,-17.000 8.000-9,-11.000 7.000-5,-14.000 6.000-5,-11.000 7.000-5,-6.000-1.000-6,4.000-6.000-6,3.000-6.000-8,3.000-6.000-6,9.000-10.000-4,16.000-12.000-1,15.000-13.000 0,17.000-12.000 0,21.000-15.000-5,28.000-15.000-8,28.000-15.000-7,29.000-16.000-9,10.000-7.000 3,-6.000 4.000 11,-6.000 3.000 11,-6.000 3.000 13,-12.000 7.000 12,-15.000 14.000 13,-15.000 11.000 15,-16.000 14.000 13,-12.000 10.000 7,-5.000 9.000-2,-7.000 10.000-1,-5.000 10.000 0,-4.000 2.000-4,0.000-3.000-3,0.000-3.000-4,0.000-2.000-4,1.000 0.000-3,4.000 7.000-2,3.000 6.000-2,3.000 7.000-2,4.000-4.000-3,7.000-12.000-4,6.000-13.000-3,7.000-12.000-5,10.000-7.000-5,16.000 1.000-6,15.000-1.000-7,17.000 1.000-6,10.000-9.000-2,6.000-15.000-1,7.000-15.000 1,6.000-16.000 0,-2.000-10.000 1,-9.000-3.000 1,-10.000-3.000-1,-8.000-2.000 1,-8.000-1.000 3,-2.000 3.000 5,-3.000 3.000 4,-3.000 4.000 6,-4.000 2.000 4,-3.000 4.000 3,-3.000 3.000 4,-2.000 3.000 4,-3.000-1.000 5,1.000-2.000 5,-1.000-3.000 6,1.000-3.000 5,1.000-1.000 1,3.000 4.000-4,3.000 3.000-4,4.000 3.000-3,2.000 1.000-4,4.000 1.000-1,3.000-1.000-2,3.000 1.000-2,-1.000 5.000 0,-2.000 14.000 1,-3.000 11.000 1,-3.000 14.000 1,-9.000 7.000 0,-11.000 3.000-3,-14.000 3.000-3,-11.000 4.000-2,-12.000 2.000-3,-9.000 4.000-1,-10.000 3.000-1,-8.000 3.000-2,-1.000-4.000 0,9.000-8.000 1,10.000-10.000 2,10.000-9.000 0,4.000-4.000-5,0.000 4.000-13,0.000 3.000-12,0.000 3.000-12,-5.000-1.000-2,-9.000-2.000 8,-10.000-3.000 10,-8.000-3.000 8,-9.000-4.000 6,-6.000-3.000 1,-6.000-3.000 3,-6.000-2.000 1,-6.000-5.000 2,-2.000-2.000 1,-3.000-3.000 2,-3.000-3.000 1,-4.000-4.000 2,-3.000-3.000 0,-3.000-3.000 1,-2.000-2.000 2,2.000-1.000 1,9.000 3.000 3,10.000 3.000 1,10.000 4.000 2,24.000 8.000 12,41.000 17.000 19,40.000 15.000 20,42.000 16.000 19,19.000 9.000 1,1.000 3.000-18,-1.000 3.000-17,1.000 4.000-19,2.000-1.000-13,7.000-3.000-11,6.000-3.000-11,7.000-2.000-10,2.000-5.000-8,1.000-2.000-6,-1.000-3.000-7,1.000-3.000-6,-9.000-6.000-3,-15.000-5.000-2,-15.000-7.000 0,-16.000-5.000-2,-12.000-4.000 3,-5.000 0.000 6,-7.000 0.000 5,-5.000 0.000 6</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3"/>
    </inkml:context>
    <inkml:brush xml:id="br0">
      <inkml:brushProperty name="width" value="0.026982668787241" units="cm"/>
      <inkml:brushProperty name="height" value="0.026982668787241" units="cm"/>
      <inkml:brushProperty name="color" value="#f2395b"/>
      <inkml:brushProperty name="ignorePressure" value="0"/>
    </inkml:brush>
  </inkml:definitions>
  <inkml:trace contextRef="#ctx0" brushRef="#br0">63150.000 53600.000 815,'21.000'-19.000'60,"-5.000"13.000"-11,-7.000 12.000-10,-5.000 13.000-12,-4.000 6.000-17,0.000 0.000-28,0.000 0.000-26,0.000 0.000-26</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6"/>
    </inkml:context>
    <inkml:brush xml:id="br0">
      <inkml:brushProperty name="width" value="0.0347881279885769" units="cm"/>
      <inkml:brushProperty name="height" value="0.0347881279885769" units="cm"/>
      <inkml:brushProperty name="color" value="#f2395b"/>
      <inkml:brushProperty name="ignorePressure" value="0"/>
    </inkml:brush>
  </inkml:definitions>
  <inkml:trace contextRef="#ctx0" brushRef="#br0">67350.000 50800.000 632,'-15.000'-47.000'8,"23.000"6.000"15,22.000 7.000 15,22.000 6.000 16,12.000 9.000 3,3.000 13.000-11,3.000 12.000-9,4.000 13.000-11,-4.000 4.000-5,-9.000-3.000-2,-10.000-3.000-3,-8.000-2.000-1,-11.000 5.000-7,-8.000 16.000-12,-10.000 15.000-11,-9.000 17.000-11,-15.000 7.000-5,-18.000 0.000 1,-19.000 0.000 0,-18.000 0.000 2,-15.000-2.000 1,-9.000-3.000 3,-10.000-3.000 2,-8.000-2.000 3,-4.000-6.000 2,3.000-6.000 2,3.000-6.000 2,4.000-6.000 2,2.000-4.000 3,4.000 1.000 3,3.000-1.000 2,3.000 1.000 4,4.000-3.000 3,7.000-2.000 1,6.000-3.000 2,7.000-3.000 1,5.000-4.000 2,7.000-3.000 2,6.000-3.000 1,7.000-2.000 1,7.000 3.000 3,9.000 14.000 3,10.000 11.000 4,10.000 14.000 4,2.000 8.000 0,-3.000 7.000-2,-3.000 6.000-2,-2.000 7.000-3,-5.000 5.000-3,-2.000 7.000-4,-3.000 6.000-2,-3.000 7.000-4,-1.000-3.000-3,4.000-8.000-3,3.000-10.000-3,3.000-9.000-4,6.000-12.000-7,9.000-11.000-12,10.000-14.000-12,10.000-11.000-11,7.000-18.000-4,6.000-22.000 6,7.000-22.000 6,6.000-21.000 5,4.000-18.000 3,4.000-12.000 2,3.000-13.000 2,3.000-12.000 1,-1.000-2.000 2,-2.000 9.000 6,-3.000 10.000 4,-3.000 10.000 5,-1.000 5.000 5,4.000 4.000 6,3.000 3.000 5,3.000 3.000 7,6.000 4.000 4,9.000 7.000 5,10.000 6.000 4,10.000 7.000 5,5.000 5.000 2,4.000 7.000-3,3.000 6.000 0,3.000 7.000-3,-2.000 4.000 0,-6.000 3.000-1,-6.000 3.000 0,-6.000 4.000-2,-7.000 5.000-1,-6.000 10.000-6,-6.000 10.000-5,-6.000 9.000-4,-9.000 4.000-4,-8.000 1.000-2,-10.000-1.000-3,-9.000 1.000-1,-9.000-1.000-2,-5.000 1.000 1,-7.000-1.000-1,-5.000 1.000 1,-8.000 2.000-1,-5.000 7.000-2,-7.000 6.000-2,-5.000 7.000-2,-11.000-1.000-3,-11.000-6.000-1,-14.000-6.000-2,-11.000-6.000-2,-12.000-4.000 0,-9.000 1.000 2,-10.000-1.000 1,-8.000 1.000 3,-8.000 1.000-1,-2.000 3.000 1,-3.000 3.000 0,-3.000 4.000 0,2.000-4.000 0,10.000-9.000 1,10.000-10.000 1,9.000-8.000 1,12.000-8.000 0,16.000-2.000 0,15.000-3.000 0,17.000-3.000-1,10.000-10.000 1,6.000-16.000-1,7.000-15.000 0,6.000-15.000 0,7.000-9.000 0,10.000 1.000 3,10.000-1.000 2,9.000 1.000 2,2.000 5.000 3,-2.000 14.000 3,-3.000 11.000 4,-3.000 14.000 3,-4.000 14.000 4,-3.000 20.000 5,-3.000 18.000 5,-2.000 20.000 5,-8.000 8.000 1,-8.000 1.000-4,-10.000-1.000-4,-9.000 1.000-4,-4.000-4.000-4,4.000-6.000-6,3.000-6.000-4,3.000-6.000-5,7.000-7.000-8,14.000-6.000-11,11.000-6.000-12,14.000-6.000-11,7.000-13.000-5,3.000-19.000 3,3.000-18.000 3,4.000-19.000 1,1.000-12.000 6,0.000-2.000 7,0.000-3.000 8,0.000-3.000 8,0.000-1.000 4,0.000 4.000 1,0.000 3.000 2,0.000 3.000 2,-5.000 4.000 1,-9.000 7.000 0,-10.000 6.000 0,-8.000 7.000 1,-6.000 4.000 5,1.000 3.000 13,-1.000 3.000 13,1.000 4.000 11,-3.000 11.000 8,-2.000 23.000 1,-3.000 22.000 2,-3.000 22.000 2,-2.000 15.000-3,0.000 9.000-9,0.000 10.000-7,0.000 10.000-8,-5.000 11.000-7,-9.000 17.000-6,-10.000 15.000-5,-8.000 16.000-6,-6.000 21.000-8,1.000 29.000-9,-1.000 28.000-10,1.000 28.000-11,1.000 20.000-4,3.000 13.000 0,3.000 12.000-1,4.000 13.000 1,2.000-29.000 3,4.000-68.000 6,3.000-69.000 6,3.000-68.000 6,1.000-34.000 2,1.000 4.000-6,-1.000 3.000-3,1.000 3.000-6</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7"/>
    </inkml:context>
    <inkml:brush xml:id="br0">
      <inkml:brushProperty name="width" value="0.0365023128688335" units="cm"/>
      <inkml:brushProperty name="height" value="0.0365023128688335" units="cm"/>
      <inkml:brushProperty name="color" value="#f2395b"/>
      <inkml:brushProperty name="ignorePressure" value="0"/>
    </inkml:brush>
  </inkml:definitions>
  <inkml:trace contextRef="#ctx0" brushRef="#br0">69500.000 51050.000 602,'0.000'-40.000'9,"0.000"23.000"17,0.000 22.000 16,0.000 22.000 19,0.000 15.000 2,0.000 9.000-9,0.000 10.000-11,0.000 10.000-10,-2.000 5.000-8,-3.000 4.000-6,-3.000 3.000-5,-2.000 3.000-7,-6.000 9.000-5,-6.000 16.000-7,-6.000 15.000-5,-6.000 17.000-6,-2.000 0.000-3,3.000-11.000-2,3.000-14.000-1,4.000-11.000-2,4.000-15.000-2,6.000-16.000-4,7.000-15.000-4,6.000-15.000-3,6.000-25.000-3,6.000-30.000-2,7.000-32.000 0,6.000-30.000-2,-1.000-17.000 5,-5.000 1.000 8,-7.000-1.000 9,-5.000 1.000 9,-3.000 4.000 6,4.000 9.000 3,3.000 10.000 5,3.000 10.000 2,1.000 5.000 5,1.000 4.000 4,-1.000 3.000 3,1.000 3.000 4,1.000 4.000 4,3.000 7.000 1,3.000 6.000 3,4.000 7.000 1,5.000 2.000 2,10.000 1.000-1,10.000-1.000 0,9.000 1.000 0,2.000 1.000-3,-2.000 3.000-5,-3.000 3.000-6,-3.000 4.000-4,-2.000 2.000-7,0.000 4.000-6,0.000 3.000-8,0.000 3.000-6,-4.000-1.000-6,-5.000-2.000-3,-7.000-3.000-3,-5.000-3.000-3,-4.000-6.000-2,0.000-5.000-1,0.000-7.000 1,0.000-5.000-1</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6"/>
    </inkml:context>
    <inkml:brush xml:id="br0">
      <inkml:brushProperty name="width" value="0.0314431488513947" units="cm"/>
      <inkml:brushProperty name="height" value="0.0314431488513947" units="cm"/>
      <inkml:brushProperty name="color" value="#00bff3"/>
      <inkml:brushProperty name="ignorePressure" value="0"/>
    </inkml:brush>
  </inkml:definitions>
  <inkml:trace contextRef="#ctx0" brushRef="#br0">33500.000 19900.000 699,'26.000'-27.000'0,"4.000"-3.000"0,3.000-3.000 0,3.000-2.000 0,3.000 0.000 5,3.000 7.000 10,3.000 6.000 10,4.000 7.000 9,2.000 7.000 5,4.000 9.000-2,3.000 10.000-1,3.000 10.000-2,-1.000 14.000-5,-2.000 23.000-6,-3.000 22.000-8,-3.000 22.000-7,-9.000 1.000-9,-11.000-19.000-13,-14.000-18.000-13,-11.000-19.000-12,-6.000-10.000-9,4.000 1.000-2,3.000-1.000-5,3.000 1.000-2</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4"/>
    </inkml:context>
    <inkml:brush xml:id="br0">
      <inkml:brushProperty name="width" value="0.0390868969261646" units="cm"/>
      <inkml:brushProperty name="height" value="0.0390868969261646" units="cm"/>
      <inkml:brushProperty name="color" value="#00bff3"/>
      <inkml:brushProperty name="ignorePressure" value="0"/>
    </inkml:brush>
  </inkml:definitions>
  <inkml:trace contextRef="#ctx0" brushRef="#br0">53700.000 18750.000 562,'-46.000'-10.000'24,"10.000"32.000"20,10.000 31.000 18,9.000 32.000 21,6.000 19.000-1,3.000 10.000-19,3.000 10.000-18,4.000 9.000-20,-3.000 9.000-15,-5.000 9.000-14,-7.000 10.000-11,-5.000 10.000-14,-1.000-1.000-7,6.000-9.000-2,7.000-10.000-4,6.000-8.000-2</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8"/>
    </inkml:context>
    <inkml:brush xml:id="br0">
      <inkml:brushProperty name="width" value="0.0452419444918633" units="cm"/>
      <inkml:brushProperty name="height" value="0.0452419444918633" units="cm"/>
      <inkml:brushProperty name="color" value="#f2395b"/>
      <inkml:brushProperty name="ignorePressure" value="0"/>
    </inkml:brush>
  </inkml:definitions>
  <inkml:trace contextRef="#ctx0" brushRef="#br0">70450.000 50950.000 486,'0.000'-47.000'-2,"0.000"6.000"5,0.000 7.000 6,0.000 6.000 5,-2.000 13.000 7,-3.000 23.000 8,-3.000 22.000 7,-2.000 22.000 9,-3.000 13.000 0,1.000 7.000-6,-1.000 6.000-6,1.000 7.000-7,-3.000 7.000-4,-2.000 9.000-3,-3.000 10.000-2,-3.000 10.000-4,-4.000 7.000-2,-3.000 6.000-1,-3.000 7.000-1,-2.000 6.000-1,-1.000-4.000-4,3.000-11.000-5,3.000-14.000-7,4.000-11.000-5,10.000-23.000-9,19.000-31.000-11,19.000-31.000-13,19.000-31.000-12,13.000-24.000 0,10.000-16.000 10,10.000-15.000 12,9.000-15.000 9,-1.000-1.000 9,-8.000 16.000 6,-10.000 15.000 5,-9.000 17.000 6,-9.000 13.000 5,-5.000 13.000 5,-7.000 12.000 5,-5.000 13.000 4,-8.000 10.000 2,-5.000 10.000-1,-7.000 10.000-1,-5.000 9.000-1,-8.000 6.000 1,-5.000 3.000 4,-7.000 3.000 4,-5.000 4.000 3,-1.000-4.000-2,6.000-9.000-8,7.000-10.000-9,6.000-8.000-8,9.000-12.000-6,13.000-12.000-1,12.000-13.000-3,13.000-12.000-1,9.000-15.000-3,6.000-15.000-4,7.000-15.000-2,6.000-16.000-4,3.000-8.000-1,0.000 0.000 0,0.000 0.000-1,0.000 0.000 1,-4.000 3.000 3,-5.000 6.000 4,-7.000 7.000 4,-5.000 6.000 5,-11.000 6.000 8,-11.000 6.000 12,-14.000 7.000 10,-11.000 6.000 11,-7.000 10.000 6,0.000 17.000 1,0.000 15.000 2,0.000 16.000 0,-4.000 10.000-2,-5.000 7.000-6,-7.000 6.000-7,-5.000 7.000-6,-1.000 2.000-4,6.000 1.000-3,7.000-1.000-2,6.000 1.000-2,3.000-3.000-2,0.000-2.000-1,0.000-3.000 0,0.000-3.000-1,0.000-4.000-2,0.000-3.000-3,0.000-3.000-2,0.000-2.000-3,6.000-8.000-1,13.000-8.000-1,12.000-10.000 0,13.000-9.000 0,7.000-10.000-2,4.000-9.000-2,3.000-10.000-2,3.000-8.000-3,4.000-12.000-3,7.000-12.000-1,6.000-13.000-2,7.000-12.000-2,-4.000-10.000 0,-12.000-6.000 2,-13.000-6.000 3,-12.000-6.000 2,-10.000-1.000 2,-6.000 7.000 1,-6.000 6.000 1,-6.000 7.000 2,-12.000 8.000 1,-15.000 14.000 3,-15.000 11.000 2,-16.000 14.000 3,-12.000 8.000-1,-5.000 7.000-1,-7.000 6.000-3,-5.000 7.000-2,-4.000 8.000-2,0.000 14.000-5,0.000 11.000-3,0.000 14.000-4,3.000 7.000-2,6.000 3.000-1,7.000 3.000-1,6.000 4.000 0</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8"/>
    </inkml:context>
    <inkml:brush xml:id="br0">
      <inkml:brushProperty name="width" value="0.0374006405472755" units="cm"/>
      <inkml:brushProperty name="height" value="0.0374006405472755" units="cm"/>
      <inkml:brushProperty name="color" value="#f2395b"/>
      <inkml:brushProperty name="ignorePressure" value="0"/>
    </inkml:brush>
  </inkml:definitions>
  <inkml:trace contextRef="#ctx0" brushRef="#br0">72950.000 52300.000 588,'32.000'-21.000'9,"17.000"10.000"17,15.000 10.000 18,16.000 9.000 17,1.000 7.000 4,-12.000 7.000-12,-13.000 6.000-12,-12.000 7.000-11,-12.000 5.000-7,-8.000 7.000-4,-10.000 6.000-3,-9.000 7.000-4,-15.000 4.000-3,-18.000 3.000-5,-19.000 3.000-5,-18.000 4.000-4,-10.000-1.000-4,0.000-3.000-4,0.000-3.000-4,0.000-2.000-3,0.000-6.000-1,0.000-6.000 2,0.000-6.000 3,0.000-6.000 2,4.000-7.000 2,10.000-6.000 1,10.000-6.000 2,9.000-6.000 1,18.000-7.000 4,29.000-6.000 8,28.000-6.000 8,28.000-6.000 8,14.000-4.000 1,0.000 1.000-4,0.000-1.000-5,0.000 1.000-4,0.000 1.000-5,0.000 3.000-5,0.000 3.000-5,0.000 4.000-5,-2.000 1.000-8,-3.000 0.000-13,-3.000 0.000-11,-2.000 0.000-12,-8.000 0.000-3,-8.000 0.000 7,-10.000 0.000 6,-9.000 0.000 8</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9"/>
    </inkml:context>
    <inkml:brush xml:id="br0">
      <inkml:brushProperty name="width" value="0.0402352102100849" units="cm"/>
      <inkml:brushProperty name="height" value="0.0402352102100849" units="cm"/>
      <inkml:brushProperty name="color" value="#f2395b"/>
      <inkml:brushProperty name="ignorePressure" value="0"/>
    </inkml:brush>
  </inkml:definitions>
  <inkml:trace contextRef="#ctx0" brushRef="#br0">73900.000 51450.000 546,'-19.000'-38.000'11,"13.000"26.000"20,12.000 24.000 22,13.000 26.000 21,2.000 16.000 2,-5.000 10.000-16,-7.000 10.000-16,-5.000 9.000-17,-6.000 9.000-8,-3.000 9.000-1,-3.000 10.000-1,-2.000 10.000-1,-5.000 0.000-9,-2.000-5.000-14,-3.000-7.000-15,-3.000-5.000-15,-1.000-12.000-4,4.000-16.000 7,3.000-15.000 7,3.000-15.000 7,1.000-11.000-4,1.000-2.000-14,-1.000-3.000-13,1.000-3.000-15</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9"/>
    </inkml:context>
    <inkml:brush xml:id="br0">
      <inkml:brushProperty name="width" value="0.0391859523952007" units="cm"/>
      <inkml:brushProperty name="height" value="0.0391859523952007" units="cm"/>
      <inkml:brushProperty name="color" value="#f2395b"/>
      <inkml:brushProperty name="ignorePressure" value="0"/>
    </inkml:brush>
  </inkml:definitions>
  <inkml:trace contextRef="#ctx0" brushRef="#br0">74050.000 51950.000 561,'75.000'-94.000'3,"0.000"13.000"7,0.000 12.000 7,0.000 13.000 6,7.000 9.000 5,17.000 6.000 4,15.000 7.000 2,16.000 6.000 4,4.000 6.000 0,-6.000 6.000-4,-6.000 7.000-4,-6.000 6.000-4,-10.000 3.000-3,-12.000 0.000-4,-13.000 0.000-5,-12.000 0.000-4,-13.000 4.000-4,-12.000 10.000-1,-13.000 10.000-2,-12.000 9.000-1,-13.000 7.000-1,-12.000 7.000 0,-13.000 6.000 1,-12.000 7.000 1,-16.000 5.000-3,-19.000 7.000-4,-18.000 6.000-7,-19.000 7.000-4,-12.000 2.000-4,-2.000 1.000-2,-3.000-1.000-3,-3.000 1.000-1,1.000-7.000 1,6.000-12.000 4,7.000-13.000 4,6.000-12.000 4,6.000-9.000 5,6.000-2.000 6,7.000-3.000 6,6.000-3.000 6,9.000-4.000 3,13.000-3.000 1,12.000-3.000 0,13.000-2.000 0,18.000-3.000 2,26.000 1.000 2,24.000-1.000 1,26.000 1.000 2,16.000-4.000 0,10.000-6.000-2,10.000-6.000-3,9.000-6.000-2,2.000-4.000-6,-2.000 1.000-10,-3.000-1.000-7,-3.000 1.000-10,-9.000 1.000-6,-11.000 3.000-4,-14.000 3.000-3,-11.000 4.000-4,-9.000 1.000-2,-3.000 0.000-1,-3.000 0.000-1,-2.000 0.000-2,-11.000-8.000 0,-15.000-16.000 1,-15.000-15.000 0,-16.000-15.000 1,-7.000-4.000 5,4.000 9.000 7,3.000 10.000 7,3.000 10.000 9</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5:59:59"/>
    </inkml:context>
    <inkml:brush xml:id="br0">
      <inkml:brushProperty name="width" value="0.0440143309533596" units="cm"/>
      <inkml:brushProperty name="height" value="0.0440143309533596" units="cm"/>
      <inkml:brushProperty name="color" value="#f2395b"/>
      <inkml:brushProperty name="ignorePressure" value="0"/>
    </inkml:brush>
  </inkml:definitions>
  <inkml:trace contextRef="#ctx0" brushRef="#br0">74950.000 51150.000 499,'-46.000'-93.000'1,"10.000"17.000"8,10.000 15.000 8,9.000 16.000 7,6.000 21.000 9,3.000 29.000 12,3.000 28.000 10,4.000 28.000 11,1.000 28.000 0,0.000 28.000-11,0.000 28.000-12,0.000 29.000-12,-4.000 15.000-8,-5.000 3.000-6,-7.000 3.000-6,-5.000 4.000-7,-4.000-3.000-4,0.000-5.000-2,0.000-7.000-4,0.000-5.000-2,-2.000 6.000-4,-3.000 23.000-7,-3.000 22.000-6,-2.000 22.000-6,2.000 1.000-5,9.000-19.000-3,10.000-18.000-4,10.000-19.000-2,5.000-21.000-3,4.000-21.000 2,3.000-22.000 0,3.000-22.000 2,-1.000-21.000 2,-2.000-18.000 9,-3.000-19.000 6,-3.000-18.000 7</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0"/>
    </inkml:context>
    <inkml:brush xml:id="br0">
      <inkml:brushProperty name="width" value="0.0352409593760967" units="cm"/>
      <inkml:brushProperty name="height" value="0.0352409593760967" units="cm"/>
      <inkml:brushProperty name="color" value="#f2395b"/>
      <inkml:brushProperty name="ignorePressure" value="0"/>
    </inkml:brush>
  </inkml:definitions>
  <inkml:trace contextRef="#ctx0" brushRef="#br0">76400.000 51550.000 624,'51.000'-138.000'0,"4.000"26.000"0,3.000 24.000 0,3.000 26.000 0,7.000 16.000 4,14.000 10.000 8,11.000 10.000 8,14.000 9.000 9,-6.000 9.000 6,-21.000 9.000 5,-22.000 10.000 6,-22.000 10.000 6,-15.000 11.000-6,-5.000 17.000-14,-7.000 15.000-15,-5.000 16.000-16,-12.000 10.000-9,-16.000 7.000-7,-15.000 6.000-6,-15.000 7.000-7,-11.000 2.000-5,-2.000 1.000-7,-3.000-1.000-6,-3.000 1.000-6,-1.000-10.000 0,4.000-19.000 7,3.000-18.000 8,3.000-19.000 7,-2.000-12.000 7,-6.000-2.000 4,-6.000-3.000 6,-6.000-3.000 5,-1.000-6.000 3,7.000-5.000 2,6.000-7.000 0,7.000-5.000 2,7.000-4.000 5,9.000 0.000 10,10.000 0.000 10,10.000 0.000 10,13.000 1.000 9,19.000 4.000 10,19.000 3.000 9,19.000 3.000 9,16.000-1.000-3,17.000-2.000-14,15.000-3.000-14,16.000-3.000-14,9.000-4.000-10,3.000-3.000-6,3.000-3.000-6,4.000-2.000-5,-1.000-3.000-6,-3.000 1.000-7,-3.000-1.000-6,-2.000 1.000-6,-8.000 2.000-4,-8.000 7.000-1,-10.000 6.000-3,-9.000 7.000-1,-10.000 0.000 1,-9.000-2.000 5,-10.000-3.000 4,-8.000-3.000 4,-8.000-1.000 1,-2.000 4.000-6,-3.000 3.000-3,-3.000 3.000-6</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0"/>
    </inkml:context>
    <inkml:brush xml:id="br0">
      <inkml:brushProperty name="width" value="0.0478608720004559" units="cm"/>
      <inkml:brushProperty name="height" value="0.0478608720004559" units="cm"/>
      <inkml:brushProperty name="color" value="#f2395b"/>
      <inkml:brushProperty name="ignorePressure" value="0"/>
    </inkml:brush>
  </inkml:definitions>
  <inkml:trace contextRef="#ctx0" brushRef="#br0">79300.000 51500.000 459,'-30.000'81.000'138,"-9.000"13.000"-28,-10.000 12.000-29,-8.000 13.000-29,-3.000 4.000-16,7.000-3.000-6,6.000-3.000-4,7.000-2.000-6,7.000-5.000-4,9.000-2.000-3,10.000-3.000-4,10.000-3.000-2,7.000-7.000-5,6.000-9.000-3,7.000-10.000-4,6.000-8.000-5,9.000-12.000-3,13.000-12.000-1,12.000-13.000-1,13.000-12.000-2,7.000-13.000-2,4.000-12.000-3,3.000-13.000-4,3.000-12.000-3,1.000-15.000 0,1.000-15.000 2,-1.000-15.000 3,1.000-16.000 2,-4.000-13.000 3,-6.000-9.000 1,-6.000-10.000 2,-6.000-8.000 2,-12.000-3.000 2,-15.000 7.000 4,-15.000 6.000 3,-16.000 7.000 4,-13.000 8.000 2,-9.000 14.000 0,-10.000 11.000 0,-8.000 14.000 0,-12.000 13.000 0,-12.000 16.000-1,-13.000 15.000-3,-12.000 17.000 0,-9.000 13.000-5,-2.000 13.000-6,-3.000 12.000-5,-3.000 13.000-7,7.000 2.000-1,19.000-5.000 5,19.000-7.000 5,19.000-5.000 4,9.000-6.000 0,0.000-3.000-3,0.000-3.000-2,0.000-2.000-4</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2"/>
    </inkml:context>
    <inkml:brush xml:id="br0">
      <inkml:brushProperty name="width" value="0.0377309061586857" units="cm"/>
      <inkml:brushProperty name="height" value="0.0377309061586857" units="cm"/>
      <inkml:brushProperty name="color" value="#f2395b"/>
      <inkml:brushProperty name="ignorePressure" value="0"/>
    </inkml:brush>
  </inkml:definitions>
  <inkml:trace contextRef="#ctx0" brushRef="#br0">80300.000 50100.000 583,'189.000'-21.000'50,"-22.000"10.000"-9,-22.000 10.000-8,-21.000 9.000-8,-7.000 2.000-6,9.000-2.000-2,10.000-3.000-3,10.000-3.000-1,4.000-2.000-3,0.000 0.000-3,0.000 0.000-3,0.000 0.000-3,-4.000-2.000-2,-5.000-3.000-4,-7.000-3.000-3,-5.000-2.000-3,-12.000-5.000-2,-16.000-2.000-1,-15.000-3.000 1,-15.000-3.000-1,-14.000 1.000-1,-8.000 6.000 2,-10.000 7.000-1,-9.000 6.000 1,-9.000-1.000-2,-5.000-5.000-5,-7.000-7.000-5,-5.000-5.000-5,-8.000-4.000-1,-5.000 0.000 4,-7.000 0.000 4,-5.000 0.000 4,-8.000 1.000 4,-5.000 4.000 3,-7.000 3.000 3,-5.000 3.000 4,-4.000-1.000 2,0.000-2.000 0,0.000-3.000 1,0.000-3.000 1,0.000-2.000 2,0.000 0.000 2,0.000 0.000 2,0.000 0.000 2,1.000 0.000 4,4.000 0.000 3,3.000 0.000 4,3.000 0.000 4,3.000 3.000 3,3.000 6.000 6,3.000 7.000 5,4.000 6.000 6,-1.000 12.000 0,-3.000 19.000-4,-3.000 19.000-2,-2.000 19.000-4,-6.000 12.000-4,-6.000 6.000-2,-6.000 7.000-3,-6.000 6.000-4,-9.000 7.000-1,-8.000 10.000-2,-10.000 10.000 0,-9.000 9.000-2,-9.000 4.000-1,-5.000 1.000-4,-7.000-1.000-2,-5.000 1.000-2,-1.000-3.000-7,6.000-2.000-9,7.000-3.000-8,6.000-3.000-9,10.000-7.000-4,17.000-9.000 2,15.000-10.000 1,16.000-8.000 3,15.000-15.000-5,16.000-19.000-10,15.000-18.000-10,17.000-19.000-10</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2"/>
    </inkml:context>
    <inkml:brush xml:id="br0">
      <inkml:brushProperty name="width" value="0.0367499738931656" units="cm"/>
      <inkml:brushProperty name="height" value="0.0367499738931656" units="cm"/>
      <inkml:brushProperty name="color" value="#f2395b"/>
      <inkml:brushProperty name="ignorePressure" value="0"/>
    </inkml:brush>
  </inkml:definitions>
  <inkml:trace contextRef="#ctx0" brushRef="#br0">81600.000 51050.000 598,'23.000'-15.000'9,"-3.000"23.000"16,-3.000 22.000 17,-2.000 22.000 17,-8.000 13.000 4,-8.000 7.000-9,-10.000 6.000-10,-9.000 7.000-8,-5.000 7.000-9,0.000 9.000-6,0.000 10.000-8,0.000 10.000-5,-2.000 4.000-7,-3.000 0.000-6,-3.000 0.000-5,-2.000 0.000-6,0.000-7.000-5,7.000-11.000-5,6.000-14.000-6,7.000-11.000-6,4.000-20.000-5,3.000-24.000-6,3.000-26.000-6,4.000-24.000-5</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2"/>
    </inkml:context>
    <inkml:brush xml:id="br0">
      <inkml:brushProperty name="width" value="0.0473932698369026" units="cm"/>
      <inkml:brushProperty name="height" value="0.0473932698369026" units="cm"/>
      <inkml:brushProperty name="color" value="#f2395b"/>
      <inkml:brushProperty name="ignorePressure" value="0"/>
    </inkml:brush>
  </inkml:definitions>
  <inkml:trace contextRef="#ctx0" brushRef="#br0">82250.000 51050.000 464,'46.000'-24.000'0,"-5.000"4.000"0,-7.000 3.000 0,-5.000 3.000 0,-4.000 3.000 0,0.000 3.000-1,0.000 3.000 0,0.000 4.000 0,1.000 1.000 2,4.000 0.000 4,3.000 0.000 5,3.000 0.000 4,-2.000 3.000 2,-6.000 6.000 1,-6.000 7.000-1,-6.000 6.000 0,-6.000 3.000 1,-2.000 0.000 1,-3.000 0.000 1,-3.000 0.000 2,-2.000 3.000 0,0.000 6.000 0,0.000 7.000-1,0.000 6.000 1,-2.000 4.000 0,-3.000 4.000 1,-3.000 3.000 3,-2.000 3.000 1,-5.000 7.000-1,-2.000 14.000-1,-3.000 11.000-3,-3.000 14.000-2,-2.000 10.000-1,0.000 9.000-2,0.000 10.000-1,0.000 10.000-1,0.000 0.000-2,0.000-5.000-2,0.000-7.000-3,0.000-5.000-1,0.000-9.000-3,0.000-9.000-2,0.000-10.000-2,0.000-8.000-2,1.000-12.000-6,4.000-12.000-10,3.000-13.000-9,3.000-12.000-11,-5.000-19.000-5,-12.000-25.000 0,-13.000-25.000-1,-12.000-25.000-2,-4.000-19.000 3,7.000-12.000 6,6.000-13.000 4,7.000-12.000 6,5.000-10.000 5,7.000-6.000 2,6.000-6.000 4,7.000-6.000 4,5.000-2.000 2,7.000 3.000 5,6.000 3.000 4,7.000 4.000 3,5.000 8.000 3,7.000 17.000 3,6.000 15.000 1,7.000 16.000 3,4.000 13.000 1,3.000 14.000 0,3.000 11.000-1,4.000 14.000 1,-6.000 16.000 1,-11.000 22.000-1,-14.000 22.000 1,-11.000 23.000-1,-15.000 13.000 0,-16.000 6.000-2,-15.000 7.000-3,-15.000 6.000-2,-11.000 1.000-1,-2.000-3.000 0,-3.000-3.000 0,-3.000-2.000 0,2.000-8.000 1,10.000-8.000 1,10.000-10.000 1,9.000-9.000 1,20.000-13.000-7,31.000-16.000-13,32.000-15.000-14,31.000-15.000-14,7.000-9.000-3,-15.000 1.000 8,-15.000-1.000 8,-16.000 1.000 8,-8.000-1.000 3,0.000 1.000-2,0.000-1.000 0,0.000 1.000-3</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5"/>
    </inkml:context>
    <inkml:brush xml:id="br0">
      <inkml:brushProperty name="width" value="0.0443055145442486" units="cm"/>
      <inkml:brushProperty name="height" value="0.0443055145442486" units="cm"/>
      <inkml:brushProperty name="color" value="#00bff3"/>
      <inkml:brushProperty name="ignorePressure" value="0"/>
    </inkml:brush>
  </inkml:definitions>
  <inkml:trace contextRef="#ctx0" brushRef="#br0">56850.000 18200.000 496,'25.000'-47.000'3,"0.000"6.000"7,0.000 7.000 7,0.000 6.000 5,-13.000 17.000 11,-24.000 28.000 14,-26.000 28.000 12,-24.000 29.000 14,-18.000 18.000-1,-9.000 9.000-17,-10.000 10.000-15,-8.000 10.000-16,-3.000 2.000-9,7.000-3.000-3,6.000-3.000-2,7.000-2.000-3,4.000-6.000-3,3.000-6.000-4,3.000-6.000-3,4.000-6.000-5,7.000-9.000-1,13.000-8.000 0,12.000-10.000 0,13.000-9.000 1,21.000-15.000 0,32.000-18.000 3,31.000-19.000 3,32.000-18.000 2,18.000-12.000 1,6.000-3.000-2,7.000-3.000-1,6.000-2.000-2,1.000 0.000-2,-3.000 7.000-6,-3.000 6.000-4,-2.000 7.000-5,-8.000 5.000-4,-8.000 7.000-1,-10.000 6.000-3,-9.000 7.000-3,-10.000 2.000 1,-9.000 1.000 0,-10.000-1.000 2,-8.000 1.000 1</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4"/>
    </inkml:context>
    <inkml:brush xml:id="br0">
      <inkml:brushProperty name="width" value="0.0480198860168457" units="cm"/>
      <inkml:brushProperty name="height" value="0.0480198860168457" units="cm"/>
      <inkml:brushProperty name="color" value="#f2395b"/>
      <inkml:brushProperty name="ignorePressure" value="0"/>
    </inkml:brush>
  </inkml:definitions>
  <inkml:trace contextRef="#ctx0" brushRef="#br0">84200.000 50000.000 458,'6.000'-47.000'21,"13.000"6.000"9,12.000 7.000 8,13.000 6.000 8,6.000 7.000 1,0.000 10.000-7,0.000 10.000-7,0.000 9.000-8,-4.000 10.000-6,-5.000 14.000-4,-7.000 11.000-4,-5.000 14.000-4,-11.000 8.000-3,-11.000 7.000-2,-14.000 6.000-2,-11.000 7.000-2,-17.000 5.000-1,-18.000 7.000 0,-19.000 6.000 0,-18.000 7.000 0,-7.000-1.000-1,6.000-6.000-2,7.000-6.000-1,6.000-6.000-2,7.000-9.000-1,10.000-8.000 2,10.000-10.000 0,9.000-9.000 2,10.000-5.000 2,14.000 0.000 3,11.000 0.000 5,14.000 0.000 2,8.000 1.000 2,7.000 4.000-1,6.000 3.000-1,7.000 3.000-1,0.000 3.000-1,-2.000 3.000 0,-3.000 3.000-2,-3.000 4.000-1,-6.000 1.000 0,-5.000 0.000 0,-7.000 0.000 0,-5.000 0.000 0,-11.000-2.000 1,-11.000-3.000-1,-14.000-3.000 0,-11.000-2.000 0,-11.000-5.000 0,-5.000-2.000-2,-7.000-3.000-1,-5.000-3.000-1,-3.000-7.000-1,4.000-9.000 0,3.000-10.000 0,3.000-8.000 0,-1.000-9.000-1,-2.000-6.000 2,-3.000-6.000-1,-3.000-6.000 2,2.000-7.000-2,10.000-6.000-2,10.000-6.000-2,9.000-6.000-2,6.000-10.000-1,3.000-12.000 0,3.000-13.000 2,4.000-12.000 0,7.000-5.000 1,13.000 3.000 3,12.000 3.000 1,13.000 4.000 2,12.000 2.000 1,13.000 4.000 1,12.000 3.000 1,13.000 3.000 1,10.000 1.000-1,10.000 1.000 1,10.000-1.000-2,9.000 1.000 0,7.000-3.000-2,7.000-2.000-4,6.000-3.000-3,7.000-3.000-5,2.000-2.000-2,1.000 0.000-1,-1.000 0.000-1,1.000 0.000-1,-3.000 0.000-1,-2.000 0.000 2,-3.000 0.000 1,-3.000 0.000 2,-2.000-2.000-1,0.000-3.000-2,0.000-3.000-1,0.000-2.000-2,-7.000 0.000 1,-11.000 7.000 4,-14.000 6.000 5,-11.000 7.000 5,-12.000 5.000 5,-9.000 7.000 7,-10.000 6.000 8,-8.000 7.000 7,-12.000 5.000 9,-12.000 7.000 10,-13.000 6.000 12,-12.000 7.000 10,-12.000 11.000 0,-8.000 20.000-9,-10.000 18.000-11,-9.000 20.000-10,-12.000 14.000-6,-11.000 14.000-4,-14.000 11.000-3,-11.000 14.000-2,-12.000 5.000-4,-9.000 1.000-2,-10.000-1.000-2,-8.000 1.000-2,-3.000-4.000-3,7.000-6.000-1,6.000-6.000-3,7.000-6.000-1,11.000-9.000-4,20.000-8.000-5,18.000-10.000-4,20.000-9.000-5,17.000-15.000-6,20.000-18.000-7,18.000-19.000-8,20.000-18.000-7,13.000-14.000-1,9.000-5.000 6,10.000-7.000 4,10.000-5.000 5,2.000-1.000 8,-3.000 6.000 9,-3.000 7.000 9,-2.000 6.000 10,-9.000 13.000 10,-12.000 23.000 9,-13.000 22.000 10,-12.000 22.000 9,-15.000 15.000 3,-15.000 9.000-4,-15.000 10.000-5,-16.000 10.000-4,-5.000 0.000-4,6.000-5.000-5,7.000-7.000-5,6.000-5.000-5,6.000-9.000-4,6.000-9.000-4,7.000-10.000-4,6.000-8.000-5,13.000-15.000-7,23.000-19.000-10,22.000-18.000-10,22.000-19.000-10,8.000-15.000-4,-2.000-8.000 4,-3.000-10.000 3,-3.000-9.000 3,-7.000-1.000 4,-9.000 10.000 8,-10.000 10.000 7,-8.000 9.000 6,-11.000 12.000 11,-8.000 16.000 14,-10.000 15.000 14,-9.000 17.000 14,-5.000 13.000 5,0.000 13.000-2,0.000 12.000-4,0.000 13.000-2,0.000 4.000-6,0.000-3.000-6,0.000-3.000-8,0.000-2.000-6,3.000-8.000-5,6.000-8.000-2,7.000-10.000-2,6.000-9.000-1,4.000-15.000-9,4.000-18.000-14,3.000-19.000-16,3.000-18.000-14,-1.000-18.000-5,-2.000-16.000 3,-3.000-15.000 4,-3.000-15.000 5,-2.000-9.000 4,0.000 1.000 7,0.000-1.000 6,0.000 1.000 5,-2.000 2.000 5,-3.000 7.000 2,-3.000 6.000 1,-2.000 7.000 2,-3.000 8.000 6,1.000 14.000 8,-1.000 11.000 8,1.000 14.000 9,-1.000 8.000 6,1.000 7.000 7,-1.000 6.000 6,1.000 7.000 6,1.000 13.000 3,3.000 22.000 0,3.000 22.000 0,4.000 23.000 1,-1.000 14.000-5,-3.000 10.000-5,-3.000 10.000-8,-2.000 9.000-7,-1.000 17.000-4,3.000 25.000-2,3.000 25.000-3,4.000 25.000-2,7.000 12.000-2,13.000 1.000 1,12.000-1.000 0,13.000 1.000 0,6.000-6.000-9,0.000-8.000-14,0.000-10.000-17,0.000-9.000-15,-4.000-12.000-9,-5.000-11.000-5,-7.000-14.000-3,-5.000-11.000-4,-9.000-18.000 2,-9.000-22.000 5,-10.000-22.000 7,-8.000-21.000 6</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4"/>
    </inkml:context>
    <inkml:brush xml:id="br0">
      <inkml:brushProperty name="width" value="0.0434271730482578" units="cm"/>
      <inkml:brushProperty name="height" value="0.0434271730482578" units="cm"/>
      <inkml:brushProperty name="color" value="#f2395b"/>
      <inkml:brushProperty name="ignorePressure" value="0"/>
    </inkml:brush>
  </inkml:definitions>
  <inkml:trace contextRef="#ctx0" brushRef="#br0">87300.000 50650.000 506,'-2.000'-46.000'0,"-3.000"10.000"0,-3.000 10.000 0,-2.000 9.000 0,0.000 7.000 6,7.000 7.000 12,6.000 6.000 13,7.000 7.000 11,0.000 8.000 7,-2.000 14.000 2,-3.000 11.000 2,-3.000 14.000 1,-2.000 8.000-3,0.000 7.000-9,0.000 6.000-9,0.000 7.000-9,-2.000 7.000-7,-3.000 9.000-4,-3.000 10.000-6,-2.000 10.000-5,-6.000 2.000-7,-6.000-3.000-10,-6.000-3.000-11,-6.000-2.000-9,-1.000-9.000-8,7.000-12.000-1,6.000-13.000-4,7.000-12.000-3</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5"/>
    </inkml:context>
    <inkml:brush xml:id="br0">
      <inkml:brushProperty name="width" value="0.0469280630350113" units="cm"/>
      <inkml:brushProperty name="height" value="0.0469280630350113" units="cm"/>
      <inkml:brushProperty name="color" value="#f2395b"/>
      <inkml:brushProperty name="ignorePressure" value="0"/>
    </inkml:brush>
  </inkml:definitions>
  <inkml:trace contextRef="#ctx0" brushRef="#br0">87550.000 50850.000 468,'50.000'-46.000'0,"0.000"10.000"0,0.000 10.000 0,0.000 9.000 0,12.000-1.000 2,26.000-8.000 1,24.000-10.000 4,26.000-9.000 2,-1.000 1.000 2,-24.000 13.000 3,-26.000 12.000 2,-24.000 13.000 2,-10.000 4.000 4,6.000-3.000 3,7.000-3.000 3,6.000-2.000 3,-2.000 2.000 2,-9.000 9.000-3,-10.000 10.000-1,-8.000 10.000-3,-9.000 7.000-2,-6.000 6.000-5,-6.000 7.000-4,-6.000 6.000-5,-7.000 3.000-2,-6.000 0.000-1,-6.000 0.000-2,-6.000 0.000 0,-10.000 1.000-2,-12.000 4.000-4,-13.000 3.000-4,-12.000 3.000-4,-10.000-1.000-3,-6.000-2.000-4,-6.000-3.000-4,-6.000-3.000-3,-4.000-4.000-2,1.000-3.000 3,-1.000-3.000 1,1.000-2.000 3,1.000-8.000-2,3.000-8.000-2,3.000-10.000-2,4.000-9.000-3,7.000-10.000 0,13.000-9.000 3,12.000-10.000 4,13.000-8.000 2,10.000-8.000 3,10.000-2.000 2,10.000-3.000 1,9.000-3.000 1,13.000-1.000 2,20.000 4.000 3,18.000 3.000 3,20.000 3.000 2,6.000 4.000 2,-2.000 7.000 0,-3.000 6.000 1,-3.000 7.000 1,-9.000 2.000 0,-11.000 1.000 3,-14.000-1.000 3,-11.000 1.000 1,-11.000 4.000 2,-5.000 9.000 0,-7.000 10.000 0,-5.000 10.000 1,-12.000 8.000-2,-16.000 10.000-1,-15.000 10.000-2,-15.000 9.000-3,-14.000 4.000-1,-8.000 1.000-1,-10.000-1.000 0,-9.000 1.000 0,-1.000-4.000-2,10.000-6.000-1,10.000-6.000-3,9.000-6.000 0,7.000-7.000-2,7.000-6.000 0,6.000-6.000-1,7.000-6.000 0,13.000-6.000-1,22.000-2.000 1,22.000-3.000-1,23.000-3.000-1,6.000-1.000 2,-5.000 4.000 2,-7.000 3.000 2,-5.000 3.000 3,-6.000 4.000 0,-3.000 7.000 1,-3.000 6.000-1,-2.000 7.000 1,-5.000 2.000 0,-2.000 1.000 2,-3.000-1.000 1,-3.000 1.000 1,-6.000-4.000 2,-5.000-6.000 0,-7.000-6.000 1,-5.000-6.000 0,2.000-12.000-2,13.000-15.000-4,12.000-15.000-5,13.000-16.000-5,9.000-12.000-3,6.000-5.000-4,7.000-7.000-2,6.000-5.000-4,1.000-8.000-1,-3.000-5.000 1,-3.000-7.000-1,-2.000-5.000 1,-3.000-8.000 2,1.000-5.000 3,-1.000-7.000 4,1.000-5.000 3,-3.000-3.000 2,-2.000 4.000 2,-3.000 3.000 1,-3.000 3.000 1,-2.000 4.000 2,0.000 7.000 3,0.000 6.000 2,0.000 7.000 2,-2.000 8.000 6,-3.000 14.000 6,-3.000 11.000 7,-2.000 14.000 8,-9.000 21.000 7,-12.000 31.000 10,-13.000 32.000 9,-12.000 31.000 10,-7.000 18.000-2,1.000 7.000-10,-1.000 6.000-11,1.000 7.000-11,-1.000 2.000-9,1.000 1.000-5,-1.000-1.000-5,1.000 1.000-5,-3.000 4.000-4,-2.000 9.000-1,-3.000 10.000-1,-3.000 10.000-2,2.000 2.000-4,10.000-3.000-5,10.000-3.000-5,9.000-2.000-6,7.000-12.000-5,7.000-19.000-4,6.000-18.000-3,7.000-19.000-4,8.000-15.000-2,14.000-8.000-2,11.000-10.000-2,14.000-9.000-2,10.000-9.000 1,9.000-5.000 3,10.000-7.000 2,10.000-5.000 3,2.000-9.000 2,-3.000-9.000 0,-3.000-10.000 1,-2.000-8.000 0,-11.000-4.000 2,-15.000 3.000 5,-15.000 3.000 5,-16.000 4.000 3</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6"/>
    </inkml:context>
    <inkml:brush xml:id="br0">
      <inkml:brushProperty name="width" value="0.0478786118328571" units="cm"/>
      <inkml:brushProperty name="height" value="0.0478786118328571" units="cm"/>
      <inkml:brushProperty name="color" value="#f2395b"/>
      <inkml:brushProperty name="ignorePressure" value="0"/>
    </inkml:brush>
  </inkml:definitions>
  <inkml:trace contextRef="#ctx0" brushRef="#br0">89950.000 51000.000 459,'-18.000'-60.000'35,"17.000"32.000"12,15.000 31.000 12,16.000 32.000 12,4.000 18.000-1,-6.000 6.000-12,-6.000 7.000-13,-6.000 6.000-12,-6.000 6.000-9,-2.000 6.000-3,-3.000 7.000-3,-3.000 6.000-5,-6.000 3.000-1,-5.000 0.000-2,-7.000 0.000 0,-5.000 0.000 0,-4.000-7.000-5,0.000-11.000-9,0.000-14.000-6,0.000-11.000-9,-2.000-9.000-3,-3.000-3.000 1,-3.000-3.000 1,-2.000-2.000 1,-9.000-3.000 0,-12.000 1.000-2,-13.000-1.000-2,-12.000 1.000-3,-1.000-6.000 2,14.000-8.000 4,11.000-10.000 5,14.000-9.000 4,10.000-16.000 3,9.000-22.000 0,10.000-22.000 1,10.000-21.000 0,13.000-15.000 0,19.000-6.000-2,19.000-6.000-1,19.000-6.000-2,12.000-1.000-1,6.000 7.000 0,7.000 6.000 1,6.000 7.000 0,1.000 7.000-2,-3.000 9.000-1,-3.000 10.000-4,-2.000 10.000-2,-5.000 7.000 0,-2.000 6.000 0,-3.000 7.000 3,-3.000 6.000 1,-7.000 4.000 0,-9.000 4.000 1,-10.000 3.000 0,-8.000 3.000-1</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6"/>
    </inkml:context>
    <inkml:brush xml:id="br0">
      <inkml:brushProperty name="width" value="0.0434208959341049" units="cm"/>
      <inkml:brushProperty name="height" value="0.0434208959341049" units="cm"/>
      <inkml:brushProperty name="color" value="#f2395b"/>
      <inkml:brushProperty name="ignorePressure" value="0"/>
    </inkml:brush>
  </inkml:definitions>
  <inkml:trace contextRef="#ctx0" brushRef="#br0">91650.000 50700.000 506,'1.000'-46.000'0,"4.000"10.000"0,3.000 10.000 0,3.000 9.000 0,7.000 4.000 4,14.000 1.000 8,11.000-1.000 8,14.000 1.000 7,3.000 4.000 4,-2.000 9.000-1,-3.000 10.000 0,-3.000 10.000-2,-7.000 8.000 0,-9.000 10.000-2,-10.000 10.000-1,-8.000 9.000-1,-11.000 6.000-2,-8.000 3.000 0,-10.000 3.000-1,-9.000 4.000-1,-10.000 5.000 0,-9.000 10.000-2,-10.000 10.000-1,-8.000 9.000-2,-8.000 4.000-1,-2.000 1.000-2,-3.000-1.000-2,-3.000 1.000-3,-2.000-6.000-1,0.000-8.000-3,0.000-10.000-2,0.000-9.000-1,1.000-12.000-4,4.000-11.000-5,3.000-14.000-5,3.000-11.000-4,3.000-9.000-7,3.000-3.000-9,3.000-3.000-7,4.000-2.000-9,5.000-14.000-3,10.000-21.000 4,10.000-22.000 3,9.000-22.000 2,10.000-13.000 6,14.000-3.000 5,11.000-3.000 6,14.000-2.000 7,7.000 0.000 2,3.000 7.000 2,3.000 6.000 1,4.000 7.000 1,2.000 8.000 5,4.000 14.000 10,3.000 11.000 8,3.000 14.000 10,-1.000 8.000 6,-2.000 7.000 5,-3.000 6.000 5,-3.000 7.000 4,-4.000 5.000 1,-3.000 7.000-2,-3.000 6.000-3,-2.000 7.000-3,-3.000 2.000-4,1.000 1.000-4,-1.000-1.000-6,1.000 1.000-4,-3.000-1.000-5,-2.000 1.000-4,-3.000-1.000-3,-3.000 1.000-5</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07"/>
    </inkml:context>
    <inkml:brush xml:id="br0">
      <inkml:brushProperty name="width" value="0.0592876188457012" units="cm"/>
      <inkml:brushProperty name="height" value="0.0592876188457012" units="cm"/>
      <inkml:brushProperty name="color" value="#f2395b"/>
      <inkml:brushProperty name="ignorePressure" value="0"/>
    </inkml:brush>
  </inkml:definitions>
  <inkml:trace contextRef="#ctx0" brushRef="#br0">92000.000 51200.000 371,'92.000'-135.000'14,"-16.000"32.000"-2,-15.000 31.000-3,-15.000 32.000-2,-1.000 13.000 0,16.000-3.000 3,15.000-3.000 2,17.000-2.000 5,10.000 2.000 0,6.000 9.000 1,7.000 10.000-1,6.000 10.000 0,-8.000 4.000-1,-22.000 0.000-2,-22.000 0.000-2,-21.000 0.000-3,-4.000 0.000-1,16.000 0.000-1,15.000 0.000-2,17.000 0.000 0,7.000 0.000 0,0.000 0.000 0,0.000 0.000 1,0.000 0.000 1,-7.000 0.000-2,-11.000 0.000-6,-14.000 0.000-4,-11.000 0.000-4,-17.000-11.000-7,-18.000-22.000-5,-19.000-22.000-7,-18.000-21.000-7,-9.000-9.000 1,4.000 7.000 6,3.000 6.000 6,3.000 7.000 7,1.000 0.000 4,1.000-2.000 3,-1.000-3.000 4,1.000-3.000 2,-3.000 1.000 3,-2.000 6.000 4,-3.000 7.000 3,-3.000 6.000 2,-1.000 6.000 4,4.000 6.000 2,3.000 7.000 3,3.000 6.000 3,-1.000 4.000 1,-2.000 4.000 1,-3.000 3.000 0,-3.000 3.000 1,-4.000 10.000 0,-3.000 20.000 3,-3.000 18.000 1,-2.000 20.000 2,-1.000 10.000-1,3.000 3.000-4,3.000 3.000-3,4.000 4.000-3,2.000 10.000-2,4.000 19.000 0,3.000 19.000 1,3.000 19.000 0,3.000 5.000-1,3.000-5.000-1,3.000-7.000-2,4.000-5.000-2,-1.000 0.000-1,-3.000 10.000-1,-3.000 10.000-1,-2.000 9.000-1,-1.000 6.000-1,3.000 3.000-1,3.000 3.000-2,4.000 4.000-1,-1.000-4.000-4,-3.000-9.000-3,-3.000-10.000-4,-2.000-8.000-4,-3.000-11.000-3,1.000-8.000-3,-1.000-10.000-2,1.000-9.000-2,-3.000-13.000-1,-2.000-16.000 0,-3.000-15.000 0,-3.000-15.000 0,-6.000-12.000 0,-5.000-6.000 1,-7.000-6.000-1,-5.000-6.000 0,-6.000-7.000 1,-3.000-6.000-1,-3.000-6.000 1,-2.000-6.000 0,-3.000-10.000 1,1.000-12.000 2,-1.000-13.000 1,1.000-12.000 2,2.000-13.000 2,7.000-12.000 2,6.000-13.000 0,7.000-12.000 2,7.000-7.000 2,9.000 1.000 2,10.000-1.000 2,10.000 1.000 2,10.000 2.000 3,13.000 7.000 2,12.000 6.000 2,13.000 7.000 3,10.000 8.000-1,10.000 14.000-2,10.000 11.000-2,9.000 14.000-2,6.000 8.000-5,3.000 7.000-7,3.000 6.000-6,4.000 7.000-7,-7.000 4.000-4,-16.000 3.000-3,-15.000 3.000-1,-15.000 4.000-3</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2"/>
    </inkml:context>
    <inkml:brush xml:id="br0">
      <inkml:brushProperty name="width" value="0.034200232475996" units="cm"/>
      <inkml:brushProperty name="height" value="0.034200232475996" units="cm"/>
      <inkml:brushProperty name="color" value="#f2395b"/>
      <inkml:brushProperty name="ignorePressure" value="0"/>
    </inkml:brush>
  </inkml:definitions>
  <inkml:trace contextRef="#ctx0" brushRef="#br0">37500.000 56450.000 643,'118.000'0.000'8,"-11.000"0.000"17,-14.000 0.000 17,-11.000 0.000 17,-11.000 1.000 3,-5.000 4.000-11,-7.000 3.000-11,-5.000 3.000-11,-4.000 1.000-9,0.000 1.000-6,0.000-1.000-8,0.000 1.000-6,-2.000-1.000-9,-3.000 1.000-12,-3.000-1.000-12,-2.000 1.000-11,-8.000 1.000-5,-8.000 3.000-1,-10.000 3.000 2,-9.000 4.000-1,-7.000 1.000 4,-3.000 0.000 6,-3.000 0.000 7,-2.000 0.000 6</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3"/>
    </inkml:context>
    <inkml:brush xml:id="br0">
      <inkml:brushProperty name="width" value="0.0354705341160297" units="cm"/>
      <inkml:brushProperty name="height" value="0.0354705341160297" units="cm"/>
      <inkml:brushProperty name="color" value="#f2395b"/>
      <inkml:brushProperty name="ignorePressure" value="0"/>
    </inkml:brush>
  </inkml:definitions>
  <inkml:trace contextRef="#ctx0" brushRef="#br0">37050.000 57300.000 620,'-47.000'0.000'0,"6.000"0.000"0,7.000 0.000 0,6.000 0.000 0,3.000 0.000 1,0.000 0.000 4,0.000 0.000 2,0.000 0.000 4,1.000 3.000 6,4.000 6.000 10,3.000 7.000 10,3.000 6.000 11,3.000 10.000 0,3.000 17.000-9,3.000 15.000-8,4.000 16.000-8,1.000 10.000-5,0.000 7.000-1,0.000 6.000 0,0.000 7.000 0,0.000-1.000-5,0.000-6.000-7,0.000-6.000-10,0.000-6.000-7,0.000-9.000-7,0.000-8.000-5,0.000-10.000-6,0.000-9.000-4,3.000-10.000-6,6.000-9.000-3,7.000-10.000-3,6.000-8.000-5</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3"/>
    </inkml:context>
    <inkml:brush xml:id="br0">
      <inkml:brushProperty name="width" value="0.0387157052755356" units="cm"/>
      <inkml:brushProperty name="height" value="0.0387157052755356" units="cm"/>
      <inkml:brushProperty name="color" value="#f2395b"/>
      <inkml:brushProperty name="ignorePressure" value="0"/>
    </inkml:brush>
  </inkml:definitions>
  <inkml:trace contextRef="#ctx0" brushRef="#br0">37000.000 57950.000 568,'29.000'-49.000'16,"10.000"4.000"4,10.000 3.000 5,9.000 3.000 4,9.000-1.000 1,9.000-2.000-2,10.000-3.000-4,10.000-3.000-2,8.000-1.000-3,10.000 4.000-4,10.000 3.000-3,9.000 3.000-4,-1.000 6.000-2,-8.000 9.000-1,-10.000 10.000 0,-9.000 10.000-2,-7.000 5.000 1,-3.000 4.000-1,-3.000 3.000-1,-2.000 3.000 1,-6.000 3.000-1,-6.000 3.000-1,-6.000 3.000 1,-6.000 4.000-1,-9.000 2.000 1,-8.000 4.000 1,-10.000 3.000 1,-9.000 3.000 1,-7.000-1.000 0,-3.000-2.000 0,-3.000-3.000 1,-2.000-3.000 0,-3.000-2.000 0,1.000 0.000-1,-1.000 0.000 1,1.000 0.000 0,-4.000 3.000 0,-6.000 6.000 0,-6.000 7.000 0,-6.000 6.000 0,-7.000 4.000 0,-6.000 4.000 0,-6.000 3.000 1,-6.000 3.000 0,-9.000 3.000 0,-8.000 3.000 0,-10.000 3.000-1,-9.000 4.000 1,-5.000-1.000-2,0.000-3.000-1,0.000-3.000-2,0.000-2.000-3,1.000-5.000 0,4.000-2.000-2,3.000-3.000-2,3.000-3.000 0,3.000-4.000-2,3.000-3.000-1,3.000-3.000 0,4.000-2.000-2,2.000-8.000-1,4.000-8.000-3,3.000-10.000-3,3.000-9.000-3,4.000-12.000-3,7.000-11.000-3,6.000-14.000-3,7.000-11.000-3,4.000-17.000-3,3.000-18.000 1,3.000-19.000-2,4.000-18.000 1,2.000-14.000 0,4.000-5.000 4,3.000-7.000 1,3.000-5.000 4,1.000 0.000 3,1.000 10.000 5,-1.000 10.000 4,1.000 9.000 4,-1.000 9.000 4,1.000 9.000 2,-1.000 10.000 4,1.000 10.000 2,-1.000 8.000 5,1.000 10.000 6,-1.000 10.000 6,1.000 9.000 6,-4.000 12.000 8,-6.000 16.000 10,-6.000 15.000 11,-6.000 17.000 10,-7.000 14.000 0,-6.000 17.000-12,-6.000 15.000-11,-6.000 16.000-11,-7.000 10.000-8,-6.000 7.000-4,-6.000 6.000-4,-6.000 7.000-4,-4.000 0.000-4,1.000-2.000-5,-1.000-3.000-6,1.000-3.000-4,1.000-7.000-4,3.000-9.000-1,3.000-10.000-1,4.000-8.000-1,4.000-9.000-4,6.000-6.000-7,7.000-6.000-5,6.000-6.000-8</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3"/>
    </inkml:context>
    <inkml:brush xml:id="br0">
      <inkml:brushProperty name="width" value="0.0311497058719397" units="cm"/>
      <inkml:brushProperty name="height" value="0.0311497058719397" units="cm"/>
      <inkml:brushProperty name="color" value="#f2395b"/>
      <inkml:brushProperty name="ignorePressure" value="0"/>
    </inkml:brush>
  </inkml:definitions>
  <inkml:trace contextRef="#ctx0" brushRef="#br0">37400.000 58350.000 706,'25.000'-22.000'-7,"0.000"6.000"10,0.000 7.000 10,0.000 6.000 9,1.000 3.000 5,4.000 0.000-1,3.000 0.000 1,3.000 0.000-1,1.000 4.000-1,1.000 10.000 1,-1.000 10.000-1,1.000 9.000 0,-1.000 2.000-3,1.000-2.000-6,-1.000-3.000-4,1.000-3.000-7,-3.000-1.000-5,-2.000 4.000-8,-3.000 3.000-8,-3.000 3.000-8,-4.000-1.000-9,-3.000-2.000-12,-3.000-3.000-10,-2.000-3.000-12</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5"/>
    </inkml:context>
    <inkml:brush xml:id="br0">
      <inkml:brushProperty name="width" value="0.0465321280062199" units="cm"/>
      <inkml:brushProperty name="height" value="0.0465321280062199" units="cm"/>
      <inkml:brushProperty name="color" value="#00bff3"/>
      <inkml:brushProperty name="ignorePressure" value="0"/>
    </inkml:brush>
  </inkml:definitions>
  <inkml:trace contextRef="#ctx0" brushRef="#br0">57000.000 18600.000 472,'-46.000'-63.000'65,"10.000"26.000"-1,10.000 24.000 0,9.000 26.000-1,4.000 24.000-4,1.000 26.000-7,-1.000 24.000-8,1.000 26.000-8,-4.000 16.000-7,-6.000 10.000-6,-6.000 10.000-7,-6.000 9.000-6,-2.000 7.000-8,3.000 7.000-6,3.000 6.000-8,4.000 7.000-8,2.000-7.000-3,4.000-19.000 3,3.000-18.000 2,3.000-19.000 2,4.000-19.000-9,7.000-19.000-21,6.000-18.000-22,7.000-19.000-22</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4"/>
    </inkml:context>
    <inkml:brush xml:id="br0">
      <inkml:brushProperty name="width" value="0.0321925468742847" units="cm"/>
      <inkml:brushProperty name="height" value="0.0321925468742847" units="cm"/>
      <inkml:brushProperty name="color" value="#f2395b"/>
      <inkml:brushProperty name="ignorePressure" value="0"/>
    </inkml:brush>
  </inkml:definitions>
  <inkml:trace contextRef="#ctx0" brushRef="#br0">38800.000 56950.000 683,'-25.000'53.000'130,"0.000"6.000"-35,0.000 7.000-35,0.000 6.000-35,-2.000 4.000-19,-3.000 4.000-6,-3.000 3.000-4,-2.000 3.000-6,-5.000 1.000-4,-2.000 1.000-3,-3.000-1.000-3,-3.000 1.000-3,1.000-6.000-1,6.000-8.000 0,7.000-10.000 2,6.000-9.000 0,3.000-12.000-2,0.000-11.000-3,0.000-14.000-3,0.000-11.000-3</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4"/>
    </inkml:context>
    <inkml:brush xml:id="br0">
      <inkml:brushProperty name="width" value="0.0316829979419708" units="cm"/>
      <inkml:brushProperty name="height" value="0.0316829979419708" units="cm"/>
      <inkml:brushProperty name="color" value="#f2395b"/>
      <inkml:brushProperty name="ignorePressure" value="0"/>
    </inkml:brush>
  </inkml:definitions>
  <inkml:trace contextRef="#ctx0" brushRef="#br0">38100.000 58150.000 694,'26.000'-22.000'-46,"4.000"6.000"27,3.000 7.000 25,3.000 6.000 26,1.000 7.000 14,1.000 10.000-2,-1.000 10.000-1,1.000 9.000 0,-1.000 6.000-4,1.000 3.000-6,-1.000 3.000-6,1.000 4.000-5,1.000 1.000-6,3.000 0.000-5,3.000 0.000-4,4.000 0.000-6,1.000-4.000-7,0.000-5.000-13,0.000-7.000-12,0.000-5.000-12,-4.000-6.000-7,-5.000-3.000-2,-7.000-3.000-1,-5.000-2.000-1</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4"/>
    </inkml:context>
    <inkml:brush xml:id="br0">
      <inkml:brushProperty name="width" value="0.0390414148569107" units="cm"/>
      <inkml:brushProperty name="height" value="0.0390414148569107" units="cm"/>
      <inkml:brushProperty name="color" value="#f2395b"/>
      <inkml:brushProperty name="ignorePressure" value="0"/>
    </inkml:brush>
  </inkml:definitions>
  <inkml:trace contextRef="#ctx0" brushRef="#br0">39950.000 56400.000 563,'-18.000'-24.000'2,"17.000"4.000"6,15.000 3.000 4,16.000 3.000 5,7.000 1.000 3,1.000 1.000 0,-1.000-1.000 1,1.000 1.000 0,5.000 1.000-1,14.000 3.000-3,11.000 3.000-2,14.000 4.000-2,3.000 1.000-3,-2.000 0.000-2,-3.000 0.000-2,-3.000 0.000-1,-9.000 0.000-3,-11.000 0.000-4,-14.000 0.000-4,-11.000 0.000-4,-14.000-4.000-8,-11.000-5.000-13,-14.000-7.000-13,-11.000-5.000-12,-7.000-8.000 0,0.000-5.000 13,0.000-7.000 11,0.000-5.000 14,-2.000-4.000 7,-3.000 0.000 2,-3.000 0.000 3,-2.000 0.000 2,-1.000 3.000 5,3.000 6.000 8,3.000 7.000 8,4.000 6.000 7,1.000 4.000 5,0.000 4.000 1,0.000 3.000 0,0.000 3.000 1,3.000 12.000 6,6.000 22.000 10,7.000 22.000 10,6.000 23.000 10,3.000 11.000-2,0.000 4.000-14,0.000 3.000-15,0.000 3.000-15,-2.000 3.000-10,-3.000 3.000-9,-3.000 3.000-7,-2.000 4.000-8,-5.000-1.000-6,-2.000-3.000-6,-3.000-3.000-4,-3.000-2.000-5,-4.000-6.000-2,-3.000-6.000 2,-3.000-6.000 1,-2.000-6.000 3,-3.000-10.000 0,1.000-12.000 0,-1.000-13.000 0,1.000-12.000 0,-4.000-9.000 2,-6.000-2.000 5,-6.000-3.000 6,-6.000-3.000 5,-4.000-2.000 5,1.000 0.000 5,-1.000 0.000 6,1.000 0.000 4,4.000 0.000 8,9.000 0.000 11,10.000 0.000 11,10.000 0.000 10,13.000 0.000 4,19.000 0.000-6,19.000 0.000-5,19.000 0.000-5,15.000-2.000-5,13.000-3.000-7,12.000-3.000-5,13.000-2.000-6,10.000-5.000-3,10.000-2.000 0,10.000-3.000 0,9.000-3.000 0,1.000-1.000-2,-6.000 4.000-4,-6.000 3.000-4,-6.000 3.000-4,-9.000 1.000-7,-8.000 1.000-10,-10.000-1.000-11,-9.000 1.000-9,-10.000-1.000-5,-9.000 1.000 2,-10.000-1.000 2,-8.000 1.000 1,-8.000 1.000 1,-2.000 3.000 3,-3.000 3.000 1,-3.000 4.000 2</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5"/>
    </inkml:context>
    <inkml:brush xml:id="br0">
      <inkml:brushProperty name="width" value="0.0345336832106113" units="cm"/>
      <inkml:brushProperty name="height" value="0.0345336832106113" units="cm"/>
      <inkml:brushProperty name="color" value="#f2395b"/>
      <inkml:brushProperty name="ignorePressure" value="0"/>
    </inkml:brush>
  </inkml:definitions>
  <inkml:trace contextRef="#ctx0" brushRef="#br0">41300.000 56550.000 637,'-161.000'4.000'58,"28.000"10.000"-4,28.000 10.000-7,29.000 9.000-5,11.000 10.000-6,-2.000 14.000-6,-3.000 11.000-7,-3.000 14.000-6,-4.000 8.000-5,-3.000 7.000 0,-3.000 6.000-2,-2.000 7.000-1,-1.000 5.000-2,3.000 7.000-3,3.000 6.000-3,4.000 7.000-1,7.000-6.000-9,13.000-15.000-12,12.000-15.000-14,13.000-16.000-12,9.000-15.000-5,6.000-11.000 3,7.000-14.000 2,6.000-11.000 3</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5"/>
    </inkml:context>
    <inkml:brush xml:id="br0">
      <inkml:brushProperty name="width" value="0.0320900194346905" units="cm"/>
      <inkml:brushProperty name="height" value="0.0320900194346905" units="cm"/>
      <inkml:brushProperty name="color" value="#f2395b"/>
      <inkml:brushProperty name="ignorePressure" value="0"/>
    </inkml:brush>
  </inkml:definitions>
  <inkml:trace contextRef="#ctx0" brushRef="#br0">40500.000 57800.000 685,'-25.000'26.000'5,"0.000"4.000"9,0.000 3.000 10,0.000 3.000 10,1.000 1.000 2,4.000 1.000-3,3.000-1.000-5,3.000 1.000-3,1.000 4.000-2,1.000 9.000-2,-1.000 10.000-2,1.000 10.000 0,-1.000 4.000-4,1.000 0.000-4,-1.000 0.000-5,1.000 0.000-4,-1.000-4.000-6,1.000-5.000-5,-1.000-7.000-5,1.000-5.000-5,1.000-8.000-6,3.000-5.000-5,3.000-7.000-5,4.000-5.000-6</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5"/>
    </inkml:context>
    <inkml:brush xml:id="br0">
      <inkml:brushProperty name="width" value="0.0408797450363636" units="cm"/>
      <inkml:brushProperty name="height" value="0.0408797450363636" units="cm"/>
      <inkml:brushProperty name="color" value="#f2395b"/>
      <inkml:brushProperty name="ignorePressure" value="0"/>
    </inkml:brush>
  </inkml:definitions>
  <inkml:trace contextRef="#ctx0" brushRef="#br0">40700.000 57700.000 538,'25.000'-25.000'2,"0.000"0.000"4,0.000 0.000 4,0.000 0.000 5,0.000 3.000 0,0.000 6.000 0,0.000 7.000-3,0.000 6.000 0,0.000 4.000-2,0.000 4.000-1,0.000 3.000 0,0.000 3.000-2,-2.000 3.000 1,-3.000 3.000 2,-3.000 3.000 2,-2.000 4.000 2,-5.000 5.000 3,-2.000 10.000 2,-3.000 10.000 2,-3.000 9.000 2,-4.000 6.000 1,-3.000 3.000-3,-3.000 3.000-2,-2.000 4.000-2,-3.000 4.000 0,1.000 6.000-1,-1.000 7.000 1,1.000 6.000-1,-1.000 1.000 0,1.000-3.000-3,-1.000-3.000-3,1.000-2.000-3,-1.000-5.000 0,1.000-2.000-2,-1.000-3.000 1,1.000-3.000-1,-1.000-7.000-7,1.000-9.000-12,-1.000-10.000-12,1.000-8.000-12,-3.000-14.000-6,-2.000-15.000 2,-3.000-15.000 1,-3.000-16.000 3,-2.000-13.000 2,0.000-9.000 3,0.000-10.000 4,0.000-8.000 3,1.000-9.000 4,4.000-6.000 1,3.000-6.000 2,3.000-6.000 2,3.000-2.000 2,3.000 3.000 4,3.000 3.000 2,4.000 4.000 3,2.000 4.000 5,4.000 6.000 5,3.000 7.000 6,3.000 6.000 6,3.000 6.000 2,3.000 6.000 1,3.000 7.000 1,4.000 6.000-1,-3.000 10.000-1,-5.000 17.000-4,-7.000 15.000-4,-5.000 16.000-4,-9.000 10.000-1,-9.000 7.000 1,-10.000 6.000 0,-8.000 7.000 1,-6.000 2.000 2,1.000 1.000 1,-1.000-1.000 1,1.000 1.000 2,-1.000-3.000 0,1.000-2.000-2,-1.000-3.000-1,1.000-3.000-2,2.000-6.000 0,7.000-5.000 2,6.000-7.000 1,7.000-5.000 2,7.000-6.000-6,9.000-3.000-11,10.000-3.000-13,10.000-2.000-11,5.000-8.000-4,4.000-8.000 5,3.000-10.000 7,3.000-9.000 4,-1.000-4.000-1,-2.000 4.000-9,-3.000 3.000-10,-3.000 3.000-8</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6"/>
    </inkml:context>
    <inkml:brush xml:id="br0">
      <inkml:brushProperty name="width" value="0.0419999435544014" units="cm"/>
      <inkml:brushProperty name="height" value="0.0419999435544014" units="cm"/>
      <inkml:brushProperty name="color" value="#f2395b"/>
      <inkml:brushProperty name="ignorePressure" value="0"/>
    </inkml:brush>
  </inkml:definitions>
  <inkml:trace contextRef="#ctx0" brushRef="#br0">42950.000 55850.000 523,'-93.000'26.000'110,"17.000"4.000"-26,15.000 3.000-26,16.000 3.000-27,4.000 6.000-13,-6.000 9.000-3,-6.000 10.000 0,-6.000 10.000-3,-2.000 2.000 0,3.000-3.000-1,3.000-3.000 0,4.000-2.000 0,5.000-6.000-2,10.000-6.000-3,10.000-6.000-3,9.000-6.000-3,12.000-7.000-6,16.000-6.000-9,15.000-6.000-9,17.000-6.000-9,8.000-9.000-4,4.000-8.000 4,3.000-10.000 3,3.000-9.000 2,4.000-9.000 0,7.000-5.000-5,6.000-7.000-4,7.000-5.000-5,-3.000-3.000 2,-8.000 4.000 6,-10.000 3.000 8,-9.000 3.000 6,-10.000 3.000 6,-9.000 3.000 5,-10.000 3.000 6,-8.000 4.000 4,-6.000 2.000 10,1.000 4.000 12,-1.000 3.000 12,1.000 3.000 14,2.000 3.000 3,7.000 3.000-3,6.000 3.000-5,7.000 4.000-3,4.000 1.000-6,3.000 0.000-6,3.000 0.000-7,4.000 0.000-7,-1.000 3.000-4,-3.000 6.000-3,-3.000 7.000-4,-2.000 6.000-3,-8.000 9.000-10,-8.000 13.000-15,-10.000 12.000-15,-9.000 13.000-16,-13.000 4.000-4,-16.000-3.000 6,-15.000-3.000 5,-15.000-2.000 6,-9.000-9.000 7,1.000-12.000 6,-1.000-13.000 6,1.000-12.000 7,-1.000-9.000 4,1.000-2.000 3,-1.000-3.000 3,1.000-3.000 2,1.000-2.000 2,3.000 0.000 0,3.000 0.000 1,4.000 0.000 0,2.000 0.000 3,4.000 0.000 4,3.000 0.000 5,3.000 0.000 4,4.000 7.000 13,7.000 17.000 20,6.000 15.000 21,7.000 16.000 21,2.000 7.000 0,1.000 1.000-18,-1.000-1.000-19,1.000 1.000-18,-3.000 10.000-12,-2.000 22.000-3,-3.000 22.000-4,-3.000 23.000-3,-1.000 3.000-5,4.000-11.000-5,3.000-14.000-6,3.000-11.000-5,3.000-15.000-4,3.000-16.000-1,3.000-15.000-3,4.000-15.000-2,7.000-23.000-11,13.000-28.000-18,12.000-28.000-20,13.000-27.000-18,1.000-11.000-1,-9.000 10.000 18,-10.000 10.000 18,-8.000 9.000 18</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7"/>
    </inkml:context>
    <inkml:brush xml:id="br0">
      <inkml:brushProperty name="width" value="0.0435678400099277" units="cm"/>
      <inkml:brushProperty name="height" value="0.0435678400099277" units="cm"/>
      <inkml:brushProperty name="color" value="#f2395b"/>
      <inkml:brushProperty name="ignorePressure" value="0"/>
    </inkml:brush>
  </inkml:definitions>
  <inkml:trace contextRef="#ctx0" brushRef="#br0">42850.000 57250.000 504,'25.000'-30.000'0,"0.000"-9.000"-1,0.000-10.000-2,0.000-8.000 0,0.000-4.000 2,0.000 3.000 4,0.000 3.000 5,0.000 4.000 4,0.000 5.000 3,0.000 10.000 1,0.000 10.000 0,0.000 9.000 2,-2.000 10.000 2,-3.000 14.000 7,-3.000 11.000 5,-2.000 14.000 7,-5.000 10.000 0,-2.000 9.000-5,-3.000 10.000-4,-3.000 10.000-5,-4.000 7.000-3,-3.000 6.000-1,-3.000 7.000-2,-2.000 6.000-2,-3.000 3.000-1,1.000 0.000-2,-1.000 0.000-1,1.000 0.000-2,-1.000 1.000-1,1.000 4.000-1,-1.000 3.000-2,1.000 3.000 0,-1.000-4.000-3,1.000-8.000-5,-1.000-10.000-5,1.000-9.000-5,-4.000-15.000-9,-6.000-18.000-17,-6.000-19.000-17,-6.000-18.000-16,-1.000-20.000-2,7.000-18.000 10,6.000-19.000 11,7.000-18.000 10,4.000-17.000 8,3.000-11.000 3,3.000-14.000 4,4.000-11.000 4,1.000-4.000 4,0.000 6.000 4,0.000 7.000 4,0.000 6.000 4,0.000 10.000 5,0.000 17.000 3,0.000 15.000 5,0.000 16.000 4,0.000 15.000 6,0.000 16.000 5,0.000 15.000 7,0.000 17.000 7,-5.000 13.000 1,-9.000 13.000-4,-10.000 12.000-4,-8.000 13.000-4,-4.000 6.000-2,3.000 0.000-2,3.000 0.000-2,4.000 0.000 0,4.000-4.000-3,6.000-5.000-1,7.000-7.000-3,6.000-5.000-2,10.000-12.000-3,17.000-16.000-7,15.000-15.000-5,16.000-15.000-6,10.000-21.000-6,7.000-25.000-7,6.000-25.000-8,7.000-25.000-7,-6.000-4.000-4,-15.000 20.000 1,-15.000 18.000-1,-16.000 20.000 1</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7"/>
    </inkml:context>
    <inkml:brush xml:id="br0">
      <inkml:brushProperty name="width" value="0.0379578731954098" units="cm"/>
      <inkml:brushProperty name="height" value="0.0379578731954098" units="cm"/>
      <inkml:brushProperty name="color" value="#f2395b"/>
      <inkml:brushProperty name="ignorePressure" value="0"/>
    </inkml:brush>
  </inkml:definitions>
  <inkml:trace contextRef="#ctx0" brushRef="#br0">44000.000 56050.000 579,'-2.000'-41.000'8,"-3.000"19.000"17,-3.000 19.000 17,-2.000 19.000 16,-3.000 13.000 3,1.000 10.000-11,-1.000 10.000-12,1.000 9.000-12,-1.000 6.000-6,1.000 3.000-1,-1.000 3.000-3,1.000 4.000-1,-1.000 2.000-3,1.000 4.000-1,-1.000 3.000-2,1.000 3.000-2,2.000-4.000-3,7.000-8.000-5,6.000-10.000-3,7.000-9.000-5,7.000-10.000-4,9.000-9.000-8,10.000-10.000-6,10.000-8.000-7,4.000-11.000-1,0.000-8.000 2,0.000-10.000 4,0.000-9.000 2,0.000-10.000-1,0.000-9.000-8,0.000-10.000-6,0.000-8.000-7,-5.000-1.000 1,-9.000 9.000 10,-10.000 10.000 10,-8.000 10.000 9,-6.000 5.000 7,1.000 4.000 3,-1.000 3.000 2,1.000 3.000 3</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8"/>
    </inkml:context>
    <inkml:brush xml:id="br0">
      <inkml:brushProperty name="width" value="0.0401612594723701" units="cm"/>
      <inkml:brushProperty name="height" value="0.0401612594723701" units="cm"/>
      <inkml:brushProperty name="color" value="#f2395b"/>
      <inkml:brushProperty name="ignorePressure" value="0"/>
    </inkml:brush>
  </inkml:definitions>
  <inkml:trace contextRef="#ctx0" brushRef="#br0">44600.000 56550.000 547,'-4.000'-44.000'24,"-5.000"13.000"5,-7.000 12.000 4,-5.000 13.000 5,-6.000 10.000-2,-3.000 10.000-6,-3.000 10.000-8,-2.000 9.000-6,-8.000 12.000-4,-8.000 16.000-1,-10.000 15.000 0,-9.000 17.000 0,-2.000 3.000-1,6.000-5.000-2,7.000-7.000-1,6.000-5.000-2,4.000-6.000-3,4.000-3.000-4,3.000-3.000-4,3.000-2.000-4,4.000-5.000-2,7.000-2.000-1,6.000-3.000 0,7.000-3.000-2,2.000-4.000 2,1.000-3.000 1,-1.000-3.000 3,1.000-2.000 1,1.000 0.000 3,3.000 7.000 3,3.000 6.000 4,4.000 7.000 3,1.000-1.000 1,0.000-6.000-1,0.000-6.000-1,0.000-6.000-1,1.000-2.000 5,4.000 3.000 10,3.000 3.000 10,3.000 4.000 10,4.000-3.000 2,7.000-5.000-5,6.000-7.000-6,7.000-5.000-6,4.000-6.000-7,3.000-3.000-9,3.000-3.000-8,4.000-2.000-10,1.000-3.000-4,0.000 1.000 0,0.000-1.000 0,0.000 1.000 0,0.000-3.000-4,0.000-2.000-12,0.000-3.000-10,0.000-3.000-11,1.000-6.000-3,4.000-5.000 4,3.000-7.000 4,3.000-5.000 4,-4.000-8.000 5,-8.000-5.000 5,-10.000-7.000 7,-9.000-5.000 4,-7.000-8.000 6,-3.000-5.000 3,-3.000-7.000 4,-2.000-5.000 3,-3.000-3.000 3,1.000 4.000 1,-1.000 3.000 0,1.000 3.000 1,-3.000 6.000 0,-2.000 9.000 1,-3.000 10.000-1,-3.000 10.000 1,-2.000 4.000 0,0.000 0.000 0,0.000 0.000 0,0.000 0.000 0,-4.000 1.000 4,-5.000 4.000 9,-7.000 3.000 8,-5.000 3.000 9,-6.000 3.000 5,-3.000 3.000 3,-3.000 3.000 3,-2.000 4.000 2,-6.000 7.000 0,-6.000 13.000-2,-6.000 12.000-2,-6.000 13.000-3,-4.000 10.000-3,1.000 10.000-6,-1.000 10.000-6,1.000 9.000-5,-4.000 7.000-4,-6.000 7.000-4,-6.000 6.000-4,-6.000 7.000-3,1.000-1.000-6,9.000-6.000-10,10.000-6.000-10,10.000-6.000-9,5.000-10.000-9,4.000-12.000-8,3.000-13.000-7,3.000-12.000-8</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5"/>
    </inkml:context>
    <inkml:brush xml:id="br0">
      <inkml:brushProperty name="width" value="0.0543302968144417" units="cm"/>
      <inkml:brushProperty name="height" value="0.0543302968144417" units="cm"/>
      <inkml:brushProperty name="color" value="#00bff3"/>
      <inkml:brushProperty name="ignorePressure" value="0"/>
    </inkml:brush>
  </inkml:definitions>
  <inkml:trace contextRef="#ctx0" brushRef="#br0">58400.000 18900.000 404,'21.000'-91.000'3,"-5.000"19.000"5,-7.000 19.000 5,-5.000 19.000 4,-8.000 12.000 6,-5.000 6.000 3,-7.000 7.000 3,-5.000 6.000 5,-6.000 6.000 1,-3.000 6.000 2,-3.000 7.000 0,-2.000 6.000 0,-8.000 12.000 0,-8.000 19.000-6,-10.000 19.000-3,-9.000 19.000-5,-1.000 9.000-3,10.000 0.000-2,10.000 0.000-2,9.000 0.000-3,6.000 1.000-1,3.000 4.000-1,3.000 3.000-1,4.000 3.000-1,4.000-4.000-1,6.000-8.000-4,7.000-10.000-3,6.000-9.000-3,9.000-12.000-3,13.000-11.000-1,12.000-14.000-2,13.000-11.000-1,12.000-15.000-4,13.000-16.000-5,12.000-15.000-6,13.000-15.000-5,6.000-18.000-3,0.000-19.000-1,0.000-18.000-2,0.000-19.000-1,-2.000-15.000 2,-3.000-8.000 3,-3.000-10.000 4,-2.000-9.000 5,-6.000-5.000 2,-6.000 0.000 1,-6.000 0.000 2,-6.000 0.000 2,-9.000 6.000 1,-8.000 13.000 3,-10.000 12.000 1,-9.000 13.000 4,-9.000 12.000 2,-5.000 13.000 6,-7.000 12.000 6,-5.000 13.000 4,-6.000 23.000 13,-3.000 34.000 19,-3.000 35.000 20,-2.000 35.000 20,-1.000 19.000 0,3.000 7.000-18,3.000 6.000-17,4.000 7.000-19,-1.000 7.000-10,-3.000 9.000-3,-3.000 10.000-2,-2.000 10.000-3,-3.000 5.000-9,1.000 4.000-14,-1.000 3.000-16,1.000 3.000-14,1.000-8.000-9,3.000-19.000-1,3.000-18.000-3,4.000-19.000-1</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8"/>
    </inkml:context>
    <inkml:brush xml:id="br0">
      <inkml:brushProperty name="width" value="0.0387218408286572" units="cm"/>
      <inkml:brushProperty name="height" value="0.0387218408286572" units="cm"/>
      <inkml:brushProperty name="color" value="#f2395b"/>
      <inkml:brushProperty name="ignorePressure" value="0"/>
    </inkml:brush>
  </inkml:definitions>
  <inkml:trace contextRef="#ctx0" brushRef="#br0">46150.000 55850.000 568,'115.000'3.000'110,"-18.000"6.000"-27,-19.000 7.000-26,-18.000 6.000-28,-12.000 6.000-16,-3.000 6.000-7,-3.000 7.000-7,-2.000 6.000-7,-8.000 4.000-5,-8.000 4.000-4,-10.000 3.000-4,-9.000 3.000-5,-13.000 1.000-2,-16.000 1.000-3,-15.000-1.000-2,-15.000 1.000-3,-11.000-3.000 0,-2.000-2.000 2,-3.000-3.000 2,-3.000-3.000 2,-4.000-2.000 4,-3.000 0.000 6,-3.000 0.000 8,-2.000 0.000 6,-6.000 1.000 3,-6.000 4.000 2,-6.000 3.000 0,-6.000 3.000 0,-1.000-1.000 5,7.000-2.000 5,6.000-3.000 7,7.000-3.000 6,10.000-4.000 6,16.000-3.000 6,15.000-3.000 6,17.000-2.000 7,11.000-5.000 0,10.000-2.000-5,10.000-3.000-4,9.000-3.000-5,21.000-6.000-3,35.000-5.000-1,35.000-7.000-1,34.000-5.000-1,17.000-9.000-3,0.000-9.000-4,0.000-10.000-5,0.000-8.000-3,-5.000-6.000-8,-9.000 1.000-8,-10.000-1.000-8,-8.000 1.000-10,-11.000 1.000-5,-8.000 3.000-3,-10.000 3.000-1,-9.000 4.000-2,-23.000 1.000-5,-33.000 0.000-9,-35.000 0.000-9,-34.000 0.000-8,-13.000 0.000 3,9.000 0.000 13,10.000 0.000 13,10.000 0.000 15,4.000 1.000 8,0.000 4.000 2,0.000 3.000 3,0.000 3.000 3</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8"/>
    </inkml:context>
    <inkml:brush xml:id="br0">
      <inkml:brushProperty name="width" value="0.0349525026977062" units="cm"/>
      <inkml:brushProperty name="height" value="0.0349525026977062" units="cm"/>
      <inkml:brushProperty name="color" value="#f2395b"/>
      <inkml:brushProperty name="ignorePressure" value="0"/>
    </inkml:brush>
  </inkml:definitions>
  <inkml:trace contextRef="#ctx0" brushRef="#br0">46400.000 57000.000 629,'-136.000'-21.000'-24,"28.000"10.000"18,28.000 10.000 20,29.000 9.000 19,16.000 9.000 9,7.000 9.000 0,6.000 10.000 1,7.000 10.000 0,4.000 8.000-2,3.000 10.000-5,3.000 10.000-4,4.000 9.000-5,1.000 2.000-5,0.000-2.000-7,0.000-3.000-6,0.000-3.000-7,1.000-4.000-8,4.000-3.000-6,3.000-3.000-9,3.000-2.000-7,1.000-8.000-7,1.000-8.000-6,-1.000-10.000-7,1.000-9.000-5</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8"/>
    </inkml:context>
    <inkml:brush xml:id="br0">
      <inkml:brushProperty name="width" value="0.0398396216332912" units="cm"/>
      <inkml:brushProperty name="height" value="0.0398396216332912" units="cm"/>
      <inkml:brushProperty name="color" value="#f2395b"/>
      <inkml:brushProperty name="ignorePressure" value="0"/>
    </inkml:brush>
  </inkml:definitions>
  <inkml:trace contextRef="#ctx0" brushRef="#br0">46450.000 56850.000 552,'-22.000'-40.000'93,"6.000"23.000"-17,7.000 22.000-17,6.000 22.000-17,3.000 18.000-10,0.000 16.000-4,0.000 15.000-4,0.000 17.000-3,0.000 14.000-3,0.000 17.000-1,0.000 15.000-4,0.000 16.000-1,-2.000 15.000-4,-3.000 16.000-4,-3.000 15.000-3,-2.000 17.000-6,-5.000 25.000-6,-2.000 39.000-12,-3.000 36.000-10,-3.000 39.000-11,1.000 11.000-6,6.000-11.000-3,7.000-14.000-2,6.000-11.000-1,3.000-42.000 2,0.000-68.000 10,0.000-69.000 9,0.000-68.000 10,0.000-35.000 5,0.000 0.000 3,0.000 0.000 3,0.000 0.000 2</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19"/>
    </inkml:context>
    <inkml:brush xml:id="br0">
      <inkml:brushProperty name="width" value="0.0436113327741623" units="cm"/>
      <inkml:brushProperty name="height" value="0.0436113327741623" units="cm"/>
      <inkml:brushProperty name="color" value="#f2395b"/>
      <inkml:brushProperty name="ignorePressure" value="0"/>
    </inkml:brush>
  </inkml:definitions>
  <inkml:trace contextRef="#ctx0" brushRef="#br0">47650.000 56300.000 504,'3.000'-91.000'0,"6.000"19.000"0,7.000 19.000 0,6.000 19.000 0,-1.000 15.000 5,-5.000 13.000 12,-7.000 12.000 11,-5.000 13.000 10,-8.000 9.000 2,-5.000 6.000-9,-7.000 7.000-8,-5.000 6.000-8,-8.000 9.000-6,-5.000 13.000-1,-7.000 12.000-1,-5.000 13.000-2,-1.000 2.000-3,6.000-5.000-2,7.000-7.000-4,6.000-5.000-3,6.000-11.000-2,6.000-11.000-2,7.000-14.000-2,6.000-11.000-2,9.000-11.000-2,13.000-5.000 0,12.000-7.000-1,13.000-5.000-2,6.000-4.000 1,0.000 0.000 1,0.000 0.000 2,0.000 0.000 1,-5.000 3.000 2,-9.000 6.000 1,-10.000 7.000 2,-8.000 6.000 1,-11.000 6.000 3,-8.000 6.000 6,-10.000 7.000 4,-9.000 6.000 4,-12.000 4.000 6,-11.000 4.000 3,-14.000 3.000 5,-11.000 3.000 5,-6.000 1.000 1,4.000 1.000 2,3.000-1.000 1,3.000 1.000 0,4.000-4.000 0,7.000-6.000-6,6.000-6.000-3,7.000-6.000-4,13.000-6.000-7,22.000-2.000-8,22.000-3.000-9,23.000-3.000-7,16.000-6.000-7,13.000-5.000-2,12.000-7.000-3,13.000-5.000-3,2.000-6.000 0,-5.000-3.000 1,-7.000-3.000 2,-5.000-2.000 2,-9.000-3.000 2,-9.000 1.000 5,-10.000-1.000 5,-8.000 1.000 4,-11.000 4.000 15,-8.000 9.000 22,-10.000 10.000 25,-9.000 10.000 23,-10.000 8.000 3,-9.000 10.000-14,-10.000 10.000-17,-8.000 9.000-15,-9.000 6.000-11,-6.000 3.000-6,-6.000 3.000-5,-6.000 4.000-7,-7.000 2.000-5,-6.000 4.000-2,-6.000 3.000-4,-6.000 3.000-3,-1.000-2.000-6,7.000-6.000-7,6.000-6.000-7,7.000-6.000-8,7.000-7.000-9,9.000-6.000-12,10.000-6.000-11,10.000-6.000-11</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0"/>
    </inkml:context>
    <inkml:brush xml:id="br0">
      <inkml:brushProperty name="width" value="0.0430608801543713" units="cm"/>
      <inkml:brushProperty name="height" value="0.0430608801543713" units="cm"/>
      <inkml:brushProperty name="color" value="#f2395b"/>
      <inkml:brushProperty name="ignorePressure" value="0"/>
    </inkml:brush>
  </inkml:definitions>
  <inkml:trace contextRef="#ctx0" brushRef="#br0">49250.000 57100.000 510,'-27.000'-5.000'10,"47.000"-9.000"20,47.000-10.000 19,48.000-8.000 21,13.000-3.000 2,-19.000 7.000-14,-18.000 6.000-14,-19.000 7.000-15,-4.000 2.000-11,14.000 1.000-9,11.000-1.000-10,14.000 1.000-9,-4.000-1.000-6,-19.000 1.000-3,-18.000-1.000-1,-19.000 1.000-3,-22.000 7.000-2,-25.000 16.000 0,-25.000 15.000-1,-25.000 17.000-1,-18.000 8.000 4,-8.000 4.000 11,-10.000 3.000 11,-9.000 3.000 11,-7.000 6.000 6,-3.000 9.000 4,-3.000 10.000 2,-2.000 10.000 4,-1.000 4.000 0,3.000 0.000-1,3.000 0.000-3,4.000 0.000-3,2.000 0.000 0,4.000 0.000-1,3.000 0.000-1,3.000 0.000 0,9.000-8.000-2,16.000-16.000-2,15.000-15.000-3,17.000-15.000-2,25.000-17.000-8,39.000-15.000-12,36.000-15.000-12,39.000-16.000-13,16.000-13.000-5,-3.000-9.000 1,-3.000-10.000 1,-2.000-8.000 1,-8.000-4.000 3,-8.000 3.000 5,-10.000 3.000 6,-9.000 4.000 4,-12.000 5.000 7,-11.000 10.000 10,-14.000 10.000 8,-11.000 9.000 10,-22.000 12.000 9,-27.000 16.000 9,-28.000 15.000 10,-28.000 17.000 10,-12.000 7.000 0,7.000 0.000-10,6.000 0.000-9,7.000 0.000-9,4.000 0.000-6,3.000 0.000-1,3.000 0.000-3,4.000 0.000 0,4.000-2.000-5,6.000-3.000-7,7.000-3.000-7,6.000-2.000-7,12.000-23.000-15,19.000-41.000-20,19.000-40.000-23,19.000-40.000-21,5.000-11.000-2,-5.000 23.000 18,-7.000 22.000 17,-5.000 22.000 17</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0"/>
    </inkml:context>
    <inkml:brush xml:id="br0">
      <inkml:brushProperty name="width" value="0.0448813959956169" units="cm"/>
      <inkml:brushProperty name="height" value="0.0448813959956169" units="cm"/>
      <inkml:brushProperty name="color" value="#f2395b"/>
      <inkml:brushProperty name="ignorePressure" value="0"/>
    </inkml:brush>
  </inkml:definitions>
  <inkml:trace contextRef="#ctx0" brushRef="#br0">49800.000 56000.000 490,'3.000'-41.000'7,"6.000"19.000"16,7.000 19.000 15,6.000 19.000 15,6.000 18.000 4,6.000 19.000-5,7.000 19.000-7,6.000 19.000-5,4.000 18.000-5,4.000 19.000-4,3.000 19.000-4,3.000 19.000-5,4.000 23.000-1,7.000 28.000-3,6.000 28.000-2,7.000 29.000-1,-1.000 7.000-6,-6.000-12.000-9,-6.000-13.000-10,-6.000-12.000-10,-2.000-13.000-10,3.000-12.000-8,3.000-13.000-10,4.000-12.000-9,-7.000-21.000 0,-16.000-28.000 7,-15.000-28.000 9,-15.000-27.000 8,-9.000-19.000 2,1.000-5.000-1,-1.000-7.000-2,1.000-5.000-2</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0"/>
    </inkml:context>
    <inkml:brush xml:id="br0">
      <inkml:brushProperty name="width" value="0.0354140400886536" units="cm"/>
      <inkml:brushProperty name="height" value="0.0354140400886536" units="cm"/>
      <inkml:brushProperty name="color" value="#f2395b"/>
      <inkml:brushProperty name="ignorePressure" value="0"/>
    </inkml:brush>
  </inkml:definitions>
  <inkml:trace contextRef="#ctx0" brushRef="#br0">51450.000 57900.000 621,'-50.000'4.000'39,"0.000"10.000"1,0.000 10.000 0,0.000 9.000 1,-4.000 10.000-2,-5.000 14.000-2,-7.000 11.000-4,-5.000 14.000-3,-8.000 5.000-3,-5.000 1.000-6,-7.000-1.000-5,-5.000 1.000-4,-4.000-4.000-8,0.000-6.000-13,0.000-6.000-10,0.000-6.000-12,3.000-7.000-5,6.000-6.000 2,7.000-6.000 1,6.000-6.000 3,7.000-9.000-3,10.000-8.000-7,10.000-10.000-6,9.000-9.000-6</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0"/>
    </inkml:context>
    <inkml:brush xml:id="br0">
      <inkml:brushProperty name="width" value="0.0372936874628067" units="cm"/>
      <inkml:brushProperty name="height" value="0.0372936874628067" units="cm"/>
      <inkml:brushProperty name="color" value="#f2395b"/>
      <inkml:brushProperty name="ignorePressure" value="0"/>
    </inkml:brush>
  </inkml:definitions>
  <inkml:trace contextRef="#ctx0" brushRef="#br0">50500.000 55650.000 589,'50.000'-111.000'38,"0.000"28.000"0,0.000 28.000 2,0.000 29.000 1,0.000 26.000-2,0.000 25.000-1,0.000 25.000-3,0.000 25.000-3,-2.000 20.000-2,-3.000 16.000-3,-3.000 15.000-2,-2.000 17.000-2,-8.000-8.000-19,-8.000-27.000-34,-10.000-28.000-36,-9.000-28.000-35</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3"/>
    </inkml:context>
    <inkml:brush xml:id="br0">
      <inkml:brushProperty name="width" value="0.0299027841538191" units="cm"/>
      <inkml:brushProperty name="height" value="0.0299027841538191" units="cm"/>
      <inkml:brushProperty name="color" value="#f2395b"/>
      <inkml:brushProperty name="ignorePressure" value="0"/>
    </inkml:brush>
  </inkml:definitions>
  <inkml:trace contextRef="#ctx0" brushRef="#br0">52950.000 56350.000 735,'400.000'-43.000'109,"-100.000"17.000"-28,-100.000 15.000-30,-100.000 16.000-30,-47.000 9.000-19,6.000 3.000-10,7.000 3.000-11,6.000 4.000-10,-5.000 4.000-3,-16.000 6.000 8,-15.000 7.000 5,-15.000 6.000 7,-12.000-1.000-3,-6.000-5.000-11,-6.000-7.000-13,-6.000-5.000-11</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3"/>
    </inkml:context>
    <inkml:brush xml:id="br0">
      <inkml:brushProperty name="width" value="0.0278249513357878" units="cm"/>
      <inkml:brushProperty name="height" value="0.0278249513357878" units="cm"/>
      <inkml:brushProperty name="color" value="#f2395b"/>
      <inkml:brushProperty name="ignorePressure" value="0"/>
    </inkml:brush>
  </inkml:definitions>
  <inkml:trace contextRef="#ctx0" brushRef="#br0">53200.000 57000.000 790,'-71.000'3.000'-2,"10.000"6.000"-6,10.000 7.000-5,9.000 6.000-4,4.000 3.000-4,1.000 0.000 0,-1.000 0.000 0,1.000 0.000-1,1.000 6.000 10,3.000 13.000 22,3.000 12.000 21,4.000 13.000 22,4.000 9.000 6,6.000 6.000-8,7.000 7.000-8,6.000 6.000-8,3.000 4.000-7,0.000 4.000-9,0.000 3.000-6,0.000 3.000-8,-2.000-2.000-8,-3.000-6.000-8,-3.000-6.000-7,-2.000-6.000-8,-1.000-12.000-2,3.000-15.000 6,3.000-15.000 4,4.000-16.000 5</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6"/>
    </inkml:context>
    <inkml:brush xml:id="br0">
      <inkml:brushProperty name="width" value="0.0425604619085789" units="cm"/>
      <inkml:brushProperty name="height" value="0.0425604619085789" units="cm"/>
      <inkml:brushProperty name="color" value="#00bff3"/>
      <inkml:brushProperty name="ignorePressure" value="0"/>
    </inkml:brush>
  </inkml:definitions>
  <inkml:trace contextRef="#ctx0" brushRef="#br0">59900.000 19200.000 516,'50.000'-47.000'6,"0.000"6.000"11,0.000 7.000 10,0.000 6.000 12,3.000 6.000 5,6.000 6.000 1,7.000 7.000-1,6.000 6.000 1,1.000 7.000-3,-3.000 10.000-5,-3.000 10.000-4,-2.000 9.000-6,-9.000 12.000-4,-12.000 16.000-4,-13.000 15.000-5,-12.000 17.000-4,-18.000 10.000-3,-21.000 6.000-3,-22.000 7.000-3,-22.000 6.000-3,-10.000-2.000-1,4.000-9.000 1,3.000-10.000 2,3.000-8.000 2,6.000-14.000-1,9.000-15.000-3,10.000-15.000-3,10.000-16.000-2,14.000-15.000-1,23.000-11.000 1,22.000-14.000 0,22.000-11.000 0,16.000-11.000-2,14.000-5.000-8,11.000-7.000-7,14.000-5.000-7,2.000-1.000-4,-6.000 6.000-1,-6.000 7.000 0,-6.000 6.000-2,-12.000 4.000-2,-15.000 4.000-3,-15.000 3.000-4,-16.000 3.000-3</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4"/>
    </inkml:context>
    <inkml:brush xml:id="br0">
      <inkml:brushProperty name="width" value="0.033932026475668" units="cm"/>
      <inkml:brushProperty name="height" value="0.033932026475668" units="cm"/>
      <inkml:brushProperty name="color" value="#f2395b"/>
      <inkml:brushProperty name="ignorePressure" value="0"/>
    </inkml:brush>
  </inkml:definitions>
  <inkml:trace contextRef="#ctx0" brushRef="#br0">52950.000 57700.000 648,'48.000'-69.000'1,"-3.000"13.000"3,-3.000 12.000 2,-2.000 13.000 3,0.000 9.000 2,7.000 6.000 1,6.000 7.000 0,7.000 6.000 2,7.000 1.000-1,9.000-3.000-1,10.000-3.000-1,10.000-2.000-1,0.000 3.000-2,-5.000 14.000-3,-7.000 11.000-3,-5.000 14.000-2,-11.000 5.000-3,-11.000 1.000-3,-14.000-1.000-2,-11.000 1.000-3,-12.000-3.000 0,-9.000-2.000 5,-10.000-3.000 2,-8.000-3.000 5,-9.000-1.000 2,-6.000 4.000 2,-6.000 3.000 1,-6.000 3.000 2,-4.000 3.000 3,1.000 3.000 4,-1.000 3.000 4,1.000 4.000 5,1.000 2.000 1,3.000 4.000 0,3.000 3.000 0,4.000 3.000 0,2.000 3.000-3,4.000 3.000-4,3.000 3.000-5,3.000 4.000-4,-1.000-1.000-3,-2.000-3.000-1,-3.000-3.000-2,-3.000-2.000 0,-2.000-6.000-6,0.000-6.000-9,0.000-6.000-8,0.000-6.000-8,0.000-9.000-5,0.000-8.000 0,0.000-10.000 0,0.000-9.000 0,0.000-13.000 0,0.000-16.000 1,0.000-15.000 0,0.000-15.000 1,0.000-15.000 1,0.000-12.000 4,0.000-13.000 3,0.000-12.000 3,1.000-10.000 3,4.000-6.000 2,3.000-6.000 2,3.000-6.000 2,3.000-4.000 3,3.000 1.000 2,3.000-1.000 3,4.000 1.000 3,1.000 7.000 3,0.000 16.000 5,0.000 15.000 5,0.000 17.000 4,-2.000 27.000 8,-3.000 41.000 12,-3.000 40.000 13,-2.000 42.000 12,-6.000 22.000 1,-6.000 7.000-12,-6.000 6.000-11,-6.000 7.000-11,-2.000-4.000-9,3.000-12.000-5,3.000-13.000-7,4.000-12.000-5,11.000-16.000-9,23.000-19.000-14,22.000-18.000-12,22.000-19.000-13,13.000-22.000-5,7.000-25.000 5,6.000-25.000 5,7.000-25.000 4,0.000-8.000 4,-2.000 9.000 3,-3.000 10.000 3,-3.000 10.000 3,-6.000 8.000 6,-5.000 10.000 7,-7.000 10.000 7,-5.000 9.000 7,-11.000 12.000 6,-11.000 16.000 6,-14.000 15.000 5,-11.000 17.000 6,-14.000 16.000 2,-11.000 19.000 3,-14.000 19.000 0,-11.000 19.000 2,-11.000 12.000-1,-5.000 6.000-3,-7.000 7.000-4,-5.000 6.000-3,-1.000-2.000-5,6.000-9.000-5,7.000-10.000-5,6.000-8.000-5,7.000-12.000-5,10.000-12.000-3,10.000-13.000-3,9.000-12.000-4,15.000-16.000-7,22.000-19.000-9,22.000-18.000-10,23.000-19.000-9,6.000-10.000-1,-5.000 1.000 7,-7.000-1.000 7,-5.000 1.000 7,-8.000-1.000 5,-5.000 1.000 4,-7.000-1.000 4,-5.000 1.000 2</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5"/>
    </inkml:context>
    <inkml:brush xml:id="br0">
      <inkml:brushProperty name="width" value="0.0353167615830898" units="cm"/>
      <inkml:brushProperty name="height" value="0.0353167615830898" units="cm"/>
      <inkml:brushProperty name="color" value="#f2395b"/>
      <inkml:brushProperty name="ignorePressure" value="0"/>
    </inkml:brush>
  </inkml:definitions>
  <inkml:trace contextRef="#ctx0" brushRef="#br0">55000.000 56600.000 622,'92.000'-68.000'0,"-16.000"17.000"0,-15.000 15.000 0,-15.000 16.000 0,-18.000 26.000 5,-19.000 38.000 9,-18.000 37.000 9,-19.000 38.000 9,-16.000 20.000 1,-12.000 3.000-11,-13.000 3.000-8,-12.000 4.000-11,-5.000-6.000-5,3.000-11.000-5,3.000-14.000-2,4.000-11.000-4,5.000-15.000 0,10.000-16.000 0,10.000-15.000 2,9.000-15.000 2,10.000-17.000 0,14.000-15.000 1,11.000-15.000 0,14.000-16.000 1,11.000-10.000 0,14.000-3.000 2,11.000-3.000 2,14.000-2.000 0,2.000 0.000 2,-6.000 7.000 0,-6.000 6.000 1,-6.000 7.000 0,-7.000 8.000 3,-6.000 14.000 4,-6.000 11.000 5,-6.000 14.000 4,-6.000 11.000 4,-2.000 14.000 1,-3.000 11.000 3,-3.000 14.000 2,-6.000 3.000 1,-5.000-2.000 0,-7.000-3.000 0,-5.000-3.000 0,-3.000-7.000-1,4.000-9.000-4,3.000-10.000-3,3.000-8.000-4,12.000-11.000-4,22.000-8.000-3,22.000-10.000-3,23.000-9.000-4,10.000-9.000-3,0.000-5.000-4,0.000-7.000-2,0.000-5.000-4,0.000-6.000-5,0.000-3.000-7,0.000-3.000-7,0.000-2.000-7,0.000-5.000-3,0.000-2.000 3,0.000-3.000 2,0.000-3.000 2,1.000-13.000 2,4.000-22.000 1,3.000-22.000 1,3.000-21.000 1,3.000-23.000 3,3.000-21.000 5,3.000-22.000 4,4.000-22.000 6,-3.000-1.000 3,-5.000 23.000 1,-7.000 22.000 3,-5.000 22.000 1,-11.000 19.000 2,-11.000 20.000 3,-14.000 18.000 2,-11.000 20.000 2,-17.000 22.000 10,-18.000 29.000 19,-19.000 28.000 17,-18.000 28.000 18,-15.000 20.000 3,-9.000 13.000-14,-10.000 12.000-13,-8.000 13.000-14,-6.000 7.000-9,1.000 4.000-5,-1.000 3.000-5,1.000 3.000-4,4.000-2.000-5,9.000-6.000-3,10.000-6.000-3,10.000-6.000-4,10.000-10.000-5,13.000-12.000-5,12.000-13.000-7,13.000-12.000-5,12.000-16.000-4,13.000-19.000-4,12.000-18.000-3,13.000-19.000-3,6.000-12.000 2,0.000-2.000 8,0.000-3.000 8,0.000-3.000 9,-4.000 1.000 6,-5.000 6.000 6,-7.000 7.000 7,-5.000 6.000 4,-8.000 13.000 10,-5.000 23.000 11,-7.000 22.000 11,-5.000 22.000 12,-6.000 21.000 3,-3.000 22.000-6,-3.000 22.000-5,-2.000 23.000-6,-3.000 14.000-7,1.000 10.000-8,-1.000 10.000-8,1.000 9.000-7,-3.000 18.000-5,-2.000 29.000-2,-3.000 28.000 0,-3.000 28.000-3,-1.000 15.000-7,4.000 4.000-17,3.000 3.000-16,3.000 3.000-16,1.000-30.000-3,1.000-62.000 9,-1.000-63.000 9,1.000-62.000 10,-1.000-34.000 4,1.000-2.000 0,-1.000-3.000 1,1.000-3.000-1</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5"/>
    </inkml:context>
    <inkml:brush xml:id="br0">
      <inkml:brushProperty name="width" value="0.0354098007082939" units="cm"/>
      <inkml:brushProperty name="height" value="0.0354098007082939" units="cm"/>
      <inkml:brushProperty name="color" value="#f2395b"/>
      <inkml:brushProperty name="ignorePressure" value="0"/>
    </inkml:brush>
  </inkml:definitions>
  <inkml:trace contextRef="#ctx0" brushRef="#br0">57500.000 56200.000 621,'4.000'-91.000'0,"10.000"19.000"0,10.000 19.000 0,9.000 19.000 0,6.000 12.000 7,3.000 6.000 13,3.000 7.000 15,4.000 6.000 14,-3.000 10.000-1,-5.000 17.000-13,-7.000 15.000-13,-5.000 16.000-13,-11.000 7.000-10,-11.000 1.000-3,-14.000-1.000-4,-11.000 1.000-5,-9.000-3.000-3,-3.000-2.000-3,-3.000-3.000-5,-2.000-3.000-3,-1.000-6.000 0,3.000-5.000 4,3.000-7.000 4,4.000-5.000 3,10.000-9.000 3,19.000-9.000 2,19.000-10.000 1,19.000-8.000 1,9.000-6.000 1,0.000 1.000 0,0.000-1.000-1,0.000 1.000 0,-10.000 8.000 4,-18.000 20.000 8,-19.000 18.000 7,-18.000 20.000 7,-15.000 11.000 5,-9.000 7.000 0,-10.000 6.000 0,-8.000 7.000-1,-3.000-1.000 2,7.000-6.000 1,6.000-6.000 1,7.000-6.000 1,2.000-4.000 0,1.000 1.000-1,-1.000-1.000-3,1.000 1.000 0,2.000-6.000-2,7.000-8.000-1,6.000-10.000-1,7.000-9.000-1,7.000-7.000-4,9.000-3.000-8,10.000-3.000-8,10.000-2.000-8,8.000-6.000-4,10.000-6.000 1,10.000-6.000 1,9.000-6.000 0,4.000-4.000-3,1.000 1.000-5,-1.000-1.000-7,1.000 1.000-6,-4.000 1.000 1,-6.000 3.000 5,-6.000 3.000 6,-6.000 4.000 6,-13.000 5.000 7,-19.000 10.000 6,-18.000 10.000 8,-19.000 9.000 6,-13.000 7.000 4,-6.000 7.000-2,-6.000 6.000-1,-6.000 7.000-1,-4.000 0.000-1,1.000-2.000-1,-1.000-3.000 0,1.000-3.000-1,-3.000-4.000 0,-2.000-3.000 0,-3.000-3.000 0,-3.000-2.000 0,-1.000-6.000 1,4.000-6.000 1,3.000-6.000 1,3.000-6.000 1,17.000-4.000 3,31.000 1.000 5,32.000-1.000 5,31.000 1.000 5,21.000-3.000-4,14.000-2.000-12,11.000-3.000-12,14.000-3.000-11,2.000-1.000-7,-6.000 4.000 0,-6.000 3.000-2,-6.000 3.000-1,2.000-4.000-1,14.000-8.000-3,11.000-10.000-2,14.000-9.000-2,-1.000-5.000-3,-12.000 0.000-3,-13.000 0.000-3,-12.000 0.000-3,-13.000 1.000 0,-12.000 4.000 4,-13.000 3.000 2,-12.000 3.000 4</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6"/>
    </inkml:context>
    <inkml:brush xml:id="br0">
      <inkml:brushProperty name="width" value="0.0432464852929115" units="cm"/>
      <inkml:brushProperty name="height" value="0.0432464852929115" units="cm"/>
      <inkml:brushProperty name="color" value="#f2395b"/>
      <inkml:brushProperty name="ignorePressure" value="0"/>
    </inkml:brush>
  </inkml:definitions>
  <inkml:trace contextRef="#ctx0" brushRef="#br0">59700.000 55800.000 508,'0.000'-71.000'2,"0.000"10.000"3,0.000 10.000 4,0.000 9.000 3,0.000 6.000 5,0.000 3.000 5,0.000 3.000 6,0.000 4.000 5,0.000 13.000 1,0.000 26.000-3,0.000 24.000-3,0.000 26.000-2,-2.000 10.000-3,-3.000-3.000-2,-3.000-3.000-3,-2.000-2.000-2,3.000-8.000-5,14.000-8.000-7,11.000-10.000-7,14.000-9.000-7,7.000-5.000-5,3.000 0.000-4,3.000 0.000-3,4.000 0.000-3,-1.000 0.000-2,-3.000 0.000 0,-3.000 0.000 0,-2.000 0.000 1,-6.000 0.000 1,-6.000 0.000 2,-6.000 0.000 4,-6.000 0.000 2,-13.000 3.000 3,-19.000 6.000 4,-18.000 7.000 4,-19.000 6.000 2,-13.000 1.000 3,-6.000-3.000 3,-6.000-3.000 2,-6.000-2.000 2,-2.000-5.000 2,3.000-2.000 3,3.000-3.000 3,4.000-3.000 3,7.000-6.000 1,13.000-5.000-1,12.000-7.000-1,13.000-5.000 0,21.000-8.000-2,32.000-5.000-1,31.000-7.000-3,32.000-5.000-1,11.000-3.000-2,-5.000 4.000-5,-7.000 3.000-2,-5.000 3.000-5,-11.000 3.000-1,-11.000 3.000-2,-14.000 3.000-1,-11.000 4.000-1,-11.000 7.000 0,-5.000 13.000 0,-7.000 12.000 2,-5.000 13.000 0,-15.000 9.000 1,-22.000 6.000 3,-22.000 7.000 2,-21.000 6.000 1,-12.000 3.000 3,1.000 0.000-1,-1.000 0.000 2,1.000 0.000-1,1.000-4.000 2,3.000-5.000-1,3.000-7.000 1,4.000-5.000 0,2.000-4.000 1,4.000 0.000 1,3.000 0.000 1,3.000 0.000 0,6.000-5.000 1,9.000-9.000 0,10.000-10.000 2,10.000-8.000-1,14.000-9.000 0,23.000-6.000 0,22.000-6.000-2,22.000-6.000-1,12.000-9.000-3,3.000-8.000-5,3.000-10.000-5,4.000-9.000-5,-1.000-7.000-5,-3.000-3.000-2,-3.000-3.000-3,-2.000-2.000-2,-6.000-1.000-2,-6.000 3.000 1,-6.000 3.000 0,-6.000 4.000 1,-9.000 1.000 2,-8.000 0.000 3,-10.000 0.000 4,-9.000 0.000 3,-10.000 4.000 6,-9.000 10.000 7,-10.000 10.000 7,-8.000 9.000 8,-6.000 6.000 5,1.000 3.000 4,-1.000 3.000 3,1.000 4.000 5,1.000 7.000 1,3.000 13.000 0,3.000 12.000 0,4.000 13.000 1,2.000 10.000-3,4.000 10.000-2,3.000 10.000-4,3.000 9.000-3,1.000 7.000-2,1.000 7.000-1,-1.000 6.000 0,1.000 7.000 0,1.000-1.000-3,3.000-6.000-1,3.000-6.000-2,4.000-6.000-3,1.000-7.000-3,0.000-6.000-2,0.000-6.000-4,0.000-6.000-2,10.000-13.000-8,23.000-19.000-13,22.000-18.000-12,22.000-19.000-13,12.000-22.000-3,3.000-25.000 3,3.000-25.000 6,4.000-25.000 3,-1.000-18.000 4,-3.000-8.000 0,-3.000-10.000 1,-2.000-9.000 1,-5.000-5.000 2,-2.000 0.000 4,-3.000 0.000 4,-3.000 0.000 3,-6.000 7.000 4,-5.000 17.000 6,-7.000 15.000 5,-5.000 16.000 5,-8.000 16.000 7,-5.000 20.000 6,-7.000 18.000 8,-5.000 20.000 6,-8.000 16.000 7,-5.000 16.000 5,-7.000 15.000 5,-5.000 17.000 7,-4.000 5.000-3,0.000-3.000-10,0.000-3.000-10,0.000-2.000-10,1.000 0.000-6,4.000 7.000-4,3.000 6.000-3,3.000 7.000-3,1.000 5.000-1,1.000 7.000 1,-1.000 6.000 0,1.000 7.000 1,-4.000 5.000 0,-6.000 7.000 0,-6.000 6.000-1,-6.000 7.000 0,-10.000 4.000 0,-12.000 3.000-2,-13.000 3.000 0,-12.000 4.000-2,-7.000-6.000-1,1.000-11.000-1,-1.000-14.000-2,1.000-11.000-2,-1.000-14.000 0,1.000-11.000 2,-1.000-14.000 0,1.000-11.000 1,1.000-11.000-3,3.000-5.000-8,3.000-7.000-8,4.000-5.000-8,1.000-9.000-5,0.000-9.000-1,0.000-10.000-2,0.000-8.000-1,4.000-11.000 2,10.000-8.000 4,10.000-10.000 4,9.000-9.000 6,6.000-4.000 3,3.000 4.000 5,3.000 3.000 3,4.000 3.000 4,1.000 6.000 6,0.000 9.000 8,0.000 10.000 7,0.000 10.000 8,3.000 5.000 6,6.000 4.000 3,7.000 3.000 3,6.000 3.000 5,9.000 9.000 0,13.000 16.000-2,12.000 15.000-1,13.000 17.000-1,9.000 10.000-3,6.000 6.000-4,7.000 7.000-4,6.000 6.000-3,12.000 6.000-4,19.000 6.000-4,19.000 7.000-4,19.000 6.000-4,12.000 1.000-5,6.000-3.000-3,7.000-3.000-4,6.000-2.000-5,-2.000-6.000-6,-9.000-6.000-10,-10.000-6.000-8,-8.000-6.000-10,-17.000-9.000 0,-21.000-8.000 7,-22.000-10.000 8,-22.000-9.000 8,-18.000-9.000 1,-11.000-5.000-8,-14.000-7.000-6,-11.000-5.000-8</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0:28"/>
    </inkml:context>
    <inkml:brush xml:id="br0">
      <inkml:brushProperty name="width" value="0.0459161289036274" units="cm"/>
      <inkml:brushProperty name="height" value="0.0459161289036274" units="cm"/>
      <inkml:brushProperty name="color" value="#f2395b"/>
      <inkml:brushProperty name="ignorePressure" value="0"/>
    </inkml:brush>
  </inkml:definitions>
  <inkml:trace contextRef="#ctx0" brushRef="#br0">61400.000 56350.000 479,'15.000'-52.000'4,"32.000"-3.000"8,31.000-3.000 9,32.000-2.000 9,2.000 5.000 0,-24.000 16.000-5,-26.000 15.000-6,-24.000 17.000-5,-7.000 7.000-3,13.000 0.000 1,12.000 0.000 1,13.000 0.000 1,-2.000 3.000-2,-16.000 6.000-2,-15.000 7.000-4,-15.000 6.000-3,-15.000 7.000-2,-12.000 10.000-3,-13.000 10.000-3,-12.000 9.000-2,-15.000 4.000 0,-15.000 1.000 0,-15.000-1.000 3,-16.000 1.000 0,-5.000-6.000 0,6.000-8.000-2,7.000-10.000-3,6.000-9.000-2,7.000-9.000-1,10.000-5.000 3,10.000-7.000 3,9.000-5.000 1,15.000-6.000 2,22.000-3.000 0,22.000-3.000-1,23.000-2.000 0,16.000-5.000 1,13.000-2.000 1,12.000-3.000 3,13.000-3.000 1,2.000 1.000 1,-5.000 6.000 0,-7.000 7.000 0,-5.000 6.000 0,-12.000 6.000-2,-16.000 6.000-2,-15.000 7.000-2,-15.000 6.000-3,-23.000 9.000-1,-28.000 13.000 1,-28.000 12.000 1,-27.000 13.000 1,-14.000 4.000 0,4.000-3.000 2,3.000-3.000 1,3.000-2.000 1,-2.000-6.000 0,-6.000-6.000 1,-6.000-6.000 0,-6.000-6.000 1,-1.000-2.000 0,7.000 3.000 3,6.000 3.000 3,7.000 4.000 2,7.000-4.000 2,9.000-9.000 2,10.000-10.000 2,10.000-8.000 1,21.000-11.000 1,34.000-8.000-3,35.000-10.000-1,35.000-9.000-2,21.000-9.000-3,9.000-5.000-2,10.000-7.000-2,10.000-5.000-3,4.000-4.000-3,0.000 0.000-3,0.000 0.000-4,0.000 0.000-3,-4.000 0.000-3,-5.000 0.000-1,-7.000 0.000-1,-5.000 0.000-1,-12.000 4.000 0,-16.000 10.000-1,-15.000 10.000 1,-15.000 9.000-1,-14.000-2.000-2,-8.000-12.000-3,-10.000-13.000-5,-9.000-12.000-4,-12.000-9.000 2,-11.000-2.000 4,-14.000-3.000 6,-11.000-3.000 6,-7.000-4.000 4,0.000-3.000 2,0.000-3.000 2,0.000-2.000 2,1.000-1.000 2,4.000 3.000 1,3.000 3.000 0,3.000 4.000 0,1.000 2.000 3,1.000 4.000 6,-1.000 3.000 4,1.000 3.000 7,2.000 4.000 3,7.000 7.000 5,6.000 6.000 4,7.000 7.000 3,4.000 4.000 1,3.000 3.000-3,3.000 3.000-4,4.000 4.000-4,2.000 16.000 2,4.000 32.000 6,3.000 31.000 5,3.000 32.000 7,1.000 19.000-1,1.000 10.000-5,-1.000 10.000-6,1.000 9.000-5,-3.000 9.000-5,-2.000 9.000-4,-3.000 10.000-4,-3.000 10.000-4,-2.000 10.000-4,0.000 13.000 0,0.000 12.000-2,0.000 13.000-1,0.000 1.000-4,0.000-9.000-3,0.000-10.000-5,0.000-8.000-4,-2.000-15.000-2,-3.000-19.000 0,-3.000-18.000 1,-2.000-19.000 0,-1.000-19.000-5,3.000-19.000-9,3.000-18.000-9,4.000-19.000-10,-6.000-19.000-5,-11.000-19.000 1,-14.000-18.000 1,-11.000-19.000 0,-7.000-16.000 3,0.000-12.000 9,0.000-13.000 8,0.000-12.000 7,4.000-7.000 7,10.000 1.000 8,10.000-1.000 5,9.000 1.000 7,6.000-1.000 6,3.000 1.000 3,3.000-1.000 4,4.000 1.000 4,8.000 4.000 2,17.000 9.000 1,15.000 10.000 1,16.000 10.000 2,7.000 7.000-1,1.000 6.000-2,-1.000 7.000-1,1.000 6.000-2,-4.000 7.000-4,-6.000 10.000-4,-6.000 10.000-5,-6.000 9.000-5,-15.000 17.000-3,-21.000 25.000-2,-22.000 25.000-3,-22.000 25.000-2,-16.000 9.000 0,-9.000-6.000 0,-10.000-6.000 1,-8.000-6.000 2,-4.000-10.000 0,3.000-12.000 3,3.000-13.000 1,4.000-12.000 2,4.000-9.000 3,6.000-2.000 3,7.000-3.000 3,6.000-3.000 3,13.000-6.000 3,23.000-5.000 3,22.000-7.000 3,22.000-5.000 4,23.000-9.000-3,25.000-9.000-9,25.000-10.000-8,25.000-8.000-8,12.000-6.000-5,1.000 1.000 1,-1.000-1.000-1,1.000 1.000 1,-10.000 4.000-5,-19.000 9.000-7,-18.000 10.000-9,-19.000 10.000-8,-12.000 2.000-7,-2.000-3.000-5,-3.000-3.000-5,-3.000-2.000-6</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44"/>
    </inkml:context>
    <inkml:brush xml:id="br0">
      <inkml:brushProperty name="width" value="0.0460137762129307" units="cm"/>
      <inkml:brushProperty name="height" value="0.0460137762129307" units="cm"/>
      <inkml:brushProperty name="color" value="#f2395b"/>
      <inkml:brushProperty name="ignorePressure" value="0"/>
    </inkml:brush>
  </inkml:definitions>
  <inkml:trace contextRef="#ctx0" brushRef="#br0">19050.000 20500.000 478,'-50.000'-135.000'22,"0.000"32.000"7,0.000 31.000 6,0.000 32.000 6,0.000 16.000 1,0.000 4.000-4,0.000 3.000-4,0.000 3.000-4,-2.000 3.000-5,-3.000 3.000-3,-3.000 3.000-5,-2.000 4.000-5,-9.000 4.000-2,-12.000 6.000-2,-13.000 7.000 0,-12.000 6.000-3,-7.000 7.000 1,1.000 10.000-1,-1.000 10.000 1,1.000 9.000 1,2.000 4.000 0,7.000 1.000-1,6.000-1.000 1,7.000 1.000 0,4.000 2.000-1,3.000 7.000 1,3.000 6.000-1,4.000 7.000 0,1.000 2.000 0,0.000 1.000-1,0.000-1.000 0,0.000 1.000-2,1.000 2.000 1,4.000 7.000-1,3.000 6.000-1,3.000 7.000 0,4.000 2.000 0,7.000 1.000 0,6.000-1.000 1,7.000 1.000-1,4.000-1.000 1,3.000 1.000-1,3.000-1.000 1,4.000 1.000 0,4.000-6.000 0,6.000-8.000-1,7.000-10.000 1,6.000-9.000-1,6.000-7.000 0,6.000-3.000 0,7.000-3.000-1,6.000-2.000 0,6.000-5.000 0,6.000-2.000-1,7.000-3.000 1,6.000-3.000-2,4.000-2.000 1,4.000 0.000 0,3.000 0.000 0,3.000 0.000 0,4.000-4.000-1,7.000-5.000 0,6.000-7.000-1,7.000-5.000-1,5.000-4.000 0,7.000 0.000-1,6.000 0.000-1,7.000 0.000-1,4.000-2.000 0,3.000-3.000 0,3.000-3.000 0,4.000-2.000 0,1.000-5.000 0,0.000-2.000 1,0.000-3.000 2,0.000-3.000 1,-2.000-7.000 1,-3.000-9.000-1,-3.000-10.000 1,-2.000-8.000 0,-3.000-11.000-1,1.000-8.000 1,-1.000-10.000-1,1.000-9.000 1,-6.000-9.000 0,-8.000-5.000 0,-10.000-7.000-1,-9.000-5.000 1,-7.000-11.000-1,-3.000-11.000-1,-3.000-14.000 0,-2.000-11.000 0,-5.000-7.000-1,-2.000 0.000-1,-3.000 0.000-1,-3.000 0.000 0,-7.000 3.000-1,-9.000 6.000 1,-10.000 7.000 0,-8.000 6.000 0,-6.000 6.000 1,1.000 6.000 0,-1.000 7.000 0,1.000 6.000 1,-4.000 4.000 0,-6.000 4.000 0,-6.000 3.000 0,-6.000 3.000 0,-9.000 3.000 0,-8.000 3.000 1,-10.000 3.000 2,-9.000 4.000 1,-7.000 2.000-1,-3.000 4.000-2,-3.000 3.000-2,-2.000 3.000-3,-9.000 6.000 0,-12.000 9.000 0,-13.000 10.000-1,-12.000 10.000 1,-10.000 10.000-5,-6.000 13.000-5,-6.000 12.000-8,-6.000 13.000-6,5.000 6.000-2,20.000 0.000 5,18.000 0.000 4,20.000 0.000 5,11.000-2.000 0,7.000-3.000-5,6.000-3.000-3,7.000-2.000-5</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45"/>
    </inkml:context>
    <inkml:brush xml:id="br0">
      <inkml:brushProperty name="width" value="0.0468570329248905" units="cm"/>
      <inkml:brushProperty name="height" value="0.0468570329248905" units="cm"/>
      <inkml:brushProperty name="color" value="#f2395b"/>
      <inkml:brushProperty name="ignorePressure" value="0"/>
    </inkml:brush>
  </inkml:definitions>
  <inkml:trace contextRef="#ctx0" brushRef="#br0">21450.000 17250.000 469,'-25.000'-179.000'14,"0.000"45.000"5,0.000 43.000 6,0.000 45.000 4,0.000 25.000 2,0.000 10.000-5,0.000 10.000-2,0.000 9.000-5,-4.000 12.000-3,-5.000 16.000-2,-7.000 15.000-4,-5.000 17.000-2,-3.000 10.000-2,4.000 6.000-1,3.000 7.000-2,3.000 6.000-1,6.000-2.000 0,9.000-9.000-2,10.000-10.000-1,10.000-8.000-1,7.000-8.000-1,6.000-2.000-1,7.000-3.000-1,6.000-3.000 0,6.000-6.000 0,6.000-5.000 0,7.000-7.000 0,6.000-5.000 0,1.000-6.000 1,-3.000-3.000 0,-3.000-3.000 2,-2.000-2.000 0,-5.000-5.000 1,-2.000-2.000-2,-3.000-3.000-1,-3.000-3.000-2,-4.000 1.000 1,-3.000 6.000-1,-3.000 7.000 1,-2.000 6.000 0,-11.000 6.000 0,-15.000 6.000-1,-15.000 7.000 1,-16.000 6.000-1,-10.000 4.000 0,-3.000 4.000 0,-3.000 3.000 1,-2.000 3.000 0,-3.000-1.000 0,1.000-2.000 2,-1.000-3.000 1,1.000-3.000 1,2.000-6.000 2,7.000-5.000 2,6.000-7.000 4,7.000-5.000 3,15.000-11.000 3,25.000-11.000 4,25.000-14.000 4,25.000-11.000 3,20.000-14.000-1,16.000-11.000-8,15.000-14.000-9,17.000-11.000-7,0.000-7.000-6,-11.000 0.000-3,-14.000 0.000-3,-11.000 0.000-4,-9.000 1.000 1,-3.000 4.000 0,-3.000 3.000 2,-2.000 3.000 2,-6.000-1.000 1,-6.000-2.000 2,-6.000-3.000 1,-6.000-3.000 3,-7.000 1.000 1,-6.000 6.000 3,-6.000 7.000 2,-6.000 6.000 4,-4.000 4.000 3,1.000 4.000 6,-1.000 3.000 4,1.000 3.000 7,-4.000 17.000 5,-6.000 31.000 10,-6.000 32.000 7,-6.000 31.000 8,-4.000 15.000-1,1.000 1.000-10,-1.000-1.000-12,1.000 1.000-10,-1.000 5.000-8,1.000 14.000-4,-1.000 11.000-6,1.000 14.000-3,-3.000 16.000-4,-2.000 22.000 0,-3.000 22.000-1,-3.000 23.000 0,-1.000 8.000 0,4.000-3.000-1,3.000-3.000 1,3.000-2.000-1,1.000 3.000-13,1.000 14.000-24,-1.000 11.000-26,1.000 14.000-25,1.000-25.000-3,3.000-58.000 21,3.000-60.000 19,4.000-59.000 20,2.000-29.000 12,4.000 4.000 2,3.000 3.000 3,3.000 3.000 2</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45"/>
    </inkml:context>
    <inkml:brush xml:id="br0">
      <inkml:brushProperty name="width" value="0.0386135056614876" units="cm"/>
      <inkml:brushProperty name="height" value="0.0386135056614876" units="cm"/>
      <inkml:brushProperty name="color" value="#f2395b"/>
      <inkml:brushProperty name="ignorePressure" value="0"/>
    </inkml:brush>
  </inkml:definitions>
  <inkml:trace contextRef="#ctx0" brushRef="#br0">22050.000 17750.000 569,'1.000'-158.000'15,"4.000"34.000"-3,3.000 35.000-4,3.000 35.000-4,7.000 18.000 6,14.000 3.000 12,11.000 3.000 14,14.000 4.000 12,5.000 4.000 4,1.000 6.000-8,-1.000 7.000-6,1.000 6.000-7,-3.000 10.000-5,-2.000 17.000-4,-3.000 15.000-3,-3.000 16.000-3,-9.000 7.000-3,-11.000 1.000-5,-14.000-1.000-3,-11.000 1.000-4,-11.000 2.000-3,-5.000 7.000-3,-7.000 6.000-3,-5.000 7.000-2,-8.000 2.000-4,-5.000 1.000-3,-7.000-1.000-3,-5.000 1.000-3,-8.000-4.000-1,-5.000-6.000 2,-7.000-6.000 2,-5.000-6.000 1,-3.000-6.000-2,4.000-2.000-6,3.000-3.000-5,3.000-3.000-6,4.000-7.000-1,7.000-9.000 6,6.000-10.000 5,7.000-8.000 5</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46"/>
    </inkml:context>
    <inkml:brush xml:id="br0">
      <inkml:brushProperty name="width" value="0.0363481491804123" units="cm"/>
      <inkml:brushProperty name="height" value="0.0363481491804123" units="cm"/>
      <inkml:brushProperty name="color" value="#f2395b"/>
      <inkml:brushProperty name="ignorePressure" value="0"/>
    </inkml:brush>
  </inkml:definitions>
  <inkml:trace contextRef="#ctx0" brushRef="#br0">23150.000 15900.000 605,'68.000'-44.000'-14,"-11.000"13.000"2,-14.000 12.000 1,-11.000 13.000 2,-6.000 4.000 10,4.000-3.000 17,3.000-3.000 17,3.000-2.000 18,-2.000 3.000 2,-6.000 14.000-12,-6.000 11.000-11,-6.000 14.000-13,-6.000 8.000-8,-2.000 7.000-5,-3.000 6.000-5,-3.000 7.000-4,-7.000 2.000-3,-9.000 1.000-1,-10.000-1.000-2,-8.000 1.000 0,-4.000-4.000 0,3.000-6.000 0,3.000-6.000 1,4.000-6.000 1,11.000-7.000 3,23.000-6.000 4,22.000-6.000 4,22.000-6.000 5,10.000-6.000 2,1.000-2.000 0,-1.000-3.000 2,1.000-3.000-1,-4.000-2.000 2,-6.000 0.000 0,-6.000 0.000 2,-6.000 0.000 0,-7.000 4.000 1,-6.000 10.000-1,-6.000 10.000-1,-6.000 9.000 0,-4.000 4.000-2,1.000 1.000-1,-1.000-1.000-2,1.000 1.000-1,-6.000 2.000-2,-8.000 7.000-4,-10.000 6.000-2,-9.000 7.000-4,-13.000 7.000-2,-16.000 9.000-2,-15.000 10.000-2,-15.000 10.000-2,-12.000 4.000-6,-6.000 0.000-10,-6.000 0.000-9,-6.000 0.000-9,2.000-8.000-6,14.000-16.000-1,11.000-15.000-2,14.000-15.000-2</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50"/>
    </inkml:context>
    <inkml:brush xml:id="br0">
      <inkml:brushProperty name="width" value="0.0398985370993614" units="cm"/>
      <inkml:brushProperty name="height" value="0.0398985370993614" units="cm"/>
      <inkml:brushProperty name="color" value="#f2395b"/>
      <inkml:brushProperty name="ignorePressure" value="0"/>
    </inkml:brush>
  </inkml:definitions>
  <inkml:trace contextRef="#ctx0" brushRef="#br0">65900.000 20650.000 551,'-113.000'-22.000'31,"26.000"6.000"-5,24.000 7.000-6,26.000 6.000-7,7.000 7.000-3,-9.000 10.000 1,-10.000 10.000-1,-8.000 9.000 1,-8.000 6.000-1,-2.000 3.000 0,-3.000 3.000-1,-3.000 4.000 1,-2.000 2.000-1,0.000 4.000 1,0.000 3.000-1,0.000 3.000 2,1.000-1.000-1,4.000-2.000 1,3.000-3.000 0,3.000-3.000 0,1.000-1.000-1,1.000 4.000-2,-1.000 3.000-2,1.000 3.000-2,2.000 1.000-1,7.000 1.000 2,6.000-1.000 0,7.000 1.000 2,4.000-3.000-1,3.000-2.000 0,3.000-3.000-2,4.000-3.000 0,4.000-2.000 0,6.000 0.000-1,7.000 0.000-1,6.000 0.000 0,3.000-2.000 0,0.000-3.000 0,0.000-3.000 0,0.000-2.000 0,1.000-3.000 0,4.000 1.000 0,3.000-1.000-1,3.000 1.000 1,3.000-1.000-1,3.000 1.000-1,3.000-1.000 1,4.000 1.000 0,2.000-3.000-1,4.000-2.000 0,3.000-3.000 0,3.000-3.000 0,1.000-2.000 0,1.000 0.000 1,-1.000 0.000 0,1.000 0.000 0,1.000-2.000 1,3.000-3.000-2,3.000-3.000 0,4.000-2.000-1,2.000-5.000 0,4.000-2.000 0,3.000-3.000 0,3.000-3.000 0,1.000-1.000 1,1.000 4.000-1,-1.000 3.000 1,1.000 3.000 0,-3.000-1.000-1,-2.000-2.000 1,-3.000-3.000 0,-3.000-3.000-1,-1.000-4.000 1,4.000-3.000-1,3.000-3.000 1,3.000-2.000 0,1.000-5.000 0,1.000-2.000-1,-1.000-3.000 1,1.000-3.000 0,-1.000-1.000 0,1.000 4.000 0,-1.000 3.000 0,1.000 3.000 0,-3.000-1.000 0,-2.000-2.000-1,-3.000-3.000 1,-3.000-3.000 0,-2.000-2.000 0,0.000 0.000 0,0.000 0.000 0,0.000 0.000-1,-2.000 1.000 1,-3.000 4.000 0,-3.000 3.000 0,-2.000 3.000-1,-1.000-1.000 1,3.000-2.000 0,3.000-3.000 1,4.000-3.000 0,-1.000-1.000 1,-3.000 4.000-1,-3.000 3.000 1,-2.000 3.000-1,-3.000-1.000-1,1.000-2.000 1,-1.000-3.000-1,1.000-3.000-1,-1.000-2.000 1,1.000 0.000-2,-1.000 0.000 0,1.000 0.000 0,-3.000 0.000 0,-2.000 0.000-1,-3.000 0.000 1,-3.000 0.000 0,-1.000-2.000 0,4.000-3.000 0,3.000-3.000 0,3.000-2.000 1,-2.000-3.000 0,-6.000 1.000-1,-6.000-1.000 1,-6.000 1.000-1,-2.000-3.000 0,3.000-2.000 1,3.000-3.000-1,4.000-3.000 1,-3.000-2.000 0,-5.000 0.000 1,-7.000 0.000-1,-5.000 0.000 1,-3.000 0.000 0,4.000 0.000 0,3.000 0.000-1,3.000 0.000 0,-1.000 1.000-1,-2.000 4.000 2,-3.000 3.000 0,-3.000 3.000 1,-4.000 3.000 1,-3.000 3.000 2,-3.000 3.000 1,-2.000 4.000 1,-6.000-1.000 1,-6.000-3.000 3,-6.000-3.000 1,-6.000-2.000 2,-7.000-1.000 0,-6.000 3.000-2,-6.000 3.000-1,-6.000 4.000-2,-4.000 2.000-1,1.000 4.000-1,-1.000 3.000-1,1.000 3.000-2,-4.000 3.000 1,-6.000 3.000-1,-6.000 3.000 1,-6.000 4.000 1,-7.000 2.000-4,-6.000 4.000-8,-6.000 3.000-8,-6.000 3.000-7,-2.000 1.000-4,3.000 1.000 1,3.000-1.000 1,4.000 1.000 1,2.000-1.000-2,4.000 1.000-4,3.000-1.000-3,3.000 1.000-5,6.000 1.000 0,9.000 3.000 2,10.000 3.000 3,10.000 4.000 2,7.000-1.000 1,6.000-3.000 2,7.000-3.000 0,6.000-2.000 2</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6"/>
    </inkml:context>
    <inkml:brush xml:id="br0">
      <inkml:brushProperty name="width" value="0.0397365391254425" units="cm"/>
      <inkml:brushProperty name="height" value="0.0397365391254425" units="cm"/>
      <inkml:brushProperty name="color" value="#00bff3"/>
      <inkml:brushProperty name="ignorePressure" value="0"/>
    </inkml:brush>
  </inkml:definitions>
  <inkml:trace contextRef="#ctx0" brushRef="#br0">61900.000 19250.000 553,'-41.000'0.000'9,"19.000"0.000"17,19.000 0.000 18,19.000 0.000 17,30.000-2.000 6,45.000-3.000-7,43.000-3.000-7,45.000-2.000-7,14.000-3.000-8,-11.000 1.000-12,-14.000-1.000-12,-11.000 1.000-12,-11.000 1.000-8,-5.000 3.000-8,-7.000 3.000-7,-5.000 4.000-8,-14.000 1.000-7,-18.000 0.000-10,-19.000 0.000-9,-18.000 0.000-9</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56"/>
    </inkml:context>
    <inkml:brush xml:id="br0">
      <inkml:brushProperty name="width" value="0.0331500545144081" units="cm"/>
      <inkml:brushProperty name="height" value="0.0331500545144081" units="cm"/>
      <inkml:brushProperty name="color" value="#f2395b"/>
      <inkml:brushProperty name="ignorePressure" value="0"/>
    </inkml:brush>
  </inkml:definitions>
  <inkml:trace contextRef="#ctx0" brushRef="#br0">81850.000 15100.000 663,'-5.000'-58.000'17,"-9.000"34.000"10,-10.000 35.000 10,-8.000 35.000 11,-6.000 18.000 1,1.000 3.000-10,-1.000 3.000-7,1.000 4.000-10,-3.000 5.000-5,-2.000 10.000-3,-3.000 10.000-2,-3.000 9.000-3,-2.000 7.000-3,0.000 7.000-1,0.000 6.000-3,0.000 7.000-2,-2.000 4.000-1,-3.000 3.000 0,-3.000 3.000-2,-2.000 4.000 0,-1.000 1.000-2,3.000 0.000-1,3.000 0.000-3,4.000 0.000-2,4.000-8.000-2,6.000-16.000-3,7.000-15.000-3,6.000-15.000-2,4.000-14.000-3,4.000-8.000-1,3.000-10.000-2,3.000-9.000-2,14.000-18.000-2,25.000-24.000-3,25.000-26.000-2,25.000-24.000-4,6.000-15.000 3,-12.000-3.000 7,-13.000-3.000 7,-12.000-2.000 7,-7.000 0.000 5,1.000 7.000 3,-1.000 6.000 1,1.000 7.000 4</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57"/>
    </inkml:context>
    <inkml:brush xml:id="br0">
      <inkml:brushProperty name="width" value="0.0369120351970196" units="cm"/>
      <inkml:brushProperty name="height" value="0.0369120351970196" units="cm"/>
      <inkml:brushProperty name="color" value="#f2395b"/>
      <inkml:brushProperty name="ignorePressure" value="0"/>
    </inkml:brush>
  </inkml:definitions>
  <inkml:trace contextRef="#ctx0" brushRef="#br0">82000.000 15600.000 596,'0.000'-69.000'1,"0.000"13.000"3,0.000 12.000 3,0.000 13.000 2,0.000 13.000 7,0.000 17.000 11,0.000 15.000 10,0.000 16.000 10,0.000 12.000 2,0.000 9.000-9,0.000 10.000-8,0.000 10.000-8,0.000 7.000-5,0.000 6.000-2,0.000 7.000-3,0.000 6.000-2,0.000 9.000-2,0.000 13.000-2,0.000 12.000-1,0.000 13.000-1,0.000 6.000-1,0.000 0.000-1,0.000 0.000-1,0.000 0.000 0,-2.000-5.000-2,-3.000-9.000 0,-3.000-10.000 0,-2.000-8.000-2,-1.000-11.000-1,3.000-8.000-2,3.000-10.000 0,4.000-9.000-2,1.000-9.000 0,0.000-5.000 0,0.000-7.000 1,0.000-5.000 0,4.000-11.000 0,10.000-11.000-1,10.000-14.000-1,9.000-11.000 1,4.000-14.000-1,1.000-11.000 3,-1.000-14.000 0,1.000-11.000 3,5.000-15.000-1,14.000-16.000 0,11.000-15.000-1,14.000-15.000 0,5.000-12.000-1,1.000-6.000 0,-1.000-6.000 1,1.000-6.000 0,1.000-9.000 0,3.000-8.000-1,3.000-10.000 1,4.000-9.000 0,-1.000-2.000 0,-3.000 6.000 0,-3.000 7.000 1,-2.000 6.000 1,-6.000 9.000 0,-6.000 13.000 0,-6.000 12.000 0,-6.000 13.000 0,-9.000 9.000-2,-8.000 6.000-2,-10.000 7.000-3,-9.000 6.000-2,-9.000 9.000-2,-5.000 13.000-1,-7.000 12.000-2,-5.000 13.000 0</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1:58"/>
    </inkml:context>
    <inkml:brush xml:id="br0">
      <inkml:brushProperty name="width" value="0.0453073307871819" units="cm"/>
      <inkml:brushProperty name="height" value="0.0453073307871819" units="cm"/>
      <inkml:brushProperty name="color" value="#f2395b"/>
      <inkml:brushProperty name="ignorePressure" value="0"/>
    </inkml:brush>
  </inkml:definitions>
  <inkml:trace contextRef="#ctx0" brushRef="#br0">84350.000 15800.000 485,'115.000'-135.000'13,"-18.000"32.000"1,-19.000 31.000 1,-18.000 32.000 1,-12.000 16.000 0,-3.000 4.000-2,-3.000 3.000-2,-2.000 3.000-3,-1.000 4.000 0,3.000 7.000 0,3.000 6.000 0,4.000 7.000 0,-4.000 8.000-1,-9.000 14.000-3,-10.000 11.000-2,-8.000 14.000-1,-15.000 8.000-3,-19.000 7.000 1,-18.000 6.000-2,-19.000 7.000 1,-12.000 2.000-2,-2.000 1.000 1,-3.000-1.000-1,-3.000 1.000-1,1.000-6.000 2,6.000-8.000 0,7.000-10.000 2,6.000-9.000 1,7.000-9.000 1,10.000-5.000 0,10.000-7.000-1,9.000-5.000-1,12.000-8.000 1,16.000-5.000 0,15.000-7.000 1,17.000-5.000-1,5.000-3.000 1,-3.000 4.000 0,-3.000 3.000 0,-2.000 3.000-1,-6.000 6.000 0,-6.000 9.000 2,-6.000 10.000 0,-6.000 10.000 0,-4.000 8.000 2,1.000 10.000-1,-1.000 10.000 0,1.000 9.000 1,-7.000 4.000-1,-12.000 1.000 0,-13.000-1.000 0,-12.000 1.000-1,-7.000-3.000-1,1.000-2.000 1,-1.000-3.000-1,1.000-3.000 0,-4.000-2.000-2,-6.000 0.000-1,-6.000 0.000-3,-6.000 0.000-2,-4.000-4.000-1,1.000-5.000 0,-1.000-7.000 0,1.000-5.000-1,-1.000-11.000 1,1.000-11.000 0,-1.000-14.000 1,1.000-11.000 0,-1.000-9.000 1,1.000-3.000 1,-1.000-3.000 2,1.000-2.000 2,4.000-9.000 0,9.000-12.000 1,10.000-13.000 1,10.000-12.000 1,8.000-9.000 1,10.000-2.000 0,10.000-3.000 2,9.000-3.000 0,13.000-1.000 1,20.000 4.000-2,18.000 3.000 1,20.000 3.000-2,13.000-1.000-1,9.000-2.000-2,10.000-3.000-1,10.000-3.000-2,5.000-1.000-2,4.000 4.000-3,3.000 3.000-2,3.000 3.000-2,1.000 1.000-3,1.000 1.000-1,-1.000-1.000-2,1.000 1.000-2,-3.000-3.000 0,-2.000-2.000 0,-3.000-3.000 1,-3.000-3.000 0,-4.000-6.000 2,-3.000-5.000 2,-3.000-7.000 3,-2.000-5.000 4,-6.000-1.000 3,-6.000 6.000 6,-6.000 7.000 5,-6.000 6.000 6,-10.000 7.000 5,-12.000 10.000 2,-13.000 10.000 3,-12.000 9.000 3,-12.000 15.000 4,-8.000 22.000 3,-10.000 22.000 3,-9.000 23.000 4,-18.000 16.000-2,-24.000 13.000-5,-26.000 12.000-7,-24.000 13.000-5,-17.000 10.000-6,-5.000 10.000-3,-7.000 10.000-4,-5.000 9.000-4,-3.000 1.000-4,4.000-6.000-3,3.000-6.000-2,3.000-6.000-4,4.000-10.000-2,7.000-12.000 1,6.000-13.000-1,7.000-12.000-1,30.000-29.000-4,57.000-43.000-8,56.000-44.000-9,57.000-43.000-8,22.000-18.000-1,-8.000 9.000 7,-10.000 10.000 5,-9.000 10.000 7,-12.000 11.000 5,-11.000 17.000 2,-14.000 15.000 3,-11.000 16.000 2,-12.000 12.000 6,-9.000 9.000 6,-10.000 10.000 9,-8.000 10.000 6,-14.000 14.000 7,-15.000 23.000 3,-15.000 22.000 3,-16.000 22.000 5,-10.000 8.000 0,-3.000-2.000-5,-3.000-3.000-3,-2.000-3.000-3,-1.000-7.000-5,3.000-9.000-2,3.000-10.000-4,4.000-8.000-2,18.000-20.000-10,34.000-28.000-14,35.000-28.000-14,35.000-27.000-14,14.000-20.000-6,-2.000-9.000 6,-3.000-10.000 5,-3.000-8.000 5,-6.000-6.000 4,-5.000 1.000 3,-7.000-1.000 4,-5.000 1.000 3,-8.000 4.000 5,-5.000 9.000 7,-7.000 10.000 6,-5.000 10.000 6,-8.000 7.000 4,-5.000 6.000 0,-7.000 7.000 1,-5.000 6.000 1,-4.000 3.000 4,0.000 0.000 9,0.000 0.000 8,0.000 0.000 9,0.000-2.000 1,0.000-3.000-4,0.000-3.000-5,0.000-2.000-5,0.000 6.000-2,0.000 20.000 1,0.000 18.000 2,0.000 20.000 0,0.000 10.000-2,0.000 3.000-9,0.000 3.000-8,0.000 4.000-7,-2.000-1.000-4,-3.000-3.000 2,-3.000-3.000 2,-2.000-2.000 2,-1.000-1.000 0,3.000 3.000-1,3.000 3.000 0,4.000 4.000-1,1.000 4.000 0,0.000 6.000 0,0.000 7.000 0,0.000 6.000 0,1.000 6.000 1,4.000 6.000 0,3.000 7.000 1,3.000 6.000 0,4.000 9.000-3,7.000 13.000-5,6.000 12.000-6,7.000 13.000-6,2.000 20.000-8,1.000 28.000-8,-1.000 28.000-8,1.000 29.000-10,-4.000-9.000-1,-6.000-43.000 6,-6.000-44.000 6,-6.000-43.000 6,-6.000-25.000 0,-2.000-2.000-6,-3.000-3.000-5,-3.000-3.000-6</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00"/>
    </inkml:context>
    <inkml:brush xml:id="br0">
      <inkml:brushProperty name="width" value="0.0339276827871799" units="cm"/>
      <inkml:brushProperty name="height" value="0.0339276827871799" units="cm"/>
      <inkml:brushProperty name="color" value="#f2395b"/>
      <inkml:brushProperty name="ignorePressure" value="0"/>
    </inkml:brush>
  </inkml:definitions>
  <inkml:trace contextRef="#ctx0" brushRef="#br0">87400.000 16200.000 648,'187.000'-24.000'102,"-24.000"4.000"-22,-26.000 3.000-24,-24.000 3.000-22,-13.000 1.000-14,0.000 1.000-2,0.000-1.000-3,0.000 1.000-3,-2.000 1.000-3,-3.000 3.000-4,-3.000 3.000-5,-2.000 4.000-3,-6.000 4.000-2,-6.000 6.000-3,-6.000 7.000-1,-6.000 6.000-2,-7.000 1.000-4,-6.000-3.000-7,-6.000-3.000-6,-6.000-2.000-7,-7.000-1.000-6,-6.000 3.000-3,-6.000 3.000-4,-6.000 4.000-3</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00"/>
    </inkml:context>
    <inkml:brush xml:id="br0">
      <inkml:brushProperty name="width" value="0.03537392988801" units="cm"/>
      <inkml:brushProperty name="height" value="0.03537392988801" units="cm"/>
      <inkml:brushProperty name="color" value="#f2395b"/>
      <inkml:brushProperty name="ignorePressure" value="0"/>
    </inkml:brush>
  </inkml:definitions>
  <inkml:trace contextRef="#ctx0" brushRef="#br0">87250.000 17450.000 621,'-19.000'-24.000'7,"13.000"4.000"11,12.000 3.000 13,13.000 3.000 13,6.000 3.000 2,0.000 3.000-6,0.000 3.000-7,0.000 4.000-7,3.000 1.000-4,6.000 0.000-3,7.000 0.000-2,6.000 0.000-2,10.000 0.000-2,17.000 0.000-1,15.000 0.000 1,16.000 0.000-2,9.000 0.000-2,3.000 0.000-7,3.000 0.000-5,4.000 0.000-6,-3.000 1.000-5,-5.000 4.000-5,-7.000 3.000-4,-5.000 3.000-4,-4.000 1.000-2,0.000 1.000 0,0.000-1.000-2,0.000 1.000 1,-8.000-1.000 0,-16.000 1.000 3,-15.000-1.000 1,-15.000 1.000 3,-11.000-1.000-1,-2.000 1.000-2,-3.000-1.000-3,-3.000 1.000-2</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02"/>
    </inkml:context>
    <inkml:brush xml:id="br0">
      <inkml:brushProperty name="width" value="0.0381224527955055" units="cm"/>
      <inkml:brushProperty name="height" value="0.0381224527955055" units="cm"/>
      <inkml:brushProperty name="color" value="#f2395b"/>
      <inkml:brushProperty name="ignorePressure" value="0"/>
    </inkml:brush>
  </inkml:definitions>
  <inkml:trace contextRef="#ctx0" brushRef="#br0">92900.000 14450.000 577,'-27.000'-107.000'42,"-3.000"39.000"-6,-3.000 36.000-6,-2.000 39.000-6,-5.000 24.000-2,-2.000 13.000-2,-3.000 12.000-1,-3.000 13.000-1,-4.000 6.000-1,-3.000 0.000 0,-3.000 0.000-2,-2.000 0.000-1,-1.000 0.000-1,3.000 0.000 0,3.000 0.000-1,4.000 0.000-1,1.000 0.000 0,0.000 0.000-1,0.000 0.000-2,0.000 0.000 0,-4.000 6.000-2,-5.000 13.000 1,-7.000 12.000-1,-5.000 13.000 1,-4.000 6.000-1,0.000 0.000-2,0.000 0.000 0,0.000 0.000-2,6.000-4.000 1,13.000-5.000 0,12.000-7.000 1,13.000-5.000 1,9.000-9.000-1,6.000-9.000-2,7.000-10.000-4,6.000-8.000-2,4.000-9.000-2,4.000-6.000-2,3.000-6.000-1,3.000-6.000-1,7.000-7.000-2,14.000-6.000-1,11.000-6.000-2,14.000-6.000-2,5.000-6.000 0,1.000-2.000 0,-1.000-3.000-1,1.000-3.000 1,1.000-6.000 0,3.000-5.000 2,3.000-7.000 1,4.000-5.000 1,-3.000-9.000 2,-5.000-9.000 1,-7.000-10.000 2,-5.000-8.000 2,-6.000-6.000 0,-3.000 1.000 2,-3.000-1.000 0,-2.000 1.000 1,-6.000 1.000 0,-6.000 3.000 1,-6.000 3.000-2,-6.000 4.000 1,-7.000 2.000 1,-6.000 4.000 2,-6.000 3.000 4,-6.000 3.000 2,-7.000 3.000 1,-6.000 3.000 1,-6.000 3.000 1,-6.000 4.000 0,-7.000 4.000-1,-6.000 6.000 0,-6.000 7.000-2,-6.000 6.000-2,-6.000 3.000 0,-2.000 0.000-2,-3.000 0.000 0,-3.000 0.000-1,-2.000 4.000-1,0.000 10.000-3,0.000 10.000-2,0.000 9.000-3,3.000 4.000-2,6.000 1.000-3,7.000-1.000-2,6.000 1.000-4,6.000-1.000-3,6.000 1.000-5,7.000-1.000-4,6.000 1.000-5,6.000-3.000 1,6.000-2.000 5,7.000-3.000 5,6.000-3.000 5</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08"/>
    </inkml:context>
    <inkml:brush xml:id="br0">
      <inkml:brushProperty name="width" value="0.0375501699745655" units="cm"/>
      <inkml:brushProperty name="height" value="0.0375501699745655" units="cm"/>
      <inkml:brushProperty name="color" value="#f2395b"/>
      <inkml:brushProperty name="ignorePressure" value="0"/>
    </inkml:brush>
  </inkml:definitions>
  <inkml:trace contextRef="#ctx0" brushRef="#br0">92900.000 16100.000 585,'-47.000'-2.000'6,"6.000"-3.000"10,7.000-3.000 10,6.000-2.000 12,9.000-1.000 3,13.000 3.000-4,12.000 3.000-3,13.000 4.000-3,13.000 1.000-4,17.000 0.000-3,15.000 0.000-4,16.000 0.000-4,7.000 0.000-2,1.000 0.000-1,-1.000 0.000-1,1.000 0.000-2,-1.000 0.000-1,1.000 0.000 1,-1.000 0.000 0,1.000 0.000 0,-3.000 0.000-2,-2.000 0.000-6,-3.000 0.000-4,-3.000 0.000-5,-4.000 1.000-4,-3.000 4.000-4,-3.000 3.000-3,-2.000 3.000-3,-6.000-1.000-7,-6.000-2.000-12,-6.000-3.000-12,-6.000-3.000-13</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09"/>
    </inkml:context>
    <inkml:brush xml:id="br0">
      <inkml:brushProperty name="width" value="0.0382133349776268" units="cm"/>
      <inkml:brushProperty name="height" value="0.0382133349776268" units="cm"/>
      <inkml:brushProperty name="color" value="#f2395b"/>
      <inkml:brushProperty name="ignorePressure" value="0"/>
    </inkml:brush>
  </inkml:definitions>
  <inkml:trace contextRef="#ctx0" brushRef="#br0">95250.000 15300.000 575,'26.000'-24.000'36,"4.000"4.000"-4,3.000 3.000-4,3.000 3.000-4,3.000 4.000-3,3.000 7.000 0,3.000 6.000 0,4.000 7.000-1,-1.000 4.000-2,-3.000 3.000 0,-3.000 3.000-2,-2.000 4.000-2,-5.000 2.000-2,-2.000 4.000-1,-3.000 3.000-2,-3.000 3.000-2,-6.000 3.000-1,-5.000 3.000-1,-7.000 3.000-1,-5.000 4.000 0,-11.000 1.000-2,-11.000 0.000-3,-14.000 0.000-3,-11.000 0.000-4,-9.000 0.000-1,-3.000 0.000-2,-3.000 0.000 0,-2.000 0.000-1,-3.000-2.000 1,1.000-3.000 1,-1.000-3.000 2,1.000-2.000 1,1.000-5.000 1,3.000-2.000 0,3.000-3.000 1,4.000-3.000 0,4.000-4.000 2,6.000-3.000 3,7.000-3.000 4,6.000-2.000 3,13.000-5.000 2,23.000-2.000 0,22.000-3.000 0,22.000-3.000-1,13.000-2.000 0,7.000 0.000-1,6.000 0.000-1,7.000 0.000-1,0.000 3.000-1,-2.000 6.000 0,-3.000 7.000 0,-3.000 6.000-1,-7.000 4.000 0,-9.000 4.000 2,-10.000 3.000-1,-8.000 3.000 2,-9.000 1.000 0,-6.000 1.000 0,-6.000-1.000 2,-6.000 1.000-1,-6.000 1.000 1,-2.000 3.000-1,-3.000 3.000-1,-3.000 4.000 0,-7.000 2.000 0,-9.000 4.000 1,-10.000 3.000 0,-8.000 3.000 1,-6.000-2.000-1,1.000-6.000-1,-1.000-6.000-1,1.000-6.000-1,1.000-4.000-2,3.000 1.000 0,3.000-1.000-3,4.000 1.000 0,-7.000 2.000-1,-16.000 7.000-1,-15.000 6.000 0,-15.000 7.000-1,-9.000 2.000-1,1.000 1.000-2,-1.000-1.000-1,1.000 1.000-3,4.000-6.000-3,9.000-8.000-3,10.000-10.000-5,10.000-9.000-3,7.000-5.000-5,6.000 0.000-5,7.000 0.000-4,6.000 0.000-5</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10"/>
    </inkml:context>
    <inkml:brush xml:id="br0">
      <inkml:brushProperty name="width" value="0.0406981222331524" units="cm"/>
      <inkml:brushProperty name="height" value="0.0406981222331524" units="cm"/>
      <inkml:brushProperty name="color" value="#f2395b"/>
      <inkml:brushProperty name="ignorePressure" value="0"/>
    </inkml:brush>
  </inkml:definitions>
  <inkml:trace contextRef="#ctx0" brushRef="#br0">96550.000 16750.000 540,'-21.000'-25.000'5,"10.000"0.000"10,10.000 0.000 10,9.000 0.000 10,10.000 3.000 4,14.000 6.000-1,11.000 7.000-1,14.000 6.000-1,7.000 3.000-2,3.000 0.000-3,3.000 0.000-4,4.000 0.000-2,1.000 0.000-3,0.000 0.000-1,0.000 0.000-3,0.000 0.000-1,0.000 0.000-3,0.000 0.000-4,0.000 0.000-3,0.000 0.000-3,-2.000 1.000-5,-3.000 4.000-4,-3.000 3.000-3,-2.000 3.000-5,-6.000 1.000-5,-6.000 1.000-9,-6.000-1.000-7,-6.000 1.000-7,-6.000-3.000-4,-2.000-2.000 1,-3.000-3.000 2,-3.000-3.000 2,-2.000-2.000 0,0.000 0.000 1,0.000 0.000 0,0.000 0.000 0</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11"/>
    </inkml:context>
    <inkml:brush xml:id="br0">
      <inkml:brushProperty name="width" value="0.0424958541989326" units="cm"/>
      <inkml:brushProperty name="height" value="0.0424958541989326" units="cm"/>
      <inkml:brushProperty name="color" value="#f2395b"/>
      <inkml:brushProperty name="ignorePressure" value="0"/>
    </inkml:brush>
  </inkml:definitions>
  <inkml:trace contextRef="#ctx0" brushRef="#br0">99200.000 15000.000 517,'1.000'-85.000'39,"4.000"32.000"0,3.000 31.000-1,3.000 32.000 0,1.000 18.000-2,1.000 6.000-3,-1.000 7.000-2,1.000 6.000-3,-3.000 6.000-2,-2.000 6.000-3,-3.000 7.000-1,-3.000 6.000-3,-4.000 4.000-1,-3.000 4.000-3,-3.000 3.000-2,-2.000 3.000-1,-3.000 9.000-2,1.000 16.000 1,-1.000 15.000 1,1.000 17.000 0,-1.000 13.000-4,1.000 13.000-13,-1.000 12.000-10,1.000 13.000-12,1.000 4.000-7,3.000-3.000-4,3.000-3.000-2,4.000-2.000-3,1.000-22.000-3,0.000-36.000-6,0.000-39.000-4,0.000-36.000-6</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7"/>
    </inkml:context>
    <inkml:brush xml:id="br0">
      <inkml:brushProperty name="width" value="0.0399255268275738" units="cm"/>
      <inkml:brushProperty name="height" value="0.0399255268275738" units="cm"/>
      <inkml:brushProperty name="color" value="#00bff3"/>
      <inkml:brushProperty name="ignorePressure" value="0"/>
    </inkml:brush>
  </inkml:definitions>
  <inkml:trace contextRef="#ctx0" brushRef="#br0">63050.000 18400.000 551,'-44.000'-11.000'36,"13.000"28.000"13,12.000 28.000 11,13.000 29.000 12,6.000 16.000-1,0.000 7.000-13,0.000 6.000-15,0.000 7.000-14,-2.000 7.000-10,-3.000 9.000-9,-3.000 10.000-9,-2.000 10.000-7,-5.000 2.000-6,-2.000-3.000-3,-3.000-3.000-3,-3.000-2.000-2,-1.000-12.000-5,4.000-19.000-3,3.000-18.000-4,3.000-19.000-4,1.000-15.000-5,1.000-8.000-7,-1.000-10.000-5,1.000-9.000-7</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0"/>
    </inkml:context>
    <inkml:brush xml:id="br0">
      <inkml:brushProperty name="width" value="0.0377850830554962" units="cm"/>
      <inkml:brushProperty name="height" value="0.0377850830554962" units="cm"/>
      <inkml:brushProperty name="color" value="#f2395b"/>
      <inkml:brushProperty name="ignorePressure" value="0"/>
    </inkml:brush>
  </inkml:definitions>
  <inkml:trace contextRef="#ctx0" brushRef="#br0">89900.000 18450.000 582,'-61.000'1.000'-4,"28.000"4.000"18,28.000 3.000 19,29.000 3.000 19,15.000 1.000 4,3.000 1.000-10,3.000-1.000-9,4.000 1.000-10,1.000-3.000-7,0.000-2.000-3,0.000-3.000-5,0.000-3.000-4,3.000-1.000-2,6.000 4.000 0,7.000 3.000-1,6.000 3.000-1,13.000-1.000 1,23.000-2.000 1,22.000-3.000 0,22.000-3.000 2,19.000-4.000 0,20.000-3.000 1,18.000-3.000-1,20.000-2.000 0,6.000-5.000 0,-2.000-2.000-2,-3.000-3.000-2,-3.000-3.000-2,1.000 1.000-2,6.000 6.000-1,7.000 7.000-2,6.000 6.000-2,1.000 3.000 0,-3.000 0.000 0,-3.000 0.000 0,-2.000 0.000 1,-5.000 1.000 0,-2.000 4.000-1,-3.000 3.000-1,-3.000 3.000-1,-4.000 3.000 0,-3.000 3.000 2,-3.000 3.000 3,-2.000 4.000 2,-3.000-1.000 0,1.000-3.000 0,-1.000-3.000 0,1.000-2.000-1,-3.000-3.000 0,-2.000 1.000 1,-3.000-1.000 0,-3.000 1.000 1,1.000-1.000 0,6.000 1.000-2,7.000-1.000-2,6.000 1.000-2,-5.000-1.000-1,-16.000 1.000 0,-15.000-1.000-2,-15.000 1.000-1,-17.000-3.000 0,-15.000-2.000 0,-15.000-3.000 1,-16.000-3.000 0,-15.000-2.000-2,-11.000 0.000-5,-14.000 0.000-5,-11.000 0.000-4,-17.000 0.000-4,-18.000 0.000-1,-19.000 0.000-2,-18.000 0.000-2,-20.000 0.000 0,-18.000 0.000 1,-19.000 0.000 0,-18.000 0.000 1,-3.000-2.000 3,17.000-3.000 6,15.000-3.000 5,16.000-2.000 6</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1"/>
    </inkml:context>
    <inkml:brush xml:id="br0">
      <inkml:brushProperty name="width" value="0.0345556326210499" units="cm"/>
      <inkml:brushProperty name="height" value="0.0345556326210499" units="cm"/>
      <inkml:brushProperty name="color" value="#f2395b"/>
      <inkml:brushProperty name="ignorePressure" value="0"/>
    </inkml:brush>
  </inkml:definitions>
  <inkml:trace contextRef="#ctx0" brushRef="#br0">94200.000 19350.000 636,'73.000'0.000'-14,"-3.000"0.000"14,-3.000 0.000 13,-2.000 0.000 14,3.000 1.000 6,14.000 4.000 0,11.000 3.000 0,14.000 3.000 0,-3.000 6.000-2,-15.000 9.000-4,-15.000 10.000-4,-16.000 10.000-3,-13.000 5.000-3,-9.000 4.000-4,-10.000 3.000-3,-8.000 3.000-3,-15.000 3.000-2,-19.000 3.000 1,-18.000 3.000 0,-19.000 4.000 0,-13.000 1.000-2,-6.000 0.000-4,-6.000 0.000-3,-6.000 0.000-4,-1.000-5.000-1,7.000-9.000 1,6.000-10.000 0,7.000-8.000 2,21.000-8.000 3,38.000-2.000 6,37.000-3.000 7,38.000-3.000 7,23.000-6.000 0,9.000-5.000-6,10.000-7.000-6,10.000-5.000-5,11.000-9.000-10,17.000-9.000-12,15.000-10.000-13,16.000-8.000-12,1.000-4.000-4,-12.000 3.000 3,-13.000 3.000 4,-12.000 4.000 4,-18.000 2.000 2,-21.000 4.000 3,-22.000 3.000 0,-22.000 3.000 3</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1"/>
    </inkml:context>
    <inkml:brush xml:id="br0">
      <inkml:brushProperty name="width" value="0.0358778238296509" units="cm"/>
      <inkml:brushProperty name="height" value="0.0358778238296509" units="cm"/>
      <inkml:brushProperty name="color" value="#f2395b"/>
      <inkml:brushProperty name="ignorePressure" value="0"/>
    </inkml:brush>
  </inkml:definitions>
  <inkml:trace contextRef="#ctx0" brushRef="#br0">99850.000 18400.000 613,'90.000'-22.000'-3,"-18.000"6.000"0,-19.000 7.000 1,-18.000 6.000-1,-3.000 1.000 8,17.000-3.000 12,15.000-3.000 14,16.000-2.000 14,5.000-1.000 5,-2.000 3.000-2,-3.000 3.000 0,-3.000 4.000-2,-4.000 2.000-5,-3.000 4.000-10,-3.000 3.000-9,-2.000 3.000-8,-8.000 4.000-15,-8.000 7.000-17,-10.000 6.000-17,-9.000 7.000-19,-15.000 2.000-6,-18.000 1.000 3,-19.000-1.000 3,-18.000 1.000 4,-17.000-3.000 4,-11.000-2.000 8,-14.000-3.000 6,-11.000-3.000 7,-6.000-1.000 5,4.000 4.000 5,3.000 3.000 4,3.000 3.000 4,-1.000-1.000 3,-2.000-2.000 1,-3.000-3.000 1,-3.000-3.000 1,2.000-2.000 2,10.000 0.000 5,10.000 0.000 5,9.000 0.000 5,10.000-2.000 3,14.000-3.000 5,11.000-3.000 4,14.000-2.000 4,10.000-1.000 2,9.000 3.000 2,10.000 3.000 0,10.000 4.000 2,14.000-3.000-2,23.000-5.000-1,22.000-7.000-4,22.000-5.000-2,12.000-4.000-4,3.000 0.000-5,3.000 0.000-6,4.000 0.000-5,-1.000 0.000-3,-3.000 0.000 0,-3.000 0.000 0,-2.000 0.000 0,-5.000 0.000-5,-2.000 0.000-8,-3.000 0.000-8,-3.000 0.000-8,-7.000-2.000-7,-9.000-3.000-8,-10.000-3.000-7,-8.000-2.000-8,-9.000-3.000 1,-6.000 1.000 8,-6.000-1.000 7,-6.000 1.000 7,-7.000-1.000 6,-6.000 1.000 2,-6.000-1.000 2,-6.000 1.000 2</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2"/>
    </inkml:context>
    <inkml:brush xml:id="br0">
      <inkml:brushProperty name="width" value="0.0515820346772671" units="cm"/>
      <inkml:brushProperty name="height" value="0.0515820346772671" units="cm"/>
      <inkml:brushProperty name="color" value="#f2395b"/>
      <inkml:brushProperty name="ignorePressure" value="0"/>
    </inkml:brush>
  </inkml:definitions>
  <inkml:trace contextRef="#ctx0" brushRef="#br0">102750.000 17050.000 426,'1.000'-77.000'2,"4.000"-3.000"5,3.000-3.000 5,3.000-2.000 4,-1.000 3.000 2,-2.000 14.000 1,-3.000 11.000 0,-3.000 14.000 0,-2.000 16.000 4,0.000 22.000 8,0.000 22.000 7,0.000 23.000 7,-4.000 24.000 1,-5.000 28.000-5,-7.000 28.000-5,-5.000 29.000-6,-9.000 21.000-4,-9.000 16.000-2,-10.000 15.000-2,-8.000 17.000-2,-9.000 17.000-2,-6.000 23.000 0,-6.000 22.000-1,-6.000 22.000-1,1.000 13.000-6,9.000 7.000-10,10.000 6.000-12,10.000 7.000-10,4.000 2.000-14,0.000 1.000-13,0.000-1.000-15,0.000 1.000-13,1.000-31.000-3,4.000-58.000 8,3.000-60.000 10,3.000-59.000 8</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4"/>
    </inkml:context>
    <inkml:brush xml:id="br0">
      <inkml:brushProperty name="width" value="0.0342212580144405" units="cm"/>
      <inkml:brushProperty name="height" value="0.0342212580144405" units="cm"/>
      <inkml:brushProperty name="color" value="#f2395b"/>
      <inkml:brushProperty name="ignorePressure" value="0"/>
    </inkml:brush>
  </inkml:definitions>
  <inkml:trace contextRef="#ctx0" brushRef="#br0">81350.000 22150.000 642,'-47.000'160.000'86,"6.000"-27.000"-18,7.000-28.000-20,6.000-28.000-18,-2.000 1.000-10,-9.000 31.000-1,-10.000 32.000-2,-8.000 31.000 0,-4.000 6.000-3,3.000-19.000-2,3.000-18.000-2,4.000-19.000-4,-1.000-5.000-1,-3.000 9.000-2,-3.000 10.000-1,-2.000 10.000-2,0.000 2.000-2,7.000-3.000-6,6.000-3.000-6,7.000-2.000-4,5.000-12.000-4,7.000-19.000 1,6.000-18.000 0,7.000-19.000 1,10.000-27.000-7,16.000-34.000-11,15.000-35.000-13,17.000-33.000-12,3.000-18.000 1,-5.000 0.000 14,-7.000 0.000 14,-5.000 0.000 13,-4.000 1.000 8,0.000 4.000 3,0.000 3.000 3,0.000 3.000 3</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5"/>
    </inkml:context>
    <inkml:brush xml:id="br0">
      <inkml:brushProperty name="width" value="0.0391225032508373" units="cm"/>
      <inkml:brushProperty name="height" value="0.0391225032508373" units="cm"/>
      <inkml:brushProperty name="color" value="#f2395b"/>
      <inkml:brushProperty name="ignorePressure" value="0"/>
    </inkml:brush>
  </inkml:definitions>
  <inkml:trace contextRef="#ctx0" brushRef="#br0">80900.000 23450.000 562,'45.000'-135.000'1,"-9.000"32.000"3,-10.000 31.000 3,-8.000 32.000 2,-4.000 18.000 3,3.000 6.000 3,3.000 7.000 3,4.000 6.000 4,1.000 6.000 0,0.000 6.000-1,0.000 7.000-1,0.000 6.000-2,0.000 9.000 0,0.000 13.000 1,0.000 12.000 0,0.000 13.000 1,-4.000 10.000-1,-5.000 10.000-1,-7.000 10.000-1,-5.000 9.000-1,-4.000 7.000-1,0.000 7.000-1,0.000 6.000-2,0.000 7.000-1,0.000 0.000 0,0.000-2.000 1,0.000-3.000 0,0.000-3.000 1,0.000-6.000-1,0.000-5.000-5,0.000-7.000-3,0.000-5.000-5,1.000-12.000-3,4.000-16.000-1,3.000-15.000-1,3.000-15.000-1,7.000-17.000 0,14.000-15.000 0,11.000-15.000 1,14.000-16.000 0,10.000-26.000 2,9.000-33.000 0,10.000-35.000 1,10.000-34.000 2,8.000-26.000-1,10.000-15.000-1,10.000-15.000-3,9.000-16.000-3,4.000-7.000 1,1.000 4.000-1,-1.000 3.000 2,1.000 3.000-1,-10.000 9.000-1,-19.000 16.000-4,-18.000 15.000-4,-19.000 17.000-4,-15.000 19.000-3,-8.000 26.000 1,-10.000 24.000 1,-9.000 26.000-1,-9.000 22.000-3,-5.000 23.000-7,-7.000 22.000-7,-5.000 22.000-7,-6.000 8.000 0,-3.000-2.000 11,-3.000-3.000 9,-2.000-3.000 10</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6"/>
    </inkml:context>
    <inkml:brush xml:id="br0">
      <inkml:brushProperty name="width" value="0.0381206534802914" units="cm"/>
      <inkml:brushProperty name="height" value="0.0381206534802914" units="cm"/>
      <inkml:brushProperty name="color" value="#f2395b"/>
      <inkml:brushProperty name="ignorePressure" value="0"/>
    </inkml:brush>
  </inkml:definitions>
  <inkml:trace contextRef="#ctx0" brushRef="#br0">84150.000 22800.000 577,'-7.000'76.000'12,"-11.000"4.000"7,-14.000 3.000 7,-11.000 3.000 6,-11.000 4.000 2,-5.000 7.000-4,-7.000 6.000-3,-5.000 7.000-5,-6.000 0.000-3,-3.000-2.000-4,-3.000-3.000-4,-2.000-3.000-3,2.000-6.000-3,9.000-5.000-2,10.000-7.000 0,10.000-5.000-2,7.000-9.000-1,6.000-9.000-2,7.000-10.000-2,6.000-8.000-1,13.000-17.000-4,23.000-21.000-8,22.000-22.000-7,22.000-22.000-8,10.000-10.000-2,1.000 4.000 5,-1.000 3.000 5,1.000 3.000 4,-4.000 4.000 3,-6.000 7.000 2,-6.000 6.000 0,-6.000 7.000 1,-10.000 11.000 6,-12.000 20.000 10,-13.000 18.000 11,-12.000 20.000 9,-12.000 13.000 5,-8.000 9.000 1,-10.000 10.000 0,-9.000 10.000 0,-2.000-1.000-1,6.000-9.000-4,7.000-10.000-2,6.000-8.000-2,3.000-6.000-3,0.000 1.000-1,0.000-1.000-2,0.000 1.000 0,4.000-6.000-8,10.000-8.000-13,10.000-10.000-14,9.000-9.000-13,12.000-18.000-5,16.000-24.000 4,15.000-26.000 6,17.000-24.000 4,10.000-24.000 1,6.000-22.000-3,7.000-22.000-3,6.000-21.000-3,-1.000-9.000 2,-5.000 7.000 6,-7.000 6.000 6,-5.000 7.000 6,-4.000 5.000 5,0.000 7.000 1,0.000 6.000 3,0.000 7.000 2,-5.000 10.000 4,-9.000 16.000 8,-10.000 15.000 6,-8.000 17.000 7,-11.000 10.000 7,-8.000 6.000 5,-10.000 7.000 7,-9.000 6.000 5,-7.000 10.000 1,-3.000 17.000-4,-3.000 15.000-3,-2.000 16.000-4,-5.000 10.000-4,-2.000 7.000-6,-3.000 6.000-5,-3.000 7.000-5,1.000-1.000-5,6.000-6.000-3,7.000-6.000-3,6.000-6.000-3,18.000-9.000-7,32.000-8.000-14,31.000-10.000-12,32.000-9.000-13,10.000-9.000-4,-9.000-5.000 4,-10.000-7.000 5,-8.000-5.000 4,-12.000-1.000 4,-12.000 6.000 3,-13.000 7.000 4,-12.000 6.000 3,-16.000 7.000 3,-19.000 10.000 4,-18.000 10.000 2,-19.000 9.000 3,-13.000 6.000 3,-6.000 3.000 3,-6.000 3.000 4,-6.000 4.000 2,-10.000 2.000 2,-12.000 4.000 1,-13.000 3.000 1,-12.000 3.000 2,-2.000-1.000 0,9.000-2.000 2,10.000-3.000 2,10.000-3.000 0,7.000-2.000 3,6.000 0.000 1,7.000 0.000 2,6.000 0.000 2,4.000-2.000 0,4.000-3.000-2,3.000-3.000-3,3.000-2.000-1,4.000-5.000-2,7.000-2.000 0,6.000-3.000 1,7.000-3.000 1,4.000-1.000-3,3.000 4.000-3,3.000 3.000-4,4.000 3.000-4,4.000-2.000-4,6.000-6.000-5,7.000-6.000-4,6.000-6.000-5,6.000-6.000-3,6.000-2.000-1,7.000-3.000-1,6.000-3.000-1,3.000-9.000-2,0.000-11.000-3,0.000-14.000-1,0.000-11.000-4,0.000-9.000 3,0.000-3.000 5,0.000-3.000 5,0.000-2.000 7,-2.000-3.000 4,-3.000 1.000 4,-3.000-1.000 5,-2.000 1.000 4,-5.000 2.000 2,-2.000 7.000-3,-3.000 6.000 0,-3.000 7.000-2,-4.000 5.000 8,-3.000 7.000 20,-3.000 6.000 18,-2.000 7.000 19,-5.000 11.000 5,-2.000 20.000-12,-3.000 18.000-10,-3.000 20.000-10,-4.000 16.000-8,-3.000 16.000-3,-3.000 15.000-3,-2.000 17.000-4,-6.000 17.000-4,-6.000 23.000-2,-6.000 22.000-4,-6.000 22.000-3,-9.000 18.000-6,-8.000 16.000-9,-10.000 15.000-8,-9.000 17.000-9,-7.000 19.000-7,-3.000 26.000-5,-3.000 24.000-5,-2.000 26.000-6,2.000-12.000-2,9.000-46.000 4,10.000-47.000 3,10.000-47.000 4,7.000-43.000 2,6.000-36.000 5,7.000-39.000 2,6.000-36.000 5</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6"/>
    </inkml:context>
    <inkml:brush xml:id="br0">
      <inkml:brushProperty name="width" value="0.0327677540481091" units="cm"/>
      <inkml:brushProperty name="height" value="0.0327677540481091" units="cm"/>
      <inkml:brushProperty name="color" value="#f2395b"/>
      <inkml:brushProperty name="ignorePressure" value="0"/>
    </inkml:brush>
  </inkml:definitions>
  <inkml:trace contextRef="#ctx0" brushRef="#br0">86400.000 24050.000 671,'35.000'-72.000'7,"23.000"6.000"12,22.000 7.000 15,22.000 6.000 12,2.000 7.000 4,-15.000 10.000-8,-15.000 10.000-7,-16.000 9.000-7,-2.000 6.000-5,13.000 3.000-5,12.000 3.000-4,13.000 4.000-5,2.000 2.000-5,-5.000 4.000-10,-7.000 3.000-9,-5.000 3.000-9,-12.000 4.000-7,-16.000 7.000-8,-15.000 6.000-7,-15.000 7.000-7,-12.000 0.000 0,-6.000-2.000 5,-6.000-3.000 6,-6.000-3.000 6</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6"/>
    </inkml:context>
    <inkml:brush xml:id="br0">
      <inkml:brushProperty name="width" value="0.0305908489972353" units="cm"/>
      <inkml:brushProperty name="height" value="0.0305908489972353" units="cm"/>
      <inkml:brushProperty name="color" value="#f2395b"/>
      <inkml:brushProperty name="ignorePressure" value="0"/>
    </inkml:brush>
  </inkml:definitions>
  <inkml:trace contextRef="#ctx0" brushRef="#br0">85950.000 24900.000 719,'-65.000'23.000'20,"73.000"-3.000"10,72.000-3.000 10,72.000-2.000 11,38.000-5.000-1,7.000-2.000-11,6.000-3.000-11,7.000-3.000-12,-7.000-1.000-10,-19.000 4.000-8,-18.000 3.000-10,-19.000 3.000-10,-19.000 1.000-7,-19.000 1.000-6,-18.000-1.000-7,-19.000 1.000-7,-15.000-3.000 0,-8.000-2.000 4,-10.000-3.000 6,-9.000-3.000 4</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7"/>
    </inkml:context>
    <inkml:brush xml:id="br0">
      <inkml:brushProperty name="width" value="0.0414178520441055" units="cm"/>
      <inkml:brushProperty name="height" value="0.0414178520441055" units="cm"/>
      <inkml:brushProperty name="color" value="#f2395b"/>
      <inkml:brushProperty name="ignorePressure" value="0"/>
    </inkml:brush>
  </inkml:definitions>
  <inkml:trace contextRef="#ctx0" brushRef="#br0">90300.000 23300.000 531,'1.000'-50.000'4,"4.000"0.000"8,3.000 0.000 8,3.000 0.000 9,-5.000 12.000 6,-12.000 26.000 6,-13.000 24.000 5,-12.000 26.000 5,-9.000 18.000-1,-2.000 13.000-7,-3.000 12.000-7,-3.000 13.000-8,-4.000 9.000-5,-3.000 6.000-4,-3.000 7.000-4,-2.000 6.000-4,-6.000 10.000-5,-6.000 17.000-8,-6.000 15.000-6,-6.000 16.000-6,-2.000 5.000-7,3.000-2.000-5,3.000-3.000-4,4.000-3.000-6,5.000-15.000-1,10.000-24.000-1,10.000-26.000 1,9.000-24.000 1,12.000-28.000-2,16.000-27.000-3,15.000-28.000-3,17.000-28.000-2,5.000-15.000 3,-3.000 1.000 9,-3.000-1.000 10,-2.000 1.000 10</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7"/>
    </inkml:context>
    <inkml:brush xml:id="br0">
      <inkml:brushProperty name="width" value="0.0471538417041302" units="cm"/>
      <inkml:brushProperty name="height" value="0.0471538417041302" units="cm"/>
      <inkml:brushProperty name="color" value="#00bff3"/>
      <inkml:brushProperty name="ignorePressure" value="0"/>
    </inkml:brush>
  </inkml:definitions>
  <inkml:trace contextRef="#ctx0" brushRef="#br0">65350.000 18300.000 466,'0.000'101.000'159,"0.000"4.000"-36,0.000 3.000-34,0.000 3.000-36,3.000-1.000-20,6.000-2.000-7,7.000-3.000-6,6.000-3.000-7,1.000-2.000-5,-3.000 0.000-2,-3.000 0.000-3,-2.000 0.000-2,-3.000-4.000-4,1.000-5.000-2,-1.000-7.000-3,1.000-5.000-2,-1.000-9.000-2,1.000-9.000 1,-1.000-10.000 0,1.000-8.000 0,-4.000-6.000 1,-6.000 1.000-2,-6.000-1.000 0,-6.000 1.000-1,-10.000-1.000 0,-12.000 1.000 2,-13.000-1.000 0,-12.000 1.000 2,-10.000 1.000 0,-6.000 3.000 1,-6.000 3.000 0,-6.000 4.000 1,-4.000-3.000 0,1.000-5.000-1,-1.000-7.000 0,1.000-5.000-2,1.000-6.000-3,3.000-3.000-7,3.000-3.000-7,4.000-2.000-7,8.000-9.000-5,17.000-12.000-4,15.000-13.000-2,16.000-12.000-4</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7"/>
    </inkml:context>
    <inkml:brush xml:id="br0">
      <inkml:brushProperty name="width" value="0.0463131293654442" units="cm"/>
      <inkml:brushProperty name="height" value="0.0463131293654442" units="cm"/>
      <inkml:brushProperty name="color" value="#f2395b"/>
      <inkml:brushProperty name="ignorePressure" value="0"/>
    </inkml:brush>
  </inkml:definitions>
  <inkml:trace contextRef="#ctx0" brushRef="#br0">90450.000 23250.000 475,'46.000'-99.000'27,"-5.000"54.000"12,-7.000 53.000 12,-5.000 53.000 12,-8.000 31.000 1,-5.000 9.000-12,-7.000 10.000-10,-5.000 10.000-12,-8.000 8.000-7,-5.000 10.000-1,-7.000 10.000-3,-5.000 9.000-3,-6.000 6.000-1,-3.000 3.000-3,-3.000 3.000-1,-2.000 4.000-3,2.000-7.000-1,9.000-16.000-1,10.000-15.000 1,10.000-15.000-1,4.000-17.000-2,0.000-15.000-4,0.000-15.000-3,0.000-16.000-4,10.000-21.000-2,23.000-24.000 0,22.000-26.000 1,22.000-24.000 0,15.000-29.000 0,9.000-31.000 3,10.000-31.000 0,10.000-31.000 2,8.000-21.000 0,10.000-9.000-4,10.000-10.000-3,9.000-8.000-3,-1.000 2.000-2,-8.000 16.000-2,-10.000 15.000-2,-9.000 17.000-1,-13.000 14.000-3,-16.000 17.000-2,-15.000 15.000-2,-15.000 16.000-2,-14.000 15.000-1,-8.000 16.000 0,-10.000 15.000 1,-9.000 17.000-1</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7"/>
    </inkml:context>
    <inkml:brush xml:id="br0">
      <inkml:brushProperty name="width" value="0.0415153615176678" units="cm"/>
      <inkml:brushProperty name="height" value="0.0415153615176678" units="cm"/>
      <inkml:brushProperty name="color" value="#f2395b"/>
      <inkml:brushProperty name="ignorePressure" value="0"/>
    </inkml:brush>
  </inkml:definitions>
  <inkml:trace contextRef="#ctx0" brushRef="#br0">93200.000 23750.000 529,'-25.000'-21.000'62,"0.000"10.000"-5,0.000 10.000-4,0.000 9.000-6,-4.000 9.000-5,-5.000 9.000-7,-7.000 10.000-6,-5.000 10.000-6,-3.000 5.000-5,4.000 4.000-2,3.000 3.000-2,3.000 3.000-3,1.000 3.000-1,1.000 3.000 2,-1.000 3.000 0,1.000 4.000 0,2.000-3.000-1,7.000-5.000-6,6.000-7.000-4,7.000-5.000-4,5.000-3.000-4,7.000 4.000-2,6.000 3.000-1,7.000 3.000-2,4.000 1.000-1,3.000 1.000 1,3.000-1.000 1,4.000 1.000 1,1.000-1.000-1,0.000 1.000 0,0.000-1.000-1,0.000 1.000-2,-4.000-1.000 2,-5.000 1.000 1,-7.000-1.000 1,-5.000 1.000 3,-4.000-3.000 0,0.000-2.000 2,0.000-3.000 1,0.000-3.000 1,-4.000-6.000 2,-5.000-5.000 1,-7.000-7.000 1,-5.000-5.000 2,-8.000-6.000 1,-5.000-3.000-1,-7.000-3.000 1,-5.000-2.000-1,-8.000-5.000 1,-5.000-2.000-2,-7.000-3.000 1,-5.000-3.000-1,-6.000-2.000-2,-3.000 0.000-4,-3.000 0.000-3,-2.000 0.000-3,-1.000-5.000-2,3.000-9.000 1,3.000-10.000 1,4.000-8.000 0,5.000-6.000 2,10.000 1.000 1,10.000-1.000 2,9.000 1.000 2,9.000-1.000 3,9.000 1.000 6,10.000-1.000 4,10.000 1.000 6,10.000 1.000 2,13.000 3.000-1,12.000 3.000 0,13.000 4.000 0,13.000 4.000-1,17.000 6.000-1,15.000 7.000-2,16.000 6.000 0,7.000 1.000-4,1.000-3.000-7,-1.000-3.000-8,1.000-2.000-6,-1.000-1.000-9,1.000 3.000-9,-1.000 3.000-9,1.000 4.000-9,-10.000 2.000-5,-19.000 4.000 1,-18.000 3.000 1,-19.000 3.000 0</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8"/>
    </inkml:context>
    <inkml:brush xml:id="br0">
      <inkml:brushProperty name="width" value="0.033773485571146" units="cm"/>
      <inkml:brushProperty name="height" value="0.033773485571146" units="cm"/>
      <inkml:brushProperty name="color" value="#f2395b"/>
      <inkml:brushProperty name="ignorePressure" value="0"/>
    </inkml:brush>
  </inkml:definitions>
  <inkml:trace contextRef="#ctx0" brushRef="#br0">93550.000 24400.000 651,'-19.000'-24.000'40,"13.000"4.000"0,12.000 3.000-2,13.000 3.000 0,13.000 3.000-2,17.000 3.000-2,15.000 3.000-1,16.000 4.000-2,10.000 1.000-5,7.000 0.000-8,6.000 0.000-7,7.000 0.000-8,-1.000 1.000-7,-6.000 4.000-10,-6.000 3.000-9,-6.000 3.000-8,-9.000-1.000-7,-8.000-2.000-4,-10.000-3.000-4,-9.000-3.000-5</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8"/>
    </inkml:context>
    <inkml:brush xml:id="br0">
      <inkml:brushProperty name="width" value="0.0435896851122379" units="cm"/>
      <inkml:brushProperty name="height" value="0.0435896851122379" units="cm"/>
      <inkml:brushProperty name="color" value="#f2395b"/>
      <inkml:brushProperty name="ignorePressure" value="0"/>
    </inkml:brush>
  </inkml:definitions>
  <inkml:trace contextRef="#ctx0" brushRef="#br0">94600.000 23650.000 504,'-47.000'-27.000'3,"6.000"-3.000"6,7.000-3.000 6,6.000-2.000 6,1.000 11.000 10,-3.000 29.000 12,-3.000 28.000 13,-2.000 28.000 12,-3.000 23.000 1,1.000 19.000-12,-1.000 19.000-12,1.000 19.000-13,-3.000 19.000-10,-2.000 23.000-6,-3.000 22.000-8,-3.000 22.000-7,-2.000 4.000-10,0.000-12.000-13,0.000-13.000-11,0.000-12.000-13,3.000-18.000-7,6.000-21.000-1,7.000-22.000-3,6.000-22.000 0,4.000-21.000 1,4.000-18.000 6,3.000-19.000 7,3.000-18.000 6</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8"/>
    </inkml:context>
    <inkml:brush xml:id="br0">
      <inkml:brushProperty name="width" value="0.0414249487221241" units="cm"/>
      <inkml:brushProperty name="height" value="0.0414249487221241" units="cm"/>
      <inkml:brushProperty name="color" value="#f2395b"/>
      <inkml:brushProperty name="ignorePressure" value="0"/>
    </inkml:brush>
  </inkml:definitions>
  <inkml:trace contextRef="#ctx0" brushRef="#br0">96300.000 23600.000 531,'0.000'-47.000'4,"0.000"6.000"8,0.000 7.000 9,0.000 6.000 8,-4.000 10.000 8,-5.000 17.000 7,-7.000 15.000 9,-5.000 16.000 7,-11.000 16.000-2,-11.000 20.000-11,-14.000 18.000-12,-11.000 20.000-11,-12.000 17.000-8,-9.000 20.000-3,-10.000 18.000-4,-8.000 20.000-3,-3.000 8.000-6,7.000 1.000-7,6.000-1.000-9,7.000 1.000-7,8.000-15.000-8,14.000-28.000-6,11.000-28.000-6,14.000-27.000-6</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29"/>
    </inkml:context>
    <inkml:brush xml:id="br0">
      <inkml:brushProperty name="width" value="0.0460974872112274" units="cm"/>
      <inkml:brushProperty name="height" value="0.0460974872112274" units="cm"/>
      <inkml:brushProperty name="color" value="#f2395b"/>
      <inkml:brushProperty name="ignorePressure" value="0"/>
    </inkml:brush>
  </inkml:definitions>
  <inkml:trace contextRef="#ctx0" brushRef="#br0">96400.000 23450.000 477,'3.000'-49.000'4,"6.000"4.000"11,7.000 3.000 8,6.000 3.000 10,3.000 6.000 5,0.000 9.000 1,0.000 10.000 1,0.000 10.000 0,-2.000 13.000-1,-3.000 19.000-6,-3.000 19.000-4,-2.000 19.000-6,-5.000 16.000-1,-2.000 17.000 0,-3.000 15.000 2,-3.000 16.000 1,-10.000 16.000-3,-16.000 20.000-4,-15.000 18.000-4,-15.000 20.000-6,-7.000 3.000-3,3.000-8.000-1,3.000-10.000-2,4.000-9.000-1,5.000-16.000-2,10.000-22.000-1,10.000-22.000 0,9.000-21.000-2,10.000-20.000-2,14.000-15.000-3,11.000-15.000-3,14.000-16.000-4,10.000-23.000 0,9.000-27.000 3,10.000-28.000 2,10.000-28.000 4,8.000-26.000 1,10.000-21.000 1,10.000-22.000-1,9.000-22.000 1,9.000-16.000 0,9.000-9.000-1,10.000-10.000 0,10.000-8.000-2,2.000 0.000 0,-3.000 14.000-1,-3.000 11.000 0,-2.000 14.000 0,-8.000 11.000-3,-8.000 14.000-4,-10.000 11.000-5,-9.000 14.000-5,-15.000 14.000-2,-18.000 20.000-2,-19.000 18.000 0,-18.000 20.000-2</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0"/>
    </inkml:context>
    <inkml:brush xml:id="br0">
      <inkml:brushProperty name="width" value="0.0449733883142471" units="cm"/>
      <inkml:brushProperty name="height" value="0.0449733883142471" units="cm"/>
      <inkml:brushProperty name="color" value="#f2395b"/>
      <inkml:brushProperty name="ignorePressure" value="0"/>
    </inkml:brush>
  </inkml:definitions>
  <inkml:trace contextRef="#ctx0" brushRef="#br0">98250.000 24000.000 489,'68.000'0.000'32,"-11.000"0.000"5,-14.000 0.000 6,-11.000 0.000 5,-9.000 3.000-2,-3.000 6.000-11,-3.000 7.000-11,-2.000 6.000-12,-12.000 7.000-6,-19.000 10.000-2,-18.000 10.000-3,-19.000 9.000-2,-8.000 4.000-3,3.000 1.000-2,3.000-1.000-3,4.000 1.000-2,5.000-3.000-1,10.000-2.000 0,10.000-3.000-1,9.000-3.000 1,6.000-4.000 2,3.000-3.000 4,3.000-3.000 4,4.000-2.000 4,4.000-1.000 1,6.000 3.000 1,7.000 3.000-1,6.000 4.000 0,1.000 1.000 0,-3.000 0.000 3,-3.000 0.000 3,-2.000 0.000 1,-5.000 1.000 0,-2.000 4.000-1,-3.000 3.000-2,-3.000 3.000-3,-9.000 4.000-1,-11.000 7.000 0,-14.000 6.000 0,-11.000 7.000-1,-12.000 0.000 0,-9.000-2.000-1,-10.000-3.000 0,-8.000-3.000 0,-3.000-6.000-2,7.000-5.000 0,6.000-7.000-2,7.000-5.000-1,5.000-11.000-2,7.000-11.000-1,6.000-14.000-2,7.000-11.000-1,0.000-12.000-2,-2.000-9.000-1,-3.000-10.000-1,-3.000-8.000 0,2.000-14.000-1,10.000-15.000 2,10.000-15.000 0,9.000-16.000 2,6.000-5.000 3,3.000 6.000 7,3.000 7.000 7,4.000 6.000 6,8.000 7.000 7,17.000 10.000 5,15.000 10.000 7,16.000 9.000 4,9.000 7.000 3,3.000 7.000-4,3.000 6.000-4,4.000 7.000-2,4.000 2.000-5,6.000 1.000-5,7.000-1.000-7,6.000 1.000-7,1.000 1.000-5,-3.000 3.000-8,-3.000 3.000-7,-2.000 4.000-7,3.000-4.000-4,14.000-9.000-3,11.000-10.000-2,14.000-8.000-3,0.000-9.000 0,-8.000-6.000 1,-10.000-6.000 2,-9.000-6.000 1,-9.000-6.000 2,-5.000-2.000 4,-7.000-3.000 3,-5.000-3.000 4,-11.000 2.000 5,-11.000 10.000 4,-14.000 10.000 7,-11.000 9.000 4,-17.000 10.000 11,-18.000 14.000 15,-19.000 11.000 16,-18.000 14.000 16,-15.000 14.000 2,-9.000 20.000-9,-10.000 18.000-9,-8.000 20.000-10,-8.000 10.000-6,-2.000 3.000-3,-3.000 3.000-4,-3.000 4.000-4,4.000-4.000-3,13.000-9.000-3,12.000-10.000-3,13.000-8.000-3,12.000-9.000-7,13.000-6.000-11,12.000-6.000-11,13.000-6.000-12,16.000-12.000-5,23.000-15.000 0,22.000-15.000-1,22.000-16.000 1,8.000-10.000 1,-2.000-3.000 4,-3.000-3.000 5,-3.000-2.000 3,-9.000 0.000 5,-11.000 7.000 8,-14.000 6.000 7,-11.000 7.000 7,-15.000 13.000 10,-16.000 22.000 12,-15.000 22.000 12,-15.000 23.000 12,-9.000 5.000 4,1.000-9.000-5,-1.000-10.000-6,1.000-8.000-4,1.000-6.000-6,3.000 1.000-6,3.000-1.000-5,4.000 1.000-5,8.000-4.000-9,17.000-6.000-11,15.000-6.000-10,16.000-6.000-12,9.000-10.000-3,3.000-12.000 1,3.000-13.000 4,4.000-12.000 2,5.000-15.000-1,10.000-15.000-3,10.000-15.000-5,9.000-16.000-4,-2.000-7.000 1,-12.000 4.000 6,-13.000 3.000 5,-12.000 3.000 5,-10.000 6.000 7,-6.000 9.000 6,-6.000 10.000 7,-6.000 10.000 7,-4.000 8.000 7,1.000 10.000 6,-1.000 10.000 8,1.000 9.000 7,-1.000 15.000 8,1.000 22.000 9,-1.000 22.000 9,1.000 23.000 9,2.000 14.000-2,7.000 10.000-12,6.000 10.000-12,7.000 9.000-11,4.000 7.000-10,3.000 7.000-7,3.000 6.000-9,4.000 7.000-6,-1.000 2.000-3,-3.000 1.000 1,-3.000-1.000 2,-2.000 1.000 3,-6.000-9.000-7,-6.000-15.000-12,-6.000-15.000-14,-6.000-16.000-13,-4.000-13.000-10,1.000-9.000-10,-1.000-10.000-7,1.000-8.000-10</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0"/>
    </inkml:context>
    <inkml:brush xml:id="br0">
      <inkml:brushProperty name="width" value="0.037101972848177" units="cm"/>
      <inkml:brushProperty name="height" value="0.037101972848177" units="cm"/>
      <inkml:brushProperty name="color" value="#f2395b"/>
      <inkml:brushProperty name="ignorePressure" value="0"/>
    </inkml:brush>
  </inkml:definitions>
  <inkml:trace contextRef="#ctx0" brushRef="#br0">85900.000 28450.000 592,'-25.000'-47.000'7,"50.000"6.000"11,50.000 7.000 12,50.000 6.000 13,10.000 4.000 1,-27.000 4.000-8,-28.000 3.000-9,-28.000 3.000-9,7.000 3.000-2,44.000 3.000 5,44.000 3.000 5,44.000 4.000 6,2.000 2.000-1,-36.000 4.000-7,-39.000 3.000-5,-36.000 3.000-6,-23.000 6.000-10,-6.000 9.000-14,-6.000 10.000-14,-6.000 10.000-13,-9.000 0.000-7,-8.000-5.000-4,-10.000-7.000-1,-9.000-5.000-3,-9.000-4.000 1,-5.000 0.000 5,-7.000 0.000 6,-5.000 0.000 4</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0"/>
    </inkml:context>
    <inkml:brush xml:id="br0">
      <inkml:brushProperty name="width" value="0.0360297560691833" units="cm"/>
      <inkml:brushProperty name="height" value="0.0360297560691833" units="cm"/>
      <inkml:brushProperty name="color" value="#f2395b"/>
      <inkml:brushProperty name="ignorePressure" value="0"/>
    </inkml:brush>
  </inkml:definitions>
  <inkml:trace contextRef="#ctx0" brushRef="#br0">86100.000 28850.000 610,'-54.000'0.000'0,"-5.000"0.000"0,-7.000 0.000 0,-5.000 0.000 0,13.000 0.000 9,34.000 0.000 18,35.000 0.000 19,35.000 0.000 17,33.000 0.000 4,35.000 0.000-11,35.000 0.000-12,34.000 0.000-11,20.000 0.000-10,6.000 0.000-8,7.000 0.000-9,6.000 0.000-7,-4.000 3.000-9,-11.000 6.000-9,-14.000 7.000-8,-11.000 6.000-10,-25.000 1.000-2,-33.000-3.000 1,-35.000-3.000 3,-34.000-2.000 1,-20.000-3.000-1,-2.000 1.000-3,-3.000-1.000-3,-3.000 1.000-3</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1"/>
    </inkml:context>
    <inkml:brush xml:id="br0">
      <inkml:brushProperty name="width" value="0.042036198079586" units="cm"/>
      <inkml:brushProperty name="height" value="0.042036198079586" units="cm"/>
      <inkml:brushProperty name="color" value="#f2395b"/>
      <inkml:brushProperty name="ignorePressure" value="0"/>
    </inkml:brush>
  </inkml:definitions>
  <inkml:trace contextRef="#ctx0" brushRef="#br0">90000.000 27500.000 523,'4.000'-46.000'7,"10.000"10.000"12,10.000 10.000 15,9.000 9.000 12,2.000 4.000 4,-2.000 1.000-9,-3.000-1.000-6,-3.000 1.000-9,5.000 2.000-3,17.000 7.000-1,15.000 6.000 0,16.000 7.000 0,5.000 5.000-2,-2.000 7.000 0,-3.000 6.000-1,-3.000 7.000 0,-9.000 7.000-3,-11.000 9.000-4,-14.000 10.000-4,-11.000 10.000-4,-14.000 7.000-1,-11.000 6.000 0,-14.000 7.000-1,-11.000 6.000 1,-20.000 1.000-3,-24.000-3.000-5,-26.000-3.000-6,-24.000-2.000-6,-12.000-6.000-3,4.000-6.000 0,3.000-6.000 0,3.000-6.000-1,6.000-9.000 1,9.000-8.000 0,10.000-10.000 2,10.000-9.000 1,8.000-7.000 5,10.000-3.000 8,10.000-3.000 9,9.000-2.000 9,12.000-1.000 5,16.000 3.000 0,15.000 3.000 1,17.000 4.000 1,14.000-1.000-1,17.000-3.000-4,15.000-3.000-3,16.000-2.000-4,21.000-5.000-6,29.000-2.000-9,28.000-3.000-10,28.000-3.000-9,6.000-2.000-8,-16.000 0.000-3,-15.000 0.000-4,-15.000 0.000-5,-21.000 0.000 2,-25.000 0.000 7,-25.000 0.000 8,-25.000 0.000 7,-15.000 0.000 1,-2.000 0.000-5,-3.000 0.000-6,-3.000 0.000-5</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7"/>
    </inkml:context>
    <inkml:brush xml:id="br0">
      <inkml:brushProperty name="width" value="0.0319022499024868" units="cm"/>
      <inkml:brushProperty name="height" value="0.0319022499024868" units="cm"/>
      <inkml:brushProperty name="color" value="#00bff3"/>
      <inkml:brushProperty name="ignorePressure" value="0"/>
    </inkml:brush>
  </inkml:definitions>
  <inkml:trace contextRef="#ctx0" brushRef="#br0">65650.000 18650.000 689,'34.000'-27.000'0,"19.000"-3.000"0,19.000-3.000 0,19.000-2.000 0,10.000 0.000 9,4.000 7.000 17,3.000 6.000 17,3.000 7.000 18,-1.000 4.000 1,-2.000 3.000-14,-3.000 3.000-13,-3.000 4.000-14,-9.000 7.000-15,-11.000 13.000-17,-14.000 12.000-15,-11.000 13.000-16</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1"/>
    </inkml:context>
    <inkml:brush xml:id="br0">
      <inkml:brushProperty name="width" value="0.0395592674612999" units="cm"/>
      <inkml:brushProperty name="height" value="0.0395592674612999" units="cm"/>
      <inkml:brushProperty name="color" value="#f2395b"/>
      <inkml:brushProperty name="ignorePressure" value="0"/>
    </inkml:brush>
  </inkml:definitions>
  <inkml:trace contextRef="#ctx0" brushRef="#br0">91850.000 28200.000 556,'-18.000'-46.000'7,"17.000"10.000"16,15.000 10.000 15,16.000 9.000 15,15.000 6.000 4,16.000 3.000-6,15.000 3.000-6,17.000 4.000-7,10.000 2.000-5,6.000 4.000-4,7.000 3.000-4,6.000 3.000-5,3.000 1.000-6,0.000 1.000-5,0.000-1.000-7,0.000 1.000-7,-8.000-1.000-8,-16.000 1.000-11,-15.000-1.000-11,-15.000 1.000-12</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1"/>
    </inkml:context>
    <inkml:brush xml:id="br0">
      <inkml:brushProperty name="width" value="0.0448564402759075" units="cm"/>
      <inkml:brushProperty name="height" value="0.0448564402759075" units="cm"/>
      <inkml:brushProperty name="color" value="#f2395b"/>
      <inkml:brushProperty name="ignorePressure" value="0"/>
    </inkml:brush>
  </inkml:definitions>
  <inkml:trace contextRef="#ctx0" brushRef="#br0">92900.000 27300.000 490,'-25.000'-27.000'2,"0.000"-3.000"6,0.000-3.000 5,0.000-2.000 5,-2.000 16.000 12,-3.000 38.000 20,-3.000 37.000 19,-2.000 38.000 21,-3.000 24.000-2,1.000 14.000-21,-1.000 11.000-22,1.000 14.000-22,-4.000 8.000-16,-6.000 7.000-13,-6.000 6.000-12,-6.000 7.000-12,-2.000-4.000-10,3.000-12.000-8,3.000-13.000-7,4.000-12.000-8,5.000-19.000-2,10.000-25.000 5,10.000-25.000 6,9.000-25.000 4</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2"/>
    </inkml:context>
    <inkml:brush xml:id="br0">
      <inkml:brushProperty name="width" value="0.0470087379217148" units="cm"/>
      <inkml:brushProperty name="height" value="0.0470087379217148" units="cm"/>
      <inkml:brushProperty name="color" value="#f2395b"/>
      <inkml:brushProperty name="ignorePressure" value="0"/>
    </inkml:brush>
  </inkml:definitions>
  <inkml:trace contextRef="#ctx0" brushRef="#br0">94600.000 27450.000 467,'20.000'-8.000'14,"-9.000"34.000"27,-10.000 35.000 28,-8.000 35.000 26,-6.000 16.000 5,1.000 1.000-21,-1.000-1.000-20,1.000 1.000-20,-4.000 15.000-15,-6.000 31.000-12,-6.000 32.000-11,-6.000 31.000-12,-7.000 17.000-11,-6.000 3.000-10,-6.000 3.000-10,-6.000 4.000-11,-1.000-14.000-1,7.000-27.000 6,6.000-28.000 8,7.000-28.000 7,4.000-24.000 1,3.000-19.000-5,3.000-18.000-6,4.000-19.000-5</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2"/>
    </inkml:context>
    <inkml:brush xml:id="br0">
      <inkml:brushProperty name="width" value="0.0394219048321247" units="cm"/>
      <inkml:brushProperty name="height" value="0.0394219048321247" units="cm"/>
      <inkml:brushProperty name="color" value="#f2395b"/>
      <inkml:brushProperty name="ignorePressure" value="0"/>
    </inkml:brush>
  </inkml:definitions>
  <inkml:trace contextRef="#ctx0" brushRef="#br0">95150.000 28700.000 558,'18.000'-49.000'7,"39.000"4.000"17,36.000 3.000 14,39.000 3.000 16,7.000 6.000 4,-22.000 9.000-7,-22.000 10.000-9,-21.000 10.000-7,-7.000 5.000-6,9.000 4.000-6,10.000 3.000-3,10.000 3.000-6,-4.000 4.000-2,-16.000 7.000 0,-15.000 6.000-1,-15.000 7.000 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2"/>
    </inkml:context>
    <inkml:brush xml:id="br0">
      <inkml:brushProperty name="width" value="0.0375725962221622" units="cm"/>
      <inkml:brushProperty name="height" value="0.0375725962221622" units="cm"/>
      <inkml:brushProperty name="color" value="#f2395b"/>
      <inkml:brushProperty name="ignorePressure" value="0"/>
    </inkml:brush>
  </inkml:definitions>
  <inkml:trace contextRef="#ctx0" brushRef="#br0">95300.000 29100.000 585,'-41.000'1.000'7,"19.000"4.000"16,19.000 3.000 14,19.000 3.000 15,19.000 1.000 5,23.000 1.000-6,22.000-1.000-5,22.000 1.000-5,13.000-3.000-7,7.000-2.000-7,6.000-3.000-6,7.000-3.000-8,-3.000-2.000-7,-8.000 0.000-10,-10.000 0.000-8,-9.000 0.000-9,-10.000 1.000-7,-9.000 4.000-7,-10.000 3.000-7,-8.000 3.000-5,-11.000-1.000-2,-8.000-2.000 7,-10.000-3.000 5,-9.000-3.000 5</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3"/>
    </inkml:context>
    <inkml:brush xml:id="br0">
      <inkml:brushProperty name="width" value="0.0453409366309643" units="cm"/>
      <inkml:brushProperty name="height" value="0.0453409366309643" units="cm"/>
      <inkml:brushProperty name="color" value="#f2395b"/>
      <inkml:brushProperty name="ignorePressure" value="0"/>
    </inkml:brush>
  </inkml:definitions>
  <inkml:trace contextRef="#ctx0" brushRef="#br0">98050.000 27700.000 485,'26.000'-27.000'0,"4.000"-3.000"0,3.000-3.000 0,3.000-2.000 0,-1.000 2.000 5,-2.000 9.000 10,-3.000 10.000 10,-3.000 10.000 10,-2.000 7.000 4,0.000 6.000-3,0.000 7.000-3,0.000 6.000-2,-2.000 9.000 1,-3.000 13.000 1,-3.000 12.000 4,-2.000 13.000 2,-12.000 7.000-3,-19.000 4.000-7,-18.000 3.000-8,-19.000 3.000-8,-8.000-1.000-4,3.000-2.000-1,3.000-3.000 0,4.000-3.000-1,4.000-7.000-4,6.000-9.000-9,7.000-10.000-8,6.000-8.000-8,17.000-4.000-2,28.000 3.000 1,28.000 3.000 3,29.000 4.000 1,15.000-3.000 4,3.000-5.000 4,3.000-7.000 4,4.000-5.000 4,-3.000-4.000 2,-5.000 0.000 4,-7.000 0.000 1,-5.000 0.000 3,-11.000 3.000 1,-11.000 6.000 1,-14.000 7.000-1,-11.000 6.000 1,-12.000 4.000-1,-9.000 4.000 1,-10.000 3.000-1,-8.000 3.000 0,-17.000 4.000 3,-21.000 7.000 3,-22.000 6.000 5,-22.000 7.000 4,-16.000 5.000-3,-9.000 7.000-7,-10.000 6.000-8,-8.000 7.000-9,-6.000 0.000-9,1.000-2.000-9,-1.000-3.000-10,1.000-3.000-10,8.000-10.000-9,20.000-16.000-10,18.000-15.000-10,20.000-15.000-10</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8"/>
    </inkml:context>
    <inkml:brush xml:id="br0">
      <inkml:brushProperty name="width" value="0.0394049659371376" units="cm"/>
      <inkml:brushProperty name="height" value="0.0394049659371376" units="cm"/>
      <inkml:brushProperty name="color" value="#00bff3"/>
      <inkml:brushProperty name="ignorePressure" value="0"/>
    </inkml:brush>
  </inkml:definitions>
  <inkml:trace contextRef="#ctx0" brushRef="#br0">64750.000 23100.000 558,'1.000'71.000'146,"4.000"-5.000"-33,3.000-7.000-32,3.000-5.000-33,1.000-6.000-21,1.000-3.000-9,-1.000-3.000-9,1.000-2.000-10,-3.000-3.000-10,-2.000 1.000-9,-3.000-1.000-10,-3.000 1.000-10</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8"/>
    </inkml:context>
    <inkml:brush xml:id="br0">
      <inkml:brushProperty name="width" value="0.0457977056503296" units="cm"/>
      <inkml:brushProperty name="height" value="0.0457977056503296" units="cm"/>
      <inkml:brushProperty name="color" value="#00bff3"/>
      <inkml:brushProperty name="ignorePressure" value="0"/>
    </inkml:brush>
  </inkml:definitions>
  <inkml:trace contextRef="#ctx0" brushRef="#br0">65500.000 23150.000 480,'23.000'28.000'129,"-3.000"6.000"-25,-3.000 7.000-25,-2.000 6.000-26,-5.000 1.000-14,-2.000-3.000-6,-3.000-3.000-4,-3.000-2.000-6,-1.000-1.000-5,4.000 3.000-8,3.000 3.000-8,3.000 4.000-6</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39"/>
    </inkml:context>
    <inkml:brush xml:id="br0">
      <inkml:brushProperty name="width" value="0.0386745817959309" units="cm"/>
      <inkml:brushProperty name="height" value="0.0386745817959309" units="cm"/>
      <inkml:brushProperty name="color" value="#00bff3"/>
      <inkml:brushProperty name="ignorePressure" value="0"/>
    </inkml:brush>
  </inkml:definitions>
  <inkml:trace contextRef="#ctx0" brushRef="#br0">65750.000 22400.000 568,'-2.000'-47.000'9,"-3.000"6.000"5,-3.000 7.000 6,-2.000 6.000 7,-5.000 6.000 1,-2.000 6.000-3,-3.000 7.000-2,-3.000 6.000-3,-7.000 6.000-3,-9.000 6.000-3,-10.000 7.000-4,-8.000 6.000-4,-11.000 7.000-1,-8.000 10.000 1,-10.000 10.000 0,-9.000 9.000 2,-7.000 7.000-1,-3.000 7.000-2,-3.000 6.000 0,-2.000 7.000-2,-3.000 0.000 1,1.000-2.000 2,-1.000-3.000 1,1.000-3.000 4,4.000 2.000 0,9.000 10.000 2,10.000 10.000 0,10.000 9.000 2,7.000 4.000-1,6.000 1.000-1,7.000-1.000-1,6.000 1.000-2,9.000-3.000-2,13.000-2.000 1,12.000-3.000-2,13.000-3.000 0,12.000-7.000-1,13.000-9.000-2,12.000-10.000-1,13.000-8.000-3,15.000-9.000 0,19.000-6.000-2,19.000-6.000-1,19.000-6.000-1,9.000-12.000 0,0.000-15.000-2,0.000-15.000 0,0.000-16.000-1,3.000-16.000 1,6.000-16.000 0,7.000-15.000 1,6.000-15.000 1,3.000-12.000-2,0.000-6.000-5,0.000-6.000-6,0.000-6.000-4,-4.000-7.000-3,-5.000-6.000-1,-7.000-6.000 0,-5.000-6.000 0,-11.000-7.000 1,-11.000-6.000 1,-14.000-6.000 3,-11.000-6.000 1,-15.000 10.000-2,-16.000 29.000-8,-15.000 28.000-8,-15.000 28.000-7</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1"/>
    </inkml:context>
    <inkml:brush xml:id="br0">
      <inkml:brushProperty name="width" value="0.0419601313769817" units="cm"/>
      <inkml:brushProperty name="height" value="0.0419601313769817" units="cm"/>
      <inkml:brushProperty name="color" value="#00bff3"/>
      <inkml:brushProperty name="ignorePressure" value="0"/>
    </inkml:brush>
  </inkml:definitions>
  <inkml:trace contextRef="#ctx0" brushRef="#br0">69900.000 24350.000 524,'1.000'-52.000'-2,"4.000"-3.000"-3,3.000-3.000-3,3.000-2.000-3,1.000 2.000 0,1.000 9.000 1,-1.000 10.000 2,1.000 10.000 3,1.000-4.000 3,3.000-16.000 4,3.000-15.000 5,4.000-15.000 4,-3.000-3.000 4,-5.000 14.000 5,-7.000 11.000 3,-5.000 14.000 5,-6.000 7.000 1,-3.000 3.000-3,-3.000 3.000-2,-2.000 4.000-3,-8.000 4.000-2,-8.000 6.000-2,-10.000 7.000-2,-9.000 6.000-3,-9.000 10.000 0,-5.000 17.000 0,-7.000 15.000 1,-5.000 16.000-1,-1.000 9.000 0,6.000 3.000-3,7.000 3.000-3,6.000 4.000-3,9.000-3.000-2,13.000-5.000 0,12.000-7.000-2,13.000-5.000 0,10.000-8.000-1,10.000-5.000 0,10.000-7.000 0,9.000-5.000 1,9.000-3.000-2,9.000 4.000-2,10.000 3.000-2,10.000 3.000-3,-1.000-1.000 0,-9.000-2.000 1,-10.000-3.000 1,-8.000-3.000 1,-9.000-1.000 0,-6.000 4.000-1,-6.000 3.000-2,-6.000 3.000 0,-9.000 4.000-1,-8.000 7.000 2,-10.000 6.000 1,-9.000 7.000 1,-13.000 5.000 0,-16.000 7.000 1,-15.000 6.000 0,-15.000 7.000 0,-9.000 0.000 1,1.000-2.000-1,-1.000-3.000 2,1.000-3.000 0,2.000-6.000 1,7.000-5.000 2,6.000-7.000 3,7.000-5.000 2,22.000-15.000 2,42.000-22.000 3,40.000-22.000 3,41.000-21.000 3,20.000-15.000-2,0.000-6.000-5,0.000-6.000-4,0.000-6.000-5,1.000-6.000-4,4.000-2.000-3,3.000-3.000-2,3.000-3.000-3,-5.000-1.000 0,-12.000 4.000 0,-13.000 3.000 2,-12.000 3.000 1,-12.000 4.000 2,-8.000 7.000 4,-10.000 6.000 2,-9.000 7.000 4,-9.000 4.000 6,-5.000 3.000 8,-7.000 3.000 8,-5.000 4.000 9,-8.000 8.000 3,-5.000 17.000-2,-7.000 15.000 0,-5.000 16.000-2,-3.000 15.000-3,4.000 16.000-4,3.000 15.000-3,3.000 17.000-3,-1.000 14.000-4,-2.000 17.000-1,-3.000 15.000-1,-3.000 16.000-2,-6.000 13.000-1,-5.000 14.000-2,-7.000 11.000-2,-5.000 14.000 0,-6.000 11.000-5,-3.000 14.000-3,-3.000 11.000-6,-2.000 14.000-5,0.000 2.000-5,7.000-6.000-7,6.000-6.000-6,7.000-6.000-7,5.000-16.000-4,7.000-25.000-4,6.000-25.000-4,7.000-25.000-4,4.000-25.000 2,3.000-25.000 5,3.000-25.000 6,4.000-25.000 5</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7"/>
    </inkml:context>
    <inkml:brush xml:id="br0">
      <inkml:brushProperty name="width" value="0.0482748597860336" units="cm"/>
      <inkml:brushProperty name="height" value="0.0482748597860336" units="cm"/>
      <inkml:brushProperty name="color" value="#00bff3"/>
      <inkml:brushProperty name="ignorePressure" value="0"/>
    </inkml:brush>
  </inkml:definitions>
  <inkml:trace contextRef="#ctx0" brushRef="#br0">67350.000 18300.000 455,'21.000'96.000'170,"-5.000"-5.000"-40,-7.000-7.000-40,-5.000-5.000-39,-8.000 2.000-22,-5.000 13.000-4,-7.000 12.000-3,-5.000 13.000-5,-6.000 7.000-7,-3.000 4.000-10,-3.000 3.000-12,-2.000 3.000-10,-1.000-7.000-4,3.000-15.000 5,3.000-15.000 3,4.000-16.000 4</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1"/>
    </inkml:context>
    <inkml:brush xml:id="br0">
      <inkml:brushProperty name="width" value="0.0371230058372021" units="cm"/>
      <inkml:brushProperty name="height" value="0.0371230058372021" units="cm"/>
      <inkml:brushProperty name="color" value="#00bff3"/>
      <inkml:brushProperty name="ignorePressure" value="0"/>
    </inkml:brush>
  </inkml:definitions>
  <inkml:trace contextRef="#ctx0" brushRef="#br0">70400.000 24650.000 592,'23.000'-25.000'0,"-3.000"0.000"0,-3.000 0.000 0,-2.000 0.000 0,0.000-2.000 2,7.000-3.000 2,6.000-3.000 3,7.000-2.000 3,4.000-1.000 6,3.000 3.000 12,3.000 3.000 10,4.000 4.000 12,1.000 4.000 0,0.000 6.000-6,0.000 7.000-8,0.000 6.000-7,-2.000 7.000-6,-3.000 10.000-3,-3.000 10.000-4,-2.000 9.000-4,-6.000 10.000-3,-6.000 14.000-2,-6.000 11.000-2,-6.000 14.000-3,-10.000 8.000-3,-12.000 7.000 0,-13.000 6.000-2,-12.000 7.000-1,-12.000 0.000-3,-8.000-2.000-4,-10.000-3.000-5,-9.000-3.000-3,-7.000-7.000-3,-3.000-9.000-2,-3.000-10.000-1,-2.000-8.000-2,-1.000-11.000-2,3.000-8.000-2,3.000-10.000-2,4.000-9.000-2,7.000-10.000-2,13.000-9.000 0,12.000-10.000-1,13.000-8.000 0</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2"/>
    </inkml:context>
    <inkml:brush xml:id="br0">
      <inkml:brushProperty name="width" value="0.0340731665492058" units="cm"/>
      <inkml:brushProperty name="height" value="0.0340731665492058" units="cm"/>
      <inkml:brushProperty name="color" value="#00bff3"/>
      <inkml:brushProperty name="ignorePressure" value="0"/>
    </inkml:brush>
  </inkml:definitions>
  <inkml:trace contextRef="#ctx0" brushRef="#br0">71900.000 23750.000 645,'96.000'-68.000'0,"-5.000"17.000"0,-7.000 15.000 0,-5.000 16.000 0,-9.000 10.000 9,-9.000 7.000 16,-10.000 6.000 17,-8.000 7.000 17,-9.000 10.000 2,-6.000 16.000-11,-6.000 15.000-12,-6.000 17.000-12,-13.000 11.000-8,-19.000 10.000-5,-18.000 10.000-5,-19.000 9.000-6,-10.000 2.000-2,1.000-2.000-2,-1.000-3.000-2,1.000-3.000-2,5.000-10.000-1,14.000-16.000 0,11.000-15.000-1,14.000-15.000 0,19.000-12.000 1,29.000-6.000 7,28.000-6.000 4,28.000-6.000 6,17.000-9.000 2,6.000-8.000-2,7.000-10.000-2,6.000-9.000-1,-2.000-4.000-5,-9.000 4.000-12,-10.000 3.000-9,-8.000 3.000-10,-14.000 4.000-11,-15.000 7.000-11,-15.000 6.000-10,-16.000 7.000-10</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4"/>
    </inkml:context>
    <inkml:brush xml:id="br0">
      <inkml:brushProperty name="width" value="0.0409296192228794" units="cm"/>
      <inkml:brushProperty name="height" value="0.0409296192228794" units="cm"/>
      <inkml:brushProperty name="color" value="#00bff3"/>
      <inkml:brushProperty name="ignorePressure" value="0"/>
    </inkml:brush>
  </inkml:definitions>
  <inkml:trace contextRef="#ctx0" brushRef="#br0">57200.000 34700.000 537,'-32.000'-24.000'3,"-11.000"4.000"6,-14.000 3.000 7,-11.000 3.000 6,-1.000 4.000 1,13.000 7.000-4,12.000 6.000-3,13.000 7.000-4,2.000 4.000-3,-5.000 3.000 1,-7.000 3.000-2,-5.000 4.000 0,-3.000 2.000 0,4.000 4.000 0,3.000 3.000 0,3.000 3.000 1,4.000 1.000 0,7.000 1.000-2,6.000-1.000-1,7.000 1.000-2,5.000-3.000-1,7.000-2.000-3,6.000-3.000-3,7.000-3.000-2,7.000-4.000-2,9.000-3.000 1,10.000-3.000 1,10.000-2.000 0,7.000-3.000 1,6.000 1.000 1,7.000-1.000 0,6.000 1.000 0,-2.000-3.000 1,-9.000-2.000 0,-10.000-3.000 1,-8.000-3.000-1,-9.000 1.000 1,-6.000 6.000-1,-6.000 7.000 0,-6.000 6.000 0,-12.000 10.000-1,-15.000 17.000 1,-15.000 15.000 0,-16.000 16.000 1,-12.000 5.000 0,-5.000-2.000 0,-7.000-3.000 1,-5.000-3.000-1,-1.000-6.000 1,6.000-5.000 1,7.000-7.000 1,6.000-5.000 0,6.000-8.000 1,6.000-5.000 1,7.000-7.000 0,6.000-5.000 1,13.000-11.000-1,23.000-11.000-4,22.000-14.000-2,22.000-11.000-4,15.000-17.000-2,9.000-18.000-1,10.000-19.000-1,10.000-18.000-1,4.000-12.000-1,0.000-3.000-2,0.000-3.000 0,0.000-2.000-1,-5.000-1.000 0,-9.000 3.000 1,-10.000 3.000 1,-8.000 4.000 2,-11.000 5.000 1,-8.000 10.000 3,-10.000 10.000 4,-9.000 9.000 2,-7.000 9.000 3,-3.000 9.000 4,-3.000 10.000 5,-2.000 10.000 3,-6.000 13.000 9,-6.000 19.000 13,-6.000 19.000 13,-6.000 19.000 13,-4.000 13.000 2,1.000 10.000-13,-1.000 10.000-11,1.000 9.000-11,-3.000 27.000-8,-2.000 48.000-3,-3.000 47.000-3,-3.000 47.000-3,-4.000 10.000-4,-3.000-24.000-5,-3.000-26.000-3,-2.000-24.000-4,-3.000-6.000-5,1.000 17.000-6,-1.000 15.000-7,1.000 16.000-6,4.000 1.000-1,9.000-12.000 2,10.000-13.000 4,10.000-12.000 2,4.000-21.000-1,0.000-28.000-7,0.000-28.000-7,0.000-27.000-7</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4"/>
    </inkml:context>
    <inkml:brush xml:id="br0">
      <inkml:brushProperty name="width" value="0.0312744416296482" units="cm"/>
      <inkml:brushProperty name="height" value="0.0312744416296482" units="cm"/>
      <inkml:brushProperty name="color" value="#00bff3"/>
      <inkml:brushProperty name="ignorePressure" value="0"/>
    </inkml:brush>
  </inkml:definitions>
  <inkml:trace contextRef="#ctx0" brushRef="#br0">57700.000 34850.000 703,'112.000'-133.000'0,"-24.000"34.000"0,-26.000 35.000 0,-24.000 35.000 0,-12.000 18.000 6,4.000 3.000 14,3.000 3.000 12,3.000 4.000 13,-1.000 5.000 3,-2.000 10.000-10,-3.000 10.000-9,-3.000 9.000-8,-7.000 9.000-7,-9.000 9.000-4,-10.000 10.000-2,-8.000 10.000-5,-11.000 5.000 0,-8.000 4.000 1,-10.000 3.000 2,-9.000 3.000 1,-7.000-1.000-5,-3.000-2.000-8,-3.000-3.000-10,-2.000-3.000-9,0.000-6.000-5,7.000-5.000-2,6.000-7.000-1,7.000-5.000-2,4.000-11.000-1,3.000-11.000-1,3.000-14.000 0,4.000-11.000 0,2.000-9.000 2,4.000-3.000 6,3.000-3.000 6,3.000-2.000 7</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4"/>
    </inkml:context>
    <inkml:brush xml:id="br0">
      <inkml:brushProperty name="width" value="0.0336961559951305" units="cm"/>
      <inkml:brushProperty name="height" value="0.0336961559951305" units="cm"/>
      <inkml:brushProperty name="color" value="#00bff3"/>
      <inkml:brushProperty name="ignorePressure" value="0"/>
    </inkml:brush>
  </inkml:definitions>
  <inkml:trace contextRef="#ctx0" brushRef="#br0">58900.000 33850.000 652,'73.000'-71.000'4,"-3.000"10.000"6,-3.000 10.000 7,-2.000 9.000 6,-8.000 7.000 5,-8.000 7.000 1,-10.000 6.000 2,-9.000 7.000 2,-9.000 11.000-1,-5.000 20.000-4,-7.000 18.000-4,-5.000 20.000-5,-11.000 13.000-2,-11.000 9.000-3,-14.000 10.000-1,-11.000 10.000-2,-7.000 0.000-3,0.000-5.000-5,0.000-7.000-4,0.000-5.000-6,4.000-11.000-4,10.000-11.000-4,10.000-14.000-5,9.000-11.000-5,10.000-9.000 1,14.000-3.000 7,11.000-3.000 7,14.000-2.000 6,8.000-5.000 5,7.000-2.000 5,6.000-3.000 5,7.000-3.000 4,0.000-2.000 2,-2.000 0.000-2,-3.000 0.000 0,-3.000 0.000-1,-7.000 3.000-3,-9.000 6.000-1,-10.000 7.000-4,-8.000 6.000-2,-11.000 7.000-1,-8.000 10.000 0,-10.000 10.000 0,-9.000 9.000 0,-13.000 6.000-3,-16.000 3.000-4,-15.000 3.000-5,-15.000 4.000-5,-9.000 4.000-5,1.000 6.000-6,-1.000 7.000-5,1.000 6.000-5,4.000-4.000-2,9.000-11.000 3,10.000-14.000 2,10.000-11.000 3,5.000-9.000 0,4.000-3.000-2,3.000-3.000-2,3.000-2.000-2</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5"/>
    </inkml:context>
    <inkml:brush xml:id="br0">
      <inkml:brushProperty name="width" value="0.043308187276125" units="cm"/>
      <inkml:brushProperty name="height" value="0.043308187276125" units="cm"/>
      <inkml:brushProperty name="color" value="#00bff3"/>
      <inkml:brushProperty name="ignorePressure" value="0"/>
    </inkml:brush>
  </inkml:definitions>
  <inkml:trace contextRef="#ctx0" brushRef="#br0">66850.000 34850.000 507,'23.000'-69.000'4,"-3.000"13.000"6,-3.000 12.000 7,-2.000 13.000 7,-9.000 10.000 2,-12.000 10.000-5,-13.000 10.000-3,-12.000 9.000-4,-9.000 9.000-2,-2.000 9.000 1,-3.000 10.000 0,-3.000 10.000-1,-1.000 2.000 1,4.000-3.000 0,3.000-3.000-2,3.000-2.000 1,10.000-5.000-2,20.000-2.000-3,18.000-3.000-4,20.000-3.000-2,10.000-4.000-2,3.000-3.000 0,3.000-3.000-1,4.000-2.000-1,-1.000-3.000 0,-3.000 1.000-3,-3.000-1.000-1,-2.000 1.000-2,-9.000 5.000-1,-12.000 14.000 1,-13.000 11.000 2,-12.000 14.000 0,-19.000 13.000 0,-25.000 16.000 0,-25.000 15.000 0,-25.000 17.000-1,-11.000 2.000 1,3.000-9.000-1,3.000-10.000 1,4.000-8.000 0,2.000-6.000 0,4.000 1.000 3,3.000-1.000 2,3.000 1.000 2,7.000-7.000 0,14.000-12.000-1,11.000-13.000 0,14.000-12.000-2,24.000-16.000 4,38.000-19.000 6,37.000-18.000 8,38.000-19.000 6,21.000-16.000 1,7.000-12.000-6,6.000-13.000-5,7.000-12.000-6,2.000-10.000-4,1.000-6.000-2,-1.000-6.000-1,1.000-6.000-1,-6.000-1.000-2,-8.000 7.000-1,-10.000 6.000 0,-9.000 7.000-2,-12.000 4.000 0,-11.000 3.000 0,-14.000 3.000 0,-11.000 4.000-1,-11.000 4.000 2,-5.000 6.000 3,-7.000 7.000 4,-5.000 6.000 4,-8.000 6.000 5,-5.000 6.000 6,-7.000 7.000 8,-5.000 6.000 7,-4.000 12.000 2,0.000 19.000 0,0.000 19.000-1,0.000 19.000-2,-2.000 15.000-1,-3.000 13.000-5,-3.000 12.000-3,-2.000 13.000-4,-3.000 15.000-3,1.000 19.000-1,-1.000 19.000-1,1.000 19.000-2,-4.000 10.000-2,-6.000 4.000-1,-6.000 3.000-2,-6.000 3.000-3,-4.000 4.000-2,1.000 7.000-5,-1.000 6.000-5,1.000 7.000-4,-1.000 5.000-5,1.000 7.000-2,-1.000 6.000-4,1.000 7.000-2,2.000-10.000-1,7.000-25.000 3,6.000-25.000 2,7.000-25.000 2,2.000-25.000-5,1.000-25.000-12,-1.000-25.000-11,1.000-25.000-13</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5"/>
    </inkml:context>
    <inkml:brush xml:id="br0">
      <inkml:brushProperty name="width" value="0.0353426896035671" units="cm"/>
      <inkml:brushProperty name="height" value="0.0353426896035671" units="cm"/>
      <inkml:brushProperty name="color" value="#00bff3"/>
      <inkml:brushProperty name="ignorePressure" value="0"/>
    </inkml:brush>
  </inkml:definitions>
  <inkml:trace contextRef="#ctx0" brushRef="#br0">67750.000 35100.000 622,'53.000'-30.000'0,"6.000"-9.000"0,7.000-10.000 0,6.000-8.000 0,-1.000 0.000 6,-5.000 14.000 13,-7.000 11.000 12,-5.000 14.000 13,-6.000 8.000 4,-3.000 7.000-3,-3.000 6.000-4,-2.000 7.000-3,-8.000 7.000-5,-8.000 9.000-6,-10.000 10.000-7,-9.000 10.000-5,-12.000 13.000-7,-11.000 19.000-6,-14.000 19.000-5,-11.000 19.000-7,-9.000 4.000-5,-3.000-9.000-2,-3.000-10.000-3,-2.000-8.000-3,-1.000-9.000-3,3.000-6.000-6,3.000-6.000-3,4.000-6.000-6,4.000-12.000 2,6.000-15.000 4,7.000-15.000 5,6.000-16.000 6,3.000-8.000 1,0.000 0.000-1,0.000 0.000-1,0.000 0.000-1</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6"/>
    </inkml:context>
    <inkml:brush xml:id="br0">
      <inkml:brushProperty name="width" value="0.0370641872286797" units="cm"/>
      <inkml:brushProperty name="height" value="0.0370641872286797" units="cm"/>
      <inkml:brushProperty name="color" value="#00bff3"/>
      <inkml:brushProperty name="ignorePressure" value="0"/>
    </inkml:brush>
  </inkml:definitions>
  <inkml:trace contextRef="#ctx0" brushRef="#br0">69100.000 33950.000 593,'112.000'-68.000'0,"-24.000"17.000"0,-26.000 15.000 0,-24.000 16.000 0,-7.000 7.000 6,13.000 1.000 11,12.000-1.000 12,13.000 1.000 12,1.000 4.000 5,-9.000 9.000 0,-10.000 10.000-2,-8.000 10.000 0,-11.000 8.000-5,-8.000 10.000-9,-10.000 10.000-9,-9.000 9.000-9,-12.000 7.000-5,-11.000 7.000-3,-14.000 6.000-2,-11.000 7.000-4,-9.000 0.000-3,-3.000-2.000-6,-3.000-3.000-6,-2.000-3.000-5,2.000-9.000-1,9.000-11.000 4,10.000-14.000 4,10.000-11.000 3,10.000-11.000 6,13.000-5.000 9,12.000-7.000 8,13.000-5.000 9,13.000-6.000 3,17.000-3.000-2,15.000-3.000-1,16.000-2.000-2,12.000-6.000-3,9.000-6.000-4,10.000-6.000-5,10.000-6.000-3,-1.000-1.000-9,-9.000 7.000-9,-10.000 6.000-11,-8.000 7.000-10,-14.000 4.000-1,-15.000 3.000 7,-15.000 3.000 7,-16.000 4.000 8</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9"/>
    </inkml:context>
    <inkml:brush xml:id="br0">
      <inkml:brushProperty name="width" value="0.0308925341814756" units="cm"/>
      <inkml:brushProperty name="height" value="0.0308925341814756" units="cm"/>
      <inkml:brushProperty name="color" value="#00bff3"/>
      <inkml:brushProperty name="ignorePressure" value="0"/>
    </inkml:brush>
  </inkml:definitions>
  <inkml:trace contextRef="#ctx0" brushRef="#br0">33900.000 39850.000 712,'-49.000'-24.000'0,"4.000"4.000"0,3.000 3.000 0,3.000 3.000 0,3.000 4.000 0,3.000 7.000 0,3.000 6.000 0,4.000 7.000 0,1.000 10.000 7,0.000 16.000 14,0.000 15.000 15,0.000 17.000 15,-2.000 7.000 1,-3.000 0.000-11,-3.000 0.000-11,-2.000 0.000-11,0.000-2.000-6,7.000-3.000-4,6.000-3.000-4,7.000-2.000-2,4.000-6.000-2,3.000-6.000-2,3.000-6.000 0,4.000-6.000-2,4.000-6.000 0,6.000-2.000 0,7.000-3.000 1,6.000-3.000-1,6.000-6.000-1,6.000-5.000-1,7.000-7.000-2,6.000-5.000-1,4.000-9.000-1,4.000-9.000 0,3.000-10.000 0,3.000-8.000 0,3.000-12.000 1,3.000-12.000-1,3.000-13.000 2,4.000-12.000 0,1.000-7.000 1,0.000 1.000-1,0.000-1.000 0,0.000 1.000 0,-5.000-1.000 2,-9.000 1.000 2,-10.000-1.000 3,-8.000 1.000 3,-11.000 4.000 2,-8.000 9.000 1,-10.000 10.000 0,-9.000 10.000 0,-10.000 7.000 0,-9.000 6.000 1,-10.000 7.000-1,-8.000 6.000 1,-11.000 6.000-1,-8.000 6.000-1,-10.000 7.000-2,-9.000 6.000 0,-5.000 7.000-4,0.000 10.000-5,0.000 10.000-6,0.000 9.000-6,4.000 4.000-6,10.000 1.000-5,10.000-1.000-6,9.000 1.000-5,6.000-3.000-1,3.000-2.000 3,3.000-3.000 5,4.000-3.000 4</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49"/>
    </inkml:context>
    <inkml:brush xml:id="br0">
      <inkml:brushProperty name="width" value="0.0325111635029316" units="cm"/>
      <inkml:brushProperty name="height" value="0.0325111635029316" units="cm"/>
      <inkml:brushProperty name="color" value="#00bff3"/>
      <inkml:brushProperty name="ignorePressure" value="0"/>
    </inkml:brush>
  </inkml:definitions>
  <inkml:trace contextRef="#ctx0" brushRef="#br0">35750.000 39900.000 676,'-35.000'-44.000'67,"32.000"13.000"-9,31.000 12.000-10,32.000 13.000-8,15.000 9.000-9,0.000 6.000-7,0.000 7.000-6,0.000 6.000-7,-2.000 3.000-3,-3.000 0.000-1,-3.000 0.000-2,-2.000 0.000 0,-3.000 1.000-3,1.000 4.000-4,-1.000 3.000-4,1.000 3.000-4,-3.000 1.000-1,-2.000 1.000-1,-3.000-1.000 1,-3.000 1.000-1,-7.000-3.000 0,-9.000-2.000-1,-10.000-3.000-1,-8.000-3.000-1,-15.000 1.000 2,-19.000 6.000 8,-18.000 7.000 6,-19.000 6.000 7,-13.000 3.000 3,-6.000 0.000-2,-6.000 0.000-2,-6.000 0.000-1,-2.000 1.000-2,3.000 4.000-4,3.000 3.000-2,4.000 3.000-3,-1.000 3.000-1,-3.000 3.000 2,-3.000 3.000 1,-2.000 4.000 3,3.000-1.000-6,14.000-3.000-14,11.000-3.000-12,14.000-2.000-14</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6"/>
    </inkml:context>
    <inkml:brush xml:id="br0">
      <inkml:brushProperty name="width" value="0.0390557944774628" units="cm"/>
      <inkml:brushProperty name="height" value="0.0390557944774628" units="cm"/>
      <inkml:brushProperty name="color" value="#00bff3"/>
      <inkml:brushProperty name="ignorePressure" value="0"/>
    </inkml:brush>
  </inkml:definitions>
  <inkml:trace contextRef="#ctx0" brushRef="#br0">35150.000 21250.000 563,'43.000'90.000'100,"-11.000"-18.000"-22,-14.000-19.000-23,-11.000-18.000-21,-7.000-3.000-11,0.000 17.000 1,0.000 15.000 1,0.000 16.000 2,0.000 4.000-2,0.000-6.000-5,0.000-6.000-5,0.000-6.000-5,1.000-16.000-17,4.000-25.000-33,3.000-25.000-31,3.000-25.000-31</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8"/>
    </inkml:context>
    <inkml:brush xml:id="br0">
      <inkml:brushProperty name="width" value="0.0341581664979458" units="cm"/>
      <inkml:brushProperty name="height" value="0.0341581664979458" units="cm"/>
      <inkml:brushProperty name="color" value="#00bff3"/>
      <inkml:brushProperty name="ignorePressure" value="0"/>
    </inkml:brush>
  </inkml:definitions>
  <inkml:trace contextRef="#ctx0" brushRef="#br0">67150.000 19450.000 644,'93.000'-113.000'44,"-11.000"26.000"0,-14.000 24.000-3,-11.000 26.000 0,-4.000 13.000-4,6.000 4.000-2,7.000 3.000-3,6.000 3.000-4,-1.000 1.000-4,-5.000 1.000-8,-7.000-1.000-6,-5.000 1.000-6,-6.000 1.000-14,-3.000 3.000-16,-3.000 3.000-19,-2.000 4.000-17</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0"/>
    </inkml:context>
    <inkml:brush xml:id="br0">
      <inkml:brushProperty name="width" value="0.0351737886667252" units="cm"/>
      <inkml:brushProperty name="height" value="0.0351737886667252" units="cm"/>
      <inkml:brushProperty name="color" value="#00bff3"/>
      <inkml:brushProperty name="ignorePressure" value="0"/>
    </inkml:brush>
  </inkml:definitions>
  <inkml:trace contextRef="#ctx0" brushRef="#br0">38350.000 39800.000 625,'-72.000'4.000'78,"6.000"10.000"-15,7.000 10.000-14,6.000 9.000-14,4.000 6.000-9,4.000 3.000-2,3.000 3.000-2,3.000 4.000-3,-1.000 5.000-2,-2.000 10.000-2,-3.000 10.000-3,-3.000 9.000-2,-1.000 4.000-6,4.000 1.000-5,3.000-1.000-8,3.000 1.000-7,1.000-4.000-3,1.000-6.000 0,-1.000-6.000-2,1.000-6.000 1,2.000-9.000-4,7.000-8.000-5,6.000-10.000-5,7.000-9.000-5,7.000-12.000-3,9.000-11.000-1,10.000-14.000 1,10.000-11.000 0,2.000-7.000 5,-3.000 0.000 7,-3.000 0.000 9,-2.000 0.000 9</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0"/>
    </inkml:context>
    <inkml:brush xml:id="br0">
      <inkml:brushProperty name="width" value="0.0362247675657272" units="cm"/>
      <inkml:brushProperty name="height" value="0.0362247675657272" units="cm"/>
      <inkml:brushProperty name="color" value="#00bff3"/>
      <inkml:brushProperty name="ignorePressure" value="0"/>
    </inkml:brush>
  </inkml:definitions>
  <inkml:trace contextRef="#ctx0" brushRef="#br0">37950.000 40150.000 607,'68.000'-88.000'0,"-11.000"26.000"15,-14.000 24.000 14,-11.000 26.000 15,-9.000 16.000 5,-3.000 10.000-8,-3.000 10.000-6,-2.000 9.000-6,-3.000 9.000-6,1.000 9.000-1,-1.000 10.000-3,1.000 10.000-2,-3.000 2.000-2,-2.000-3.000-2,-3.000-3.000-1,-3.000-2.000-3,-2.000 2.000-2,0.000 9.000-1,0.000 10.000-2,0.000 10.000-1,0.000-4.000-3,0.000-16.000 0,0.000-15.000-2,0.000-15.000 0,7.000-18.000-2,17.000-19.000-1,15.000-18.000 0,16.000-19.000-1,9.000-18.000-1,3.000-15.000 1,3.000-15.000 1,4.000-16.000-1,2.000-10.000 0,4.000-3.000-1,3.000-3.000-1,3.000-2.000-2,-2.000 0.000-1,-6.000 7.000-3,-6.000 6.000-1,-6.000 7.000-2,-9.000 10.000-1,-8.000 16.000-3,-10.000 15.000-1,-9.000 17.000-1</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0"/>
    </inkml:context>
    <inkml:brush xml:id="br0">
      <inkml:brushProperty name="width" value="0.0413794368505478" units="cm"/>
      <inkml:brushProperty name="height" value="0.0413794368505478" units="cm"/>
      <inkml:brushProperty name="color" value="#00bff3"/>
      <inkml:brushProperty name="ignorePressure" value="0"/>
    </inkml:brush>
  </inkml:definitions>
  <inkml:trace contextRef="#ctx0" brushRef="#br0">40450.000 39900.000 531,'1.000'-46.000'6,"4.000"10.000"10,3.000 10.000 12,3.000 9.000 11,3.000 6.000 5,3.000 3.000-2,3.000 3.000-3,4.000 4.000-1,4.000 1.000-4,6.000 0.000-6,7.000 0.000-4,6.000 0.000-6,3.000 4.000-3,0.000 10.000-1,0.000 10.000-1,0.000 9.000-1,-2.000 4.000-1,-3.000 1.000 0,-3.000-1.000 0,-2.000 1.000 0,-1.000-1.000-2,3.000 1.000-4,3.000-1.000-5,4.000 1.000-3,-3.000-1.000-3,-5.000 1.000 0,-7.000-1.000-1,-5.000 1.000 1,-4.000-3.000-1,0.000-2.000 0,0.000-3.000 0,0.000-3.000 0,-11.000 1.000 2,-22.000 6.000 1,-22.000 7.000 3,-21.000 6.000 1,-17.000 3.000-1,-8.000 0.000-3,-10.000 0.000-3,-9.000 0.000-4,-10.000 6.000-4,-9.000 13.000-5,-10.000 12.000-5,-8.000 13.000-4,0.000 1.000-3,14.000-9.000 0,11.000-10.000-2,14.000-8.000 1,13.000-11.000-3,16.000-8.000-2,15.000-10.000-2,17.000-9.000-2</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2"/>
    </inkml:context>
    <inkml:brush xml:id="br0">
      <inkml:brushProperty name="width" value="0.0323450453579426" units="cm"/>
      <inkml:brushProperty name="height" value="0.0323450453579426" units="cm"/>
      <inkml:brushProperty name="color" value="#00bff3"/>
      <inkml:brushProperty name="ignorePressure" value="0"/>
    </inkml:brush>
  </inkml:definitions>
  <inkml:trace contextRef="#ctx0" brushRef="#br0">44200.000 39500.000 680,'-33.000'-46.000'3,"-16.000"10.000"5,-15.000 10.000 6,-15.000 9.000 6,-3.000 6.000 1,14.000 3.000-5,11.000 3.000-6,14.000 4.000-4,5.000 4.000-2,1.000 6.000 1,-1.000 7.000 1,1.000 6.000 1,-1.000 1.000 1,1.000-3.000-1,-1.000-3.000 2,1.000-2.000 0,2.000-1.000-1,7.000 3.000 1,6.000 3.000 0,7.000 4.000-1,2.000 1.000 0,1.000 0.000-1,-1.000 0.000 0,1.000 0.000-1,1.000 1.000-1,3.000 4.000-1,3.000 3.000 0,4.000 3.000 0,4.000-1.000-2,6.000-2.000 0,7.000-3.000-1,6.000-3.000-1,7.000-2.000 0,10.000 0.000 0,10.000 0.000 0,9.000 0.000 0,4.000-2.000 0,1.000-3.000-1,-1.000-3.000-1,1.000-2.000 0,-3.000-3.000 0,-2.000 1.000-1,-3.000-1.000 1,-3.000 1.000 0,-6.000 1.000 0,-5.000 3.000 2,-7.000 3.000 0,-5.000 4.000 1,-6.000 1.000 3,-3.000 0.000 3,-3.000 0.000 5,-2.000 0.000 3,-9.000 0.000 0,-12.000 0.000-2,-13.000 0.000-2,-12.000 0.000-3,-10.000 1.000-2,-6.000 4.000-2,-6.000 3.000-2,-6.000 3.000-2,-9.000 3.000-1,-8.000 3.000-3,-10.000 3.000-2,-9.000 4.000-2,-5.000 1.000-4,0.000 0.000-4,0.000 0.000-6,0.000 0.000-4,4.000-4.000-5,10.000-5.000-4,10.000-7.000-4,9.000-5.000-5,9.000-6.000 0,9.000-3.000 4,10.000-3.000 5,10.000-2.000 3</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4"/>
    </inkml:context>
    <inkml:brush xml:id="br0">
      <inkml:brushProperty name="width" value="0.0327136479318142" units="cm"/>
      <inkml:brushProperty name="height" value="0.0327136479318142" units="cm"/>
      <inkml:brushProperty name="color" value="#00bff3"/>
      <inkml:brushProperty name="ignorePressure" value="0"/>
    </inkml:brush>
  </inkml:definitions>
  <inkml:trace contextRef="#ctx0" brushRef="#br0">46500.000 39550.000 672,'-16.000'-46.000'50,"19.000"10.000"-7,19.000 10.000-8,19.000 9.000-8,10.000 9.000-4,4.000 9.000-1,3.000 10.000-2,3.000 10.000-1,4.000 4.000-1,7.000 0.000-2,6.000 0.000-3,7.000 0.000-1,-1.000 1.000-2,-6.000 4.000-2,-6.000 3.000-2,-6.000 3.000-2,-2.000 1.000-2,3.000 1.000-3,3.000-1.000-3,4.000 1.000-2,-4.000-3.000-1,-9.000-2.000 0,-10.000-3.000 1,-8.000-3.000 0,-8.000-4.000 0,-2.000-3.000-1,-3.000-3.000-1,-3.000-2.000-1,-6.000-1.000 1,-5.000 3.000 3,-7.000 3.000 4,-5.000 4.000 2,-8.000-1.000 2,-5.000-3.000 0,-7.000-3.000 1,-5.000-2.000-1,-9.000 0.000 0,-9.000 7.000 0,-10.000 6.000 0,-8.000 7.000 0,-11.000 2.000-2,-8.000 1.000-3,-10.000-1.000-3,-9.000 1.000-3,-5.000-1.000-1,0.000 1.000-1,0.000-1.000-1,0.000 1.000 0,1.000 1.000-1,4.000 3.000-4,3.000 3.000-3,3.000 4.000-2,6.000-3.000-1,9.000-5.000 3,10.000-7.000 2,10.000-5.000 3,7.000-4.000-1,6.000 0.000-7,7.000 0.000-5,6.000 0.000-7</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6"/>
    </inkml:context>
    <inkml:brush xml:id="br0">
      <inkml:brushProperty name="width" value="0.0309199653565884" units="cm"/>
      <inkml:brushProperty name="height" value="0.0309199653565884" units="cm"/>
      <inkml:brushProperty name="color" value="#00bff3"/>
      <inkml:brushProperty name="ignorePressure" value="0"/>
    </inkml:brush>
  </inkml:definitions>
  <inkml:trace contextRef="#ctx0" brushRef="#br0">50650.000 39550.000 711,'-5.000'-66.000'42,"-9.000"19.000"-8,-10.000 19.000-6,-8.000 19.000-7,-11.000 9.000-4,-8.000 0.000-2,-10.000 0.000 0,-9.000 0.000-2,-5.000 4.000 0,0.000 10.000-2,0.000 10.000-1,0.000 9.000-2,0.000 6.000 0,0.000 3.000 0,0.000 3.000 0,0.000 4.000 1,4.000 1.000-2,10.000 0.000-2,10.000 0.000 0,9.000 0.000-3,6.000-2.000 0,3.000-3.000 0,3.000-3.000 0,4.000-2.000-1,4.000-3.000 1,6.000 1.000-2,7.000-1.000 1,6.000 1.000-2,6.000-4.000 0,6.000-6.000 1,7.000-6.000-1,6.000-6.000 0,10.000-4.000 0,17.000 1.000-2,15.000-1.000-2,16.000 1.000-1,5.000-3.000-3,-2.000-2.000-3,-3.000-3.000-2,-3.000-3.000-2,1.000-4.000-2,6.000-3.000-1,7.000-3.000-1,6.000-2.000-1,-2.000-1.000-2,-9.000 3.000-4,-10.000 3.000-4,-8.000 4.000-3,-11.000 1.000 0,-8.000 0.000 4,-10.000 0.000 3,-9.000 0.000 3,-7.000-2.000 5,-3.000-3.000 2,-3.000-3.000 4,-2.000-2.000 3</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6"/>
    </inkml:context>
    <inkml:brush xml:id="br0">
      <inkml:brushProperty name="width" value="0.0295994766056538" units="cm"/>
      <inkml:brushProperty name="height" value="0.0295994766056538" units="cm"/>
      <inkml:brushProperty name="color" value="#00bff3"/>
      <inkml:brushProperty name="ignorePressure" value="0"/>
    </inkml:brush>
  </inkml:definitions>
  <inkml:trace contextRef="#ctx0" brushRef="#br0">51700.000 39250.000 743,'-24.000'-24.000'-1,"4.000"4.000"-1,3.000 3.000-1,3.000 3.000-2,10.000 4.000 6,20.000 7.000 10,18.000 6.000 13,20.000 7.000 11,8.000 4.000 2,1.000 3.000-7,-1.000 3.000-7,1.000 4.000-7,-1.000 2.000-3,1.000 4.000 2,-1.000 3.000 1,1.000 3.000 1,1.000-1.000-2,3.000-2.000-5,3.000-3.000-5,4.000-3.000-6,-3.000-2.000-4,-5.000 0.000-1,-7.000 0.000-1,-5.000 0.000-3,-8.000-2.000 1,-5.000-3.000-1,-7.000-3.000 1,-5.000-2.000 0,-11.000 0.000 3,-11.000 7.000 5,-14.000 6.000 6,-11.000 7.000 4,-15.000 2.000 2,-16.000 1.000-1,-15.000-1.000-1,-15.000 1.000-2,-11.000 1.000-2,-2.000 3.000-4,-3.000 3.000-5,-3.000 4.000-3,-1.000-1.000-2,4.000-3.000 1,3.000-3.000 1,3.000-2.000 2,6.000-3.000-5,9.000 1.000-10,10.000-1.000-11,10.000 1.000-9,8.000-1.000-5,10.000 1.000 2,10.000-1.000 3,9.000 1.000 1</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6"/>
    </inkml:context>
    <inkml:brush xml:id="br0">
      <inkml:brushProperty name="width" value="0.0332489386200905" units="cm"/>
      <inkml:brushProperty name="height" value="0.0332489386200905" units="cm"/>
      <inkml:brushProperty name="color" value="#00bff3"/>
      <inkml:brushProperty name="ignorePressure" value="0"/>
    </inkml:brush>
  </inkml:definitions>
  <inkml:trace contextRef="#ctx0" brushRef="#br0">53900.000 39100.000 661,'1.000'-69.000'0,"4.000"13.000"0,3.000 12.000-1,3.000 13.000 0,-1.000 12.000 6,-2.000 13.000 13,-3.000 12.000 12,-3.000 13.000 12,-2.000 12.000 3,0.000 13.000-4,0.000 12.000-6,0.000 13.000-4,-2.000 7.000-6,-3.000 4.000-3,-3.000 3.000-5,-2.000 3.000-4,-8.000 3.000-3,-8.000 3.000-5,-10.000 3.000-4,-9.000 4.000-3,-4.000-4.000-2,4.000-9.000 0,3.000-10.000 1,3.000-8.000 1,3.000-8.000-7,3.000-2.000-13,3.000-3.000-14,4.000-3.000-14</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7"/>
    </inkml:context>
    <inkml:brush xml:id="br0">
      <inkml:brushProperty name="width" value="0.022937124595046" units="cm"/>
      <inkml:brushProperty name="height" value="0.022937124595046" units="cm"/>
      <inkml:brushProperty name="color" value="#00bff3"/>
      <inkml:brushProperty name="ignorePressure" value="0"/>
    </inkml:brush>
  </inkml:definitions>
  <inkml:trace contextRef="#ctx0" brushRef="#br0">53750.000 40000.000 959,'73.000'-91.000'-41,"-3.000"19.000"12,-3.000 19.000 12,-2.000 19.000 12,-5.000 10.000 7,-2.000 4.000 5,-3.000 3.000 5,-3.000 3.000 3,-2.000 3.000 3,0.000 3.000 1,0.000 3.000 0,0.000 4.000 1,-2.000 2.000-5,-3.000 4.000-10,-3.000 3.000-9,-2.000 3.000-11,-5.000 1.000-7,-2.000 1.000-6,-3.000-1.000-4,-3.000 1.000-5</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7"/>
    </inkml:context>
    <inkml:brush xml:id="br0">
      <inkml:brushProperty name="width" value="0.0359064005315304" units="cm"/>
      <inkml:brushProperty name="height" value="0.0359064005315304" units="cm"/>
      <inkml:brushProperty name="color" value="#00bff3"/>
      <inkml:brushProperty name="ignorePressure" value="0"/>
    </inkml:brush>
  </inkml:definitions>
  <inkml:trace contextRef="#ctx0" brushRef="#br0">55150.000 39100.000 612,'0.000'-69.000'-3,"0.000"13.000"-7,0.000 12.000-6,0.000 13.000-7,0.000 16.000 10,0.000 23.000 25,0.000 22.000 25,0.000 22.000 25,-4.000 15.000 7,-5.000 9.000-11,-7.000 10.000-12,-5.000 10.000-11,-6.000 8.000-7,-3.000 10.000-3,-3.000 10.000-3,-2.000 9.000-2,-6.000 12.000-4,-6.000 16.000-4,-6.000 15.000-5,-6.000 17.000-3,-1.000 8.000-10,7.000 4.000-15,6.000 3.000-13,7.000 3.000-14,4.000-8.000-6,3.000-19.000 1,3.000-18.000 2,4.000-19.000 2,2.000-22.000 4,4.000-25.000 6,3.000-25.000 5,3.000-25.000 6</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8"/>
    </inkml:context>
    <inkml:brush xml:id="br0">
      <inkml:brushProperty name="width" value="0.0539831779897213" units="cm"/>
      <inkml:brushProperty name="height" value="0.0539831779897213" units="cm"/>
      <inkml:brushProperty name="color" value="#00bff3"/>
      <inkml:brushProperty name="ignorePressure" value="0"/>
    </inkml:brush>
  </inkml:definitions>
  <inkml:trace contextRef="#ctx0" brushRef="#br0">68200.000 17950.000 407,'0.000'-91.000'2,"0.000"19.000"5,0.000 19.000 4,0.000 19.000 5,0.000 18.000 11,0.000 19.000 18,0.000 19.000 17,0.000 19.000 18,0.000 13.000 1,0.000 10.000-16,0.000 10.000-15,0.000 9.000-15,0.000 9.000-10,0.000 9.000-5,0.000 10.000-4,0.000 10.000-6,-4.000 11.000-3,-5.000 17.000-5,-7.000 15.000-4,-5.000 16.000-5,-6.000 9.000-3,-3.000 3.000-2,-3.000 3.000-3,-2.000 4.000-2,0.000-7.000-2,7.000-16.000 0,6.000-15.000 0,7.000-15.000 0,2.000-17.000 0,1.000-15.000 0,-1.000-15.000 0,1.000-16.000 1,1.000-27.000-7,3.000-37.000-13,3.000-38.000-12,4.000-37.000-13,7.000-27.000-1,13.000-16.000 11,12.000-15.000 11,13.000-15.000 10,6.000-4.000 8,0.000 9.000 6,0.000 10.000 5,0.000 10.000 5,-4.000 13.000 4,-5.000 19.000 4,-7.000 19.000 2,-5.000 19.000 3,-1.000 2.000 5,6.000-11.000 5,7.000-14.000 7,6.000-11.000 5,-1.000 0.000 4,-5.000 17.000 0,-7.000 15.000 0,-5.000 16.000 1,-6.000 21.000 1,-3.000 29.000 3,-3.000 28.000 2,-2.000 28.000 2,-6.000 10.000-2,-6.000-5.000-5,-6.000-7.000-6,-6.000-5.000-7,5.000-11.000-4,20.000-11.000-7,18.000-14.000-5,20.000-11.000-5,11.000-20.000-7,7.000-24.000-10,6.000-26.000-8,7.000-24.000-9,2.000-18.000-5,1.000-9.000 2,-1.000-10.000 1,1.000-8.000 1,-7.000 0.000 1,-12.000 14.000 0,-13.000 11.000 3,-12.000 14.000 0,-10.000 11.000 6,-6.000 14.000 12,-6.000 11.000 11,-6.000 14.000 11,-9.000 13.000 12,-8.000 16.000 12,-10.000 15.000 12,-9.000 17.000 12,-4.000 5.000 1,4.000-3.000-7,3.000-3.000-8,3.000-2.000-8,3.000 3.000-2,3.000 14.000 0,3.000 11.000 3,4.000 14.000 1,1.000 2.000-1,0.000-6.000-8,0.000-6.000-6,0.000-6.000-6,3.000-6.000-5,6.000-2.000-4,7.000-3.000-3,6.000-3.000-2,6.000-9.000-5,6.000-11.000-4,7.000-14.000-5,6.000-11.000-4,3.000-9.000-4,0.000-3.000-5,0.000-3.000-4,0.000-2.000-5,1.000-12.000 1,4.000-19.000 5,3.000-18.000 5,3.000-19.000 5,-2.000-13.000 3,-6.000-6.000 4,-6.000-6.000 2,-6.000-6.000 3,-7.000-1.000 1,-6.000 7.000 2,-6.000 6.000 0,-6.000 7.000 2,-9.000 5.000 0,-8.000 7.000 2,-10.000 6.000 2,-9.000 7.000 1,-10.000 10.000 0,-9.000 16.000 1,-10.000 15.000 0,-8.000 17.000-1,-14.000 11.000-2,-15.000 10.000-8,-15.000 10.000-8,-16.000 9.000-6,1.000 4.000-4,19.000 1.000 0,19.000-1.000 0,19.000 1.000 0,12.000-3.000-2,6.000-2.000-3,7.000-3.000-4,6.000-3.000-4</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8"/>
    </inkml:context>
    <inkml:brush xml:id="br0">
      <inkml:brushProperty name="width" value="0.0356803014874458" units="cm"/>
      <inkml:brushProperty name="height" value="0.0356803014874458" units="cm"/>
      <inkml:brushProperty name="color" value="#00bff3"/>
      <inkml:brushProperty name="ignorePressure" value="0"/>
    </inkml:brush>
  </inkml:definitions>
  <inkml:trace contextRef="#ctx0" brushRef="#br0">56350.000 39400.000 616,'-15.000'-40.000'9,"23.000"23.000"19,22.000 22.000 19,22.000 22.000 18,12.000 10.000 2,3.000 1.000-14,3.000-1.000-15,4.000 1.000-14,5.000-1.000-8,10.000 1.000-3,10.000-1.000-3,9.000 1.000-1,-2.000-1.000-5,-12.000 1.000-4,-13.000-1.000-5,-12.000 1.000-4,-10.000-3.000-3,-6.000-2.000 0,-6.000-3.000 0,-6.000-3.000 1,-21.000 2.000 2,-34.000 10.000 6,-35.000 10.000 3,-33.000 9.000 6,-15.000-1.000 1,6.000-8.000-1,7.000-10.000-3,6.000-9.000-3,-4.000-2.000 0,-11.000 6.000-1,-14.000 7.000 0,-11.000 6.000 0,-3.000 3.000-3,10.000 0.000-6,10.000 0.000-6,9.000 0.000-5,10.000-2.000-7,14.000-3.000-4,11.000-3.000-7,14.000-2.000-5</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8"/>
    </inkml:context>
    <inkml:brush xml:id="br0">
      <inkml:brushProperty name="width" value="0.0377327091991901" units="cm"/>
      <inkml:brushProperty name="height" value="0.0377327091991901" units="cm"/>
      <inkml:brushProperty name="color" value="#00bff3"/>
      <inkml:brushProperty name="ignorePressure" value="0"/>
    </inkml:brush>
  </inkml:definitions>
  <inkml:trace contextRef="#ctx0" brushRef="#br0">59350.000 39550.000 583,'0.000'-71.000'2,"0.000"10.000"4,0.000 10.000 4,0.000 9.000 4,0.000 6.000 6,0.000 3.000 7,0.000 3.000 8,0.000 4.000 6,-5.000 7.000 2,-9.000 13.000-4,-10.000 12.000-3,-8.000 13.000-5,-9.000 10.000-3,-6.000 10.000-6,-6.000 10.000-4,-6.000 9.000-5,-7.000 9.000-4,-6.000 9.000-1,-6.000 10.000-1,-6.000 10.000-2,-4.000 4.000-2,1.000 0.000-4,-1.000 0.000-3,1.000 0.000-4,2.000-2.000-1,7.000-3.000-2,6.000-3.000 1,7.000-2.000-2,5.000-8.000 0,7.000-8.000 0,6.000-10.000 0,7.000-9.000 0</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8"/>
    </inkml:context>
    <inkml:brush xml:id="br0">
      <inkml:brushProperty name="width" value="0.0408398397266865" units="cm"/>
      <inkml:brushProperty name="height" value="0.0408398397266865" units="cm"/>
      <inkml:brushProperty name="color" value="#00bff3"/>
      <inkml:brushProperty name="ignorePressure" value="0"/>
    </inkml:brush>
  </inkml:definitions>
  <inkml:trace contextRef="#ctx0" brushRef="#br0">59300.000 39400.000 538,'25.000'-27.000'0,"0.000"-3.000"0,0.000-3.000 0,0.000-2.000 0,0.000 5.000 8,0.000 16.000 15,0.000 15.000 15,0.000 17.000 16,-5.000 13.000 2,-9.000 13.000-9,-10.000 12.000-10,-8.000 13.000-8,-9.000 9.000-6,-6.000 6.000-1,-6.000 7.000-1,-6.000 6.000 0,-4.000 1.000-2,1.000-3.000-3,-1.000-3.000-2,1.000-2.000-4,4.000-3.000-1,9.000 1.000-2,10.000-1.000-3,10.000 1.000-1,4.000-7.000-3,0.000-12.000 0,0.000-13.000-1,0.000-12.000-1,10.000-15.000-1,23.000-15.000 1,22.000-15.000-1,22.000-16.000 0,10.000-16.000 2,1.000-16.000 0,-1.000-15.000 1,1.000-15.000 2,2.000-14.000-1,7.000-8.000-3,6.000-10.000-2,7.000-9.000-2,2.000-5.000-2,1.000 0.000-2,-1.000 0.000-1,1.000 0.000-1,-6.000-2.000-1,-8.000-3.000 1,-10.000-3.000 0,-9.000-2.000 2,-10.000 5.000-1,-9.000 16.000-2,-10.000 15.000-2,-8.000 17.000-2,-17.000 21.000-7,-21.000 28.000-13,-22.000 28.000-13,-22.000 29.000-12,-10.000 13.000-1,4.000 1.000 11,3.000-1.000 12,3.000 1.000 12</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2:59"/>
    </inkml:context>
    <inkml:brush xml:id="br0">
      <inkml:brushProperty name="width" value="0.0408073030412197" units="cm"/>
      <inkml:brushProperty name="height" value="0.0408073030412197" units="cm"/>
      <inkml:brushProperty name="color" value="#00bff3"/>
      <inkml:brushProperty name="ignorePressure" value="0"/>
    </inkml:brush>
  </inkml:definitions>
  <inkml:trace contextRef="#ctx0" brushRef="#br0">61000.000 40200.000 539,'53.000'-8.000'2,"6.000"-16.000"6,7.000-15.000 6,6.000-15.000 5,-2.000-7.000 3,-9.000 3.000 1,-10.000 3.000 1,-8.000 4.000 1,-9.000 2.000 0,-6.000 4.000-1,-6.000 3.000-1,-6.000 3.000 0,-15.000 7.000-1,-21.000 14.000-2,-22.000 11.000 0,-22.000 14.000-1,-15.000 11.000-1,-5.000 14.000-1,-7.000 11.000-2,-5.000 14.000-1,-3.000 7.000-2,4.000 3.000-1,3.000 3.000-2,3.000 4.000-1,6.000-1.000-2,9.000-3.000-2,10.000-3.000-2,10.000-2.000-2,10.000-5.000 0,13.000-2.000 0,12.000-3.000 1,13.000-3.000-1,16.000-9.000-4,23.000-11.000-10,22.000-14.000-10,22.000-11.000-11,12.000-14.000-4,3.000-11.000 1,3.000-14.000 2,4.000-11.000 1,1.000-9.000 2,0.000-3.000 3,0.000-3.000 2,0.000-2.000 3,-8.000 0.000 2,-16.000 7.000 2,-15.000 6.000 2,-15.000 7.000 2,-12.000 5.000 4,-6.000 7.000 8,-6.000 6.000 6,-6.000 7.000 6,-6.000 11.000 14,-2.000 20.000 19,-3.000 18.000 19,-3.000 20.000 19,-2.000 6.000 2,0.000-2.000-14,0.000-3.000-14,0.000-3.000-16,4.000 7.000-14,10.000 19.000-15,10.000 19.000-14,9.000 19.000-16,-1.000 4.000-10,-8.000-9.000-4,-10.000-10.000-4,-9.000-8.000-5,-4.000-14.000-4,4.000-15.000-3,3.000-15.000-3,3.000-16.000-4</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0"/>
    </inkml:context>
    <inkml:brush xml:id="br0">
      <inkml:brushProperty name="width" value="0.0361411571502686" units="cm"/>
      <inkml:brushProperty name="height" value="0.0361411571502686" units="cm"/>
      <inkml:brushProperty name="color" value="#00bff3"/>
      <inkml:brushProperty name="ignorePressure" value="0"/>
    </inkml:brush>
  </inkml:definitions>
  <inkml:trace contextRef="#ctx0" brushRef="#br0">62900.000 43750.000 608,'-2.000'-65.000'4,"-3.000"23.000"11,-3.000 22.000 11,-2.000 22.000 13,-5.000 16.000 1,-2.000 14.000-7,-3.000 11.000-6,-3.000 14.000-8,-9.000 18.000-5,-11.000 25.000-1,-14.000 25.000-1,-11.000 25.000-2,-7.000 6.000-2,0.000-12.000-2,0.000-13.000-3,0.000-12.000-2,3.000-10.000-2,6.000-6.000-3,7.000-6.000-3,6.000-6.000-3,6.000-10.000-2,6.000-12.000-3,7.000-13.000-3,6.000-12.000-3,9.000-13.000-4,13.000-12.000-6,12.000-13.000-6,13.000-12.000-6,10.000-16.000 0,10.000-19.000 7,10.000-18.000 7,9.000-19.000 6,2.000-8.000 6,-2.000 3.000 3,-3.000 3.000 4,-3.000 4.000 4,-2.000-4.000 2,0.000-9.000 0,0.000-10.000 2,0.000-8.000 0,-2.000 0.000 3,-3.000 14.000 2,-3.000 11.000 4,-2.000 14.000 4,-5.000 11.000 3,-2.000 14.000 6,-3.000 11.000 5,-3.000 14.000 5,-4.000 10.000 3,-3.000 9.000-2,-3.000 10.000 1,-2.000 10.000-1,-3.000 8.000-1,1.000 10.000-1,-1.000 10.000-1,1.000 9.000-2,-3.000 9.000-1,-2.000 9.000-2,-3.000 10.000-1,-3.000 10.000-3,-2.000 4.000-1,0.000 0.000-2,0.000 0.000-1,0.000 0.000-1,0.000-4.000-2,0.000-5.000-3,0.000-7.000-3,0.000-5.000-2,0.000-9.000-3,0.000-9.000-2,0.000-10.000-5,0.000-8.000-2,4.000-12.000-1,10.000-12.000 2,10.000-13.000 3,9.000-12.000 1,9.000-16.000 1,9.000-19.000 1,10.000-18.000 0,10.000-19.000 1,7.000-15.000-1,6.000-8.000-1,7.000-10.000-2,6.000-9.000-1,-1.000-7.000-1,-5.000-3.000 1,-7.000-3.000-1,-5.000-2.000 1,-9.000 2.000-2,-9.000 9.000 0,-10.000 10.000-3,-8.000 10.000-1,-9.000 11.000-1,-6.000 17.000-2,-6.000 15.000-1,-6.000 16.000-1,-6.000 21.000-8,-2.000 29.000-11,-3.000 28.000-12,-3.000 28.000-12,-2.000 7.000 0,0.000-11.000 13,0.000-14.000 12,0.000-11.000 13</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1"/>
    </inkml:context>
    <inkml:brush xml:id="br0">
      <inkml:brushProperty name="width" value="0.0392034240067005" units="cm"/>
      <inkml:brushProperty name="height" value="0.0392034240067005" units="cm"/>
      <inkml:brushProperty name="color" value="#00bff3"/>
      <inkml:brushProperty name="ignorePressure" value="0"/>
    </inkml:brush>
  </inkml:definitions>
  <inkml:trace contextRef="#ctx0" brushRef="#br0">65150.000 44400.000 561,'18.000'-18.000'7,"-11.000"17.000"14,-14.000 15.000 15,-11.000 16.000 14,-17.000 16.000 2,-18.000 20.000-9,-19.000 18.000-9,-18.000 20.000-11,-10.000 8.000-4,0.000 1.000 0,0.000-1.000-1,0.000 1.000 0,7.000-4.000-1,17.000-6.000-1,15.000-6.000-1,16.000-6.000-1,10.000-9.000-2,7.000-8.000-2,6.000-10.000-3,7.000-9.000-1,10.000-10.000-5,16.000-9.000-3,15.000-10.000-6,17.000-8.000-5,13.000-11.000-3,13.000-8.000-4,12.000-10.000-3,13.000-9.000-3,10.000-12.000-3,10.000-11.000-2,10.000-14.000-1,9.000-11.000-3,-1.000-11.000 0,-8.000-5.000 1,-10.000-7.000 2,-9.000-5.000 0,-12.000-6.000 3,-11.000-3.000 2,-14.000-3.000 3,-11.000-2.000 3,-7.000-5.000 2,0.000-2.000 2,0.000-3.000 1,0.000-3.000 2,-4.000 2.000 4,-5.000 10.000 7,-7.000 10.000 6,-5.000 9.000 7,-8.000 12.000 7,-5.000 16.000 8,-7.000 15.000 6,-5.000 17.000 8,-6.000 19.000 5,-3.000 26.000 6,-3.000 24.000 3,-2.000 26.000 6,-6.000 16.000-5,-6.000 10.000-11,-6.000 10.000-13,-6.000 9.000-12,-4.000 1.000-8,1.000-6.000-5,-1.000-6.000-5,1.000-6.000-4,-3.000 1.000-6,-2.000 9.000-7,-3.000 10.000-6,-3.000 10.000-6,-1.000-1.000-5,4.000-9.000-5,3.000-10.000-4,3.000-8.000-4,6.000-14.000 0,9.000-15.000 4,10.000-15.000 3,10.000-16.000 3</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1"/>
    </inkml:context>
    <inkml:brush xml:id="br0">
      <inkml:brushProperty name="width" value="0.0348553992807865" units="cm"/>
      <inkml:brushProperty name="height" value="0.0348553992807865" units="cm"/>
      <inkml:brushProperty name="color" value="#00bff3"/>
      <inkml:brushProperty name="ignorePressure" value="0"/>
    </inkml:brush>
  </inkml:definitions>
  <inkml:trace contextRef="#ctx0" brushRef="#br0">66850.000 44950.000 631,'15.000'-16.000'5,"-18.000"19.000"9,-19.000 19.000 10,-18.000 19.000 10,-7.000 9.000 1,6.000 0.000-9,7.000 0.000-9,6.000 0.000-9,6.000-2.000-5,6.000-3.000 1,7.000-3.000-1,6.000-2.000 0,6.000-3.000-2,6.000 1.000-4,7.000-1.000-4,6.000 1.000-3,4.000-3.000-1,4.000-2.000 1,3.000-3.000 2,3.000-3.000 2,-1.000 1.000 3,-2.000 6.000 5,-3.000 7.000 4,-3.000 6.000 6,-4.000 4.000 3,-3.000 4.000 2,-3.000 3.000 3,-2.000 3.000 2,-9.000 7.000 0,-12.000 14.000 0,-13.000 11.000-1,-12.000 14.000 0,-15.000 10.000-3,-15.000 9.000-1,-15.000 10.000-4,-16.000 10.000-2,-10.000 2.000-3,-3.000-3.000-5,-3.000-3.000-6,-2.000-2.000-4,-1.000-5.000-3,3.000-2.000-1,3.000-3.000-2,4.000-3.000-2,4.000-9.000-1,6.000-11.000-5,7.000-14.000-3,6.000-11.000-4,7.000-11.000-1,10.000-5.000 0,10.000-7.000 2,9.000-5.000 0,6.000-8.000-2,3.000-5.000-3,3.000-7.000-4,4.000-5.000-4</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2"/>
    </inkml:context>
    <inkml:brush xml:id="br0">
      <inkml:brushProperty name="width" value="0.0313731878995895" units="cm"/>
      <inkml:brushProperty name="height" value="0.0313731878995895" units="cm"/>
      <inkml:brushProperty name="color" value="#00bff3"/>
      <inkml:brushProperty name="ignorePressure" value="0"/>
    </inkml:brush>
  </inkml:definitions>
  <inkml:trace contextRef="#ctx0" brushRef="#br0">67950.000 44800.000 701,'-8.000'-52.000'8,"34.000"-3.000"16,35.000-3.000 16,35.000-2.000 16,21.000 5.000 2,9.000 16.000-12,10.000 15.000-12,10.000 17.000-12,2.000 7.000-12,-3.000 0.000-9,-3.000 0.000-12,-2.000 0.000-11,-11.000 1.000-7,-15.000 4.000-4,-15.000 3.000-4,-16.000 3.000-5,-16.000 3.000-1,-16.000 3.000 1,-15.000 3.000 2,-15.000 4.000 0</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2"/>
    </inkml:context>
    <inkml:brush xml:id="br0">
      <inkml:brushProperty name="width" value="0.0375328622758389" units="cm"/>
      <inkml:brushProperty name="height" value="0.0375328622758389" units="cm"/>
      <inkml:brushProperty name="color" value="#00bff3"/>
      <inkml:brushProperty name="ignorePressure" value="0"/>
    </inkml:brush>
  </inkml:definitions>
  <inkml:trace contextRef="#ctx0" brushRef="#br0">69100.000 43850.000 586,'-88.000'-60.000'8,"26.000"32.000"15,24.000 31.000 17,26.000 32.000 15,8.000 25.000 4,-5.000 23.000-9,-7.000 22.000-9,-5.000 22.000-8,-4.000 8.000-6,0.000-2.000-2,0.000-3.000-3,0.000-3.000-3,-2.000-1.000-7,-3.000 4.000-13,-3.000 3.000-12,-2.000 3.000-13,0.000-5.000-3,7.000-12.000 4,6.000-13.000 6,7.000-12.000 4</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2"/>
    </inkml:context>
    <inkml:brush xml:id="br0">
      <inkml:brushProperty name="width" value="0.0391584411263466" units="cm"/>
      <inkml:brushProperty name="height" value="0.0391584411263466" units="cm"/>
      <inkml:brushProperty name="color" value="#00bff3"/>
      <inkml:brushProperty name="ignorePressure" value="0"/>
    </inkml:brush>
  </inkml:definitions>
  <inkml:trace contextRef="#ctx0" brushRef="#br0">70650.000 43850.000 561,'1.000'-61.000'10,"4.000"28.000"19,3.000 28.000 19,3.000 29.000 19,-1.000 22.000 4,-2.000 20.000-12,-3.000 18.000-11,-3.000 20.000-11,-6.000 8.000-10,-5.000 1.000-6,-7.000-1.000-7,-5.000 1.000-7,-8.000-1.000-7,-5.000 1.000-10,-7.000-1.000-10,-5.000 1.000-9,-3.000-7.000-8,4.000-12.000-3,3.000-13.000-5,3.000-12.000-5,4.000-12.000-1,7.000-8.000 1,6.000-10.000 0,7.000-9.000 2</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9"/>
    </inkml:context>
    <inkml:brush xml:id="br0">
      <inkml:brushProperty name="width" value="0.0428171306848526" units="cm"/>
      <inkml:brushProperty name="height" value="0.0428171306848526" units="cm"/>
      <inkml:brushProperty name="color" value="#00bff3"/>
      <inkml:brushProperty name="ignorePressure" value="0"/>
    </inkml:brush>
  </inkml:definitions>
  <inkml:trace contextRef="#ctx0" brushRef="#br0">71000.000 19350.000 513,'-44.000'-4.000'8,"13.000"-5.000"13,12.000-7.000 15,13.000-5.000 15,12.000-4.000 3,13.000 0.000-6,12.000 0.000-8,13.000 0.000-6,15.000 0.000-4,19.000 0.000-1,19.000 0.000-2,19.000 0.000-1,13.000-2.000-3,10.000-3.000-2,10.000-3.000-4,9.000-2.000-4,1.000 2.000-5,-6.000 9.000-8,-6.000 10.000-7,-6.000 10.000-10,-15.000 8.000-1,-21.000 10.000 2,-22.000 10.000 3,-22.000 9.000 3,-21.000 10.000-7,-18.000 14.000-16,-19.000 11.000-18,-18.000 14.000-16,-12.000-3.000-5,-3.000-15.000 9,-3.000-15.000 8,-2.000-16.000 9</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2"/>
    </inkml:context>
    <inkml:brush xml:id="br0">
      <inkml:brushProperty name="width" value="0.0317175835371017" units="cm"/>
      <inkml:brushProperty name="height" value="0.0317175835371017" units="cm"/>
      <inkml:brushProperty name="color" value="#00bff3"/>
      <inkml:brushProperty name="ignorePressure" value="0"/>
    </inkml:brush>
  </inkml:definitions>
  <inkml:trace contextRef="#ctx0" brushRef="#br0">70650.000 44700.000 693,'48.000'-72.000'3,"-3.000"6.000"4,-3.000 7.000 5,-2.000 6.000 5,-3.000 6.000 4,1.000 6.000 5,-1.000 7.000 5,1.000 6.000 5,1.000 4.000-1,3.000 4.000-7,3.000 3.000-6,4.000 3.000-6,-1.000 4.000-4,-3.000 7.000 1,-3.000 6.000 0,-2.000 7.000 0,-5.000 4.000-11,-2.000 3.000-24,-3.000 3.000-23,-3.000 4.000-22</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3"/>
    </inkml:context>
    <inkml:brush xml:id="br0">
      <inkml:brushProperty name="width" value="0.0481791272759438" units="cm"/>
      <inkml:brushProperty name="height" value="0.0481791272759438" units="cm"/>
      <inkml:brushProperty name="color" value="#00bff3"/>
      <inkml:brushProperty name="ignorePressure" value="0"/>
    </inkml:brush>
  </inkml:definitions>
  <inkml:trace contextRef="#ctx0" brushRef="#br0">71800.000 43050.000 456,'0.000'-82.000'52,"0.000"39.000"5,0.000 36.000 3,0.000 39.000 5,-2.000 24.000-3,-3.000 13.000-10,-3.000 12.000-9,-2.000 13.000-10,-5.000 9.000-7,-2.000 6.000-3,-3.000 7.000-4,-3.000 6.000-3,-6.000 9.000-3,-5.000 13.000-3,-7.000 12.000-2,-5.000 13.000-4,-6.000 1.000-3,-3.000-9.000-8,-3.000-10.000-7,-2.000-8.000-7,2.000-11.000-3,9.000-8.000 1,10.000-10.000-1,10.000-9.000 2,5.000-10.000-4,4.000-9.000-6,3.000-10.000-6,3.000-8.000-6,9.000-25.000-4,16.000-36.000-3,15.000-39.000-3,17.000-36.000-1,11.000-22.000 3,10.000-2.000 12,10.000-3.000 12,9.000-3.000 11,2.000 2.000 9,-2.000 10.000 7,-3.000 10.000 7,-3.000 9.000 8,-7.000 9.000 5,-9.000 9.000 6,-10.000 10.000 5,-8.000 10.000 5,-8.000 5.000 2,-2.000 4.000-1,-3.000 3.000-1,-3.000 3.000-1,-7.000 10.000-2,-9.000 20.000-4,-10.000 18.000-4,-8.000 20.000-3,-6.000 5.000-6,1.000-6.000-10,-1.000-6.000-8,1.000-6.000-9,7.000-9.000-5,16.000-8.000-1,15.000-10.000 0,17.000-9.000-1,8.000-10.000-2,4.000-9.000-3,3.000-10.000-3,3.000-8.000-2,3.000-9.000-1,3.000-6.000 4,3.000-6.000 3,4.000-6.000 4,-4.000-1.000 1,-9.000 7.000 0,-10.000 6.000 1,-8.000 7.000 0,-12.000 11.000 13,-12.000 20.000 26,-13.000 18.000 27,-12.000 20.000 26,-9.000 13.000 6,-2.000 9.000-14,-3.000 10.000-15,-3.000 10.000-15,1.000-1.000-9,6.000-9.000-6,7.000-10.000-6,6.000-8.000-6,3.000-6.000-3,0.000 1.000 0,0.000-1.000-1,0.000 1.000 0,3.000-3.000-3,6.000-2.000-4,7.000-3.000-6,6.000-3.000-4,4.000-6.000-4,4.000-5.000-2,3.000-7.000-4,3.000-5.000-2,3.000-6.000-1,3.000-3.000 1,3.000-3.000 2,4.000-2.000 0,1.000-9.000 2,0.000-12.000 3,0.000-13.000 2,0.000-12.000 2,-2.000-7.000 3,-3.000 1.000 1,-3.000-1.000 3,-2.000 1.000 2,-6.000-1.000 1,-6.000 1.000 0,-6.000-1.000 0,-6.000 1.000 1,-9.000 4.000-1,-8.000 9.000 0,-10.000 10.000 0,-9.000 10.000 0,-13.000 8.000-2,-16.000 10.000-5,-15.000 10.000-4,-15.000 9.000-4,-4.000 6.000-3,9.000 3.000-1,10.000 3.000-1,10.000 4.000-1,5.000 1.000 0,4.000 0.000 2,3.000 0.000 1,3.000 0.000 1</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4"/>
    </inkml:context>
    <inkml:brush xml:id="br0">
      <inkml:brushProperty name="width" value="0.0351367704570293" units="cm"/>
      <inkml:brushProperty name="height" value="0.0351367704570293" units="cm"/>
      <inkml:brushProperty name="color" value="#00bff3"/>
      <inkml:brushProperty name="ignorePressure" value="0"/>
    </inkml:brush>
  </inkml:definitions>
  <inkml:trace contextRef="#ctx0" brushRef="#br0">69950.000 42850.000 626,'29.000'-66.000'7,"10.000"19.000"16,10.000 19.000 16,9.000 19.000 14,-1.000 13.000 3,-8.000 10.000-10,-10.000 10.000-12,-9.000 9.000-10,-10.000 9.000-6,-9.000 9.000 0,-10.000 10.000-1,-8.000 10.000 0,-14.000 10.000-4,-15.000 13.000-5,-15.000 12.000-7,-16.000 13.000-7,-7.000 2.000-3,4.000-5.000-2,3.000-7.000-3,3.000-5.000-1,7.000-9.000 0,14.000-9.000-1,11.000-10.000 1,14.000-8.000 0,14.000-9.000 0,20.000-6.000 2,18.000-6.000 2,20.000-6.000 0,10.000-2.000 3,3.000 3.000 2,3.000 3.000 2,4.000 4.000 3,-4.000 1.000 2,-9.000 0.000 3,-10.000 0.000 3,-8.000 0.000 2,-11.000 1.000 3,-8.000 4.000-1,-10.000 3.000 0,-9.000 3.000 1,-15.000 6.000 0,-18.000 9.000 0,-19.000 10.000 1,-18.000 10.000 1,-14.000 4.000 0,-5.000 0.000-1,-7.000 0.000 0,-5.000 0.000 0,-6.000 4.000-4,-3.000 10.000-6,-3.000 10.000-7,-2.000 9.000-6,-1.000 6.000-3,3.000 3.000 3,3.000 3.000 2,4.000 4.000 2,5.000-3.000-5,10.000-5.000-10,10.000-7.000-10,9.000-5.000-11,10.000-17.000-4,14.000-24.000 6,11.000-26.000 4,14.000-24.000 4,5.000-13.000 3,1.000 0.000-1,-1.000 0.000 0,1.000 0.000-1</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5"/>
    </inkml:context>
    <inkml:brush xml:id="br0">
      <inkml:brushProperty name="width" value="0.0307823289185762" units="cm"/>
      <inkml:brushProperty name="height" value="0.0307823289185762" units="cm"/>
      <inkml:brushProperty name="color" value="#00bff3"/>
      <inkml:brushProperty name="ignorePressure" value="0"/>
    </inkml:brush>
  </inkml:definitions>
  <inkml:trace contextRef="#ctx0" brushRef="#br0">74250.000 44500.000 714,'339.000'-68.000'89,"-72.000"17.000"-20,-72.000 15.000-19,-71.000 16.000-19,-37.000 9.000-13,1.000 3.000-4,-1.000 3.000-5,1.000 4.000-5,-1.000 2.000-2,1.000 4.000-4,-1.000 3.000-1,1.000 3.000-3,-9.000 4.000-6,-15.000 7.000-10,-15.000 6.000-10,-16.000 7.000-9,-12.000 0.000-7,-5.000-2.000 1,-7.000-3.000-2,-5.000-3.000 0</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5"/>
    </inkml:context>
    <inkml:brush xml:id="br0">
      <inkml:brushProperty name="width" value="0.0303619392216206" units="cm"/>
      <inkml:brushProperty name="height" value="0.0303619392216206" units="cm"/>
      <inkml:brushProperty name="color" value="#00bff3"/>
      <inkml:brushProperty name="ignorePressure" value="0"/>
    </inkml:brush>
  </inkml:definitions>
  <inkml:trace contextRef="#ctx0" brushRef="#br0">74200.000 45200.000 724,'-60.000'0.000'6,"32.000"0.000"12,31.000 0.000 12,32.000 0.000 13,24.000 1.000 1,19.000 4.000-8,19.000 3.000-8,19.000 3.000-9,10.000 3.000-4,4.000 3.000-2,3.000 3.000-1,3.000 4.000-1,-2.000 1.000-10,-6.000 0.000-18,-6.000 0.000-18,-6.000 0.000-17,-15.000-2.000-8,-21.000-3.000 5,-22.000-3.000 4,-22.000-2.000 4</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6"/>
    </inkml:context>
    <inkml:brush xml:id="br0">
      <inkml:brushProperty name="width" value="0.0377782098948956" units="cm"/>
      <inkml:brushProperty name="height" value="0.0377782098948956" units="cm"/>
      <inkml:brushProperty name="color" value="#00bff3"/>
      <inkml:brushProperty name="ignorePressure" value="0"/>
    </inkml:brush>
  </inkml:definitions>
  <inkml:trace contextRef="#ctx0" brushRef="#br0">78700.000 44000.000 582,'-46.000'-68.000'2,"10.000"17.000"5,10.000 15.000 5,9.000 16.000 5,2.000 7.000 7,-2.000 1.000 9,-3.000-1.000 10,-3.000 1.000 9,-6.000 8.000 1,-5.000 20.000-6,-7.000 18.000-8,-5.000 20.000-6,-6.000 14.000-7,-3.000 14.000-8,-3.000 11.000-9,-2.000 14.000-7,-5.000 2.000-3,-2.000-6.000-2,-3.000-6.000 1,-3.000-6.000-1,-1.000-7.000-3,4.000-6.000-7,3.000-6.000-7,3.000-6.000-8,7.000-9.000-6,14.000-8.000-5,11.000-10.000-7,14.000-9.000-6,11.000-10.000 1,14.000-9.000 4,11.000-10.000 6,14.000-8.000 5,2.000-6.000 5,-6.000 1.000 7,-6.000-1.000 5,-6.000 1.000 6,-2.000-1.000 3,3.000 1.000 2,3.000-1.000 0,4.000 1.000 2</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6"/>
    </inkml:context>
    <inkml:brush xml:id="br0">
      <inkml:brushProperty name="width" value="0.0439378581941128" units="cm"/>
      <inkml:brushProperty name="height" value="0.0439378581941128" units="cm"/>
      <inkml:brushProperty name="color" value="#00bff3"/>
      <inkml:brushProperty name="ignorePressure" value="0"/>
    </inkml:brush>
  </inkml:definitions>
  <inkml:trace contextRef="#ctx0" brushRef="#br0">78400.000 44300.000 500,'26.000'-27.000'1,"4.000"-3.000"0,3.000-3.000 1,3.000-2.000 0,-1.000 3.000 7,-2.000 14.000 10,-3.000 11.000 12,-3.000 14.000 11,-6.000 13.000 4,-5.000 16.000-5,-7.000 15.000-3,-5.000 17.000-5,-4.000 8.000-3,0.000 4.000-4,0.000 3.000-3,0.000 3.000-3,0.000-2.000-3,0.000-6.000-1,0.000-6.000-2,0.000-6.000-2,3.000-7.000-4,6.000-6.000-4,7.000-6.000-4,6.000-6.000-6,4.000-10.000-1,4.000-12.000 0,3.000-13.000 0,3.000-12.000 0,12.000-18.000 0,22.000-21.000 0,22.000-22.000 0,23.000-22.000 0,10.000-18.000-1,0.000-11.000-1,0.000-14.000-2,0.000-11.000-1,-5.000-6.000-1,-9.000 4.000-1,-10.000 3.000 0,-8.000 3.000-2,-11.000 7.000 2,-8.000 14.000 1,-10.000 11.000 2,-9.000 14.000 2,-10.000 13.000 3,-9.000 16.000 3,-10.000 15.000 3,-8.000 17.000 3,-8.000 19.000 6,-2.000 26.000 9,-3.000 24.000 8,-3.000 26.000 8,-4.000 13.000 2,-3.000 4.000-3,-3.000 3.000-6,-2.000 3.000-3,-5.000-1.000-4,-2.000-2.000-4,-3.000-3.000-2,-3.000-3.000-4,-2.000-2.000-4,0.000 0.000-2,0.000 0.000-5,0.000 0.000-2,-2.000 0.000-3,-3.000 0.000-3,-3.000 0.000-2,-2.000 0.000-3,-3.000-4.000-2,1.000-5.000-1,-1.000-7.000-1,1.000-5.000-1,13.000-25.000-7,29.000-40.000-13,28.000-40.000-13,28.000-41.000-13,12.000-13.000 2,-3.000 16.000 15,-3.000 15.000 17,-2.000 17.000 16,-5.000 10.000 9,-2.000 6.000 5,-3.000 7.000 4,-3.000 6.000 4,-4.000 4.000 3,-3.000 4.000-1,-3.000 3.000 0,-2.000 3.000 0,-1.000 3.000-2,3.000 3.000-1,3.000 3.000-3,4.000 4.000-1,-3.000-1.000-4,-5.000-3.000-6,-7.000-3.000-4,-5.000-2.000-6,-4.000-8.000-3,0.000-8.000-1,0.000-10.000-3,0.000-9.000 0,-2.000-1.000 0,-3.000 10.000 5,-3.000 10.000 5,-2.000 9.000 5</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7"/>
    </inkml:context>
    <inkml:brush xml:id="br0">
      <inkml:brushProperty name="width" value="0.0507581233978271" units="cm"/>
      <inkml:brushProperty name="height" value="0.0507581233978271" units="cm"/>
      <inkml:brushProperty name="color" value="#00bff3"/>
      <inkml:brushProperty name="ignorePressure" value="0"/>
    </inkml:brush>
  </inkml:definitions>
  <inkml:trace contextRef="#ctx0" brushRef="#br0">81650.000 43000.000 433,'1.000'-49.000'0,"4.000"4.000"0,3.000 3.000 1,3.000 3.000-1,1.000 1.000 3,1.000 1.000 3,-1.000-1.000 5,1.000 1.000 3,-3.000 1.000 4,-2.000 3.000 1,-3.000 3.000 2,-3.000 4.000 2,-2.000 11.000 4,0.000 23.000 9,0.000 22.000 7,0.000 22.000 9,-4.000 15.000 0,-5.000 9.000-7,-7.000 10.000-6,-5.000 10.000-7,-8.000 11.000-5,-5.000 17.000-3,-7.000 15.000-5,-5.000 16.000-3,-8.000 16.000-3,-5.000 20.000-2,-7.000 18.000-3,-5.000 20.000-3,-6.000 6.000-3,-3.000-2.000-6,-3.000-3.000-5,-2.000-3.000-6,-1.000-4.000-4,3.000-3.000-5,3.000-3.000-5,4.000-2.000-4,5.000-8.000-1,10.000-8.000 3,10.000-10.000 2,9.000-9.000 3,6.000-15.000-1,3.000-18.000-6,3.000-19.000-6,4.000-18.000-6</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7"/>
    </inkml:context>
    <inkml:brush xml:id="br0">
      <inkml:brushProperty name="width" value="0.0322410762310028" units="cm"/>
      <inkml:brushProperty name="height" value="0.0322410762310028" units="cm"/>
      <inkml:brushProperty name="color" value="#00bff3"/>
      <inkml:brushProperty name="ignorePressure" value="0"/>
    </inkml:brush>
  </inkml:definitions>
  <inkml:trace contextRef="#ctx0" brushRef="#br0">81550.000 44300.000 682,'51.000'-93.000'3,"4.000"17.000"5,3.000 15.000 5,3.000 16.000 6,-4.000 12.000 4,-8.000 9.000 5,-10.000 10.000 3,-9.000 10.000 3,-9.000 8.000 1,-5.000 10.000-5,-7.000 10.000-5,-5.000 9.000-4,-8.000 9.000-4,-5.000 9.000-4,-7.000 10.000-3,-5.000 10.000-4,-6.000-1.000-5,-3.000-9.000-3,-3.000-10.000-4,-2.000-8.000-5,2.000-8.000-4,9.000-2.000-5,10.000-3.000-4,10.000-3.000-5,4.000-2.000-1,0.000 0.000 4,0.000 0.000 2,0.000 0.000 4,4.000-2.000 4,10.000-3.000 5,10.000-3.000 5,9.000-2.000 5,2.000-1.000 3,-2.000 3.000-1,-3.000 3.000 0,-3.000 4.000-1,-6.000 2.000 3,-5.000 4.000 6,-7.000 3.000 6,-5.000 3.000 6,-12.000 4.000 2,-16.000 7.000 2,-15.000 6.000 0,-15.000 7.000 2,-12.000 0.000-4,-6.000-2.000-5,-6.000-3.000-6,-6.000-3.000-7,-2.000-2.000-7,3.000 0.000-9,3.000 0.000-9,4.000 0.000-9,7.000-4.000-8,13.000-5.000-8,12.000-7.000-8,13.000-5.000-8</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7"/>
    </inkml:context>
    <inkml:brush xml:id="br0">
      <inkml:brushProperty name="width" value="0.0343691781163216" units="cm"/>
      <inkml:brushProperty name="height" value="0.0343691781163216" units="cm"/>
      <inkml:brushProperty name="color" value="#00bff3"/>
      <inkml:brushProperty name="ignorePressure" value="0"/>
    </inkml:brush>
  </inkml:definitions>
  <inkml:trace contextRef="#ctx0" brushRef="#br0">82700.000 44050.000 640,'-18.000'-71.000'4,"17.000"10.000"11,15.000 10.000 9,16.000 9.000 9,7.000 9.000 3,1.000 9.000-8,-1.000 10.000-6,1.000 10.000-6,7.000 4.000-1,16.000 0.000 7,15.000 0.000 6,17.000 0.000 6,10.000 1.000-1,6.000 4.000-8,7.000 3.000-9,6.000 3.000-9,1.000 1.000-5,-3.000 1.000-5,-3.000-1.000-2,-2.000 1.000-4,-11.000-1.000-5,-15.000 1.000-8,-15.000-1.000-8,-16.000 1.000-7</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9"/>
    </inkml:context>
    <inkml:brush xml:id="br0">
      <inkml:brushProperty name="width" value="0.0392580330371857" units="cm"/>
      <inkml:brushProperty name="height" value="0.0392580330371857" units="cm"/>
      <inkml:brushProperty name="color" value="#00bff3"/>
      <inkml:brushProperty name="ignorePressure" value="0"/>
    </inkml:brush>
  </inkml:definitions>
  <inkml:trace contextRef="#ctx0" brushRef="#br0">71150.000 20050.000 560,'-85.000'21.000'67,"32.000"-5.000"-5,31.000-7.000-6,32.000-5.000-6,24.000-4.000-5,19.000 0.000-5,19.000 0.000-5,19.000 0.000-5,23.000-2.000-6,28.000-3.000-7,28.000-3.000-7,29.000-2.000-6,7.000-1.000-10,-12.000 3.000-9,-13.000 3.000-9,-12.000 4.000-11,-19.000 1.000-7,-25.000 0.000-5,-25.000 0.000-4,-25.000 0.000-5,-18.000-2.000 0,-8.000-3.000 6,-10.000-3.000 5,-9.000-2.000 6</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7"/>
    </inkml:context>
    <inkml:brush xml:id="br0">
      <inkml:brushProperty name="width" value="0.039608046412468" units="cm"/>
      <inkml:brushProperty name="height" value="0.039608046412468" units="cm"/>
      <inkml:brushProperty name="color" value="#00bff3"/>
      <inkml:brushProperty name="ignorePressure" value="0"/>
    </inkml:brush>
  </inkml:definitions>
  <inkml:trace contextRef="#ctx0" brushRef="#br0">83700.000 43150.000 555,'-68.000'-54.000'40,"17.000"45.000"9,15.000 43.000 9,16.000 45.000 10,5.000 21.000-1,-2.000 0.000-12,-3.000 0.000-12,-3.000 0.000-12,-7.000 15.000-11,-9.000 32.000-8,-10.000 31.000-11,-8.000 32.000-8,-1.000 2.000-9,9.000-24.000-10,10.000-26.000-10,10.000-24.000-8,7.000-23.000-3,6.000-18.000 7,7.000-19.000 5,6.000-18.000 8,4.000-14.000-1,4.000-5.000-7,3.000-7.000-5,3.000-5.000-7</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8"/>
    </inkml:context>
    <inkml:brush xml:id="br0">
      <inkml:brushProperty name="width" value="0.0398388542234898" units="cm"/>
      <inkml:brushProperty name="height" value="0.0398388542234898" units="cm"/>
      <inkml:brushProperty name="color" value="#00bff3"/>
      <inkml:brushProperty name="ignorePressure" value="0"/>
    </inkml:brush>
  </inkml:definitions>
  <inkml:trace contextRef="#ctx0" brushRef="#br0">85900.000 42900.000 552,'56.000'-113.000'7,"13.000"26.000"16,12.000 24.000 15,13.000 26.000 15,4.000 21.000 4,-3.000 19.000-7,-3.000 19.000-8,-2.000 19.000-7,-9.000 9.000-5,-12.000 0.000-4,-13.000 0.000-2,-12.000 0.000-3,-12.000 1.000-5,-8.000 4.000-3,-10.000 3.000-5,-9.000 3.000-4,-18.000 3.000-3,-24.000 3.000-5,-26.000 3.000-4,-24.000 4.000-4,-15.000-1.000-2,-3.000-3.000 1,-3.000-3.000-1,-2.000-2.000 1,2.000-6.000 0,9.000-6.000-1,10.000-6.000 0,10.000-6.000 0,10.000-6.000 1,13.000-2.000 2,12.000-3.000 2,13.000-3.000 2,13.000-2.000 0,17.000 0.000 1,15.000 0.000-1,16.000 0.000-1,10.000 0.000 1,7.000 0.000 1,6.000 0.000 2,7.000 0.000 0,-3.000 0.000 4,-8.000 0.000 3,-10.000 0.000 4,-9.000 0.000 5,-7.000 0.000 0,-3.000 0.000-1,-3.000 0.000-1,-2.000 0.000-2,-5.000 1.000-1,-2.000 4.000 1,-3.000 3.000 0,-3.000 3.000 1,-10.000 6.000 0,-16.000 9.000-1,-15.000 10.000 0,-15.000 10.000-1,-11.000 2.000-2,-2.000-3.000-3,-3.000-3.000-3,-3.000-2.000-3,2.000-3.000-5,10.000 1.000-6,10.000-1.000-7,9.000 1.000-6</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8"/>
    </inkml:context>
    <inkml:brush xml:id="br0">
      <inkml:brushProperty name="width" value="0.0442615561187267" units="cm"/>
      <inkml:brushProperty name="height" value="0.0442615561187267" units="cm"/>
      <inkml:brushProperty name="color" value="#00bff3"/>
      <inkml:brushProperty name="ignorePressure" value="0"/>
    </inkml:brush>
  </inkml:definitions>
  <inkml:trace contextRef="#ctx0" brushRef="#br0">87300.000 43500.000 497,'46.000'-66.000'1,"-5.000"19.000"5,-7.000 19.000 4,-5.000 19.000 4,-4.000 7.000 2,0.000-3.000 4,0.000-3.000 2,0.000-2.000 3,0.000 3.000 4,0.000 14.000 5,0.000 11.000 5,0.000 14.000 6,-2.000 10.000 0,-3.000 9.000-5,-3.000 10.000-3,-2.000 10.000-4,-8.000 8.000-5,-8.000 10.000-6,-10.000 10.000-4,-9.000 9.000-5,-12.000 4.000-7,-11.000 1.000-10,-14.000-1.000-9,-11.000 1.000-9,-7.000-4.000-4,0.000-6.000 1,0.000-6.000 1,0.000-6.000 1,6.000-10.000-4,13.000-12.000-10,12.000-13.000-10,13.000-12.000-10</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8"/>
    </inkml:context>
    <inkml:brush xml:id="br0">
      <inkml:brushProperty name="width" value="0.0322841703891754" units="cm"/>
      <inkml:brushProperty name="height" value="0.0322841703891754" units="cm"/>
      <inkml:brushProperty name="color" value="#00bff3"/>
      <inkml:brushProperty name="ignorePressure" value="0"/>
    </inkml:brush>
  </inkml:definitions>
  <inkml:trace contextRef="#ctx0" brushRef="#br0">87250.000 44400.000 681,'25.000'-49.000'0,"0.000"4.000"0,0.000 3.000 0,0.000 3.000 0,4.000-2.000 4,10.000-6.000 7,10.000-6.000 7,9.000-6.000 8,4.000 1.000 3,1.000 9.000-3,-1.000 10.000-3,1.000 10.000-2,-3.000 5.000 1,-2.000 4.000 2,-3.000 3.000 3,-3.000 3.000 4,-4.000 3.000-4,-3.000 3.000-8,-3.000 3.000-10,-2.000 4.000-7,-1.000 2.000-11,3.000 4.000-9,3.000 3.000-10,4.000 3.000-11,-3.000-1.000-4,-5.000-2.000 0,-7.000-3.000 0,-5.000-3.000 1</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9"/>
    </inkml:context>
    <inkml:brush xml:id="br0">
      <inkml:brushProperty name="width" value="0.0417648926377296" units="cm"/>
      <inkml:brushProperty name="height" value="0.0417648926377296" units="cm"/>
      <inkml:brushProperty name="color" value="#00bff3"/>
      <inkml:brushProperty name="ignorePressure" value="0"/>
    </inkml:brush>
  </inkml:definitions>
  <inkml:trace contextRef="#ctx0" brushRef="#br0">88950.000 43000.000 526,'23.000'-90.000'6,"-3.000"23.000"13,-3.000 22.000 11,-2.000 22.000 13,-8.000 19.000 6,-8.000 20.000 2,-10.000 18.000 1,-9.000 20.000 2,-10.000 16.000-4,-9.000 16.000-9,-10.000 15.000-10,-8.000 17.000-8,-4.000 7.000-8,3.000 0.000-7,3.000 0.000-7,4.000 0.000-6,4.000 0.000-2,6.000 0.000 0,7.000 0.000 2,6.000 0.000 1,4.000-5.000-8,4.000-9.000-16,3.000-10.000-16,3.000-8.000-17,6.000-14.000-7,9.000-15.000 3,10.000-15.000 3,10.000-16.000 3</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09"/>
    </inkml:context>
    <inkml:brush xml:id="br0">
      <inkml:brushProperty name="width" value="0.0543288737535477" units="cm"/>
      <inkml:brushProperty name="height" value="0.0543288737535477" units="cm"/>
      <inkml:brushProperty name="color" value="#00bff3"/>
      <inkml:brushProperty name="ignorePressure" value="0"/>
    </inkml:brush>
  </inkml:definitions>
  <inkml:trace contextRef="#ctx0" brushRef="#br0">89950.000 43800.000 404,'21.000'-55.000'3,"-5.000"-9.000"3,-7.000-10.000 6,-5.000-8.000 3,-6.000 0.000 3,-3.000 14.000-1,-3.000 11.000 0,-2.000 14.000 0,-8.000 10.000 2,-8.000 9.000 5,-10.000 10.000 5,-9.000 10.000 5,-7.000 13.000 0,-3.000 19.000-4,-3.000 19.000-4,-2.000 19.000-3,-3.000 15.000-4,1.000 13.000-2,-1.000 12.000-2,1.000 13.000-2,1.000 2.000-2,3.000-5.000-1,3.000-7.000-1,4.000-5.000-1,7.000-8.000-1,13.000-5.000 0,12.000-7.000-1,13.000-5.000 1,7.000-9.000-5,4.000-9.000-9,3.000-10.000-7,3.000-8.000-9,7.000-11.000-5,14.000-8.000 0,11.000-10.000-3,14.000-9.000 0,10.000-12.000-1,9.000-11.000-1,10.000-14.000 0,10.000-11.000 0,5.000-15.000 0,4.000-16.000 4,3.000-15.000 2,3.000-15.000 3,-1.000-15.000 2,-2.000-12.000 2,-3.000-13.000 0,-3.000-12.000 2,-6.000-4.000 3,-5.000 7.000 2,-7.000 6.000 3,-5.000 7.000 3,-6.000 7.000 3,-3.000 9.000 4,-3.000 10.000 3,-2.000 10.000 4,-6.000 8.000 4,-6.000 10.000 2,-6.000 10.000 3,-6.000 9.000 3,-13.000 21.000 9,-19.000 35.000 16,-18.000 35.000 16,-19.000 34.000 15,-15.000 24.000 2,-8.000 17.000-15,-10.000 15.000-13,-9.000 16.000-14,-4.000 10.000-9,4.000 7.000-3,3.000 6.000-4,3.000 7.000-2,3.000-1.000-3,3.000-6.000-4,3.000-6.000-3,4.000-6.000-4,7.000-12.000-4,13.000-15.000-6,12.000-15.000-6,13.000-16.000-7,9.000-13.000-3,6.000-9.000-2,7.000-10.000-1,6.000-8.000-1,7.000-9.000-3,10.000-6.000-4,10.000-6.000-6,9.000-6.000-4,9.000-9.000-3,9.000-8.000 1,10.000-10.000 0,10.000-9.000 0,2.000-15.000 5,-3.000-18.000 7,-3.000-19.000 8,-2.000-18.000 8,-5.000-12.000 6,-2.000-3.000 3,-3.000-3.000 4,-3.000-2.000 3,-9.000 2.000 5,-11.000 9.000 4,-14.000 10.000 5,-11.000 10.000 6,-7.000 10.000 4,0.000 13.000 6,0.000 12.000 7,0.000 13.000 5,-8.000 20.000 7,-16.000 28.000 5,-15.000 28.000 8,-15.000 29.000 5,-9.000 16.000-2,1.000 7.000-12,-1.000 6.000-12,1.000 7.000-11,-1.000 0.000-7,1.000-2.000-2,-1.000-3.000-1,1.000-3.000-2,2.000-6.000-2,7.000-5.000-4,6.000-7.000-2,7.000-5.000-5,5.000-8.000-3,7.000-5.000-4,6.000-7.000-6,7.000-5.000-4,7.000-9.000-5,9.000-9.000-7,10.000-10.000-5,10.000-8.000-7,7.000-9.000-1,6.000-6.000 2,7.000-6.000 2,6.000-6.000 3,7.000-12.000 2,10.000-15.000 4,10.000-15.000 3,9.000-16.000 4,2.000-12.000 1,-2.000-5.000 3,-3.000-7.000 0,-3.000-5.000 3,-9.000-6.000 2,-11.000-3.000 5,-14.000-3.000 4,-11.000-2.000 5,-12.000 0.000 5,-9.000 7.000 3,-10.000 6.000 6,-8.000 7.000 3,-12.000 7.000 3,-12.000 9.000 0,-13.000 10.000-1,-12.000 10.000 1,-21.000 8.000-2,-28.000 10.000-2,-28.000 10.000-3,-27.000 9.000-2,-28.000 17.000-9,-24.000 25.000-13,-26.000 25.000-14,-24.000 25.000-14,10.000 6.000-5,47.000-12.000 3,47.000-13.000 5,48.000-12.000 3,22.000-7.000 0,1.000 1.000-4,-1.000-1.000-4,1.000 1.000-5</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21"/>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12800.000 8700.000 999,'-22.000'-49.000'-6,"6.000"4.000"-12,7.000 3.000-12,6.000 3.000-12</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23"/>
    </inkml:context>
    <inkml:brush xml:id="br0">
      <inkml:brushProperty name="width" value="0.0438011027872562" units="cm"/>
      <inkml:brushProperty name="height" value="0.0438011027872562" units="cm"/>
      <inkml:brushProperty name="color" value="#fed406"/>
      <inkml:brushProperty name="ignorePressure" value="0"/>
    </inkml:brush>
  </inkml:definitions>
  <inkml:trace contextRef="#ctx0" brushRef="#br0">6800.000 6950.000 502,'-58.000'-25.000'0,"-16.000"0.000"0,-15.000 0.000 0,-15.000 0.000 0,0.000 3.000 1,20.000 6.000 2,18.000 7.000 2,20.000 6.000 2,8.000 3.000 3,1.000 0.000 4,-1.000 0.000 3,1.000 0.000 3,16.000-5.000 6,35.000-9.000 5,35.000-10.000 6,34.000-8.000 7,27.000-12.000-1,23.000-12.000-8,22.000-13.000-7,22.000-12.000-7,13.000-9.000-6,7.000-2.000-3,6.000-3.000-2,7.000-3.000-3,-3.000 1.000-3,-8.000 6.000-4,-10.000 7.000-2,-9.000 6.000-3,-10.000 4.000-1,-9.000 4.000 0,-10.000 3.000 2,-8.000 3.000 0,-3.000-1.000 0,7.000-2.000-2,6.000-3.000 0,7.000-3.000-2,-9.000 4.000-1,-21.000 13.000 1,-22.000 12.000 0,-22.000 13.000 0,-21.000 15.000 1,-18.000 19.000 0,-19.000 19.000 1,-18.000 19.000 1,-18.000 12.000 2,-16.000 6.000 4,-15.000 7.000 5,-15.000 6.000 4,-14.000 9.000 3,-8.000 13.000 2,-10.000 12.000 2,-9.000 13.000 2,-4.000 4.000-1,4.000-3.000-3,3.000-3.000-3,3.000-2.000-3,-1.000 0.000-4,-2.000 7.000-2,-3.000 6.000-3,-3.000 7.000-3,-4.000 7.000-1,-3.000 9.000-1,-3.000 10.000 0,-2.000 10.000 0,-5.000 4.000 0,-2.000 0.000 0,-3.000 0.000 0,-3.000 0.000 1,4.000-8.000 0,13.000-16.000 0,12.000-15.000 1,13.000-15.000 1,10.000-15.000 0,10.000-12.000 0,10.000-13.000 0,9.000-12.000 0,7.000-24.000 0,7.000-34.000 1,6.000-35.000 1,7.000-33.000-1,7.000-36.000-1,9.000-33.000-6,10.000-35.000-4,10.000-34.000-4,4.000-20.000-4,0.000-2.000 0,0.000-3.000-1,0.000-3.000-1,0.000-10.000 1,0.000-16.000 3,0.000-15.000 1,0.000-15.000 4,0.000 0.000 1,0.000 20.000 1,0.000 18.000 3,0.000 20.000 0,-2.000 14.000 3,-3.000 14.000 1,-3.000 11.000 3,-2.000 14.000 1,-5.000 13.000 2,-2.000 16.000 2,-3.000 15.000 2,-3.000 17.000 2,-2.000 14.000 2,0.000 17.000 3,0.000 15.000 2,0.000 16.000 4,6.000 26.000 2,13.000 38.000 3,12.000 37.000 4,13.000 38.000 2,6.000 21.000 0,0.000 7.000-3,0.000 6.000-4,0.000 7.000-4,0.000 2.000-2,0.000 1.000-3,0.000-1.000-2,0.000 1.000-2,1.000 2.000-2,4.000 7.000 0,3.000 6.000 0,3.000 7.000-1,1.000 2.000 0,1.000 1.000-3,-1.000-1.000-1,1.000 1.000-2,-3.000-4.000 0,-2.000-6.000-2,-3.000-6.000 1,-3.000-6.000-1,-6.000-12.000-1,-5.000-15.000-1,-7.000-15.000-2,-5.000-16.000-1,-6.000-13.000 0,-3.000-9.000 1,-3.000-10.000 3,-2.000-8.000 1,-14.000-8.000 2,-21.000-2.000 1,-22.000-3.000 3,-22.000-3.000 2,-11.000-7.000 0,0.000-9.000-2,0.000-10.000-1,0.000-8.000-1,-10.000-9.000-3,-18.000-6.000-1,-19.000-6.000-2,-18.000-6.000-3,-14.000-6.000 0,-5.000-2.000-2,-7.000-3.000 0,-5.000-3.000-1,-4.000-4.000-2,0.000-3.000 0,0.000-3.000-2,0.000-2.000-2,7.000-1.000 0,17.000 3.000 1,15.000 3.000 0,16.000 4.000 1,15.000-1.000-2,16.000-3.000-6,15.000-3.000-4,17.000-2.000-6,16.000-6.000-3,19.000-6.000-1,19.000-6.000-2,19.000-6.000-2,9.000 2.000 1,0.000 14.000 2,0.000 11.000 2,0.000 14.000 1</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24"/>
    </inkml:context>
    <inkml:brush xml:id="br0">
      <inkml:brushProperty name="width" value="0.0468372032046318" units="cm"/>
      <inkml:brushProperty name="height" value="0.0468372032046318" units="cm"/>
      <inkml:brushProperty name="color" value="#fed406"/>
      <inkml:brushProperty name="ignorePressure" value="0"/>
    </inkml:brush>
  </inkml:definitions>
  <inkml:trace contextRef="#ctx0" brushRef="#br0">9700.000 6550.000 469,'-65.000'-4.000'20,"23.000"-5.000"-3,22.000-7.000-3,22.000-5.000-3,18.000-9.000-1,16.000-9.000 1,15.000-10.000 1,17.000-8.000 2,16.000-11.000 0,19.000-8.000 3,19.000-10.000 1,19.000-9.000 1,10.000-7.000-1,4.000-3.000-3,3.000-3.000-4,3.000-2.000-3,-1.000 0.000-4,-2.000 7.000 0,-3.000 6.000-2,-3.000 7.000-2,-4.000 4.000 0,-3.000 3.000 1,-3.000 3.000 1,-2.000 4.000 1,-9.000 2.000 0,-12.000 4.000-4,-13.000 3.000-3,-12.000 3.000-3,-13.000 7.000-2,-12.000 14.000 2,-13.000 11.000 0,-12.000 14.000 2,-16.000 13.000 1,-19.000 16.000 5,-18.000 15.000 3,-19.000 17.000 5,-15.000 11.000 2,-8.000 10.000 0,-10.000 10.000 0,-9.000 9.000 2,-5.000 7.000 0,0.000 7.000 2,0.000 6.000 1,0.000 7.000 3,-4.000 10.000-1,-5.000 16.000-4,-7.000 15.000-1,-5.000 17.000-4,-1.000 5.000-2,6.000-3.000-2,7.000-3.000-1,6.000-2.000-1,3.000-8.000-2,0.000-8.000 1,0.000-10.000 0,0.000-9.000 0,3.000-9.000-1,6.000-5.000-2,7.000-7.000-3,6.000-5.000-2,6.000-12.000-1,6.000-16.000 0,7.000-15.000 1,6.000-15.000 1,3.000-20.000-1,0.000-21.000 0,0.000-22.000-1,0.000-22.000-1,3.000-22.000-1,6.000-22.000-2,7.000-22.000-3,6.000-21.000-1,1.000-24.000-2,-3.000-25.000-1,-3.000-25.000 1,-2.000-25.000-1,-5.000-13.000 1,-2.000 1.000 0,-3.000-1.000 1,-3.000 1.000 0,1.000 5.000 1,6.000 14.000 2,7.000 11.000 2,6.000 14.000 1,3.000 7.000 3,0.000 3.000 2,0.000 3.000 2,0.000 4.000 2,0.000 11.000 4,0.000 23.000 5,0.000 22.000 4,0.000 22.000 4,6.000 29.000 6,13.000 38.000 7,12.000 37.000 5,13.000 38.000 6,4.000 24.000 0,-3.000 14.000-5,-3.000 11.000-7,-2.000 14.000-5,2.000 13.000-4,9.000 16.000-1,10.000 15.000-3,10.000 17.000-1,5.000 13.000-1,4.000 13.000 0,3.000 12.000-1,3.000 13.000 1,-1.000 4.000-2,-2.000-3.000-3,-3.000-3.000-2,-3.000-2.000-3,-4.000-9.000-3,-3.000-12.000-1,-3.000-13.000-3,-2.000-12.000-3,-6.000-15.000-1,-6.000-15.000 1,-6.000-15.000 0,-6.000-16.000 0,-6.000-15.000 0,-2.000-11.000 1,-3.000-14.000 0,-3.000-11.000 0,-18.000-17.000 3,-31.000-18.000 4,-31.000-19.000 3,-31.000-18.000 4,-18.000-20.000 1,-3.000-18.000-2,-3.000-19.000-1,-2.000-18.000-2,-5.000-14.000-2,-2.000-5.000-2,-3.000-7.000-2,-3.000-5.000-3,-2.000-4.000-2,0.000 0.000-2,0.000 0.000-3,0.000 0.000-2,0.000 3.000-4,0.000 6.000-3,0.000 7.000-4,0.000 6.000-4,4.000 7.000-3,10.000 10.000-3,10.000 10.000-4,9.000 9.000-2,10.000 7.000-2,14.000 7.000-2,11.000 6.000-1,14.000 7.000-2</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33"/>
    </inkml:context>
    <inkml:brush xml:id="br0">
      <inkml:brushProperty name="width" value="0.0487397611141205" units="cm"/>
      <inkml:brushProperty name="height" value="0.0487397611141205" units="cm"/>
      <inkml:brushProperty name="color" value="#fed406"/>
      <inkml:brushProperty name="ignorePressure" value="0"/>
    </inkml:brush>
  </inkml:definitions>
  <inkml:trace contextRef="#ctx0" brushRef="#br0">52800.000 37350.000 451,'-61.000'118.000'127,"-22.000"39.000"-26,-22.000 36.000-27,-21.000 39.000-26,-10.000 16.000-16,3.000-3.000-5,3.000-3.000-5,4.000-2.000-5,1.000-6.000-3,0.000-6.000-2,0.000-6.000 0,0.000-6.000-2,7.000-7.000-1,17.000-6.000 0,15.000-6.000-1,16.000-6.000 1,15.000-15.000-2,16.000-21.000-2,15.000-22.000-1,17.000-22.000-3,16.000-21.000-1,19.000-18.000-1,19.000-19.000-1,19.000-18.000-2,18.000-20.000-1,19.000-18.000-3,19.000-19.000-2,19.000-18.000-1,10.000-25.000-2,4.000-27.000-1,3.000-28.000 0,3.000-28.000 0,-7.000-12.000 0,-15.000 7.000 0,-15.000 6.000 1,-16.000 7.000-1,-19.000 11.000 3,-22.000 20.000 4,-22.000 18.000 4,-21.000 20.000 4,-26.000 8.000 2,-28.000 1.000 0,-28.000-1.000 0,-27.000 1.000 1,-23.000 10.000 0,-16.000 22.000 0,-15.000 22.000 0,-15.000 23.000 0,-11.000 19.000 1,-2.000 19.000 0,-3.000 19.000 1,-3.000 19.000 0,4.000 12.000-7,13.000 6.000-19,12.000 7.000-16,13.000 6.000-19,20.000-8.000-2,28.000-22.000 10,28.000-22.000 11,29.000-21.000 11,11.000-12.000 2,-2.000 1.000-6,-3.000-1.000-6,-3.000 1.000-6</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39"/>
    </inkml:context>
    <inkml:brush xml:id="br0">
      <inkml:brushProperty name="width" value="0.0447010770440102" units="cm"/>
      <inkml:brushProperty name="height" value="0.0447010770440102" units="cm"/>
      <inkml:brushProperty name="color" value="#00bff3"/>
      <inkml:brushProperty name="ignorePressure" value="0"/>
    </inkml:brush>
  </inkml:definitions>
  <inkml:trace contextRef="#ctx0" brushRef="#br0">74150.000 18400.000 492,'112.000'-68.000'77,"-24.000"17.000"-17,-26.000 15.000-17,-24.000 16.000-17,-6.000 9.000-5,17.000 3.000 5,15.000 3.000 6,16.000 4.000 5,5.000 4.000 0,-2.000 6.000-5,-3.000 7.000-5,-3.000 6.000-5,-10.000 9.000-4,-16.000 13.000-3,-15.000 12.000-2,-15.000 13.000-2,-18.000 12.000-4,-19.000 13.000-3,-18.000 12.000-6,-19.000 13.000-3,-19.000 9.000-3,-19.000 6.000-3,-18.000 7.000-1,-19.000 6.000-3,-4.000-5.000 0,14.000-16.000 3,11.000-15.000 3,14.000-15.000 2,13.000-14.000 4,16.000-8.000 4,15.000-10.000 3,17.000-9.000 3,21.000-10.000 1,28.000-9.000-3,28.000-10.000-4,29.000-8.000-4,18.000-15.000-8,9.000-19.000-13,10.000-18.000-14,10.000-19.000-12,2.000-18.000-6,-3.000-15.000 3,-3.000-15.000 2,-2.000-16.000 3,-12.000 1.000 4,-19.000 19.000 5,-18.000 19.000 6,-19.000 19.000 5</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21:03:21"/>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12800.000 8700.000 999,'-22.000'-49.000'-6,"6.000"4.000"-12,7.000 3.000-12,6.000 3.000-12</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21:03:23"/>
    </inkml:context>
    <inkml:brush xml:id="br0">
      <inkml:brushProperty name="width" value="0.0438011027872562" units="cm"/>
      <inkml:brushProperty name="height" value="0.0438011027872562" units="cm"/>
      <inkml:brushProperty name="color" value="#fed406"/>
      <inkml:brushProperty name="ignorePressure" value="0"/>
    </inkml:brush>
  </inkml:definitions>
  <inkml:trace contextRef="#ctx0" brushRef="#br0">6800.000 6950.000 502,'-58.000'-25.000'0,"-16.000"0.000"0,-15.000 0.000 0,-15.000 0.000 0,0.000 3.000 1,20.000 6.000 2,18.000 7.000 2,20.000 6.000 2,8.000 3.000 3,1.000 0.000 4,-1.000 0.000 3,1.000 0.000 3,16.000-5.000 6,35.000-9.000 5,35.000-10.000 6,34.000-8.000 7,27.000-12.000-1,23.000-12.000-8,22.000-13.000-7,22.000-12.000-7,13.000-9.000-6,7.000-2.000-3,6.000-3.000-2,7.000-3.000-3,-3.000 1.000-3,-8.000 6.000-4,-10.000 7.000-2,-9.000 6.000-3,-10.000 4.000-1,-9.000 4.000 0,-10.000 3.000 2,-8.000 3.000 0,-3.000-1.000 0,7.000-2.000-2,6.000-3.000 0,7.000-3.000-2,-9.000 4.000-1,-21.000 13.000 1,-22.000 12.000 0,-22.000 13.000 0,-21.000 15.000 1,-18.000 19.000 0,-19.000 19.000 1,-18.000 19.000 1,-18.000 12.000 2,-16.000 6.000 4,-15.000 7.000 5,-15.000 6.000 4,-14.000 9.000 3,-8.000 13.000 2,-10.000 12.000 2,-9.000 13.000 2,-4.000 4.000-1,4.000-3.000-3,3.000-3.000-3,3.000-2.000-3,-1.000 0.000-4,-2.000 7.000-2,-3.000 6.000-3,-3.000 7.000-3,-4.000 7.000-1,-3.000 9.000-1,-3.000 10.000 0,-2.000 10.000 0,-5.000 4.000 0,-2.000 0.000 0,-3.000 0.000 0,-3.000 0.000 1,4.000-8.000 0,13.000-16.000 0,12.000-15.000 1,13.000-15.000 1,10.000-15.000 0,10.000-12.000 0,10.000-13.000 0,9.000-12.000 0,7.000-24.000 0,7.000-34.000 1,6.000-35.000 1,7.000-33.000-1,7.000-36.000-1,9.000-33.000-6,10.000-35.000-4,10.000-34.000-4,4.000-20.000-4,0.000-2.000 0,0.000-3.000-1,0.000-3.000-1,0.000-10.000 1,0.000-16.000 3,0.000-15.000 1,0.000-15.000 4,0.000 0.000 1,0.000 20.000 1,0.000 18.000 3,0.000 20.000 0,-2.000 14.000 3,-3.000 14.000 1,-3.000 11.000 3,-2.000 14.000 1,-5.000 13.000 2,-2.000 16.000 2,-3.000 15.000 2,-3.000 17.000 2,-2.000 14.000 2,0.000 17.000 3,0.000 15.000 2,0.000 16.000 4,6.000 26.000 2,13.000 38.000 3,12.000 37.000 4,13.000 38.000 2,6.000 21.000 0,0.000 7.000-3,0.000 6.000-4,0.000 7.000-4,0.000 2.000-2,0.000 1.000-3,0.000-1.000-2,0.000 1.000-2,1.000 2.000-2,4.000 7.000 0,3.000 6.000 0,3.000 7.000-1,1.000 2.000 0,1.000 1.000-3,-1.000-1.000-1,1.000 1.000-2,-3.000-4.000 0,-2.000-6.000-2,-3.000-6.000 1,-3.000-6.000-1,-6.000-12.000-1,-5.000-15.000-1,-7.000-15.000-2,-5.000-16.000-1,-6.000-13.000 0,-3.000-9.000 1,-3.000-10.000 3,-2.000-8.000 1,-14.000-8.000 2,-21.000-2.000 1,-22.000-3.000 3,-22.000-3.000 2,-11.000-7.000 0,0.000-9.000-2,0.000-10.000-1,0.000-8.000-1,-10.000-9.000-3,-18.000-6.000-1,-19.000-6.000-2,-18.000-6.000-3,-14.000-6.000 0,-5.000-2.000-2,-7.000-3.000 0,-5.000-3.000-1,-4.000-4.000-2,0.000-3.000 0,0.000-3.000-2,0.000-2.000-2,7.000-1.000 0,17.000 3.000 1,15.000 3.000 0,16.000 4.000 1,15.000-1.000-2,16.000-3.000-6,15.000-3.000-4,17.000-2.000-6,16.000-6.000-3,19.000-6.000-1,19.000-6.000-2,19.000-6.000-2,9.000 2.000 1,0.000 14.000 2,0.000 11.000 2,0.000 14.000 1</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21:03:24"/>
    </inkml:context>
    <inkml:brush xml:id="br0">
      <inkml:brushProperty name="width" value="0.0468372032046318" units="cm"/>
      <inkml:brushProperty name="height" value="0.0468372032046318" units="cm"/>
      <inkml:brushProperty name="color" value="#fed406"/>
      <inkml:brushProperty name="ignorePressure" value="0"/>
    </inkml:brush>
  </inkml:definitions>
  <inkml:trace contextRef="#ctx0" brushRef="#br0">9700.000 6550.000 469,'-65.000'-4.000'20,"23.000"-5.000"-3,22.000-7.000-3,22.000-5.000-3,18.000-9.000-1,16.000-9.000 1,15.000-10.000 1,17.000-8.000 2,16.000-11.000 0,19.000-8.000 3,19.000-10.000 1,19.000-9.000 1,10.000-7.000-1,4.000-3.000-3,3.000-3.000-4,3.000-2.000-3,-1.000 0.000-4,-2.000 7.000 0,-3.000 6.000-2,-3.000 7.000-2,-4.000 4.000 0,-3.000 3.000 1,-3.000 3.000 1,-2.000 4.000 1,-9.000 2.000 0,-12.000 4.000-4,-13.000 3.000-3,-12.000 3.000-3,-13.000 7.000-2,-12.000 14.000 2,-13.000 11.000 0,-12.000 14.000 2,-16.000 13.000 1,-19.000 16.000 5,-18.000 15.000 3,-19.000 17.000 5,-15.000 11.000 2,-8.000 10.000 0,-10.000 10.000 0,-9.000 9.000 2,-5.000 7.000 0,0.000 7.000 2,0.000 6.000 1,0.000 7.000 3,-4.000 10.000-1,-5.000 16.000-4,-7.000 15.000-1,-5.000 17.000-4,-1.000 5.000-2,6.000-3.000-2,7.000-3.000-1,6.000-2.000-1,3.000-8.000-2,0.000-8.000 1,0.000-10.000 0,0.000-9.000 0,3.000-9.000-1,6.000-5.000-2,7.000-7.000-3,6.000-5.000-2,6.000-12.000-1,6.000-16.000 0,7.000-15.000 1,6.000-15.000 1,3.000-20.000-1,0.000-21.000 0,0.000-22.000-1,0.000-22.000-1,3.000-22.000-1,6.000-22.000-2,7.000-22.000-3,6.000-21.000-1,1.000-24.000-2,-3.000-25.000-1,-3.000-25.000 1,-2.000-25.000-1,-5.000-13.000 1,-2.000 1.000 0,-3.000-1.000 1,-3.000 1.000 0,1.000 5.000 1,6.000 14.000 2,7.000 11.000 2,6.000 14.000 1,3.000 7.000 3,0.000 3.000 2,0.000 3.000 2,0.000 4.000 2,0.000 11.000 4,0.000 23.000 5,0.000 22.000 4,0.000 22.000 4,6.000 29.000 6,13.000 38.000 7,12.000 37.000 5,13.000 38.000 6,4.000 24.000 0,-3.000 14.000-5,-3.000 11.000-7,-2.000 14.000-5,2.000 13.000-4,9.000 16.000-1,10.000 15.000-3,10.000 17.000-1,5.000 13.000-1,4.000 13.000 0,3.000 12.000-1,3.000 13.000 1,-1.000 4.000-2,-2.000-3.000-3,-3.000-3.000-2,-3.000-2.000-3,-4.000-9.000-3,-3.000-12.000-1,-3.000-13.000-3,-2.000-12.000-3,-6.000-15.000-1,-6.000-15.000 1,-6.000-15.000 0,-6.000-16.000 0,-6.000-15.000 0,-2.000-11.000 1,-3.000-14.000 0,-3.000-11.000 0,-18.000-17.000 3,-31.000-18.000 4,-31.000-19.000 3,-31.000-18.000 4,-18.000-20.000 1,-3.000-18.000-2,-3.000-19.000-1,-2.000-18.000-2,-5.000-14.000-2,-2.000-5.000-2,-3.000-7.000-2,-3.000-5.000-3,-2.000-4.000-2,0.000 0.000-2,0.000 0.000-3,0.000 0.000-2,0.000 3.000-4,0.000 6.000-3,0.000 7.000-4,0.000 6.000-4,4.000 7.000-3,10.000 10.000-3,10.000 10.000-4,9.000 9.000-2,10.000 7.000-2,14.000 7.000-2,11.000 6.000-1,14.000 7.000-2</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21:03:33"/>
    </inkml:context>
    <inkml:brush xml:id="br0">
      <inkml:brushProperty name="width" value="0.0487397611141205" units="cm"/>
      <inkml:brushProperty name="height" value="0.0487397611141205" units="cm"/>
      <inkml:brushProperty name="color" value="#fed406"/>
      <inkml:brushProperty name="ignorePressure" value="0"/>
    </inkml:brush>
  </inkml:definitions>
  <inkml:trace contextRef="#ctx0" brushRef="#br0">52800.000 37350.000 451,'-61.000'118.000'127,"-22.000"39.000"-26,-22.000 36.000-27,-21.000 39.000-26,-10.000 16.000-16,3.000-3.000-5,3.000-3.000-5,4.000-2.000-5,1.000-6.000-3,0.000-6.000-2,0.000-6.000 0,0.000-6.000-2,7.000-7.000-1,17.000-6.000 0,15.000-6.000-1,16.000-6.000 1,15.000-15.000-2,16.000-21.000-2,15.000-22.000-1,17.000-22.000-3,16.000-21.000-1,19.000-18.000-1,19.000-19.000-1,19.000-18.000-2,18.000-20.000-1,19.000-18.000-3,19.000-19.000-2,19.000-18.000-1,10.000-25.000-2,4.000-27.000-1,3.000-28.000 0,3.000-28.000 0,-7.000-12.000 0,-15.000 7.000 0,-15.000 6.000 1,-16.000 7.000-1,-19.000 11.000 3,-22.000 20.000 4,-22.000 18.000 4,-21.000 20.000 4,-26.000 8.000 2,-28.000 1.000 0,-28.000-1.000 0,-27.000 1.000 1,-23.000 10.000 0,-16.000 22.000 0,-15.000 22.000 0,-15.000 23.000 0,-11.000 19.000 1,-2.000 19.000 0,-3.000 19.000 1,-3.000 19.000 0,4.000 12.000-7,13.000 6.000-19,12.000 7.000-16,13.000 6.000-19,20.000-8.000-2,28.000-22.000 10,28.000-22.000 11,29.000-21.000 11,11.000-12.000 2,-2.000 1.000-6,-3.000-1.000-6,-3.000 1.000-6</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5"/>
    </inkml:context>
    <inkml:brush xml:id="br0">
      <inkml:brushProperty name="width" value="0.0458935052156448" units="cm"/>
      <inkml:brushProperty name="height" value="0.0458935052156448" units="cm"/>
      <inkml:brushProperty name="color" value="#f2395b"/>
      <inkml:brushProperty name="ignorePressure" value="0"/>
    </inkml:brush>
  </inkml:definitions>
  <inkml:trace contextRef="#ctx0" brushRef="#br0">83950.000 39550.000 479,'45.000'-29.000'84,"-9.000"-5.000"-13,-10.000-7.000-14,-8.000-5.000-14,-8.000-6.000-10,-2.000-3.000-8,-3.000-3.000-7,-3.000-2.000-8,-6.000-5.000-4,-5.000-2.000-2,-7.000-3.000-1,-5.000-3.000-2,-4.000-2.000 0,0.000 0.000-1,0.000 0.000 1,0.000 0.000-1,-2.000 3.000 0,-3.000 6.000 1,-3.000 7.000 1,-2.000 6.000 1,-5.000 6.000 0,-2.000 6.000 0,-3.000 7.000 0,-3.000 6.000 0,-1.000 4.000 0,4.000 4.000 0,3.000 3.000 0,3.000 3.000 0,1.000 3.000 1,1.000 3.000 0,-1.000 3.000 0,1.000 4.000 1,1.000 4.000 0,3.000 6.000 0,3.000 7.000 1,4.000 6.000 1,1.000 6.000 0,0.000 6.000-1,0.000 7.000 0,0.000 6.000-1,1.000 6.000 0,4.000 6.000-2,3.000 7.000 0,3.000 6.000-2,6.000 7.000 1,9.000 10.000 0,10.000 10.000 2,10.000 9.000 0,4.000 2.000 0,0.000-2.000 0,0.000-3.000-1,0.000-3.000-1,1.000-4.000-1,4.000-3.000 1,3.000-3.000 0,3.000-2.000 0,1.000-5.000 1,1.000-2.000 0,-1.000-3.000 0,1.000-3.000 1,-1.000-2.000-1,1.000 0.000 0,-1.000 0.000 0,1.000 0.000-1,-1.000-2.000-1,1.000-3.000 0,-1.000-3.000-2,1.000-2.000 1,-4.000-5.000-1,-6.000-2.000 0,-6.000-3.000-1,-6.000-3.000 1,-6.000-1.000-1,-2.000 4.000 0,-3.000 3.000 0,-3.000 3.000 0,-2.000-1.000-1,0.000-2.000 1,0.000-3.000 0,0.000-3.000 0,-4.000-1.000 0,-5.000 4.000 1,-7.000 3.000-1,-5.000 3.000 1,-9.000-2.000-1,-9.000-6.000-2,-10.000-6.000-1,-8.000-6.000-3,-8.000-6.000 1,-2.000-2.000 0,-3.000-3.000 0,-3.000-3.000 1,-6.000-4.000 0,-5.000-3.000 0,-7.000-3.000 0,-5.000-2.000 0,-3.000-6.000 0,4.000-6.000 2,3.000-6.000 2,3.000-6.000 2,4.000-7.000 0,7.000-6.000 1,6.000-6.000 0,7.000-6.000 0,7.000-4.000 1,9.000 1.000-1,10.000-1.000 0,10.000 1.000 0,8.000-3.000 0,10.000-2.000 1,10.000-3.000-1,9.000-3.000 1,17.000-9.000-1,25.000-11.000-4,25.000-14.000-3,25.000-11.000-3,18.000-9.000-2,14.000-3.000 1,11.000-3.000 1,14.000-2.000 0,3.000 0.000-2,-2.000 7.000-5,-3.000 6.000-3,-3.000 7.000-6,-9.000 8.000-1,-11.000 14.000 1,-14.000 11.000 1,-11.000 14.000 1,-17.000 8.000 2,-18.000 7.000 5,-19.000 6.000 3,-18.000 7.000 3</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7"/>
    </inkml:context>
    <inkml:brush xml:id="br0">
      <inkml:brushProperty name="width" value="0.0404532477259636" units="cm"/>
      <inkml:brushProperty name="height" value="0.0404532477259636" units="cm"/>
      <inkml:brushProperty name="color" value="#f2395b"/>
      <inkml:brushProperty name="ignorePressure" value="0"/>
    </inkml:brush>
  </inkml:definitions>
  <inkml:trace contextRef="#ctx0" brushRef="#br0">45600.000 11700.000 543,'-266.000'-46.000'9,"69.000"10.000"7,69.000 10.000 7,69.000 9.000 6,41.000 7.000 4,17.000 7.000 1,15.000 6.000 0,16.000 7.000 0,13.000 2.000-1,14.000 1.000-4,11.000-1.000-3,14.000 1.000-4,5.000-3.000-3,1.000-2.000-1,-1.000-3.000-2,1.000-3.000-1,13.000-4.000-1,29.000-3.000-2,28.000-3.000-1,28.000-2.000-1,14.000-5.000-1,0.000-2.000-3,0.000-3.000-3,0.000-3.000-2,-5.000-2.000-3,-9.000 0.000-6,-10.000 0.000-5,-8.000 0.000-6,-9.000 3.000-3,-6.000 6.000-2,-6.000 7.000-2,-6.000 6.000-3,-13.000 3.000-3,-19.000 0.000-4,-18.000 0.000-4,-19.000 0.000-4,-16.000 3.000-1,-12.000 6.000 4,-13.000 7.000 3,-12.000 6.000 4</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7"/>
    </inkml:context>
    <inkml:brush xml:id="br0">
      <inkml:brushProperty name="width" value="0.0384956672787666" units="cm"/>
      <inkml:brushProperty name="height" value="0.0384956672787666" units="cm"/>
      <inkml:brushProperty name="color" value="#f2395b"/>
      <inkml:brushProperty name="ignorePressure" value="0"/>
    </inkml:brush>
  </inkml:definitions>
  <inkml:trace contextRef="#ctx0" brushRef="#br0">47400.000 12850.000 571,'-22.000'-25.000'72,"6.000"0.000"-15,7.000 0.000-15,6.000 0.000-15,-1.000 0.000-10,-5.000 0.000-4,-7.000 0.000-5,-5.000 0.000-4,-8.000 0.000-2,-5.000 0.000 0,-7.000 0.000 0,-5.000 0.000 0,-8.000 1.000 0,-5.000 4.000-1,-7.000 3.000 0,-5.000 3.000 0,-4.000 4.000 0,0.000 7.000-1,0.000 6.000 1,0.000 7.000 1,3.000 5.000 1,6.000 7.000 5,7.000 6.000 4,6.000 7.000 5,6.000 4.000 2,6.000 3.000-1,7.000 3.000-1,6.000 4.000-1,6.000-1.000-1,6.000-3.000-3,7.000-3.000-3,6.000-2.000-3,10.000 2.000-2,17.000 9.000 1,15.000 10.000-1,16.000 10.000 0,7.000 0.000-2,1.000-5.000-2,-1.000-7.000-1,1.000-5.000-4,1.000 3.000 0,3.000 17.000-1,3.000 15.000-1,4.000 16.000 1,-4.000 4.000 0,-9.000-6.000 1,-10.000-6.000 1,-8.000-6.000 2,-11.000-2.000 1,-8.000 3.000-1,-10.000 3.000-1,-9.000 4.000 0,-10.000-3.000 0,-9.000-5.000 1,-10.000-7.000 0,-8.000-5.000 1,-11.000-8.000 0,-8.000-5.000 0,-10.000-7.000 0,-9.000-5.000 0,-7.000-6.000 0,-3.000-3.000 0,-3.000-3.000-1,-2.000-2.000 0,0.000-9.000-1,7.000-12.000 0,6.000-13.000 0,7.000-12.000-2,7.000-15.000 1,9.000-15.000-1,10.000-15.000 2,10.000-16.000-1,11.000-21.000 0,17.000-24.000-3,15.000-26.000-3,16.000-24.000-2,20.000-20.000-4,25.000-11.000-3,25.000-14.000-3,25.000-11.000-3,15.000 0.000-3,7.000 17.000 1,6.000 15.000-1,7.000 16.000-1,-6.000 15.000 0,-15.000 16.000-1,-15.000 15.000 0,-16.000 17.000 0,-19.000 14.000 1,-22.000 17.000 6,-22.000 15.000 4,-21.000 16.000 6</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8"/>
    </inkml:context>
    <inkml:brush xml:id="br0">
      <inkml:brushProperty name="width" value="0.0394189618527889" units="cm"/>
      <inkml:brushProperty name="height" value="0.0394189618527889" units="cm"/>
      <inkml:brushProperty name="color" value="#f2395b"/>
      <inkml:brushProperty name="ignorePressure" value="0"/>
    </inkml:brush>
  </inkml:definitions>
  <inkml:trace contextRef="#ctx0" brushRef="#br0">47200.000 8050.000 558,'-47.000'-96.000'0,"6.000"10.000"0,7.000 10.000 0,6.000 9.000 0,6.000 21.000 10,6.000 35.000 23,7.000 35.000 21,6.000 34.000 21,1.000 35.000 4,-3.000 39.000-15,-3.000 36.000-14,-2.000 39.000-14,-5.000 22.000-13,-2.000 10.000-9,-3.000 10.000-10,-3.000 9.000-11,1.000 1.000-10,6.000-6.000-13,7.000-6.000-13,6.000-6.000-11,6.000-16.000-3,6.000-25.000 9,7.000-25.000 9,6.000-25.000 9,1.000-21.000 3,-3.000-15.000-4,-3.000-15.000-4,-2.000-16.000-4</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9"/>
    </inkml:context>
    <inkml:brush xml:id="br0">
      <inkml:brushProperty name="width" value="0.0353849343955517" units="cm"/>
      <inkml:brushProperty name="height" value="0.0353849343955517" units="cm"/>
      <inkml:brushProperty name="color" value="#f2395b"/>
      <inkml:brushProperty name="ignorePressure" value="0"/>
    </inkml:brush>
  </inkml:definitions>
  <inkml:trace contextRef="#ctx0" brushRef="#br0">50300.000 10200.000 621,'-22.000'-18.000'41,"6.000"17.000"2,7.000 15.000 2,6.000 16.000 2,3.000 9.000-2,0.000 3.000-7,0.000 3.000-7,0.000 4.000-6,0.000 2.000-5,0.000 4.000-4,0.000 3.000-3,0.000 3.000-4,0.000 3.000-4,0.000 3.000-5,0.000 3.000-3,0.000 4.000-5,-2.000 8.000-3,-3.000 17.000-1,-3.000 15.000-3,-2.000 16.000 0,-5.000 1.000-3,-2.000-12.000 0,-3.000-13.000-3,-3.000-12.000-1,-1.000-15.000-1,4.000-15.000-1,3.000-15.000-1,3.000-16.000-1,4.000-19.000-2,7.000-22.000-6,6.000-22.000-6,7.000-21.000-4,2.000-7.000 2,1.000 9.000 9,-1.000 10.000 9,1.000 10.000 10</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3:59"/>
    </inkml:context>
    <inkml:brush xml:id="br0">
      <inkml:brushProperty name="width" value="0.0256236474961042" units="cm"/>
      <inkml:brushProperty name="height" value="0.0256236474961042" units="cm"/>
      <inkml:brushProperty name="color" value="#f2395b"/>
      <inkml:brushProperty name="ignorePressure" value="0"/>
    </inkml:brush>
  </inkml:definitions>
  <inkml:trace contextRef="#ctx0" brushRef="#br0">50600.000 9850.000 858,'-19.000'-24.000'38,"13.000"4.000"-2,12.000 3.000-1,13.000 3.000-3</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0"/>
    </inkml:context>
    <inkml:brush xml:id="br0">
      <inkml:brushProperty name="width" value="0.0546466074883938" units="cm"/>
      <inkml:brushProperty name="height" value="0.0546466074883938" units="cm"/>
      <inkml:brushProperty name="color" value="#00bff3"/>
      <inkml:brushProperty name="ignorePressure" value="0"/>
    </inkml:brush>
  </inkml:definitions>
  <inkml:trace contextRef="#ctx0" brushRef="#br0">76550.000 18050.000 402,'64.000'-111.000'5,"-22.000"28.000"8,-22.000 28.000 10,-21.000 29.000 9,-15.000 16.000 5,-6.000 7.000-2,-6.000 6.000-1,-6.000 7.000-2,-7.000 11.000 2,-6.000 20.000 3,-6.000 18.000 3,-6.000 20.000 3,-1.000 8.000-1,7.000 1.000-4,6.000-1.000-5,7.000 1.000-4,5.000-4.000-5,7.000-6.000-3,6.000-6.000-5,7.000-6.000-4,4.000-4.000-3,3.000 1.000-3,3.000-1.000-3,4.000 1.000-4,5.000 1.000-3,10.000 3.000-5,10.000 3.000-5,9.000 4.000-4,2.000-1.000-2,-2.000-3.000 1,-3.000-3.000 2,-3.000-2.000 2,-4.000-3.000 0,-3.000 1.000-2,-3.000-1.000-3,-2.000 1.000-1,-12.000 1.000-1,-19.000 3.000 4,-18.000 3.000 2,-19.000 4.000 4,-16.000 2.000 0,-12.000 4.000 1,-13.000 3.000 0,-12.000 3.000-1,-5.000-4.000 0,3.000-8.000-1,3.000-10.000-3,4.000-9.000-1,8.000-10.000-2,17.000-9.000-2,15.000-10.000-1,16.000-8.000-3,15.000-14.000-2,16.000-15.000-3,15.000-15.000-4,17.000-16.000-4</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0"/>
    </inkml:context>
    <inkml:brush xml:id="br0">
      <inkml:brushProperty name="width" value="0.0347409658133984" units="cm"/>
      <inkml:brushProperty name="height" value="0.0347409658133984" units="cm"/>
      <inkml:brushProperty name="color" value="#f2395b"/>
      <inkml:brushProperty name="ignorePressure" value="0"/>
    </inkml:brush>
  </inkml:definitions>
  <inkml:trace contextRef="#ctx0" brushRef="#br0">50900.000 9550.000 633,'-29.000'-38.000'7,"-5.000"26.000"15,-7.000 24.000 14,-5.000 26.000 14,-6.000 16.000 3,-3.000 10.000-9,-3.000 10.000-7,-2.000 9.000-10,-8.000 6.000-5,-8.000 3.000-4,-10.000 3.000-4,-9.000 4.000-4,-4.000 1.000-3,4.000 0.000 0,3.000 0.000-1,3.000 0.000 0,1.000 0.000-6,1.000 0.000-6,-1.000 0.000-9,1.000 0.000-8,5.000-7.000-7,14.000-11.000-8,11.000-14.000-7,14.000-11.000-6</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0"/>
    </inkml:context>
    <inkml:brush xml:id="br0">
      <inkml:brushProperty name="width" value="0.0336683355271816" units="cm"/>
      <inkml:brushProperty name="height" value="0.0336683355271816" units="cm"/>
      <inkml:brushProperty name="color" value="#f2395b"/>
      <inkml:brushProperty name="ignorePressure" value="0"/>
    </inkml:brush>
  </inkml:definitions>
  <inkml:trace contextRef="#ctx0" brushRef="#br0">50250.000 10050.000 653,'25.000'-24.000'0,"0.000"4.000"0,0.000 3.000 0,0.000 3.000 0,4.000 4.000 6,10.000 7.000 13,10.000 6.000 13,9.000 7.000 12,6.000 5.000 3,3.000 7.000-6,3.000 6.000-7,4.000 7.000-7,1.000 2.000-5,0.000 1.000-5,0.000-1.000-4,0.000 1.000-6,0.000-1.000-1,0.000 1.000 2,0.000-1.000 0,0.000 1.000 2,-7.000 1.000-5,-11.000 3.000-9,-14.000 3.000-11,-11.000 4.000-9,-11.000-1.000-9,-5.000-3.000-9,-7.000-3.000-7,-5.000-2.000-8</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0"/>
    </inkml:context>
    <inkml:brush xml:id="br0">
      <inkml:brushProperty name="width" value="0.0367055162787437" units="cm"/>
      <inkml:brushProperty name="height" value="0.0367055162787437" units="cm"/>
      <inkml:brushProperty name="color" value="#f2395b"/>
      <inkml:brushProperty name="ignorePressure" value="0"/>
    </inkml:brush>
  </inkml:definitions>
  <inkml:trace contextRef="#ctx0" brushRef="#br0">50550.000 10600.000 599,'-90.000'-2.000'7,"23.000"-3.000"13,22.000-3.000 15,22.000-2.000 12,13.000 5.000 4,7.000 16.000-7,6.000 15.000-9,7.000 17.000-7,2.000 13.000-4,1.000 13.000-3,-1.000 12.000-1,1.000 13.000-3,-3.000 16.000-1,-2.000 23.000-3,-3.000 22.000-2,-3.000 22.000-3,-2.000 15.000-4,0.000 9.000-9,0.000 10.000-6,0.000 10.000-8,0.000 8.000-5,0.000 10.000-3,0.000 10.000-1,0.000 9.000-3,0.000-19.000 2,0.000-47.000 5,0.000-47.000 5,0.000-46.000 6,0.000-28.000-4,0.000-5.000-12,0.000-7.000-12,0.000-5.000-12</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7"/>
    </inkml:context>
    <inkml:brush xml:id="br0">
      <inkml:brushProperty name="width" value="0.034216683357954" units="cm"/>
      <inkml:brushProperty name="height" value="0.034216683357954" units="cm"/>
      <inkml:brushProperty name="color" value="#f2395b"/>
      <inkml:brushProperty name="ignorePressure" value="0"/>
    </inkml:brush>
  </inkml:definitions>
  <inkml:trace contextRef="#ctx0" brushRef="#br0">53150.000 9700.000 642,'1.000'-90.000'7,"4.000"23.000"11,3.000 22.000 13,3.000 22.000 12,1.000 15.000 3,1.000 9.000-7,-1.000 10.000-7,1.000 10.000-6,-1.000 11.000-4,1.000 17.000-2,-1.000 15.000-2,1.000 16.000-1,-3.000 9.000-3,-2.000 3.000-3,-3.000 3.000-3,-3.000 4.000-3,-6.000 4.000-5,-5.000 6.000-3,-7.000 7.000-4,-5.000 6.000-4,-3.000-1.000-1,4.000-5.000 0,3.000-7.000 2,3.000-5.000 2,3.000-12.000-4,3.000-16.000-7,3.000-15.000-7,4.000-15.000-8,1.000-18.000-4,0.000-19.000-1,0.000-18.000-1,0.000-19.000-2,0.000-8.000 3,0.000 3.000 6,0.000 3.000 6,0.000 4.000 6,1.000-1.000 4,4.000-3.000 3,3.000-3.000 2,3.000-2.000 2</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8"/>
    </inkml:context>
    <inkml:brush xml:id="br0">
      <inkml:brushProperty name="width" value="0.0319451875984669" units="cm"/>
      <inkml:brushProperty name="height" value="0.0319451875984669" units="cm"/>
      <inkml:brushProperty name="color" value="#f2395b"/>
      <inkml:brushProperty name="ignorePressure" value="0"/>
    </inkml:brush>
  </inkml:definitions>
  <inkml:trace contextRef="#ctx0" brushRef="#br0">53450.000 9600.000 688,'73.000'-94.000'7,"-3.000"13.000"1,-3.000 12.000 2,-2.000 13.000 3,-5.000 10.000 1,-2.000 10.000 3,-3.000 10.000 4,-3.000 9.000 2,-2.000 6.000 2,0.000 3.000-2,0.000 3.000-2,0.000 4.000 0,-5.000 8.000-2,-9.000 17.000-2,-10.000 15.000-2,-8.000 16.000-2,-8.000 10.000-2,-2.000 7.000-1,-3.000 6.000-3,-3.000 7.000 0,-7.000 4.000-3,-9.000 3.000-1,-10.000 3.000-1,-8.000 4.000-2,-9.000-1.000-2,-6.000-3.000-6,-6.000-3.000-5,-6.000-2.000-5,-2.000-9.000-3,3.000-12.000 1,3.000-13.000 1,4.000-12.000 0,4.000-13.000 0,6.000-12.000 1,7.000-13.000 1,6.000-12.000 0,4.000-13.000 1,4.000-12.000 1,3.000-13.000-1,3.000-12.000 2,6.000-9.000 0,9.000-2.000 2,10.000-3.000 2,10.000-3.000 1,10.000-2.000 2,13.000 0.000-2,12.000 0.000 0,13.000 0.000 0,6.000 4.000 1,0.000 10.000 3,0.000 10.000 4,0.000 9.000 2,-5.000 9.000 5,-9.000 9.000 5,-10.000 10.000 5,-8.000 10.000 6,-11.000 11.000 0,-8.000 17.000-4,-10.000 15.000-3,-9.000 16.000-4,-12.000 7.000-5,-11.000 1.000-7,-14.000-1.000-6,-11.000 1.000-7,-9.000-1.000-4,-3.000 1.000-4,-3.000-1.000-3,-2.000 1.000-3,2.000-6.000 0,9.000-8.000 3,10.000-10.000 4,10.000-9.000 4,4.000-7.000 2,0.000-3.000 3,0.000-3.000 4,0.000-2.000 2</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8"/>
    </inkml:context>
    <inkml:brush xml:id="br0">
      <inkml:brushProperty name="width" value="0.0368248969316483" units="cm"/>
      <inkml:brushProperty name="height" value="0.0368248969316483" units="cm"/>
      <inkml:brushProperty name="color" value="#f2395b"/>
      <inkml:brushProperty name="ignorePressure" value="0"/>
    </inkml:brush>
  </inkml:definitions>
  <inkml:trace contextRef="#ctx0" brushRef="#br0">52150.000 11700.000 597,'-22.000'28.000'8,"6.000"6.000"16,7.000 7.000 16,6.000 6.000 16,4.000 6.000 4,4.000 6.000-10,3.000 7.000-9,3.000 6.000-9,-1.000 3.000-7,-2.000 0.000-4,-3.000 0.000-4,-3.000 0.000-4,-2.000-2.000-3,0.000-3.000-5,0.000-3.000-5,0.000-2.000-3,0.000-6.000-5,0.000-6.000-5,0.000-6.000-5,0.000-6.000-6,1.000-15.000-9,4.000-21.000-16,3.000-22.000-14,3.000-22.000-16,1.000-10.000 2,1.000 4.000 17,-1.000 3.000 17,1.000 3.000 18</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9"/>
    </inkml:context>
    <inkml:brush xml:id="br0">
      <inkml:brushProperty name="width" value="0.0352893248200417" units="cm"/>
      <inkml:brushProperty name="height" value="0.0352893248200417" units="cm"/>
      <inkml:brushProperty name="color" value="#f2395b"/>
      <inkml:brushProperty name="ignorePressure" value="0"/>
    </inkml:brush>
  </inkml:definitions>
  <inkml:trace contextRef="#ctx0" brushRef="#br0">52350.000 12200.000 623,'140.000'-158.000'2,"-18.000"34.000"4,-19.000 35.000 5,-18.000 35.000 4,-15.000 18.000 2,-9.000 3.000-2,-10.000 3.000 0,-8.000 4.000-1,-4.000 4.000 0,3.000 6.000 3,3.000 7.000 1,4.000 6.000 3,-4.000 9.000 0,-9.000 13.000-3,-10.000 12.000-2,-8.000 13.000-3,-9.000 9.000-1,-6.000 6.000-1,-6.000 7.000-1,-6.000 6.000-1,-6.000 4.000-2,-2.000 4.000-1,-3.000 3.000-3,-3.000 3.000-1,-6.000-2.000-1,-5.000-6.000-1,-7.000-6.000 1,-5.000-6.000-1,-3.000-6.000-2,4.000-2.000-1,3.000-3.000-2,3.000-3.000-2,1.000-7.000-1,1.000-9.000 1,-1.000-10.000 1,1.000-8.000 0,4.000-11.000 0,9.000-8.000-4,10.000-10.000-2,10.000-9.000-4,5.000-10.000-2,4.000-9.000-2,3.000-10.000-2,3.000-8.000-2,6.000-6.000 0,9.000 1.000 2,10.000-1.000 2,10.000 1.000 2,4.000 2.000 2,0.000 7.000 3,0.000 6.000 2,0.000 7.000 3,-2.000 5.000 0,-3.000 7.000 1,-3.000 6.000-1,-2.000 7.000 1,-3.000 0.000 0,1.000-2.000 0,-1.000-3.000 0,1.000-3.000 0,1.000-2.000 0,3.000 0.000 0,3.000 0.000-2,4.000 0.000-1,1.000-2.000 1,0.000-3.000 0,0.000-3.000 1,0.000-2.000 2,0.000-6.000 0,0.000-6.000 2,0.000-6.000 0,0.000-6.000 3,0.000-4.000-1,0.000 1.000 2,0.000-1.000-1,0.000 1.000 1,-4.000 4.000 1,-5.000 9.000 6,-7.000 10.000 3,-5.000 10.000 5,-8.000 14.000 10,-5.000 23.000 15,-7.000 22.000 15,-5.000 22.000 16,-6.000 12.000 1,-3.000 3.000-15,-3.000 3.000-13,-2.000 4.000-15,-1.000 1.000-8,3.000 0.000-3,3.000 0.000-4,4.000 0.000-2,-1.000-2.000-3,-3.000-3.000 0,-3.000-3.000-1,-2.000-2.000-1,-3.000-6.000-4,1.000-6.000-8,-1.000-6.000-8,1.000-6.000-7,-1.000-13.000-12,1.000-19.000-15,-1.000-18.000-16,1.000-19.000-15,2.000-8.000 0,7.000 3.000 17,6.000 3.000 17,7.000 4.000 16</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9"/>
    </inkml:context>
    <inkml:brush xml:id="br0">
      <inkml:brushProperty name="width" value="0.0365781486034393" units="cm"/>
      <inkml:brushProperty name="height" value="0.0365781486034393" units="cm"/>
      <inkml:brushProperty name="color" value="#f2395b"/>
      <inkml:brushProperty name="ignorePressure" value="0"/>
    </inkml:brush>
  </inkml:definitions>
  <inkml:trace contextRef="#ctx0" brushRef="#br0">54700.000 11050.000 601,'26.000'-25.000'-1,"4.000"0.000"0,3.000 0.000-2,3.000 0.000-1,-1.000 1.000 3,-2.000 4.000 7,-3.000 3.000 5,-3.000 3.000 7,-2.000 1.000 3,0.000 1.000-1,0.000-1.000 0,0.000 1.000-1,-2.000 5.000 0,-3.000 14.000-1,-3.000 11.000-2,-2.000 14.000 0,-3.000 8.000-1,1.000 7.000-1,-1.000 6.000 0,1.000 7.000-1,-3.000 5.000 0,-2.000 7.000-1,-3.000 6.000 1,-3.000 7.000 0,-2.000 2.000 0,0.000 1.000-1,0.000-1.000 0,0.000 1.000-1,-2.000-1.000 1,-3.000 1.000 0,-3.000-1.000 0,-2.000 1.000-1,-5.000-1.000 0,-2.000 1.000-4,-3.000-1.000-3,-3.000 1.000-4,-2.000-6.000-3,0.000-8.000-7,0.000-10.000-5,0.000-9.000-6,-5.000-16.000-8,-9.000-22.000-8,-10.000-22.000-10,-8.000-21.000-9,-1.000-17.000 0,9.000-8.000 8,10.000-10.000 9,10.000-9.000 8,5.000-5.000 6,4.000 0.000 4,3.000 0.000 3,3.000 0.000 3,4.000 3.000 5,7.000 6.000 4,6.000 7.000 6,7.000 6.000 5,5.000 3.000 3,7.000 0.000 3,6.000 0.000 3,7.000 0.000 2,0.000 6.000 1,-2.000 13.000-1,-3.000 12.000 0,-3.000 13.000-1,-4.000 9.000-1,-3.000 6.000-1,-3.000 7.000-2,-2.000 6.000 0,-5.000 9.000-2,-2.000 13.000-2,-3.000 12.000 0,-3.000 13.000-2,-9.000 6.000-1,-11.000 0.000 0,-14.000 0.000-2,-11.000 0.000-1,-6.000-2.000 0,4.000-3.000 0,3.000-3.000 1,3.000-2.000-1,9.000-12.000-4,16.000-19.000-11,15.000-18.000-9,17.000-19.000-10,7.000-12.000-4,0.000-2.000 5,0.000-3.000 3,0.000-3.000 3</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09"/>
    </inkml:context>
    <inkml:brush xml:id="br0">
      <inkml:brushProperty name="width" value="0.0354356206953526" units="cm"/>
      <inkml:brushProperty name="height" value="0.0354356206953526" units="cm"/>
      <inkml:brushProperty name="color" value="#f2395b"/>
      <inkml:brushProperty name="ignorePressure" value="0"/>
    </inkml:brush>
  </inkml:definitions>
  <inkml:trace contextRef="#ctx0" brushRef="#br0">56550.000 10500.000 620,'1.000'-36.000'26,"4.000"28.000"11,3.000 28.000 9,3.000 29.000 12,-2.000 18.000-1,-6.000 9.000-10,-6.000 10.000-12,-6.000 10.000-9,-12.000 11.000-9,-15.000 17.000-3,-15.000 15.000-4,-16.000 16.000-5,-10.000 5.000-3,-3.000-2.000-5,-3.000-3.000-5,-2.000-3.000-3,-1.000-10.000-4,3.000-16.000 0,3.000-15.000-2,4.000-15.000-1,5.000-18.000-3,10.000-19.000-4,10.000-18.000-4,9.000-19.000-4,7.000-18.000-4,7.000-15.000-5,6.000-15.000-5,7.000-16.000-3</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0"/>
    </inkml:context>
    <inkml:brush xml:id="br0">
      <inkml:brushProperty name="width" value="0.0447772331535816" units="cm"/>
      <inkml:brushProperty name="height" value="0.0447772331535816" units="cm"/>
      <inkml:brushProperty name="color" value="#f2395b"/>
      <inkml:brushProperty name="ignorePressure" value="0"/>
    </inkml:brush>
  </inkml:definitions>
  <inkml:trace contextRef="#ctx0" brushRef="#br0">56750.000 9700.000 491,'92.000'-63.000'11,"-16.000"26.000"1,-15.000 24.000 1,-15.000 26.000 2,-11.000 13.000-1,-2.000 4.000-2,-3.000 3.000-2,-3.000 3.000-2,-4.000 3.000 0,-3.000 3.000 0,-3.000 3.000 2,-2.000 4.000 0,-5.000 1.000 2,-2.000 0.000 3,-3.000 0.000 2,-3.000 0.000 3,-4.000 1.000 0,-3.000 4.000 1,-3.000 3.000 0,-2.000 3.000 1,-3.000 4.000-1,1.000 7.000-2,-1.000 6.000 0,1.000 7.000-1,1.000 5.000-2,3.000 7.000-1,3.000 6.000-1,4.000 7.000-1,-1.000 7.000-1,-3.000 9.000-1,-3.000 10.000-1,-2.000 10.000-1,-3.000 0.000 0,1.000-5.000 1,-1.000-7.000 1,1.000-5.000 0,-1.000-11.000-2,1.000-11.000-7,-1.000-14.000-5,1.000-11.000-8,1.000-12.000-5,3.000-9.000-6,3.000-10.000-5,4.000-8.000-6,-7.000-14.000-3,-16.000-15.000-3,-15.000-15.000-2,-15.000-16.000-1,-9.000-18.000-1,1.000-18.000 4,-1.000-19.000 1,1.000-18.000 3,-1.000-18.000 3,1.000-16.000 1,-1.000-15.000 3,1.000-15.000 2,7.000-7.000 3,16.000 3.000 5,15.000 3.000 4,17.000 4.000 6,11.000 8.000 2,10.000 17.000 2,10.000 15.000 0,9.000 16.000 2,6.000 13.000 1,3.000 14.000 4,3.000 11.000 3,4.000 14.000 3,1.000 10.000 3,0.000 9.000 4,0.000 10.000 3,0.000 10.000 4,-5.000 8.000 1,-9.000 10.000 0,-10.000 10.000-1,-8.000 9.000 0,-8.000 10.000-1,-2.000 14.000-3,-3.000 11.000-2,-3.000 14.000-2,-7.000 11.000-3,-9.000 14.000-2,-10.000 11.000-2,-8.000 14.000-2,-8.000 0.000-2,-2.000-8.000-2,-3.000-10.000-2,-3.000-9.000-2,1.000-10.000 0,6.000-9.000 0,7.000-10.000 2,6.000-8.000 0,18.000-31.000-4,32.000-49.000-11,31.000-51.000-10,32.000-49.000-10,8.000-20.000-3,-11.000 14.000 5,-14.000 11.000 4,-11.000 14.000 5,-9.000 7.000 3,-3.000 3.000 4,-3.000 3.000 2,-2.000 4.000 4</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0"/>
    </inkml:context>
    <inkml:brush xml:id="br0">
      <inkml:brushProperty name="width" value="0.0555822476744652" units="cm"/>
      <inkml:brushProperty name="height" value="0.0555822476744652" units="cm"/>
      <inkml:brushProperty name="color" value="#00bff3"/>
      <inkml:brushProperty name="ignorePressure" value="0"/>
    </inkml:brush>
  </inkml:definitions>
  <inkml:trace contextRef="#ctx0" brushRef="#br0">77100.000 18550.000 395,'20.000'53.000'118,"-9.000"6.000"-20,-10.000 7.000-20,-8.000 6.000-21,-9.000 10.000-13,-6.000 17.000-8,-6.000 15.000-6,-6.000 16.000-8,-2.000 7.000-4,3.000 1.000-2,3.000-1.000-3,4.000 1.000-1,4.000-10.000-4,6.000-19.000-3,7.000-18.000-3,6.000-19.000-5,9.000-16.000-3,13.000-12.000-3,12.000-13.000-4,13.000-12.000-3,10.000-18.000-3,10.000-21.000-2,10.000-22.000-4,9.000-22.000-2,4.000-21.000 0,1.000-18.000 2,-1.000-19.000 1,1.000-18.000 3,-6.000-12.000 1,-8.000-3.000 3,-10.000-3.000 2,-9.000-2.000 1,-10.000 2.000 2,-9.000 9.000-1,-10.000 10.000-1,-8.000 10.000-1,-9.000 11.000 3,-6.000 17.000 4,-6.000 15.000 6,-6.000 16.000 5,-9.000 12.000 5,-8.000 9.000 6,-10.000 10.000 7,-9.000 10.000 5,-4.000 7.000 2,4.000 6.000-3,3.000 7.000-3,3.000 6.000-3,1.000 4.000-3,1.000 4.000-4,-1.000 3.000-4,1.000 3.000-4,4.000 4.000-4,9.000 7.000-5,10.000 6.000-4,10.000 7.000-5,11.000 0.000-2,17.000-2.000 2,15.000-3.000 0,16.000-3.000 2,13.000-6.000-4,14.000-5.000-7,11.000-7.000-8,14.000-5.000-7,0.000-1.000-2,-8.000 6.000 4,-10.000 7.000 5,-9.000 6.000 5,-10.000 3.000 5,-9.000 0.000 7,-10.000 0.000 7,-8.000 0.000 6,-12.000 4.000 7,-12.000 10.000 6,-13.000 10.000 6,-12.000 9.000 5,-12.000 4.000 5,-8.000 1.000 1,-10.000-1.000 2,-9.000 1.000 2,-5.000 1.000 1,0.000 3.000 1,0.000 3.000 1,0.000 4.000 0,3.000 2.000 1,6.000 4.000-3,7.000 3.000-2,6.000 3.000-1,6.000-1.000-3,6.000-2.000-4,7.000-3.000-3,6.000-3.000-4,10.000-4.000-3,17.000-3.000-4,15.000-3.000-4,16.000-2.000-4,9.000-9.000-1,3.000-12.000 1,3.000-13.000 1,4.000-12.000 2,4.000-9.000-7,6.000-2.000-14,7.000-3.000-13,6.000-3.000-14,1.000-4.000-6,-3.000-3.000 2,-3.000-3.000 1,-2.000-2.000 2,-8.000-8.000 1,-8.000-8.000 1,-10.000-10.000 1,-9.000-9.000 1,-9.000-9.000 2,-5.000-5.000 4,-7.000-7.000 4,-5.000-5.000 3,-6.000 2.000 4,-3.000 13.000 1,-3.000 12.000 3,-2.000 13.000 2</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1"/>
    </inkml:context>
    <inkml:brush xml:id="br0">
      <inkml:brushProperty name="width" value="0.0412796959280968" units="cm"/>
      <inkml:brushProperty name="height" value="0.0412796959280968" units="cm"/>
      <inkml:brushProperty name="color" value="#f2395b"/>
      <inkml:brushProperty name="ignorePressure" value="0"/>
    </inkml:brush>
  </inkml:definitions>
  <inkml:trace contextRef="#ctx0" brushRef="#br0">58150.000 9650.000 532,'89.000'-135.000'22,"-22.000"32.000"0,-22.000 31.000 3,-21.000 32.000 0,-18.000 22.000 3,-12.000 17.000 3,-13.000 15.000 3,-12.000 16.000 3,-4.000 10.000-2,7.000 7.000-6,6.000 6.000-7,7.000 7.000-6,5.000-1.000-6,7.000-6.000-4,6.000-6.000-4,7.000-6.000-4,7.000-7.000-2,9.000-6.000 1,10.000-6.000 0,10.000-6.000 1,4.000-4.000-2,0.000 1.000-1,0.000-1.000-3,0.000 1.000-2,3.000 1.000-4,6.000 3.000-5,7.000 3.000-7,6.000 4.000-5,-4.000 2.000-1,-11.000 4.000 4,-14.000 3.000 3,-11.000 3.000 5,-12.000 3.000 3,-9.000 3.000 7,-10.000 3.000 6,-8.000 4.000 5,-9.000 1.000 5,-6.000 0.000 5,-6.000 0.000 3,-6.000 0.000 5,-2.000-2.000 2,3.000-3.000 0,3.000-3.000-2,4.000-2.000 0,2.000-3.000-1,4.000 1.000-3,3.000-1.000-2,3.000 1.000-3,3.000-1.000-2,3.000 1.000-3,3.000-1.000-2,4.000 1.000-3,-1.000-3.000-3,-3.000-2.000-4,-3.000-3.000-3,-2.000-3.000-4,-3.000-2.000-2,1.000 0.000 0,-1.000 0.000 0,1.000 0.000 0,-9.000 0.000-1,-15.000 0.000-2,-15.000 0.000-3,-16.000 0.000-2,-8.000-4.000 0,0.000-5.000 4,0.000-7.000 4,0.000-5.000 3,3.000-8.000 4,6.000-5.000 4,7.000-7.000 3,6.000-5.000 4,7.000-4.000 2,10.000 0.000-2,10.000 0.000-2,9.000 0.000-1,10.000-2.000 2,14.000-3.000 5,11.000-3.000 5,14.000-2.000 6,11.000-3.000 0,14.000 1.000-1,11.000-1.000-2,14.000 1.000-2,3.000 1.000-3,-2.000 3.000-3,-3.000 3.000-2,-3.000 4.000-3,-7.000 5.000-1,-9.000 10.000-1,-10.000 10.000 0,-8.000 9.000 1,-11.000 9.000-1,-8.000 9.000-2,-10.000 10.000 0,-9.000 10.000-1,-12.000 5.000 0,-11.000 4.000 2,-14.000 3.000 1,-11.000 3.000 2,-7.000 1.000 1,0.000 1.000 0,0.000-1.000 0,0.000 1.000 0,1.000-6.000 0,4.000-8.000 0,3.000-10.000-1,3.000-9.000 0,3.000-5.000 0,3.000 0.000 1,3.000 0.000-1,4.000 0.000 1,7.000-7.000-5,13.000-11.000-8,12.000-14.000-10,13.000-11.000-10,4.000-7.000-1,-3.000 0.000 3,-3.000 0.000 4,-2.000 0.000 5,-5.000-2.000 2,-2.000-3.000 3,-3.000-3.000 1,-3.000-2.000 3,-4.000-5.000 1,-3.000-2.000 3,-3.000-3.000 2,-2.000-3.000 2,-5.000 1.000 1,-2.000 6.000 2,-3.000 7.000 2,-3.000 6.000 1,-2.000 3.000 1,0.000 0.000-2,0.000 0.000 0,0.000 0.000-1,1.000 4.000 7,4.000 10.000 18,3.000 10.000 17,3.000 9.000 17,-1.000 10.000 3,-2.000 14.000-9,-3.000 11.000-9,-3.000 14.000-10,-2.000 10.000-5,0.000 9.000-4,0.000 10.000-2,0.000 10.000-3,3.000 0.000-2,6.000-5.000-2,7.000-7.000-2,6.000-5.000-3,1.000-6.000-1,-3.000-3.000-1,-3.000-3.000-3,-2.000-2.000-1,2.000-5.000-1,9.000-2.000 1,10.000-3.000-1,10.000-3.000 1,11.000-4.000 0,17.000-3.000-2,15.000-3.000-1,16.000-2.000 0,15.000-8.000-2,16.000-8.000 1,15.000-10.000 0,17.000-9.000 1,13.000-5.000-4,13.000 0.000-5,12.000 0.000-5,13.000 0.000-6,12.000 1.000-6,13.000 4.000-6,12.000 3.000-8,13.000 3.000-6,-16.000 1.000-7,-44.000 1.000-4,-43.000-1.000-6,-44.000 1.000-4</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8"/>
    </inkml:context>
    <inkml:brush xml:id="br0">
      <inkml:brushProperty name="width" value="0.0291929692029953" units="cm"/>
      <inkml:brushProperty name="height" value="0.0291929692029953" units="cm"/>
      <inkml:brushProperty name="color" value="#f2395b"/>
      <inkml:brushProperty name="ignorePressure" value="0"/>
    </inkml:brush>
  </inkml:definitions>
  <inkml:trace contextRef="#ctx0" brushRef="#br0">54300.000 17700.000 753,'-69.000'50.000'39,"13.000"0.000"-2,12.000 0.000-4,13.000 0.000-2,6.000 1.000-4,0.000 4.000-5,0.000 3.000-6,0.000 3.000-5,-2.000 1.000-4,-3.000 1.000-3,-3.000-1.000-2,-2.000 1.000-3,-1.000-3.000-1,3.000-2.000 3,3.000-3.000 2,4.000-3.000 3,1.000-4.000-1,0.000-3.000-1,0.000-3.000-3,0.000-2.000-1,6.000-6.000-1,13.000-6.000-3,12.000-6.000-1,13.000-6.000-2,15.000-7.000-2,19.000-6.000 0,19.000-6.000-1,19.000-6.000-1,10.000-4.000 0,4.000 1.000-1,3.000-1.000 0,3.000 1.000 0,-4.000 1.000-3,-8.000 3.000-5,-10.000 3.000-6,-9.000 4.000-5,-10.000 1.000-2,-9.000 0.000 1,-10.000 0.000 1,-8.000 0.000 0</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8"/>
    </inkml:context>
    <inkml:brush xml:id="br0">
      <inkml:brushProperty name="width" value="0.0309433899819851" units="cm"/>
      <inkml:brushProperty name="height" value="0.0309433899819851" units="cm"/>
      <inkml:brushProperty name="color" value="#f2395b"/>
      <inkml:brushProperty name="ignorePressure" value="0"/>
    </inkml:brush>
  </inkml:definitions>
  <inkml:trace contextRef="#ctx0" brushRef="#br0">54600.000 17900.000 710,'-47.000'-63.000'5,"6.000"26.000"9,7.000 24.000 9,6.000 26.000 9,4.000 15.000 2,4.000 6.000-3,3.000 7.000-5,3.000 6.000-4,-1.000 10.000-3,-2.000 17.000-1,-3.000 15.000-1,-3.000 16.000-1,-2.000 9.000-3,0.000 3.000-3,0.000 3.000-5,0.000 4.000-3,1.000-1.000-3,4.000-3.000 2,3.000-3.000 0,3.000-2.000 1,3.000-8.000-7,3.000-8.000-11,3.000-10.000-12,4.000-9.000-12,5.000-15.000-8,10.000-18.000-2,10.000-19.000-2,9.000-18.000-3</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8"/>
    </inkml:context>
    <inkml:brush xml:id="br0">
      <inkml:brushProperty name="width" value="0.0324195921421051" units="cm"/>
      <inkml:brushProperty name="height" value="0.0324195921421051" units="cm"/>
      <inkml:brushProperty name="color" value="#f2395b"/>
      <inkml:brushProperty name="ignorePressure" value="0"/>
    </inkml:brush>
  </inkml:definitions>
  <inkml:trace contextRef="#ctx0" brushRef="#br0">56200.000 17950.000 678,'-50.000'51.000'100,"0.000"4.000"-21,0.000 3.000-22,0.000 3.000-21,0.000 3.000-14,0.000 3.000-7,0.000 3.000-6,0.000 4.000-5,-4.000 2.000-6,-5.000 4.000-1,-7.000 3.000-3,-5.000 3.000-1,-3.000-1.000-5,4.000-2.000-5,3.000-3.000-6,3.000-3.000-6,6.000-7.000-2,9.000-9.000 1,10.000-10.000 2,10.000-8.000 1</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8"/>
    </inkml:context>
    <inkml:brush xml:id="br0">
      <inkml:brushProperty name="width" value="0.0346834361553192" units="cm"/>
      <inkml:brushProperty name="height" value="0.0346834361553192" units="cm"/>
      <inkml:brushProperty name="color" value="#f2395b"/>
      <inkml:brushProperty name="ignorePressure" value="0"/>
    </inkml:brush>
  </inkml:definitions>
  <inkml:trace contextRef="#ctx0" brushRef="#br0">55100.000 18150.000 634,'115.000'95.000'126,"-18.000"-9.000"-31,-19.000-10.000-30,-18.000-8.000-30,-10.000-3.000-18,0.000 7.000-4,0.000 6.000-4,0.000 7.000-4,0.000 0.000-6,0.000-2.000-12,0.000-3.000-9,0.000-3.000-10,-5.000-7.000-7,-9.000-9.000-3,-10.000-10.000-3,-8.000-8.000-3,-4.000-9.000-1,3.000-6.000 5,3.000-6.000 3,4.000-6.000 4</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9"/>
    </inkml:context>
    <inkml:brush xml:id="br0">
      <inkml:brushProperty name="width" value="0.03128532320261" units="cm"/>
      <inkml:brushProperty name="height" value="0.03128532320261" units="cm"/>
      <inkml:brushProperty name="color" value="#f2395b"/>
      <inkml:brushProperty name="ignorePressure" value="0"/>
    </inkml:brush>
  </inkml:definitions>
  <inkml:trace contextRef="#ctx0" brushRef="#br0">56200.000 18250.000 703,'-40.000'-22.000'62,"23.000"6.000"-10,22.000 7.000-9,22.000 6.000-10,16.000 4.000-8,14.000 4.000-3,11.000 3.000-4,14.000 3.000-4,8.000-1.000-4,7.000-2.000-2,6.000-3.000-2,7.000-3.000-2,0.000-4.000-6,-2.000-3.000-6,-3.000-3.000-7,-3.000-2.000-8,-6.000-1.000-2,-5.000 3.000 2,-7.000 3.000 0,-5.000 4.000 1</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9"/>
    </inkml:context>
    <inkml:brush xml:id="br0">
      <inkml:brushProperty name="width" value="0.0343900285661221" units="cm"/>
      <inkml:brushProperty name="height" value="0.0343900285661221" units="cm"/>
      <inkml:brushProperty name="color" value="#f2395b"/>
      <inkml:brushProperty name="ignorePressure" value="0"/>
    </inkml:brush>
  </inkml:definitions>
  <inkml:trace contextRef="#ctx0" brushRef="#br0">57400.000 18900.000 639,'-2.000'-47.000'11,"-3.000"6.000"8,-3.000 7.000 7,-2.000 6.000 9,-5.000 4.000 0,-2.000 4.000-7,-3.000 3.000-8,-3.000 3.000-6,-4.000 3.000-5,-3.000 3.000-2,-3.000 3.000-3,-2.000 4.000-3,-6.000 2.000 1,-6.000 4.000 2,-6.000 3.000 2,-6.000 3.000 3,-2.000 4.000 2,3.000 7.000 0,3.000 6.000 1,4.000 7.000 1,4.000 2.000 0,6.000 1.000-2,7.000-1.000 0,6.000 1.000-3,6.000 1.000 0,6.000 3.000-2,7.000 3.000-1,6.000 4.000-2,6.000 2.000 0,6.000 4.000 1,7.000 3.000 0,6.000 3.000 0,7.000 1.000-1,10.000 1.000-3,10.000-1.000-5,9.000 1.000-4,1.000-1.000-2,-6.000 1.000 1,-6.000-1.000-1,-6.000 1.000 1,-9.000 1.000 0,-8.000 3.000 2,-10.000 3.000 2,-9.000 4.000 1,-7.000-1.000 2,-3.000-3.000 0,-3.000-3.000 1,-2.000-2.000 0,-6.000-6.000 0,-6.000-6.000 1,-6.000-6.000 1,-6.000-6.000 0,-6.000-6.000 0,-2.000-2.000 2,-3.000-3.000 1,-3.000-3.000 1,-4.000-6.000 2,-3.000-5.000 0,-3.000-7.000 1,-2.000-5.000 1,2.000-6.000 0,9.000-3.000 0,10.000-3.000-1,10.000-2.000 0,5.000-6.000-1,4.000-6.000 1,3.000-6.000 0,3.000-6.000 0,9.000-10.000-2,16.000-12.000-5,15.000-13.000-3,17.000-12.000-5,13.000-13.000-6,13.000-12.000-6,12.000-13.000-6,13.000-12.000-8,4.000-7.000-1,-3.000 1.000 4,-3.000-1.000 4,-2.000 1.000 3,-12.000 12.000 0,-19.000 25.000-9,-18.000 25.000-6,-19.000 25.000-8</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19"/>
    </inkml:context>
    <inkml:brush xml:id="br0">
      <inkml:brushProperty name="width" value="0.0345645099878311" units="cm"/>
      <inkml:brushProperty name="height" value="0.0345645099878311" units="cm"/>
      <inkml:brushProperty name="color" value="#f2395b"/>
      <inkml:brushProperty name="ignorePressure" value="0"/>
    </inkml:brush>
  </inkml:definitions>
  <inkml:trace contextRef="#ctx0" brushRef="#br0">57550.000 16400.000 636,'-24.000'-82.000'14,"4.000"39.000"15,3.000 36.000 14,3.000 39.000 15,1.000 27.000 2,1.000 19.000-10,-1.000 19.000-10,1.000 19.000-9,-1.000 9.000-9,1.000 0.000-9,-1.000 0.000-9,1.000 0.000-9,-3.000 0.000-9,-2.000 0.000-9,-3.000 0.000-9,-3.000 0.000-8,1.000-11.000-2,6.000-22.000 7,7.000-22.000 7,6.000-21.000 6,1.000-14.000 0,-3.000-2.000-7,-3.000-3.000-8,-2.000-3.000-8</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0"/>
    </inkml:context>
    <inkml:brush xml:id="br0">
      <inkml:brushProperty name="width" value="0.0336285308003426" units="cm"/>
      <inkml:brushProperty name="height" value="0.0336285308003426" units="cm"/>
      <inkml:brushProperty name="color" value="#f2395b"/>
      <inkml:brushProperty name="ignorePressure" value="0"/>
    </inkml:brush>
  </inkml:definitions>
  <inkml:trace contextRef="#ctx0" brushRef="#br0">58000.000 18350.000 654,'26.000'-44.000'87,"4.000"13.000"-19,3.000 12.000-18,3.000 13.000-19,4.000 4.000-10,7.000-3.000-4,6.000-3.000-3,7.000-2.000-4,2.000-1.000 0,1.000 3.000 0,-1.000 3.000 0,1.000 4.000 2,-4.000 1.000-7,-6.000 0.000-10,-6.000 0.000-12,-6.000 0.000-12,-7.000 3.000-7,-6.000 6.000-4,-6.000 7.000-4,-6.000 6.000-4,-6.000 3.000 0,-2.000 0.000 3,-3.000 0.000 3,-3.000 0.000 4</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0"/>
    </inkml:context>
    <inkml:brush xml:id="br0">
      <inkml:brushProperty name="width" value="0.0304900109767914" units="cm"/>
      <inkml:brushProperty name="height" value="0.0304900109767914" units="cm"/>
      <inkml:brushProperty name="color" value="#f2395b"/>
      <inkml:brushProperty name="ignorePressure" value="0"/>
    </inkml:brush>
  </inkml:definitions>
  <inkml:trace contextRef="#ctx0" brushRef="#br0">57650.000 19050.000 721,'-35.000'-2.000'19,"32.000"-3.000"9,31.000-3.000 8,32.000-2.000 9,16.000-1.000 0,4.000 3.000-8,3.000 3.000-9,3.000 4.000-9,1.000 1.000-7,1.000 0.000-5,-1.000 0.000-4,1.000 0.000-6,-6.000 3.000-5,-8.000 6.000-6,-10.000 7.000-6,-9.000 6.000-5,-4.000 3.000-6,4.000 0.000-4,3.000 0.000-6,3.000 0.000-5,-5.000-2.000 1,-12.000-3.000 5,-13.000-3.000 5,-12.000-2.000 5</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0"/>
    </inkml:context>
    <inkml:brush xml:id="br0">
      <inkml:brushProperty name="width" value="0.0566567480564117" units="cm"/>
      <inkml:brushProperty name="height" value="0.0566567480564117" units="cm"/>
      <inkml:brushProperty name="color" value="#00bff3"/>
      <inkml:brushProperty name="ignorePressure" value="0"/>
    </inkml:brush>
  </inkml:definitions>
  <inkml:trace contextRef="#ctx0" brushRef="#br0">79550.000 19100.000 388,'-93.000'-22.000'19,"17.000"6.000"1,15.000 7.000-1,16.000 6.000 1,9.000 1.000 0,3.000-3.000 1,3.000-3.000 0,4.000-2.000 2,1.000 2.000-2,0.000 9.000-1,0.000 10.000-4,0.000 10.000-2,1.000 10.000 4,4.000 13.000 12,3.000 12.000 12,3.000 13.000 12,-2.000 13.000 1,-6.000 17.000-8,-6.000 15.000-7,-6.000 16.000-9,-4.000 15.000-7,1.000 16.000-6,-1.000 15.000-5,1.000 17.000-8,-3.000 11.000-5,-2.000 10.000-8,-3.000 10.000-8,-3.000 9.000-6,2.000 6.000-10,10.000 3.000-11,10.000 3.000-11,9.000 4.000-12,6.000-20.000 1,3.000-40.000 11,3.000-40.000 11,4.000-41.000 11,2.000-27.000 4,4.000-12.000-5,3.000-13.000-4,3.000-12.000-5</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1"/>
    </inkml:context>
    <inkml:brush xml:id="br0">
      <inkml:brushProperty name="width" value="0.0333332754671574" units="cm"/>
      <inkml:brushProperty name="height" value="0.0333332754671574" units="cm"/>
      <inkml:brushProperty name="color" value="#f2395b"/>
      <inkml:brushProperty name="ignorePressure" value="0"/>
    </inkml:brush>
  </inkml:definitions>
  <inkml:trace contextRef="#ctx0" brushRef="#br0">58950.000 18600.000 660,'118.000'-66.000'85,"-11.000"19.000"-15,-14.000 19.000-16,-11.000 19.000-15,-1.000 7.000-11,13.000-3.000-5,12.000-3.000-4,13.000-2.000-6,2.000-1.000-6,-5.000 3.000-6,-7.000 3.000-5,-5.000 4.000-7,-11.000 2.000-5,-11.000 4.000-8,-14.000 3.000-6,-11.000 3.000-6,-12.000 3.000-2,-9.000 3.000 2,-10.000 3.000 4,-8.000 4.000 3</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1"/>
    </inkml:context>
    <inkml:brush xml:id="br0">
      <inkml:brushProperty name="width" value="0.0299954544752836" units="cm"/>
      <inkml:brushProperty name="height" value="0.0299954544752836" units="cm"/>
      <inkml:brushProperty name="color" value="#f2395b"/>
      <inkml:brushProperty name="ignorePressure" value="0"/>
    </inkml:brush>
  </inkml:definitions>
  <inkml:trace contextRef="#ctx0" brushRef="#br0">59400.000 19100.000 733,'71.000'-24.000'1,"-5.000"4.000"3,-7.000 3.000 3,-5.000 3.000 3,-3.000 3.000 5,4.000 3.000 7,3.000 3.000 8,3.000 4.000 7,-2.000 5.000 0,-6.000 10.000-6,-6.000 10.000-8,-6.000 9.000-5,-7.000 7.000-7,-6.000 7.000-4,-6.000 6.000-4,-6.000 7.000-4,-13.000 4.000-2,-19.000 3.000 0,-18.000 3.000 1,-19.000 4.000 1,-7.000-3.000-1,7.000-5.000 0,6.000-7.000 0,7.000-5.000-1,2.000-4.000 0,1.000 0.000 3,-1.000 0.000 1,1.000 0.000 2,8.000-5.000 1,20.000-9.000 0,18.000-10.000-1,20.000-8.000 0,13.000-8.000 0,9.000-2.000 0,10.000-3.000 1,10.000-3.000 0,4.000-4.000-5,0.000-3.000-12,0.000-3.000-12,0.000-2.000-12,-5.000-5.000-6,-9.000-2.000 0,-10.000-3.000 0,-8.000-3.000 1,-8.000-1.000 2,-2.000 4.000 5,-3.000 3.000 5,-3.000 3.000 5</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2"/>
    </inkml:context>
    <inkml:brush xml:id="br0">
      <inkml:brushProperty name="width" value="0.0334449782967567" units="cm"/>
      <inkml:brushProperty name="height" value="0.0334449782967567" units="cm"/>
      <inkml:brushProperty name="color" value="#f2395b"/>
      <inkml:brushProperty name="ignorePressure" value="0"/>
    </inkml:brush>
  </inkml:definitions>
  <inkml:trace contextRef="#ctx0" brushRef="#br0">60450.000 16250.000 657,'-46.000'-86.000'56,"10.000"78.000"3,10.000 78.000 4,9.000 79.000 2,1.000 44.000-9,-6.000 14.000-23,-6.000 11.000-23,-6.000 14.000-22,-1.000-12.000-12,7.000-34.000 2,6.000-35.000 1,7.000-33.000 1,2.000-23.000-5,1.000-9.000-15,-1.000-10.000-12,1.000-8.000-14</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3"/>
    </inkml:context>
    <inkml:brush xml:id="br0">
      <inkml:brushProperty name="width" value="0.0334117449820042" units="cm"/>
      <inkml:brushProperty name="height" value="0.0334117449820042" units="cm"/>
      <inkml:brushProperty name="color" value="#f2395b"/>
      <inkml:brushProperty name="ignorePressure" value="0"/>
    </inkml:brush>
  </inkml:definitions>
  <inkml:trace contextRef="#ctx0" brushRef="#br0">54150.000 22150.000 658,'-50.000'53.000'91,"0.000"6.000"-18,0.000 7.000-18,0.000 6.000-19,0.000 3.000-11,0.000 0.000-6,0.000 0.000-4,0.000 0.000-5,-5.000 3.000-3,-9.000 6.000-2,-10.000 7.000-2,-8.000 6.000-1,-1.000-2.000-2,9.000-9.000 0,10.000-10.000 0,10.000-8.000-1,8.000-11.000 0,10.000-8.000 0,10.000-10.000 1,9.000-9.000 0,13.000-7.000-1,20.000-3.000-3,18.000-3.000-3,20.000-2.000-3,16.000-9.000-1,16.000-12.000-2,15.000-13.000 0,17.000-12.000-1,3.000-5.000-1,-5.000 3.000 1,-7.000 3.000 0,-5.000 4.000-1,-8.000 2.000 0,-5.000 4.000-2,-7.000 3.000-3,-5.000 3.000-1,-9.000 3.000-2,-9.000 3.000-2,-10.000 3.000-1,-8.000 4.000-1,-12.000 2.000-2,-12.000 4.000 2,-13.000 3.000-1,-12.000 3.000 1</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3"/>
    </inkml:context>
    <inkml:brush xml:id="br0">
      <inkml:brushProperty name="width" value="0.0338647551834583" units="cm"/>
      <inkml:brushProperty name="height" value="0.0338647551834583" units="cm"/>
      <inkml:brushProperty name="color" value="#f2395b"/>
      <inkml:brushProperty name="ignorePressure" value="0"/>
    </inkml:brush>
  </inkml:definitions>
  <inkml:trace contextRef="#ctx0" brushRef="#br0">54300.000 22600.000 649,'-25.000'-105.000'13,"0.000"41.000"13,0.000 40.000 13,0.000 42.000 13,0.000 27.000 3,0.000 16.000-9,0.000 15.000-8,0.000 17.000-10,0.000 8.000-6,0.000 4.000-6,0.000 3.000-5,0.000 3.000-6,1.000-2.000-7,4.000-6.000-5,3.000-6.000-7,3.000-6.000-5,1.000-2.000-8,1.000 3.000-7,-1.000 3.000-7,1.000 4.000-8,1.000-9.000-2,3.000-18.000 2,3.000-19.000 3,4.000-18.000 3</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3"/>
    </inkml:context>
    <inkml:brush xml:id="br0">
      <inkml:brushProperty name="width" value="0.0332647897303104" units="cm"/>
      <inkml:brushProperty name="height" value="0.0332647897303104" units="cm"/>
      <inkml:brushProperty name="color" value="#f2395b"/>
      <inkml:brushProperty name="ignorePressure" value="0"/>
    </inkml:brush>
  </inkml:definitions>
  <inkml:trace contextRef="#ctx0" brushRef="#br0">55950.000 22750.000 661,'-47.000'-21.000'38,"6.000"10.000"2,7.000 10.000 2,6.000 9.000 2,1.000 10.000-2,-3.000 14.000-7,-3.000 11.000-5,-2.000 14.000-7,-6.000 8.000-6,-6.000 7.000-3,-6.000 6.000-5,-6.000 7.000-5,-6.000 2.000-3,-2.000 1.000-5,-3.000-1.000-3,-3.000 1.000-4,-2.000-3.000-2,0.000-2.000-2,0.000-3.000-1,0.000-3.000-1,3.000-7.000-4,6.000-9.000-6,7.000-10.000-5,6.000-8.000-5,6.000-11.000-3,6.000-8.000 3,7.000-10.000 2,6.000-9.000 2</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3"/>
    </inkml:context>
    <inkml:brush xml:id="br0">
      <inkml:brushProperty name="width" value="0.035538699477911" units="cm"/>
      <inkml:brushProperty name="height" value="0.035538699477911" units="cm"/>
      <inkml:brushProperty name="color" value="#f2395b"/>
      <inkml:brushProperty name="ignorePressure" value="0"/>
    </inkml:brush>
  </inkml:definitions>
  <inkml:trace contextRef="#ctx0" brushRef="#br0">54500.000 23150.000 619,'117.000'95.000'142,"-16.000"-9.000"-35,-15.000-10.000-35,-15.000-8.000-35,-9.000-6.000-21,1.000 1.000-10,-1.000-1.000-7,1.000 1.000-10,-3.000-1.000-9,-2.000 1.000-9,-3.000-1.000-11,-3.000 1.000-9</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4"/>
    </inkml:context>
    <inkml:brush xml:id="br0">
      <inkml:brushProperty name="width" value="0.0334794819355011" units="cm"/>
      <inkml:brushProperty name="height" value="0.0334794819355011" units="cm"/>
      <inkml:brushProperty name="color" value="#f2395b"/>
      <inkml:brushProperty name="ignorePressure" value="0"/>
    </inkml:brush>
  </inkml:definitions>
  <inkml:trace contextRef="#ctx0" brushRef="#br0">55650.000 23250.000 657,'3.000'-46.000'25,"6.000"10.000"1,7.000 10.000 3,6.000 9.000 1,10.000 4.000 2,17.000 1.000-2,15.000-1.000 1,16.000 1.000-1,12.000-1.000-2,9.000 1.000-4,10.000-1.000-4,10.000 1.000-5,2.000 1.000-4,-3.000 3.000-3,-3.000 3.000-5,-2.000 4.000-2,-8.000 2.000-8,-8.000 4.000-8,-10.000 3.000-9,-9.000 3.000-9,-12.000 1.000-5,-11.000 1.000-4,-14.000-1.000-2,-11.000 1.000-2,-9.000-1.000 0,-3.000 1.000 4,-3.000-1.000 4,-2.000 1.000 5</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4"/>
    </inkml:context>
    <inkml:brush xml:id="br0">
      <inkml:brushProperty name="width" value="0.0383026897907257" units="cm"/>
      <inkml:brushProperty name="height" value="0.0383026897907257" units="cm"/>
      <inkml:brushProperty name="color" value="#f2395b"/>
      <inkml:brushProperty name="ignorePressure" value="0"/>
    </inkml:brush>
  </inkml:definitions>
  <inkml:trace contextRef="#ctx0" brushRef="#br0">56950.000 23600.000 574,'-27.000'-24.000'-1,"-3.000"4.000"15,-3.000 3.000 15,-2.000 3.000 15,-6.000 4.000 3,-6.000 7.000-8,-6.000 6.000-9,-6.000 7.000-7,-2.000 4.000-5,3.000 3.000-1,3.000 3.000 0,4.000 4.000-1,2.000 2.000 0,4.000 4.000 1,3.000 3.000 1,3.000 3.000 2,4.000 1.000-2,7.000 1.000-3,6.000-1.000-3,7.000 1.000-4,7.000-1.000-3,9.000 1.000-2,10.000-1.000-3,10.000 1.000-1,7.000-1.000-2,6.000 1.000 1,7.000-1.000 0,6.000 1.000 1,1.000 1.000-1,-3.000 3.000-5,-3.000 3.000-4,-2.000 4.000-5,-6.000 4.000-1,-6.000 6.000 0,-6.000 7.000 1,-6.000 6.000-1,-7.000 1.000 2,-6.000-3.000 2,-6.000-3.000 1,-6.000-2.000 3,-9.000-5.000 0,-8.000-2.000 2,-10.000-3.000 1,-9.000-3.000 0,-5.000-7.000 1,0.000-9.000 0,0.000-10.000 0,0.000-8.000 1,3.000-9.000 2,6.000-6.000 4,7.000-6.000 5,6.000-6.000 4,4.000-9.000 3,4.000-8.000-2,3.000-10.000-1,3.000-9.000 0,4.000-9.000-3,7.000-5.000-2,6.000-7.000-4,7.000-5.000-3,10.000-9.000-1,16.000-9.000 0,15.000-10.000 2,17.000-8.000 1,5.000-3.000-7,-3.000 7.000-13,-3.000 6.000-13,-2.000 7.000-14,-8.000 8.000-5,-8.000 14.000 1,-10.000 11.000 2,-9.000 14.000 2</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4"/>
    </inkml:context>
    <inkml:brush xml:id="br0">
      <inkml:brushProperty name="width" value="0.0400447808206081" units="cm"/>
      <inkml:brushProperty name="height" value="0.0400447808206081" units="cm"/>
      <inkml:brushProperty name="color" value="#f2395b"/>
      <inkml:brushProperty name="ignorePressure" value="0"/>
    </inkml:brush>
  </inkml:definitions>
  <inkml:trace contextRef="#ctx0" brushRef="#br0">57200.000 21300.000 549,'0.000'-36.000'9,"0.000"28.000"20,0.000 28.000 19,0.000 29.000 19,-4.000 19.000 3,-5.000 14.000-10,-7.000 11.000-12,-5.000 14.000-11,-3.000 8.000-9,4.000 7.000-6,3.000 6.000-7,3.000 7.000-5,-1.000 4.000-5,-2.000 3.000-3,-3.000 3.000-1,-3.000 4.000-4,-1.000-9.000-2,4.000-18.000-2,3.000-19.000-3,3.000-18.000-2,3.000-15.000-13,3.000-9.000-22,3.000-10.000-23,4.000-8.000-23</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1"/>
    </inkml:context>
    <inkml:brush xml:id="br0">
      <inkml:brushProperty name="width" value="0.0412587262690067" units="cm"/>
      <inkml:brushProperty name="height" value="0.0412587262690067" units="cm"/>
      <inkml:brushProperty name="color" value="#00bff3"/>
      <inkml:brushProperty name="ignorePressure" value="0"/>
    </inkml:brush>
  </inkml:definitions>
  <inkml:trace contextRef="#ctx0" brushRef="#br0">79350.000 18000.000 533,'10.000'-50.000'8,"23.000"0.000"15,22.000 0.000 17,22.000 0.000 15,12.000 6.000 5,3.000 13.000-4,3.000 12.000-4,4.000 13.000-5,-6.000 10.000-6,-11.000 10.000-9,-14.000 10.000-7,-11.000 9.000-9,-12.000 7.000-7,-9.000 7.000-7,-10.000 6.000-5,-8.000 7.000-6,-17.000 7.000-3,-21.000 9.000 0,-22.000 10.000 0,-22.000 10.000 1,-10.000-1.000-2,4.000-9.000-2,3.000-10.000-3,3.000-8.000-3,4.000-9.000-1,7.000-6.000 0,6.000-6.000-1,7.000-6.000 0,15.000-6.000 3,25.000-2.000 9,25.000-3.000 7,25.000-3.000 8,18.000-6.000 2,14.000-5.000-3,11.000-7.000-4,14.000-5.000-3,2.000-8.000-5,-6.000-5.000-8,-6.000-7.000-6,-6.000-5.000-7,-12.000-3.000-2,-15.000 4.000 5,-15.000 3.000 4,-16.000 3.000 5,-10.000-1.000 0,-3.000-2.000-2,-3.000-3.000-4,-2.000-3.000-3</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4"/>
    </inkml:context>
    <inkml:brush xml:id="br0">
      <inkml:brushProperty name="width" value="0.0354107767343521" units="cm"/>
      <inkml:brushProperty name="height" value="0.0354107767343521" units="cm"/>
      <inkml:brushProperty name="color" value="#f2395b"/>
      <inkml:brushProperty name="ignorePressure" value="0"/>
    </inkml:brush>
  </inkml:definitions>
  <inkml:trace contextRef="#ctx0" brushRef="#br0">57750.000 23100.000 621,'-13.000'-47.000'60,"26.000"6.000"0,24.000 7.000-3,26.000 6.000 0,12.000 6.000-7,0.000 6.000-11,0.000 7.000-10,0.000 6.000-10,-2.000 3.000-12,-3.000 0.000-8,-3.000 0.000-11,-2.000 0.000-10,-6.000 3.000-9,-6.000 6.000-8,-6.000 7.000-9,-6.000 6.000-8,-7.000 3.000-2,-6.000 0.000 5,-6.000 0.000 5,-6.000 0.000 6</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5"/>
    </inkml:context>
    <inkml:brush xml:id="br0">
      <inkml:brushProperty name="width" value="0.033416885882616" units="cm"/>
      <inkml:brushProperty name="height" value="0.033416885882616" units="cm"/>
      <inkml:brushProperty name="color" value="#f2395b"/>
      <inkml:brushProperty name="ignorePressure" value="0"/>
    </inkml:brush>
  </inkml:definitions>
  <inkml:trace contextRef="#ctx0" brushRef="#br0">57700.000 23550.000 658,'-25.000'21.000'2,"0.000"-5.000"6,0.000-7.000 5,0.000-5.000 6,10.000-4.000 8,23.000 0.000 11,22.000 0.000 11,22.000 0.000 12,15.000 1.000-3,9.000 4.000-18,10.000 3.000-18,10.000 3.000-18,2.000-1.000-12,-3.000-2.000-9,-3.000-3.000-9,-2.000-3.000-8,-8.000-1.000-4,-8.000 4.000 0,-10.000 3.000 0,-9.000 3.000 0</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5"/>
    </inkml:context>
    <inkml:brush xml:id="br0">
      <inkml:brushProperty name="width" value="0.035905297845602" units="cm"/>
      <inkml:brushProperty name="height" value="0.035905297845602" units="cm"/>
      <inkml:brushProperty name="color" value="#f2395b"/>
      <inkml:brushProperty name="ignorePressure" value="0"/>
    </inkml:brush>
  </inkml:definitions>
  <inkml:trace contextRef="#ctx0" brushRef="#br0">58900.000 23150.000 612,'28.000'-68.000'6,"6.000"17.000"11,7.000 15.000 11,6.000 16.000 11,7.000 7.000 5,10.000 1.000-4,10.000-1.000-4,9.000 1.000-3,4.000 1.000-3,1.000 3.000-4,-1.000 3.000-2,1.000 4.000-4,-6.000 1.000-3,-8.000 0.000-4,-10.000 0.000-4,-9.000 0.000-4,-10.000 4.000-5,-9.000 10.000-10,-10.000 10.000-7,-8.000 9.000-8,-9.000 4.000-12,-6.000 1.000-13,-6.000-1.000-14,-6.000 1.000-14</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6"/>
    </inkml:context>
    <inkml:brush xml:id="br0">
      <inkml:brushProperty name="width" value="0.0359345525503159" units="cm"/>
      <inkml:brushProperty name="height" value="0.0359345525503159" units="cm"/>
      <inkml:brushProperty name="color" value="#f2395b"/>
      <inkml:brushProperty name="ignorePressure" value="0"/>
    </inkml:brush>
  </inkml:definitions>
  <inkml:trace contextRef="#ctx0" brushRef="#br0">58900.000 23800.000 612,'70.000'-66.000'71,"-9.000"19.000"-13,-10.000 19.000-13,-8.000 19.000-12,-4.000 9.000-9,3.000 0.000-2,3.000 0.000-3,4.000 0.000-3,-1.000 1.000-2,-3.000 4.000-2,-3.000 3.000-2,-2.000 3.000-1,-6.000 4.000 0,-6.000 7.000 1,-6.000 6.000 1,-6.000 7.000 0,-9.000 7.000-1,-8.000 9.000-6,-10.000 10.000-6,-9.000 10.000-5,-9.000 0.000-3,-5.000-5.000 1,-7.000-7.000 0,-5.000-5.000 1,-6.000-4.000-1,-3.000 0.000-1,-3.000 0.000-2,-2.000 0.000-1,0.000-4.000 0,7.000-5.000 1,6.000-7.000 1,7.000-5.000 1,11.000-8.000 3,20.000-5.000 7,18.000-7.000 6,20.000-5.000 6,14.000-4.000 0,14.000 0.000-7,11.000 0.000-7,14.000 0.000-8,3.000-2.000-6,-2.000-3.000-7,-3.000-3.000-6,-3.000-2.000-7,-6.000-5.000-2,-5.000-2.000 1,-7.000-3.000 3,-5.000-3.000 2,-9.000-1.000 2,-9.000 4.000 6,-10.000 3.000 4,-8.000 3.000 6</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6"/>
    </inkml:context>
    <inkml:brush xml:id="br0">
      <inkml:brushProperty name="width" value="0.037028793245554" units="cm"/>
      <inkml:brushProperty name="height" value="0.037028793245554" units="cm"/>
      <inkml:brushProperty name="color" value="#f2395b"/>
      <inkml:brushProperty name="ignorePressure" value="0"/>
    </inkml:brush>
  </inkml:definitions>
  <inkml:trace contextRef="#ctx0" brushRef="#br0">59750.000 21300.000 594,'-46.000'-47.000'3,"10.000"6.000"7,10.000 7.000 6,9.000 6.000 7,6.000 15.000 10,3.000 26.000 14,3.000 24.000 14,4.000 26.000 13,1.000 18.000-4,0.000 13.000-24,0.000 12.000-24,0.000 13.000-22,0.000 15.000-19,0.000 19.000-10,0.000 19.000-12,0.000 19.000-11,-2.000-10.000-6,-3.000-37.000 0,-3.000-38.000-1,-2.000-37.000 1</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7"/>
    </inkml:context>
    <inkml:brush xml:id="br0">
      <inkml:brushProperty name="width" value="0.0445719473063946" units="cm"/>
      <inkml:brushProperty name="height" value="0.0445719473063946" units="cm"/>
      <inkml:brushProperty name="color" value="#f2395b"/>
      <inkml:brushProperty name="ignorePressure" value="0"/>
    </inkml:brush>
  </inkml:definitions>
  <inkml:trace contextRef="#ctx0" brushRef="#br0">54500.000 26550.000 493,'-2.000'-40.000'57,"-3.000"23.000"1,-3.000 22.000 2,-2.000 22.000 1,-1.000 13.000-3,3.000 7.000-8,3.000 6.000-8,4.000 7.000-8,-1.000 7.000-6,-3.000 9.000-6,-3.000 10.000-5,-2.000 10.000-5,0.000 10.000-6,7.000 13.000-4,6.000 12.000-7,7.000 13.000-5,2.000-7.000-2,1.000-24.000-1,-1.000-26.000 0,1.000-24.000 0,-3.000-15.000-12,-2.000-3.000-23,-3.000-3.000-24,-3.000-2.000-23</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54025.000 30375.000 333,'157.000'63.000'167,"51.000"46.000"-1,49.000 47.000 1,51.000 47.000 0</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9"/>
    </inkml:context>
    <inkml:brush xml:id="br0">
      <inkml:brushProperty name="width" value="0.0426860079169273" units="cm"/>
      <inkml:brushProperty name="height" value="0.0426860079169273" units="cm"/>
      <inkml:brushProperty name="color" value="#f2395b"/>
      <inkml:brushProperty name="ignorePressure" value="0"/>
    </inkml:brush>
  </inkml:definitions>
  <inkml:trace contextRef="#ctx0" brushRef="#br0">54350.000 29850.000 515,'68.000'-115.000'-1,"-11.000"23.000"6,-14.000 22.000 4,-11.000 22.000 5,-9.000 12.000 5,-3.000 3.000 4,-3.000 3.000 6,-2.000 4.000 4,-9.000 8.000 0,-12.000 17.000-4,-13.000 15.000-3,-12.000 16.000-5,-9.000 16.000-2,-2.000 20.000-1,-3.000 18.000-1,-3.000 20.000-2,-4.000 11.000 0,-3.000 7.000-1,-3.000 6.000 0,-2.000 7.000 0,-3.000 0.000-1,1.000-2.000 0,-1.000-3.000-1,1.000-3.000-1,1.000-4.000-1,3.000-3.000-1,3.000-3.000-1,4.000-2.000-1,5.000-8.000 0,10.000-8.000-1,10.000-10.000 1,9.000-9.000-1,10.000-12.000-1,14.000-11.000-2,11.000-14.000-1,14.000-11.000-3,10.000-15.000-5,9.000-16.000-10,10.000-15.000-10,10.000-15.000-11,4.000-14.000-3,0.000-8.000 2,0.000-10.000 4,0.000-9.000 2,-8.000-2.000 3,-16.000 6.000 5,-15.000 7.000 4,-15.000 6.000 5,-12.000 4.000 2,-6.000 4.000 3,-6.000 3.000 1,-6.000 3.000 2,-9.000 4.000 2,-8.000 7.000 2,-10.000 6.000 0,-9.000 7.000 3,-7.000 4.000-1,-3.000 3.000 0,-3.000 3.000 0,-2.000 4.000-1,0.000 4.000 0,7.000 6.000-1,6.000 7.000-1,7.000 6.000 0,10.000 3.000-4,16.000 0.000-11,15.000 0.000-10,17.000 0.000-9</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9"/>
    </inkml:context>
    <inkml:brush xml:id="br0">
      <inkml:brushProperty name="width" value="0.0378523543477058" units="cm"/>
      <inkml:brushProperty name="height" value="0.0378523543477058" units="cm"/>
      <inkml:brushProperty name="color" value="#f2395b"/>
      <inkml:brushProperty name="ignorePressure" value="0"/>
    </inkml:brush>
  </inkml:definitions>
  <inkml:trace contextRef="#ctx0" brushRef="#br0">55750.000 30250.000 581,'82.000'-52.000'63,"-33.000"47.000"-3,-35.000 47.000-1,-34.000 48.000-3,-21.000 20.000-6,-6.000-2.000-10,-6.000-3.000-9,-6.000-3.000-11,-7.000-4.000-6,-6.000-3.000-3,-6.000-3.000-3,-6.000-2.000-3,-1.000-6.000-4,7.000-6.000-1,6.000-6.000-3,7.000-6.000-3,4.000-9.000-7,3.000-8.000-14,3.000-10.000-14,4.000-9.000-14</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9"/>
    </inkml:context>
    <inkml:brush xml:id="br0">
      <inkml:brushProperty name="width" value="0.0398687720298767" units="cm"/>
      <inkml:brushProperty name="height" value="0.0398687720298767" units="cm"/>
      <inkml:brushProperty name="color" value="#f2395b"/>
      <inkml:brushProperty name="ignorePressure" value="0"/>
    </inkml:brush>
  </inkml:definitions>
  <inkml:trace contextRef="#ctx0" brushRef="#br0">54850.000 30650.000 551,'25.000'-18.000'109,"0.000"17.000"-23,0.000 15.000-22,0.000 16.000-24,6.000 10.000-12,13.000 7.000 0,12.000 6.000-2,13.000 7.000 0,6.000 2.000-5,0.000 1.000-7,0.000-1.000-8,0.000 1.000-6,-4.000-1.000-8,-5.000 1.000-9,-7.000-1.000-8,-5.000 1.000-8,-4.000-4.000-3,0.000-6.000 1,0.000-6.000 2,0.000-6.000 2,-4.000-7.000-4,-5.000-6.000-6,-7.000-6.000-9,-5.000-6.000-6</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1"/>
    </inkml:context>
    <inkml:brush xml:id="br0">
      <inkml:brushProperty name="width" value="0.0354954339563847" units="cm"/>
      <inkml:brushProperty name="height" value="0.0354954339563847" units="cm"/>
      <inkml:brushProperty name="color" value="#00bff3"/>
      <inkml:brushProperty name="ignorePressure" value="0"/>
    </inkml:brush>
  </inkml:definitions>
  <inkml:trace contextRef="#ctx0" brushRef="#br0">80800.000 18150.000 619,'10.000'-68.000'62,"23.000"17.000"0,22.000 15.000 0,22.000 16.000-1,8.000 9.000-6,-2.000 3.000-15,-3.000 3.000-14,-3.000 4.000-13,-7.000 4.000-15,-9.000 6.000-14,-10.000 7.000-14,-8.000 6.000-13</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29"/>
    </inkml:context>
    <inkml:brush xml:id="br0">
      <inkml:brushProperty name="width" value="0.0306643340736628" units="cm"/>
      <inkml:brushProperty name="height" value="0.0306643340736628" units="cm"/>
      <inkml:brushProperty name="color" value="#f2395b"/>
      <inkml:brushProperty name="ignorePressure" value="0"/>
    </inkml:brush>
  </inkml:definitions>
  <inkml:trace contextRef="#ctx0" brushRef="#br0">56050.000 30800.000 717,'142.000'-90.000'70,"-16.000"23.000"-14,-15.000 22.000-13,-15.000 22.000-14,-12.000 15.000-7,-6.000 9.000-3,-6.000 10.000-2,-6.000 10.000-1,-7.000 7.000-6,-6.000 6.000-10,-6.000 7.000-8,-6.000 6.000-9,-9.000 3.000-10,-8.000 0.000-7,-10.000 0.000-9,-9.000 0.000-8,-7.000-5.000-1,-3.000-9.000 5,-3.000-10.000 6,-2.000-8.000 5</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30"/>
    </inkml:context>
    <inkml:brush xml:id="br0">
      <inkml:brushProperty name="width" value="0.0311548952013254" units="cm"/>
      <inkml:brushProperty name="height" value="0.0311548952013254" units="cm"/>
      <inkml:brushProperty name="color" value="#f2395b"/>
      <inkml:brushProperty name="ignorePressure" value="0"/>
    </inkml:brush>
  </inkml:definitions>
  <inkml:trace contextRef="#ctx0" brushRef="#br0">56350.000 31550.000 706,'48.000'-68.000'4,"-3.000"17.000"8,-3.000 15.000 9,-2.000 16.000 8,-1.000 9.000 2,3.000 3.000-2,3.000 3.000-2,4.000 4.000-3,-4.000 7.000-2,-9.000 13.000-3,-10.000 12.000-3,-8.000 13.000-3,-11.000 9.000-2,-8.000 6.000-2,-10.000 7.000-1,-9.000 6.000-2,-10.000 3.000-1,-9.000 0.000-1,-10.000 0.000-2,-8.000 0.000-1,-3.000-4.000-1,7.000-5.000-3,6.000-7.000-3,7.000-5.000-3,7.000-8.000 2,9.000-5.000 4,10.000-7.000 6,10.000-5.000 4,13.000-9.000 0,19.000-9.000-3,19.000-10.000-5,19.000-8.000-5,9.000-9.000-4,0.000-6.000-6,0.000-6.000-4,0.000-6.000-6,-2.000-4.000-4,-3.000 1.000-1,-3.000-1.000-1,-2.000 1.000-2,-8.000 1.000 1,-8.000 3.000 2,-10.000 3.000 2,-9.000 4.000 2,-7.000 1.000 3,-3.000 0.000 2,-3.000 0.000 3,-2.000 0.000 1</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30"/>
    </inkml:context>
    <inkml:brush xml:id="br0">
      <inkml:brushProperty name="width" value="0.0373249650001526" units="cm"/>
      <inkml:brushProperty name="height" value="0.0373249650001526" units="cm"/>
      <inkml:brushProperty name="color" value="#f2395b"/>
      <inkml:brushProperty name="ignorePressure" value="0"/>
    </inkml:brush>
  </inkml:definitions>
  <inkml:trace contextRef="#ctx0" brushRef="#br0">57150.000 28900.000 589,'-24.000'-27.000'4,"4.000"-3.000"7,3.000-3.000 8,3.000-2.000 7,-1.000 13.000 8,-2.000 31.000 8,-3.000 32.000 9,-3.000 31.000 8,-1.000 21.000-3,4.000 14.000-11,3.000 11.000-12,3.000 14.000-12,-1.000 10.000-12,-2.000 9.000-10,-3.000 10.000-12,-3.000 10.000-12,1.000-7.000-6,6.000-22.000-4,7.000-22.000-2,6.000-21.000-2,1.000-17.000-5,-3.000-8.000-3,-3.000-10.000-5,-2.000-9.000-4</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30"/>
    </inkml:context>
    <inkml:brush xml:id="br0">
      <inkml:brushProperty name="width" value="0.0367019400000572" units="cm"/>
      <inkml:brushProperty name="height" value="0.0367019400000572" units="cm"/>
      <inkml:brushProperty name="color" value="#f2395b"/>
      <inkml:brushProperty name="ignorePressure" value="0"/>
    </inkml:brush>
  </inkml:definitions>
  <inkml:trace contextRef="#ctx0" brushRef="#br0">57900.000 30300.000 599,'98.000'-90.000'90,"-3.000"23.000"-17,-3.000 22.000-18,-2.000 22.000-18,-1.000 12.000-9,3.000 3.000 1,3.000 3.000 1,4.000 4.000 1,-4.000 4.000-9,-9.000 6.000-17,-10.000 7.000-17,-8.000 6.000-18,-14.000 7.000-7,-15.000 10.000 2,-15.000 10.000 3,-16.000 9.000 2,-10.000-1.000 3,-3.000-8.000 4,-3.000-10.000 3,-2.000-9.000 4,-3.000-5.000-3,1.000 0.000-9,-1.000 0.000-10,1.000 0.000-8</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30"/>
    </inkml:context>
    <inkml:brush xml:id="br0">
      <inkml:brushProperty name="width" value="0.0374526344239712" units="cm"/>
      <inkml:brushProperty name="height" value="0.0374526344239712" units="cm"/>
      <inkml:brushProperty name="color" value="#f2395b"/>
      <inkml:brushProperty name="ignorePressure" value="0"/>
    </inkml:brush>
  </inkml:definitions>
  <inkml:trace contextRef="#ctx0" brushRef="#br0">57800.000 31250.000 587,'78.000'-46.000'139,"6.000"10.000"-32,7.000 10.000-34,6.000 9.000-32,-1.000 6.000-20,-5.000 3.000-5,-7.000 3.000-5,-5.000 4.000-6,-6.000 1.000-6,-3.000 0.000-5,-3.000 0.000-6,-2.000 0.000-4,-8.000 1.000-3,-8.000 4.000 1,-10.000 3.000 2,-9.000 3.000 2,-5.000 1.000-9,0.000 1.000-18,0.000-1.000-17,0.000 1.000-18</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31"/>
    </inkml:context>
    <inkml:brush xml:id="br0">
      <inkml:brushProperty name="width" value="0.0397890135645866" units="cm"/>
      <inkml:brushProperty name="height" value="0.0397890135645866" units="cm"/>
      <inkml:brushProperty name="color" value="#f2395b"/>
      <inkml:brushProperty name="ignorePressure" value="0"/>
    </inkml:brush>
  </inkml:definitions>
  <inkml:trace contextRef="#ctx0" brushRef="#br0">59650.000 29450.000 552,'28.000'-47.000'32,"6.000"6.000"3,7.000 7.000 3,6.000 6.000 3,1.000 6.000 1,-3.000 6.000-1,-3.000 7.000-3,-2.000 6.000-1,-5.000 10.000-4,-2.000 17.000-6,-3.000 15.000-7,-3.000 16.000-5,-9.000 12.000-4,-11.000 9.000-2,-14.000 10.000 0,-11.000 10.000-1,-14.000 7.000-2,-11.000 6.000-2,-14.000 7.000-3,-11.000 6.000-1,-3.000-2.000-3,10.000-9.000-3,10.000-10.000-1,9.000-8.000-3,9.000-12.000-1,9.000-12.000-1,10.000-13.000-2,10.000-12.000 0,16.000-12.000 1,26.000-8.000 5,24.000-10.000 4,26.000-9.000 5,7.000-5.000 3,-9.000 0.000 0,-10.000 0.000 0,-8.000 0.000 0,-9.000 3.000 2,-6.000 6.000 0,-6.000 7.000 1,-6.000 6.000 1,-7.000 7.000 0,-6.000 10.000 0,-6.000 10.000-1,-6.000 9.000 0,-12.000 7.000-1,-15.000 7.000 0,-15.000 6.000 0,-16.000 7.000 0,-16.000 8.000-6,-16.000 14.000-14,-15.000 11.000-12,-15.000 14.000-12,-3.000-1.000-6,14.000-12.000 4,11.000-13.000 3,14.000-12.000 3,8.000-13.000-2,7.000-12.000-5,6.000-13.000-6,7.000-12.000-6</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4"/>
    </inkml:context>
    <inkml:brush xml:id="br0">
      <inkml:brushProperty name="width" value="0.0418432205915451" units="cm"/>
      <inkml:brushProperty name="height" value="0.0418432205915451" units="cm"/>
      <inkml:brushProperty name="color" value="#00bff3"/>
      <inkml:brushProperty name="ignorePressure" value="0"/>
    </inkml:brush>
  </inkml:definitions>
  <inkml:trace contextRef="#ctx0" brushRef="#br0">63600.000 42850.000 525,'-22.000'-36.000'103,"6.000"28.000"-19,7.000 28.000-20,6.000 29.000-18,1.000 13.000-12,-3.000 1.000-5,-3.000-1.000-5,-2.000 1.000-5,-6.000 4.000-2,-6.000 9.000-1,-6.000 10.000-1,-6.000 10.000 0,-2.000 7.000-7,3.000 6.000-9,3.000 7.000-11,4.000 6.000-10,2.000-1.000-8,4.000-5.000-4,3.000-7.000-4,3.000-5.000-5,3.000-11.000-2,3.000-11.000-2,3.000-14.000 0,4.000-11.000-2</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5"/>
    </inkml:context>
    <inkml:brush xml:id="br0">
      <inkml:brushProperty name="width" value="0.0363628305494785" units="cm"/>
      <inkml:brushProperty name="height" value="0.0363628305494785" units="cm"/>
      <inkml:brushProperty name="color" value="#00bff3"/>
      <inkml:brushProperty name="ignorePressure" value="0"/>
    </inkml:brush>
  </inkml:definitions>
  <inkml:trace contextRef="#ctx0" brushRef="#br0">64400.000 42700.000 605,'3.000'-72.000'4,"6.000"6.000"10,7.000 7.000 9,6.000 6.000 9,6.000 9.000 3,6.000 13.000-2,7.000 12.000-4,6.000 13.000-2,3.000 10.000-4,0.000 10.000-3,0.000 10.000-4,0.000 9.000-4,-5.000 6.000-3,-9.000 3.000-1,-10.000 3.000-1,-8.000 4.000-2,-9.000 2.000 0,-6.000 4.000-2,-6.000 3.000-1,-6.000 3.000-2,-9.000 1.000-1,-8.000 1.000-2,-10.000-1.000-1,-9.000 1.000-1,-7.000-3.000-2,-3.000-2.000 1,-3.000-3.000 0,-2.000-3.000 1,-1.000-4.000-1,3.000-3.000 1,3.000-3.000-1,4.000-2.000 1,8.000-5.000 0,17.000-2.000 3,15.000-3.000 2,16.000-3.000 3,15.000-6.000 1,16.000-5.000 1,15.000-7.000 0,17.000-5.000 0,3.000-3.000 1,-5.000 4.000 1,-7.000 3.000 0,-5.000 3.000 1,-8.000 3.000 1,-5.000 3.000 0,-7.000 3.000 0,-5.000 4.000 1,-6.000 1.000-1,-3.000 0.000 0,-3.000 0.000-1,-2.000 0.000 0,-9.000 4.000-1,-12.000 10.000 0,-13.000 10.000 0,-12.000 9.000-1,-12.000 7.000-1,-8.000 7.000-5,-10.000 6.000-3,-9.000 7.000-4,-4.000-1.000-4,4.000-6.000-5,3.000-6.000-6,3.000-6.000-4,4.000-9.000-3,7.000-8.000 0,6.000-10.000 1,7.000-9.000-1</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5"/>
    </inkml:context>
    <inkml:brush xml:id="br0">
      <inkml:brushProperty name="width" value="0.0470326878130436" units="cm"/>
      <inkml:brushProperty name="height" value="0.0470326878130436" units="cm"/>
      <inkml:brushProperty name="color" value="#00bff3"/>
      <inkml:brushProperty name="ignorePressure" value="0"/>
    </inkml:brush>
  </inkml:definitions>
  <inkml:trace contextRef="#ctx0" brushRef="#br0">66300.000 42850.000 467,'45.000'-115.000'4,"-9.000"23.000"6,-10.000 22.000 6,-8.000 22.000 8,-6.000 12.000 2,1.000 3.000-1,-1.000 3.000-1,1.000 4.000 0,-1.000 1.000-4,1.000 0.000-2,-1.000 0.000-5,1.000 0.000-2,-12.000 3.000-2,-21.000 6.000 2,-22.000 7.000 1,-22.000 6.000 1,-10.000 7.000 0,4.000 10.000-1,3.000 10.000-1,3.000 9.000-2,1.000 7.000-1,1.000 7.000 1,-1.000 6.000 0,1.000 7.000 1,4.000 2.000-1,9.000 1.000-1,10.000-1.000-1,10.000 1.000-1,5.000-4.000-2,4.000-6.000-3,3.000-6.000-2,3.000-6.000-2,7.000-6.000-3,14.000-2.000-2,11.000-3.000-3,14.000-3.000-2,7.000-4.000-2,3.000-3.000-2,3.000-3.000-2,4.000-2.000-1,4.000-8.000-1,6.000-8.000 2,7.000-10.000-1,6.000-9.000 2,-2.000-7.000 1,-9.000-3.000 1,-10.000-3.000 2,-8.000-2.000 2,-9.000-1.000 7,-6.000 3.000 10,-6.000 3.000 12,-6.000 4.000 11,-7.000 10.000 8,-6.000 19.000 5,-6.000 19.000 5,-6.000 19.000 4,-10.000 19.000-1,-12.000 23.000-11,-13.000 22.000-9,-12.000 22.000-10,-10.000 30.000-5,-6.000 42.000-2,-6.000 40.000 0,-6.000 41.000-1,-9.000 41.000-7,-8.000 45.000-11,-10.000 43.000-13,-9.000 45.000-11,-1.000 5.000-10,10.000-31.000-6,10.000-31.000-7,9.000-31.000-6,12.000-48.000-2,16.000-61.000 2,15.000-64.000 4,17.000-61.000 3</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9"/>
    </inkml:context>
    <inkml:brush xml:id="br0">
      <inkml:brushProperty name="width" value="0.0353178270161152" units="cm"/>
      <inkml:brushProperty name="height" value="0.0353178270161152" units="cm"/>
      <inkml:brushProperty name="color" value="#00bff3"/>
      <inkml:brushProperty name="ignorePressure" value="0"/>
    </inkml:brush>
  </inkml:definitions>
  <inkml:trace contextRef="#ctx0" brushRef="#br0">66800.000 43400.000 622,'-46.000'-2.000'5,"10.000"-3.000"7,10.000-3.000 9,9.000-2.000 9,15.000-3.000 4,22.000 1.000 1,22.000-1.000 2,23.000 1.000 1,16.000 1.000-2,13.000 3.000-5,12.000 3.000-5,13.000 4.000-5,6.000-1.000-3,0.000-3.000-4,0.000-3.000-4,0.000-2.000-3,-5.000-1.000-5,-9.000 3.000-5,-10.000 3.000-7,-8.000 4.000-6,-11.000 1.000-7,-8.000 0.000-9,-10.000 0.000-8,-9.000 0.000-9,-9.000 0.000-2,-5.000 0.000 3,-7.000 0.000 3,-5.000 0.000 4</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6"/>
    </inkml:context>
    <inkml:brush xml:id="br0">
      <inkml:brushProperty name="width" value="0.0510375984013081" units="cm"/>
      <inkml:brushProperty name="height" value="0.0510375984013081" units="cm"/>
      <inkml:brushProperty name="color" value="#00bff3"/>
      <inkml:brushProperty name="ignorePressure" value="0"/>
    </inkml:brush>
  </inkml:definitions>
  <inkml:trace contextRef="#ctx0" brushRef="#br0">35700.000 20250.000 431,'21.000'-40.000'46,"-5.000"23.000"4,-7.000 22.000 2,-5.000 22.000 3,-4.000 18.000 0,0.000 16.000-4,0.000 15.000-5,0.000 17.000-4,1.000 14.000-4,4.000 17.000-4,3.000 15.000-4,3.000 16.000-5,1.000 23.000-5,1.000 31.000-6,-1.000 32.000-6,1.000 31.000-6,-3.000 15.000-4,-2.000 1.000-4,-3.000-1.000-3,-3.000 1.000-4,-2.000-10.000-7,0.000-19.000-11,0.000-18.000-12,0.000-19.000-11,0.000-22.000-5,0.000-25.000 1,0.000-25.000 1,0.000-25.000 1,0.000-22.000 3,0.000-19.000 7,0.000-18.000 6,0.000-19.000 6</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1"/>
    </inkml:context>
    <inkml:brush xml:id="br0">
      <inkml:brushProperty name="width" value="0.0424845330417156" units="cm"/>
      <inkml:brushProperty name="height" value="0.0424845330417156" units="cm"/>
      <inkml:brushProperty name="color" value="#00bff3"/>
      <inkml:brushProperty name="ignorePressure" value="0"/>
    </inkml:brush>
  </inkml:definitions>
  <inkml:trace contextRef="#ctx0" brushRef="#br0">80150.000 19900.000 517,'-63.000'-24.000'78,"26.000"4.000"-8,24.000 3.000-10,26.000 3.000-8,16.000 3.000-6,10.000 3.000-5,10.000 3.000-5,9.000 4.000-5,23.000 2.000-4,38.000 4.000-8,37.000 3.000-5,38.000 3.000-6,13.000-2.000-7,-8.000-6.000-9,-10.000-6.000-7,-9.000-6.000-9,-18.000-2.000-8,-24.000 3.000-12,-26.000 3.000-11,-24.000 4.000-10</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9"/>
    </inkml:context>
    <inkml:brush xml:id="br0">
      <inkml:brushProperty name="width" value="0.0403198525309563" units="cm"/>
      <inkml:brushProperty name="height" value="0.0403198525309563" units="cm"/>
      <inkml:brushProperty name="color" value="#00bff3"/>
      <inkml:brushProperty name="ignorePressure" value="0"/>
    </inkml:brush>
  </inkml:definitions>
  <inkml:trace contextRef="#ctx0" brushRef="#br0">67950.000 42550.000 545,'-47.000'-69.000'3,"6.000"13.000"7,7.000 12.000 5,6.000 13.000 8,6.000 12.000 5,6.000 13.000 7,7.000 12.000 7,6.000 13.000 6,3.000 13.000-1,0.000 17.000-6,0.000 15.000-9,0.000 16.000-6,-2.000 10.000-6,-3.000 7.000-1,-3.000 6.000-1,-2.000 7.000-2,-5.000 7.000-3,-2.000 9.000-4,-3.000 10.000-2,-3.000 10.000-4,-2.000 5.000-6,0.000 4.000-8,0.000 3.000-7,0.000 3.000-7,3.000-7.000-7,6.000-15.000-6,7.000-15.000-4,6.000-16.000-6,4.000-18.000 1,4.000-18.000 7,3.000-19.000 8,3.000-18.000 8</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9"/>
    </inkml:context>
    <inkml:brush xml:id="br0">
      <inkml:brushProperty name="width" value="0.0387978963553905" units="cm"/>
      <inkml:brushProperty name="height" value="0.0387978963553905" units="cm"/>
      <inkml:brushProperty name="color" value="#00bff3"/>
      <inkml:brushProperty name="ignorePressure" value="0"/>
    </inkml:brush>
  </inkml:definitions>
  <inkml:trace contextRef="#ctx0" brushRef="#br0">69400.000 42600.000 567,'-22.000'-82.000'10,"6.000"39.000"21,7.000 36.000 21,6.000 39.000 20,1.000 22.000 4,-3.000 10.000-16,-3.000 10.000-16,-2.000 9.000-15,-5.000 7.000-9,-2.000 7.000-5,-3.000 6.000-3,-3.000 7.000-4,-4.000 2.000-5,-3.000 1.000-6,-3.000-1.000-7,-2.000 1.000-6,-1.000-6.000-2,3.000-8.000 0,3.000-10.000 2,4.000-9.000 0,2.000-7.000-6,4.000-3.000-13,3.000-3.000-13,3.000-2.000-14</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4:59"/>
    </inkml:context>
    <inkml:brush xml:id="br0">
      <inkml:brushProperty name="width" value="0.0326175689697266" units="cm"/>
      <inkml:brushProperty name="height" value="0.0326175689697266" units="cm"/>
      <inkml:brushProperty name="color" value="#00bff3"/>
      <inkml:brushProperty name="ignorePressure" value="0"/>
    </inkml:brush>
  </inkml:definitions>
  <inkml:trace contextRef="#ctx0" brushRef="#br0">70450.000 42350.000 674,'26.000'-91.000'6,"4.000"19.000"13,3.000 19.000 12,3.000 19.000 12,-4.000 16.000 5,-8.000 17.000-4,-10.000 15.000-2,-9.000 16.000-3,-10.000 15.000-9,-9.000 16.000-12,-10.000 15.000-13,-8.000 17.000-12,-9.000 5.000-8,-6.000-3.000-3,-6.000-3.000-1,-6.000-2.000-3,2.000-9.000-2,14.000-12.000 0,11.000-13.000-2,14.000-12.000 0,11.000-12.000 3,14.000-8.000 7,11.000-10.000 6,14.000-9.000 6,7.000-4.000 4,3.000 4.000 3,3.000 3.000 1,4.000 3.000 3,-3.000 1.000 2,-5.000 1.000 5,-7.000-1.000 5,-5.000 1.000 4,-8.000 2.000 1,-5.000 7.000-2,-7.000 6.000-2,-5.000 7.000-2,-9.000 4.000-3,-9.000 3.000-3,-10.000 3.000-2,-8.000 4.000-2,-11.000 4.000-3,-8.000 6.000-3,-10.000 7.000-3,-9.000 6.000-3,-4.000 1.000-3,4.000-3.000-3,3.000-3.000-2,3.000-2.000-4,4.000-8.000-4,7.000-8.000-9,6.000-10.000-9,7.000-9.000-8</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0"/>
    </inkml:context>
    <inkml:brush xml:id="br0">
      <inkml:brushProperty name="width" value="0.0441105030477047" units="cm"/>
      <inkml:brushProperty name="height" value="0.0441105030477047" units="cm"/>
      <inkml:brushProperty name="color" value="#00bff3"/>
      <inkml:brushProperty name="ignorePressure" value="0"/>
    </inkml:brush>
  </inkml:definitions>
  <inkml:trace contextRef="#ctx0" brushRef="#br0">71500.000 41800.000 498,'-2.000'-47.000'2,"-3.000"6.000"4,-3.000 7.000 5,-2.000 6.000 3,2.000 6.000 4,9.000 6.000 4,10.000 7.000 4,10.000 6.000 4,11.000 6.000 0,17.000 6.000-6,15.000 7.000-4,16.000 6.000-5,5.000 4.000-6,-2.000 4.000-5,-3.000 3.000-7,-3.000 3.000-6,-7.000 1.000-2,-9.000 1.000 0,-10.000-1.000 1,-8.000 1.000 1,-9.000-1.000 1,-6.000 1.000 2,-6.000-1.000 2,-6.000 1.000 2,-9.000-3.000 3,-8.000-2.000 6,-10.000-3.000 5,-9.000-3.000 6,-7.000-1.000 3,-3.000 4.000 3,-3.000 3.000 2,-2.000 3.000 3,-3.000 6.000 0,1.000 9.000-1,-1.000 10.000 0,1.000 10.000-1,-4.000 10.000-2,-6.000 13.000-5,-6.000 12.000-3,-6.000 13.000-4,-7.000 20.000-4,-6.000 28.000-3,-6.000 28.000-3,-6.000 29.000-3,-9.000 21.000-3,-8.000 16.000-2,-10.000 15.000-4,-9.000 17.000-2,-1.000-3.000-8,10.000-18.000-15,10.000-19.000-12,9.000-18.000-15,12.000-32.000-5,16.000-44.000 1,15.000-43.000 3,17.000-44.000 1</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1"/>
    </inkml:context>
    <inkml:brush xml:id="br0">
      <inkml:brushProperty name="width" value="0.0394703634083271" units="cm"/>
      <inkml:brushProperty name="height" value="0.0394703634083271" units="cm"/>
      <inkml:brushProperty name="color" value="#00bff3"/>
      <inkml:brushProperty name="ignorePressure" value="0"/>
    </inkml:brush>
  </inkml:definitions>
  <inkml:trace contextRef="#ctx0" brushRef="#br0">73950.000 42850.000 557,'-25.000'-66.000'36,"0.000"19.000"7,0.000 19.000 5,0.000 19.000 8,-4.000 15.000-2,-5.000 13.000-8,-7.000 12.000-8,-5.000 13.000-8,-11.000 12.000-6,-11.000 13.000-3,-14.000 12.000-5,-11.000 13.000-3,-7.000 7.000-4,0.000 4.000-3,0.000 3.000-4,0.000 3.000-2,4.000 3.000-7,10.000 3.000-6,10.000 3.000-8,9.000 4.000-7,7.000-6.000-6,7.000-11.000-7,6.000-14.000-5,7.000-11.000-6,7.000-14.000 0,9.000-11.000 5,10.000-14.000 4,10.000-11.000 4</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1"/>
    </inkml:context>
    <inkml:brush xml:id="br0">
      <inkml:brushProperty name="width" value="0.0241842418909073" units="cm"/>
      <inkml:brushProperty name="height" value="0.0241842418909073" units="cm"/>
      <inkml:brushProperty name="color" value="#00bff3"/>
      <inkml:brushProperty name="ignorePressure" value="0"/>
    </inkml:brush>
  </inkml:definitions>
  <inkml:trace contextRef="#ctx0" brushRef="#br0">72950.000 42450.000 909,'-22.000'-72.000'4,"6.000"6.000"8,7.000 7.000 7,6.000 6.000 9,6.000 10.000-6,6.000 17.000-17,7.000 15.000-16,6.000 16.000-19,1.000 7.000-8,-3.000 1.000 0,-3.000-1.000 0,-2.000 1.000-1</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2"/>
    </inkml:context>
    <inkml:brush xml:id="br0">
      <inkml:brushProperty name="width" value="0.0409908220171928" units="cm"/>
      <inkml:brushProperty name="height" value="0.0409908220171928" units="cm"/>
      <inkml:brushProperty name="color" value="#00bff3"/>
      <inkml:brushProperty name="ignorePressure" value="0"/>
    </inkml:brush>
  </inkml:definitions>
  <inkml:trace contextRef="#ctx0" brushRef="#br0">72700.000 42950.000 536,'-75.000'-2.000'5,"0.000"-3.000"9,0.000-3.000 10,0.000-2.000 10,17.000-3.000 6,34.000 1.000 3,35.000-1.000 4,35.000 1.000 4,25.000-3.000-3,20.000-2.000-8,18.000-3.000-10,20.000-3.000-7,8.000-2.000-6,1.000 0.000-2,-1.000 0.000-3,1.000 0.000-2,-6.000 3.000-2,-8.000 6.000-6,-10.000 7.000-3,-9.000 6.000-4,-9.000 3.000-5,-5.000 0.000-6,-7.000 0.000-5,-5.000 0.000-5,-9.000 3.000-6,-9.000 6.000-4,-10.000 7.000-5,-8.000 6.000-5,-8.000 3.000 1,-2.000 0.000 6,-3.000 0.000 6,-3.000 0.000 6</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2"/>
    </inkml:context>
    <inkml:brush xml:id="br0">
      <inkml:brushProperty name="width" value="0.0447288006544113" units="cm"/>
      <inkml:brushProperty name="height" value="0.0447288006544113" units="cm"/>
      <inkml:brushProperty name="color" value="#00bff3"/>
      <inkml:brushProperty name="ignorePressure" value="0"/>
    </inkml:brush>
  </inkml:definitions>
  <inkml:trace contextRef="#ctx0" brushRef="#br0">73700.000 42250.000 491,'-46.000'-96.000'4,"10.000"10.000"5,10.000 10.000 7,9.000 9.000 7,6.000 17.000 8,3.000 25.000 10,3.000 25.000 10,4.000 25.000 10,-1.000 18.000 0,-3.000 14.000-10,-3.000 11.000-10,-2.000 14.000-11,-6.000 13.000-6,-6.000 16.000-2,-6.000 15.000-4,-6.000 17.000-2,-10.000 17.000-7,-12.000 23.000-10,-13.000 22.000-12,-12.000 22.000-11,-7.000 16.000-5,1.000 14.000 4,-1.000 11.000 1,1.000 14.000 3,7.000-22.000-7,16.000-52.000-18,15.000-53.000-18,17.000-53.000-17</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3"/>
    </inkml:context>
    <inkml:brush xml:id="br0">
      <inkml:brushProperty name="width" value="0.0400608219206333" units="cm"/>
      <inkml:brushProperty name="height" value="0.0400608219206333" units="cm"/>
      <inkml:brushProperty name="color" value="#00bff3"/>
      <inkml:brushProperty name="ignorePressure" value="0"/>
    </inkml:brush>
  </inkml:definitions>
  <inkml:trace contextRef="#ctx0" brushRef="#br0">75450.000 42350.000 549,'-24.000'-49.000'7,"4.000"4.000"17,3.000 3.000 15,3.000 3.000 16,3.000 20.000 4,3.000 38.000-7,3.000 37.000-7,4.000 38.000-6,1.000 16.000-7,0.000-2.000-4,0.000-3.000-5,0.000-3.000-5,3.000-6.000-4,6.000-5.000-4,7.000-7.000-5,6.000-5.000-4,-1.000-4.000-3,-5.000 0.000 0,-7.000 0.000 0,-5.000 0.000 0,-4.000-4.000-1,0.000-5.000-2,0.000-7.000-1,0.000-5.000-2,0.000-6.000-1,0.000-3.000-1,0.000-3.000 1,0.000-2.000-1,-7.000-5.000 1,-11.000-2.000 1,-14.000-3.000 2,-11.000-3.000 0,-9.000-4.000 0,-3.000-3.000-2,-3.000-3.000-2,-2.000-2.000-3,-3.000-3.000-3,1.000 1.000-4,-1.000-1.000-3,1.000 1.000-5,1.000-3.000-2,3.000-2.000-2,3.000-3.000-2,4.000-3.000-1,4.000-2.000-1,6.000 0.000 2,7.000 0.000 0,6.000 0.000 2</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3"/>
    </inkml:context>
    <inkml:brush xml:id="br0">
      <inkml:brushProperty name="width" value="0.0309988670051098" units="cm"/>
      <inkml:brushProperty name="height" value="0.0309988670051098" units="cm"/>
      <inkml:brushProperty name="color" value="#00bff3"/>
      <inkml:brushProperty name="ignorePressure" value="0"/>
    </inkml:brush>
  </inkml:definitions>
  <inkml:trace contextRef="#ctx0" brushRef="#br0">75750.000 42450.000 709,'6.000'-49.000'6,"13.000"4.000"12,12.000 3.000 11,13.000 3.000 11,4.000 6.000 4,-3.000 9.000-6,-3.000 10.000-7,-2.000 10.000-5,3.000 4.000-6,14.000 0.000-3,11.000 0.000-4,14.000 0.000-5,3.000 4.000-8,-2.000 10.000-14,-3.000 10.000-14,-3.000 9.000-14</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2"/>
    </inkml:context>
    <inkml:brush xml:id="br0">
      <inkml:brushProperty name="width" value="0.0453701727092266" units="cm"/>
      <inkml:brushProperty name="height" value="0.0453701727092266" units="cm"/>
      <inkml:brushProperty name="color" value="#00bff3"/>
      <inkml:brushProperty name="ignorePressure" value="0"/>
    </inkml:brush>
  </inkml:definitions>
  <inkml:trace contextRef="#ctx0" brushRef="#br0">81200.000 18800.000 484,'-24.000'-25.000'3,"4.000"0.000"6,3.000 0.000 5,3.000 0.000 5,1.000 10.000 11,1.000 23.000 16,-1.000 22.000 15,1.000 22.000 15,1.000 19.000 0,3.000 20.000-14,3.000 18.000-15,4.000 20.000-15,1.000 14.000-11,0.000 14.000-7,0.000 11.000-9,0.000 14.000-6,-4.000 3.000-10,-5.000-2.000-12,-7.000-3.000-11,-5.000-3.000-12,-3.000-15.000-3,4.000-24.000 4,3.000-26.000 5,3.000-24.000 5,4.000-20.000-1,7.000-11.000-6,6.000-14.000-6,7.000-11.000-5</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3"/>
    </inkml:context>
    <inkml:brush xml:id="br0">
      <inkml:brushProperty name="width" value="0.0478856451809406" units="cm"/>
      <inkml:brushProperty name="height" value="0.0478856451809406" units="cm"/>
      <inkml:brushProperty name="color" value="#00bff3"/>
      <inkml:brushProperty name="ignorePressure" value="0"/>
    </inkml:brush>
  </inkml:definitions>
  <inkml:trace contextRef="#ctx0" brushRef="#br0">77500.000 42550.000 459,'0.000'-54.000'1,"0.000"-5.000"3,0.000-7.000 3,0.000-5.000 3,-2.000 0.000 3,-3.000 10.000 5,-3.000 10.000 3,-2.000 9.000 4,-8.000 9.000 2,-8.000 9.000-3,-10.000 10.000-3,-9.000 10.000-2,-7.000 4.000 0,-3.000 0.000 1,-3.000 0.000 1,-2.000 0.000 3,-1.000 6.000-1,3.000 13.000-1,3.000 12.000-2,4.000 13.000-1,4.000 6.000-2,6.000 0.000-2,7.000 0.000-2,6.000 0.000-2,6.000 1.000 0,6.000 4.000-1,7.000 3.000 1,6.000 3.000 0,10.000-2.000-9,17.000-6.000-16,15.000-6.000-18,16.000-6.000-17,7.000-9.000-5,1.000-8.000 5,-1.000-10.000 5,1.000-9.000 6,-3.000-7.000 5,-2.000-3.000 4,-3.000-3.000 3,-3.000-2.000 4,-6.000-6.000 4,-5.000-6.000 4,-7.000-6.000 5,-5.000-6.000 4,-6.000-2.000 5,-3.000 3.000 6,-3.000 3.000 4,-2.000 4.000 7,-5.000 1.000 1,-2.000 0.000-2,-3.000 0.000-1,-3.000 0.000-1,-6.000 14.000 7,-5.000 28.000 19,-7.000 28.000 17,-5.000 29.000 19,-9.000 24.000 0,-9.000 22.000-15,-10.000 22.000-17,-8.000 23.000-15,-12.000 25.000-15,-12.000 32.000-10,-13.000 31.000-13,-12.000 32.000-11,-4.000 7.000-9,7.000-16.000-6,6.000-15.000-5,7.000-15.000-6,8.000-25.000 0,14.000-30.000 3,11.000-32.000 4,14.000-30.000 3,8.000-25.000 0,7.000-15.000-3,6.000-15.000-4,7.000-16.000-3</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4"/>
    </inkml:context>
    <inkml:brush xml:id="br0">
      <inkml:brushProperty name="width" value="0.0464115738868713" units="cm"/>
      <inkml:brushProperty name="height" value="0.0464115738868713" units="cm"/>
      <inkml:brushProperty name="color" value="#00bff3"/>
      <inkml:brushProperty name="ignorePressure" value="0"/>
    </inkml:brush>
  </inkml:definitions>
  <inkml:trace contextRef="#ctx0" brushRef="#br0">79050.000 42900.000 474,'-4.000'-65.000'83,"-5.000"23.000"-6,-7.000 22.000-6,-5.000 22.000-7,-12.000 15.000-7,-16.000 9.000-9,-15.000 10.000-10,-15.000 10.000-8,-7.000 5.000-7,3.000 4.000-6,3.000 3.000-6,4.000 3.000-5,-6.000 12.000-6,-11.000 22.000-2,-14.000 22.000-5,-11.000 23.000-3,0.000 5.000-3,17.000-9.000-3,15.000-10.000-2,16.000-8.000-2,12.000-14.000-1,9.000-15.000 3,10.000-15.000 1,10.000-16.000 3,8.000-10.000-10,10.000-3.000-18,10.000-3.000-20,9.000-2.000-20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4"/>
    </inkml:context>
    <inkml:brush xml:id="br0">
      <inkml:brushProperty name="width" value="0.0483971014618874" units="cm"/>
      <inkml:brushProperty name="height" value="0.0483971014618874" units="cm"/>
      <inkml:brushProperty name="color" value="#00bff3"/>
      <inkml:brushProperty name="ignorePressure" value="0"/>
    </inkml:brush>
  </inkml:definitions>
  <inkml:trace contextRef="#ctx0" brushRef="#br0">78050.000 42700.000 454,'-22.000'-91.000'22,"6.000"19.000"1,7.000 19.000 0,6.000 19.000 1,6.000 12.000 5,6.000 6.000 7,7.000 7.000 8,6.000 6.000 8,6.000 9.000 1,6.000 13.000-5,7.000 12.000-5,6.000 13.000-4,-1.000 7.000-6,-5.000 4.000-6,-7.000 3.000-7,-5.000 3.000-6,-4.000 3.000-4,0.000 3.000-5,0.000 3.000-4,0.000 4.000-5,0.000 8.000-3,0.000 17.000-4,0.000 15.000-4,0.000 16.000-4,0.000 9.000-6,0.000 3.000-5,0.000 3.000-6,0.000 4.000-6,-4.000-7.000-1,-5.000-16.000 5,-7.000-15.000 5,-5.000-15.000 4,-3.000-15.000-1,4.000-12.000-7,3.000-13.000-7,3.000-12.000-6</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5"/>
    </inkml:context>
    <inkml:brush xml:id="br0">
      <inkml:brushProperty name="width" value="0.0407663024961948" units="cm"/>
      <inkml:brushProperty name="height" value="0.0407663024961948" units="cm"/>
      <inkml:brushProperty name="color" value="#00bff3"/>
      <inkml:brushProperty name="ignorePressure" value="0"/>
    </inkml:brush>
  </inkml:definitions>
  <inkml:trace contextRef="#ctx0" brushRef="#br0">80150.000 42800.000 539,'-19.000'-69.000'7,"13.000"13.000"14,12.000 12.000 14,13.000 13.000 14,12.000 9.000 5,13.000 6.000-4,12.000 7.000-4,13.000 6.000-4,2.000 9.000-5,-5.000 13.000-5,-7.000 12.000-5,-5.000 13.000-5,-8.000 9.000-5,-5.000 6.000-5,-7.000 7.000-5,-5.000 6.000-5,-11.000 4.000-2,-11.000 4.000-2,-14.000 3.000-1,-11.000 3.000-1,-17.000 4.000 0,-18.000 7.000 0,-19.000 6.000 2,-18.000 7.000 2,-14.000 0.000-3,-5.000-2.000-3,-7.000-3.000-5,-5.000-3.000-4,3.000-9.000-1,17.000-11.000 1,15.000-14.000 1,16.000-11.000 1,10.000-12.000 3,7.000-9.000 3,6.000-10.000 3,7.000-8.000 4,18.000-8.000 4,31.000-2.000 5,32.000-3.000 4,31.000-3.000 6,18.000-2.000-3,7.000 0.000-7,6.000 0.000-8,7.000 0.000-9,-1.000 0.000-2,-6.000 0.000 1,-6.000 0.000 1,-6.000 0.000 2,-7.000 1.000-6,-6.000 4.000-12,-6.000 3.000-13,-6.000 3.000-13,-7.000 1.000-6,-6.000 1.000 2,-6.000-1.000 1,-6.000 1.000 2</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5"/>
    </inkml:context>
    <inkml:brush xml:id="br0">
      <inkml:brushProperty name="width" value="0.035856943577528" units="cm"/>
      <inkml:brushProperty name="height" value="0.035856943577528" units="cm"/>
      <inkml:brushProperty name="color" value="#00bff3"/>
      <inkml:brushProperty name="ignorePressure" value="0"/>
    </inkml:brush>
  </inkml:definitions>
  <inkml:trace contextRef="#ctx0" brushRef="#br0">81700.000 43550.000 613,'7.000'-91.000'6,"17.000"19.000"13,15.000 19.000 11,16.000 19.000 13,13.000 12.000 5,14.000 6.000-2,11.000 7.000-2,14.000 6.000-3,3.000 3.000-4,-2.000 0.000-7,-3.000 0.000-8,-3.000 0.000-7,-4.000 3.000-9,-3.000 6.000-11,-3.000 7.000-9,-2.000 6.000-9,-8.000 1.000-9,-8.000-3.000-4,-10.000-3.000-5,-9.000-2.000-4,-9.000-3.000-3,-5.000 1.000 0,-7.000-1.000-1,-5.000 1.000 1</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5"/>
    </inkml:context>
    <inkml:brush xml:id="br0">
      <inkml:brushProperty name="width" value="0.0474911965429783" units="cm"/>
      <inkml:brushProperty name="height" value="0.0474911965429783" units="cm"/>
      <inkml:brushProperty name="color" value="#00bff3"/>
      <inkml:brushProperty name="ignorePressure" value="0"/>
    </inkml:brush>
  </inkml:definitions>
  <inkml:trace contextRef="#ctx0" brushRef="#br0">82650.000 42750.000 463,'-69.000'-25.000'4,"13.000"0.000"10,12.000 0.000 10,13.000 0.000 8,9.000 9.000 9,6.000 19.000 5,7.000 19.000 7,6.000 19.000 6,3.000 15.000-1,0.000 13.000-10,0.000 12.000-9,0.000 13.000-9,-5.000 16.000-6,-9.000 23.000-3,-10.000 22.000-3,-8.000 22.000-2,-8.000 13.000-7,-2.000 7.000-9,-3.000 6.000-11,-3.000 7.000-11,2.000-14.000-8,10.000-30.000-8,10.000-32.000-8,9.000-30.000-7,2.000-22.000-6,-2.000-8.000-2,-3.000-10.000-2,-3.000-9.000-3</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6"/>
    </inkml:context>
    <inkml:brush xml:id="br0">
      <inkml:brushProperty name="width" value="0.0471266061067581" units="cm"/>
      <inkml:brushProperty name="height" value="0.0471266061067581" units="cm"/>
      <inkml:brushProperty name="color" value="#00bff3"/>
      <inkml:brushProperty name="ignorePressure" value="0"/>
    </inkml:brush>
  </inkml:definitions>
  <inkml:trace contextRef="#ctx0" brushRef="#br0">84850.000 42300.000 466,'21.000'-72.000'0,"-5.000"6.000"0,-7.000 7.000 0,-5.000 6.000 0,-4.000 20.000 14,0.000 34.000 27,0.000 35.000 27,0.000 35.000 28,-5.000 22.000 3,-9.000 14.000-20,-10.000 11.000-21,-8.000 14.000-21,-9.000 11.000-14,-6.000 14.000-9,-6.000 11.000-10,-6.000 14.000-7,-4.000 5.000-9,1.000 1.000-5,-1.000-1.000-7,1.000 1.000-6,4.000-9.000-3,9.000-15.000-1,10.000-15.000-1,10.000-16.000 0,7.000-18.000-1,6.000-18.000-3,7.000-19.000-1,6.000-18.000-4</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6"/>
    </inkml:context>
    <inkml:brush xml:id="br0">
      <inkml:brushProperty name="width" value="0.0491813756525517" units="cm"/>
      <inkml:brushProperty name="height" value="0.0491813756525517" units="cm"/>
      <inkml:brushProperty name="color" value="#00bff3"/>
      <inkml:brushProperty name="ignorePressure" value="0"/>
    </inkml:brush>
  </inkml:definitions>
  <inkml:trace contextRef="#ctx0" brushRef="#br0">86700.000 42150.000 447,'1.000'-136.000'6,"4.000"28.000"14,3.000 28.000 13,3.000 29.000 14,-8.000 30.000 5,-19.000 35.000 0,-18.000 35.000-1,-19.000 34.000-2,-15.000 23.000-3,-8.000 13.000-6,-10.000 12.000-8,-9.000 13.000-6,-5.000 6.000-4,0.000 0.000-4,0.000 0.000-3,0.000 0.000-3,4.000 0.000-2,10.000 0.000-1,10.000 0.000-3,9.000 0.000-1,9.000-5.000-3,9.000-9.000-5,10.000-10.000-4,10.000-8.000-5,7.000-12.000-3,6.000-12.000-3,7.000-13.000-4,6.000-12.000-3,7.000-12.000-2,10.000-8.000-1,10.000-10.000-3,9.000-9.000-1,7.000-9.000 0,7.000-5.000 1,6.000-7.000 1,7.000-5.000 2,2.000-12.000 1,1.000-16.000 3,-1.000-15.000 1,1.000-15.000 2,-3.000-12.000 3,-2.000-6.000 3,-3.000-6.000 3,-3.000-6.000 3,-7.000-4.000 3,-9.000 1.000 5,-10.000-1.000 4,-8.000 1.000 4,-12.000 2.000 2,-12.000 7.000 2,-13.000 6.000 0,-12.000 7.000 1,-12.000 8.000 1,-8.000 14.000 3,-10.000 11.000 3,-9.000 14.000 2,-7.000 7.000-2,-3.000 3.000-6,-3.000 3.000-7,-2.000 4.000-6,2.000 7.000-4,9.000 13.000 0,10.000 12.000 1,10.000 13.000 1,8.000 2.000-8,10.000-5.000-15,10.000-7.000-14,9.000-5.000-15</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6"/>
    </inkml:context>
    <inkml:brush xml:id="br0">
      <inkml:brushProperty name="width" value="0.0504915043711662" units="cm"/>
      <inkml:brushProperty name="height" value="0.0504915043711662" units="cm"/>
      <inkml:brushProperty name="color" value="#00bff3"/>
      <inkml:brushProperty name="ignorePressure" value="0"/>
    </inkml:brush>
  </inkml:definitions>
  <inkml:trace contextRef="#ctx0" brushRef="#br0">88200.000 42550.000 435,'-22.000'-71.000'6,"6.000"10.000"12,7.000 10.000 12,6.000 9.000 12,-8.000 21.000 10,-22.000 35.000 5,-22.000 35.000 7,-21.000 34.000 7,-17.000 21.000-4,-8.000 10.000-13,-10.000 10.000-13,-9.000 9.000-13,-2.000 2.000-10,6.000-2.000-6,7.000-3.000-7,6.000-3.000-7,7.000-6.000-7,10.000-5.000-7,10.000-7.000-8,9.000-5.000-7,7.000-11.000-4,7.000-11.000-2,6.000-14.000-1,7.000-11.000-2,4.000-12.000-5,3.000-9.000-7,3.000-10.000-8,4.000-8.000-8</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7"/>
    </inkml:context>
    <inkml:brush xml:id="br0">
      <inkml:brushProperty name="width" value="0.0463096685707569" units="cm"/>
      <inkml:brushProperty name="height" value="0.0463096685707569" units="cm"/>
      <inkml:brushProperty name="color" value="#00bff3"/>
      <inkml:brushProperty name="ignorePressure" value="0"/>
    </inkml:brush>
  </inkml:definitions>
  <inkml:trace contextRef="#ctx0" brushRef="#br0">86750.000 42600.000 475,'0.000'-47.000'7,"0.000"6.000"16,0.000 7.000 15,0.000 6.000 15,3.000 12.000 5,6.000 19.000-6,7.000 19.000-6,6.000 19.000-7,4.000 13.000-2,4.000 10.000-2,3.000 10.000-1,3.000 9.000 0,-1.000 9.000-6,-2.000 9.000-7,-3.000 10.000-7,-3.000 10.000-9,-2.000 5.000-7,0.000 4.000-7,0.000 3.000-9,0.000 3.000-7,-2.000-4.000-3,-3.000-8.000 2,-3.000-10.000 1,-2.000-9.000 3,-3.000-13.000-2,1.000-16.000-6,-1.000-15.000-4,1.000-15.000-6,-1.000-11.000-5,1.000-2.000-2,-1.000-3.000-2,1.000-3.000-4</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2"/>
    </inkml:context>
    <inkml:brush xml:id="br0">
      <inkml:brushProperty name="width" value="0.0503179840743542" units="cm"/>
      <inkml:brushProperty name="height" value="0.0503179840743542" units="cm"/>
      <inkml:brushProperty name="color" value="#00bff3"/>
      <inkml:brushProperty name="ignorePressure" value="0"/>
    </inkml:brush>
  </inkml:definitions>
  <inkml:trace contextRef="#ctx0" brushRef="#br0">83900.000 19450.000 437,'23.000'-91.000'0,"-3.000"19.000"0,-3.000 19.000 0,-2.000 19.000 0,0.000-7.000 5,7.000-31.000 12,6.000-31.000 10,7.000-31.000 11,-4.000-6.000 5,-12.000 23.000 0,-13.000 22.000-2,-12.000 22.000-1,-12.000 13.000-1,-8.000 7.000-4,-10.000 6.000-2,-9.000 7.000-4,-9.000 7.000-3,-5.000 9.000-4,-7.000 10.000-5,-5.000 10.000-3,-4.000 7.000-4,0.000 6.000 0,0.000 7.000-2,0.000 6.000 0,1.000 7.000-2,4.000 10.000 1,3.000 10.000-1,3.000 9.000 0,7.000 6.000 0,14.000 3.000-1,11.000 3.000-2,14.000 4.000 0,10.000 5.000 0,9.000 10.000-1,10.000 10.000 1,10.000 9.000 1,8.000 4.000-2,10.000 1.000 0,10.000-1.000-3,9.000 1.000-1,2.000 1.000-2,-2.000 3.000-4,-3.000 3.000-3,-3.000 4.000-3,-7.000-3.000-2,-9.000-5.000 0,-10.000-7.000-1,-8.000-5.000 1,-14.000-8.000 0,-15.000-5.000 1,-15.000-7.000-1,-16.000-5.000 1,-13.000-8.000 0,-9.000-5.000 2,-10.000-7.000 2,-8.000-5.000 0,-4.000-11.000 2,3.000-11.000 2,3.000-14.000 1,4.000-11.000 1,2.000-11.000 2,4.000-5.000 4,3.000-7.000 4,3.000-5.000 3,7.000-11.000 1,14.000-11.000 1,11.000-14.000 1,14.000-11.000 0,19.000-11.000 1,29.000-5.000 0,28.000-7.000 0,28.000-5.000 0,20.000-6.000-3,13.000-3.000-5,12.000-3.000-6,13.000-2.000-5,6.000 2.000-9,0.000 9.000-12,0.000 10.000-13,0.000 10.000-12,-4.000 7.000-4,-5.000 6.000 4,-7.000 7.000 4,-5.000 6.000 4,-8.000 4.000 5,-5.000 4.000 5,-7.000 3.000 7,-5.000 3.000 5,-14.000 4.000 4,-18.000 7.000 5,-19.000 6.000 4,-18.000 7.000 4</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7"/>
    </inkml:context>
    <inkml:brush xml:id="br0">
      <inkml:brushProperty name="width" value="0.0559360049664974" units="cm"/>
      <inkml:brushProperty name="height" value="0.0559360049664974" units="cm"/>
      <inkml:brushProperty name="color" value="#00bff3"/>
      <inkml:brushProperty name="ignorePressure" value="0"/>
    </inkml:brush>
  </inkml:definitions>
  <inkml:trace contextRef="#ctx0" brushRef="#br0">89750.000 41350.000 393,'46.000'-69.000'5,"-5.000"13.000"10,-7.000 12.000 9,-5.000 13.000 11,-8.000 13.000 5,-5.000 17.000-1,-7.000 15.000-1,-5.000 16.000 0,-15.000 18.000-1,-22.000 22.000-3,-22.000 22.000-3,-21.000 23.000-2,-14.000 11.000-2,-2.000 4.000-2,-3.000 3.000-2,-3.000 3.000-1,-2.000 1.000-1,0.000 1.000-2,0.000-1.000-1,0.000 1.000 0,6.000-3.000-2,13.000-2.000-1,12.000-3.000-2,13.000-3.000-1,6.000-1.000-3,0.000 4.000-5,0.000 3.000-6,0.000 3.000-6,6.000-2.000-3,13.000-6.000-1,12.000-6.000-3,13.000-6.000-3,9.000-10.000-2,6.000-12.000-5,7.000-13.000-4,6.000-12.000-6,12.000-15.000-1,19.000-15.000-2,19.000-15.000 0,19.000-16.000 0,10.000-19.000 1,4.000-22.000 5,3.000-22.000 3,3.000-21.000 5,-2.000-17.000 4,-6.000-8.000 6,-6.000-10.000 6,-6.000-9.000 5,-13.000-1.000 5,-19.000 10.000 5,-18.000 10.000 4,-19.000 9.000 5,-16.000 9.000 2,-12.000 9.000 1,-13.000 10.000 1,-12.000 10.000 0,-18.000 10.000 1,-21.000 13.000-1,-22.000 12.000 0,-22.000 13.000 1,-15.000 13.000-7,-5.000 17.000-12,-7.000 15.000-11,-5.000 16.000-13,8.000 4.000-10,26.000-6.000-10,24.000-6.000-11,26.000-6.000-9</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09"/>
    </inkml:context>
    <inkml:brush xml:id="br0">
      <inkml:brushProperty name="width" value="0.043601855635643" units="cm"/>
      <inkml:brushProperty name="height" value="0.043601855635643" units="cm"/>
      <inkml:brushProperty name="color" value="#00bff3"/>
      <inkml:brushProperty name="ignorePressure" value="0"/>
    </inkml:brush>
  </inkml:definitions>
  <inkml:trace contextRef="#ctx0" brushRef="#br0">61800.000 45500.000 504,'-247.000'0.000'30,"56.000"0.000"-4,57.000 0.000-1,56.000 0.000-3,37.000 0.000 0,19.000 0.000 5,19.000 0.000 4,19.000 0.000 4,19.000 0.000-1,23.000 0.000-3,22.000 0.000-4,22.000 0.000-4,15.000 0.000-2,9.000 0.000-3,10.000 0.000-1,10.000 0.000-2,5.000 0.000-2,4.000 0.000-1,3.000 0.000 0,3.000 0.000-2,7.000 0.000-1,14.000 0.000-2,11.000 0.000-2,14.000 0.000-2,-1.000 0.000 0,-12.000 0.000 0,-13.000 0.000 1,-12.000 0.000 1,-21.000 0.000-1,-28.000 0.000-2,-28.000 0.000-3,-27.000 0.000-1,-5.000 0.000-1,23.000 0.000-1,22.000 0.000-1,22.000 0.000-1,-1.000 0.000 0,-21.000 0.000 0,-22.000 0.000 2,-22.000 0.000-1,7.000 0.000 1,39.000 0.000-1,36.000 0.000 0,39.000 0.000-1,18.000 0.000-1,0.000 0.000 2,0.000 0.000-1,0.000 0.000 2,0.000-2.000-1,0.000-3.000 1,0.000-3.000 1,0.000-2.000 0,0.000-3.000 1,0.000 1.000-1,0.000-1.000 1,0.000 1.000 1,1.000-3.000-1,4.000-2.000 1,3.000-3.000 0,3.000-3.000 1,-1.000-1.000 0,-2.000 4.000 0,-3.000 3.000 1,-3.000 3.000 0,-2.000 1.000 0,0.000 1.000 1,0.000-1.000-1,0.000 1.000 0,0.000 1.000 0,0.000 3.000 1,0.000 3.000 1,0.000 4.000 0,-8.000 1.000 0,-16.000 0.000-1,-15.000 0.000 0,-15.000 0.000-1,-21.000 0.000 0,-25.000 0.000-1,-25.000 0.000 0,-25.000 0.000 0,7.000 0.000 0,42.000 0.000 0,40.000 0.000 0,41.000 0.000 1,20.000 0.000-1,0.000 0.000 1,0.000 0.000-2,0.000 0.000 0,-4.000 0.000 0,-5.000 0.000 0,-7.000 0.000 0,-5.000 0.000-1,-6.000 0.000 1,-3.000 0.000-1,-3.000 0.000 1,-2.000 0.000 1,-5.000-2.000-1,-2.000-3.000-1,-3.000-3.000-1,-3.000-2.000 0,-6.000-1.000 0,-5.000 3.000 0,-7.000 3.000 1,-5.000 4.000 1,-1.000-1.000 0,6.000-3.000 0,7.000-3.000 1,6.000-2.000 0,3.000-3.000 1,0.000 1.000-1,0.000-1.000 0,0.000 1.000 1,3.000-1.000-1,6.000 1.000 0,7.000-1.000 1,6.000 1.000-1,4.000 1.000 0,4.000 3.000 0,3.000 3.000 0,3.000 4.000 0,4.000 1.000-1,7.000 0.000 1,6.000 0.000-1,7.000 0.000 0,5.000 0.000 1,7.000 0.000-1,6.000 0.000 0,7.000 0.000 0,0.000 0.000 0,-2.000 0.000 0,-3.000 0.000 0,-3.000 0.000 0,-2.000 1.000 0,0.000 4.000-2,0.000 3.000 0,0.000 3.000 0,0.000 1.000-1,0.000 1.000 0,0.000-1.000 1,0.000 1.000 0,3.000-1.000 0,6.000 1.000 1,7.000-1.000 1,6.000 1.000-1,4.000-3.000 1,4.000-2.000 1,3.000-3.000 0,3.000-3.000 0,4.000-1.000 0,7.000 4.000 0,6.000 3.000 1,7.000 3.000 0,5.000-1.000 0,7.000-2.000-1,6.000-3.000 1,7.000-3.000 1,2.000-2.000-2,1.000 0.000 0,-1.000 0.000-1,1.000 0.000 0,2.000 0.000-1,7.000 0.000-1,6.000 0.000 0,7.000 0.000 0,0.000 1.000 0,-2.000 4.000 0,-3.000 3.000 0,-3.000 3.000 1,-6.000 1.000-1,-5.000 1.000-1,-7.000-1.000-1,-5.000 1.000-2,-4.000-1.000-1,0.000 1.000-1,0.000-1.000 0,0.000 1.000 0,-10.000-1.000-2,-18.000 1.000-4,-19.000-1.000-2,-18.000 1.000-4,-17.000 1.000-1,-11.000 3.000 1,-14.000 3.000 1,-11.000 4.000 0,-17.000-1.000 1,-18.000-3.000 1,-19.000-3.000 1,-18.000-2.000 0</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1"/>
    </inkml:context>
    <inkml:brush xml:id="br0">
      <inkml:brushProperty name="width" value="0.0405792519450188" units="cm"/>
      <inkml:brushProperty name="height" value="0.0405792519450188" units="cm"/>
      <inkml:brushProperty name="color" value="#00bff3"/>
      <inkml:brushProperty name="ignorePressure" value="0"/>
    </inkml:brush>
  </inkml:definitions>
  <inkml:trace contextRef="#ctx0" brushRef="#br0">67350.000 46900.000 542,'7.000'-44.000'59,"17.000"13.000"-8,15.000 12.000-7,16.000 13.000-9,5.000 6.000-5,-2.000 0.000-4,-3.000 0.000-4,-3.000 0.000-5,1.000 0.000-1,6.000 0.000-1,7.000 0.000 0,6.000 0.000-1,-5.000 10.000-2,-16.000 23.000-4,-15.000 22.000-4,-15.000 22.000-5,-18.000 10.000-2,-19.000 1.000-1,-18.000-1.000-2,-19.000 1.000 0,-16.000-1.000-3,-12.000 1.000-1,-13.000-1.000-3,-12.000 1.000-1,-7.000-4.000-1,1.000-6.000 2,-1.000-6.000 1,1.000-6.000 1,2.000-7.000 2,7.000-6.000 0,6.000-6.000 1,7.000-6.000 1,5.000-6.000 1,7.000-2.000 3,6.000-3.000 2,7.000-3.000 4,7.000-4.000 0,9.000-3.000 0,10.000-3.000-1,10.000-2.000 1,10.000-6.000 2,13.000-6.000 7,12.000-6.000 6,13.000-6.000 7,9.000-4.000 1,6.000 1.000-3,7.000-1.000-4,6.000 1.000-3,1.000 1.000-2,-3.000 3.000-1,-3.000 3.000-1,-2.000 4.000-1,-3.000-1.000-1,1.000-3.000-2,-1.000-3.000-2,1.000-2.000-1,-1.000-1.000-1,1.000 3.000 0,-1.000 3.000-2,1.000 4.000 0,2.000 1.000-2,7.000 0.000-1,6.000 0.000-2,7.000 0.000-3,2.000 0.000-1,1.000 0.000-2,-1.000 0.000-3,1.000 0.000-1,1.000 0.000-3,3.000 0.000-4,3.000 0.000-3,4.000 0.000-3,1.000 0.000-2,0.000 0.000-1,0.000 0.000 0,0.000 0.000-1,-4.000 0.000 0,-5.000 0.000-1,-7.000 0.000-1,-5.000 0.000-1,-8.000 0.000 0,-5.000 0.000 2,-7.000 0.000 0,-5.000 0.000 2</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1"/>
    </inkml:context>
    <inkml:brush xml:id="br0">
      <inkml:brushProperty name="width" value="0.0412038750946522" units="cm"/>
      <inkml:brushProperty name="height" value="0.0412038750946522" units="cm"/>
      <inkml:brushProperty name="color" value="#00bff3"/>
      <inkml:brushProperty name="ignorePressure" value="0"/>
    </inkml:brush>
  </inkml:definitions>
  <inkml:trace contextRef="#ctx0" brushRef="#br0">70600.000 47050.000 533,'0.000'-47.000'7,"0.000"6.000"11,0.000 7.000 13,0.000 6.000 12,-5.000 10.000 5,-9.000 17.000-2,-10.000 15.000-3,-8.000 16.000-2,-12.000 13.000-2,-12.000 14.000-4,-13.000 11.000-3,-12.000 14.000-3,-9.000 5.000-4,-2.000 1.000-8,-3.000-1.000-7,-3.000 1.000-8,-2.000 1.000-3,0.000 3.000-3,0.000 3.000-1,0.000 4.000-2,3.000-3.000-4,6.000-5.000-6,7.000-7.000-5,6.000-5.000-6,9.000-8.000-4,13.000-5.000-4,12.000-7.000-4,13.000-5.000-3,9.000-8.000-1,6.000-5.000 0,7.000-7.000 0,6.000-5.000 1</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1"/>
    </inkml:context>
    <inkml:brush xml:id="br0">
      <inkml:brushProperty name="width" value="0.0447058081626892" units="cm"/>
      <inkml:brushProperty name="height" value="0.0447058081626892" units="cm"/>
      <inkml:brushProperty name="color" value="#00bff3"/>
      <inkml:brushProperty name="ignorePressure" value="0"/>
    </inkml:brush>
  </inkml:definitions>
  <inkml:trace contextRef="#ctx0" brushRef="#br0">69000.000 47250.000 492,'-22.000'-91.000'0,"6.000"19.000"0,7.000 19.000 0,6.000 19.000 0,3.000 9.000 8,0.000 0.000 16,0.000 0.000 16,0.000 0.000 17,3.000 7.000 2,6.000 17.000-8,7.000 15.000-9,6.000 16.000-9,7.000 12.000-5,10.000 9.000 0,10.000 10.000-1,9.000 10.000 0,2.000 10.000-3,-2.000 13.000-3,-3.000 12.000-3,-3.000 13.000-5,-2.000 7.000-6,0.000 4.000-8,0.000 3.000-9,0.000 3.000-10,0.000 1.000-9,0.000 1.000-10,0.000-1.000-12,0.000 1.000-10,-5.000-13.000-4,-9.000-25.000 2,-10.000-25.000 3,-8.000-25.000 2</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2"/>
    </inkml:context>
    <inkml:brush xml:id="br0">
      <inkml:brushProperty name="width" value="0.0487352050840855" units="cm"/>
      <inkml:brushProperty name="height" value="0.0487352050840855" units="cm"/>
      <inkml:brushProperty name="color" value="#00bff3"/>
      <inkml:brushProperty name="ignorePressure" value="0"/>
    </inkml:brush>
  </inkml:definitions>
  <inkml:trace contextRef="#ctx0" brushRef="#br0">71700.000 47950.000 451,'1.000'-93.000'4,"4.000"17.000"8,3.000 15.000 8,3.000 16.000 8,1.000 9.000 2,1.000 3.000-2,-1.000 3.000-4,1.000 4.000-3,-1.000 1.000-2,1.000 0.000-4,-1.000 0.000-4,1.000 0.000-2,-3.000-2.000-3,-2.000-3.000 0,-3.000-3.000-2,-3.000-2.000-1,-4.000-1.000 0,-3.000 3.000 1,-3.000 3.000 0,-2.000 4.000 1,-6.000 2.000 0,-6.000 4.000 0,-6.000 3.000 0,-6.000 3.000 0,-7.000 4.000 1,-6.000 7.000 0,-6.000 6.000 2,-6.000 7.000 0,-6.000 10.000 0,-2.000 16.000 1,-3.000 15.000 1,-3.000 17.000 0,-1.000 10.000 0,4.000 6.000 0,3.000 7.000-1,3.000 6.000-1,6.000-1.000 0,9.000-5.000-1,10.000-7.000 0,10.000-5.000-2,5.000-8.000-1,4.000-5.000 0,3.000-7.000-3,3.000-5.000 0,9.000-9.000-5,16.000-9.000-8,15.000-10.000-7,17.000-8.000-7,10.000-12.000-2,6.000-12.000 3,7.000-13.000 3,6.000-12.000 4,4.000-13.000 0,4.000-12.000-1,3.000-13.000-1,3.000-12.000-1,-4.000-4.000 0,-8.000 7.000 1,-10.000 6.000 2,-9.000 7.000 1,-9.000 7.000 4,-5.000 9.000 7,-7.000 10.000 5,-5.000 10.000 6,-8.000 14.000 13,-5.000 23.000 18,-7.000 22.000 18,-5.000 22.000 19,-4.000 10.000 3,0.000 1.000-14,0.000-1.000-13,0.000 1.000-13,1.000 1.000-11,4.000 3.000-8,3.000 3.000-8,3.000 4.000-7,1.000 2.000-9,1.000 4.000-8,-1.000 3.000-7,1.000 3.000-9,-1.000-4.000-3,1.000-8.000 1,-1.000-10.000 2,1.000-9.000 1,1.000-9.000-6,3.000-5.000-12,3.000-7.000-12,4.000-5.000-13</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2"/>
    </inkml:context>
    <inkml:brush xml:id="br0">
      <inkml:brushProperty name="width" value="0.0352681167423725" units="cm"/>
      <inkml:brushProperty name="height" value="0.0352681167423725" units="cm"/>
      <inkml:brushProperty name="color" value="#00bff3"/>
      <inkml:brushProperty name="ignorePressure" value="0"/>
    </inkml:brush>
  </inkml:definitions>
  <inkml:trace contextRef="#ctx0" brushRef="#br0">72800.000 46100.000 623,'109.000'-16.000'88,"-31.000"19.000"-20,-31.000 19.000-20,-31.000 19.000-20,-20.000 9.000-11,-5.000 0.000-1,-7.000 0.000-3,-5.000 0.000-1,-8.000 0.000-4,-5.000 0.000-7,-7.000 0.000-7,-5.000 0.000-7,-1.000-4.000-2,6.000-5.000 2,7.000-7.000 1,6.000-5.000 3,9.000-3.000 2,13.000 4.000 3,12.000 3.000 3,13.000 3.000 4,9.000-2.000 1,6.000-6.000 1,7.000-6.000 1,6.000-6.000 2,1.000-4.000 0,-3.000 1.000 0,-3.000-1.000 1,-2.000 1.000 0,-6.000 1.000 1,-6.000 3.000-1,-6.000 3.000 0,-6.000 4.000 1,-9.000 2.000-1,-8.000 4.000 0,-10.000 3.000-1,-9.000 3.000 0,-12.000 6.000-1,-11.000 9.000 0,-14.000 10.000-1,-11.000 10.000 0,-7.000 2.000-8,0.000-3.000-12,0.000-3.000-12,0.000-2.000-13,4.000-5.000-5,10.000-2.000 2,10.000-3.000 2,9.000-3.000 2,6.000-7.000 0,3.000-9.000 0,3.000-10.000-2,4.000-8.000-2</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4"/>
    </inkml:context>
    <inkml:brush xml:id="br0">
      <inkml:brushProperty name="width" value="0.0409821607172489" units="cm"/>
      <inkml:brushProperty name="height" value="0.0409821607172489" units="cm"/>
      <inkml:brushProperty name="color" value="#00bff3"/>
      <inkml:brushProperty name="ignorePressure" value="0"/>
    </inkml:brush>
  </inkml:definitions>
  <inkml:trace contextRef="#ctx0" brushRef="#br0">76200.000 47300.000 536,'-25.000'-22.000'9,"0.000"6.000"15,0.000 7.000 18,0.000 6.000 15,0.000 4.000 4,0.000 4.000-10,0.000 3.000-10,0.000 3.000-9,-4.000 4.000-8,-5.000 7.000-2,-7.000 6.000-2,-5.000 7.000-4,-8.000 8.000-2,-5.000 14.000-1,-7.000 11.000-2,-5.000 14.000-1,-11.000 7.000-2,-11.000 3.000-3,-14.000 3.000-2,-11.000 4.000-2,-3.000 2.000-6,10.000 4.000-5,10.000 3.000-7,9.000 3.000-6,7.000-4.000-5,7.000-8.000-5,6.000-10.000-6,7.000-9.000-4,8.000-10.000-2,14.000-9.000 3,11.000-10.000 2,14.000-8.000 2</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4"/>
    </inkml:context>
    <inkml:brush xml:id="br0">
      <inkml:brushProperty name="width" value="0.0386908240616322" units="cm"/>
      <inkml:brushProperty name="height" value="0.0386908240616322" units="cm"/>
      <inkml:brushProperty name="color" value="#00bff3"/>
      <inkml:brushProperty name="ignorePressure" value="0"/>
    </inkml:brush>
  </inkml:definitions>
  <inkml:trace contextRef="#ctx0" brushRef="#br0">74800.000 47400.000 568,'-22.000'-91.000'4,"6.000"19.000"7,7.000 19.000 8,6.000 19.000 8,9.000 18.000 7,13.000 19.000 7,12.000 19.000 7,13.000 19.000 7,7.000 13.000-1,4.000 10.000-10,3.000 10.000-9,3.000 9.000-11,-1.000 9.000-6,-2.000 9.000-7,-3.000 10.000-5,-3.000 10.000-5,-2.000 2.000-10,0.000-3.000-10,0.000-3.000-13,0.000-2.000-10,-4.000-9.000-6,-5.000-12.000 0,-7.000-13.000 0,-5.000-12.000 1,-6.000-12.000 1,-3.000-8.000 2,-3.000-10.000 4,-2.000-9.000 2</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4"/>
    </inkml:context>
    <inkml:brush xml:id="br0">
      <inkml:brushProperty name="width" value="0.0467195250093937" units="cm"/>
      <inkml:brushProperty name="height" value="0.0467195250093937" units="cm"/>
      <inkml:brushProperty name="color" value="#00bff3"/>
      <inkml:brushProperty name="ignorePressure" value="0"/>
    </inkml:brush>
  </inkml:definitions>
  <inkml:trace contextRef="#ctx0" brushRef="#br0">78000.000 46950.000 470,'0.000'-49.000'0,"0.000"4.000"0,0.000 3.000 0,0.000 3.000 0,0.000 3.000 5,0.000 3.000 7,0.000 3.000 10,0.000 4.000 7,-2.000 7.000 8,-3.000 13.000 5,-3.000 12.000 5,-2.000 13.000 6,-6.000 15.000 0,-6.000 19.000-7,-6.000 19.000-7,-6.000 19.000-5,-6.000 12.000-7,-2.000 6.000-4,-3.000 7.000-5,-3.000 6.000-5,-6.000 3.000-3,-5.000 0.000-2,-7.000 0.000-2,-5.000 0.000-1,-3.000-4.000-6,4.000-5.000-13,3.000-7.000-13,3.000-5.000-11,7.000-9.000-8,14.000-9.000-2,11.000-10.000-4,14.000-8.000-2</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3"/>
    </inkml:context>
    <inkml:brush xml:id="br0">
      <inkml:brushProperty name="width" value="0.0611119382083416" units="cm"/>
      <inkml:brushProperty name="height" value="0.0611119382083416" units="cm"/>
      <inkml:brushProperty name="color" value="#00bff3"/>
      <inkml:brushProperty name="ignorePressure" value="0"/>
    </inkml:brush>
  </inkml:definitions>
  <inkml:trace contextRef="#ctx0" brushRef="#br0">85350.000 19100.000 359,'153.000'-69.000'7,"-44.000"13.000"8,-43.000 12.000 7,-44.000 13.000 8,-26.000 9.000 2,-5.000 6.000-6,-7.000 7.000-5,-5.000 6.000-5,-12.000 6.000 0,-16.000 6.000 8,-15.000 7.000 8,-15.000 6.000 6,-6.000 9.000 2,7.000 13.000-6,6.000 12.000-6,7.000 13.000-5,2.000 12.000-3,1.000 13.000 0,-1.000 12.000 0,1.000 13.000 1,2.000 7.000-2,7.000 4.000-2,6.000 3.000-4,7.000 3.000-3,7.000-5.000-3,9.000-12.000-4,10.000-13.000-4,10.000-12.000-4,14.000-13.000-7,23.000-12.000-9,22.000-13.000-8,22.000-12.000-10,15.000-19.000-3,9.000-25.000 2,10.000-25.000 1,10.000-25.000 2,4.000-21.000 2,0.000-15.000 2,0.000-15.000 3,0.000-16.000 1,-7.000-13.000 3,-11.000-9.000 3,-14.000-10.000 4,-11.000-8.000 3,-11.000-4.000 1,-5.000 3.000 2,-7.000 3.000 0,-5.000 4.000 0,-11.000 10.000 5,-11.000 19.000 8,-14.000 19.000 9,-11.000 19.000 9,-7.000 15.000 11,0.000 13.000 14,0.000 12.000 14,0.000 13.000 15,0.000 20.000 3,0.000 28.000-8,0.000 28.000-7,0.000 29.000-8,0.000 22.000-9,0.000 20.000-9,0.000 18.000-9,0.000 20.000-9,0.000 10.000-6,0.000 3.000-2,0.000 3.000-4,0.000 4.000-1,0.000-4.000-8,0.000-9.000-10,0.000-10.000-12,0.000-8.000-10,0.000-17.000-8,0.000-21.000-4,0.000-22.000-5,0.000-22.000-4</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5"/>
    </inkml:context>
    <inkml:brush xml:id="br0">
      <inkml:brushProperty name="width" value="0.0511512979865074" units="cm"/>
      <inkml:brushProperty name="height" value="0.0511512979865074" units="cm"/>
      <inkml:brushProperty name="color" value="#00bff3"/>
      <inkml:brushProperty name="ignorePressure" value="0"/>
    </inkml:brush>
  </inkml:definitions>
  <inkml:trace contextRef="#ctx0" brushRef="#br0">78450.000 46600.000 430,'1.000'-91.000'5,"4.000"19.000"10,3.000 19.000 10,3.000 19.000 10,-1.000 15.000 5,-2.000 13.000 2,-3.000 12.000 0,-3.000 13.000 1,-2.000 16.000-2,0.000 23.000-2,0.000 22.000-4,0.000 22.000-3,-2.000 15.000-3,-3.000 9.000-4,-3.000 10.000-2,-2.000 10.000-3,-5.000 2.000-3,-2.000-3.000-3,-3.000-3.000-3,-3.000-2.000-4,-1.000-8.000-1,4.000-8.000-1,3.000-10.000 1,3.000-9.000 0,3.000-10.000-2,3.000-9.000-2,3.000-10.000-2,4.000-8.000-2,13.000-23.000-5,26.000-34.000-9,24.000-35.000-8,26.000-33.000-9,16.000-29.000-1,10.000-22.000 8,10.000-22.000 6,9.000-21.000 8,6.000-18.000 3,3.000-12.000-3,3.000-13.000-1,4.000-12.000-1,-4.000-2.000-2,-9.000 9.000 2,-10.000 10.000 1,-8.000 10.000 1,-15.000 14.000 1,-19.000 23.000-3,-18.000 22.000 0,-19.000 22.000-2,-16.000 24.000-6,-12.000 29.000-11,-13.000 28.000-12,-12.000 28.000-11</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5"/>
    </inkml:context>
    <inkml:brush xml:id="br0">
      <inkml:brushProperty name="width" value="0.0481416471302509" units="cm"/>
      <inkml:brushProperty name="height" value="0.0481416471302509" units="cm"/>
      <inkml:brushProperty name="color" value="#00bff3"/>
      <inkml:brushProperty name="ignorePressure" value="0"/>
    </inkml:brush>
  </inkml:definitions>
  <inkml:trace contextRef="#ctx0" brushRef="#br0">80250.000 47700.000 456,'-29.000'29.000'146,"-5.000"10.000"-30,-7.000 10.000-31,-5.000 9.000-30,-6.000 6.000-18,-3.000 3.000-7,-3.000 3.000-5,-2.000 4.000-6,-3.000 1.000-5,1.000 0.000-4,-1.000 0.000-5,1.000 0.000-3,2.000-2.000-7,7.000-3.000-6,6.000-3.000-7,7.000-2.000-6,7.000-5.000-6,9.000-2.000-5,10.000-3.000-5,10.000-3.000-4</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5"/>
    </inkml:context>
    <inkml:brush xml:id="br0">
      <inkml:brushProperty name="width" value="0.0462284460663795" units="cm"/>
      <inkml:brushProperty name="height" value="0.0462284460663795" units="cm"/>
      <inkml:brushProperty name="color" value="#00bff3"/>
      <inkml:brushProperty name="ignorePressure" value="0"/>
    </inkml:brush>
  </inkml:definitions>
  <inkml:trace contextRef="#ctx0" brushRef="#br0">80550.000 47700.000 475,'0.000'-57.000'46,"0.000"39.000"9,0.000 36.000 10,0.000 39.000 8,0.000 18.000-2,0.000 0.000-12,0.000 0.000-12,0.000 0.000-13,0.000 0.000-9,0.000 0.000-5,0.000 0.000-5,0.000 0.000-5,-2.000-2.000-6,-3.000-3.000-6,-3.000-3.000-7,-2.000-2.000-6,-3.000-5.000-8,1.000-2.000-7,-1.000-3.000-7,1.000-3.000-7,-3.000-2.000-5,-2.000 0.000-2,-3.000 0.000-1,-3.000 0.000-2</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5"/>
    </inkml:context>
    <inkml:brush xml:id="br0">
      <inkml:brushProperty name="width" value="0.038290161639452" units="cm"/>
      <inkml:brushProperty name="height" value="0.038290161639452" units="cm"/>
      <inkml:brushProperty name="color" value="#00bff3"/>
      <inkml:brushProperty name="ignorePressure" value="0"/>
    </inkml:brush>
  </inkml:definitions>
  <inkml:trace contextRef="#ctx0" brushRef="#br0">79500.000 48600.000 574,'-44.000'-49.000'49,"13.000"4.000"-6,12.000 3.000-7,13.000 3.000-6,15.000 6.000-2,19.000 9.000 6,19.000 10.000 4,19.000 10.000 6,12.000 4.000-2,6.000 0.000-9,7.000 0.000-8,6.000 0.000-8,-2.000 3.000-10,-9.000 6.000-14,-10.000 7.000-11,-8.000 6.000-13,-11.000 1.000-13,-8.000-3.000-12,-10.000-3.000-12,-9.000-2.000-13</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6"/>
    </inkml:context>
    <inkml:brush xml:id="br0">
      <inkml:brushProperty name="width" value="0.0428563617169857" units="cm"/>
      <inkml:brushProperty name="height" value="0.0428563617169857" units="cm"/>
      <inkml:brushProperty name="color" value="#00bff3"/>
      <inkml:brushProperty name="ignorePressure" value="0"/>
    </inkml:brush>
  </inkml:definitions>
  <inkml:trace contextRef="#ctx0" brushRef="#br0">83900.000 47400.000 513,'-2.000'-47.000'6,"-3.000"6.000"12,-3.000 7.000 13,-2.000 6.000 12,-8.000 12.000 4,-8.000 19.000-1,-10.000 19.000-4,-9.000 19.000-1,-12.000 12.000-4,-11.000 6.000-3,-14.000 7.000-4,-11.000 6.000-4,-9.000 4.000-3,-3.000 4.000-4,-3.000 3.000-3,-2.000 3.000-3,-6.000 4.000-4,-6.000 7.000-4,-6.000 6.000-5,-6.000 7.000-4,4.000-1.000-5,16.000-6.000-6,15.000-6.000-6,17.000-6.000-6,13.000-6.000-7,13.000-2.000-6,12.000-3.000-6,13.000-3.000-7</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7"/>
    </inkml:context>
    <inkml:brush xml:id="br0">
      <inkml:brushProperty name="width" value="0.0405417643487453" units="cm"/>
      <inkml:brushProperty name="height" value="0.0405417643487453" units="cm"/>
      <inkml:brushProperty name="color" value="#00bff3"/>
      <inkml:brushProperty name="ignorePressure" value="0"/>
    </inkml:brush>
  </inkml:definitions>
  <inkml:trace contextRef="#ctx0" brushRef="#br0">82200.000 47350.000 542,'10.000'-30.000'80,"23.000"41.000"-6,22.000 40.000-4,22.000 42.000-5,8.000 27.000-8,-2.000 16.000-11,-3.000 15.000-12,-3.000 17.000-11,-6.000 10.000-15,-5.000 6.000-17,-7.000 7.000-18,-5.000 6.000-17,-8.000-13.000-7,-5.000-31.000 8,-7.000-31.000 6,-5.000-31.000 7,-6.000-20.000-1,-3.000-5.000-7,-3.000-7.000-9,-2.000-5.000-8</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7"/>
    </inkml:context>
    <inkml:brush xml:id="br0">
      <inkml:brushProperty name="width" value="0.0506412796676159" units="cm"/>
      <inkml:brushProperty name="height" value="0.0506412796676159" units="cm"/>
      <inkml:brushProperty name="color" value="#00bff3"/>
      <inkml:brushProperty name="ignorePressure" value="0"/>
    </inkml:brush>
  </inkml:definitions>
  <inkml:trace contextRef="#ctx0" brushRef="#br0">85050.000 46950.000 434,'0.000'-136.000'3,"0.000"28.000"7,0.000 28.000 7,0.000 29.000 6,1.000 21.000 8,4.000 16.000 10,3.000 15.000 9,3.000 17.000 10,-1.000 17.000 0,-2.000 23.000-8,-3.000 22.000-9,-3.000 22.000-7,-7.000 15.000-6,-9.000 9.000-4,-10.000 10.000-2,-8.000 10.000-3,-9.000 5.000-5,-6.000 4.000-4,-6.000 3.000-4,-6.000 3.000-6,-6.000 4.000-5,-2.000 7.000-9,-3.000 6.000-9,-3.000 7.000-7,4.000-3.000-7,13.000-8.000-5,12.000-10.000-5,13.000-9.000-5,9.000-16.000-1,6.000-22.000 3,7.000-22.000 2,6.000-21.000 3,4.000-17.000 2,4.000-8.000 2,3.000-10.000 3,3.000-9.000 2</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7"/>
    </inkml:context>
    <inkml:brush xml:id="br0">
      <inkml:brushProperty name="width" value="0.053537018597126" units="cm"/>
      <inkml:brushProperty name="height" value="0.053537018597126" units="cm"/>
      <inkml:brushProperty name="color" value="#00bff3"/>
      <inkml:brushProperty name="ignorePressure" value="0"/>
    </inkml:brush>
  </inkml:definitions>
  <inkml:trace contextRef="#ctx0" brushRef="#br0">86300.000 47750.000 410,'0.000'-71.000'6,"0.000"10.000"12,0.000 10.000 12,0.000 9.000 11,-2.000 15.000 7,-3.000 22.000 1,-3.000 22.000 0,-2.000 23.000 1,-8.000 16.000-2,-8.000 13.000-6,-10.000 12.000-5,-9.000 13.000-4,-4.000 7.000-6,4.000 4.000-3,3.000 3.000-4,3.000 3.000-3,3.000-2.000-3,3.000-6.000-2,3.000-6.000-2,4.000-6.000-2,4.000-6.000-2,6.000-2.000-5,7.000-3.000-5,6.000-3.000-4,7.000-9.000-5,10.000-11.000-4,10.000-14.000-6,9.000-11.000-4,6.000-12.000-2,3.000-9.000 1,3.000-10.000 2,4.000-8.000 2,4.000-12.000 1,6.000-12.000 2,7.000-13.000 3,6.000-12.000 2,3.000-13.000 1,0.000-12.000 1,0.000-13.000 1,0.000-12.000 1,-2.000-7.000 2,-3.000 1.000 3,-3.000-1.000 3,-2.000 1.000 3,-8.000 2.000 2,-8.000 7.000 0,-10.000 6.000 1,-9.000 7.000 0,-9.000 7.000 0,-5.000 9.000 3,-7.000 10.000 0,-5.000 10.000 3,-12.000 8.000-1,-16.000 10.000-2,-15.000 10.000-1,-15.000 9.000-2,-12.000 9.000-3,-6.000 9.000-3,-6.000 10.000-5,-6.000 10.000-3,2.000 4.000-9,14.000 0.000-12,11.000 0.000-13,14.000 0.000-13</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8"/>
    </inkml:context>
    <inkml:brush xml:id="br0">
      <inkml:brushProperty name="width" value="0.0381318815052509" units="cm"/>
      <inkml:brushProperty name="height" value="0.0381318815052509" units="cm"/>
      <inkml:brushProperty name="color" value="#00bff3"/>
      <inkml:brushProperty name="ignorePressure" value="0"/>
    </inkml:brush>
  </inkml:definitions>
  <inkml:trace contextRef="#ctx0" brushRef="#br0">87550.000 47000.000 576,'3.000'-69.000'4,"6.000"13.000"9,7.000 12.000 7,6.000 13.000 8,4.000 7.000 6,4.000 4.000 4,3.000 3.000 4,3.000 3.000 4,7.000 3.000-1,14.000 3.000-4,11.000 3.000-4,14.000 4.000-6,3.000 4.000-6,-2.000 6.000-10,-3.000 7.000-11,-3.000 6.000-8,-7.000 3.000-10,-9.000 0.000-7,-10.000 0.000-7,-8.000 0.000-8,-9.000 1.000-5,-6.000 4.000-3,-6.000 3.000-3,-6.000 3.000-3,-6.000-1.000 2,-2.000-2.000 6,-3.000-3.000 6,-3.000-3.000 6</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8"/>
    </inkml:context>
    <inkml:brush xml:id="br0">
      <inkml:brushProperty name="width" value="0.0403190217912197" units="cm"/>
      <inkml:brushProperty name="height" value="0.0403190217912197" units="cm"/>
      <inkml:brushProperty name="color" value="#00bff3"/>
      <inkml:brushProperty name="ignorePressure" value="0"/>
    </inkml:brush>
  </inkml:definitions>
  <inkml:trace contextRef="#ctx0" brushRef="#br0">89150.000 46300.000 545,'23.000'-68.000'0,"-3.000"17.000"0,-3.000 15.000 0,-2.000 16.000 0,0.000 5.000 5,7.000-2.000 9,6.000-3.000 9,7.000-3.000 10,0.000 1.000 5,-2.000 6.000 4,-3.000 7.000 2,-3.000 6.000 3,-6.000 10.000-2,-5.000 17.000-7,-7.000 15.000-7,-5.000 16.000-6,-12.000 10.000-7,-16.000 7.000-4,-15.000 6.000-5,-15.000 7.000-4,-7.000 2.000-2,3.000 1.000 1,3.000-1.000 2,4.000 1.000 1,4.000-4.000-3,6.000-6.000-9,7.000-6.000-8,6.000-6.000-7,9.000-6.000-6,13.000-2.000-1,12.000-3.000-2,13.000-3.000-2,9.000-6.000 1,6.000-5.000 3,7.000-7.000 2,6.000-5.000 3,1.000-4.000 5,-3.000 0.000 4,-3.000 0.000 6,-2.000 0.000 5,-8.000 0.000 4,-8.000 0.000 2,-10.000 0.000 4,-9.000 0.000 3,-10.000 3.000 3,-9.000 6.000 1,-10.000 7.000 3,-8.000 6.000 1,-14.000 3.000 2,-15.000 0.000-2,-15.000 0.000 0,-16.000 0.000 0,-7.000 0.000-4,4.000 0.000-4,3.000 0.000-6,3.000 0.000-4,6.000 0.000-7,9.000 0.000-9,10.000 0.000-8,10.000 0.000-8</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3"/>
    </inkml:context>
    <inkml:brush xml:id="br0">
      <inkml:brushProperty name="width" value="0.0441137328743935" units="cm"/>
      <inkml:brushProperty name="height" value="0.0441137328743935" units="cm"/>
      <inkml:brushProperty name="color" value="#00bff3"/>
      <inkml:brushProperty name="ignorePressure" value="0"/>
    </inkml:brush>
  </inkml:definitions>
  <inkml:trace contextRef="#ctx0" brushRef="#br0">87100.000 18450.000 498,'7.000'-50.000'10,"17.000"0.000"20,15.000 0.000 21,16.000 0.000 19,4.000 4.000 4,-6.000 10.000-13,-6.000 10.000-14,-6.000 9.000-13,5.000 4.000-7,20.000 1.000-2,18.000-1.000-1,20.000 1.000-2,6.000 1.000-4,-2.000 3.000-10,-3.000 3.000-7,-3.000 4.000-10,-10.000 2.000-12,-16.000 4.000-16,-15.000 3.000-16,-15.000 3.000-17,-14.000 3.000-5,-8.000 3.000 6,-10.000 3.000 5,-9.000 4.000 6</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18"/>
    </inkml:context>
    <inkml:brush xml:id="br0">
      <inkml:brushProperty name="width" value="0.0473118722438812" units="cm"/>
      <inkml:brushProperty name="height" value="0.0473118722438812" units="cm"/>
      <inkml:brushProperty name="color" value="#00bff3"/>
      <inkml:brushProperty name="ignorePressure" value="0"/>
    </inkml:brush>
  </inkml:definitions>
  <inkml:trace contextRef="#ctx0" brushRef="#br0">90000.000 47400.000 464,'17.000'-54.000'13,"-16.000"45.000"25,-15.000 43.000 25,-15.000 45.000 25,-7.000 17.000 4,3.000-5.000-18,3.000-7.000-18,4.000-5.000-17,4.000-8.000-12,6.000-5.000-6,7.000-7.000-6,6.000-5.000-5,10.000-9.000-11,17.000-9.000-13,15.000-10.000-14,16.000-8.000-14,10.000-14.000-3,7.000-15.000 4,6.000-15.000 5,7.000-16.000 6,0.000-12.000 3,-2.000-5.000 3,-3.000-7.000 3,-3.000-5.000 3,-9.000-4.000 3,-11.000 0.000 3,-14.000 0.000 4,-11.000 0.000 3,-12.000 3.000 2,-9.000 6.000 3,-10.000 7.000 1,-8.000 6.000 2,-18.000 10.000-2,-25.000 17.000-3,-25.000 15.000-4,-25.000 16.000-5,-10.000 10.000-2,7.000 7.000-3,6.000 6.000-1,7.000 7.000-3,5.000 2.000-1,7.000 1.000-4,6.000-1.000-2,7.000 1.000-3</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22"/>
    </inkml:context>
    <inkml:brush xml:id="br0">
      <inkml:brushProperty name="width" value="0.0360138788819313" units="cm"/>
      <inkml:brushProperty name="height" value="0.0360138788819313" units="cm"/>
      <inkml:brushProperty name="color" value="#00bff3"/>
      <inkml:brushProperty name="ignorePressure" value="0"/>
    </inkml:brush>
  </inkml:definitions>
  <inkml:trace contextRef="#ctx0" brushRef="#br0">48350.000 53500.000 610,'21.000'-69.000'9,"-5.000"13.000"17,-7.000 12.000 18,-5.000 13.000 17,-9.000 12.000 3,-9.000 13.000-11,-10.000 12.000-12,-8.000 13.000-11,-12.000 15.000-9,-12.000 19.000-4,-13.000 19.000-5,-12.000 19.000-5,-9.000 10.000-4,-2.000 4.000-1,-3.000 3.000-4,-3.000 3.000-1,-1.000-2.000-2,4.000-6.000 1,3.000-6.000 0,3.000-6.000 1,9.000-12.000 0,16.000-15.000 1,15.000-15.000 1,17.000-16.000 1,27.000-10.000-2,41.000-3.000-3,40.000-3.000-3,42.000-2.000-5,22.000-6.000 0,7.000-6.000 2,6.000-6.000 3,7.000-6.000 2,0.000-4.000 0,-2.000 1.000-1,-3.000-1.000-1,-3.000 1.000-2,-9.000 1.000-3,-11.000 3.000-5,-14.000 3.000-6,-11.000 4.000-4,-17.000 1.000-4,-18.000 0.000-3,-19.000 0.000-1,-18.000 0.000-3,-15.000-2.000 1,-9.000-3.000 5,-10.000-3.000 5,-8.000-2.000 4,-6.000-5.000 4,1.000-2.000 5,-1.000-3.000 4,1.000-3.000 4</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22"/>
    </inkml:context>
    <inkml:brush xml:id="br0">
      <inkml:brushProperty name="width" value="0.0365439020097256" units="cm"/>
      <inkml:brushProperty name="height" value="0.0365439020097256" units="cm"/>
      <inkml:brushProperty name="color" value="#00bff3"/>
      <inkml:brushProperty name="ignorePressure" value="0"/>
    </inkml:brush>
  </inkml:definitions>
  <inkml:trace contextRef="#ctx0" brushRef="#br0">49000.000 53650.000 602,'-24.000'-47.000'0,"4.000"6.000"3,3.000 7.000 1,3.000 6.000 2,-1.000 6.000 7,-2.000 6.000 11,-3.000 7.000 13,-3.000 6.000 11,-4.000 12.000 4,-3.000 19.000-5,-3.000 19.000-3,-2.000 19.000-6,-8.000 26.000-5,-8.000 34.000-9,-10.000 35.000-8,-9.000 35.000-8,-2.000 18.000-8,6.000 3.000-8,7.000 3.000-10,6.000 4.000-7,7.000-10.000-5,10.000-22.000-1,10.000-22.000-1,9.000-21.000-1,4.000-23.000-3,1.000-21.000-8,-1.000-22.000-6,1.000-22.000-6</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22"/>
    </inkml:context>
    <inkml:brush xml:id="br0">
      <inkml:brushProperty name="width" value="0.0299389697611332" units="cm"/>
      <inkml:brushProperty name="height" value="0.0299389697611332" units="cm"/>
      <inkml:brushProperty name="color" value="#00bff3"/>
      <inkml:brushProperty name="ignorePressure" value="0"/>
    </inkml:brush>
  </inkml:definitions>
  <inkml:trace contextRef="#ctx0" brushRef="#br0">50050.000 53900.000 734,'6.000'-68.000'0,"13.000"17.000"0,12.000 15.000 0,13.000 16.000 0,7.000 12.000 10,4.000 9.000 17,3.000 10.000 20,3.000 10.000 17,-1.000 7.000-1,-2.000 6.000-24,-3.000 7.000-24,-3.000 6.000-22,-9.000 6.000-16,-11.000 6.000-8,-14.000 7.000-9,-11.000 6.000-7,-7.000-4.000-1,0.000-11.000 9,0.000-14.000 8,0.000-11.000 8,-4.000-9.000 4,-5.000-3.000-1,-7.000-3.000-2,-5.000-2.000-1</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23"/>
    </inkml:context>
    <inkml:brush xml:id="br0">
      <inkml:brushProperty name="width" value="0.038231547921896" units="cm"/>
      <inkml:brushProperty name="height" value="0.038231547921896" units="cm"/>
      <inkml:brushProperty name="color" value="#00bff3"/>
      <inkml:brushProperty name="ignorePressure" value="0"/>
    </inkml:brush>
  </inkml:definitions>
  <inkml:trace contextRef="#ctx0" brushRef="#br0">49800.000 54750.000 575,'-46.000'1.000'7,"10.000"4.000"14,10.000 3.000 15,9.000 3.000 14,10.000 1.000 3,14.000 1.000-7,11.000-1.000-8,14.000 1.000-7,10.000 1.000-4,9.000 3.000-4,10.000 3.000-2,10.000 4.000-3,2.000-1.000-2,-3.000-3.000-2,-3.000-3.000-2,-2.000-2.000-2,-5.000-3.000-8,-2.000 1.000-17,-3.000-1.000-14,-3.000 1.000-17,-4.000-3.000-8,-3.000-2.000-1,-3.000-3.000-2,-2.000-3.000-2</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23"/>
    </inkml:context>
    <inkml:brush xml:id="br0">
      <inkml:brushProperty name="width" value="0.0496182031929493" units="cm"/>
      <inkml:brushProperty name="height" value="0.0496182031929493" units="cm"/>
      <inkml:brushProperty name="color" value="#00bff3"/>
      <inkml:brushProperty name="ignorePressure" value="0"/>
    </inkml:brush>
  </inkml:definitions>
  <inkml:trace contextRef="#ctx0" brushRef="#br0">51650.000 52900.000 443,'0.000'-52.000'4,"0.000"-3.000"7,0.000-3.000 9,0.000-2.000 7,-2.000 17.000 11,-3.000 42.000 12,-3.000 40.000 12,-2.000 41.000 13,-5.000 26.000 0,-2.000 13.000-16,-3.000 12.000-14,-3.000 13.000-15,-4.000 23.000-9,-3.000 34.000-4,-3.000 35.000-5,-2.000 35.000-3,-5.000 35.000-7,-2.000 38.000-9,-3.000 37.000-8,-3.000 38.000-9,-1.000 26.000-9,4.000 16.000-9,3.000 15.000-9,3.000 17.000-9,6.000-43.000 1,9.000-100.000 10,10.000-100.000 10,10.000-100.000 10,2.000-50.000 4,-3.000 0.000-6,-3.000 0.000-4,-2.000 0.000-4</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35"/>
    </inkml:context>
    <inkml:brush xml:id="br0">
      <inkml:brushProperty name="width" value="0.0462926626205444" units="cm"/>
      <inkml:brushProperty name="height" value="0.0462926626205444" units="cm"/>
      <inkml:brushProperty name="color" value="#00bff3"/>
      <inkml:brushProperty name="ignorePressure" value="0"/>
    </inkml:brush>
  </inkml:definitions>
  <inkml:trace contextRef="#ctx0" brushRef="#br0">18200.000 52100.000 475,'-96.000'-25.000'6,"10.000"0.000"14,10.000 0.000 12,9.000 0.000 14,29.000 1.000 4,51.000 4.000-1,49.000 3.000-3,51.000 3.000-3,29.000-1.000-3,9.000-2.000-8,10.000-3.000-6,10.000-3.000-8,7.000 1.000-2,6.000 6.000-2,7.000 7.000 0,6.000 6.000 0,7.000 4.000-2,10.000 4.000-3,10.000 3.000-2,9.000 3.000-2,-1.000 1.000-1,-8.000 1.000 1,-10.000-1.000 0,-9.000 1.000 1,-5.000 2.000-1,0.000 7.000-4,0.000 6.000-4,0.000 7.000-3,3.000-1.000-2,6.000-6.000 1,7.000-6.000 0,6.000-6.000 1,1.000-6.000 1,-3.000-2.000-1,-3.000-3.000 1,-2.000-3.000-1,-3.000-2.000 1,1.000 0.000-1,-1.000 0.000-1,1.000 0.000 1,1.000 0.000 0,3.000 0.000 0,3.000 0.000 1,4.000 0.000 1,-4.000-2.000 1,-9.000-3.000-1,-10.000-3.000 2,-8.000-2.000-1,-8.000-1.000 1,-2.000 3.000 1,-3.000 3.000-1,-3.000 4.000 1,-6.000 1.000 0,-5.000 0.000 0,-7.000 0.000 0,-5.000 0.000-1,-3.000 0.000 1,4.000 0.000 0,3.000 0.000 1,3.000 0.000 0,-1.000 1.000 0,-2.000 4.000-2,-3.000 3.000 0,-3.000 3.000-1,1.000-1.000 0,6.000-2.000 0,7.000-3.000-1,6.000-3.000 1,6.000-4.000 0,6.000-3.000 0,7.000-3.000 0,6.000-2.000-1,4.000-5.000 0,4.000-2.000 1,3.000-3.000 0,3.000-3.000 0,-4.000-1.000 0,-8.000 4.000 0,-10.000 3.000 0,-9.000 3.000 1,-9.000 1.000-1,-5.000 1.000 0,-7.000-1.000 0,-5.000 1.000 0,-6.000-1.000 0,-3.000 1.000 1,-3.000-1.000-1,-2.000 1.000 0,0.000 1.000 1,7.000 3.000-1,6.000 3.000 1,7.000 4.000 1,-1.000 1.000 0,-6.000 0.000 2,-6.000 0.000 1,-6.000 0.000 1,-4.000 0.000 1,1.000 0.000 0,-1.000 0.000 0,1.000 0.000 1,-1.000 0.000-1,1.000 0.000-1,-1.000 0.000 0,1.000 0.000-1,1.000 0.000 0,3.000 0.000-1,3.000 0.000 0,4.000 0.000-1,1.000-2.000 1,0.000-3.000 0,0.000-3.000 0,0.000-2.000 1,0.000-3.000 1,0.000 1.000-1,0.000-1.000 1,0.000 1.000 0,-2.000 1.000 1,-3.000 3.000-1,-3.000 3.000 0,-2.000 4.000-1,2.000 2.000 1,9.000 4.000 0,10.000 3.000 0,10.000 3.000 0,8.000-2.000 0,10.000-6.000 0,10.000-6.000 1,9.000-6.000-1,2.000-4.000 1,-2.000 1.000-2,-3.000-1.000 0,-3.000 1.000-1,-2.000 1.000 0,0.000 3.000 0,0.000 3.000 0,0.000 4.000-1,1.000 2.000 0,4.000 4.000-1,3.000 3.000-2,3.000 3.000-1,-4.000 3.000-2,-8.000 3.000-2,-10.000 3.000-2,-9.000 4.000-2,-9.000 1.000-4,-5.000 0.000-4,-7.000 0.000-4,-5.000 0.000-4,-12.000 1.000-3,-16.000 4.000 1,-15.000 3.000-1,-15.000 3.000 0,-18.000-1.000-2,-19.000-2.000-2,-18.000-3.000-2,-19.000-3.000-4</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4"/>
    </inkml:context>
    <inkml:brush xml:id="br0">
      <inkml:brushProperty name="width" value="0.0363334268331528" units="cm"/>
      <inkml:brushProperty name="height" value="0.0363334268331528" units="cm"/>
      <inkml:brushProperty name="color" value="#00bff3"/>
      <inkml:brushProperty name="ignorePressure" value="0"/>
    </inkml:brush>
  </inkml:definitions>
  <inkml:trace contextRef="#ctx0" brushRef="#br0">21700.000 46950.000 605,'9.000'-77.000'6,"19.000"-3.000"12,19.000-3.000 12,19.000-2.000 12,4.000 6.000 3,-9.000 20.000-7,-10.000 18.000-7,-8.000 20.000-7,-4.000 11.000-4,3.000 7.000 0,3.000 6.000 0,4.000 7.000 0,-3.000 7.000-2,-5.000 9.000-3,-7.000 10.000-1,-5.000 10.000-3,-8.000 7.000-2,-5.000 6.000-3,-7.000 7.000-1,-5.000 6.000-2,-12.000 6.000-5,-16.000 6.000-5,-15.000 7.000-5,-15.000 6.000-6,-11.000-1.000-3,-2.000-5.000 1,-3.000-7.000 1,-3.000-5.000-1,1.000-9.000 3,6.000-9.000 2,7.000-10.000 4,6.000-8.000 4,6.000-9.000 1,6.000-6.000-1,7.000-6.000 0,6.000-6.000 0,12.000-4.000 3,19.000 1.000 6,19.000-1.000 6,19.000 1.000 6,10.000 1.000 3,4.000 3.000-2,3.000 3.000-2,3.000 4.000-1,-1.000 1.000 0,-2.000 0.000-1,-3.000 0.000 0,-3.000 0.000 0,-6.000 1.000-1,-5.000 4.000-1,-7.000 3.000-1,-5.000 3.000 0,-9.000 4.000-2,-9.000 7.000-2,-10.000 6.000-1,-8.000 7.000-2,-12.000 0.000-1,-12.000-2.000 2,-13.000-3.000 0,-12.000-3.000 1,-7.000-2.000 0,1.000 0.000-3,-1.000 0.000-1,1.000 0.000-1,-1.000-2.000-2,1.000-3.000-2,-1.000-3.000 0,1.000-2.000-1,2.000-6.000-1,7.000-6.000 2,6.000-6.000 1,7.000-6.000 1,15.000-10.000-9,25.000-12.000-19,25.000-13.000-19,25.000-12.000-20,7.000-5.000-3,-8.000 3.000 13,-10.000 3.000 12,-9.000 4.000 12</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5"/>
    </inkml:context>
    <inkml:brush xml:id="br0">
      <inkml:brushProperty name="width" value="0.0452818013727665" units="cm"/>
      <inkml:brushProperty name="height" value="0.0452818013727665" units="cm"/>
      <inkml:brushProperty name="color" value="#00bff3"/>
      <inkml:brushProperty name="ignorePressure" value="0"/>
    </inkml:brush>
  </inkml:definitions>
  <inkml:trace contextRef="#ctx0" brushRef="#br0">24000.000 47450.000 485,'48.000'-30.000'2,"-3.000"-9.000"2,-3.000-10.000 3,-2.000-8.000 2,-1.000-4.000 4,3.000 3.000 3,3.000 3.000 3,4.000 4.000 4,-3.000 5.000 3,-5.000 10.000 5,-7.000 10.000 6,-5.000 9.000 3,-14.000 17.000 3,-18.000 25.000-3,-19.000 25.000-1,-18.000 25.000-1,-14.000 12.000-5,-5.000 1.000-5,-7.000-1.000-5,-5.000 1.000-6,-8.000-1.000-4,-5.000 1.000-5,-7.000-1.000-3,-5.000 1.000-5,-3.000-1.000-3,4.000 1.000-4,3.000-1.000-4,3.000 1.000-4,6.000-3.000-2,9.000-2.000 2,10.000-3.000 1,10.000-3.000 1,7.000-9.000-3,6.000-11.000-10,7.000-14.000-8,6.000-11.000-9,4.000-14.000-6,4.000-11.000-5,3.000-14.000-4,3.000-11.000-5</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5"/>
    </inkml:context>
    <inkml:brush xml:id="br0">
      <inkml:brushProperty name="width" value="0.0436173044145107" units="cm"/>
      <inkml:brushProperty name="height" value="0.0436173044145107" units="cm"/>
      <inkml:brushProperty name="color" value="#00bff3"/>
      <inkml:brushProperty name="ignorePressure" value="0"/>
    </inkml:brush>
  </inkml:definitions>
  <inkml:trace contextRef="#ctx0" brushRef="#br0">23050.000 47400.000 504,'-24.000'-69.000'0,"4.000"13.000"1,3.000 12.000-1,3.000 13.000 2,6.000 13.000 10,9.000 17.000 22,10.000 15.000 23,10.000 16.000 21,7.000 10.000 4,6.000 7.000-14,7.000 6.000-15,6.000 7.000-14,4.000 8.000-11,4.000 14.000-7,3.000 11.000-8,3.000 14.000-5,4.000 10.000-11,7.000 9.000-12,6.000 10.000-12,7.000 10.000-13,2.000 10.000-4,1.000 13.000 4,-1.000 12.000 5,1.000 13.000 3,-9.000-13.000-2,-15.000-37.000-9,-15.000-38.000-8,-16.000-37.000-9</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3"/>
    </inkml:context>
    <inkml:brush xml:id="br0">
      <inkml:brushProperty name="width" value="0.0414208583533764" units="cm"/>
      <inkml:brushProperty name="height" value="0.0414208583533764" units="cm"/>
      <inkml:brushProperty name="color" value="#00bff3"/>
      <inkml:brushProperty name="ignorePressure" value="0"/>
    </inkml:brush>
  </inkml:definitions>
  <inkml:trace contextRef="#ctx0" brushRef="#br0">87900.000 19650.000 531,'-44.000'-4.000'8,"13.000"-5.000"17,12.000-7.000 16,13.000-5.000 17,18.000-3.000 5,26.000 4.000-9,24.000 3.000-8,26.000 3.000-8,18.000 3.000-6,13.000 3.000-2,12.000 3.000-4,13.000 4.000-3,4.000 1.000-6,-3.000 0.000-9,-3.000 0.000-10,-2.000 0.000-10,-11.000 0.000-8,-15.000 0.000-10,-15.000 0.000-10,-16.000 0.000-8,-15.000-2.000-7,-11.000-3.000-1,-14.000-3.000-2,-11.000-2.000-2,-12.000-5.000 4,-9.000-2.000 11,-10.000-3.000 10,-8.000-3.000 11</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7"/>
    </inkml:context>
    <inkml:brush xml:id="br0">
      <inkml:brushProperty name="width" value="0.0430717319250107" units="cm"/>
      <inkml:brushProperty name="height" value="0.0430717319250107" units="cm"/>
      <inkml:brushProperty name="color" value="#00bff3"/>
      <inkml:brushProperty name="ignorePressure" value="0"/>
    </inkml:brush>
  </inkml:definitions>
  <inkml:trace contextRef="#ctx0" brushRef="#br0">26550.000 47650.000 510,'4.000'-68.000'5,"10.000"-33.000"10,10.000-35.000 10,9.000-34.000 10,-1.000 1.000 1,-8.000 38.000-7,-10.000 37.000-7,-9.000 38.000-7,-5.000 16.000-4,0.000-2.000-1,0.000-3.000-1,0.000-3.000-2,-4.000-1.000 0,-5.000 4.000-1,-7.000 3.000-1,-5.000 3.000-1,-8.000 6.000 0,-5.000 9.000-1,-7.000 10.000-1,-5.000 10.000-1,-6.000 7.000 1,-3.000 6.000 2,-3.000 7.000 1,-2.000 6.000 2,-3.000 7.000 1,1.000 10.000 1,-1.000 10.000 1,1.000 9.000 1,2.000 6.000 1,7.000 3.000-1,6.000 3.000 0,7.000 4.000-1,7.000-3.000-2,9.000-5.000-2,10.000-7.000-2,10.000-5.000-3,8.000-8.000-1,10.000-5.000 0,10.000-7.000 1,9.000-5.000 1,7.000-6.000-3,7.000-3.000-5,6.000-3.000-6,7.000-2.000-5,0.000-6.000-3,-2.000-6.000 0,-3.000-6.000-1,-3.000-6.000-1,-4.000-4.000 2,-3.000 1.000 3,-3.000-1.000 2,-2.000 1.000 4,-5.000-3.000 3,-2.000-2.000 5,-3.000-3.000 3,-3.000-3.000 5,-9.000 1.000 6,-11.000 6.000 7,-14.000 7.000 8,-11.000 6.000 7,-6.000 10.000 2,4.000 17.000-3,3.000 15.000-3,3.000 16.000-3,-1.000 10.000-4,-2.000 7.000-4,-3.000 6.000-4,-3.000 7.000-5,-6.000 7.000-2,-5.000 9.000 0,-7.000 10.000 0,-5.000 10.000 0,-6.000 10.000-3,-3.000 13.000-8,-3.000 12.000-7,-2.000 13.000-7,-5.000 13.000-6,-2.000 17.000-6,-3.000 15.000-7,-3.000 16.000-5,2.000-4.000-4,10.000-21.000-1,10.000-22.000-1,9.000-22.000-1,9.000-26.000 3,9.000-27.000 4,10.000-28.000 6,10.000-28.000 6</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7"/>
    </inkml:context>
    <inkml:brush xml:id="br0">
      <inkml:brushProperty name="width" value="0.0463847443461418" units="cm"/>
      <inkml:brushProperty name="height" value="0.0463847443461418" units="cm"/>
      <inkml:brushProperty name="color" value="#00bff3"/>
      <inkml:brushProperty name="ignorePressure" value="0"/>
    </inkml:brush>
  </inkml:definitions>
  <inkml:trace contextRef="#ctx0" brushRef="#br0">27600.000 47100.000 474,'0.000'-116.000'5,"0.000"19.000"10,0.000 19.000 11,0.000 19.000 10,0.000 23.000 5,0.000 28.000-1,0.000 28.000-1,0.000 29.000 0,0.000 16.000-3,0.000 7.000-4,0.000 6.000-3,0.000 7.000-4,0.000 4.000-2,0.000 3.000-3,0.000 3.000-2,0.000 4.000-2,0.000-3.000-2,0.000-5.000 0,0.000-7.000-1,0.000-5.000-1,1.000-4.000-1,4.000 0.000-2,3.000 0.000-2,3.000 0.000-3,1.000-5.000-3,1.000-9.000-3,-1.000-10.000-4,1.000-8.000-4,-1.000-6.000-2,1.000 1.000 0,-1.000-1.000 0,1.000 1.000 0,-4.000-1.000 0,-6.000 1.000 1,-6.000-1.000 1,-6.000 1.000 0,-9.000-3.000 1,-8.000-2.000-1,-10.000-3.000-1,-9.000-3.000 0,-7.000-4.000-1,-3.000-3.000 0,-3.000-3.000-1,-2.000-2.000-1,-6.000-5.000-2,-6.000-2.000-3,-6.000-3.000-3,-6.000-3.000-4,-2.000-2.000-2,3.000 0.000 1,3.000 0.000-1,4.000 0.000 1,8.000-4.000-2,17.000-5.000-2,15.000-7.000-4,16.000-5.000-1</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7"/>
    </inkml:context>
    <inkml:brush xml:id="br0">
      <inkml:brushProperty name="width" value="0.0280416924506426" units="cm"/>
      <inkml:brushProperty name="height" value="0.0280416924506426" units="cm"/>
      <inkml:brushProperty name="color" value="#00bff3"/>
      <inkml:brushProperty name="ignorePressure" value="0"/>
    </inkml:brush>
  </inkml:definitions>
  <inkml:trace contextRef="#ctx0" brushRef="#br0">27650.000 47250.000 784,'28.000'-50.000'4,"6.000"0.000"8,7.000 0.000 8,6.000 0.000 7,3.000 6.000 2,0.000 13.000-4,0.000 12.000-5,0.000 13.000-4,3.000 6.000-3,6.000 0.000 1,7.000 0.000-1,6.000 0.000 1,1.000 4.000-6,-3.000 10.000-12,-3.000 10.000-12,-2.000 9.000-13,-6.000 1.000-7,-6.000-6.000-3,-6.000-6.000-3,-6.000-6.000-3</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8"/>
    </inkml:context>
    <inkml:brush xml:id="br0">
      <inkml:brushProperty name="width" value="0.0415907464921474" units="cm"/>
      <inkml:brushProperty name="height" value="0.0415907464921474" units="cm"/>
      <inkml:brushProperty name="color" value="#00bff3"/>
      <inkml:brushProperty name="ignorePressure" value="0"/>
    </inkml:brush>
  </inkml:definitions>
  <inkml:trace contextRef="#ctx0" brushRef="#br0">29350.000 46100.000 528,'-47.000'-65.000'20,"6.000"23.000"10,7.000 22.000 12,6.000 22.000 11,4.000 15.000 1,4.000 9.000-7,3.000 10.000-9,3.000 10.000-8,1.000 2.000-6,1.000-3.000-4,-1.000-3.000-3,1.000-2.000-5,1.000-3.000-4,3.000 1.000-8,3.000-1.000-6,4.000 1.000-7,7.000-6.000-5,13.000-8.000-2,12.000-10.000-2,13.000-9.000-2,6.000-7.000-2,0.000-3.000 1,0.000-3.000-1,0.000-2.000 0,-2.000-5.000 1,-3.000-2.000 1,-3.000-3.000 2,-2.000-3.000 1,-6.000-4.000 5,-6.000-3.000 5,-6.000-3.000 6,-6.000-2.000 5,-6.000-1.000 10,-2.000 3.000 13,-3.000 3.000 12,-3.000 4.000 13,1.000 7.000 0,6.000 13.000-13,7.000 12.000-13,6.000 13.000-13,1.000 9.000-6,-3.000 6.000-1,-3.000 7.000 1,-2.000 6.000 0,-8.000 12.000 3,-8.000 19.000 5,-10.000 19.000 6,-9.000 19.000 5,-15.000 13.000 1,-18.000 10.000-2,-19.000 10.000-2,-18.000 9.000-3,-15.000 6.000-3,-9.000 3.000-4,-10.000 3.000-3,-8.000 4.000-4,-11.000 7.000-2,-8.000 13.000-3,-10.000 12.000-3,-9.000 13.000-3,1.000 7.000-2,13.000 4.000-3,12.000 3.000-3,13.000 3.000-2,12.000-11.000-3,13.000-25.000-3,12.000-25.000-4,13.000-25.000-3,12.000-22.000-2,13.000-19.000-1,12.000-18.000 0,13.000-19.000-2,7.000-15.000 1,4.000-8.000 4,3.000-10.000 4,3.000-9.000 4</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8"/>
    </inkml:context>
    <inkml:brush xml:id="br0">
      <inkml:brushProperty name="width" value="0.0393288135528564" units="cm"/>
      <inkml:brushProperty name="height" value="0.0393288135528564" units="cm"/>
      <inkml:brushProperty name="color" value="#00bff3"/>
      <inkml:brushProperty name="ignorePressure" value="0"/>
    </inkml:brush>
  </inkml:definitions>
  <inkml:trace contextRef="#ctx0" brushRef="#br0">29350.000 48700.000 559,'-4.000'-46.000'7,"-5.000"10.000"13,-7.000 10.000 13,-5.000 9.000 14,-3.000 15.000 5,4.000 22.000-2,3.000 22.000-4,3.000 23.000-2,3.000 5.000-5,3.000-9.000-5,3.000-10.000-6,4.000-8.000-6,7.000-9.000-8,13.000-6.000-10,12.000-6.000-9,13.000-6.000-10,6.000-9.000-5,0.000-8.000 1,0.000-10.000 2,0.000-9.000 1,-4.000-7.000 1,-5.000-3.000-2,-7.000-3.000-1,-5.000-2.000 0,-6.000-5.000 0,-3.000-2.000 3,-3.000-3.000 3,-2.000-3.000 2,-6.000-1.000 2,-6.000 4.000 3,-6.000 3.000 1,-6.000 3.000 2,-6.000 4.000 0,-2.000 7.000 1,-3.000 6.000-1,-3.000 7.000 1,-6.000 2.000-2,-5.000 1.000-4,-7.000-1.000-1,-5.000 1.000-4,-3.000 2.000-3,4.000 7.000-5,3.000 6.000-4,3.000 7.000-4</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9"/>
    </inkml:context>
    <inkml:brush xml:id="br0">
      <inkml:brushProperty name="width" value="0.0370216481387615" units="cm"/>
      <inkml:brushProperty name="height" value="0.0370216481387615" units="cm"/>
      <inkml:brushProperty name="color" value="#00bff3"/>
      <inkml:brushProperty name="ignorePressure" value="0"/>
    </inkml:brush>
  </inkml:definitions>
  <inkml:trace contextRef="#ctx0" brushRef="#br0">30600.000 47600.000 594,'4.000'-90.000'6,"10.000"23.000"13,10.000 22.000 14,9.000 22.000 12,12.000 10.000 6,16.000 1.000 1,15.000-1.000-1,17.000 1.000 0,10.000 1.000-6,6.000 3.000-14,7.000 3.000-13,6.000 4.000-15,-2.000 1.000-10,-9.000 0.000-8,-10.000 0.000-10,-8.000 0.000-8,-14.000 3.000-5,-15.000 6.000-1,-15.000 7.000-1,-16.000 6.000-1,-12.000 3.000 2,-5.000 0.000 5,-7.000 0.000 5,-5.000 0.000 5,-6.000 0.000 1,-3.000 0.000-1,-3.000 0.000-2,-2.000 0.000-1</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9"/>
    </inkml:context>
    <inkml:brush xml:id="br0">
      <inkml:brushProperty name="width" value="0.035924207419157" units="cm"/>
      <inkml:brushProperty name="height" value="0.035924207419157" units="cm"/>
      <inkml:brushProperty name="color" value="#00bff3"/>
      <inkml:brushProperty name="ignorePressure" value="0"/>
    </inkml:brush>
  </inkml:definitions>
  <inkml:trace contextRef="#ctx0" brushRef="#br0">30600.000 48250.000 612,'-43.000'-2.000'8,"17.000"-3.000"16,15.000-3.000 15,16.000-2.000 17,21.000-1.000 4,29.000 3.000-6,28.000 3.000-5,28.000 4.000-7,12.000 1.000-9,-3.000 0.000-15,-3.000 0.000-13,-2.000 0.000-15,-6.000 1.000-7,-6.000 4.000-1,-6.000 3.000-2,-6.000 3.000 0,-9.000 1.000-2,-8.000 1.000-3,-10.000-1.000-3,-9.000 1.000-1,-9.000-1.000-6,-5.000 1.000-5,-7.000-1.000-8,-5.000 1.000-5</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9"/>
    </inkml:context>
    <inkml:brush xml:id="br0">
      <inkml:brushProperty name="width" value="0.0414876230061054" units="cm"/>
      <inkml:brushProperty name="height" value="0.0414876230061054" units="cm"/>
      <inkml:brushProperty name="color" value="#00bff3"/>
      <inkml:brushProperty name="ignorePressure" value="0"/>
    </inkml:brush>
  </inkml:definitions>
  <inkml:trace contextRef="#ctx0" brushRef="#br0">33300.000 47050.000 530,'75.000'-113.000'5,"0.000"26.000"10,0.000 24.000 10,0.000 26.000 10,-5.000 15.000 4,-9.000 6.000-2,-10.000 7.000-2,-8.000 6.000-2,-6.000 4.000-2,1.000 4.000-2,-1.000 3.000-2,1.000 3.000-3,-6.000 9.000-2,-8.000 16.000-3,-10.000 15.000-3,-9.000 17.000-4,-16.000 13.000-1,-22.000 13.000 1,-22.000 12.000-1,-21.000 13.000 2,-17.000 2.000-3,-8.000-5.000-4,-10.000-7.000-4,-9.000-5.000-4,-1.000-9.000-3,10.000-9.000-4,10.000-10.000-3,9.000-8.000-3,9.000-9.000 0,9.000-6.000 1,10.000-6.000 3,10.000-6.000 2,14.000-7.000 2,23.000-6.000 1,22.000-6.000 1,22.000-6.000 2,16.000-7.000-3,14.000-6.000-7,11.000-6.000-5,14.000-6.000-6,5.000-4.000-3,1.000 1.000 1,-1.000-1.000 1,1.000 1.000 1,-7.000 1.000 2,-12.000 3.000 0,-13.000 3.000 1,-12.000 4.000 2,-9.000-1.000-3,-2.000-3.000-5,-3.000-3.000-5,-3.000-2.000-5</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49"/>
    </inkml:context>
    <inkml:brush xml:id="br0">
      <inkml:brushProperty name="width" value="0.0371917001903057" units="cm"/>
      <inkml:brushProperty name="height" value="0.0371917001903057" units="cm"/>
      <inkml:brushProperty name="color" value="#00bff3"/>
      <inkml:brushProperty name="ignorePressure" value="0"/>
    </inkml:brush>
  </inkml:definitions>
  <inkml:trace contextRef="#ctx0" brushRef="#br0">34350.000 47800.000 591,'23.000'28.000'119,"-3.000"6.000"-26,-3.000 7.000-26,-2.000 6.000-26,-5.000 3.000-16,-2.000 0.000-2,-3.000 0.000-3,-3.000 0.000-3,-2.000 0.000-13,0.000 0.000-26,0.000 0.000-25,0.000 0.000-25</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50"/>
    </inkml:context>
    <inkml:brush xml:id="br0">
      <inkml:brushProperty name="width" value="0.0542867667973042" units="cm"/>
      <inkml:brushProperty name="height" value="0.0542867667973042" units="cm"/>
      <inkml:brushProperty name="color" value="#00bff3"/>
      <inkml:brushProperty name="ignorePressure" value="0"/>
    </inkml:brush>
  </inkml:definitions>
  <inkml:trace contextRef="#ctx0" brushRef="#br0">35900.000 47450.000 405,'-2.000'-96.000'0,"-3.000"10.000"0,-3.000 10.000 0,-2.000 9.000 0,-5.000 7.000 5,-2.000 7.000 10,-3.000 6.000 11,-3.000 7.000 9,-6.000 7.000 4,-5.000 9.000-3,-7.000 10.000-5,-5.000 10.000-3,-4.000 7.000-2,0.000 6.000 0,0.000 7.000 0,0.000 6.000-1,6.000 6.000-1,13.000 6.000-5,12.000 7.000-3,13.000 6.000-4,6.000 6.000-3,0.000 6.000-2,0.000 7.000-3,0.000 6.000-3,1.000 4.000-1,4.000 4.000-2,3.000 3.000-2,3.000 3.000-1,1.000 1.000-1,1.000 1.000 0,-1.000-1.000 1,1.000 1.000 1,-1.000-6.000-1,1.000-8.000-2,-1.000-10.000-3,1.000-9.000-3,-3.000-7.000-1,-2.000-3.000 1,-3.000-3.000 0,-3.000-2.000-1,-7.000-5.000 2,-9.000-2.000 0,-10.000-3.000 1,-8.000-3.000 1,-9.000-4.000 1,-6.000-3.000 1,-6.000-3.000 2,-6.000-2.000 2,-4.000-6.000 0,1.000-6.000 2,-1.000-6.000 2,1.000-6.000 0,4.000-9.000 3,9.000-8.000 0,10.000-10.000 2,10.000-9.000 1,10.000-5.000 2,13.000 0.000-1,12.000 0.000 1,13.000 0.000 0,13.000-4.000 0,17.000-5.000 0,15.000-7.000-2,16.000-5.000 0,10.000-4.000-3,7.000 0.000-4,6.000 0.000-5,7.000 0.000-3,0.000 1.000-5,-2.000 4.000-3,-3.000 3.000-4,-3.000 3.000-3,-4.000 1.000-1,-3.000 1.000 3,-3.000-1.000 1,-2.000 1.000 4,-5.000-3.000 3,-2.000-2.000 4,-3.000-3.000 4,-3.000-3.000 4,-6.000 2.000 3,-5.000 10.000 1,-7.000 10.000 1,-5.000 9.000 1,-9.000 6.000 6,-9.000 3.000 8,-10.000 3.000 10,-8.000 4.000 8,-9.000 8.000 7,-6.000 17.000 3,-6.000 15.000 2,-6.000 16.000 4,-7.000 12.000-3,-6.000 9.000-8,-6.000 10.000-9,-6.000 10.000-8,1.000 5.000-5,9.000 4.000-2,10.000 3.000-3,10.000 3.000-2,4.000-2.000-3,0.000-6.000-4,0.000-6.000-5,0.000-6.000-3,1.000-4.000-2,4.000 1.000 2,3.000-1.000 2,3.000 1.000 1,1.000-3.000 0,1.000-2.000-4,-1.000-3.000-4,1.000-3.000-3,-1.000-1.000-1,1.000 4.000-1,-1.000 3.000 0,1.000 3.000 0,-1.000-1.000-1,1.000-2.000 0,-1.000-3.000-1,1.000-3.000 0,-4.000-4.000 0,-6.000-3.000 1,-6.000-3.000 2,-6.000-2.000 1,-7.000-3.000 1,-6.000 1.000-1,-6.000-1.000 0,-6.000 1.000 0,-10.000 1.000-2,-12.000 3.000 0,-13.000 3.000 0,-12.000 4.000-2,-12.000 4.000-1,-8.000 6.000-3,-10.000 7.000-3,-9.000 6.000-4,-2.000 1.000 1,6.000-3.000 2,7.000-3.000 3,6.000-2.000 2,10.000-9.000-1,17.000-12.000-6,15.000-13.000-6,16.000-12.000-6</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3"/>
    </inkml:context>
    <inkml:brush xml:id="br0">
      <inkml:brushProperty name="width" value="0.04439527541399" units="cm"/>
      <inkml:brushProperty name="height" value="0.04439527541399" units="cm"/>
      <inkml:brushProperty name="color" value="#00bff3"/>
      <inkml:brushProperty name="ignorePressure" value="0"/>
    </inkml:brush>
  </inkml:definitions>
  <inkml:trace contextRef="#ctx0" brushRef="#br0">89250.000 18400.000 495,'-68.000'-69.000'30,"17.000"13.000"13,15.000 12.000 12,16.000 13.000 13,9.000 16.000 1,3.000 23.000-12,3.000 22.000-10,4.000 22.000-11,-3.000 26.000-8,-5.000 31.000-5,-7.000 32.000-3,-5.000 31.000-6,-6.000 23.000-4,-3.000 16.000-6,-3.000 15.000-5,-2.000 17.000-6,-8.000 0.000-9,-8.000-11.000-12,-10.000-14.000-12,-9.000-11.000-12,1.000-23.000-3,13.000-31.000 8,12.000-31.000 8,13.000-31.000 7,7.000-21.000 0,4.000-9.000-4,3.000-10.000-6,3.000-8.000-5</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5:50"/>
    </inkml:context>
    <inkml:brush xml:id="br0">
      <inkml:brushProperty name="width" value="0.0371954776346684" units="cm"/>
      <inkml:brushProperty name="height" value="0.0371954776346684" units="cm"/>
      <inkml:brushProperty name="color" value="#00bff3"/>
      <inkml:brushProperty name="ignorePressure" value="0"/>
    </inkml:brush>
  </inkml:definitions>
  <inkml:trace contextRef="#ctx0" brushRef="#br0">36850.000 47100.000 591,'39.000'-57.000'9,"28.000"-11.000"17,28.000-14.000 19,29.000-11.000 17,1.000 5.000 4,-25.000 26.000-11,-25.000 24.000-9,-25.000 26.000-11,-5.000 13.000-9,16.000 4.000-6,15.000 3.000-7,17.000 3.000-8,-1.000 4.000-5,-16.000 7.000-6,-15.000 6.000-6,-15.000 7.000-6,-11.000 0.000-11,-2.000-2.000-20,-3.000-3.000-18,-3.000-3.000-19</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6"/>
    </inkml:context>
    <inkml:brush xml:id="br0">
      <inkml:brushProperty name="width" value="0.0495041720569134" units="cm"/>
      <inkml:brushProperty name="height" value="0.0495041720569134" units="cm"/>
      <inkml:brushProperty name="color" value="#f2395b"/>
      <inkml:brushProperty name="ignorePressure" value="0"/>
    </inkml:brush>
  </inkml:definitions>
  <inkml:trace contextRef="#ctx0" brushRef="#br0">67950.000 53650.000 444,'45.000'-115.000'16,"-9.000"23.000"8,-10.000 22.000 8,-8.000 22.000 7,-11.000 8.000 2,-8.000-2.000-2,-10.000-3.000-1,-9.000-3.000-3,-9.000 2.000-4,-5.000 10.000-7,-7.000 10.000-5,-5.000 9.000-7,-4.000 4.000-4,0.000 1.000-1,0.000-1.000-1,0.000 1.000-1,-4.000 5.000 0,-5.000 14.000 0,-7.000 11.000 2,-5.000 14.000 1,-6.000 13.000-1,-3.000 16.000 1,-3.000 15.000-1,-2.000 17.000 0,-3.000 8.000-1,1.000 4.000 0,-1.000 3.000-1,1.000 3.000-1,-1.000 4.000 0,1.000 7.000-2,-1.000 6.000 0,1.000 7.000-2,1.000 7.000-1,3.000 9.000 2,3.000 10.000 1,4.000 10.000 1,7.000-4.000 0,13.000-16.000 0,12.000-15.000 0,13.000-15.000 0,9.000-14.000 0,6.000-8.000-2,7.000-10.000 0,6.000-9.000-2,9.000-10.000 0,13.000-9.000 0,12.000-10.000-1,13.000-8.000-1,12.000-9.000-1,13.000-6.000-2,12.000-6.000-3,13.000-6.000-2,9.000-9.000-2,6.000-8.000-1,7.000-10.000-1,6.000-9.000-2,4.000-12.000 0,4.000-11.000 0,3.000-14.000 0,3.000-11.000 0,-4.000-7.000 0,-8.000 0.000 1,-10.000 0.000 1,-9.000 0.000 1,-12.000 1.000 2,-11.000 4.000 3,-14.000 3.000 3,-11.000 3.000 4,-15.000 6.000 4,-16.000 9.000 6,-15.000 10.000 6,-15.000 10.000 6,-14.000 14.000 4,-8.000 23.000 4,-10.000 22.000 3,-9.000 22.000 4,-2.000 10.000-2,6.000 1.000-4,7.000-1.000-5,6.000 1.000-5,4.000-3.000-4,4.000-2.000-2,3.000-3.000-2,3.000-3.000-2,3.000-2.000-3,3.000 0.000-1,3.000 0.000-2,4.000 0.000-1,8.000-4.000-4,17.000-5.000-5,15.000-7.000-3,16.000-5.000-6,10.000-11.000 0,7.000-11.000 1,6.000-14.000 3,7.000-11.000 1,2.000-14.000 0,1.000-11.000-2,-1.000-14.000-2,1.000-11.000-2,-6.000-9.000-1,-8.000-3.000 2,-10.000-3.000 2,-9.000-2.000 0,-10.000-3.000 1,-9.000 1.000 1,-10.000-1.000 0,-8.000 1.000 1,-14.000 5.000 1,-15.000 14.000 5,-15.000 11.000 4,-16.000 14.000 4,-12.000 10.000 1,-5.000 9.000-1,-7.000 10.000-1,-5.000 10.000-2,-6.000 11.000-4,-3.000 17.000-8,-3.000 15.000-6,-2.000 16.000-8,5.000 5.000-5,16.000-2.000-2,15.000-3.000-3,17.000-3.000-2,8.000-6.000 0,4.000-5.000 4,3.000-7.000 3,3.000-5.000 4</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8"/>
    </inkml:context>
    <inkml:brush xml:id="br0">
      <inkml:brushProperty name="width" value="0.0407359190285206" units="cm"/>
      <inkml:brushProperty name="height" value="0.0407359190285206" units="cm"/>
      <inkml:brushProperty name="color" value="#f2395b"/>
      <inkml:brushProperty name="ignorePressure" value="0"/>
    </inkml:brush>
  </inkml:definitions>
  <inkml:trace contextRef="#ctx0" brushRef="#br0">73000.000 52600.000 540,'-2.000'-69.000'0,"-3.000"13.000"0,-3.000 12.000 0,-2.000 13.000 0,-5.000 13.000 6,-2.000 17.000 13,-3.000 15.000 13,-3.000 16.000 13,-2.000 5.000 2,0.000-2.000-9,0.000-3.000-9,0.000-3.000-9,-2.000-1.000-4,-3.000 4.000-1,-3.000 3.000 1,-2.000 3.000 0,-3.000 1.000-1,1.000 1.000 0,-1.000-1.000 0,1.000 1.000-1,-3.000 1.000 0,-2.000 3.000 0,-3.000 3.000 0,-3.000 4.000-1,-2.000 1.000-1,0.000 0.000-1,0.000 0.000-2,0.000 0.000-2,1.000 0.000-2,4.000 0.000-2,3.000 0.000-4,3.000 0.000-1,3.000-2.000-3,3.000-3.000 2,3.000-3.000-1,4.000-2.000 0,4.000-3.000 1,6.000 1.000 2,7.000-1.000 1,6.000 1.000 1,4.000-1.000 1,4.000 1.000-1,3.000-1.000-1,3.000 1.000-1,3.000 2.000 0,3.000 7.000-1,3.000 6.000 1,4.000 7.000 0,1.000 0.000-1,0.000-2.000 1,0.000-3.000-1,0.000-3.000 1,-2.000-2.000-1,-3.000 0.000 0,-3.000 0.000 0,-2.000 0.000-1,-3.000 1.000 0,1.000 4.000 1,-1.000 3.000 0,1.000 3.000 1,-4.000-1.000-2,-6.000-2.000-2,-6.000-3.000-4,-6.000-3.000-2,-10.000 1.000-3,-12.000 6.000-2,-13.000 7.000-3,-12.000 6.000-2,-12.000 4.000-3,-8.000 4.000-4,-10.000 3.000-4,-9.000 3.000-3,-4.000-4.000-2,4.000-8.000 1,3.000-10.000-1,3.000-9.000 2,6.000-7.000 1,9.000-3.000 5,10.000-3.000 3,10.000-2.000 4,8.000-5.000 3,10.000-2.000 5,10.000-3.000 2,9.000-3.000 5</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8"/>
    </inkml:context>
    <inkml:brush xml:id="br0">
      <inkml:brushProperty name="width" value="0.0397776067256927" units="cm"/>
      <inkml:brushProperty name="height" value="0.0397776067256927" units="cm"/>
      <inkml:brushProperty name="color" value="#f2395b"/>
      <inkml:brushProperty name="ignorePressure" value="0"/>
    </inkml:brush>
  </inkml:definitions>
  <inkml:trace contextRef="#ctx0" brushRef="#br0">71150.000 56050.000 553,'46.000'-21.000'5,"-5.000"10.000"11,-7.000 10.000 10,-5.000 9.000 10,-6.000 9.000 3,-3.000 9.000-5,-3.000 10.000-7,-2.000 10.000-5,-5.000 8.000-2,-2.000 10.000 2,-3.000 10.000 2,-3.000 9.000 2,-4.000 9.000 0,-3.000 9.000-4,-3.000 10.000-2,-2.000 10.000-4,-5.000 13.000-1,-2.000 19.000-1,-3.000 19.000-2,-3.000 19.000 0,-2.000 5.000-3,0.000-5.000-5,0.000-7.000-6,0.000-5.000-6,1.000-8.000-2,4.000-5.000 0,3.000-7.000-1,3.000-5.000 0,3.000-14.000 0,3.000-18.000-1,3.000-19.000 1,4.000-18.000 0</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8"/>
    </inkml:context>
    <inkml:brush xml:id="br0">
      <inkml:brushProperty name="width" value="0.0374553315341473" units="cm"/>
      <inkml:brushProperty name="height" value="0.0374553315341473" units="cm"/>
      <inkml:brushProperty name="color" value="#f2395b"/>
      <inkml:brushProperty name="ignorePressure" value="0"/>
    </inkml:brush>
  </inkml:definitions>
  <inkml:trace contextRef="#ctx0" brushRef="#br0">73850.000 53700.000 587,'-38.000'-24.000'7,"26.000"4.000"13,24.000 3.000 14,26.000 3.000 14,19.000 3.000 4,17.000 3.000-4,15.000 3.000-6,16.000 4.000-4,12.000-1.000-6,9.000-3.000-4,10.000-3.000-5,10.000-2.000-4,4.000-1.000-6,0.000 3.000-6,0.000 3.000-5,0.000 4.000-7,-11.000 1.000-3,-22.000 0.000-4,-22.000 0.000-3,-21.000 0.000-4</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9"/>
    </inkml:context>
    <inkml:brush xml:id="br0">
      <inkml:brushProperty name="width" value="0.0429906658828259" units="cm"/>
      <inkml:brushProperty name="height" value="0.0429906658828259" units="cm"/>
      <inkml:brushProperty name="color" value="#f2395b"/>
      <inkml:brushProperty name="ignorePressure" value="0"/>
    </inkml:brush>
  </inkml:definitions>
  <inkml:trace contextRef="#ctx0" brushRef="#br0">75250.000 52900.000 511,'-24.000'-24.000'0,"4.000"4.000"0,3.000 3.000 0,3.000 3.000 0,-1.000-2.000 1,-2.000-6.000 1,-3.000-6.000 1,-3.000-6.000 2,-2.000-1.000 6,0.000 7.000 11,0.000 6.000 12,0.000 7.000 10,1.000 13.000 5,4.000 22.000-5,3.000 22.000-4,3.000 23.000-4,1.000 11.000-3,1.000 4.000-4,-1.000 3.000-3,1.000 3.000-3,-3.000 3.000-3,-2.000 3.000-2,-3.000 3.000-1,-3.000 4.000-1,-2.000 4.000-5,0.000 6.000-7,0.000 7.000-6,0.000 6.000-7,1.000 4.000-12,4.000 4.000-16,3.000 3.000-15,3.000 3.000-16,3.000-13.000-2,3.000-28.000 11,3.000-28.000 11,4.000-27.000 11,1.000-14.000 6,0.000 4.000 0,0.000 3.000 1,0.000 3.000 1</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09"/>
    </inkml:context>
    <inkml:brush xml:id="br0">
      <inkml:brushProperty name="width" value="0.0365803018212318" units="cm"/>
      <inkml:brushProperty name="height" value="0.0365803018212318" units="cm"/>
      <inkml:brushProperty name="color" value="#f2395b"/>
      <inkml:brushProperty name="ignorePressure" value="0"/>
    </inkml:brush>
  </inkml:definitions>
  <inkml:trace contextRef="#ctx0" brushRef="#br0">76200.000 52800.000 601,'3.000'-68.000'0,"6.000"17.000"2,7.000 15.000 1,6.000 16.000 1,13.000 12.000 8,23.000 9.000 16,22.000 10.000 15,22.000 10.000 16,-2.000 4.000 3,-25.000 0.000-10,-25.000 0.000-11,-25.000 0.000-10,-13.000 3.000-9,1.000 6.000-5,-1.000 7.000-8,1.000 6.000-5,-7.000 4.000-3,-12.000 4.000 0,-13.000 3.000 1,-12.000 3.000 0,-10.000-1.000 0,-6.000-2.000-1,-6.000-3.000 0,-6.000-3.000-3,-1.000-7.000 0,7.000-9.000-2,6.000-10.000-3,7.000-8.000-1,18.000-4.000-1,31.000 3.000 1,32.000 3.000 0,31.000 4.000 0,12.000 1.000 3,-6.000 0.000 2,-6.000 0.000 4,-6.000 0.000 3,-9.000 1.000 2,-8.000 4.000-1,-10.000 3.000-1,-9.000 3.000-1,-10.000 4.000 0,-9.000 7.000-1,-10.000 6.000-1,-8.000 7.000 0,-15.000 5.000-2,-19.000 7.000-2,-18.000 6.000-3,-19.000 7.000-3,-10.000 0.000-3,1.000-2.000-4,-1.000-3.000-5,1.000-3.000-4,5.000-6.000-5,14.000-5.000-4,11.000-7.000-5,14.000-5.000-4</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0"/>
    </inkml:context>
    <inkml:brush xml:id="br0">
      <inkml:brushProperty name="width" value="0.0480472259223461" units="cm"/>
      <inkml:brushProperty name="height" value="0.0480472259223461" units="cm"/>
      <inkml:brushProperty name="color" value="#f2395b"/>
      <inkml:brushProperty name="ignorePressure" value="0"/>
    </inkml:brush>
  </inkml:definitions>
  <inkml:trace contextRef="#ctx0" brushRef="#br0">79750.000 53700.000 457,'3.000'-47.000'0,"6.000"6.000"0,7.000 7.000 0,6.000 6.000 0,21.000-8.000 6,39.000-22.000 10,36.000-22.000 12,39.000-21.000 10,0.000 1.000 3,-33.000 25.000-9,-35.000 25.000-7,-34.000 25.000-7,-15.000 9.000-4,7.000-6.000 2,6.000-6.000 0,7.000-6.000 2,-1.000 1.000 0,-6.000 9.000-1,-6.000 10.000 0,-6.000 10.000-2,-4.000 7.000 1,1.000 6.000 2,-1.000 7.000 2,1.000 6.000 1,-1.000 9.000 1,1.000 13.000-1,-1.000 12.000-2,1.000 13.000-1,-1.000 7.000-3,1.000 4.000-3,-1.000 3.000-4,1.000 3.000-4,-3.000 3.000-1,-2.000 3.000-1,-3.000 3.000 2,-3.000 4.000-1,-6.000 1.000-1,-5.000 0.000-5,-7.000 0.000-4,-5.000 0.000-4,-6.000-4.000-4,-3.000-5.000-5,-3.000-7.000-6,-2.000-5.000-3,-3.000-9.000-4,1.000-9.000-2,-1.000-10.000 0,1.000-8.000-2,1.000-17.000-4,3.000-21.000-7,3.000-22.000-7,4.000-22.000-7</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0"/>
    </inkml:context>
    <inkml:brush xml:id="br0">
      <inkml:brushProperty name="width" value="0.0462558977305889" units="cm"/>
      <inkml:brushProperty name="height" value="0.0462558977305889" units="cm"/>
      <inkml:brushProperty name="color" value="#f2395b"/>
      <inkml:brushProperty name="ignorePressure" value="0"/>
    </inkml:brush>
  </inkml:definitions>
  <inkml:trace contextRef="#ctx0" brushRef="#br0">82750.000 52800.000 475,'1.000'-115.000'3,"4.000"23.000"5,3.000 22.000 6,3.000 22.000 5,-11.000 27.000 10,-25.000 35.000 17,-25.000 35.000 14,-25.000 34.000 17,-18.000 21.000 0,-8.000 10.000-13,-10.000 10.000-14,-9.000 9.000-15,-10.000 7.000-11,-9.000 7.000-10,-10.000 6.000-10,-8.000 7.000-9,-11.000 11.000-7,-8.000 20.000-6,-10.000 18.000-4,-9.000 20.000-5,12.000-12.000-11,34.000-41.000-18,35.000-40.000-17,35.000-40.000-17</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1"/>
    </inkml:context>
    <inkml:brush xml:id="br0">
      <inkml:brushProperty name="width" value="0.0383050180971622" units="cm"/>
      <inkml:brushProperty name="height" value="0.0383050180971622" units="cm"/>
      <inkml:brushProperty name="color" value="#f2395b"/>
      <inkml:brushProperty name="ignorePressure" value="0"/>
    </inkml:brush>
  </inkml:definitions>
  <inkml:trace contextRef="#ctx0" brushRef="#br0">72950.000 58650.000 574,'-29.000'-49.000'8,"45.000"4.000"17,43.000 3.000 17,45.000 3.000 17,10.000 6.000 2,-22.000 9.000-12,-22.000 10.000-12,-21.000 10.000-13,4.000 2.000-6,31.000-3.000-2,32.000-3.000-2,31.000-2.000-1,13.000-3.000-1,-2.000 1.000 1,-3.000-1.000 0,-3.000 1.000 1,-12.000-1.000-6,-18.000 1.000-15,-19.000-1.000-13,-18.000 1.000-14</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4"/>
    </inkml:context>
    <inkml:brush xml:id="br0">
      <inkml:brushProperty name="width" value="0.0489370077848434" units="cm"/>
      <inkml:brushProperty name="height" value="0.0489370077848434" units="cm"/>
      <inkml:brushProperty name="color" value="#00bff3"/>
      <inkml:brushProperty name="ignorePressure" value="0"/>
    </inkml:brush>
  </inkml:definitions>
  <inkml:trace contextRef="#ctx0" brushRef="#br0">91600.000 18450.000 449,'-22.000'-71.000'5,"6.000"10.000"9,7.000 10.000 10,6.000 9.000 10,4.000 13.000 7,4.000 20.000 7,3.000 18.000 5,3.000 20.000 5,-2.000 16.000-1,-6.000 16.000-9,-6.000 15.000-9,-6.000 17.000-9,-10.000 17.000-6,-12.000 23.000-3,-13.000 22.000-3,-12.000 22.000-2,-9.000 12.000-4,-2.000 3.000-6,-3.000 3.000-4,-3.000 4.000-4,-2.000-6.000-8,0.000-11.000-9,0.000-14.000-10,0.000-11.000-8,7.000-20.000-4,17.000-24.000 5,15.000-26.000 3,16.000-24.000 4</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1"/>
    </inkml:context>
    <inkml:brush xml:id="br0">
      <inkml:brushProperty name="width" value="0.0406656675040722" units="cm"/>
      <inkml:brushProperty name="height" value="0.0406656675040722" units="cm"/>
      <inkml:brushProperty name="color" value="#f2395b"/>
      <inkml:brushProperty name="ignorePressure" value="0"/>
    </inkml:brush>
  </inkml:definitions>
  <inkml:trace contextRef="#ctx0" brushRef="#br0">74200.000 57200.000 540,'0.000'-49.000'6,"0.000"4.000"10,0.000 3.000 12,0.000 3.000 10,0.000 14.000 5,0.000 25.000-1,0.000 25.000-1,0.000 25.000 0,-4.000 14.000-3,-5.000 3.000-3,-7.000 3.000-4,-5.000 4.000-4,-4.000 7.000-3,0.000 13.000-5,0.000 12.000-5,0.000 13.000-4,0.000 7.000-5,0.000 4.000-4,0.000 3.000-3,0.000 3.000-5,-2.000-1.000-3,-3.000-2.000-1,-3.000-3.000-3,-2.000-3.000-2,0.000-4.000-7,7.000-3.000-14,6.000-3.000-14,7.000-2.000-14,4.000-12.000-2,3.000-19.000 7,3.000-18.000 6,4.000-19.000 8</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2"/>
    </inkml:context>
    <inkml:brush xml:id="br0">
      <inkml:brushProperty name="width" value="0.0418072789907455" units="cm"/>
      <inkml:brushProperty name="height" value="0.0418072789907455" units="cm"/>
      <inkml:brushProperty name="color" value="#f2395b"/>
      <inkml:brushProperty name="ignorePressure" value="0"/>
    </inkml:brush>
  </inkml:definitions>
  <inkml:trace contextRef="#ctx0" brushRef="#br0">77350.000 56850.000 526,'1.000'-68.000'8,"4.000"17.000"19,3.000 15.000 16,3.000 16.000 18,-1.000 13.000 3,-2.000 14.000-12,-3.000 11.000-10,-3.000 14.000-12,-12.000 13.000-6,-18.000 16.000-2,-19.000 15.000-1,-18.000 17.000-2,-10.000 5.000-2,0.000-3.000-3,0.000-3.000-3,0.000-2.000-4,0.000-1.000-1,0.000 3.000-3,0.000 3.000-1,0.000 4.000-1,1.000-3.000-2,4.000-5.000-1,3.000-7.000 0,3.000-5.000-1,6.000-11.000 0,9.000-11.000-2,10.000-14.000-1,10.000-11.000-2,19.000-11.000-1,32.000-5.000-1,31.000-7.000-1,32.000-5.000-2,19.000-4.000 0,10.000 0.000-1,10.000 0.000 0,9.000 0.000 0,4.000 0.000 0,1.000 0.000 0,-1.000 0.000 0,1.000 0.000 1,-9.000 0.000-1,-15.000 0.000-3,-15.000 0.000-2,-16.000 0.000-2,-13.000 3.000-2,-9.000 6.000-2,-10.000 7.000-3,-8.000 6.000-1</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3"/>
    </inkml:context>
    <inkml:brush xml:id="br0">
      <inkml:brushProperty name="width" value="0.0444178022444248" units="cm"/>
      <inkml:brushProperty name="height" value="0.0444178022444248" units="cm"/>
      <inkml:brushProperty name="color" value="#f2395b"/>
      <inkml:brushProperty name="ignorePressure" value="0"/>
    </inkml:brush>
  </inkml:definitions>
  <inkml:trace contextRef="#ctx0" brushRef="#br0">77850.000 57100.000 495,'-25.000'-47.000'0,"0.000"6.000"0,0.000 7.000 0,0.000 6.000 0,-2.000 1.000 1,-3.000-3.000 4,-3.000-3.000 3,-2.000-2.000 2,-1.000 16.000 11,3.000 38.000 17,3.000 37.000 18,4.000 38.000 17,-1.000 23.000 1,-3.000 9.000-12,-3.000 10.000-14,-2.000 10.000-13,-6.000 8.000-9,-6.000 10.000-6,-6.000 10.000-5,-6.000 9.000-5,-1.000 1.000-8,7.000-6.000-7,6.000-6.000-8,7.000-6.000-8,4.000-4.000-10,3.000 1.000-12,3.000-1.000-10,4.000 1.000-12,4.000-15.000-3,6.000-28.000 5,7.000-28.000 5,6.000-27.000 5</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3"/>
    </inkml:context>
    <inkml:brush xml:id="br0">
      <inkml:brushProperty name="width" value="0.0561674386262894" units="cm"/>
      <inkml:brushProperty name="height" value="0.0561674386262894" units="cm"/>
      <inkml:brushProperty name="color" value="#f2395b"/>
      <inkml:brushProperty name="ignorePressure" value="0"/>
    </inkml:brush>
  </inkml:definitions>
  <inkml:trace contextRef="#ctx0" brushRef="#br0">81850.000 56650.000 391,'-91.000'-38.000'101,"19.000"26.000"-22,19.000 24.000-24,19.000 26.000-22,9.000 18.000-13,0.000 13.000-1,0.000 12.000-3,0.000 13.000-1,3.000 4.000-2,6.000-3.000-4,7.000-3.000-1,6.000-2.000-4,3.000-8.000-1,0.000-8.000-4,0.000-10.000-2,0.000-9.000-2,4.000-12.000-4,10.000-11.000-3,10.000-14.000-3,9.000-11.000-4,9.000-11.000-2,9.000-5.000-1,10.000-7.000-1,10.000-5.000-1,4.000-12.000 0,0.000-16.000-1,0.000-15.000 1,0.000-15.000-1,-2.000-9.000 2,-3.000 1.000 2,-3.000-1.000 2,-2.000 1.000 3,-6.000 1.000 2,-6.000 3.000 3,-6.000 3.000 2,-6.000 4.000 3,-9.000 5.000 3,-8.000 10.000 5,-10.000 10.000 5,-9.000 9.000 5,-5.000 12.000 10,0.000 16.000 16,0.000 15.000 15,0.000 17.000 15,-2.000 13.000 2,-3.000 13.000-11,-3.000 12.000-12,-2.000 13.000-11,-5.000 12.000-7,-2.000 13.000-4,-3.000 12.000-2,-3.000 13.000-2,-1.000 12.000-4,4.000 13.000-2,3.000 12.000-4,3.000 13.000-2,-1.000 1.000-1,-2.000-9.000 0,-3.000-10.000 0,-3.000-8.000 2,-1.000-9.000-3,4.000-6.000-5,3.000-6.000-4,3.000-6.000-4,-1.000-9.000-6,-2.000-8.000-5,-3.000-10.000-4,-3.000-9.000-6,-2.000-10.000-3,0.000-9.000 1,0.000-10.000 0,0.000-8.000-1,-4.000-9.000 2,-5.000-6.000 2,-7.000-6.000 2,-5.000-6.000 2,-6.000-6.000 2,-3.000-2.000 4,-3.000-3.000 1,-2.000-3.000 4,-1.000-7.000 2,3.000-9.000 2,3.000-10.000 3,4.000-8.000 3,4.000-8.000 1,6.000-2.000 2,7.000-3.000 1,6.000-3.000 1,7.000-6.000 1,10.000-5.000 0,10.000-7.000 1,9.000-5.000 0,15.000-6.000 1,22.000-3.000-1,22.000-3.000 1,23.000-2.000 0,16.000-3.000-3,13.000 1.000-6,12.000-1.000-5,13.000 1.000-7,10.000-4.000-6,10.000-6.000-7,10.000-6.000-9,9.000-6.000-7,-15.000 5.000-1,-36.000 20.000 4,-39.000 18.000 5,-36.000 20.000 6</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5"/>
    </inkml:context>
    <inkml:brush xml:id="br0">
      <inkml:brushProperty name="width" value="0.0420908518135548" units="cm"/>
      <inkml:brushProperty name="height" value="0.0420908518135548" units="cm"/>
      <inkml:brushProperty name="color" value="#f2395b"/>
      <inkml:brushProperty name="ignorePressure" value="0"/>
    </inkml:brush>
  </inkml:definitions>
  <inkml:trace contextRef="#ctx0" brushRef="#br0">87750.000 54050.000 522,'-22.000'-25.000'0,"6.000"0.000"0,7.000 0.000 0,6.000 0.000 0,34.000-15.000 7,63.000-27.000 13,62.000-28.000 14,63.000-28.000 13,10.000-2.000 2,-40.000 25.000-11,-40.000 25.000-10,-41.000 25.000-10,-19.000 12.000-6,3.000 1.000 1,3.000-1.000-1,4.000 1.000 1,-9.000 12.000 0,-18.000 25.000 2,-19.000 25.000 1,-18.000 25.000 1,-15.000 17.000 0,-9.000 9.000-1,-10.000 10.000-1,-8.000 10.000-2,-4.000 4.000 0,3.000 0.000-1,3.000 0.000 1,4.000 0.000-1,2.000 0.000-2,4.000 0.000-5,3.000 0.000-6,3.000 0.000-5,1.000-2.000-4,1.000-3.000-3,-1.000-3.000-1,1.000-2.000-3,-3.000-8.000-2,-2.000-8.000-6,-3.000-10.000-4,-3.000-9.000-5,1.000-16.000-5,6.000-22.000-7,7.000-22.000-6,6.000-21.000-6,1.000-14.000 2,-3.000-2.000 8,-3.000-3.000 10,-2.000-3.000 10</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5"/>
    </inkml:context>
    <inkml:brush xml:id="br0">
      <inkml:brushProperty name="width" value="0.0393731109797955" units="cm"/>
      <inkml:brushProperty name="height" value="0.0393731109797955" units="cm"/>
      <inkml:brushProperty name="color" value="#f2395b"/>
      <inkml:brushProperty name="ignorePressure" value="0"/>
    </inkml:brush>
  </inkml:definitions>
  <inkml:trace contextRef="#ctx0" brushRef="#br0">90500.000 52950.000 558,'21.000'-71.000'0,"-5.000"10.000"0,-7.000 10.000 0,-5.000 9.000 0,-8.000 7.000 2,-5.000 7.000 2,-7.000 6.000 4,-5.000 7.000 3,-8.000 11.000 9,-5.000 20.000 14,-7.000 18.000 14,-5.000 20.000 15,-6.000 11.000 1,-3.000 7.000-11,-3.000 6.000-14,-2.000 7.000-11,-12.000 5.000-9,-19.000 7.000-4,-18.000 6.000-6,-19.000 7.000-5,-8.000 2.000-2,3.000 1.000 2,3.000-1.000 1,4.000 1.000 3,5.000-4.000-7,10.000-6.000-12,10.000-6.000-13,9.000-6.000-13,12.000-6.000-4,16.000-2.000 4,15.000-3.000 4,17.000-3.000 3</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6"/>
    </inkml:context>
    <inkml:brush xml:id="br0">
      <inkml:brushProperty name="width" value="0.0312258284538984" units="cm"/>
      <inkml:brushProperty name="height" value="0.0312258284538984" units="cm"/>
      <inkml:brushProperty name="color" value="#f2395b"/>
      <inkml:brushProperty name="ignorePressure" value="0"/>
    </inkml:brush>
  </inkml:definitions>
  <inkml:trace contextRef="#ctx0" brushRef="#br0">90100.000 53800.000 704,'37.000'-69.000'1,"26.000"13.000"0,24.000 12.000 1,26.000 13.000 2,4.000 9.000-1,-16.000 6.000-2,-15.000 7.000-1,-15.000 6.000-1,2.000 4.000 6,22.000 4.000 17,22.000 3.000 17,23.000 3.000 15,-3.000 3.000 3,-24.000 3.000-12,-26.000 3.000-12,-24.000 4.000-11,-18.000 1.000-14,-9.000 0.000-16,-10.000 0.000-16,-8.000 0.000-14,-11.000-4.000-11,-8.000-5.000-3,-10.000-7.000-3,-9.000-5.000-4,-4.000-6.000 4,4.000-3.000 13,3.000-3.000 12,3.000-2.000 12</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6"/>
    </inkml:context>
    <inkml:brush xml:id="br0">
      <inkml:brushProperty name="width" value="0.0412824787199497" units="cm"/>
      <inkml:brushProperty name="height" value="0.0412824787199497" units="cm"/>
      <inkml:brushProperty name="color" value="#f2395b"/>
      <inkml:brushProperty name="ignorePressure" value="0"/>
    </inkml:brush>
  </inkml:definitions>
  <inkml:trace contextRef="#ctx0" brushRef="#br0">91350.000 53050.000 532,'-25.000'-24.000'9,"0.000"4.000"-2,0.000 3.000 0,0.000 3.000-1,0.000 1.000-1,0.000 1.000-1,0.000-1.000-1,0.000 1.000 0,0.000 5.000 5,0.000 14.000 13,0.000 11.000 12,0.000 14.000 12,0.000 11.000 3,0.000 14.000-4,0.000 11.000-6,0.000 14.000-4,0.000 8.000-4,0.000 7.000-3,0.000 6.000-3,0.000 7.000-2,-2.000 5.000-4,-3.000 7.000-3,-3.000 6.000-5,-2.000 7.000-4,-1.000-1.000-6,3.000-6.000-5,3.000-6.000-7,4.000-6.000-6,5.000-12.000-3,10.000-15.000 2,10.000-15.000 1,9.000-16.000 2,10.000-18.000-5,14.000-18.000-8,11.000-19.000-9,14.000-18.000-10,0.000-10.000 1,-8.000 0.000 9,-10.000 0.000 8,-9.000 0.000 9,-5.000 0.000 2,0.000 0.000-5,0.000 0.000-5,0.000 0.000-4</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6"/>
    </inkml:context>
    <inkml:brush xml:id="br0">
      <inkml:brushProperty name="width" value="0.0554117411375046" units="cm"/>
      <inkml:brushProperty name="height" value="0.0554117411375046" units="cm"/>
      <inkml:brushProperty name="color" value="#f2395b"/>
      <inkml:brushProperty name="ignorePressure" value="0"/>
    </inkml:brush>
  </inkml:definitions>
  <inkml:trace contextRef="#ctx0" brushRef="#br0">92450.000 53050.000 397,'23.000'-50.000'2,"-3.000"0.000"7,-3.000 0.000 5,-2.000 0.000 6,-6.000 14.000 5,-6.000 28.000 5,-6.000 28.000 5,-6.000 29.000 5,-6.000 18.000 0,-2.000 9.000-6,-3.000 10.000-6,-3.000 10.000-6,1.000-1.000-4,6.000-9.000-4,7.000-10.000-4,6.000-8.000-4,6.000-11.000-6,6.000-8.000-8,7.000-10.000-9,6.000-9.000-8,7.000-12.000-3,10.000-11.000 1,10.000-14.000 1,9.000-11.000 2,4.000-12.000 0,1.000-9.000 1,-1.000-10.000 0,1.000-8.000 0,-4.000-9.000 2,-6.000-6.000 3,-6.000-6.000 3,-6.000-6.000 3,-6.000-4.000 1,-2.000 1.000 2,-3.000-1.000 0,-3.000 1.000 0,-4.000 4.000 3,-3.000 9.000 7,-3.000 10.000 5,-2.000 10.000 6,-5.000 7.000 6,-2.000 6.000 4,-3.000 7.000 6,-3.000 6.000 4,-2.000 13.000 4,0.000 23.000 2,0.000 22.000 3,0.000 22.000 2,-4.000 13.000-1,-5.000 7.000-5,-7.000 6.000-6,-5.000 7.000-5,-4.000 5.000-3,0.000 7.000-1,0.000 6.000-2,0.000 7.000-1,-2.000 7.000-1,-3.000 9.000-2,-3.000 10.000 0,-2.000 10.000-2,-3.000 7.000-1,1.000 6.000-2,-1.000 7.000-2,1.000 6.000-1,2.000 3.000-2,7.000 0.000-2,6.000 0.000-2,7.000 0.000-3,2.000-10.000-3,1.000-18.000-3,-1.000-19.000-5,1.000-18.000-4,-3.000-15.000-3,-2.000-9.000-2,-3.000-10.000-1,-3.000-8.000-2,-6.000-11.000 0,-5.000-8.000 2,-7.000-10.000 2,-5.000-9.000 1,-6.000-9.000 0,-3.000-5.000 1,-3.000-7.000-1,-2.000-5.000-1,-5.000-11.000 2,-2.000-11.000 1,-3.000-14.000 2,-3.000-11.000 1,1.000-12.000 2,6.000-9.000 2,7.000-10.000 3,6.000-8.000 1,10.000-9.000 1,17.000-6.000 2,15.000-6.000 0,16.000-6.000 2,15.000-6.000 1,16.000-2.000 0,15.000-3.000 1,17.000-3.000 0,14.000 1.000 0,17.000 6.000-2,15.000 7.000-1,16.000 6.000-1,9.000 7.000-3,3.000 10.000-4,3.000 10.000-4,4.000 9.000-4,-4.000 9.000-1,-9.000 9.000 2,-10.000 10.000 2,-8.000 10.000 2,-15.000 5.000-2,-19.000 4.000-4,-18.000 3.000-6,-19.000 3.000-5</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7"/>
    </inkml:context>
    <inkml:brush xml:id="br0">
      <inkml:brushProperty name="width" value="0.0328042358160019" units="cm"/>
      <inkml:brushProperty name="height" value="0.0328042358160019" units="cm"/>
      <inkml:brushProperty name="color" value="#f2395b"/>
      <inkml:brushProperty name="ignorePressure" value="0"/>
    </inkml:brush>
  </inkml:definitions>
  <inkml:trace contextRef="#ctx0" brushRef="#br0">94300.000 53300.000 670,'4.000'-68.000'0,"10.000"17.000"0,10.000 15.000 0,9.000 16.000 0,12.000 7.000 9,16.000 1.000 19,15.000-1.000 18,17.000 1.000 18,8.000 2.000 2,4.000 7.000-14,3.000 6.000-16,3.000 7.000-14,-5.000 4.000-15,-12.000 3.000-16,-13.000 3.000-15,-12.000 4.000-15,-15.000 2.000-8,-15.000 4.000 2,-15.000 3.000 1,-16.000 3.000 0,-13.000-1.000 4,-9.000-2.000 4,-10.000-3.000 4,-8.000-3.000 4,-4.000-4.000 4,3.000-3.000 4,3.000-3.000 4,4.000-2.000 3</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4"/>
    </inkml:context>
    <inkml:brush xml:id="br0">
      <inkml:brushProperty name="width" value="0.0500633865594864" units="cm"/>
      <inkml:brushProperty name="height" value="0.0500633865594864" units="cm"/>
      <inkml:brushProperty name="color" value="#00bff3"/>
      <inkml:brushProperty name="ignorePressure" value="0"/>
    </inkml:brush>
  </inkml:definitions>
  <inkml:trace contextRef="#ctx0" brushRef="#br0">92700.000 18700.000 439,'-5.000'79.000'68,"-9.000"10.000"-3,-10.000 10.000-3,-8.000 9.000-4,-4.000 6.000-4,3.000 3.000-6,3.000 3.000-6,4.000 4.000-5,1.000-1.000-5,0.000-3.000-5,0.000-3.000-5,0.000-2.000-4,3.000-11.000-4,6.000-15.000-5,7.000-15.000-5,6.000-16.000-4,9.000-13.000-5,13.000-9.000-4,12.000-10.000-6,13.000-8.000-4,10.000-11.000-6,10.000-8.000-4,10.000-10.000-6,9.000-9.000-5,4.000-12.000 0,1.000-11.000 5,-1.000-14.000 4,1.000-11.000 4,-9.000-11.000 5,-15.000-5.000 4,-15.000-7.000 3,-16.000-5.000 4,-16.000-3.000 4,-16.000 4.000 4,-15.000 3.000 3,-15.000 3.000 5,-11.000 4.000 3,-2.000 7.000 4,-3.000 6.000 4,-3.000 7.000 3,-6.000 7.000 3,-5.000 9.000 0,-7.000 10.000 0,-5.000 10.000 0,2.000 4.000-1,13.000 0.000-3,12.000 0.000-3,13.000 0.000-3,15.000-5.000-13,19.000-9.000-24,19.000-10.000-25,19.000-8.000-23,7.000-1.000-6,-3.000 9.000 12,-3.000 10.000 13,-2.000 10.000 13</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7"/>
    </inkml:context>
    <inkml:brush xml:id="br0">
      <inkml:brushProperty name="width" value="0.034202516078949" units="cm"/>
      <inkml:brushProperty name="height" value="0.034202516078949" units="cm"/>
      <inkml:brushProperty name="color" value="#f2395b"/>
      <inkml:brushProperty name="ignorePressure" value="0"/>
    </inkml:brush>
  </inkml:definitions>
  <inkml:trace contextRef="#ctx0" brushRef="#br0">94200.000 53950.000 643,'-105.000'21.000'54,"41.000"-5.000"-11,40.000-7.000-9,42.000-5.000-11,30.000-3.000-3,22.000 4.000 7,22.000 3.000 4,23.000 3.000 7,13.000-1.000-3,6.000-2.000-8,7.000-3.000-10,6.000-3.000-9,-5.000-2.000-9,-16.000 0.000-7,-15.000 0.000-7,-15.000 0.000-8,-11.000 0.000-6,-2.000 0.000-5,-3.000 0.000-5,-3.000 0.000-6,-9.000 0.000 1,-11.000 0.000 6,-14.000 0.000 5,-11.000 0.000 6</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17"/>
    </inkml:context>
    <inkml:brush xml:id="br0">
      <inkml:brushProperty name="width" value="0.0517427176237106" units="cm"/>
      <inkml:brushProperty name="height" value="0.0517427176237106" units="cm"/>
      <inkml:brushProperty name="color" value="#f2395b"/>
      <inkml:brushProperty name="ignorePressure" value="0"/>
    </inkml:brush>
  </inkml:definitions>
  <inkml:trace contextRef="#ctx0" brushRef="#br0">96800.000 52600.000 425,'1.000'-118.000'2,"4.000"17.000"4,3.000 15.000 3,3.000 16.000 5,-1.000 12.000 7,-2.000 9.000 11,-3.000 10.000 10,-3.000 10.000 10,-2.000 14.000 3,0.000 23.000-5,0.000 22.000-5,0.000 22.000-5,0.000 18.000-5,0.000 16.000-2,0.000 15.000-3,0.000 17.000-2,-2.000 11.000-4,-3.000 10.000-4,-3.000 10.000-4,-2.000 9.000-4,-6.000 12.000-5,-6.000 16.000-5,-6.000 15.000-7,-6.000 17.000-5,-4.000 13.000-10,1.000 13.000-12,-1.000 12.000-13,1.000 13.000-11,2.000-21.000-9,7.000-53.000-3,6.000-53.000-4,7.000-52.000-3</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2"/>
    </inkml:context>
    <inkml:brush xml:id="br0">
      <inkml:brushProperty name="width" value="0.0347427241504192" units="cm"/>
      <inkml:brushProperty name="height" value="0.0347427241504192" units="cm"/>
      <inkml:brushProperty name="color" value="#f2395b"/>
      <inkml:brushProperty name="ignorePressure" value="0"/>
    </inkml:brush>
  </inkml:definitions>
  <inkml:trace contextRef="#ctx0" brushRef="#br0">87550.000 57250.000 633,'29.000'-22.000'4,"10.000"6.000"9,10.000 7.000 8,9.000 6.000 9,1.000 3.000 3,-6.000 0.000-6,-6.000 0.000-3,-6.000 0.000-5,-2.000 0.000-2,3.000 0.000-1,3.000 0.000-1,4.000 0.000-1,-4.000 4.000-1,-9.000 10.000-2,-10.000 10.000-2,-8.000 9.000-1,-12.000 9.000-3,-12.000 9.000-1,-13.000 10.000-3,-12.000 10.000-2,-13.000 2.000-2,-12.000-3.000-2,-13.000-3.000-3,-12.000-2.000-3,-2.000-6.000 0,9.000-6.000 2,10.000-6.000 1,10.000-6.000 2,7.000-7.000 1,6.000-6.000 0,7.000-6.000 1,6.000-6.000 1,13.000-4.000 2,23.000 1.000 4,22.000-1.000 4,22.000 1.000 4,8.000-3.000 2,-2.000-2.000 1,-3.000-3.000 0,-3.000-3.000 0,-6.000-1.000 0,-5.000 4.000-3,-7.000 3.000-1,-5.000 3.000-2,-6.000 3.000-2,-3.000 3.000 0,-3.000 3.000-2,-2.000 4.000 0,-6.000 2.000 0,-6.000 4.000-1,-6.000 3.000 2,-6.000 3.000-1,-9.000 3.000 0,-8.000 3.000-2,-10.000 3.000-1,-9.000 4.000-1,-4.000-1.000-2,4.000-3.000-1,3.000-3.000-2,3.000-2.000-1,3.000-5.000-2,3.000-2.000-2,3.000-3.000-2,4.000-3.000-2,2.000-2.000-7,4.000 0.000-12,3.000 0.000-12,3.000 0.000-13,6.000-4.000-1,9.000-5.000 6,10.000-7.000 7,10.000-5.000 7</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2"/>
    </inkml:context>
    <inkml:brush xml:id="br0">
      <inkml:brushProperty name="width" value="0.0386882536113262" units="cm"/>
      <inkml:brushProperty name="height" value="0.0386882536113262" units="cm"/>
      <inkml:brushProperty name="color" value="#f2395b"/>
      <inkml:brushProperty name="ignorePressure" value="0"/>
    </inkml:brush>
  </inkml:definitions>
  <inkml:trace contextRef="#ctx0" brushRef="#br0">89850.000 57500.000 568,'43.000'-25.000'1,"-11.000"0.000"3,-14.000 0.000 3,-11.000 0.000 2,-9.000 9.000 5,-3.000 19.000 6,-3.000 19.000 8,-2.000 19.000 7,-8.000 10.000 1,-8.000 4.000-3,-10.000 3.000-4,-9.000 3.000-3,-9.000 1.000-2,-5.000 1.000-2,-7.000-1.000 0,-5.000 1.000-2,-6.000-1.000-2,-3.000 1.000-2,-3.000-1.000-2,-2.000 1.000-3,0.000-3.000-1,7.000-2.000 0,6.000-3.000-1,7.000-3.000-1,4.000-2.000-3,3.000 0.000-4,3.000 0.000-7,4.000 0.000-4</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2"/>
    </inkml:context>
    <inkml:brush xml:id="br0">
      <inkml:brushProperty name="width" value="0.0358929857611656" units="cm"/>
      <inkml:brushProperty name="height" value="0.0358929857611656" units="cm"/>
      <inkml:brushProperty name="color" value="#f2395b"/>
      <inkml:brushProperty name="ignorePressure" value="0"/>
    </inkml:brush>
  </inkml:definitions>
  <inkml:trace contextRef="#ctx0" brushRef="#br0">88650.000 58000.000 612,'0.000'-52.000'3,"0.000"-3.000"5,0.000-3.000 5,0.000-2.000 5,4.000 6.000 5,10.000 20.000 6,10.000 18.000 6,9.000 20.000 5,6.000 14.000 1,3.000 14.000-4,3.000 11.000-5,4.000 14.000-4,2.000 7.000-4,4.000 3.000-4,3.000 3.000-3,3.000 4.000-4,3.000-1.000-6,3.000-3.000-9,3.000-3.000-7,4.000-2.000-8,-4.000-5.000-7,-9.000-2.000-9,-10.000-3.000-7,-8.000-3.000-9,-8.000-6.000 0,-2.000-5.000 3,-3.000-7.000 4,-3.000-5.000 5,-4.000-6.000 4,-3.000-3.000 2,-3.000-3.000 3,-2.000-2.000 3</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2"/>
    </inkml:context>
    <inkml:brush xml:id="br0">
      <inkml:brushProperty name="width" value="0.0328046083450317" units="cm"/>
      <inkml:brushProperty name="height" value="0.0328046083450317" units="cm"/>
      <inkml:brushProperty name="color" value="#f2395b"/>
      <inkml:brushProperty name="ignorePressure" value="0"/>
    </inkml:brush>
  </inkml:definitions>
  <inkml:trace contextRef="#ctx0" brushRef="#br0">90000.000 58000.000 670,'4.000'-49.000'4,"10.000"4.000"8,10.000 3.000 9,9.000 3.000 7,15.000 6.000 5,22.000 9.000 1,22.000 10.000 1,23.000 10.000 2,13.000 4.000-3,6.000 0.000-6,7.000 0.000-5,6.000 0.000-6,-1.000 0.000-5,-5.000 0.000-4,-7.000 0.000-4,-5.000 0.000-5,-11.000 3.000-1,-11.000 6.000-1,-14.000 7.000 0,-11.000 6.000-1,-14.000 3.000-4,-11.000 0.000-10,-14.000 0.000-8,-11.000 0.000-10,-11.000 0.000-2,-5.000 0.000 4,-7.000 0.000 3,-5.000 0.000 5,-4.000 0.000 0,0.000 0.000-5,0.000 0.000-5,0.000 0.000-5</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3"/>
    </inkml:context>
    <inkml:brush xml:id="br0">
      <inkml:brushProperty name="width" value="0.0342427045106888" units="cm"/>
      <inkml:brushProperty name="height" value="0.0342427045106888" units="cm"/>
      <inkml:brushProperty name="color" value="#f2395b"/>
      <inkml:brushProperty name="ignorePressure" value="0"/>
    </inkml:brush>
  </inkml:definitions>
  <inkml:trace contextRef="#ctx0" brushRef="#br0">90600.000 58550.000 642,'1.000'-47.000'0,"4.000"6.000"0,3.000 7.000 0,3.000 6.000 0,12.000 4.000 7,22.000 4.000 16,22.000 3.000 13,23.000 3.000 16,3.000 7.000 3,-11.000 14.000-9,-14.000 11.000-8,-11.000 14.000-8,-15.000 8.000-9,-16.000 7.000-7,-15.000 6.000-9,-15.000 7.000-7,-17.000 2.000-4,-15.000 1.000 1,-15.000-1.000 2,-16.000 1.000 1,-8.000-4.000 1,0.000-6.000 0,0.000-6.000 0,0.000-6.000 1,4.000-6.000 1,10.000-2.000 1,10.000-3.000 3,9.000-3.000 1,17.000-4.000 2,25.000-3.000-1,25.000-3.000 0,25.000-2.000 1,15.000-5.000-2,7.000-2.000-4,6.000-3.000-4,7.000-3.000-4,0.000-4.000-3,-2.000-3.000-4,-3.000-3.000-4,-3.000-2.000-5,-6.000-1.000-1,-5.000 3.000-2,-7.000 3.000-2,-5.000 4.000 0,-8.000-4.000-4,-5.000-9.000-8,-7.000-10.000-7,-5.000-8.000-8</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3"/>
    </inkml:context>
    <inkml:brush xml:id="br0">
      <inkml:brushProperty name="width" value="0.0343197286128998" units="cm"/>
      <inkml:brushProperty name="height" value="0.0343197286128998" units="cm"/>
      <inkml:brushProperty name="color" value="#f2395b"/>
      <inkml:brushProperty name="ignorePressure" value="0"/>
    </inkml:brush>
  </inkml:definitions>
  <inkml:trace contextRef="#ctx0" brushRef="#br0">91450.000 56450.000 641,'-46.000'-68.000'0,"10.000"17.000"0,10.000 15.000 0,9.000 16.000 0,4.000 23.000 11,1.000 31.000 25,-1.000 32.000 24,1.000 31.000 23,-1.000 20.000-1,1.000 9.000-27,-1.000 10.000-26,1.000 10.000-26,-1.000 0.000-13,1.000-5.000 4,-1.000-7.000 2,1.000-5.000 4,-1.000-15.000-12,1.000-22.000-25,-1.000-22.000-24,1.000-21.000-26</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4"/>
    </inkml:context>
    <inkml:brush xml:id="br0">
      <inkml:brushProperty name="width" value="0.0348468311131001" units="cm"/>
      <inkml:brushProperty name="height" value="0.0348468311131001" units="cm"/>
      <inkml:brushProperty name="color" value="#f2395b"/>
      <inkml:brushProperty name="ignorePressure" value="0"/>
    </inkml:brush>
  </inkml:definitions>
  <inkml:trace contextRef="#ctx0" brushRef="#br0">92250.000 58100.000 631,'14.000'-47.000'8,"28.000"6.000"18,28.000 7.000 18,29.000 6.000 16,15.000 7.000 4,3.000 10.000-12,3.000 10.000-10,4.000 9.000-13,-3.000 6.000-8,-5.000 3.000-7,-7.000 3.000-6,-5.000 4.000-7,-11.000 1.000-8,-11.000 0.000-6,-14.000 0.000-7,-11.000 0.000-7</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4"/>
    </inkml:context>
    <inkml:brush xml:id="br0">
      <inkml:brushProperty name="width" value="0.0356937386095524" units="cm"/>
      <inkml:brushProperty name="height" value="0.0356937386095524" units="cm"/>
      <inkml:brushProperty name="color" value="#f2395b"/>
      <inkml:brushProperty name="ignorePressure" value="0"/>
    </inkml:brush>
  </inkml:definitions>
  <inkml:trace contextRef="#ctx0" brushRef="#br0">93300.000 57300.000 616,'-68.000'-46.000'0,"17.000"10.000"0,15.000 10.000 0,16.000 9.000 0,5.000 7.000 9,-2.000 7.000 17,-3.000 6.000 19,-3.000 7.000 17,-1.000 10.000 3,4.000 16.000-13,3.000 15.000-11,3.000 17.000-13,1.000 10.000-8,1.000 6.000-5,-1.000 7.000-4,1.000 6.000-4,-3.000 3.000-5,-2.000 0.000-2,-3.000 0.000-3,-3.000 0.000-4,-2.000-2.000-4,0.000-3.000-6,0.000-3.000-5,0.000-2.000-7,3.000-6.000-2,6.000-6.000 0,7.000-6.000 2,6.000-6.000 2</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5"/>
    </inkml:context>
    <inkml:brush xml:id="br0">
      <inkml:brushProperty name="width" value="0.064813420176506" units="cm"/>
      <inkml:brushProperty name="height" value="0.064813420176506" units="cm"/>
      <inkml:brushProperty name="color" value="#00bff3"/>
      <inkml:brushProperty name="ignorePressure" value="0"/>
    </inkml:brush>
  </inkml:definitions>
  <inkml:trace contextRef="#ctx0" brushRef="#br0">94050.000 18300.000 339,'46.000'-2.000'3,"-5.000"-3.000"6,-7.000-3.000 6,-5.000-2.000 7,-4.000-3.000 4,0.000 1.000-1,0.000-1.000 2,0.000 1.000 0,1.000 1.000 1,4.000 3.000 2,3.000 3.000 2,3.000 4.000 2,1.000 5.000 1,1.000 10.000-1,-1.000 10.000 1,1.000 9.000-1,-4.000 12.000-2,-6.000 16.000-6,-6.000 15.000-4,-6.000 17.000-6,-6.000 10.000-4,-2.000 6.000-3,-3.000 7.000-4,-3.000 6.000-3,-10.000 4.000-3,-16.000 4.000-5,-15.000 3.000-4,-15.000 3.000-4,-9.000-5.000-4,1.000-12.000-5,-1.000-13.000-4,1.000-12.000-6,4.000-21.000-4,9.000-28.000-7,10.000-28.000-4,10.000-27.000-6,11.000-26.000 0,17.000-22.000 8,15.000-22.000 6,16.000-21.000 8,12.000-12.000 5,9.000 1.000 5,10.000-1.000 5,10.000 1.000 4,4.000 5.000 6,0.000 14.000 8,0.000 11.000 6,0.000 14.000 7,0.000 10.000 4,0.000 9.000 3,0.000 10.000 0,0.000 10.000 3,-4.000 7.000 1,-5.000 6.000 0,-7.000 7.000 1,-5.000 6.000 0,-4.000 3.000-2,0.000 0.000-5,0.000 0.000-4,0.000 0.000-6,-5.000-8.000-11,-9.000-16.000-18,-10.000-15.000-20,-8.000-15.000-19,-6.000-14.000-2,1.000-8.000 14,-1.000-10.000 13,1.000-9.000 13,1.000-4.000 9,3.000 4.000 3,3.000 3.000 2,4.000 3.000 3,-1.000 4.000 2,-3.000 7.000 2,-3.000 6.000 1,-2.000 7.000 2,-5.000 7.000 3,-2.000 9.000 4,-3.000 10.000 5,-3.000 10.000 4,-2.000 4.000 4,0.000 0.000 0,0.000 0.000 3,0.000 0.000 0,0.000 6.000 9,0.000 13.000 14,0.000 12.000 15,0.000 13.000 15,-2.000 15.000 0,-3.000 19.000-13,-3.000 19.000-13,-2.000 19.000-14,-3.000 12.000-9,1.000 6.000-4,-1.000 7.000-6,1.000 6.000-5,-4.000 6.000-3,-6.000 6.000-4,-6.000 7.000-2,-6.000 6.000-2,-10.000 32.000-7,-12.000 60.000-6,-13.000 60.000-9,-12.000 59.000-7,-4.000 12.000-5,7.000-34.000-3,6.000-35.000-2,7.000-33.000-3,10.000-26.000-2,16.000-16.000 1,15.000-15.000 0,17.000-15.000-1,5.000-15.000 0,-3.000-12.000 0,-3.000-13.000-2,-2.000-12.000 0,-3.000-21.000 2,1.000-28.000 2,-1.000-28.000 4,1.000-27.000 3</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5"/>
    </inkml:context>
    <inkml:brush xml:id="br0">
      <inkml:brushProperty name="width" value="0.0366089530289173" units="cm"/>
      <inkml:brushProperty name="height" value="0.0366089530289173" units="cm"/>
      <inkml:brushProperty name="color" value="#f2395b"/>
      <inkml:brushProperty name="ignorePressure" value="0"/>
    </inkml:brush>
  </inkml:definitions>
  <inkml:trace contextRef="#ctx0" brushRef="#br0">94200.000 57700.000 600,'28.000'-94.000'4,"6.000"13.000"7,7.000 12.000 6,6.000 13.000 8,6.000 12.000 7,6.000 13.000 5,7.000 12.000 5,6.000 13.000 6,-5.000 15.000-1,-16.000 19.000-8,-15.000 19.000-9,-15.000 19.000-7,-17.000 12.000-6,-15.000 6.000-5,-15.000 7.000-3,-16.000 6.000-5,-15.000 1.000-2,-11.000-3.000-2,-14.000-3.000 0,-11.000-2.000-3,-6.000-8.000 0,4.000-8.000-2,3.000-10.000-1,3.000-9.000-2,4.000-9.000 1,7.000-5.000 3,6.000-7.000 2,7.000-5.000 2,21.000-6.000-2,38.000-3.000-9,37.000-3.000-7,38.000-2.000-7,20.000-6.000-6,3.000-6.000-2,3.000-6.000-1,4.000-6.000-3,-1.000-4.000 2,-3.000 1.000 3,-3.000-1.000 4,-2.000 1.000 4,-8.000 1.000 1,-8.000 3.000-1,-10.000 3.000 0,-9.000 4.000-1,-7.000-3.000 2,-3.000-5.000 3,-3.000-7.000 5,-2.000-5.000 3</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5"/>
    </inkml:context>
    <inkml:brush xml:id="br0">
      <inkml:brushProperty name="width" value="0.0364763513207436" units="cm"/>
      <inkml:brushProperty name="height" value="0.0364763513207436" units="cm"/>
      <inkml:brushProperty name="color" value="#f2395b"/>
      <inkml:brushProperty name="ignorePressure" value="0"/>
    </inkml:brush>
  </inkml:definitions>
  <inkml:trace contextRef="#ctx0" brushRef="#br0">96550.000 57600.000 603,'0.000'-47.000'0,"0.000"6.000"0,0.000 7.000 0,0.000 6.000 0,-7.000 6.000 3,-11.000 6.000 8,-14.000 7.000 6,-11.000 6.000 8,-11.000 9.000 4,-5.000 13.000 2,-7.000 12.000 3,-5.000 13.000 2,-3.000 6.000 0,4.000 0.000-3,3.000 0.000-3,3.000 0.000-4,1.000 3.000-2,1.000 6.000-5,-1.000 7.000-3,1.000 6.000-5,-1.000 3.000-3,1.000 0.000-3,-1.000 0.000-2,1.000 0.000-4,-1.000-4.000-6,1.000-5.000-8,-1.000-7.000-9,1.000-5.000-8,2.000-6.000-7,7.000-3.000-2,6.000-3.000-3,7.000-2.000-3</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5"/>
    </inkml:context>
    <inkml:brush xml:id="br0">
      <inkml:brushProperty name="width" value="0.0416049882769585" units="cm"/>
      <inkml:brushProperty name="height" value="0.0416049882769585" units="cm"/>
      <inkml:brushProperty name="color" value="#f2395b"/>
      <inkml:brushProperty name="ignorePressure" value="0"/>
    </inkml:brush>
  </inkml:definitions>
  <inkml:trace contextRef="#ctx0" brushRef="#br0">95300.000 57450.000 528,'1.000'-46.000'0,"4.000"10.000"0,3.000 10.000 0,3.000 9.000 0,4.000 7.000 9,7.000 7.000 17,6.000 6.000 18,7.000 7.000 18,2.000 7.000 3,1.000 9.000-10,-1.000 10.000-11,1.000 10.000-10,-1.000 8.000-7,1.000 10.000-2,-1.000 10.000-3,1.000 9.000-3,-1.000 2.000-4,1.000-2.000-3,-1.000-3.000-4,1.000-3.000-4,-3.000-6.000-4,-2.000-5.000-7,-3.000-7.000-7,-3.000-5.000-5,-2.000-6.000-2,0.000-3.000 3,0.000-3.000 4,0.000-2.000 3,1.000-5.000-7,4.000-2.000-17,3.000-3.000-19,3.000-3.000-18</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5"/>
    </inkml:context>
    <inkml:brush xml:id="br0">
      <inkml:brushProperty name="width" value="0.0310529600828886" units="cm"/>
      <inkml:brushProperty name="height" value="0.0310529600828886" units="cm"/>
      <inkml:brushProperty name="color" value="#f2395b"/>
      <inkml:brushProperty name="ignorePressure" value="0"/>
    </inkml:brush>
  </inkml:definitions>
  <inkml:trace contextRef="#ctx0" brushRef="#br0">96550.000 57800.000 708,'31.000'-25.000'0,"13.000"0.000"0,12.000 0.000 0,13.000 0.000 0,15.000 0.000 6,19.000 0.000 13,19.000 0.000 13,19.000 0.000 12,-1.000 3.000 4,-18.000 6.000-7,-19.000 7.000-6,-18.000 6.000-6,-17.000 7.000-7,-11.000 10.000-10,-14.000 10.000-8,-11.000 9.000-10,-12.000 6.000-6,-9.000 3.000-1,-10.000 3.000-3,-8.000 4.000-1,-11.000 1.000-6,-8.000 0.000-9,-10.000 0.000-8,-9.000 0.000-10,-1.000-4.000-1,10.000-5.000 6,10.000-7.000 6,9.000-5.000 7</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6"/>
    </inkml:context>
    <inkml:brush xml:id="br0">
      <inkml:brushProperty name="width" value="0.0383604057133198" units="cm"/>
      <inkml:brushProperty name="height" value="0.0383604057133198" units="cm"/>
      <inkml:brushProperty name="color" value="#f2395b"/>
      <inkml:brushProperty name="ignorePressure" value="0"/>
    </inkml:brush>
  </inkml:definitions>
  <inkml:trace contextRef="#ctx0" brushRef="#br0">96900.000 58400.000 573,'-16.000'-24.000'4,"19.000"4.000"7,19.000 3.000 9,19.000 3.000 6,12.000 1.000 4,6.000 1.000-1,7.000-1.000-2,6.000 1.000-1,1.000 1.000 0,-3.000 3.000-2,-3.000 3.000 0,-2.000 4.000-1,-9.000 5.000-1,-12.000 10.000-2,-13.000 10.000-1,-12.000 9.000-2,-15.000 7.000-2,-15.000 7.000-1,-15.000 6.000-4,-16.000 7.000-1,-12.000 4.000-2,-5.000 3.000 0,-7.000 3.000-1,-5.000 4.000 0,-4.000-3.000-2,0.000-5.000-3,0.000-7.000-4,0.000-5.000-3,9.000-6.000 0,19.000-3.000 2,19.000-3.000 2,19.000-2.000 2,18.000-6.000 1,19.000-6.000-1,19.000-6.000-1,19.000-6.000 0,10.000-7.000-3,4.000-6.000-3,3.000-6.000-3,3.000-6.000-3,-1.000-4.000-4,-2.000 1.000-3,-3.000-1.000-2,-3.000 1.000-4,-6.000-3.000-2,-5.000-2.000 1,-7.000-3.000-1,-5.000-3.000 0,-8.000-1.000 0,-5.000 4.000 4,-7.000 3.000 1,-5.000 3.000 3,-8.000-1.000-1,-5.000-2.000-4,-7.000-3.000-5,-5.000-3.000-4</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6"/>
    </inkml:context>
    <inkml:brush xml:id="br0">
      <inkml:brushProperty name="width" value="0.0397159233689308" units="cm"/>
      <inkml:brushProperty name="height" value="0.0397159233689308" units="cm"/>
      <inkml:brushProperty name="color" value="#f2395b"/>
      <inkml:brushProperty name="ignorePressure" value="0"/>
    </inkml:brush>
  </inkml:definitions>
  <inkml:trace contextRef="#ctx0" brushRef="#br0">98150.000 56100.000 553,'-21.000'-135.000'6,"10.000"32.000"12,10.000 31.000 11,9.000 32.000 13,2.000 24.000 5,-2.000 19.000 0,-3.000 19.000 1,-3.000 19.000-1,-4.000 16.000-3,-3.000 17.000-7,-3.000 15.000-6,-2.000 16.000-8,-6.000 12.000-7,-6.000 9.000-7,-6.000 10.000-6,-6.000 10.000-8,-6.000 8.000-4,-2.000 10.000 0,-3.000 10.000-2,-3.000 9.000-1,1.000-13.000-11,6.000-34.000-23,7.000-35.000-23,6.000-33.000-22</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6"/>
    </inkml:context>
    <inkml:brush xml:id="br0">
      <inkml:brushProperty name="width" value="0.0330696627497673" units="cm"/>
      <inkml:brushProperty name="height" value="0.0330696627497673" units="cm"/>
      <inkml:brushProperty name="color" value="#f2395b"/>
      <inkml:brushProperty name="ignorePressure" value="0"/>
    </inkml:brush>
  </inkml:definitions>
  <inkml:trace contextRef="#ctx0" brushRef="#br0">99000.000 57750.000 665,'-18.000'-29.000'0,"17.000"-5.000"0,15.000-7.000 0,16.000-5.000 0,16.000 2.000 10,20.000 13.000 20,18.000 12.000 20,20.000 13.000 20,10.000 7.000 0,3.000 4.000-17,3.000 3.000-19,4.000 3.000-17,-4.000 1.000-17,-9.000 1.000-11,-10.000-1.000-12,-8.000 1.000-13,-14.000 1.000-6,-15.000 3.000 1,-15.000 3.000 1,-16.000 4.000 0</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26"/>
    </inkml:context>
    <inkml:brush xml:id="br0">
      <inkml:brushProperty name="width" value="0.0439749695360661" units="cm"/>
      <inkml:brushProperty name="height" value="0.0439749695360661" units="cm"/>
      <inkml:brushProperty name="color" value="#f2395b"/>
      <inkml:brushProperty name="ignorePressure" value="0"/>
    </inkml:brush>
  </inkml:definitions>
  <inkml:trace contextRef="#ctx0" brushRef="#br0">99950.000 56700.000 500,'-44.000'-25.000'6,"13.000"0.000"11,12.000 0.000 13,13.000 0.000 11,6.000 9.000 6,0.000 19.000 1,0.000 19.000 0,0.000 19.000 0,-4.000 16.000-2,-5.000 17.000-8,-7.000 15.000-6,-5.000 16.000-6,-6.000 13.000-5,-3.000 14.000-3,-3.000 11.000-4,-2.000 14.000-2,-3.000 5.000-5,1.000 1.000-7,-1.000-1.000-5,1.000 1.000-6,2.000-7.000-9,7.000-12.000-11,6.000-13.000-11,7.000-12.000-12,2.000-18.000-6,1.000-21.000-3,-1.000-22.000-1,1.000-22.000-3</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3"/>
    </inkml:context>
    <inkml:brush xml:id="br0">
      <inkml:brushProperty name="width" value="0.0371940955519676" units="cm"/>
      <inkml:brushProperty name="height" value="0.0371940955519676" units="cm"/>
      <inkml:brushProperty name="color" value="#f2395b"/>
      <inkml:brushProperty name="ignorePressure" value="0"/>
    </inkml:brush>
  </inkml:definitions>
  <inkml:trace contextRef="#ctx0" brushRef="#br0">101500.000 56650.000 591,'54.000'-22.000'7,"10.000"6.000"13,10.000 7.000 13,9.000 6.000 14,-4.000 7.000 3,-15.000 10.000-9,-15.000 10.000-8,-16.000 9.000-8,-15.000 6.000-7,-11.000 3.000-5,-14.000 3.000-6,-11.000 4.000-4,-15.000 2.000-5,-16.000 4.000-3,-15.000 3.000-2,-15.000 3.000-3,-9.000-4.000-2,1.000-8.000 1,-1.000-10.000-1,1.000-9.000 1,5.000-7.000 0,14.000-3.000 2,11.000-3.000 2,14.000-2.000 1,13.000-3.000 2,16.000 1.000 5,15.000-1.000 3,17.000 1.000 5,10.000 1.000 1,6.000 3.000-1,7.000 3.000 0,6.000 4.000 0,4.000 2.000-1,4.000 4.000 0,3.000 3.000 0,3.000 3.000 0,-5.000-1.000 0,-12.000-2.000 0,-13.000-3.000 2,-12.000-3.000 1,-7.000-1.000 1,1.000 4.000 0,-1.000 3.000 1,1.000 3.000 0,-7.000 3.000-1,-12.000 3.000-1,-13.000 3.000-1,-12.000 4.000-2,-13.000 2.000-2,-12.000 4.000-4,-13.000 3.000-5,-12.000 3.000-4,-5.000-2.000-2,3.000-6.000-2,3.000-6.000-1,4.000-6.000-2,4.000-6.000-1,6.000-2.000-1,7.000-3.000-1,6.000-3.000-1,4.000-4.000-4,4.000-3.000-7,3.000-3.000-7,3.000-2.000-7</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4"/>
    </inkml:context>
    <inkml:brush xml:id="br0">
      <inkml:brushProperty name="width" value="0.0373901575803757" units="cm"/>
      <inkml:brushProperty name="height" value="0.0373901575803757" units="cm"/>
      <inkml:brushProperty name="color" value="#f2395b"/>
      <inkml:brushProperty name="ignorePressure" value="0"/>
    </inkml:brush>
  </inkml:definitions>
  <inkml:trace contextRef="#ctx0" brushRef="#br0">102000.000 57150.000 588,'50.000'-2.000'12,"0.000"-3.000"5,0.000-3.000 6,0.000-2.000 5,0.000 2.000 3,0.000 9.000 1,0.000 10.000 1,0.000 10.000 1,1.000 10.000-1,4.000 13.000-3,3.000 12.000-2,3.000 13.000-2,1.000 7.000-4,1.000 4.000-2,-1.000 3.000-3,1.000 3.000-3,-6.000-1.000-5,-8.000-2.000-6,-10.000-3.000-7,-9.000-3.000-5,-10.000-4.000-8,-9.000-3.000-6,-10.000-3.000-9,-8.000-2.000-6,-11.000-8.000-3,-8.000-8.000 3,-10.000-10.000 2,-9.000-9.000 4,-2.000-7.000 2,6.000-3.000 2,7.000-3.000 1,6.000-2.000 1,3.000-5.000 2,0.000-2.000-1,0.000-3.000 0,0.000-3.000 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6"/>
    </inkml:context>
    <inkml:brush xml:id="br0">
      <inkml:brushProperty name="width" value="0.0392088405787945" units="cm"/>
      <inkml:brushProperty name="height" value="0.0392088405787945" units="cm"/>
      <inkml:brushProperty name="color" value="#00bff3"/>
      <inkml:brushProperty name="ignorePressure" value="0"/>
    </inkml:brush>
  </inkml:definitions>
  <inkml:trace contextRef="#ctx0" brushRef="#br0">35350.000 21250.000 561,'46.000'-22.000'78,"-5.000"6.000"-13,-7.000 7.000-13,-5.000 6.000-13,2.000 7.000-7,13.000 10.000 0,12.000 10.000 0,13.000 9.000 0,2.000 2.000-3,-5.000-2.000-7,-7.000-3.000-7,-5.000-3.000-6,-6.000-4.000-8,-3.000-3.000-9,-3.000-3.000-10,-2.000-2.000-9,-5.000-6.000-13,-2.000-6.000-14,-3.000-6.000-15,-3.000-6.000-15</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5"/>
    </inkml:context>
    <inkml:brush xml:id="br0">
      <inkml:brushProperty name="width" value="0.0373312309384346" units="cm"/>
      <inkml:brushProperty name="height" value="0.0373312309384346" units="cm"/>
      <inkml:brushProperty name="color" value="#00bff3"/>
      <inkml:brushProperty name="ignorePressure" value="0"/>
    </inkml:brush>
  </inkml:definitions>
  <inkml:trace contextRef="#ctx0" brushRef="#br0">96250.000 18050.000 589,'98.000'-93.000'48,"-3.000"17.000"0,-3.000 15.000 0,-2.000 16.000 0,2.000 10.000-3,9.000 7.000-3,10.000 6.000-5,10.000 7.000-4,4.000 4.000-6,0.000 3.000-8,0.000 3.000-7,0.000 4.000-9,-5.000 4.000-7,-9.000 6.000-8,-10.000 7.000-8,-8.000 6.000-8,-14.000 3.000-9,-15.000 0.000-9,-15.000 0.000-9,-16.000 0.000-11,-15.000-4.000 2,-11.000-5.000 9,-14.000-7.000 11,-11.000-5.000 9</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4"/>
    </inkml:context>
    <inkml:brush xml:id="br0">
      <inkml:brushProperty name="width" value="0.0392782315611839" units="cm"/>
      <inkml:brushProperty name="height" value="0.0392782315611839" units="cm"/>
      <inkml:brushProperty name="color" value="#f2395b"/>
      <inkml:brushProperty name="ignorePressure" value="0"/>
    </inkml:brush>
  </inkml:definitions>
  <inkml:trace contextRef="#ctx0" brushRef="#br0">103250.000 56750.000 560,'-4.000'-43.000'8,"-5.000"17.000"18,-7.000 15.000 18,-5.000 16.000 17,-9.000 15.000 4,-9.000 16.000-9,-10.000 15.000-9,-8.000 17.000-9,-9.000 13.000-8,-6.000 13.000-6,-6.000 12.000-6,-6.000 13.000-7,-6.000 7.000-4,-2.000 4.000-3,-3.000 3.000-4,-3.000 3.000-1,-1.000-4.000-7,4.000-8.000-9,3.000-10.000-9,3.000-9.000-9,10.000-15.000-2,20.000-18.000 6,18.000-19.000 5,20.000-18.000 7,8.000-10.000-4,1.000 0.000-13,-1.000 0.000-13,1.000 0.000-13</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4"/>
    </inkml:context>
    <inkml:brush xml:id="br0">
      <inkml:brushProperty name="width" value="0.0322300866246223" units="cm"/>
      <inkml:brushProperty name="height" value="0.0322300866246223" units="cm"/>
      <inkml:brushProperty name="color" value="#f2395b"/>
      <inkml:brushProperty name="ignorePressure" value="0"/>
    </inkml:brush>
  </inkml:definitions>
  <inkml:trace contextRef="#ctx0" brushRef="#br0">103100.000 57600.000 682,'51.000'-91.000'0,"4.000"19.000"0,3.000 19.000 0,3.000 19.000 0,12.000 12.000 9,22.000 6.000 16,22.000 7.000 18,23.000 6.000 17,3.000 6.000 1,-11.000 6.000-15,-14.000 7.000-14,-11.000 6.000-15,-12.000 3.000-9,-9.000 0.000-1,-10.000 0.000-1,-8.000 0.000-3,-15.000 0.000-12,-19.000 0.000-26,-18.000 0.000-25,-19.000 0.000-25</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4"/>
    </inkml:context>
    <inkml:brush xml:id="br0">
      <inkml:brushProperty name="width" value="0.0401944182813168" units="cm"/>
      <inkml:brushProperty name="height" value="0.0401944182813168" units="cm"/>
      <inkml:brushProperty name="color" value="#f2395b"/>
      <inkml:brushProperty name="ignorePressure" value="0"/>
    </inkml:brush>
  </inkml:definitions>
  <inkml:trace contextRef="#ctx0" brushRef="#br0">103900.000 56650.000 547,'20.000'-11.000'10,"-9.000"28.000"22,-10.000 28.000 20,-8.000 29.000 21,-8.000 18.000 3,-2.000 9.000-14,-3.000 10.000-15,-3.000 10.000-14,-4.000 7.000-10,-3.000 6.000-4,-3.000 7.000-5,-2.000 6.000-5,-3.000-4.000-7,1.000-11.000-9,-1.000-14.000-10,1.000-11.000-10,2.000-14.000-9,7.000-11.000-9,6.000-14.000-9,7.000-11.000-10,4.000-11.000-1,3.000-5.000 8,3.000-7.000 6,4.000-5.000 8</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5"/>
    </inkml:context>
    <inkml:brush xml:id="br0">
      <inkml:brushProperty name="width" value="0.0442818216979504" units="cm"/>
      <inkml:brushProperty name="height" value="0.0442818216979504" units="cm"/>
      <inkml:brushProperty name="color" value="#f2395b"/>
      <inkml:brushProperty name="ignorePressure" value="0"/>
    </inkml:brush>
  </inkml:definitions>
  <inkml:trace contextRef="#ctx0" brushRef="#br0">105300.000 56650.000 496,'23.000'-68.000'0,"-3.000"17.000"0,-3.000 15.000 0,-2.000 16.000 0,0.000 5.000 7,7.000-2.000 11,6.000-3.000 13,7.000-3.000 13,-6.000 7.000 5,-15.000 19.000-2,-15.000 19.000-3,-16.000 19.000-2,-15.000 13.000-4,-11.000 10.000-5,-14.000 10.000-7,-11.000 9.000-5,-6.000 4.000-3,4.000 1.000-2,3.000-1.000-1,3.000 1.000-1,7.000-4.000-2,14.000-6.000-2,11.000-6.000-1,14.000-6.000-3,8.000-6.000-2,7.000-2.000-5,6.000-3.000-3,7.000-3.000-4,8.000-6.000-4,14.000-5.000-4,11.000-7.000-5,14.000-5.000-5,7.000-6.000-4,3.000-3.000-5,3.000-3.000-5,4.000-2.000-5,-1.000-5.000 0,-3.000-2.000 3,-3.000-3.000 3,-2.000-3.000 3,-5.000-9.000 3,-2.000-11.000 2,-3.000-14.000 1,-3.000-11.000 3,-7.000-7.000 3,-9.000 0.000 3,-10.000 0.000 5,-8.000 0.000 4,-6.000 3.000 3,1.000 6.000 2,-1.000 7.000 2,1.000 6.000 2</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5"/>
    </inkml:context>
    <inkml:brush xml:id="br0">
      <inkml:brushProperty name="width" value="0.0411807969212532" units="cm"/>
      <inkml:brushProperty name="height" value="0.0411807969212532" units="cm"/>
      <inkml:brushProperty name="color" value="#f2395b"/>
      <inkml:brushProperty name="ignorePressure" value="0"/>
    </inkml:brush>
  </inkml:definitions>
  <inkml:trace contextRef="#ctx0" brushRef="#br0">106000.000 56950.000 534,'-4.000'-68.000'0,"-5.000"17.000"3,-7.000 15.000 0,-5.000 16.000 2,-4.000 7.000 4,0.000 1.000 5,0.000-1.000 6,0.000 1.000 5,0.000 2.000 3,0.000 7.000 1,0.000 6.000-1,0.000 7.000 1,-4.000 8.000 0,-5.000 14.000 2,-7.000 11.000 2,-5.000 14.000 1,-3.000 10.000-1,4.000 9.000-4,3.000 10.000-3,3.000 10.000-5,-2.000 10.000-5,-6.000 13.000-4,-6.000 12.000-5,-6.000 13.000-6,-2.000 1.000-3,3.000-9.000-2,3.000-10.000-4,4.000-8.000-2,4.000-14.000-5,6.000-15.000-9,7.000-15.000-8,6.000-16.000-9,7.000-12.000-6,10.000-5.000-1,10.000-7.000-2,9.000-5.000-3,6.000-9.000 2,3.000-9.000 6,3.000-10.000 6,4.000-8.000 5</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6"/>
    </inkml:context>
    <inkml:brush xml:id="br0">
      <inkml:brushProperty name="width" value="0.0556138046085835" units="cm"/>
      <inkml:brushProperty name="height" value="0.0556138046085835" units="cm"/>
      <inkml:brushProperty name="color" value="#f2395b"/>
      <inkml:brushProperty name="ignorePressure" value="0"/>
    </inkml:brush>
  </inkml:definitions>
  <inkml:trace contextRef="#ctx0" brushRef="#br0">106200.000 57250.000 395,'-2.000'-36.000'6,"-3.000"28.000"14,-3.000 28.000 11,-2.000 29.000 14,-3.000 13.000 2,1.000 1.000-9,-1.000-1.000-9,1.000 1.000-8,2.000-4.000-7,7.000-6.000-6,6.000-6.000-6,7.000-6.000-5,4.000-6.000-5,3.000-2.000-1,3.000-3.000-3,4.000-3.000-2,2.000-7.000-2,4.000-9.000-3,3.000-10.000-2,3.000-8.000-3,1.000-11.000 0,1.000-8.000 1,-1.000-10.000 2,1.000-9.000 1,-1.000-10.000 2,1.000-9.000 2,-1.000-10.000 1,1.000-8.000 3,-1.000-4.000 1,1.000 3.000 3,-1.000 3.000 0,1.000 4.000 3,-3.000 4.000 3,-2.000 6.000 3,-3.000 7.000 4,-3.000 6.000 5,-4.000 6.000 2,-3.000 6.000 1,-3.000 7.000 1,-2.000 6.000 1,-8.000 4.000 7,-8.000 4.000 11,-10.000 3.000 11,-9.000 3.000 11,-5.000 9.000 2,0.000 16.000-10,0.000 15.000-9,0.000 17.000-9,0.000 13.000-6,0.000 13.000 0,0.000 12.000-2,0.000 13.000-1,0.000 9.000 0,0.000 6.000-1,0.000 7.000 1,0.000 6.000-1,0.000 4.000-1,0.000 4.000-3,0.000 3.000-3,0.000 3.000-3,1.000-2.000-2,4.000-6.000 1,3.000-6.000 0,3.000-6.000 0,1.000-4.000-2,1.000 1.000-4,-1.000-1.000-5,1.000 1.000-5,-1.000-4.000-4,1.000-6.000-4,-1.000-6.000-5,1.000-6.000-5,-4.000-4.000-2,-6.000 1.000-1,-6.000-1.000 2,-6.000 1.000-1,-6.000-7.000 1,-2.000-12.000 2,-3.000-13.000 1,-3.000-12.000 2,-2.000-12.000 2,0.000-8.000 2,0.000-10.000 3,0.000-9.000 3,-2.000-12.000 2,-3.000-11.000 2,-3.000-14.000 1,-2.000-11.000 1,0.000-11.000 1,7.000-5.000 1,6.000-7.000 1,7.000-5.000 1,5.000-3.000 0,7.000 4.000 1,6.000 3.000-2,7.000 3.000 1,10.000-1.000 2,16.000-2.000 3,15.000-3.000 4,17.000-3.000 3,14.000-1.000 1,17.000 4.000-1,15.000 3.000 0,16.000 3.000-2,9.000 1.000-4,3.000 1.000-10,3.000-1.000-9,4.000 1.000-9,-7.000 4.000-3,-16.000 9.000 5,-15.000 10.000 5,-15.000 10.000 4,-12.000 4.000-1,-6.000 0.000-8,-6.000 0.000-8,-6.000 0.000-7</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7"/>
    </inkml:context>
    <inkml:brush xml:id="br0">
      <inkml:brushProperty name="width" value="0.0350519865751266" units="cm"/>
      <inkml:brushProperty name="height" value="0.0350519865751266" units="cm"/>
      <inkml:brushProperty name="color" value="#f2395b"/>
      <inkml:brushProperty name="ignorePressure" value="0"/>
    </inkml:brush>
  </inkml:definitions>
  <inkml:trace contextRef="#ctx0" brushRef="#br0">100500.000 53800.000 627,'54.000'-22.000'36,"10.000"6.000"3,10.000 7.000 3,9.000 6.000 3,7.000 3.000-1,7.000 0.000-7,6.000 0.000-6,7.000 0.000-5,2.000 1.000-5,1.000 4.000-3,-1.000 3.000-2,1.000 3.000-4,-9.000 4.000-7,-15.000 7.000-10,-15.000 6.000-13,-16.000 7.000-11,-16.000 2.000-10,-16.000 1.000-9,-15.000-1.000-9,-15.000 1.000-8,-11.000-3.000 0,-2.000-2.000 12,-3.000-3.000 11,-3.000-3.000 12</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7"/>
    </inkml:context>
    <inkml:brush xml:id="br0">
      <inkml:brushProperty name="width" value="0.0329466424882412" units="cm"/>
      <inkml:brushProperty name="height" value="0.0329466424882412" units="cm"/>
      <inkml:brushProperty name="color" value="#f2395b"/>
      <inkml:brushProperty name="ignorePressure" value="0"/>
    </inkml:brush>
  </inkml:definitions>
  <inkml:trace contextRef="#ctx0" brushRef="#br0">100050.000 54350.000 667,'-77.000'4.000'6,"47.000"10.000"9,47.000 10.000 12,48.000 9.000 10,27.000 1.000 4,9.000-6.000-2,10.000-6.000-2,10.000-6.000-1,8.000-6.000-5,10.000-2.000-6,10.000-3.000-6,9.000-3.000-5,-4.000-1.000-8,-15.000 4.000-8,-15.000 3.000-8,-16.000 3.000-8,-16.000 1.000-4,-16.000 1.000 2,-15.000-1.000 1,-15.000 1.000 0</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7"/>
    </inkml:context>
    <inkml:brush xml:id="br0">
      <inkml:brushProperty name="width" value="0.0431778579950333" units="cm"/>
      <inkml:brushProperty name="height" value="0.0431778579950333" units="cm"/>
      <inkml:brushProperty name="color" value="#f2395b"/>
      <inkml:brushProperty name="ignorePressure" value="0"/>
    </inkml:brush>
  </inkml:definitions>
  <inkml:trace contextRef="#ctx0" brushRef="#br0">102100.000 53300.000 509,'23.000'-46.000'0,"-3.000"10.000"0,-3.000 10.000 0,-2.000 9.000 0,3.000 2.000 0,14.000-2.000 0,11.000-3.000 0,14.000-3.000 0,5.000-1.000 6,1.000 4.000 12,-1.000 3.000 11,1.000 3.000 13,-1.000 3.000 4,1.000 3.000-1,-1.000 3.000-1,1.000 4.000-2,-3.000 7.000-3,-2.000 13.000-4,-3.000 12.000-4,-3.000 13.000-4,-9.000 7.000-4,-11.000 4.000-4,-14.000 3.000-5,-11.000 3.000-4,-12.000 3.000-3,-9.000 3.000-1,-10.000 3.000-2,-8.000 4.000-1,-14.000 2.000-3,-15.000 4.000-4,-15.000 3.000-5,-16.000 3.000-5,-10.000-1.000-3,-3.000-2.000 1,-3.000-3.000 0,-2.000-3.000-1,-1.000-7.000 1,3.000-9.000 2,3.000-10.000 0,4.000-8.000 2,7.000-8.000 2,13.000-2.000 3,12.000-3.000 3,13.000-3.000 3,18.000-6.000 3,26.000-5.000 1,24.000-7.000 1,26.000-5.000 2,18.000-4.000-2,13.000 0.000-6,12.000 0.000-7,13.000 0.000-6,4.000 0.000-4,-3.000 0.000-1,-3.000 0.000-1,-2.000 0.000-2,-6.000 0.000-3,-6.000 0.000-4,-6.000 0.000-4,-6.000 0.000-4</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7"/>
    </inkml:context>
    <inkml:brush xml:id="br0">
      <inkml:brushProperty name="width" value="0.0312499236315489" units="cm"/>
      <inkml:brushProperty name="height" value="0.0312499236315489" units="cm"/>
      <inkml:brushProperty name="color" value="#f2395b"/>
      <inkml:brushProperty name="ignorePressure" value="0"/>
    </inkml:brush>
  </inkml:definitions>
  <inkml:trace contextRef="#ctx0" brushRef="#br0">103250.000 53950.000 704,'23.000'51.000'79,"-3.000"4.000"-12,-3.000 3.000-14,-2.000 3.000-12,-5.000 1.000-12,-2.000 1.000-11,-3.000-1.000-9,-3.000 1.000-12,-1.000-3.000-8,4.000-2.000-7,3.000-3.000-7,3.000-3.000-7,3.000-6.000-5,3.000-5.000-5,3.000-7.000-3,4.000-5.000-4,1.000-9.000 2,0.000-9.000 7,0.000-10.000 8,0.000-8.000 7</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5"/>
    </inkml:context>
    <inkml:brush xml:id="br0">
      <inkml:brushProperty name="width" value="0.0467344969511032" units="cm"/>
      <inkml:brushProperty name="height" value="0.0467344969511032" units="cm"/>
      <inkml:brushProperty name="color" value="#00bff3"/>
      <inkml:brushProperty name="ignorePressure" value="0"/>
    </inkml:brush>
  </inkml:definitions>
  <inkml:trace contextRef="#ctx0" brushRef="#br0">97500.000 16900.000 470,'-27.000'-50.000'2,"-3.000"0.000"5,-3.000 0.000 3,-2.000 0.000 4,2.000 1.000 4,9.000 4.000 1,10.000 3.000 1,10.000 3.000 3,2.000 15.000 7,-3.000 29.000 12,-3.000 28.000 14,-2.000 28.000 13,-3.000 26.000 0,1.000 26.000-15,-1.000 24.000-13,1.000 26.000-15,-3.000 15.000-9,-2.000 6.000-8,-3.000 7.000-6,-3.000 6.000-6,-6.000 9.000-8,-5.000 13.000-10,-7.000 12.000-10,-5.000 13.000-10,-1.000-4.000-2,6.000-18.000 5,7.000-19.000 6,6.000-18.000 5,4.000-26.000-4,4.000-31.000-10,3.000-31.000-12,3.000-31.000-10</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8"/>
    </inkml:context>
    <inkml:brush xml:id="br0">
      <inkml:brushProperty name="width" value="0.0504626110196114" units="cm"/>
      <inkml:brushProperty name="height" value="0.0504626110196114" units="cm"/>
      <inkml:brushProperty name="color" value="#f2395b"/>
      <inkml:brushProperty name="ignorePressure" value="0"/>
    </inkml:brush>
  </inkml:definitions>
  <inkml:trace contextRef="#ctx0" brushRef="#br0">104700.000 53650.000 435,'21.000'-72.000'-1,"-5.000"6.000"-1,-7.000 7.000-3,-5.000 6.000-2,-8.000 4.000 1,-5.000 4.000 6,-7.000 3.000 6,-5.000 3.000 4,-8.000 4.000 5,-5.000 7.000 4,-7.000 6.000 4,-5.000 7.000 4,-3.000 4.000 1,4.000 3.000-1,3.000 3.000-2,3.000 4.000-2,3.000 4.000-1,3.000 6.000-2,3.000 7.000-1,4.000 6.000-2,4.000 6.000-2,6.000 6.000 0,7.000 7.000-2,6.000 6.000 0,3.000 6.000-1,0.000 6.000-1,0.000 7.000 0,0.000 6.000-1,1.000 4.000-1,4.000 4.000-1,3.000 3.000-1,3.000 3.000 0,1.000 1.000-3,1.000 1.000-1,-1.000-1.000-3,1.000 1.000-1,-3.000-3.000-2,-2.000-2.000-1,-3.000-3.000-2,-3.000-3.000 0,-7.000-6.000-2,-9.000-5.000-2,-10.000-7.000-3,-8.000-5.000-3,-11.000-9.000-1,-8.000-9.000 0,-10.000-10.000-1,-9.000-8.000 0,-2.000-9.000 1,6.000-6.000 2,7.000-6.000 3,6.000-6.000 2,7.000-10.000 2,10.000-12.000 1,10.000-13.000 0,9.000-12.000 2,12.000-9.000 0,16.000-2.000 2,15.000-3.000 1,17.000-3.000 2,14.000-2.000-1,17.000 0.000 0,15.000 0.000-1,16.000 0.000-2,5.000 1.000 0,-2.000 4.000-3,-3.000 3.000 0,-3.000 3.000-3,-7.000 3.000-1,-9.000 3.000-1,-10.000 3.000-2,-8.000 4.000-2,-4.000 1.000 1,3.000 0.000 1,3.000 0.000 1,4.000 0.000 1,-3.000 0.000 3,-5.000 0.000 1,-7.000 0.000 3,-5.000 0.000 3,-4.000 1.000 3,0.000 4.000 5,0.000 3.000 5,0.000 3.000 4,-4.000 4.000 3,-5.000 7.000 0,-7.000 6.000 0,-5.000 7.000 0,-6.000 8.000 4,-3.000 14.000 8,-3.000 11.000 7,-2.000 14.000 7,-11.000 10.000 2,-15.000 9.000-6,-15.000 10.000-6,-16.000 10.000-5,-7.000 4.000-5,4.000 0.000-2,3.000 0.000-4,3.000 0.000-2,4.000 3.000-2,7.000 6.000 0,6.000 7.000 1,7.000 6.000-1,4.000 1.000-2,3.000-3.000-2,3.000-3.000-2,4.000-2.000-4,1.000-5.000-2,0.000-2.000 0,0.000-3.000-3,0.000-3.000 0,1.000-6.000-2,4.000-5.000-1,3.000-7.000-1,3.000-5.000-2,1.000-6.000-1,1.000-3.000-2,-1.000-3.000-1,1.000-2.000-2,-9.000-5.000 0,-15.000-2.000-2,-15.000-3.000-1,-16.000-3.000 0,-13.000-2.000-2,-9.000 0.000-2,-10.000 0.000-1,-8.000 0.000-2,-9.000-2.000-1,-6.000-3.000 1,-6.000-3.000 1,-6.000-2.000 1,-2.000-5.000 0,3.000-2.000-4,3.000-3.000-1,4.000-3.000-3,8.000-4.000-1,17.000-3.000 0,15.000-3.000 1,16.000-2.000 0,10.000-3.000 1,7.000 1.000 3,6.000-1.000 2,7.000 1.000 2</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8"/>
    </inkml:context>
    <inkml:brush xml:id="br0">
      <inkml:brushProperty name="width" value="0.030060013756156" units="cm"/>
      <inkml:brushProperty name="height" value="0.030060013756156" units="cm"/>
      <inkml:brushProperty name="color" value="#f2395b"/>
      <inkml:brushProperty name="ignorePressure" value="0"/>
    </inkml:brush>
  </inkml:definitions>
  <inkml:trace contextRef="#ctx0" brushRef="#br0">105450.000 53350.000 731,'137.000'-69.000'0,"-24.000"13.000"0,-26.000 12.000 0,-24.000 13.000 0,-6.000 6.000 6,17.000 0.000 10,15.000 0.000 12,16.000 0.000 10,-1.000 3.000 4,-15.000 6.000-4,-15.000 7.000-3,-16.000 6.000-3,-10.000 9.000-9,-3.000 13.000-13,-3.000 12.000-11,-2.000 13.000-14,-6.000 2.000-3,-6.000-5.000 4,-6.000-7.000 6,-6.000-5.000 5,-6.000-4.000-7,-2.000 0.000-19,-3.000 0.000-20,-3.000 0.000-18</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9"/>
    </inkml:context>
    <inkml:brush xml:id="br0">
      <inkml:brushProperty name="width" value="0.0443678945302963" units="cm"/>
      <inkml:brushProperty name="height" value="0.0443678945302963" units="cm"/>
      <inkml:brushProperty name="color" value="#f2395b"/>
      <inkml:brushProperty name="ignorePressure" value="0"/>
    </inkml:brush>
  </inkml:definitions>
  <inkml:trace contextRef="#ctx0" brushRef="#br0">107300.000 54000.000 495,'-165.000'51.000'159,"23.000"4.000"-36,22.000 3.000-38,22.000 3.000-36,10.000 4.000-20,1.000 7.000-7,-1.000 6.000-5,1.000 7.000-6,-1.000 2.000-4,1.000 1.000-5,-1.000-1.000-2,1.000 1.000-5,4.000-3.000-2,9.000-2.000-3,10.000-3.000-1,10.000-3.000-3,8.000-7.000-5,10.000-9.000-8,10.000-10.000-9,9.000-8.000-8</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9"/>
    </inkml:context>
    <inkml:brush xml:id="br0">
      <inkml:brushProperty name="width" value="0.04184615239501" units="cm"/>
      <inkml:brushProperty name="height" value="0.04184615239501" units="cm"/>
      <inkml:brushProperty name="color" value="#f2395b"/>
      <inkml:brushProperty name="ignorePressure" value="0"/>
    </inkml:brush>
  </inkml:definitions>
  <inkml:trace contextRef="#ctx0" brushRef="#br0">106100.000 54050.000 525,'1.000'-46.000'3,"4.000"10.000"5,3.000 10.000 6,3.000 9.000 5,3.000 9.000 7,3.000 9.000 8,3.000 10.000 8,4.000 10.000 8,-1.000 10.000 2,-3.000 13.000-5,-3.000 12.000-4,-2.000 13.000-5,-1.000 12.000-6,3.000 13.000-6,3.000 12.000-6,4.000 13.000-6,-1.000 6.000-7,-3.000 0.000-9,-3.000 0.000-8,-2.000 0.000-8,-5.000-7.000-7,-2.000-11.000-6,-3.000-14.000-6,-3.000-11.000-7,-2.000-12.000-2,0.000-9.000 0,0.000-10.000-1,0.000-8.000 1</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6:39"/>
    </inkml:context>
    <inkml:brush xml:id="br0">
      <inkml:brushProperty name="width" value="0.0390872620046139" units="cm"/>
      <inkml:brushProperty name="height" value="0.0390872620046139" units="cm"/>
      <inkml:brushProperty name="color" value="#f2395b"/>
      <inkml:brushProperty name="ignorePressure" value="0"/>
    </inkml:brush>
  </inkml:definitions>
  <inkml:trace contextRef="#ctx0" brushRef="#br0">107000.000 53950.000 562,'54.000'-22.000'6,"10.000"6.000"12,10.000 7.000 11,9.000 6.000 12,-2.000 7.000 2,-12.000 10.000-4,-13.000 10.000-6,-12.000 9.000-6,-9.000 12.000-2,-2.000 16.000-1,-3.000 15.000 1,-3.000 17.000 0,-7.000 8.000-2,-9.000 4.000-4,-10.000 3.000-2,-8.000 3.000-3,-17.000-1.000-4,-21.000-2.000-2,-22.000-3.000-2,-22.000-3.000-3,-15.000-6.000-2,-5.000-5.000-1,-7.000-7.000-2,-5.000-5.000-1,3.000-9.000 0,17.000-9.000-1,15.000-10.000 0,16.000-8.000 0,16.000-6.000 2,20.000 1.000 1,18.000-1.000 3,20.000 1.000 3,25.000-6.000 0,35.000-8.000-1,35.000-10.000 0,34.000-9.000-1,18.000-4.000-1,4.000 4.000-5,3.000 3.000-3,3.000 3.000-3</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2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21500.000 20250.000 999,'-2.000'59.000'-5,"-3.000"19.000"-10,-3.000 19.000-11,-2.000 19.000-10,-3.000 1.000-2,1.000-16.000 9,-1.000-15.000 9,1.000-15.000 7,1.000-7.000 6,3.000 3.000 1,3.000 3.000 2,4.000 4.000 2,-1.000 1.000 0,-3.000 0.000 0,-3.000 0.000-2,-2.000 0.000-1,-5.000 1.000 0,-2.000 4.000 0,-3.000 3.000 1,-3.000 3.000 0,-1.000-7.000 1,4.000-15.000 1,3.000-15.000 0,3.000-16.000 1</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2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21050.000 22600.000 999,'-22.000'92.000'0,"6.000"-16.000"0,7.000-15.000 0,6.000-15.000 0,1.000-11.000-4,-3.000-2.000-9,-3.000-3.000-10,-2.000-3.000-8,-1.000 2.000-2,3.000 10.000 4,3.000 10.000 4,4.000 9.000 4,1.000 2.000 5,0.000-2.000 4,0.000-3.000 4,0.000-3.000 5,1.000-2.000 2,4.000 0.000 0,3.000 0.000 1,3.000 0.000 0,1.000 1.000 1,1.000 4.000 0,-1.000 3.000 1,1.000 3.000 1,-3.000-1.000-1,-2.000-2.000 1,-3.000-3.000 0,-3.000-3.000-1,-2.000 2.000 1,0.000 10.000-1,0.000 10.000 0,0.000 9.000-1,-2.000 2.000 1,-3.000-2.000-2,-3.000-3.000 1,-2.000-3.000-1,-3.000 1.000 0,1.000 6.000 0,-1.000 7.000 0,1.000 6.000 0,-1.000-2.000 1,1.000-9.000-1,-1.000-10.000 1,1.000-8.000-1,1.000-4.000 1,3.000 3.000-1,3.000 3.000 0,4.000 4.000 0,1.000-1.000 0,0.000-3.000-1,0.000-3.000 1,0.000-2.000 0,0.000-1.000 0,0.000 3.000 0,0.000 3.000-1,0.000 4.000 0,0.000 1.000 0,0.000 0.000 0,0.000 0.000 0,0.000 0.000 0,1.000 0.000 1,4.000 0.000-1,3.000 0.000 1,3.000 0.000-1,-1.000 1.000 1,-2.000 4.000-1,-3.000 3.000 0,-3.000 3.000 0,-1.000 4.000-1,4.000 7.000 1,3.000 6.000 1,3.000 7.000-1,-1.000-7.000 1,-2.000-19.000 0,-3.000-18.000 0,-3.000-19.000-1,-1.000 3.000 1,4.000 25.000-1,3.000 25.000 0,3.000 25.000 0,1.000 3.000 0,1.000-19.000-1,-1.000-18.000 1,1.000-19.000 0,-1.000-5.000 0,1.000 9.000-1,-1.000 10.000 0,1.000 10.000 0,-1.000 0.000 0,1.000-5.000 0,-1.000-7.000 0,1.000-5.000 0,-3.000-3.000 0,-2.000 4.000 0,-3.000 3.000 1,-3.000 3.000 0,-1.000-2.000 0,4.000-6.000 0,3.000-6.000 0,3.000-6.000 0,1.000-2.000 0,1.000 3.000 1,-1.000 3.000 0,1.000 4.000 0,-1.000 1.000 0,1.000 0.000 1,-1.000 0.000-1,1.000 0.000 1,-1.000 1.000-1,1.000 4.000 1,-1.000 3.000 0,1.000 3.000-1,-3.000-2.000 1,-2.000-6.000-1,-3.000-6.000 1,-3.000-6.000-1,-2.000-1.000 0,0.000 7.000 0,0.000 6.000 0,0.000 7.000 0,-2.000-3.000 0,-3.000-8.000 0,-3.000-10.000 0,-2.000-9.000 0,-1.000-5.000 0,3.000 0.000 0,3.000 0.000 0,4.000 0.000 0,1.000-2.000 0,0.000-3.000 0,0.000-3.000 0,0.000-2.000 0,0.000-1.000 0,0.000 3.000 1,0.000 3.000-1,0.000 4.000 0,0.000 1.000 1,0.000 0.000-1,0.000 0.000 1,0.000 0.000 1,1.000 1.000-1,4.000 4.000 1,3.000 3.000 0,3.000 3.000 0,-1.000-1.000 1,-2.000-2.000-1,-3.000-3.000 0,-3.000-3.000-1,-1.000 1.000 0,4.000 6.000 1,3.000 7.000-1,3.000 6.000-1,1.000 1.000 1,1.000-3.000 0,-1.000-3.000-1,1.000-2.000 0,-1.000-3.000 0,1.000 1.000 1,-1.000-1.000-1,1.000 1.000 0,-3.000-1.000 0,-2.000 1.000 0,-3.000-1.000 0,-3.000 1.000 0,-2.000-1.000 1,0.000 1.000-1,0.000-1.000 0,0.000 1.000 1,0.000-1.000-1,0.000 1.000 1,0.000-1.000-1,0.000 1.000 1,-2.000-3.000-1,-3.000-2.000 1,-3.000-3.000 0,-2.000-3.000 1,-1.000-4.000-1,3.000-3.000 0,3.000-3.000-1,4.000-2.000 1,1.000-5.000-1,0.000-2.000 0,0.000-3.000 0,0.000-3.000 0,-2.000 1.000 0,-3.000 6.000 1,-3.000 7.000 1,-2.000 6.000 0,-1.000 4.000 1,3.000 4.000 0,3.000 3.000 0,4.000 3.000 0,1.000-1.000 0,0.000-2.000-1,0.000-3.000 1,0.000-3.000-2,0.000-2.000 1,0.000 0.000-1,0.000 0.000 1,0.000 0.000-1,0.000 3.000 1,0.000 6.000-1,0.000 7.000 0,0.000 6.000 0,0.000 1.000 0,0.000-3.000 0,0.000-3.000-1,0.000-2.000 0,-2.000-3.000-1,-3.000 1.000 1,-3.000-1.000 0,-2.000 1.000 1,-3.000-1.000-1,1.000 1.000 0,-1.000-1.000 0,1.000 1.000-1,1.000-4.000 1,3.000-6.000-1,3.000-6.000 0,4.000-6.000 1,-1.000-1.000-1,-3.000 7.000 1,-3.000 6.000 0,-2.000 7.000-1,-3.000 4.000 1,1.000 3.000 0,-1.000 3.000 0,1.000 4.000-1,-1.000-1.000 1,1.000-3.000 0,-1.000-3.000 0,1.000-2.000 0,-1.000-1.000 0,1.000 3.000-1,-1.000 3.000 1,1.000 4.000-1,-1.000-1.000 0,1.000-3.000 0,-1.000-3.000 0,1.000-2.000 1,-1.000-1.000 0,1.000 3.000 0,-1.000 3.000-1,1.000 4.000 1,1.000 1.000 0,3.000 0.000 0,3.000 0.000 0,4.000 0.000 0,-1.000 1.000 0,-3.000 4.000 0,-3.000 3.000 0,-2.000 3.000 0,-3.000-2.000 0,1.000-6.000 1,-1.000-6.000-1,1.000-6.000 0,1.000-6.000 0,3.000-2.000 0,3.000-3.000 0,4.000-3.000 0,1.000 1.000 0,0.000 6.000 0,0.000 7.000-1,0.000 6.000 1,0.000 1.000-1,0.000-3.000 1,0.000-3.000-1,0.000-2.000 1,0.000-3.000 0,0.000 1.000-1,0.000-1.000 0,0.000 1.000 0,0.000-3.000-1,0.000-2.000 1,0.000-3.000 0,0.000-3.000 1,-2.000 1.000-1,-3.000 6.000 1,-3.000 7.000-1,-2.000 6.000 1,-1.000 3.000 0,3.000 0.000 0,3.000 0.000-1,4.000 0.000 1,-1.000 0.000-1,-3.000 0.000 1,-3.000 0.000 1,-2.000 0.000-1,-1.000-2.000 1,3.000-3.000-1,3.000-3.000 1,4.000-2.000 0,-1.000-5.000-1,-3.000-2.000 0,-3.000-3.000 1,-2.000-3.000-1,-1.000 1.000 0,3.000 6.000 0,3.000 7.000 0,4.000 6.000 0,1.000 1.000 0,0.000-3.000 0,0.000-3.000 1,0.000-2.000-1,0.000-3.000 0,0.000 1.000 0,0.000-1.000 0,0.000 1.000 0,0.000-3.000 0,0.000-2.000 1,0.000-3.000 0,0.000-3.000 0,0.000-2.000 0,0.000 0.000 0,0.000 0.000 0,0.000 0.000 0,0.000 1.000-1,0.000 4.000 1,0.000 3.000-1,0.000 3.000 0,0.000-1.000 0,0.000-2.000 0,0.000-3.000 1,0.000-3.000-1,0.000 2.000 0,0.000 10.000 0,0.000 10.000-1,0.000 9.000 0,0.000 1.000 0,0.000-6.000 1,0.000-6.000-1,0.000-6.000 0,0.000-4.000 1,0.000 1.000-1,0.000-1.000 1,0.000 1.000 0,-2.000-3.000 0,-3.000-2.000 0,-3.000-3.000 0,-2.000-3.000-1,-3.000-2.000 1,1.000 0.000 0,-1.000 0.000 0,1.000 0.000 0,-1.000-2.000 0,1.000-3.000 0,-1.000-3.000 0,1.000-2.000 0,-1.000-3.000 0,1.000 1.000 0,-1.000-1.000 0,1.000 1.000 0,1.000-3.000 1,3.000-2.000-1,3.000-3.000 0,4.000-3.000 0,1.000-2.000 0,0.000 0.000-2,0.000 0.000-1,0.000 0.000-1,0.000 1.000-1,0.000 4.000-1,0.000 3.000-1,0.000 3.000 1,1.000-2.000-1,4.000-6.000 1,3.000-6.000 0,3.000-6.000 2</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28"/>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21200.000 45100.000 999,'1.000'-46.000'-2,"4.000"10.000"-5,3.000 10.000-5,3.000 9.000-5,3.000 4.000-3,3.000 1.000 1,3.000-1.000 1,4.000 1.000-1,8.000-4.000 2,17.000-6.000 2,15.000-6.000 4,16.000-6.000 1,10.000-6.000 3,7.000-2.000 2,6.000-3.000 2,7.000-3.000 2,4.000-1.000 1,3.000 4.000 0,3.000 3.000 0,4.000 3.000 0,5.000 4.000 1,10.000 7.000 1,10.000 6.000 1,9.000 7.000 1,2.000 4.000-1,-2.000 3.000-1,-3.000 3.000-2,-3.000 4.000-1,-2.000 4.000-1,0.000 6.000 1,0.000 7.000 0,0.000 6.000 2,-4.000 1.000-1,-5.000-3.000 0,-7.000-3.000 0,-5.000-2.000-2,-4.000-5.000 1,0.000-2.000 0,0.000-3.000 0,0.000-3.000-1,1.000-2.000 1,4.000 0.000 0,3.000 0.000-1,3.000 0.000-1,-2.000 0.000 1,-6.000 0.000 1,-6.000 0.000-1,-6.000 0.000 2,-4.000-2.000-1,1.000-3.000 0,-1.000-3.000 0,1.000-2.000 1,-1.000-5.000-1,1.000-2.000 1,-1.000-3.000-1,1.000-3.000 1,-1.000-4.000 0,1.000-3.000 0,-1.000-3.000 1,1.000-2.000-1,-1.000-3.000 0,1.000 1.000 0,-1.000-1.000 0,1.000 1.000 0,1.000 1.000 0,3.000 3.000-1,3.000 3.000 0,4.000 4.000 0,-1.000 1.000 0,-3.000 0.000 0,-3.000 0.000 0,-2.000 0.000 0,-1.000 0.000 0,3.000 0.000-1,3.000 0.000-1,4.000 0.000-2,-3.000 3.000 0,-5.000 6.000 1,-7.000 7.000 0,-5.000 6.000 1,-4.000-1.000 0,0.000-5.000 1,0.000-7.000 1,0.000-5.000 0,4.000-3.000 2,10.000 4.000 0,10.000 3.000 0,9.000 3.000 1,2.000 3.000 0,-2.000 3.000 0,-3.000 3.000 0,-3.000 4.000-1,-4.000 1.000 1,-3.000 0.000-2,-3.000 0.000 0,-2.000 0.000-1,-12.000 0.000 0,-19.000 0.000 0,-18.000 0.000 0,-19.000 0.000 1,-12.000-2.000-1,-2.000-3.000 0,-3.000-3.000-1,-3.000-2.000-1</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2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20900.000 31950.000 999,'3.000'71.000'-3,"6.000"45.000"-8,7.000 43.000-8,6.000 45.000-7,1.000 0.000 0,-3.000-40.000 5,-3.000-40.000 7,-2.000-41.000 7,-1.000-12.000 3,3.000 20.000 1,3.000 18.000 2,4.000 20.000 1,2.000 8.000 0,4.000 1.000 0,3.000-1.000 0,3.000 1.000 0,-2.000-4.000 0,-6.000-6.000 0,-6.000-6.000 0,-6.000-6.000 0,-2.000-2.000 0,3.000 3.000 0,3.000 3.000-1,4.000 4.000 0,-3.000 1.000 0,-5.000 0.000-1,-7.000 0.000 1,-5.000 0.000 0,-4.000 1.000-1,0.000 4.000 2,0.000 3.000 1,0.000 3.000 0,0.000-1.000 1,0.000-2.000 1,0.000-3.000 0,0.000-3.000 0,0.000-4.000 1,0.000-3.000-1,0.000-3.000 1,0.000-2.000-1,0.000-8.000 1,0.000-8.000-1,0.000-10.000 1,0.000-9.000-1,0.000-4.000 0,0.000 4.000 1,0.000 3.000-1,0.000 3.000 1,3.000 3.000-1,6.000 3.000-1,7.000 3.000-1,6.000 4.000 0,1.000 2.000 0,-3.000 4.000-1,-3.000 3.000 1,-2.000 3.000 0,-1.000 3.000 0,3.000 3.000 1,3.000 3.000-1,4.000 4.000 1,-1.000-3.000 0,-3.000-5.000-1,-3.000-7.000 1,-2.000-5.000-1,-3.000-4.000 0,1.000 0.000 0,-1.000 0.000-1,1.000 0.000 0,-3.000-2.000 0,-2.000-3.000 0,-3.000-3.000 0,-3.000-2.000-1,-1.000-5.000 1,4.000-2.000-1,3.000-3.000 0,3.000-3.000-1,-1.000-1.000 0,-2.000 4.000 1,-3.000 3.000 0,-3.000 3.000 0,-2.000 1.000 0,0.000 1.000 0,0.000-1.000 1,0.000 1.000 0,0.000-4.000 0,0.000-6.000-1,0.000-6.000 1,0.000-6.000 0,0.000-4.000 0,0.000 1.000 0,0.000-1.000 1,0.000 1.000-1,0.000 1.000 0,0.000 3.000 0,0.000 3.000 0,0.000 4.000 1,0.000 1.000-1,0.000 0.000 0,0.000 0.000 0,0.000 0.000 1,0.000 0.000-1,0.000 0.000 0,0.000 0.000 0,0.000 0.000 0,0.000 0.000 0,0.000 0.000 0,0.000 0.000-1,0.000 0.000 1,0.000 1.000-1,0.000 4.000 0,0.000 3.000 0,0.000 3.000-1,3.000 1.000-1,6.000 1.000 0,7.000-1.000-2,6.000 1.000 0,3.000-1.000-1,0.000 1.000 0,0.000-1.000-2,0.000 1.000 1,-2.000-1.000-2,-3.000 1.000 0,-3.000-1.000-2,-2.000 1.000 0,-3.000-1.000 0,1.000 1.000 0,-1.000-1.000 0,1.000 1.000 1,-3.000-9.000 1,-2.000-15.000 2,-3.000-15.000 1,-3.000-16.000 2,-2.000-8.000 1,0.000 0.000 1,0.000 0.000 1,0.000 0.000 0</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0"/>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21200.000 44950.000 999,'-18.000'-24.000'-64,"17.000"4.000"16,15.000 3.000 17,16.000 3.000 17,12.000 1.000 10,9.000 1.000 0,10.000-1.000 2,10.000 1.000 2,7.000-3.000 1,6.000-2.000 0,7.000-3.000 1,6.000-3.000 0,6.000-2.000 1,6.000 0.000-1,7.000 0.000-1,6.000 0.000 0,4.000 3.000-1,4.000 6.000-1,3.000 7.000 0,3.000 6.000-1,1.000 3.000-1,1.000 0.000-1,-1.000 0.000-3,1.000 0.000-1,1.000-2.000-1,3.000-3.000 0,3.000-3.000 2,4.000-2.000 0,-1.000-3.000 1,-3.000 1.000 1,-3.000-1.000 1,-2.000 1.000 2,-5.000 1.000-1,-2.000 3.000 2,-3.000 3.000-1,-3.000 4.000 1,1.000 1.000 0,6.000 0.000 0,7.000 0.000 0,6.000 0.000 0,-1.000-2.000 1,-5.000-3.000 0,-7.000-3.000 0,-5.000-2.000 1,-3.000-1.000 0,4.000 3.000 0,3.000 3.000 0,3.000 4.000-1,-1.000 2.000 1,-2.000 4.000 0,-3.000 3.000 0,-3.000 3.000-1,-13.000-1.000 1,-22.000-2.000-2,-22.000-3.000 1,-21.000-3.000-1,-14.000-1.000 0,-2.000 4.000 0,-3.000 3.000 0,-3.000 3.000 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7"/>
    </inkml:context>
    <inkml:brush xml:id="br0">
      <inkml:brushProperty name="width" value="0.0393484868109226" units="cm"/>
      <inkml:brushProperty name="height" value="0.0393484868109226" units="cm"/>
      <inkml:brushProperty name="color" value="#00bff3"/>
      <inkml:brushProperty name="ignorePressure" value="0"/>
    </inkml:brush>
  </inkml:definitions>
  <inkml:trace contextRef="#ctx0" brushRef="#br0">87050.000 13250.000 559,'-8.000'-38.000'43,"-16.000"26.000"2,-15.000 24.000 1,-15.000 26.000 2,-12.000 18.000-2,-6.000 13.000-7,-6.000 12.000-6,-6.000 13.000-7,-4.000 7.000-4,1.000 4.000-3,-1.000 3.000-2,1.000 3.000-2,-9.000 12.000-3,-15.000 22.000-1,-15.000 22.000-3,-16.000 23.000-1,-5.000 2.000-4,6.000-16.000-2,7.000-15.000-5,6.000-15.000-3,7.000-12.000-5,10.000-6.000-6,10.000-6.000-4,9.000-6.000-7,12.000-13.000-4,16.000-19.000-4,15.000-18.000-4,17.000-19.000-5,13.000-19.000-1,13.000-19.000 0,12.000-18.000 0,13.000-19.000 0</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0"/>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32950.000 43750.000 999,'165.000'-2.000'0,"-18.000"-3.000"0,-19.000-3.000 0,-18.000-2.000 0,-6.000-3.000-4,10.000 1.000-9,10.000-1.000-9,9.000 1.000-8,-2.000-1.000-3,-12.000 1.000 4,-13.000-1.000 3,-12.000 1.000 4,-12.000-1.000 4,-8.000 1.000 4,-10.000-1.000 4,-9.000 1.000 3</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35300.000 33600.000 999,'0.000'142.000'0,"0.000"-16.000"0,0.000-15.000 0,0.000-15.000 0,-7.000 46.000-4,-11.000 109.000-10,-14.000 110.000-9,-11.000 110.000-8,-3.000 5.000-2,10.000-96.000 8,10.000-97.000 8,9.000-97.000 7,4.000-30.000 5,1.000 38.000 1,-1.000 37.000 0,1.000 38.000 1,1.000 21.000 1,3.000 7.000 0,3.000 6.000 1,4.000 7.000 0,4.000-17.000 0,6.000-36.000 0,7.000-39.000 1,6.000-36.000 0,1.000-31.000-1,-3.000-21.000-3,-3.000-22.000-4,-2.000-22.000-3</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5"/>
    </inkml:context>
    <inkml:brush xml:id="br0">
      <inkml:brushProperty name="width" value="0.036796297878027" units="cm"/>
      <inkml:brushProperty name="height" value="0.036796297878027" units="cm"/>
      <inkml:brushProperty name="color" value="#00bff3"/>
      <inkml:brushProperty name="ignorePressure" value="0"/>
    </inkml:brush>
  </inkml:definitions>
  <inkml:trace contextRef="#ctx0" brushRef="#br0">75500.000 12250.000 597,'1.000'-100.000'8,"4.000"50.000"17,3.000 50.000 15,3.000 50.000 16,-4.000 31.000 4,-8.000 13.000-11,-10.000 12.000-10,-9.000 13.000-10,-5.000-1.000-7,0.000-11.000-2,0.000-14.000-2,0.000-11.000-4,0.000-4.000-2,0.000 6.000-5,0.000 7.000-4,0.000 6.000-3,1.000 3.000-5,4.000 0.000-5,3.000 0.000-4,3.000 0.000-4,3.000-5.000-5,3.000-9.000-3,3.000-10.000-3,4.000-8.000-3,2.000-20.000-4,4.000-28.000-5,3.000-28.000-3,3.000-27.000-5,1.000-15.000 2,1.000 0.000 6,-1.000 0.000 7,1.000 0.000 7</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5"/>
    </inkml:context>
    <inkml:brush xml:id="br0">
      <inkml:brushProperty name="width" value="0.0312789306044579" units="cm"/>
      <inkml:brushProperty name="height" value="0.0312789306044579" units="cm"/>
      <inkml:brushProperty name="color" value="#00bff3"/>
      <inkml:brushProperty name="ignorePressure" value="0"/>
    </inkml:brush>
  </inkml:definitions>
  <inkml:trace contextRef="#ctx0" brushRef="#br0">76000.000 11900.000 703,'48.000'-66.000'1,"-3.000"19.000"3,-3.000 19.000 2,-2.000 19.000 3,-5.000 19.000 6,-2.000 23.000 11,-3.000 22.000 10,-3.000 22.000 10,-6.000 10.000 1,-5.000 1.000-10,-7.000-1.000-8,-5.000 1.000-10,-6.000-1.000-6,-3.000 1.000-6,-3.000-1.000-5,-2.000 1.000-6,-8.000-1.000-2,-8.000 1.000 1,-10.000-1.000-1,-9.000 1.000 0,-5.000-3.000 0,0.000-2.000-3,0.000-3.000-2,0.000-3.000-2,0.000-9.000-1,0.000-11.000 1,0.000-14.000 0,0.000-11.000 1,1.000-14.000 0,4.000-11.000-1,3.000-14.000-1,3.000-11.000-1,6.000-15.000 0,9.000-16.000 0,10.000-15.000 2,10.000-15.000-1,13.000-12.000 2,19.000-6.000 0,19.000-6.000 0,19.000-6.000 1,9.000 1.000 2,0.000 9.000 3,0.000 10.000 2,0.000 10.000 3,-2.000 10.000 2,-3.000 13.000 1,-3.000 12.000 2,-2.000 13.000 0,-6.000 9.000 2,-6.000 6.000 4,-6.000 7.000 4,-6.000 6.000 3,-7.000 9.000 1,-6.000 13.000 0,-6.000 12.000 1,-6.000 13.000-1,-12.000 10.000-2,-15.000 10.000-3,-15.000 10.000-5,-16.000 9.000-3,-12.000 4.000-2,-5.000 1.000 0,-7.000-1.000 0,-5.000 1.000-1,-6.000 1.000-3,-3.000 3.000-3,-3.000 3.000-6,-2.000 4.000-3,-1.000-3.000-3,3.000-5.000 1,3.000-7.000 0,4.000-5.000 1,1.000-8.000 0,0.000-5.000 1,0.000-7.000-1,0.000-5.000 1,0.000-6.000-1,0.000-3.000 0,0.000-3.000 0,0.000-2.000 0,-4.000-3.000 0,-5.000 1.000-2,-7.000-1.000-1,-5.000 1.000-1,5.000-4.000 0,19.000-6.000 2,19.000-6.000 2,19.000-6.000 2,7.000-4.000 2,-3.000 1.000 3,-3.000-1.000 1,-2.000 1.000 3</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7"/>
    </inkml:context>
    <inkml:brush xml:id="br0">
      <inkml:brushProperty name="width" value="0.036226499825716" units="cm"/>
      <inkml:brushProperty name="height" value="0.036226499825716" units="cm"/>
      <inkml:brushProperty name="color" value="#00bff3"/>
      <inkml:brushProperty name="ignorePressure" value="0"/>
    </inkml:brush>
  </inkml:definitions>
  <inkml:trace contextRef="#ctx0" brushRef="#br0">73550.000 14600.000 607,'-86.000'4.000'8,"28.000"10.000"17,28.000 10.000 16,29.000 9.000 17,13.000 9.000 3,1.000 9.000-9,-1.000 10.000-11,1.000 10.000-10,-3.000 2.000-7,-2.000-3.000-4,-3.000-3.000-5,-3.000-2.000-4,-4.000-3.000-6,-3.000 1.000-6,-3.000-1.000-7,-2.000 1.000-6,3.000-13.000-11,14.000-25.000-11,11.000-25.000-13,14.000-25.000-12,11.000-21.000-1,14.000-15.000 10,11.000-15.000 11,14.000-16.000 11,7.000-5.000 7,3.000 6.000 5,3.000 7.000 6,4.000 6.000 4,-3.000 9.000 4,-5.000 13.000 3,-7.000 12.000 3,-5.000 13.000 2,-9.000 10.000 5,-9.000 10.000 4,-10.000 10.000 5,-8.000 9.000 5,-9.000 7.000 2,-6.000 7.000 0,-6.000 6.000 0,-6.000 7.000-1,-6.000 2.000 0,-2.000 1.000 0,-3.000-1.000 1,-3.000 1.000-1,-6.000 2.000-2,-5.000 7.000-4,-7.000 6.000-5,-5.000 7.000-3,-6.000 0.000-5,-3.000-2.000-1,-3.000-3.000-3,-2.000-3.000-2,-1.000-6.000-3,3.000-5.000-2,3.000-7.000-3,4.000-5.000-1,8.000-17.000-6,17.000-24.000-8,15.000-26.000-8,16.000-24.000-9,9.000-9.000 0,3.000 10.000 7,3.000 10.000 9,4.000 9.000 7,5.000 2.000 4,10.000-2.000 2,10.000-3.000 0,9.000-3.000 2,2.000 1.000 2,-2.000 6.000 1,-3.000 7.000 2,-3.000 6.000 2,-7.000 4.000 1,-9.000 4.000 2,-10.000 3.000 0,-8.000 3.000 0,-8.000 1.000 2,-2.000 1.000-1,-3.000-1.000 1,-3.000 1.000 1,-2.000 5.000 7,0.000 14.000 14,0.000 11.000 14,0.000 14.000 15,-4.000 7.000 2,-5.000 3.000-11,-7.000 3.000-11,-5.000 4.000-11,-6.000 1.000-7,-3.000 0.000-5,-3.000 0.000-3,-2.000 0.000-6,-5.000 0.000-2,-2.000 0.000-1,-3.000 0.000-1,-3.000 0.000-1,-2.000-4.000-1,0.000-5.000-1,0.000-7.000 0,0.000-5.000-1,7.000-17.000-3,17.000-24.000-6,15.000-26.000-7,16.000-24.000-5,10.000-18.000-4,7.000-9.000 0,6.000-10.000-1,7.000-8.000 0,4.000-3.000 2,3.000 7.000 8,3.000 6.000 7,4.000 7.000 7,-4.000 5.000 5,-9.000 7.000 5,-10.000 6.000 4,-8.000 7.000 4,-6.000 7.000 3,1.000 9.000 4,-1.000 10.000 4,1.000 10.000 2,-3.000 7.000 1,-2.000 6.000-1,-3.000 7.000-2,-3.000 6.000-1,-4.000 6.000-1,-3.000 6.000 0,-3.000 7.000 0,-2.000 6.000-1,-3.000 9.000 1,1.000 13.000 0,-1.000 12.000 0,1.000 13.000 0,-3.000 9.000 0,-2.000 6.000-2,-3.000 7.000-2,-3.000 6.000 0,-4.000 1.000-3,-3.000-3.000 0,-3.000-3.000-3,-2.000-2.000-1,-3.000-6.000-1,1.000-6.000 0,-1.000-6.000-1,1.000-6.000 1,-1.000-6.000-2,1.000-2.000-4,-1.000-3.000-3,1.000-3.000-4,-3.000-4.000-2,-2.000-3.000-2,-3.000-3.000-1,-3.000-2.000-1,-2.000-11.000-3,0.000-15.000-7,0.000-15.000-6,0.000-16.000-5,0.000-15.000-3,0.000-11.000 4,0.000-14.000 1,0.000-11.000 3,3.000-9.000 4,6.000-3.000 3,7.000-3.000 3,6.000-2.000 5,3.000-1.000 3,0.000 3.000 4,0.000 3.000 4,0.000 4.000 4,3.000 7.000 3,6.000 13.000 2,7.000 12.000 2,6.000 13.000 1,3.000 10.000 4,0.000 10.000 2,0.000 10.000 4,0.000 9.000 3,-2.000 9.000-2,-3.000 9.000-5,-3.000 10.000-7,-2.000 10.000-6,5.000-1.000-9,16.000-9.000-13,15.000-10.000-11,17.000-8.000-13,0.000-11.000-2,-11.000-8.000 9,-14.000-10.000 8,-11.000-9.000 8</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7"/>
    </inkml:context>
    <inkml:brush xml:id="br0">
      <inkml:brushProperty name="width" value="0.0369995348155499" units="cm"/>
      <inkml:brushProperty name="height" value="0.0369995348155499" units="cm"/>
      <inkml:brushProperty name="color" value="#00bff3"/>
      <inkml:brushProperty name="ignorePressure" value="0"/>
    </inkml:brush>
  </inkml:definitions>
  <inkml:trace contextRef="#ctx0" brushRef="#br0">78550.000 13100.000 594,'89.000'-68.000'0,"-22.000"17.000"0,-22.000 15.000 0,-21.000 16.000 0,-10.000 9.000 4,3.000 3.000 8,3.000 3.000 8,4.000 4.000 9,-1.000 7.000 3,-3.000 13.000 2,-3.000 12.000-1,-2.000 13.000 2,-5.000 13.000-3,-2.000 17.000-4,-3.000 15.000-6,-3.000 16.000-4,-7.000 12.000-2,-9.000 9.000-1,-10.000 10.000 0,-8.000 10.000 1,-6.000-1.000-2,1.000-9.000-2,-1.000-10.000-3,1.000-8.000-2,-7.000-8.000-4,-12.000-2.000-7,-13.000-3.000-6,-12.000-3.000-7,-5.000-7.000-3,3.000-9.000-3,3.000-10.000-1,4.000-8.000-3,7.000-14.000 0,13.000-15.000-1,12.000-15.000 0,13.000-16.000-1,6.000-13.000 1,0.000-9.000-1,0.000-10.000 1,0.000-8.000 0,3.000-11.000 0,6.000-8.000 2,7.000-10.000 0,6.000-9.000 1,6.000-5.000 3,6.000 0.000 3,7.000 0.000 4,6.000 0.000 4</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7"/>
    </inkml:context>
    <inkml:brush xml:id="br0">
      <inkml:brushProperty name="width" value="0.0376261547207832" units="cm"/>
      <inkml:brushProperty name="height" value="0.0376261547207832" units="cm"/>
      <inkml:brushProperty name="color" value="#00bff3"/>
      <inkml:brushProperty name="ignorePressure" value="0"/>
    </inkml:brush>
  </inkml:definitions>
  <inkml:trace contextRef="#ctx0" brushRef="#br0">79350.000 12350.000 584,'118.000'-71.000'0,"-11.000"10.000"0,-14.000 10.000 0,-11.000 9.000 0,-12.000 7.000 0,-9.000 7.000 0,-10.000 6.000-1,-8.000 7.000 0,-9.000 8.000 0,-6.000 14.000 4,-6.000 11.000 1,-6.000 14.000 3,-6.000 7.000 2,-2.000 3.000 1,-3.000 3.000 1,-3.000 4.000 1,-2.000 2.000 0,0.000 4.000 3,0.000 3.000 0,0.000 3.000 2,1.000 3.000 0,4.000 3.000 2,3.000 3.000 0,3.000 4.000 0,-1.000 2.000 1,-2.000 4.000 0,-3.000 3.000 0,-3.000 3.000-1,-4.000 6.000 0,-3.000 9.000-1,-3.000 10.000-1,-2.000 10.000-1,-1.000 0.000 0,3.000-5.000-1,3.000-7.000 0,4.000-5.000-1,1.000 8.000-3,0.000 26.000-4,0.000 24.000-4,0.000 26.000-6,-4.000 7.000-1,-5.000-9.000 0,-7.000-10.000 1,-5.000-8.000 1,-3.000-12.000-1,4.000-12.000-3,3.000-13.000-2,3.000-12.000-3,3.000-15.000 0,3.000-15.000-1,3.000-15.000 1,4.000-16.000-1,-4.000-15.000-1,-9.000-11.000-5,-10.000-14.000-4,-8.000-11.000-5,-8.000-15.000 0,-2.000-16.000 3,-3.000-15.000 4,-3.000-15.000 2,-2.000-15.000 3,0.000-12.000-2,0.000-13.000 0,0.000-12.000 0,4.000-10.000-1,10.000-6.000 1,10.000-6.000-1,9.000-6.000 1,7.000-6.000 1,7.000-2.000 2,6.000-3.000 2,7.000-3.000 2,4.000 5.000 3,3.000 17.000 3,3.000 15.000 3,4.000 16.000 3,-1.000 13.000 3,-3.000 14.000 2,-3.000 11.000 3,-2.000 14.000 2,-3.000 14.000 2,1.000 20.000 0,-1.000 18.000 0,1.000 20.000 1,-10.000 22.000-1,-19.000 29.000-2,-18.000 28.000-1,-19.000 28.000-1,-8.000 7.000-2,3.000-11.000 2,3.000-14.000-1,4.000-11.000 0,4.000-14.000 0,6.000-11.000-4,7.000-14.000-3,6.000-11.000-2,28.000-34.000-7,50.000-53.000-10,50.000-53.000-10,50.000-52.000-10,15.000-25.000-1,-18.000 7.000 6,-19.000 6.000 6,-18.000 7.000 7,-15.000 8.000 4,-9.000 14.000 1,-10.000 11.000 1,-8.000 14.000 1</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38"/>
    </inkml:context>
    <inkml:brush xml:id="br0">
      <inkml:brushProperty name="width" value="0.0393234342336655" units="cm"/>
      <inkml:brushProperty name="height" value="0.0393234342336655" units="cm"/>
      <inkml:brushProperty name="color" value="#00bff3"/>
      <inkml:brushProperty name="ignorePressure" value="0"/>
    </inkml:brush>
  </inkml:definitions>
  <inkml:trace contextRef="#ctx0" brushRef="#br0">81500.000 12250.000 559,'43.000'-69.000'0,"-11.000"13.000"0,-14.000 12.000 0,-11.000 13.000 0,-7.000 6.000 2,0.000 0.000 5,0.000 0.000 4,0.000 0.000 4,-5.000 6.000 4,-9.000 13.000 3,-10.000 12.000 3,-8.000 13.000 2,-4.000 10.000 1,3.000 10.000-1,3.000 10.000-2,4.000 9.000-2,4.000 4.000-1,6.000 1.000-2,7.000-1.000-1,6.000 1.000-2,9.000-1.000-3,13.000 1.000-4,12.000-1.000-4,13.000 1.000-4,10.000-1.000-3,10.000 1.000-4,10.000-1.000-3,9.000 1.000-4,4.000-3.000-3,1.000-2.000-2,-1.000-3.000-4,1.000-3.000-3,-7.000-4.000 0,-12.000-3.000 1,-13.000-3.000 1,-12.000-2.000 1,-10.000-5.000 1,-6.000-2.000 4,-6.000-3.000 1,-6.000-3.000 3,-12.000-4.000 3,-15.000-3.000 3,-15.000-3.000 3,-16.000-2.000 4,-12.000-1.000 2,-5.000 3.000 2,-7.000 3.000 1,-5.000 4.000 1,-3.000-1.000 1,4.000-3.000-2,3.000-3.000-1,3.000-2.000-1,3.000-3.000-2,3.000 1.000-3,3.000-1.000-3,4.000 1.000-2,10.000-10.000-2,19.000-19.000-2,19.000-18.000-3,19.000-19.000-2,16.000-7.000 1,17.000 7.000 2,15.000 6.000 2,16.000 7.000 3,1.000 5.000 1,-12.000 7.000 2,-13.000 6.000 0,-12.000 7.000 1,-9.000 7.000 2,-2.000 9.000 2,-3.000 10.000 2,-3.000 10.000 3,-10.000 10.000 2,-16.000 13.000-1,-15.000 12.000 0,-15.000 13.000-1,-15.000 7.000 1,-12.000 4.000-2,-13.000 3.000 0,-12.000 3.000 0,-9.000-1.000-1,-2.000-2.000 0,-3.000-3.000 0,-3.000-3.000 0,2.000-7.000 0,10.000-9.000-2,10.000-10.000-2,9.000-8.000-1,9.000-9.000-2,9.000-6.000 1,10.000-6.000 0,10.000-6.000 1,11.000-7.000-2,17.000-6.000-2,15.000-6.000-1,16.000-6.000-3,7.000-7.000-1,1.000-6.000 1,-1.000-6.000-1,1.000-6.000 1,-3.000-2.000 0,-2.000 3.000-1,-3.000 3.000-1,-3.000 4.000-1,-6.000 1.000 0,-5.000 0.000 1,-7.000 0.000 3,-5.000 0.000 0,-6.000-2.000 2,-3.000-3.000 1,-3.000-3.000 2,-2.000-2.000 0,-6.000-3.000 1,-6.000 1.000-1,-6.000-1.000 0,-6.000 1.000-1,-2.000 2.000 4,3.000 7.000 8,3.000 6.000 9,4.000 7.000 9,1.000 5.000 2,0.000 7.000-2,0.000 6.000-3,0.000 7.000-2,0.000 11.000 1,0.000 20.000 5,0.000 18.000 6,0.000 20.000 4,1.000 11.000 2,4.000 7.000-4,3.000 6.000-3,3.000 7.000-4,1.000 0.000-3,1.000-2.000-3,-1.000-3.000-3,1.000-3.000-3,1.000-2.000-1,3.000 0.000-3,3.000 0.000-2,4.000 0.000-2,5.000-7.000-2,10.000-11.000-1,10.000-14.000-3,9.000-11.000-1,9.000-12.000-5,9.000-9.000-4,10.000-10.000-5,10.000-8.000-5,11.000-15.000-1,17.000-19.000 0,15.000-18.000 2,16.000-19.000 1,13.000-19.000-2,14.000-19.000-8,11.000-18.000-6,14.000-19.000-6,-1.000-15.000-5,-12.000-8.000-2,-13.000-10.000-2,-12.000-9.000-1,-19.000 7.000 3,-25.000 26.000 9,-25.000 24.000 9,-25.000 26.000 9</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40"/>
    </inkml:context>
    <inkml:brush xml:id="br0">
      <inkml:brushProperty name="width" value="0.0424437336623669" units="cm"/>
      <inkml:brushProperty name="height" value="0.0424437336623669" units="cm"/>
      <inkml:brushProperty name="color" value="#00bff3"/>
      <inkml:brushProperty name="ignorePressure" value="0"/>
    </inkml:brush>
  </inkml:definitions>
  <inkml:trace contextRef="#ctx0" brushRef="#br0">84550.000 11550.000 518,'89.000'-157.000'0,"-22.000"39.000"0,-22.000 36.000 0,-21.000 39.000 0,-7.000 13.000 5,9.000-9.000 11,10.000-10.000 11,10.000-8.000 10,-3.000 10.000 5,-11.000 31.000-3,-14.000 32.000-3,-11.000 31.000-2,-17.000 26.000-3,-18.000 22.000-5,-19.000 22.000-3,-18.000 23.000-4,-12.000 8.000-4,-3.000-3.000-3,-3.000-3.000-4,-2.000-2.000-3,-1.000-8.000-3,3.000-8.000-4,3.000-10.000-4,4.000-9.000-2,24.000-20.000-7,47.000-27.000-10,47.000-28.000-9,48.000-28.000-10,25.000-18.000 0,7.000-6.000 7,6.000-6.000 6,7.000-6.000 9,-4.000-1.000 4,-12.000 7.000 2,-13.000 6.000 3,-12.000 7.000 1,-15.000 4.000 2,-15.000 3.000 0,-15.000 3.000 0,-16.000 4.000 0,-15.000 1.000 7,-11.000 0.000 14,-14.000 0.000 16,-11.000 0.000 14,-12.000 6.000 5,-9.000 13.000-6,-10.000 12.000-7,-8.000 13.000-5,-9.000 9.000-9,-6.000 6.000-10,-6.000 7.000-11,-6.000 6.000-10,-9.000 4.000-6,-8.000 4.000 0,-10.000 3.000 0,-9.000 3.000 0,-9.000 1.000 0,-5.000 1.000 1,-7.000-1.000 2,-5.000 1.000 1,0.000-3.000 4,10.000-2.000 3,10.000-3.000 5,9.000-3.000 5,13.000-9.000 3,20.000-11.000 4,18.000-14.000 4,20.000-11.000 3,28.000-15.000 2,42.000-16.000 1,40.000-15.000 3,41.000-15.000 1,26.000-11.000-3,13.000-2.000-7,12.000-3.000-6,13.000-3.000-6,4.000-2.000-4,-3.000 0.000-2,-3.000 0.000-1,-2.000 0.000-1,-9.000 3.000-2,-12.000 6.000 0,-13.000 7.000 0,-12.000 6.000-2,-16.000 4.000 1,-19.000 4.000 0,-18.000 3.000 1,-19.000 3.000 0,-13.000-1.000-1,-6.000-2.000-5,-6.000-3.000-3,-6.000-3.000-4,-12.000-7.000-1,-15.000-9.000 4,-15.000-10.000 2,-16.000-8.000 3,-8.000-3.000 2,0.000 7.000 3,0.000 6.000 2,0.000 7.000 3,-2.000 5.000 3,-3.000 7.000 5,-3.000 6.000 5,-2.000 7.000 6,-1.000 5.000 3,3.000 7.000 4,3.000 6.000 2,4.000 7.000 2,-3.000 8.000 3,-5.000 14.000 0,-7.000 11.000 0,-5.000 14.000 0,-6.000 8.000-1,-3.000 7.000-4,-3.000 6.000-2,-2.000 7.000-4,-5.000 5.000-2,-2.000 7.000-2,-3.000 6.000-1,-3.000 7.000-3,-4.000 5.000-2,-3.000 7.000-2,-3.000 6.000-3,-2.000 7.000-2,3.000-4.000-4,14.000-12.000-3,11.000-13.000-5,14.000-12.000-4,24.000-19.000-7,38.000-25.000-11,37.000-25.000-9,38.000-25.000-12,31.000-27.000-1,25.000-28.000 4,25.000-28.000 6,25.000-27.000 5,9.000-11.000 6,-6.000 10.000 4,-6.000 10.000 6,-6.000 9.000 4,-9.000 9.000 6,-8.000 9.000 5,-10.000 10.000 5,-9.000 10.000 6,-13.000 8.000 6,-16.000 10.000 5,-15.000 10.000 7,-15.000 9.000 6,-17.000 10.000 6,-15.000 14.000 5,-15.000 11.000 6,-16.000 14.000 5,-13.000 8.000-2,-9.000 7.000-9,-10.000 6.000-9,-8.000 7.000-9,-8.000 0.000-7,-2.000-2.000-6,-3.000-3.000-4,-3.000-3.000-6,-2.000-2.000-4,0.000 0.000-5,0.000 0.000-3,0.000 0.000-4,3.000-4.000-3,6.000-5.000 0,7.000-7.000 0,6.000-5.000-1,4.000-3.000 2,4.000 4.000 4,3.000 3.000 3,3.000 3.000 3,3.000-1.000 3,3.000-2.000 2,3.000-3.000 1,4.000-3.000 2,1.000-1.000 2,0.000 4.000-2,0.000 3.000 1,0.000 3.000-1,-8.000 1.000 1,-16.000 1.000 0,-15.000-1.000 0,-15.000 1.000 1,-14.000-3.000 0,-8.000-2.000 3,-10.000-3.000 2,-9.000-3.000 1,-2.000-2.000 4,6.000 0.000 3,7.000 0.000 5,6.000 0.000 3,29.000-5.000 2,54.000-9.000-1,53.000-10.000 0,53.000-8.000-2,24.000-8.000-5,-2.000-2.000-9,-3.000-3.000-10,-3.000-3.000-9,-9.000-1.000-6,-11.000 4.000-1,-14.000 3.000-1,-11.000 3.000-1,-20.000 4.000 3,-24.000 7.000 8,-26.000 6.000 7,-24.000 7.000 8,-21.000 4.000 6,-16.000 3.000 4,-15.000 3.000 3,-15.000 4.000 3,-6.000 1.000 2,7.000 0.000-1,6.000 0.000 0,7.000 0.000-2,5.000 0.000 0,7.000 0.000 0,6.000 0.000-1,7.000 0.000 0,16.000-2.000-4,29.000-3.000-10,28.000-3.000-8,28.000-2.000-9,9.000-3.000-3,-9.000 1.000 4,-10.000-1.000 2,-8.000 1.000 3,-4.000-1.000 3,3.000 1.000 3,3.000-1.000 2,4.000 1.000 3,-4.000 1.000 2,-9.000 3.000 3,-10.000 3.000 2,-8.000 4.000 3,-11.000 5.000 2,-8.000 10.000 0,-10.000 10.000 1,-9.000 9.000 1,-13.000 9.000 0,-16.000 9.000-1,-15.000 10.000-1,-15.000 10.000 0,-12.000 10.000-2,-6.000 13.000-4,-6.000 12.000-2,-6.000 13.000-3,-13.000 9.000-5,-19.000 6.000-3,-18.000 7.000-5,-19.000 6.000-4,-15.000 1.000-5,-8.000-3.000-2,-10.000-3.000-4,-9.000-2.000-4,1.000-11.000-3,13.000-15.000-2,12.000-15.000-4,13.000-16.000-4,20.000-18.000 0,28.000-18.000 1,28.000-19.000 2,29.000-18.000 0</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41"/>
    </inkml:context>
    <inkml:brush xml:id="br0">
      <inkml:brushProperty name="width" value="0.0499043241143227" units="cm"/>
      <inkml:brushProperty name="height" value="0.0499043241143227" units="cm"/>
      <inkml:brushProperty name="color" value="#00bff3"/>
      <inkml:brushProperty name="ignorePressure" value="0"/>
    </inkml:brush>
  </inkml:definitions>
  <inkml:trace contextRef="#ctx0" brushRef="#br0">86750.000 13200.000 440,'7.000'-44.000'5,"17.000"13.000"9,15.000 12.000 8,16.000 13.000 10,16.000 4.000 3,20.000-3.000-2,18.000-3.000-4,20.000-2.000-1,13.000-5.000-6,9.000-2.000-6,10.000-3.000-8,10.000-3.000-6,-3.000-1.000-4,-11.000 4.000-1,-14.000 3.000-2,-11.000 3.000-1,-17.000 1.000-3,-18.000 1.000-4,-19.000-1.000-3,-18.000 1.000-5,-15.000-3.000-2,-9.000-2.000 0,-10.000-3.000 1,-8.000-3.000 0,-14.000-9.000 2,-15.000-11.000 2,-15.000-14.000 2,-16.000-11.000 4,-12.000-11.000 2,-5.000-5.000 5,-7.000-7.000 5,-5.000-5.000 4,-4.000-1.000 2,0.000 6.000 1,0.000 7.000 1,0.000 6.000 0,3.000 4.000 3,6.000 4.000 4,7.000 3.000 3,6.000 3.000 5,6.000 7.000 2,6.000 14.000 2,7.000 11.000 1,6.000 14.000 3,3.000 19.000 0,0.000 29.000 1,0.000 28.000 2,0.000 28.000 0,1.000 18.000-2,4.000 10.000-2,3.000 10.000-4,3.000 9.000-4,-1.000 2.000-2,-2.000-2.000-2,-3.000-3.000-2,-3.000-3.000-2,-1.000-1.000-2,4.000 4.000-2,3.000 3.000-2,3.000 3.000-3,1.000 1.000-2,1.000 1.000-1,-1.000-1.000-4,1.000 1.000-1,-1.000-6.000-3,1.000-8.000-3,-1.000-10.000-4,1.000-9.000-4,-1.000-12.000-3,1.000-11.000-1,-1.000-14.000-4,1.000-11.000-1,-4.000-14.000-2,-6.000-11.000 0,-6.000-14.000 0,-6.000-11.000 0,-4.000-12.000 0,1.000-9.000 2,-1.000-10.000 0,1.000-8.000 1,-1.000-17.000 1,1.000-21.000 0,-1.000-22.000 1,1.000-22.000 0,-1.000-16.000 1,1.000-9.000 2,-1.000-10.000 3,1.000-8.000 2,4.000 0.000 1,9.000 14.000 1,10.000 11.000 0,10.000 14.000 1,4.000 11.000 4,0.000 14.000 5,0.000 11.000 7,0.000 14.000 7,4.000 10.000 4,10.000 9.000 5,10.000 10.000 2,9.000 10.000 5,6.000 5.000 0,3.000 4.000-1,3.000 3.000-3,4.000 3.000-2,2.000 3.000-2,4.000 3.000-4,3.000 3.000-3,3.000 4.000-4,6.000-1.000-2,9.000-3.000-2,10.000-3.000-2,10.000-2.000-2,2.000-3.000-3,-3.000 1.000-2,-3.000-1.000-4,-2.000 1.000-2,-8.000 1.000-3,-8.000 3.000-1,-10.000 3.000-2,-9.000 4.000-2,-23.000 4.000 1,-33.000 6.000 3,-35.000 7.000 3,-34.000 6.000 4,-26.000 7.000 3,-15.000 10.000 6,-15.000 10.000 4,-16.000 9.000 6,-5.000 6.000 2,6.000 3.000 1,7.000 3.000 0,6.000 4.000 0,10.000-3.000 0,17.000-5.000 0,15.000-7.000 0,16.000-5.000-1,27.000-6.000-5,42.000-3.000-12,40.000-3.000-13,41.000-2.000-11,26.000-11.000-5,13.000-15.000 2,12.000-15.000 1,13.000-16.000 3,4.000-7.000 2,-3.000 4.000 3,-3.000 3.000 2,-2.000 3.000 2,-14.000 3.000 5,-21.000 3.000 6,-22.000 3.000 5,-22.000 4.000 7,-16.000 5.000 5,-9.000 10.000 5,-10.000 10.000 4,-8.000 9.000 4,-18.000 7.000 1,-25.000 7.000-1,-25.000 6.000-3,-25.000 7.000-3,-16.000 5.000-2,-6.000 7.000-5,-6.000 6.000-5,-6.000 7.000-5,-2.000 2.000-2,3.000 1.000 0,3.000-1.000 1,4.000 1.000 1,1.000-3.000-3,0.000-2.000-5,0.000-3.000-5,0.000-3.000-5,1.000-7.000-2,4.000-9.000 1,3.000-10.000 0,3.000-8.000 2,3.000-6.000 4,3.000 1.000 6,3.000-1.000 7,4.000 1.000 8,7.000-1.000 2,13.000 1.000 2,12.000-1.000-1,13.000 1.000 1,7.000-1.000 2,4.000 1.000 3,3.000-1.000 3,3.000 1.000 4,4.000 1.000 0,7.000 3.000 1,6.000 3.000-1,7.000 4.000 0,7.000 1.000-1,9.000 0.000-3,10.000 0.000-3,10.000 0.000-2,4.000-2.000-3,0.000-3.000-2,0.000-3.000-2,0.000-2.000-2,0.000-5.000-1,0.000-2.000 0,0.000-3.000 0,0.000-3.000 0,-4.000-2.000-5,-5.000 0.000-9,-7.000 0.000-10,-5.000 0.000-10,-3.000-10.000-7,4.000-18.000-3,3.000-19.000-5,3.000-18.000-4,1.000-20.000 1,1.000-18.000 8,-1.000-19.000 5,1.000-18.000 8,-1.000-10.000 5,1.000 0.000 6,-1.000 0.000 5,1.000 0.000 7,1.000 4.000 1,3.000 10.000-1,3.000 10.000 0,4.000 9.000-1,2.000 10.000 3,4.000 14.000 9,3.000 11.000 9,3.000 14.000 9,-2.000 8.000 4,-6.000 7.000 2,-6.000 6.000 2,-6.000 7.000 1,-6.000 7.000-1,-2.000 9.000-4,-3.000 10.000-3,-3.000 10.000-4,-6.000 10.000-3,-5.000 13.000-3,-7.000 12.000-3,-5.000 13.000-2,-14.000 7.000-2,-18.000 4.000-1,-19.000 3.000-1,-18.000 3.000-1,-17.000 3.000-1,-11.000 3.000-4,-14.000 3.000-3,-11.000 4.000-3,-12.000-4.000-2,-9.000-9.000-2,-10.000-10.000-2,-8.000-8.000-1,-1.000-11.000-1,9.000-8.000 1,10.000-10.000 3,10.000-9.000 1,11.000-7.000 2,17.000-3.000 2,15.000-3.000 2,16.000-2.000 3,13.000-9.000 0,14.000-12.000-2,11.000-13.000-1,14.000-12.000-1,24.000-13.000-3,38.000-12.000-3,37.000-13.000-3,38.000-12.000-3,29.000-16.000-1,22.000-19.000 1,22.000-18.000 1,23.000-19.000 2,11.000-8.000-2,4.000 3.000-3,3.000 3.000-4,3.000 4.000-4,-5.000 8.000 2,-12.000 17.000 5,-13.000 15.000 6,-12.000 16.000 7,-18.000 15.000 1,-21.000 16.000-2,-22.000 15.000-1,-22.000 17.000-2,-21.000 10.000 7,-18.000 6.000 15,-19.000 7.000 15,-18.000 6.000 16,-12.000 7.000 6,-3.000 10.000-6,-3.000 10.000-4,-2.000 9.000-6,-5.000 9.000-2,-2.000 9.000-3,-3.000 10.000-1,-3.000 10.000-3,-1.000 7.000-2,4.000 6.000-4,3.000 7.000-3,3.000 6.000-4,3.000 1.000-1,3.000-3.000-1,3.000-3.000 1,4.000-2.000-1,-3.000-3.000-1,-5.000 1.000-4,-7.000-1.000-3,-5.000 1.000-3,-9.000-3.000-3,-9.000-2.000-1,-10.000-3.000-2,-8.000-3.000-2,-15.000-4.000-1,-19.000-3.000-1,-18.000-3.000 0,-19.000-2.000-2,-15.000-6.000-1,-8.000-6.000 0,-10.000-6.000-2,-9.000-6.000 0,-5.000-7.000-1,0.000-6.000-2,0.000-6.000-1,0.000-6.000-2,7.000-9.000-1,17.000-8.000-3,15.000-10.000-2,16.000-9.000-3,15.000-12.000 0,16.000-11.000-1,15.000-14.000 1,17.000-11.000 1,13.000-9.000 0,13.000-3.000 4,12.000-3.000 3,13.000-2.000 2,10.000 2.000 3,10.000 9.000 3,10.000 10.000 3,9.000 10.000 3,2.000 8.000 3,-2.000 10.000 5,-3.000 10.000 5,-3.000 9.000 5,-2.000 6.000 4,0.000 3.000 6,0.000 3.000 5,0.000 4.000 5,3.000 7.000 4,6.000 13.000 2,7.000 12.000 3,6.000 13.000 3,4.000 7.000-1,4.000 4.000-4,3.000 3.000-4,3.000 3.000-4,1.000 3.000-2,1.000 3.000 1,-1.000 3.000-1,1.000 4.000 1,-1.000-1.000-3,1.000-3.000-3,-1.000-3.000-4,1.000-2.000-4,-6.000-3.000-3,-8.000 1.000-2,-10.000-1.000-3,-9.000 1.000-1,-9.000-4.000-1,-5.000-6.000-1,-7.000-6.000 0,-5.000-6.000-1,-12.000-13.000-11,-16.000-19.000-24,-15.000-18.000-23,-15.000-19.000-23,-6.000-8.000-9,7.000 3.000 8,6.000 3.000 8,7.000 4.000 7</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47"/>
    </inkml:context>
    <inkml:brush xml:id="br0">
      <inkml:brushProperty name="width" value="0.0383190587162971" units="cm"/>
      <inkml:brushProperty name="height" value="0.0383190587162971" units="cm"/>
      <inkml:brushProperty name="color" value="#00bff3"/>
      <inkml:brushProperty name="ignorePressure" value="0"/>
    </inkml:brush>
  </inkml:definitions>
  <inkml:trace contextRef="#ctx0" brushRef="#br0">85000.000 13750.000 574,'-36.000'-11.000'45,"28.000"28.000"11,28.000 28.000 10,29.000 29.000 10,16.000 16.000-4,7.000 7.000-18,6.000 6.000-18,7.000 7.000-19,4.000 7.000-13,3.000 9.000-12,3.000 10.000-10,4.000 10.000-10,-4.000 4.000-6,-9.000 0.000-2,-10.000 0.000-2,-8.000 0.000-1,-12.000-13.000-1,-12.000-24.000 4,-13.000-26.000 2,-12.000-24.000 3,-7.000-15.000 0,1.000-3.000 0,-1.000-3.000 0,1.000-2.000-2</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47"/>
    </inkml:context>
    <inkml:brush xml:id="br0">
      <inkml:brushProperty name="width" value="0.0367684736847878" units="cm"/>
      <inkml:brushProperty name="height" value="0.0367684736847878" units="cm"/>
      <inkml:brushProperty name="color" value="#00bff3"/>
      <inkml:brushProperty name="ignorePressure" value="0"/>
    </inkml:brush>
  </inkml:definitions>
  <inkml:trace contextRef="#ctx0" brushRef="#br0">93900.000 13550.000 598,'46.000'-66.000'78,"-5.000"19.000"-18,-7.000 19.000-18,-5.000 19.000-18,2.000 9.000-10,13.000 0.000 0,12.000 0.000-1,13.000 0.000-1,4.000 3.000 0,-3.000 6.000 0,-3.000 7.000 0,-2.000 6.000 0,-6.000 4.000-1,-6.000 4.000 0,-6.000 3.000-3,-6.000 3.000 0,-9.000 1.000-1,-8.000 1.000-2,-10.000-1.000 0,-9.000 1.000-1,-9.000 4.000-2,-5.000 9.000-1,-7.000 10.000-1,-5.000 10.000-1,-12.000 5.000-1,-16.000 4.000 1,-15.000 3.000 1,-15.000 3.000 1,-14.000 3.000-2,-8.000 3.000-6,-10.000 3.000-6,-9.000 4.000-6,-7.000-3.000-1,-3.000-5.000 3,-3.000-7.000 4,-2.000-5.000 3,3.000-9.000 3,14.000-9.000 3,11.000-10.000 1,14.000-8.000 3,10.000-8.000 2,9.000-2.000 3,10.000-3.000 1,10.000-3.000 2,21.000-4.000 2,34.000-3.000 1,35.000-3.000 2,35.000-2.000 1,19.000-5.000 1,7.000-2.000-2,6.000-3.000-1,7.000-3.000-2,2.000-2.000 0,1.000 0.000-2,-1.000 0.000-1,1.000 0.000-2,-4.000-2.000-2,-6.000-3.000-6,-6.000-3.000-4,-6.000-2.000-4,-9.000-1.000-6,-8.000 3.000-5,-10.000 3.000-5,-9.000 4.000-6,-9.000 1.000-2,-5.000 0.000 0,-7.000 0.000 0,-5.000 0.000 1,-3.000 0.000 0,4.000 0.000-1,3.000 0.000 2,3.000 0.000-1,-1.000 0.000 3,-2.000 0.000 3,-3.000 0.000 5,-3.000 0.000 4</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48"/>
    </inkml:context>
    <inkml:brush xml:id="br0">
      <inkml:brushProperty name="width" value="0.042510561645031" units="cm"/>
      <inkml:brushProperty name="height" value="0.042510561645031" units="cm"/>
      <inkml:brushProperty name="color" value="#00bff3"/>
      <inkml:brushProperty name="ignorePressure" value="0"/>
    </inkml:brush>
  </inkml:definitions>
  <inkml:trace contextRef="#ctx0" brushRef="#br0">96650.000 14700.000 517,'23.000'-68.000'0,"-3.000"17.000"0,-3.000 15.000 0,-2.000 16.000 0,-3.000 2.000 3,1.000-8.000 7,-1.000-10.000 5,1.000-9.000 8,1.000-4.000 1,3.000 4.000 0,3.000 3.000 0,4.000 3.000-2,-1.000 3.000-2,-3.000 3.000-4,-3.000 3.000-4,-2.000 4.000-5,-5.000-1.000-1,-2.000-3.000-1,-3.000-3.000-1,-3.000-2.000 0,-4.000-1.000-2,-3.000 3.000 0,-3.000 3.000-2,-2.000 4.000 0,-8.000 2.000-1,-8.000 4.000 0,-10.000 3.000 2,-9.000 3.000-1,-9.000 3.000 3,-5.000 3.000 2,-7.000 3.000 3,-5.000 4.000 2,-9.000 7.000 2,-9.000 13.000 1,-10.000 12.000 1,-8.000 13.000 0,-4.000 10.000 0,3.000 10.000 1,3.000 10.000 0,4.000 9.000 0,7.000 2.000-1,13.000-2.000-4,12.000-3.000-1,13.000-3.000-4,9.000-4.000-2,6.000-3.000-1,7.000-3.000-1,6.000-2.000-1,4.000-5.000-2,4.000-2.000 0,3.000-3.000 0,3.000-3.000 0,9.000-4.000-4,16.000-3.000-6,15.000-3.000-7,17.000-2.000-6,13.000-9.000-1,13.000-12.000 3,12.000-13.000 4,13.000-12.000 3,7.000-12.000 0,4.000-8.000 0,3.000-10.000-2,3.000-9.000-1,-4.000-9.000 0,-8.000-5.000 0,-10.000-7.000 0,-9.000-5.000 1,-10.000-4.000 1,-9.000 0.000 3,-10.000 0.000 3,-8.000 0.000 2,-9.000 3.000 4,-6.000 6.000 5,-6.000 7.000 6,-6.000 6.000 6,-7.000 12.000 7,-6.000 19.000 11,-6.000 19.000 11,-6.000 19.000 10,-6.000 16.000 0,-2.000 17.000-7,-3.000 15.000-8,-3.000 16.000-9,-1.000 5.000-5,4.000-2.000-2,3.000-3.000-2,3.000-3.000-3,1.000-2.000-2,1.000 0.000-2,-1.000 0.000-3,1.000 0.000-2,4.000 0.000-3,9.000 0.000-6,10.000 0.000-5,10.000 0.000-4,10.000-5.000-4,13.000-9.000 0,12.000-10.000-2,13.000-8.000 0,9.000-9.000-6,6.000-6.000-8,7.000-6.000-9,6.000-6.000-9,-1.000-6.000-1,-5.000-2.000 8,-7.000-3.000 6,-5.000-3.000 8,-9.000-2.000 2,-9.000 0.000-1,-10.000 0.000-1,-8.000 0.000-2</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49"/>
    </inkml:context>
    <inkml:brush xml:id="br0">
      <inkml:brushProperty name="width" value="0.0458200499415398" units="cm"/>
      <inkml:brushProperty name="height" value="0.0458200499415398" units="cm"/>
      <inkml:brushProperty name="color" value="#00bff3"/>
      <inkml:brushProperty name="ignorePressure" value="0"/>
    </inkml:brush>
  </inkml:definitions>
  <inkml:trace contextRef="#ctx0" brushRef="#br0">100050.000 12850.000 480,'26.000'-44.000'2,"4.000"13.000"7,3.000 12.000 5,3.000 13.000 5,3.000 6.000 3,3.000 0.000-2,3.000 0.000-1,4.000 0.000-1,-1.000 1.000-2,-3.000 4.000 0,-3.000 3.000-2,-2.000 3.000-1,-5.000 6.000 0,-2.000 9.000-1,-3.000 10.000 0,-3.000 10.000 0,-4.000 5.000-1,-3.000 4.000-1,-3.000 3.000 0,-2.000 3.000-1,-3.000-1.000 0,1.000-2.000 1,-1.000-3.000 0,1.000-3.000 0,-6.000-2.000 0,-8.000 0.000-3,-10.000 0.000-1,-9.000 0.000-4,-9.000 1.000 0,-5.000 4.000-2,-7.000 3.000-1,-5.000 3.000-1,-9.000 3.000-1,-9.000 3.000 1,-10.000 3.000 0,-8.000 4.000 0,-9.000 2.000-1,-6.000 4.000-5,-6.000 3.000-5,-6.000 3.000-5,-1.000-4.000-1,7.000-8.000 1,6.000-10.000 0,7.000-9.000 1,7.000-10.000 1,9.000-9.000-2,10.000-10.000 0,10.000-8.000-1,8.000-18.000-2,10.000-25.000-4,10.000-25.000-4,9.000-25.000-4,12.000-15.000 1,16.000-2.000 5,15.000-3.000 6,17.000-3.000 6,5.000-1.000 5,-3.000 4.000 3,-3.000 3.000 3,-2.000 3.000 4,-5.000 7.000 3,-2.000 14.000 3,-3.000 11.000 3,-3.000 14.000 3,-4.000 8.000 1,-3.000 7.000-1,-3.000 6.000-1,-2.000 7.000-1,-5.000 7.000 6,-2.000 9.000 15,-3.000 10.000 13,-3.000 10.000 15,-2.000 7.000 2,0.000 6.000-8,0.000 7.000-10,0.000 6.000-7,-2.000 9.000-7,-3.000 13.000-3,-3.000 12.000-2,-2.000 13.000-4,-6.000 12.000-2,-6.000 13.000-2,-6.000 12.000-1,-6.000 13.000-1,-9.000 12.000-4,-8.000 13.000-2,-10.000 12.000-4,-9.000 13.000-4,-9.000 15.000-1,-5.000 19.000 1,-7.000 19.000 0,-5.000 19.000 1,-1.000 12.000-4,6.000 6.000-11,7.000 7.000-10,6.000 6.000-11,4.000-7.000-9,4.000-18.000-7,3.000-19.000-8,3.000-18.000-8,4.000-21.000 0,7.000-22.000 8,6.000-22.000 8,7.000-21.000 7,5.000-26.000 9,7.000-28.000 7,6.000-28.000 9,7.000-27.000 7</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50"/>
    </inkml:context>
    <inkml:brush xml:id="br0">
      <inkml:brushProperty name="width" value="0.0521303787827492" units="cm"/>
      <inkml:brushProperty name="height" value="0.0521303787827492" units="cm"/>
      <inkml:brushProperty name="color" value="#00bff3"/>
      <inkml:brushProperty name="ignorePressure" value="0"/>
    </inkml:brush>
  </inkml:definitions>
  <inkml:trace contextRef="#ctx0" brushRef="#br0">101200.000 13850.000 422,'70.000'-47.000'-2,"-9.000"6.000"-3,-10.000 7.000-4,-8.000 6.000-3,-6.000 4.000 3,1.000 4.000 9,-1.000 3.000 9,1.000 3.000 9,-3.000 3.000 4,-2.000 3.000-2,-3.000 3.000-1,-3.000 4.000-2,-2.000 5.000 0,0.000 10.000 0,0.000 10.000 1,0.000 9.000 2,-4.000 7.000-1,-5.000 7.000 0,-7.000 6.000 0,-5.000 7.000-1,-11.000 4.000-1,-11.000 3.000 0,-14.000 3.000-2,-11.000 4.000 0,-11.000 4.000-2,-5.000 6.000-1,-7.000 7.000-1,-5.000 6.000-1,-6.000-1.000-1,-3.000-5.000-2,-3.000-7.000-1,-2.000-5.000-1,2.000-6.000-2,9.000-3.000-2,10.000-3.000-1,10.000-2.000-2,5.000-8.000-2,4.000-8.000 0,3.000-10.000-1,3.000-9.000-2,17.000-18.000-3,31.000-24.000-6,32.000-26.000-6,31.000-24.000-5,20.000-17.000-2,9.000-5.000 4,10.000-7.000 5,10.000-5.000 4,0.000 0.000 2,-5.000 10.000 0,-7.000 10.000 0,-5.000 9.000-1,-9.000 6.000 2,-9.000 3.000 5,-10.000 3.000 5,-8.000 4.000 3,-11.000 7.000 9,-8.000 13.000 9,-10.000 12.000 11,-9.000 13.000 11,-7.000 12.000 2,-3.000 13.000-6,-3.000 12.000-5,-2.000 13.000-6,-8.000 10.000-3,-8.000 10.000-1,-10.000 10.000-1,-9.000 9.000-1,-7.000 4.000-1,-3.000 1.000-2,-3.000-1.000-3,-2.000 1.000-2,-3.000-6.000-2,1.000-8.000-2,-1.000-10.000-2,1.000-9.000-2,15.000-20.000-9,31.000-27.000-16,32.000-28.000-15,31.000-28.000-17,7.000-10.000-2,-15.000 9.000 12,-15.000 10.000 10,-16.000 10.000 11,1.000-4.000 6,19.000-16.000 0,19.000-15.000 0,19.000-15.000 0,4.000-6.000 2,-9.000 7.000 2,-10.000 6.000 4,-8.000 7.000 3,-11.000 7.000 3,-8.000 9.000 5,-10.000 10.000 4,-9.000 10.000 5,-9.000 14.000 8,-5.000 23.000 14,-7.000 22.000 13,-5.000 22.000 14,-6.000 13.000 1,-3.000 7.000-9,-3.000 6.000-10,-2.000 7.000-10,-3.000-1.000-6,1.000-6.000-6,-1.000-6.000-3,1.000-6.000-6,-1.000-4.000-2,1.000 1.000-2,-1.000-1.000-1,1.000 1.000-1,-1.000-3.000-1,1.000-2.000 1,-1.000-3.000 1,1.000-3.000 0,-3.000-2.000-13,-2.000 0.000-23,-3.000 0.000-25,-3.000 0.000-24</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1T06:07:50"/>
    </inkml:context>
    <inkml:brush xml:id="br0">
      <inkml:brushProperty name="width" value="0.0305178426206112" units="cm"/>
      <inkml:brushProperty name="height" value="0.0305178426206112" units="cm"/>
      <inkml:brushProperty name="color" value="#00bff3"/>
      <inkml:brushProperty name="ignorePressure" value="0"/>
    </inkml:brush>
  </inkml:definitions>
  <inkml:trace contextRef="#ctx0" brushRef="#br0">104200.000 16100.000 720,'25.000'-44.000'76,"0.000"13.000"-5,0.000 12.000-3,0.000 13.000-3</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2"/>
    </inkml:context>
    <inkml:brush xml:id="br0">
      <inkml:brushProperty name="width" value="0.0267805922776461" units="cm"/>
      <inkml:brushProperty name="height" value="0.0267805922776461" units="cm"/>
      <inkml:brushProperty name="color" value="#00bff3"/>
      <inkml:brushProperty name="ignorePressure" value="0"/>
    </inkml:brush>
  </inkml:definitions>
  <inkml:trace contextRef="#ctx0" brushRef="#br0">67050.000 11950.000 821,'18.000'-44.000'8,"-11.000"13.000"16,-14.000 12.000 16,-11.000 13.000 16,-4.000 9.000-11,6.000 6.000-40,7.000 7.000-37,6.000 6.000-40</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4"/>
    </inkml:context>
    <inkml:brush xml:id="br0">
      <inkml:brushProperty name="width" value="0.0376366265118122" units="cm"/>
      <inkml:brushProperty name="height" value="0.0376366265118122" units="cm"/>
      <inkml:brushProperty name="color" value="#00bff3"/>
      <inkml:brushProperty name="ignorePressure" value="0"/>
    </inkml:brush>
  </inkml:definitions>
  <inkml:trace contextRef="#ctx0" brushRef="#br0">8450.000 19950.000 584,'-4.000'-77.000'9,"-5.000"47.000"20,-7.000 47.000 17,-5.000 48.000 20,-4.000 25.000 2,0.000 7.000-14,0.000 6.000-13,0.000 7.000-15,0.000 0.000-9,0.000-2.000-6,0.000-3.000-5,0.000-3.000-7,1.000-2.000-3,4.000 0.000-2,3.000 0.000-2,3.000 0.000-3,1.000-4.000-1,1.000-5.000-2,-1.000-7.000-2,1.000-5.000-3,5.000-17.000-4,14.000-24.000-8,11.000-26.000-7,14.000-24.000-8,5.000-21.000-2,1.000-16.000 4,-1.000-15.000 4,1.000-15.000 4,-4.000-11.000 5,-6.000-2.000 6,-6.000-3.000 6,-6.000-3.000 6,-4.000-2.000 4,1.000 0.000 2,-1.000 0.000 2,1.000 0.000 2,-1.000 3.000 3,1.000 6.000 2,-1.000 7.000 3,1.000 6.000 3,-1.000 7.000 3,1.000 10.000 4,-1.000 10.000 4,1.000 9.000 4,-3.000 13.000 7,-2.000 20.000 10,-3.000 18.000 11,-3.000 20.000 10,-1.000 14.000-1,4.000 14.000-9,3.000 11.000-11,3.000 14.000-10,1.000 7.000-7,1.000 3.000-3,-1.000 3.000-4,1.000 4.000-2,-1.000-1.000-4,1.000-3.000-2,-1.000-3.000-3,1.000-2.000-2,-1.000-9.000-2,1.000-12.000 1,-1.000-13.000 0,1.000-12.000-1,4.000-16.000-1,9.000-19.000-3,10.000-18.000-4,10.000-19.000-5,4.000-22.000 1,0.000-25.000 1,0.000-25.000 4,0.000-25.000 1,0.000-13.000 2,0.000 1.000 0,0.000-1.000 1,0.000 1.000 0,-4.000 5.000-1,-5.000 14.000 0,-7.000 11.000 0,-5.000 14.000-2,-6.000 13.000-1,-3.000 16.000-3,-3.000 15.000-3,-2.000 17.000-2,-6.000 24.000-8,-6.000 34.000-10,-6.000 35.000-12,-6.000 35.000-11,-2.000 7.000-2,3.000-19.000 7,3.000-18.000 7,4.000-19.000 7</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4"/>
    </inkml:context>
    <inkml:brush xml:id="br0">
      <inkml:brushProperty name="width" value="0.0331045091152191" units="cm"/>
      <inkml:brushProperty name="height" value="0.0331045091152191" units="cm"/>
      <inkml:brushProperty name="color" value="#00bff3"/>
      <inkml:brushProperty name="ignorePressure" value="0"/>
    </inkml:brush>
  </inkml:definitions>
  <inkml:trace contextRef="#ctx0" brushRef="#br0">9750.000 20650.000 664,'-22.000'70.000'94,"6.000"-9.000"-21,7.000-10.000-22,6.000-8.000-20,3.000-4.000-12,0.000 3.000-2,0.000 3.000-2,0.000 4.000-2,0.000 2.000-3,0.000 4.000-3,0.000 3.000-2,0.000 3.000-4,3.000-13.000-14,6.000-28.000-25,7.000-28.000-24,6.000-27.000-25</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4"/>
    </inkml:context>
    <inkml:brush xml:id="br0">
      <inkml:brushProperty name="width" value="0.0306919254362583" units="cm"/>
      <inkml:brushProperty name="height" value="0.0306919254362583" units="cm"/>
      <inkml:brushProperty name="color" value="#00bff3"/>
      <inkml:brushProperty name="ignorePressure" value="0"/>
    </inkml:brush>
  </inkml:definitions>
  <inkml:trace contextRef="#ctx0" brushRef="#br0">10100.000 19450.000 716,'0.000'-55.000'10,"0.000"41.000"17,0.000 40.000 19,0.000 42.000 19,0.000 21.000-2,0.000 3.000-19,0.000 3.000-20,0.000 4.000-20,0.000-1.000-12,0.000-3.000-5,0.000-3.000-5,0.000-2.000-6</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4"/>
    </inkml:context>
    <inkml:brush xml:id="br0">
      <inkml:brushProperty name="width" value="0.0381826795637608" units="cm"/>
      <inkml:brushProperty name="height" value="0.0381826795637608" units="cm"/>
      <inkml:brushProperty name="color" value="#00bff3"/>
      <inkml:brushProperty name="ignorePressure" value="0"/>
    </inkml:brush>
  </inkml:definitions>
  <inkml:trace contextRef="#ctx0" brushRef="#br0">11050.000 19850.000 576,'-47.000'-38.000'20,"6.000"26.000"11,7.000 24.000 10,6.000 26.000 11,3.000 13.000 1,0.000 4.000-9,0.000 3.000-8,0.000 3.000-10,3.000 1.000-6,6.000 1.000-3,7.000-1.000-3,6.000 1.000-4,3.000-4.000-3,0.000-6.000-3,0.000-6.000-4,0.000-6.000-2,4.000-4.000-3,10.000 1.000-1,10.000-1.000-1,9.000 1.000 0,6.000-4.000-1,3.000-6.000 1,3.000-6.000 1,4.000-6.000 2,-1.000-4.000 0,-3.000 1.000 0,-3.000-1.000 1,-2.000 1.000 0,-5.000 1.000 0,-2.000 3.000 0,-3.000 3.000 0,-3.000 4.000 0,-10.000 7.000 4,-16.000 13.000 8,-15.000 12.000 8,-15.000 13.000 8,-15.000 2.000 2,-12.000-5.000-6,-13.000-7.000-6,-12.000-5.000-5,-9.000-6.000-8,-2.000-3.000-11,-3.000-3.000-9,-3.000-2.000-10,2.000-6.000-3,10.000-6.000 6,10.000-6.000 6,9.000-6.000 5,7.000-4.000-5,7.000 1.000-18,6.000-1.000-17,7.000 1.000-17</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5"/>
    </inkml:context>
    <inkml:brush xml:id="br0">
      <inkml:brushProperty name="width" value="0.0421929806470871" units="cm"/>
      <inkml:brushProperty name="height" value="0.0421929806470871" units="cm"/>
      <inkml:brushProperty name="color" value="#00bff3"/>
      <inkml:brushProperty name="ignorePressure" value="0"/>
    </inkml:brush>
  </inkml:definitions>
  <inkml:trace contextRef="#ctx0" brushRef="#br0">57200.000 3600.000 521,'25.000'-43.000'19,"0.000"17.000"4,0.000 15.000 5,0.000 16.000 3,0.000 7.000 1,0.000 1.000-5,0.000-1.000-4,0.000 1.000-6,3.000-1.000-2,6.000 1.000-3,7.000-1.000-2,6.000 1.000-2,3.000-3.000-4,0.000-2.000-5,0.000-3.000-6,0.000-3.000-4,-4.000-2.000-3,-5.000 0.000 3,-7.000 0.000 3,-5.000 0.000 1,-4.000 9.000 1,0.000 19.000 0,0.000 19.000-1,0.000 19.000-1,-4.000 10.000 4,-5.000 4.000 5,-7.000 3.000 5,-5.000 3.000 7,-9.000 3.000 2,-9.000 3.000-1,-10.000 3.000 1,-8.000 4.000-1,-3.000-3.000 1,7.000-5.000-1,6.000-7.000 0,7.000-5.000 1,4.000-9.000-1,3.000-9.000-1,3.000-10.000-2,4.000-8.000-1,5.000-11.000-3,10.000-8.000-1,10.000-10.000-3,9.000-9.000-3,9.000-9.000 0,9.000-5.000-2,10.000-7.000 1,10.000-5.000-1,4.000-8.000-2,0.000-5.000-4,0.000-7.000-5,0.000-5.000-4,-7.000-1.000-3,-11.000 6.000-3,-14.000 7.000-2,-11.000 6.000-3,-22.000 10.000-3,-27.000 17.000-6,-28.000 15.000-5,-28.000 16.000-6,-17.000 4.000 2,-2.000-6.000 8,-3.000-6.000 9,-3.000-6.000 8,-2.000-6.000 6,0.000-2.000 3,0.000-3.000 4,0.000-3.000 3,1.000-7.000 2,4.000-9.000 0,3.000-10.000 2,3.000-8.000 0,7.000-4.000 2,14.000 3.000 4,11.000 3.000 4,14.000 4.000 3,7.000 4.000 7,3.000 6.000 8,3.000 7.000 8,4.000 6.000 9,5.000 9.000 3,10.000 13.000-4,10.000 12.000-4,9.000 13.000-3,2.000 15.000-3,-2.000 19.000-2,-3.000 19.000-2,-3.000 19.000-3,-2.000 12.000-2,0.000 6.000-2,0.000 7.000-3,0.000 6.000-2,-2.000 1.000-2,-3.000-3.000-1,-3.000-3.000-1,-2.000-2.000-2,-1.000-12.000-1,3.000-19.000-1,3.000-18.000-3,4.000-19.000-1,10.000-16.000-4,19.000-12.000-4,19.000-13.000-5,19.000-12.000-6,18.000-18.000-3,19.000-21.000-4,19.000-22.000-3,19.000-22.000-4,15.000-16.000-2,13.000-9.000-1,12.000-10.000-2,13.000-8.000-2,-1.000-3.000 0,-11.000 7.000 0,-14.000 6.000 0,-11.000 7.000 0,-15.000 4.000 1,-16.000 3.000 2,-15.000 3.000 3,-15.000 4.000 2,-17.000 5.000 3,-15.000 10.000 5,-15.000 10.000 3,-16.000 9.000 5</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6"/>
    </inkml:context>
    <inkml:brush xml:id="br0">
      <inkml:brushProperty name="width" value="0.035817701369524" units="cm"/>
      <inkml:brushProperty name="height" value="0.035817701369524" units="cm"/>
      <inkml:brushProperty name="color" value="#00bff3"/>
      <inkml:brushProperty name="ignorePressure" value="0"/>
    </inkml:brush>
  </inkml:definitions>
  <inkml:trace contextRef="#ctx0" brushRef="#br0">8450.000 23000.000 614,'-4.000'-41.000'10,"-5.000"19.000"15,-7.000 19.000 14,-5.000 19.000 13,-6.000 18.000 4,-3.000 19.000-9,-3.000 19.000-9,-2.000 19.000-9,-3.000 9.000-6,1.000 0.000-3,-1.000 0.000-4,1.000 0.000-3,-4.000 4.000-4,-6.000 10.000-3,-6.000 10.000-3,-6.000 9.000-5,-1.000 1.000-4,7.000-6.000-4,6.000-6.000-6,7.000-6.000-4,5.000-12.000-5,7.000-15.000-2,6.000-15.000-3,7.000-16.000-2,8.000-29.000-5,14.000-40.000-4,11.000-40.000-6,14.000-41.000-5,3.000-12.000 3,-2.000 20.000 9,-3.000 18.000 9,-3.000 20.000 10</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6"/>
    </inkml:context>
    <inkml:brush xml:id="br0">
      <inkml:brushProperty name="width" value="0.0363420769572258" units="cm"/>
      <inkml:brushProperty name="height" value="0.0363420769572258" units="cm"/>
      <inkml:brushProperty name="color" value="#00bff3"/>
      <inkml:brushProperty name="ignorePressure" value="0"/>
    </inkml:brush>
  </inkml:definitions>
  <inkml:trace contextRef="#ctx0" brushRef="#br0">8250.000 23250.000 605,'21.000'-18.000'6,"-5.000"17.000"12,-7.000 15.000 12,-5.000 16.000 11,-3.000 12.000 4,4.000 9.000-5,3.000 10.000-6,3.000 10.000-5,1.000 4.000-4,1.000 0.000-2,-1.000 0.000-1,1.000 0.000-2,-1.000-5.000-3,1.000-9.000-2,-1.000-10.000-2,1.000-8.000-3,2.000-9.000-4,7.000-6.000-5,6.000-6.000-6,7.000-6.000-5,4.000-9.000-4,3.000-8.000-3,3.000-10.000-3,4.000-9.000-4,1.000-12.000-3,0.000-11.000-1,0.000-14.000-2,0.000-11.000-3,-2.000-6.000 0,-3.000 4.000 3,-3.000 3.000 2,-2.000 3.000 3,-6.000 6.000 2,-6.000 9.000 3,-6.000 10.000 3,-6.000 10.000 3,-6.000 11.000 13,-2.000 17.000 21,-3.000 15.000 24,-3.000 16.000 21,-2.000 10.000 5,0.000 7.000-13,0.000 6.000-13,0.000 7.000-14,0.000 2.000-9,0.000 1.000-8,0.000-1.000-7,0.000 1.000-8,0.000-1.000-7,0.000 1.000-6,0.000-1.000-6,0.000 1.000-7,0.000-4.000-6,0.000-6.000-3,0.000-6.000-4,0.000-6.000-5,3.000-7.000 0,6.000-6.000 3,7.000-6.000 2,6.000-6.000 2</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7"/>
    </inkml:context>
    <inkml:brush xml:id="br0">
      <inkml:brushProperty name="width" value="0.0361856743693352" units="cm"/>
      <inkml:brushProperty name="height" value="0.0361856743693352" units="cm"/>
      <inkml:brushProperty name="color" value="#00bff3"/>
      <inkml:brushProperty name="ignorePressure" value="0"/>
    </inkml:brush>
  </inkml:definitions>
  <inkml:trace contextRef="#ctx0" brushRef="#br0">9700.000 23800.000 607,'-46.000'48.000'88,"10.000"-3.000"-17,10.000-3.000-19,9.000-2.000-16,6.000-1.000-11,3.000 3.000-2,3.000 3.000-3,4.000 4.000-2,1.000-1.000-2,0.000-3.000-2,0.000-3.000-1,0.000-2.000-3,4.000-5.000-4,10.000-2.000-6,10.000-3.000-5,9.000-3.000-7,4.000-10.000-4,1.000-16.000-1,-1.000-15.000 0,1.000-15.000-2,1.000-11.000 1,3.000-2.000 0,3.000-3.000 1,4.000-3.000 0,-4.000-1.000 1,-9.000 4.000 1,-10.000 3.000 0,-8.000 3.000 1,-8.000 3.000 1,-2.000 3.000 4,-3.000 3.000 4,-3.000 4.000 3,-6.000 2.000 2,-5.000 4.000 1,-7.000 3.000 2,-5.000 3.000 2,-6.000 3.000 0,-3.000 3.000 0,-3.000 3.000 0,-2.000 4.000 0,-1.000 2.000-1,3.000 4.000-3,3.000 3.000-3,4.000 3.000-3,4.000 3.000-8,6.000 3.000-14,7.000 3.000-14,6.000 4.000-14</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8"/>
    </inkml:context>
    <inkml:brush xml:id="br0">
      <inkml:brushProperty name="width" value="0.0367884188890457" units="cm"/>
      <inkml:brushProperty name="height" value="0.0367884188890457" units="cm"/>
      <inkml:brushProperty name="color" value="#00bff3"/>
      <inkml:brushProperty name="ignorePressure" value="0"/>
    </inkml:brush>
  </inkml:definitions>
  <inkml:trace contextRef="#ctx0" brushRef="#br0">11200.000 23000.000 598,'-4.000'-46.000'31,"-5.000"10.000"1,-7.000 10.000-1,-5.000 9.000 2,-4.000 4.000-2,0.000 1.000 0,0.000-1.000-2,0.000 1.000 0,-2.000 2.000-3,-3.000 7.000-2,-3.000 6.000-2,-2.000 7.000-4,-1.000 4.000-1,3.000 3.000-3,3.000 3.000-2,4.000 4.000-2,1.000 2.000-2,0.000 4.000-5,0.000 3.000-2,0.000 3.000-5,0.000 1.000-1,0.000 1.000 2,0.000-1.000 0,0.000 1.000 2,3.000-1.000 0,6.000 1.000 1,7.000-1.000 0,6.000 1.000 0,7.000-1.000 1,10.000 1.000 0,10.000-1.000-1,9.000 1.000 1,4.000-3.000-2,1.000-2.000-1,-1.000-3.000-1,1.000-3.000-1,-1.000-2.000 0,1.000 0.000 0,-1.000 0.000 1,1.000 0.000 1,-3.000 0.000 1,-2.000 0.000 0,-3.000 0.000 0,-3.000 0.000 0,-7.000 3.000 1,-9.000 6.000 3,-10.000 7.000 2,-8.000 6.000 2,-9.000-1.000 0,-6.000-5.000-1,-6.000-7.000-2,-6.000-5.000-2,-7.000-1.000-3,-6.000 6.000-5,-6.000 7.000-4,-6.000 6.000-6,-4.000-1.000-4,1.000-5.000-3,-1.000-7.000-4,1.000-5.000-3,4.000-8.000-1,9.000-5.000 2,10.000-7.000 1,10.000-5.000 2,5.000-8.000-2,4.000-5.000-6,3.000-7.000-6,3.000-5.000-6</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8"/>
    </inkml:context>
    <inkml:brush xml:id="br0">
      <inkml:brushProperty name="width" value="0.0348545387387276" units="cm"/>
      <inkml:brushProperty name="height" value="0.0348545387387276" units="cm"/>
      <inkml:brushProperty name="color" value="#00bff3"/>
      <inkml:brushProperty name="ignorePressure" value="0"/>
    </inkml:brush>
  </inkml:definitions>
  <inkml:trace contextRef="#ctx0" brushRef="#br0">11400.000 23400.000 631,'71.000'-22.000'50,"-5.000"6.000"-6,-7.000 7.000-5,-5.000 6.000-7,-6.000 4.000-5,-3.000 4.000-4,-3.000 3.000-4,-2.000 3.000-4,-5.000 3.000-2,-2.000 3.000 1,-3.000 3.000 0,-3.000 4.000 1,-7.000 2.000-2,-9.000 4.000-5,-10.000 3.000-5,-8.000 3.000-3,-9.000 4.000-4,-6.000 7.000 1,-6.000 6.000-2,-6.000 7.000 0,-2.000-1.000 1,3.000-6.000 1,3.000-6.000 2,4.000-6.000 1,2.000-6.000 2,4.000-2.000 2,3.000-3.000 1,3.000-3.000 2,10.000-6.000 1,20.000-5.000-1,18.000-7.000 1,20.000-5.000-2,8.000-4.000 1,1.000 0.000-3,-1.000 0.000 0,1.000 0.000-2,-4.000 0.000-2,-6.000 0.000-5,-6.000 0.000-4,-6.000 0.000-4,-4.000 1.000-13,1.000 4.000-18,-1.000 3.000-20,1.000 3.000-19</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9"/>
    </inkml:context>
    <inkml:brush xml:id="br0">
      <inkml:brushProperty name="width" value="0.0394547395408154" units="cm"/>
      <inkml:brushProperty name="height" value="0.0394547395408154" units="cm"/>
      <inkml:brushProperty name="color" value="#00bff3"/>
      <inkml:brushProperty name="ignorePressure" value="0"/>
    </inkml:brush>
  </inkml:definitions>
  <inkml:trace contextRef="#ctx0" brushRef="#br0">9200.000 26350.000 557,'-72.000'-111.000'32,"6.000"28.000"-2,7.000 28.000-2,6.000 29.000-2,3.000 19.000-3,0.000 14.000-2,0.000 11.000-2,0.000 14.000-4,-4.000 10.000-1,-5.000 9.000 0,-7.000 10.000-1,-5.000 10.000-1,0.000 2.000 0,10.000-3.000 0,10.000-3.000-1,9.000-2.000 0,6.000-5.000-1,3.000-2.000-1,3.000-3.000-3,4.000-3.000-1,5.000-4.000-2,10.000-3.000-2,10.000-3.000-1,9.000-2.000-3,9.000-5.000 0,9.000-2.000-1,10.000-3.000 0,10.000-3.000 0,5.000-4.000-1,4.000-3.000 1,3.000-3.000 0,3.000-2.000 0,-2.000-3.000 0,-6.000 1.000 1,-6.000-1.000 0,-6.000 1.000 1,-7.000 1.000 0,-6.000 3.000 1,-6.000 3.000 1,-6.000 4.000 0,-6.000 4.000 1,-2.000 6.000 0,-3.000 7.000 2,-3.000 6.000 0,-10.000 7.000 0,-16.000 10.000-1,-15.000 10.000-1,-15.000 9.000-1,-6.000-2.000 0,7.000-12.000-1,6.000-13.000 0,7.000-12.000 0,4.000-9.000-1,3.000-2.000 1,3.000-3.000 0,4.000-3.000 1,15.000-15.000 0,28.000-24.000 0,28.000-26.000 1,29.000-24.000 0,11.000-13.000-2,-2.000 0.000-3,-3.000 0.000-4,-3.000 0.000-3,-6.000 3.000-2,-5.000 6.000 1,-7.000 7.000-1,-5.000 6.000 1,-4.000 4.000 0,0.000 4.000-1,0.000 3.000 1,0.000 3.000-1,-4.000 6.000 4,-5.000 9.000 8,-7.000 10.000 8,-5.000 10.000 9,-8.000 7.000 4,-5.000 6.000 3,-7.000 7.000 2,-5.000 6.000 1,-3.000 4.000 1,4.000 4.000 0,3.000 3.000-2,3.000 3.000 0,3.000 1.000-2,3.000 1.000-6,3.000-1.000-4,4.000 1.000-4,-1.000-1.000-4,-3.000 1.000-3,-3.000-1.000-2,-2.000 1.000-2,-3.000-1.000-7,1.000 1.000-13,-1.000-1.000-11,1.000 1.000-12,-3.000-10.000-8,-2.000-19.000-7,-3.000-18.000-4,-3.000-19.000-6</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9"/>
    </inkml:context>
    <inkml:brush xml:id="br0">
      <inkml:brushProperty name="width" value="0.0322193466126919" units="cm"/>
      <inkml:brushProperty name="height" value="0.0322193466126919" units="cm"/>
      <inkml:brushProperty name="color" value="#00bff3"/>
      <inkml:brushProperty name="ignorePressure" value="0"/>
    </inkml:brush>
  </inkml:definitions>
  <inkml:trace contextRef="#ctx0" brushRef="#br0">9500.000 26500.000 682,'3.000'-41.000'9,"6.000"19.000"18,7.000 19.000 18,6.000 19.000 18,3.000 10.000 1,0.000 4.000-14,0.000 3.000-15,0.000 3.000-14,0.000 4.000-18,0.000 7.000-20,0.000 6.000-22,0.000 7.000-21,-2.000-3.000-8,-3.000-8.000 7,-3.000-10.000 7,-2.000-9.000 6</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39"/>
    </inkml:context>
    <inkml:brush xml:id="br0">
      <inkml:brushProperty name="width" value="0.0392623171210289" units="cm"/>
      <inkml:brushProperty name="height" value="0.0392623171210289" units="cm"/>
      <inkml:brushProperty name="color" value="#00bff3"/>
      <inkml:brushProperty name="ignorePressure" value="0"/>
    </inkml:brush>
  </inkml:definitions>
  <inkml:trace contextRef="#ctx0" brushRef="#br0">10400.000 26750.000 560,'-47.000'23.000'0,"6.000"-3.000"0,7.000-3.000 0,6.000-2.000 0,6.000 2.000 8,6.000 9.000 17,7.000 10.000 16,6.000 10.000 17,3.000 4.000 3,0.000 0.000-11,0.000 0.000-10,0.000 0.000-11,0.000 1.000-7,0.000 4.000-3,0.000 3.000-4,0.000 3.000-3,1.000-1.000-2,4.000-2.000 1,3.000-3.000 1,3.000-3.000 1,3.000-6.000-3,3.000-5.000-7,3.000-7.000-6,4.000-5.000-8,2.000-11.000-4,4.000-11.000-2,3.000-14.000-2,3.000-11.000-3,1.000-17.000 0,1.000-18.000 1,-1.000-19.000 2,1.000-18.000 0,-3.000-10.000 1,-2.000 0.000 0,-3.000 0.000 1,-3.000 0.000 1,-6.000 4.000 2,-5.000 10.000 6,-7.000 10.000 5,-5.000 9.000 5,-6.000 7.000 4,-3.000 7.000 3,-3.000 6.000 3,-2.000 7.000 3,-6.000 7.000 0,-6.000 9.000-1,-6.000 10.000-3,-6.000 10.000-2,-6.000 8.000-4,-2.000 10.000-6,-3.000 10.000-7,-3.000 9.000-6,-1.000 9.000-3,4.000 9.000 1,3.000 10.000 0,3.000 10.000 0</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0"/>
    </inkml:context>
    <inkml:brush xml:id="br0">
      <inkml:brushProperty name="width" value="0.0427690967917442" units="cm"/>
      <inkml:brushProperty name="height" value="0.0427690967917442" units="cm"/>
      <inkml:brushProperty name="color" value="#00bff3"/>
      <inkml:brushProperty name="ignorePressure" value="0"/>
    </inkml:brush>
  </inkml:definitions>
  <inkml:trace contextRef="#ctx0" brushRef="#br0">10900.000 27100.000 514,'70.000'0.000'14,"-9.000"0.000"-3,-10.000 0.000-4,-8.000 0.000-3,-4.000 0.000 1,3.000 0.000 9,3.000 0.000 8,4.000 0.000 9,-1.000 3.000 2,-3.000 6.000-3,-3.000 7.000-2,-2.000 6.000-4,-8.000 9.000-3,-8.000 13.000-4,-10.000 12.000-6,-9.000 13.000-5,-10.000 7.000-3,-9.000 4.000-4,-10.000 3.000-3,-8.000 3.000-3,-8.000-2.000-1,-2.000-6.000-1,-3.000-6.000-1,-3.000-6.000 1,1.000-9.000 1,6.000-8.000 3,7.000-10.000 3,6.000-9.000 3,15.000-7.000 8,26.000-3.000 12,24.000-3.000 12,26.000-2.000 11,12.000-8.000 3,0.000-8.000-8,0.000-10.000-8,0.000-9.000-8,-4.000-4.000-9,-5.000 4.000-8,-7.000 3.000-11,-5.000 3.000-9,-6.000 4.000-16,-3.000 7.000-23,-3.000 6.000-23,-2.000 7.000-24</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3"/>
    </inkml:context>
    <inkml:brush xml:id="br0">
      <inkml:brushProperty name="width" value="0.0358537286520004" units="cm"/>
      <inkml:brushProperty name="height" value="0.0358537286520004" units="cm"/>
      <inkml:brushProperty name="color" value="#00bff3"/>
      <inkml:brushProperty name="ignorePressure" value="0"/>
    </inkml:brush>
  </inkml:definitions>
  <inkml:trace contextRef="#ctx0" brushRef="#br0">25700.000 37300.000 613,'-22.000'-25.000'-5,"6.000"0.000"-2,7.000 0.000-4,6.000 0.000-3,3.000 0.000 0,0.000 0.000 0,0.000 0.000 1,0.000 0.000 0,0.000 0.000 4,0.000 0.000 5,0.000 0.000 6,0.000 0.000 5,-4.000 1.000 6,-5.000 4.000 7,-7.000 3.000 6,-5.000 3.000 7,-6.000 4.000 1,-3.000 7.000-1,-3.000 6.000-2,-2.000 7.000-2,-3.000 5.000-3,1.000 7.000-3,-1.000 6.000-3,1.000 7.000-3,-1.000 2.000-3,1.000 1.000 0,-1.000-1.000-1,1.000 1.000 0,1.000-3.000-2,3.000-2.000 1,3.000-3.000-1,4.000-3.000 0,2.000-2.000-1,4.000 0.000 0,3.000 0.000-1,3.000 0.000-1,4.000 0.000-2,7.000 0.000-4,6.000 0.000-4,7.000 0.000-4,5.000-2.000-2,7.000-3.000 0,6.000-3.000 2,7.000-2.000 0,5.000-3.000 1,7.000 1.000 1,6.000-1.000 0,7.000 1.000 2,-1.000-1.000-1,-6.000 1.000 2,-6.000-1.000-1,-6.000 1.000 1,-7.000 2.000 1,-6.000 7.000 4,-6.000 6.000 4,-6.000 7.000 3,-10.000 2.000 1,-12.000 1.000-1,-13.000-1.000-2,-12.000 1.000-1,-9.000 1.000-1,-2.000 3.000-1,-3.000 3.000-1,-3.000 4.000 0,-4.000 1.000-2,-3.000 0.000-1,-3.000 0.000-3,-2.000 0.000-1,2.000-4.000-4,9.000-5.000-3,10.000-7.000-4,10.000-5.000-4,4.000-6.000-3,0.000-3.000-2,0.000-3.000-2,0.000-2.000-3,4.000-12.000-2,10.000-19.000-3,10.000-18.000-4,9.000-19.000-4,6.000-5.000 3,3.000 9.000 5,3.000 10.000 8,4.000 10.000 6,-1.000 4.000 2,-3.000 0.000-2,-3.000 0.000-3,-2.000 0.000-1</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5"/>
    </inkml:context>
    <inkml:brush xml:id="br0">
      <inkml:brushProperty name="width" value="0.0438224636018276" units="cm"/>
      <inkml:brushProperty name="height" value="0.0438224636018276" units="cm"/>
      <inkml:brushProperty name="color" value="#00bff3"/>
      <inkml:brushProperty name="ignorePressure" value="0"/>
    </inkml:brush>
  </inkml:definitions>
  <inkml:trace contextRef="#ctx0" brushRef="#br0">59350.000 4250.000 502,'-32.000'-30.000'2,"-11.000"-9.000"6,-14.000-10.000 6,-11.000-8.000 4,2.000-1.000 3,19.000 9.000-2,19.000 10.000-2,19.000 10.000-1,12.000 2.000-1,6.000-3.000 1,7.000-3.000 0,6.000-2.000 2,10.000-5.000 0,17.000-2.000 1,15.000-3.000 0,16.000-3.000 2,12.000-2.000-1,9.000 0.000-4,10.000 0.000-1,10.000 0.000-4,0.000 1.000-1,-5.000 4.000-1,-7.000 3.000 0,-5.000 3.000-1,-9.000 4.000-4,-9.000 7.000-7,-10.000 6.000-7,-8.000 7.000-7,-20.000-4.000-9,-28.000-12.000-12,-28.000-13.000-11,-27.000-12.000-11,-19.000-9.000 0,-5.000-2.000 12,-7.000-3.000 13,-5.000-3.000 11,0.000-1.000 11,10.000 4.000 6,10.000 3.000 7,9.000 3.000 8,6.000 6.000 5,3.000 9.000 7,3.000 10.000 5,4.000 10.000 6,4.000 10.000 5,6.000 13.000 6,7.000 12.000 4,6.000 13.000 6,3.000 27.000-2,0.000 45.000-6,0.000 43.000-8,0.000 45.000-6,-2.000 30.000-6,-3.000 19.000-5,-3.000 19.000-5,-2.000 19.000-5,-5.000 19.000-3,-2.000 23.000 1,-3.000 22.000 1,-3.000 22.000 0,-2.000 12.000-8,0.000 3.000-14,0.000 3.000-17,0.000 4.000-15,3.000-23.000-10,6.000-46.000-3,7.000-47.000-3,6.000-47.000-2,1.000-43.000 2,-3.000-36.000 9,-3.000-39.000 9,-2.000-36.000 8</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3"/>
    </inkml:context>
    <inkml:brush xml:id="br0">
      <inkml:brushProperty name="width" value="0.040854137390852" units="cm"/>
      <inkml:brushProperty name="height" value="0.040854137390852" units="cm"/>
      <inkml:brushProperty name="color" value="#00bff3"/>
      <inkml:brushProperty name="ignorePressure" value="0"/>
    </inkml:brush>
  </inkml:definitions>
  <inkml:trace contextRef="#ctx0" brushRef="#br0">26250.000 37050.000 538,'-24.000'50.000'85,"4.000"0.000"-16,3.000 0.000-15,3.000 0.000-16,-1.000 0.000-9,-2.000 0.000-3,-3.000 0.000-2,-3.000 0.000-3,1.000 0.000-3,6.000 0.000-1,7.000 0.000-2,6.000 0.000-2,1.000-2.000-2,-3.000-3.000 1,-3.000-3.000-1,-2.000-2.000-1,3.000-5.000-3,14.000-2.000-6,11.000-3.000-6,14.000-3.000-6,7.000-10.000-3,3.000-16.000 0,3.000-15.000 2,4.000-15.000 0,1.000-12.000 0,0.000-6.000-1,0.000-6.000-1,0.000-6.000-2,-4.000-4.000 0,-5.000 1.000 1,-7.000-1.000 0,-5.000 1.000 1,-6.000 1.000 2,-3.000 3.000 2,-3.000 3.000 2,-2.000 4.000 3,-8.000 1.000 1,-8.000 0.000 0,-10.000 0.000 0,-9.000 0.000 0,-7.000 4.000 0,-3.000 10.000 3,-3.000 10.000 1,-2.000 9.000 2,-6.000 9.000-3,-6.000 9.000-4,-6.000 10.000-7,-6.000 10.000-4,1.000 5.000-9,9.000 4.000-8,10.000 3.000-10,10.000 3.000-8</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3"/>
    </inkml:context>
    <inkml:brush xml:id="br0">
      <inkml:brushProperty name="width" value="0.0379994437098503" units="cm"/>
      <inkml:brushProperty name="height" value="0.0379994437098503" units="cm"/>
      <inkml:brushProperty name="color" value="#00bff3"/>
      <inkml:brushProperty name="ignorePressure" value="0"/>
    </inkml:brush>
  </inkml:definitions>
  <inkml:trace contextRef="#ctx0" brushRef="#br0">26950.000 37200.000 578,'115.000'4.000'51,"-18.000"10.000"-7,-19.000 10.000-8,-18.000 9.000-6,-15.000 4.000-7,-9.000 1.000-6,-10.000-1.000-6,-8.000 1.000-5,-11.000 1.000-4,-8.000 3.000 0,-10.000 3.000-2,-9.000 4.000 0,-7.000 2.000 0,-3.000 4.000 0,-3.000 3.000 1,-2.000 3.000 1,-3.000-2.000-1,1.000-6.000-2,-1.000-6.000-1,1.000-6.000-2,12.000-12.000 4,25.000-15.000 11,25.000-15.000 12,25.000-16.000 10,14.000-7.000 2,3.000 4.000-4,3.000 3.000-7,4.000 3.000-5,-3.000 1.000-5,-5.000 1.000-5,-7.000-1.000-5,-5.000 1.000-6,-6.000 1.000-2,-3.000 3.000 0,-3.000 3.000 0,-2.000 4.000-1,-1.000 1.000-2,3.000 0.000-4,3.000 0.000-7,4.000 0.000-4,-1.000 0.000-3,-3.000 0.000-3,-3.000 0.000-1,-2.000 0.000-2</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6"/>
    </inkml:context>
    <inkml:brush xml:id="br0">
      <inkml:brushProperty name="width" value="0.0345917902886868" units="cm"/>
      <inkml:brushProperty name="height" value="0.0345917902886868" units="cm"/>
      <inkml:brushProperty name="color" value="#00bff3"/>
      <inkml:brushProperty name="ignorePressure" value="0"/>
    </inkml:brush>
  </inkml:definitions>
  <inkml:trace contextRef="#ctx0" brushRef="#br0">23300.000 45850.000 635,'-50.000'-40.000'55,"0.000"23.000"-4,0.000 22.000-3,0.000 22.000-5,0.000 16.000-4,0.000 14.000-8,0.000 11.000-6,0.000 14.000-8,-5.000 8.000-3,-9.000 7.000-3,-10.000 6.000 0,-8.000 7.000-3,-3.000 0.000-2,7.000-2.000-5,6.000-3.000-3,7.000-3.000-5,4.000-4.000-1,3.000-3.000 1,3.000-3.000 1,4.000-2.000 1,13.000-19.000-9,26.000-30.000-18,24.000-32.000-19,26.000-30.000-20,16.000-31.000-2,10.000-28.000 12,10.000-28.000 12,9.000-27.000 13,4.000-12.000 8,1.000 6.000 7,-1.000 7.000 6,1.000 6.000 6,-6.000 10.000 3,-8.000 17.000 3,-10.000 15.000 0,-9.000 16.000 3,-10.000 12.000 1,-9.000 9.000 4,-10.000 10.000 3,-8.000 10.000 2,-6.000 8.000 10,1.000 10.000 14,-1.000 10.000 15,1.000 9.000 15,-3.000 10.000 2,-2.000 14.000-9,-3.000 11.000-11,-3.000 14.000-9,-1.000 2.000-8,4.000-6.000-5,3.000-6.000-4,3.000-6.000-6,-1.000 7.000-3,-2.000 22.000-2,-3.000 22.000-4,-3.000 23.000-3,-1.000 2.000-1,4.000-16.000-2,3.000-15.000 0,3.000-15.000 0,4.000-17.000-2,7.000-15.000 0,6.000-15.000-2,7.000-16.000-1,7.000-23.000 1,9.000-27.000 1,10.000-28.000 1,10.000-28.000 2,4.000-15.000 0,0.000 1.000 0,0.000-1.000-1,0.000 1.000 1,-4.000 5.000-1,-5.000 14.000 0,-7.000 11.000 2,-5.000 14.000-1</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6"/>
    </inkml:context>
    <inkml:brush xml:id="br0">
      <inkml:brushProperty name="width" value="0.037260863929987" units="cm"/>
      <inkml:brushProperty name="height" value="0.037260863929987" units="cm"/>
      <inkml:brushProperty name="color" value="#00bff3"/>
      <inkml:brushProperty name="ignorePressure" value="0"/>
    </inkml:brush>
  </inkml:definitions>
  <inkml:trace contextRef="#ctx0" brushRef="#br0">24700.000 46150.000 590,'45.000'-4.000'42,"-9.000"-5.000"-8,-10.000-7.000-9,-8.000-5.000-8,-12.000-3.000-3,-12.000 4.000 5,-13.000 3.000 3,-12.000 3.000 4,-9.000 4.000-1,-2.000 7.000-5,-3.000 6.000-5,-3.000 7.000-5,-6.000 11.000-4,-5.000 20.000-2,-7.000 18.000-2,-5.000 20.000-3,-3.000 10.000 0,4.000 3.000 1,3.000 3.000-1,3.000 4.000 1,7.000-7.000 1,14.000-16.000 2,11.000-15.000 1,14.000-15.000 2,7.000-7.000 0,3.000 3.000-2,3.000 3.000-1,4.000 4.000-2,7.000-7.000-2,13.000-16.000 0,12.000-15.000-2,13.000-15.000-1,7.000-14.000-1,4.000-8.000-1,3.000-10.000-1,3.000-9.000-2,3.000-10.000-3,3.000-9.000-2,3.000-10.000-3,4.000-8.000-3,-3.000-1.000-2,-5.000 9.000 1,-7.000 10.000 0,-5.000 10.000 1,-8.000 13.000 7,-5.000 19.000 13,-7.000 19.000 13,-5.000 19.000 13,-6.000 12.000 3,-3.000 6.000-8,-3.000 7.000-9,-2.000 6.000-8,0.000-2.000-2,7.000-9.000 3,6.000-10.000 4,7.000-8.000 4,7.000-12.000 1,9.000-12.000-2,10.000-13.000-1,10.000-12.000-1,4.000-12.000-6,0.000-8.000-11,0.000-10.000-10,0.000-9.000-10,-2.000-5.000-6,-3.000 0.000-3,-3.000 0.000-3,-2.000 0.000-1,-8.000 1.000 0,-8.000 4.000 6,-10.000 3.000 5,-9.000 3.000 5,-7.000 4.000 6,-3.000 7.000 6,-3.000 6.000 6,-2.000 7.000 5,-5.000 11.000 14,-2.000 20.000 20,-3.000 18.000 20,-3.000 20.000 21,-4.000 11.000 2,-3.000 7.000-16,-3.000 6.000-15,-2.000 7.000-16,-3.000 4.000-9,1.000 3.000-2,-1.000 3.000-2,1.000 4.000-3,-3.000 4.000-2,-2.000 6.000-3,-3.000 7.000-2,-3.000 6.000-4,-2.000 1.000-3,0.000-3.000-6,0.000-3.000-6,0.000-2.000-6,3.000-9.000-4,6.000-12.000-1,7.000-13.000-1,6.000-12.000-2,3.000-23.000-4,0.000-30.000-6,0.000-32.000-6,0.000-30.000-7,3.000-15.000 3,6.000 3.000 11,7.000 3.000 10,6.000 4.000 12,3.000 4.000 9,0.000 6.000 7,0.000 7.000 8,0.000 6.000 7,1.000 6.000 4,4.000 6.000-1,3.000 7.000 1,3.000 6.000-1,1.000 4.000 2,1.000 4.000 1,-1.000 3.000 3,1.000 3.000 2,1.000 1.000-2,3.000 1.000-3,3.000-1.000-3,4.000 1.000-5,-1.000 1.000-3,-3.000 3.000-6,-3.000 3.000-6,-2.000 4.000-4,-3.000 1.000-11,1.000 0.000-16,-1.000 0.000-16,1.000 0.000-15,-3.000 0.000-3,-2.000 0.000 10,-3.000 0.000 12,-3.000 0.000 10</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7"/>
    </inkml:context>
    <inkml:brush xml:id="br0">
      <inkml:brushProperty name="width" value="0.0422514528036118" units="cm"/>
      <inkml:brushProperty name="height" value="0.0422514528036118" units="cm"/>
      <inkml:brushProperty name="color" value="#00bff3"/>
      <inkml:brushProperty name="ignorePressure" value="0"/>
    </inkml:brush>
  </inkml:definitions>
  <inkml:trace contextRef="#ctx0" brushRef="#br0">26950.000 45600.000 520,'0.000'-49.000'1,"0.000"4.000"1,0.000 3.000 2,0.000 3.000 1,0.000 17.000 11,0.000 31.000 18,0.000 32.000 18,0.000 31.000 19,-2.000 21.000 3,-3.000 14.000-14,-3.000 11.000-13,-2.000 14.000-14,-5.000 8.000-8,-2.000 7.000-5,-3.000 6.000-3,-3.000 7.000-4,-1.000 0.000-8,4.000-2.000-10,3.000-3.000-11,3.000-3.000-11,3.000-15.000-6,3.000-24.000-3,3.000-26.000-1,4.000-24.000-3,1.000-17.000-4,0.000-5.000-6,0.000-7.000-7,0.000-5.000-6</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8"/>
    </inkml:context>
    <inkml:brush xml:id="br0">
      <inkml:brushProperty name="width" value="0.0362886935472488" units="cm"/>
      <inkml:brushProperty name="height" value="0.0362886935472488" units="cm"/>
      <inkml:brushProperty name="color" value="#00bff3"/>
      <inkml:brushProperty name="ignorePressure" value="0"/>
    </inkml:brush>
  </inkml:definitions>
  <inkml:trace contextRef="#ctx0" brushRef="#br0">29050.000 45400.000 606,'-25.000'-44.000'8,"0.000"13.000"17,0.000 12.000 16,0.000 13.000 16,0.000 7.000 3,0.000 4.000-14,0.000 3.000-12,0.000 3.000-14,0.000 3.000-7,0.000 3.000-5,0.000 3.000-3,0.000 4.000-3,-4.000 2.000-3,-5.000 4.000-2,-7.000 3.000-2,-5.000 3.000-1,-1.000-1.000-1,6.000-2.000 4,7.000-3.000 2,6.000-3.000 2,3.000-2.000 3,0.000 0.000 1,0.000 0.000 2,0.000 0.000 1,3.000 1.000 0,6.000 4.000 0,7.000 3.000 0,6.000 3.000 0,6.000-1.000-2,6.000-2.000-2,7.000-3.000-2,6.000-3.000-1,4.000-2.000-2,4.000 0.000-1,3.000 0.000 1,3.000 0.000-2,-1.000 0.000 1,-2.000 0.000 0,-3.000 0.000 0,-3.000 0.000 1,-2.000-2.000 1,0.000-3.000-1,0.000-3.000 0,0.000-2.000 1,-2.000-1.000 0,-3.000 3.000 0,-3.000 3.000 0,-2.000 4.000-1,-8.000 5.000 2,-8.000 10.000 0,-10.000 10.000 0,-9.000 9.000 2,-9.000 2.000 0,-5.000-2.000 1,-7.000-3.000 2,-5.000-3.000 0,-6.000-4.000 0,-3.000-3.000-1,-3.000-3.000 0,-2.000-2.000-2,-1.000-5.000-1,3.000-2.000-1,3.000-3.000-1,4.000-3.000-1,1.000-2.000-3,0.000 0.000-4,0.000 0.000-4,0.000 0.000-5,1.000-2.000-1,4.000-3.000-1,3.000-3.000-1,3.000-2.000 0,7.000-9.000-4,14.000-12.000-11,11.000-13.000-9,14.000-12.000-9,5.000-5.000-2,1.000 3.000 7,-1.000 3.000 8,1.000 4.000 7</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8"/>
    </inkml:context>
    <inkml:brush xml:id="br0">
      <inkml:brushProperty name="width" value="0.0455849915742874" units="cm"/>
      <inkml:brushProperty name="height" value="0.0455849915742874" units="cm"/>
      <inkml:brushProperty name="color" value="#00bff3"/>
      <inkml:brushProperty name="ignorePressure" value="0"/>
    </inkml:brush>
  </inkml:definitions>
  <inkml:trace contextRef="#ctx0" brushRef="#br0">29550.000 45700.000 482,'-27.000'117.000'114,"-3.000"-16.000"-24,-3.000-15.000-23,-2.000-15.000-22,-1.000-6.000-14,3.000 7.000-4,3.000 6.000-5,4.000 7.000-3,2.000 2.000-3,4.000 1.000 1,3.000-1.000-1,3.000 1.000 1,3.000-7.000-2,3.000-12.000-4,3.000-13.000-4,4.000-12.000-4,8.000-12.000-4,17.000-8.000-6,15.000-10.000-5,16.000-9.000-6,5.000-13.000-2,-2.000-16.000 0,-3.000-15.000-1,-3.000-15.000 1,-4.000-11.000 0,-3.000-2.000 1,-3.000-3.000 2,-2.000-3.000 1,-6.000 2.000 3,-6.000 10.000 2,-6.000 10.000 4,-6.000 9.000 2,-6.000-2.000 4,-2.000-12.000 1,-3.000-13.000 2,-3.000-12.000 2,-2.000-5.000 0,0.000 3.000 0,0.000 3.000-2,0.000 4.000-1,0.000 5.000 0,0.000 10.000 1,0.000 10.000 1,0.000 9.000 1,-7.000 12.000-6,-11.000 16.000-12,-14.000 15.000-12,-11.000 17.000-12,-4.000 8.000-3,6.000 4.000 3,7.000 3.000 5,6.000 3.000 4</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49"/>
    </inkml:context>
    <inkml:brush xml:id="br0">
      <inkml:brushProperty name="width" value="0.0447868928313255" units="cm"/>
      <inkml:brushProperty name="height" value="0.0447868928313255" units="cm"/>
      <inkml:brushProperty name="color" value="#00bff3"/>
      <inkml:brushProperty name="ignorePressure" value="0"/>
    </inkml:brush>
  </inkml:definitions>
  <inkml:trace contextRef="#ctx0" brushRef="#br0">30200.000 46250.000 491,'70.000'-2.000'46,"-9.000"-3.000"-4,-10.000-3.000-3,-8.000-2.000-4,-6.000 0.000-3,1.000 7.000-5,-1.000 6.000-3,1.000 7.000-4,-6.000 8.000-3,-8.000 14.000-1,-10.000 11.000-1,-9.000 14.000-2,-7.000 3.000-2,-3.000-2.000-4,-3.000-3.000-4,-2.000-3.000-5,-6.000-2.000-3,-6.000 0.000-5,-6.000 0.000-4,-6.000 0.000-4,-1.000-4.000 0,7.000-5.000 3,6.000-7.000 3,7.000-5.000 3,11.000 0.000 7,20.000 10.000 7,18.000 10.000 8,20.000 9.000 8,8.000 1.000 3,1.000-6.000-3,-1.000-6.000-4,1.000-6.000-3,-3.000-1.000-1,-2.000 7.000 4,-3.000 6.000 3,-3.000 7.000 2,-9.000-1.000 0,-11.000-6.000-4,-14.000-6.000-4,-11.000-6.000-4,-7.000-2.000-3,0.000 3.000-2,0.000 3.000-2,0.000 4.000-2,-7.000 2.000-2,-11.000 4.000 0,-14.000 3.000-1,-11.000 3.000 0,-7.000-2.000-1,0.000-6.000-1,0.000-6.000-1,0.000-6.000-1,0.000-2.000-3,0.000 3.000-6,0.000 3.000-6,0.000 4.000-5,-8.000 8.000-6,-16.000 17.000-6,-15.000 15.000-7,-15.000 16.000-6,0.000-4.000-3,20.000-21.000 1,18.000-22.000 0,20.000-22.000 1</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1"/>
    </inkml:context>
    <inkml:brush xml:id="br0">
      <inkml:brushProperty name="width" value="0.0337293371558189" units="cm"/>
      <inkml:brushProperty name="height" value="0.0337293371558189" units="cm"/>
      <inkml:brushProperty name="color" value="#00bff3"/>
      <inkml:brushProperty name="ignorePressure" value="0"/>
    </inkml:brush>
  </inkml:definitions>
  <inkml:trace contextRef="#ctx0" brushRef="#br0">37150.000 45600.000 652,'-94.000'143.000'97,"13.000"-11.000"-21,12.000-14.000-21,13.000-11.000-21,6.000-11.000-12,0.000-5.000-2,0.000-7.000-2,0.000-5.000-2,0.000 3.000-6,0.000 17.000-12,0.000 15.000-10,0.000 16.000-11,4.000-5.000-3,10.000-25.000 3,10.000-25.000 4,9.000-25.000 4,7.000-21.000-4,7.000-15.000-11,6.000-15.000-10,7.000-16.000-11,4.000-8.000-1,3.000 0.000 7,3.000 0.000 7,4.000 0.000 8</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1"/>
    </inkml:context>
    <inkml:brush xml:id="br0">
      <inkml:brushProperty name="width" value="0.0345701016485691" units="cm"/>
      <inkml:brushProperty name="height" value="0.0345701016485691" units="cm"/>
      <inkml:brushProperty name="color" value="#00bff3"/>
      <inkml:brushProperty name="ignorePressure" value="0"/>
    </inkml:brush>
  </inkml:definitions>
  <inkml:trace contextRef="#ctx0" brushRef="#br0">37300.000 45500.000 636,'0.000'51.000'85,"0.000"4.000"-18,0.000 3.000-17,0.000 3.000-18,0.000 4.000-10,0.000 7.000-3,0.000 6.000-3,0.000 7.000-3,1.000 0.000-1,4.000-2.000-2,3.000-3.000-1,3.000-3.000-2,-1.000-4.000 0,-2.000-3.000-2,-3.000-3.000 0,-3.000-2.000-2,12.000-26.000-1,28.000-47.000-3,28.000-47.000-1,29.000-46.000-2,10.000-26.000-1,-6.000-3.000 0,-6.000-3.000 1,-6.000-2.000-1,-9.000 6.000 2,-8.000 20.000 0,-10.000 18.000 2,-9.000 20.000 2,-10.000 13.000 0,-9.000 9.000 0,-10.000 10.000-1,-8.000 10.000-1,-9.000 10.000-7,-6.000 13.000-15,-6.000 12.000-15,-6.000 13.000-15,-6.000 6.000-6,-2.000 0.000 3,-3.000 0.000 3,-3.000 0.000 3</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6"/>
    </inkml:context>
    <inkml:brush xml:id="br0">
      <inkml:brushProperty name="width" value="0.0464515760540962" units="cm"/>
      <inkml:brushProperty name="height" value="0.0464515760540962" units="cm"/>
      <inkml:brushProperty name="color" value="#00bff3"/>
      <inkml:brushProperty name="ignorePressure" value="0"/>
    </inkml:brush>
  </inkml:definitions>
  <inkml:trace contextRef="#ctx0" brushRef="#br0">60350.000 3800.000 473,'-30.000'-19.000'4,"-9.000"13.000"8,-10.000 12.000 8,-8.000 13.000 8,-8.000 15.000 3,-2.000 19.000 0,-3.000 19.000-2,-3.000 19.000-1,-4.000 10.000-2,-3.000 4.000-3,-3.000 3.000-2,-2.000 3.000-3,-1.000-1.000-2,3.000-2.000-3,3.000-3.000-1,4.000-3.000-3,4.000-7.000 0,6.000-9.000 1,7.000-10.000 1,6.000-8.000 0,26.000-25.000-10,47.000-36.000-19,47.000-39.000-21,48.000-36.000-20,25.000-26.000-4,7.000-12.000 10,6.000-13.000 10,7.000-12.000 11,2.000-4.000 7,1.000 7.000 4,-1.000 6.000 4,1.000 7.000 4,-6.000 11.000 6,-8.000 20.000 8,-10.000 18.000 8,-9.000 20.000 9,-13.000 13.000 5,-16.000 9.000 2,-15.000 10.000 4,-15.000 10.000 2,-14.000 13.000 2,-8.000 19.000 0,-10.000 19.000 1,-9.000 19.000 1,-9.000 10.000-3,-5.000 4.000-3,-7.000 3.000-4,-5.000 3.000-3,-6.000 1.000-3,-3.000 1.000 0,-3.000-1.000-1,-2.000 1.000 1,-6.000 1.000-2,-6.000 3.000-2,-6.000 3.000-2,-6.000 4.000-2,-7.000 1.000-1,-6.000 0.000-1,-6.000 0.000 0,-6.000 0.000 1,-9.000-2.000-5,-8.000-3.000-5,-10.000-3.000-8,-9.000-2.000-6,-1.000-12.000-6,10.000-19.000-4,10.000-18.000-3,9.000-19.000-4,7.000-19.000-3,7.000-19.000-2,6.000-18.000-1,7.000-19.000-2,8.000-21.000 1,14.000-21.000 2,11.000-22.000 3,14.000-22.000 2,11.000-10.000 3,14.000 4.000 4,11.000 3.000 2,14.000 3.000 4,5.000 10.000 3,1.000 20.000 6,-1.000 18.000 4,1.000 20.000 5,-6.000 16.000 5,-8.000 16.000 5,-10.000 15.000 4,-9.000 17.000 4,-13.000 16.000 7,-16.000 19.000 8,-15.000 19.000 9,-15.000 19.000 9,-17.000 13.000 0,-15.000 10.000-7,-15.000 10.000-6,-16.000 9.000-8,-7.000 2.000-5,4.000-2.000-5,3.000-3.000-6,3.000-3.000-4,1.000-2.000-5,1.000 0.000-7,-1.000 0.000-6,1.000 0.000-5,5.000-10.000-5,14.000-18.000-4,11.000-19.000-4,14.000-18.000-2,16.000-26.000-8,22.000-31.000-11,22.000-31.000-11,23.000-31.000-10,6.000-9.000 2,-5.000 17.000 14,-7.000 15.000 16,-5.000 16.000 13</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1"/>
    </inkml:context>
    <inkml:brush xml:id="br0">
      <inkml:brushProperty name="width" value="0.0356025733053684" units="cm"/>
      <inkml:brushProperty name="height" value="0.0356025733053684" units="cm"/>
      <inkml:brushProperty name="color" value="#00bff3"/>
      <inkml:brushProperty name="ignorePressure" value="0"/>
    </inkml:brush>
  </inkml:definitions>
  <inkml:trace contextRef="#ctx0" brushRef="#br0">38600.000 46100.000 617,'90.000'-25.000'21,"-18.000"0.000"-1,-19.000 0.000-1,-18.000 0.000 0,-10.000-2.000 0,0.000-3.000-1,0.000-3.000 0,0.000-2.000-1,-2.000-1.000-1,-3.000 3.000-2,-3.000 3.000 0,-2.000 4.000-2,-11.000 1.000 0,-15.000 0.000-1,-15.000 0.000 1,-16.000 0.000 1,-8.000 6.000-3,0.000 13.000-3,0.000 12.000-4,0.000 13.000-3,1.000 6.000 0,4.000 0.000 1,3.000 0.000 3,3.000 0.000 1,1.000 1.000 3,1.000 4.000 0,-1.000 3.000 1,1.000 3.000 1,-1.000 4.000 0,1.000 7.000-1,-1.000 6.000-1,1.000 7.000-1,2.000 0.000-1,7.000-2.000 1,6.000-3.000-1,7.000-3.000 1,13.000-13.000-4,22.000-22.000-7,22.000-22.000-7,23.000-21.000-7,8.000-10.000-2,-3.000 3.000 1,-3.000 3.000 3,-2.000 4.000 0,-8.000 2.000 4,-8.000 4.000 3,-10.000 3.000 3,-9.000 3.000 3,-5.000 9.000 5,0.000 16.000 4,0.000 15.000 6,0.000 17.000 4,-4.000 5.000 2,-5.000-3.000-4,-7.000-3.000-2,-5.000-2.000-2,-4.000-3.000-4,0.000 1.000-3,0.000-1.000-2,0.000 1.000-4,4.000-9.000-14,10.000-15.000-22,10.000-15.000-23,9.000-16.000-24</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2"/>
    </inkml:context>
    <inkml:brush xml:id="br0">
      <inkml:brushProperty name="width" value="0.0403105355799198" units="cm"/>
      <inkml:brushProperty name="height" value="0.0403105355799198" units="cm"/>
      <inkml:brushProperty name="color" value="#00bff3"/>
      <inkml:brushProperty name="ignorePressure" value="0"/>
    </inkml:brush>
  </inkml:definitions>
  <inkml:trace contextRef="#ctx0" brushRef="#br0">39400.000 46000.000 545,'25.000'-24.000'1,"0.000"4.000"1,0.000 3.000 2,0.000 3.000 2,0.000 1.000 2,0.000 1.000 5,0.000-1.000 5,0.000 1.000 4,0.000 4.000 2,0.000 9.000 1,0.000 10.000-1,0.000 10.000 0,-4.000 7.000-3,-5.000 6.000-4,-7.000 7.000-5,-5.000 6.000-5,-8.000 3.000-3,-5.000 0.000-2,-7.000 0.000-2,-5.000 0.000-1,-3.000-4.000-3,4.000-5.000 0,3.000-7.000-1,3.000-5.000-2,6.000-6.000-1,9.000-3.000-3,10.000-3.000-2,10.000-2.000-3,8.000-14.000-1,10.000-21.000-2,10.000-22.000-1,9.000-22.000-1,6.000-10.000-1,3.000 4.000 0,3.000 3.000-1,4.000 3.000-1,1.000-1.000 1,0.000-2.000 3,0.000-3.000 3,0.000-3.000 3,-5.000 1.000 3,-9.000 6.000 2,-10.000 7.000 3,-8.000 6.000 2,-9.000 6.000 4,-6.000 6.000 7,-6.000 7.000 5,-6.000 6.000 7,-7.000 4.000 8,-6.000 4.000 11,-6.000 3.000 10,-6.000 3.000 12,-6.000 6.000 0,-2.000 9.000-8,-3.000 10.000-8,-3.000 10.000-10,-1.000 7.000-6,4.000 6.000-4,3.000 7.000-6,3.000 6.000-4,-1.000 3.000-3,-2.000 0.000-1,-3.000 0.000-1,-3.000 0.000 0,1.000 0.000-1,6.000 0.000 0,7.000 0.000-2,6.000 0.000 1,7.000-2.000-2,10.000-3.000-2,10.000-3.000-3,9.000-2.000-1,2.000-5.000-1,-2.000-2.000-3,-3.000-3.000 0,-3.000-3.000-2,-9.000 2.000 0,-11.000 10.000-2,-14.000 10.000-1,-11.000 9.000-1,-11.000 2.000-1,-5.000-2.000 0,-7.000-3.000 0,-5.000-3.000-1,-1.000-6.000-2,6.000-5.000-4,7.000-7.000-4,6.000-5.000-4</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2"/>
    </inkml:context>
    <inkml:brush xml:id="br0">
      <inkml:brushProperty name="width" value="0.0420568138360977" units="cm"/>
      <inkml:brushProperty name="height" value="0.0420568138360977" units="cm"/>
      <inkml:brushProperty name="color" value="#00bff3"/>
      <inkml:brushProperty name="ignorePressure" value="0"/>
    </inkml:brush>
  </inkml:definitions>
  <inkml:trace contextRef="#ctx0" brushRef="#br0">41300.000 45550.000 523,'21.000'-18.000'6,"-5.000"17.000"14,-7.000 15.000 13,-5.000 16.000 13,-8.000 10.000 3,-5.000 7.000-6,-7.000 6.000-6,-5.000 7.000-8,-3.000 4.000-3,4.000 3.000-2,3.000 3.000-1,3.000 4.000-3,3.000-1.000-1,3.000-3.000-1,3.000-3.000-3,4.000-2.000-1,1.000-6.000-1,0.000-6.000-1,0.000-6.000 0,0.000-6.000-1,6.000-16.000-4,13.000-25.000-8,12.000-25.000-6,13.000-25.000-7,7.000-18.000-5,4.000-8.000-3,3.000-10.000-1,3.000-9.000-3,-4.000-5.000-1,-8.000 0.000 1,-10.000 0.000 1,-9.000 0.000 0,-7.000 4.000 2,-3.000 10.000 4,-3.000 10.000 2,-2.000 9.000 4,-6.000 9.000 3,-6.000 9.000 5,-6.000 10.000 4,-6.000 10.000 5,-7.000 7.000 2,-6.000 6.000-3,-6.000 7.000-1,-6.000 6.000-2,-4.000 6.000-2,1.000 6.000-1,-1.000 7.000-2,1.000 6.000-1,2.000 3.000-1,7.000 0.000 2,6.000 0.000 1,7.000 0.000 2,2.000 0.000-7,1.000 0.000-13,-1.000 0.000-14,1.000 0.000-12</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3"/>
    </inkml:context>
    <inkml:brush xml:id="br0">
      <inkml:brushProperty name="width" value="0.041781559586525" units="cm"/>
      <inkml:brushProperty name="height" value="0.041781559586525" units="cm"/>
      <inkml:brushProperty name="color" value="#00bff3"/>
      <inkml:brushProperty name="ignorePressure" value="0"/>
    </inkml:brush>
  </inkml:definitions>
  <inkml:trace contextRef="#ctx0" brushRef="#br0">41900.000 45600.000 526,'67.000'25.000'19,"-16.000"0.000"4,-15.000 0.000 5,-15.000 0.000 3,-9.000 3.000 0,1.000 6.000-4,-1.000 7.000-5,1.000 6.000-5,-7.000 6.000-3,-12.000 6.000-4,-13.000 7.000-4,-12.000 6.000-2,-5.000 3.000-3,3.000 0.000 2,3.000 0.000 0,4.000 0.000 1,2.000-4.000 0,4.000-5.000-2,3.000-7.000-2,3.000-5.000 0,4.000-6.000-1,7.000-3.000 3,6.000-3.000 1,7.000-2.000 4,7.000-6.000 0,9.000-6.000 2,10.000-6.000 1,10.000-6.000 1,4.000-4.000 0,0.000 1.000 1,0.000-1.000 0,0.000 1.000 1,-2.000 1.000-1,-3.000 3.000 1,-3.000 3.000 1,-2.000 4.000 0,-6.000 7.000 0,-6.000 13.000-2,-6.000 12.000 0,-6.000 13.000-1,-9.000 7.000-2,-8.000 4.000-1,-10.000 3.000-3,-9.000 3.000 0,-16.000 7.000-6,-22.000 14.000-7,-22.000 11.000-8,-21.000 14.000-7,-14.000 7.000-2,-2.000 3.000 2,-3.000 3.000 3,-3.000 4.000 3,8.000-14.000-8,23.000-27.000-18,22.000-28.000-18,22.000-28.000-17</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4"/>
    </inkml:context>
    <inkml:brush xml:id="br0">
      <inkml:brushProperty name="width" value="0.0425983890891075" units="cm"/>
      <inkml:brushProperty name="height" value="0.0425983890891075" units="cm"/>
      <inkml:brushProperty name="color" value="#00bff3"/>
      <inkml:brushProperty name="ignorePressure" value="0"/>
    </inkml:brush>
  </inkml:definitions>
  <inkml:trace contextRef="#ctx0" brushRef="#br0">52700.000 35900.000 516,'0.000'-50.000'3,"0.000"0.000"7,0.000 0.000 7,0.000 0.000 6,-4.000 6.000 3,-5.000 13.000-2,-7.000 12.000-2,-5.000 13.000-1,-6.000 9.000-1,-3.000 6.000 0,-3.000 7.000-1,-2.000 6.000 1,-5.000 9.000-1,-2.000 13.000 0,-3.000 12.000 0,-3.000 13.000-1,-2.000 7.000 0,0.000 4.000-2,0.000 3.000 0,0.000 3.000-2,4.000-4.000-1,10.000-8.000 0,10.000-10.000-2,9.000-9.000 0,6.000-7.000-2,3.000-3.000-3,3.000-3.000-2,4.000-2.000-2,8.000-6.000-6,17.000-6.000-8,15.000-6.000-9,16.000-6.000-8,15.000-13.000-2,16.000-19.000 5,15.000-18.000 4,17.000-19.000 5,3.000-8.000 3,-5.000 3.000 1,-7.000 3.000 1,-5.000 4.000 1,-12.000 4.000 2,-16.000 6.000 1,-15.000 7.000 1,-15.000 6.000 2,-15.000 12.000 4,-12.000 19.000 6,-13.000 19.000 6,-12.000 19.000 6,-7.000 9.000 4,1.000 0.000-2,-1.000 0.000 1,1.000 0.000-1,-1.000 1.000 1,1.000 4.000 1,-1.000 3.000 2,1.000 3.000 1,1.000-2.000-1,3.000-6.000-3,3.000-6.000-4,4.000-6.000-3,5.000-7.000-4,10.000-6.000-2,10.000-6.000-3,9.000-6.000-3,7.000-9.000-4,7.000-8.000-2,6.000-10.000-2,7.000-9.000-4,2.000-13.000-2,1.000-16.000-1,-1.000-15.000-2,1.000-15.000 0,-4.000-9.000-1,-6.000 1.000 1,-6.000-1.000 2,-6.000 1.000 1,-7.000 1.000 2,-6.000 3.000 2,-6.000 3.000 2,-6.000 4.000 3,-7.000 4.000 2,-6.000 6.000 2,-6.000 7.000 3,-6.000 6.000 1,-9.000 9.000 2,-8.000 13.000 0,-10.000 12.000-1,-9.000 13.000 1,-9.000 9.000-3,-5.000 6.000-3,-7.000 7.000-3,-5.000 6.000-4,-3.000 9.000-3,4.000 13.000-1,3.000 12.000-1,3.000 13.000-3,4.000 4.000-5,7.000-3.000-11,6.000-3.000-11,7.000-2.000-10,5.000-8.000-2,7.000-8.000 7,6.000-10.000 7,7.000-9.000 8</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4"/>
    </inkml:context>
    <inkml:brush xml:id="br0">
      <inkml:brushProperty name="width" value="0.0398651622235775" units="cm"/>
      <inkml:brushProperty name="height" value="0.0398651622235775" units="cm"/>
      <inkml:brushProperty name="color" value="#00bff3"/>
      <inkml:brushProperty name="ignorePressure" value="0"/>
    </inkml:brush>
  </inkml:definitions>
  <inkml:trace contextRef="#ctx0" brushRef="#br0">54150.000 36350.000 551,'53.000'-22.000'4,"6.000"6.000"7,7.000 7.000 7,6.000 6.000 7,1.000 3.000 4,-3.000 0.000 1,-3.000 0.000 0,-2.000 0.000 2,-6.000 6.000-3,-6.000 13.000-4,-6.000 12.000-4,-6.000 13.000-5,-7.000 7.000-3,-6.000 4.000-2,-6.000 3.000-3,-6.000 3.000-2,-15.000 4.000-2,-21.000 7.000-2,-22.000 6.000-2,-22.000 7.000-2,-8.000-1.000 0,6.000-6.000-1,7.000-6.000 0,6.000-6.000 1,4.000-7.000-2,4.000-6.000-4,3.000-6.000-2,3.000-6.000-3,14.000-9.000 4,25.000-8.000 14,25.000-10.000 14,25.000-9.000 13,15.000-9.000 5,7.000-5.000-6,6.000-7.000-4,7.000-5.000-6,0.000-3.000-7,-2.000 4.000-9,-3.000 3.000-11,-3.000 3.000-10,-4.000 3.000-10,-3.000 3.000-9,-3.000 3.000-8,-2.000 4.000-10,-8.000 2.000-5,-8.000 4.000 1,-10.000 3.000-1,-9.000 3.000 1</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8"/>
    </inkml:context>
    <inkml:brush xml:id="br0">
      <inkml:brushProperty name="width" value="0.0331972427666187" units="cm"/>
      <inkml:brushProperty name="height" value="0.0331972427666187" units="cm"/>
      <inkml:brushProperty name="color" value="#00bff3"/>
      <inkml:brushProperty name="ignorePressure" value="0"/>
    </inkml:brush>
  </inkml:definitions>
  <inkml:trace contextRef="#ctx0" brushRef="#br0">52650.000 44850.000 662,'0.000'-41.000'6,"0.000"19.000"13,0.000 19.000 12,0.000 19.000 12,-5.000 12.000 4,-9.000 6.000-6,-10.000 7.000-6,-8.000 6.000-6,-9.000 9.000-4,-6.000 13.000-5,-6.000 12.000-5,-6.000 13.000-5,-2.000 1.000-2,3.000-9.000-3,3.000-10.000-2,4.000-8.000-3,1.000-4.000-4,0.000 3.000-7,0.000 3.000-9,0.000 4.000-6,4.000-4.000-7,10.000-9.000-4,10.000-10.000-3,9.000-8.000-5,7.000-14.000-1,7.000-15.000 2,6.000-15.000 3,7.000-16.000 3</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8"/>
    </inkml:context>
    <inkml:brush xml:id="br0">
      <inkml:brushProperty name="width" value="0.0357458777725697" units="cm"/>
      <inkml:brushProperty name="height" value="0.0357458777725697" units="cm"/>
      <inkml:brushProperty name="color" value="#00bff3"/>
      <inkml:brushProperty name="ignorePressure" value="0"/>
    </inkml:brush>
  </inkml:definitions>
  <inkml:trace contextRef="#ctx0" brushRef="#br0">52400.000 45100.000 615,'26.000'-21.000'6,"4.000"10.000"13,3.000 10.000 13,3.000 9.000 12,-1.000 6.000 3,-2.000 3.000-6,-3.000 3.000-6,-3.000 4.000-7,-4.000 4.000-4,-3.000 6.000-4,-3.000 7.000-4,-2.000 6.000-3,-3.000 4.000-1,1.000 4.000-1,-1.000 3.000-1,1.000 3.000 1,-1.000 1.000-3,1.000 1.000-2,-1.000-1.000-5,1.000 1.000-2,2.000-7.000-3,7.000-12.000-3,6.000-13.000-3,7.000-12.000-3,8.000-19.000 1,14.000-25.000 4,11.000-25.000 4,14.000-25.000 4,5.000-15.000 2,1.000-2.000-2,-1.000-3.000 0,1.000-3.000-2,-3.000-1.000 0,-2.000 4.000 1,-3.000 3.000 1,-3.000 3.000 0,-10.000 7.000 0,-16.000 14.000-2,-15.000 11.000-3,-15.000 14.000-2,-12.000 14.000-9,-6.000 20.000-16,-6.000 18.000-16,-6.000 20.000-16,-4.000 6.000-2,1.000-2.000 9,-1.000-3.000 11,1.000-3.000 10</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9"/>
    </inkml:context>
    <inkml:brush xml:id="br0">
      <inkml:brushProperty name="width" value="0.0400573723018169" units="cm"/>
      <inkml:brushProperty name="height" value="0.0400573723018169" units="cm"/>
      <inkml:brushProperty name="color" value="#00bff3"/>
      <inkml:brushProperty name="ignorePressure" value="0"/>
    </inkml:brush>
  </inkml:definitions>
  <inkml:trace contextRef="#ctx0" brushRef="#br0">54500.000 45250.000 549,'45.000'-47.000'2,"-9.000"6.000"6,-10.000 7.000 6,-8.000 6.000 4,-6.000 3.000 3,1.000 0.000-2,-1.000 0.000-1,1.000 0.000-1,-1.000 0.000-1,1.000 0.000-2,-1.000 0.000-2,1.000 0.000-1,-9.000 3.000-1,-15.000 6.000 0,-15.000 7.000 0,-16.000 6.000 1,-10.000 7.000-1,-3.000 10.000-1,-3.000 10.000 0,-2.000 9.000-2,-3.000 7.000 1,1.000 7.000 0,-1.000 6.000 1,1.000 7.000 0,-3.000 4.000 0,-2.000 3.000 0,-3.000 3.000 0,-3.000 4.000 0,1.000-3.000-2,6.000-5.000-1,7.000-7.000-3,6.000-5.000-1,12.000-8.000-1,19.000-5.000-1,19.000-7.000 1,19.000-5.000 0,13.000-12.000-1,10.000-16.000-2,10.000-15.000-3,9.000-15.000-2,10.000-12.000-3,14.000-6.000-2,11.000-6.000-2,14.000-6.000-1,-1.000 1.000-4,-12.000 9.000-2,-13.000 10.000-2,-12.000 10.000-3,-15.000 10.000 3,-15.000 13.000 7,-15.000 12.000 8,-16.000 13.000 8,-8.000 7.000 7,0.000 4.000 7,0.000 3.000 7,0.000 3.000 7,3.000-1.000 1,6.000-2.000-3,7.000-3.000-3,6.000-3.000-4,4.000-7.000-3,4.000-9.000-6,3.000-10.000-4,3.000-8.000-4,6.000-11.000-6,9.000-8.000-6,10.000-10.000-4,10.000-9.000-7,4.000-4.000-4,0.000 4.000-3,0.000 3.000-3,0.000 3.000-3,-4.000-1.000-1,-5.000-2.000 4,-7.000-3.000 3,-5.000-3.000 3,-9.000-2.000 3,-9.000 0.000 4,-10.000 0.000 3,-8.000 0.000 3,-8.000 1.000 1,-2.000 4.000 0,-3.000 3.000 0,-3.000 3.000-2,-1.000 4.000 13,4.000 7.000 23,3.000 6.000 25,3.000 7.000 24,-1.000 15.000 6,-2.000 25.000-12,-3.000 25.000-12,-3.000 25.000-12,-4.000 9.000-9,-3.000-6.000-6,-3.000-6.000-6,-2.000-6.000-6,-5.000-4.000-4,-2.000 1.000-2,-3.000-1.000-2,-3.000 1.000-2,-2.000-3.000-3,0.000-2.000-6,0.000-3.000-5,0.000-3.000-4,6.000-15.000-13,13.000-24.000-21,12.000-26.000-19,13.000-24.000-21,6.000-12.000-1,0.000 4.000 18,0.000 3.000 16,0.000 3.000 17,0.000 1.000 15,0.000 1.000 10,0.000-1.000 11,0.000 1.000 10,-2.000 2.000 6,-3.000 7.000-1,-3.000 6.000 0,-2.000 7.000 0,0.000 2.000 2,7.000 1.000 7,6.000-1.000 5,7.000 1.000 6,0.000 1.000 0,-2.000 3.000-6,-3.000 3.000-6,-3.000 4.000-5,-2.000 1.000-6,0.000 0.000-4,0.000 0.000-6,0.000 0.000-5,0.000 1.000-10,0.000 4.000-14,0.000 3.000-14,0.000 3.000-14</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9"/>
    </inkml:context>
    <inkml:brush xml:id="br0">
      <inkml:brushProperty name="width" value="0.0385623127222061" units="cm"/>
      <inkml:brushProperty name="height" value="0.0385623127222061" units="cm"/>
      <inkml:brushProperty name="color" value="#00bff3"/>
      <inkml:brushProperty name="ignorePressure" value="0"/>
    </inkml:brush>
  </inkml:definitions>
  <inkml:trace contextRef="#ctx0" brushRef="#br0">56450.000 44400.000 570,'0.000'-38.000'20,"0.000"26.000"10,0.000 24.000 12,0.000 26.000 11,0.000 15.000 1,0.000 6.000-8,0.000 7.000-9,0.000 6.000-8,-2.000 4.000-6,-3.000 4.000-2,-3.000 3.000-2,-2.000 3.000-1,-5.000 3.000-4,-2.000 3.000-2,-3.000 3.000-5,-3.000 4.000-3,1.000-3.000-5,6.000-5.000-6,7.000-7.000-8,6.000-5.000-7,3.000-9.000-8,0.000-9.000-8,0.000-10.000-10,0.000-8.000-9</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6"/>
    </inkml:context>
    <inkml:brush xml:id="br0">
      <inkml:brushProperty name="width" value="0.0358883962035179" units="cm"/>
      <inkml:brushProperty name="height" value="0.0358883962035179" units="cm"/>
      <inkml:brushProperty name="color" value="#00bff3"/>
      <inkml:brushProperty name="ignorePressure" value="0"/>
    </inkml:brush>
  </inkml:definitions>
  <inkml:trace contextRef="#ctx0" brushRef="#br0">60100.000 5250.000 613,'32.000'-25.000'2,"17.000"0.000"7,15.000 0.000 6,16.000 0.000 5,4.000 6.000 5,-6.000 13.000 5,-6.000 12.000 4,-6.000 13.000 5,-1.000 12.000 2,7.000 13.000-2,6.000 12.000-1,7.000 13.000 0,2.000 9.000-8,1.000 6.000-11,-1.000 7.000-12,1.000 6.000-11,-1.000 1.000-12,1.000-3.000-9,-1.000-3.000-10,1.000-2.000-9</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0:59"/>
    </inkml:context>
    <inkml:brush xml:id="br0">
      <inkml:brushProperty name="width" value="0.037323247641325" units="cm"/>
      <inkml:brushProperty name="height" value="0.037323247641325" units="cm"/>
      <inkml:brushProperty name="color" value="#00bff3"/>
      <inkml:brushProperty name="ignorePressure" value="0"/>
    </inkml:brush>
  </inkml:definitions>
  <inkml:trace contextRef="#ctx0" brushRef="#br0">57900.000 44300.000 589,'0.000'-47.000'3,"0.000"6.000"7,0.000 7.000 6,0.000 6.000 7,-4.000 6.000 3,-5.000 6.000 0,-7.000 7.000 1,-5.000 6.000 0,-4.000 7.000-1,0.000 10.000-3,0.000 10.000-4,0.000 9.000-4,-4.000 9.000-1,-5.000 9.000 0,-7.000 10.000 0,-5.000 10.000-1,-1.000 0.000 1,6.000-5.000-2,7.000-7.000 0,6.000-5.000-1,4.000-6.000 0,4.000-3.000-1,3.000-3.000-1,3.000-2.000 0,6.000-3.000-2,9.000 1.000 0,10.000-1.000-1,10.000 1.000-2,4.000-3.000-2,0.000-2.000-2,0.000-3.000-3,0.000-3.000-3,-5.000 2.000-1,-9.000 10.000 0,-10.000 10.000 1,-8.000 9.000 0,-11.000 2.000 2,-8.000-2.000 0,-10.000-3.000 2,-9.000-3.000 0,-5.000-2.000 1,0.000 0.000-2,0.000 0.000-2,0.000 0.000-1,1.000-4.000-3,4.000-5.000-5,3.000-7.000-4,3.000-5.000-4,4.000-11.000-7,7.000-11.000-8,6.000-14.000-9,7.000-11.000-7,7.000-6.000-2,9.000 4.000 8,10.000 3.000 7,10.000 3.000 7</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0"/>
    </inkml:context>
    <inkml:brush xml:id="br0">
      <inkml:brushProperty name="width" value="0.0446267388761044" units="cm"/>
      <inkml:brushProperty name="height" value="0.0446267388761044" units="cm"/>
      <inkml:brushProperty name="color" value="#00bff3"/>
      <inkml:brushProperty name="ignorePressure" value="0"/>
    </inkml:brush>
  </inkml:definitions>
  <inkml:trace contextRef="#ctx0" brushRef="#br0">58200.000 45050.000 492,'45.000'-46.000'0,"-9.000"10.000"0,-10.000 10.000 0,-8.000 9.000 0,-6.000 4.000 3,1.000 1.000 5,-1.000-1.000 6,1.000 1.000 4,-4.000 4.000 7,-6.000 9.000 6,-6.000 10.000 6,-6.000 10.000 7,-6.000 10.000 1,-2.000 13.000-3,-3.000 12.000-5,-3.000 13.000-2,-4.000 4.000-5,-3.000-3.000-4,-3.000-3.000-3,-2.000-2.000-5,2.000-3.000-1,9.000 1.000-2,10.000-1.000-1,10.000 1.000-1,8.000-7.000-4,10.000-12.000-6,10.000-13.000-6,9.000-12.000-6,9.000-16.000-6,9.000-19.000-5,10.000-18.000-4,10.000-19.000-6,4.000-15.000-1,0.000-8.000 2,0.000-10.000 1,0.000-9.000 1,-5.000-2.000 4,-9.000 6.000 2,-10.000 7.000 4,-8.000 6.000 3,-11.000 4.000 2,-8.000 4.000 3,-10.000 3.000 2,-9.000 3.000 3,-10.000 6.000 2,-9.000 9.000 2,-10.000 10.000 4,-8.000 10.000 2,-9.000 8.000 0,-6.000 10.000 1,-6.000 10.000-2,-6.000 9.000-1,-4.000 10.000-4,1.000 14.000-8,-1.000 11.000-8,1.000 14.000-9,4.000 0.000-2,9.000-8.000 3,10.000-10.000 4,10.000-9.000 4,5.000-5.000-1,4.000 0.000-5,3.000 0.000-4,3.000 0.000-5</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0"/>
    </inkml:context>
    <inkml:brush xml:id="br0">
      <inkml:brushProperty name="width" value="0.0428855270147324" units="cm"/>
      <inkml:brushProperty name="height" value="0.0428855270147324" units="cm"/>
      <inkml:brushProperty name="color" value="#00bff3"/>
      <inkml:brushProperty name="ignorePressure" value="0"/>
    </inkml:brush>
  </inkml:definitions>
  <inkml:trace contextRef="#ctx0" brushRef="#br0">59300.000 45200.000 512,'135.000'-21.000'56,"-27.000"10.000"-9,-28.000 10.000-7,-28.000 9.000-8,-20.000 9.000-7,-8.000 9.000-5,-10.000 10.000-5,-9.000 10.000-6,-10.000 5.000-2,-9.000 4.000-2,-10.000 3.000-1,-8.000 3.000-1,-9.000 1.000-2,-6.000 1.000-2,-6.000-1.000-1,-6.000 1.000-2,1.000-3.000 0,9.000-2.000 3,10.000-3.000 1,10.000-3.000 2,7.000-2.000 2,6.000 0.000 4,7.000 0.000 2,6.000 0.000 2,4.000-2.000 2,4.000-3.000 0,3.000-3.000-1,3.000-2.000 0,4.000-5.000 0,7.000-2.000-2,6.000-3.000-2,7.000-3.000-1,4.000-4.000-1,3.000-3.000 0,3.000-3.000 0,4.000-2.000 1,1.000-1.000-2,0.000 3.000 0,0.000 3.000-2,0.000 4.000-1,-5.000 5.000 0,-9.000 10.000 1,-10.000 10.000 1,-8.000 9.000 0,-9.000 7.000 1,-6.000 7.000 0,-6.000 6.000-1,-6.000 7.000 1,-15.000 7.000-1,-21.000 9.000-1,-22.000 10.000 0,-22.000 10.000-1,-16.000 7.000-6,-9.000 6.000-13,-10.000 7.000-13,-8.000 6.000-12,7.000-10.000-5,25.000-24.000 6,25.000-26.000 5,25.000-24.000 6,12.000-13.000-3,1.000 0.000-9,-1.000 0.000-8,1.000 0.000-10</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6"/>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63775.000 13250.000 333,'157.000'63.000'167,"51.000"46.000"-1,49.000 47.000 1,51.000 47.000 0</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8"/>
    </inkml:context>
    <inkml:brush xml:id="br0">
      <inkml:brushProperty name="width" value="0.0354440957307816" units="cm"/>
      <inkml:brushProperty name="height" value="0.0354440957307816" units="cm"/>
      <inkml:brushProperty name="color" value="#f2395b"/>
      <inkml:brushProperty name="ignorePressure" value="0"/>
    </inkml:brush>
  </inkml:definitions>
  <inkml:trace contextRef="#ctx0" brushRef="#br0">29700.000 22150.000 620,'-25.000'53.000'100,"0.000"6.000"-23,0.000 7.000-21,0.000 6.000-22,0.000 4.000-13,0.000 4.000-3,0.000 3.000-2,0.000 3.000-3,-2.000 3.000-2,-3.000 3.000-1,-3.000 3.000-2,-2.000 4.000-1,-3.000 1.000-1,1.000 0.000-4,-1.000 0.000-2,1.000 0.000-2,1.000-2.000-2,3.000-3.000-2,3.000-3.000-2,4.000-2.000-2,2.000-9.000-4,4.000-12.000-7,3.000-13.000-8,3.000-12.000-6,4.000-16.000-7,7.000-19.000-6,6.000-18.000-7,7.000-19.000-6</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8"/>
    </inkml:context>
    <inkml:brush xml:id="br0">
      <inkml:brushProperty name="width" value="0.0397117808461189" units="cm"/>
      <inkml:brushProperty name="height" value="0.0397117808461189" units="cm"/>
      <inkml:brushProperty name="color" value="#f2395b"/>
      <inkml:brushProperty name="ignorePressure" value="0"/>
    </inkml:brush>
  </inkml:definitions>
  <inkml:trace contextRef="#ctx0" brushRef="#br0">29450.000 22750.000 553,'3.000'-41.000'68,"6.000"19.000"-11,7.000 19.000-11,6.000 19.000-11,3.000 13.000-7,0.000 10.000-3,0.000 10.000-3,0.000 9.000-3,-4.000 4.000-1,-5.000 1.000-2,-7.000-1.000-1,-5.000 1.000-1,-3.000-3.000-2,4.000-2.000-1,3.000-3.000-2,3.000-3.000-1,4.000-10.000-3,7.000-16.000-6,6.000-15.000-6,7.000-15.000-4,2.000-18.000-6,1.000-19.000-3,-1.000-18.000-3,1.000-19.000-4,-1.000-12.000-1,1.000-2.000 2,-1.000-3.000 1,1.000-3.000 1,-1.000 2.000 2,1.000 10.000 2,-1.000 10.000 4,1.000 9.000 3,-4.000 17.000 7,-6.000 25.000 14,-6.000 25.000 12,-6.000 25.000 14,-6.000 17.000 4,-2.000 9.000-2,-3.000 10.000-2,-3.000 10.000-4,-4.000 4.000-2,-3.000 0.000-4,-3.000 0.000-3,-2.000 0.000-3,-1.000 0.000-4,3.000 0.000-4,3.000 0.000-3,4.000 0.000-4,-1.000 0.000-6,-3.000 0.000-6,-3.000 0.000-8,-2.000 0.000-6,-1.000-4.000-3,3.000-5.000 1,3.000-7.000 2,4.000-5.000 1</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09"/>
    </inkml:context>
    <inkml:brush xml:id="br0">
      <inkml:brushProperty name="width" value="0.0349042788147926" units="cm"/>
      <inkml:brushProperty name="height" value="0.0349042788147926" units="cm"/>
      <inkml:brushProperty name="color" value="#f2395b"/>
      <inkml:brushProperty name="ignorePressure" value="0"/>
    </inkml:brush>
  </inkml:definitions>
  <inkml:trace contextRef="#ctx0" brushRef="#br0">30600.000 23200.000 630,'-2.000'46.000'100,"-3.000"-5.000"-23,-3.000-7.000-23,-2.000-5.000-23,-3.000 0.000-12,1.000 10.000-2,-1.000 10.000-1,1.000 9.000-1,1.000 2.000-2,3.000-2.000-3,3.000-3.000-2,4.000-3.000-3,5.000-9.000-2,10.000-11.000-2,10.000-14.000-1,9.000-11.000-3,2.000-9.000-3,-2.000-3.000-5,-3.000-3.000-4,-3.000-2.000-6,-2.000-6.000-1,0.000-6.000 0,0.000-6.000 0,0.000-6.000 1,-2.000-4.000 1,-3.000 1.000 2,-3.000-1.000 3,-2.000 1.000 1,-5.000-1.000 4,-2.000 1.000 3,-3.000-1.000 5,-3.000 1.000 3,-2.000-1.000 3,0.000 1.000 0,0.000-1.000 1,0.000 1.000-1,-4.000 2.000 3,-5.000 7.000 4,-7.000 6.000 4,-5.000 7.000 3,-4.000 7.000-1,0.000 9.000-6,0.000 10.000-7,0.000 10.000-5,-2.000 5.000-8,-3.000 4.000-5,-3.000 3.000-7,-2.000 3.000-6,-1.000-1.000-6,3.000-2.000-6,3.000-3.000-5,4.000-3.000-6</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1"/>
    </inkml:context>
    <inkml:brush xml:id="br0">
      <inkml:brushProperty name="width" value="0.0403888523578644" units="cm"/>
      <inkml:brushProperty name="height" value="0.0403888523578644" units="cm"/>
      <inkml:brushProperty name="color" value="#f2395b"/>
      <inkml:brushProperty name="ignorePressure" value="0"/>
    </inkml:brush>
  </inkml:definitions>
  <inkml:trace contextRef="#ctx0" brushRef="#br0">31950.000 22100.000 544,'-5.000'-44.000'32,"-9.000"13.000"2,-10.000 12.000 3,-8.000 13.000 1,-4.000 10.000-1,3.000 10.000-4,3.000 10.000-4,4.000 9.000-5,-1.000 6.000-3,-3.000 3.000-1,-3.000 3.000-2,-2.000 4.000-1,-1.000-1.000-1,3.000-3.000-3,3.000-3.000-2,4.000-2.000-1,1.000 0.000-1,0.000 7.000 2,0.000 6.000 1,0.000 7.000 2,3.000 0.000-1,6.000-2.000-7,7.000-3.000-5,6.000-3.000-7,3.000-4.000-2,0.000-3.000-1,0.000-3.000-2,0.000-2.000 0,4.000-6.000 0,10.000-6.000 3,10.000-6.000 1,9.000-6.000 3,6.000-2.000 1,3.000 3.000 0,3.000 3.000 0,4.000 4.000 1,-3.000 1.000 0,-5.000 0.000-2,-7.000 0.000 0,-5.000 0.000-2,-6.000 1.000-1,-3.000 4.000-2,-3.000 3.000-3,-2.000 3.000-2,-3.000-7.000-10,1.000-15.000-17,-1.000-15.000-16,1.000-16.000-17</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2"/>
    </inkml:context>
    <inkml:brush xml:id="br0">
      <inkml:brushProperty name="width" value="0.0398792438209057" units="cm"/>
      <inkml:brushProperty name="height" value="0.0398792438209057" units="cm"/>
      <inkml:brushProperty name="color" value="#f2395b"/>
      <inkml:brushProperty name="ignorePressure" value="0"/>
    </inkml:brush>
  </inkml:definitions>
  <inkml:trace contextRef="#ctx0" brushRef="#br0">31650.000 22200.000 551,'-22.000'-41.000'36,"6.000"19.000"0,7.000 19.000 1,6.000 19.000 1,1.000 12.000-2,-3.000 6.000-4,-3.000 7.000-4,-2.000 6.000-3,-3.000 3.000-4,1.000 0.000-1,-1.000 0.000-2,1.000 0.000-2,1.000 3.000-1,3.000 6.000 0,3.000 7.000-1,4.000 6.000 0,1.000-1.000-1,0.000-5.000-2,0.000-7.000-1,0.000-5.000-1,3.000-4.000-4,6.000 0.000-9,7.000 0.000-6,6.000 0.000-8,6.000-4.000-2,6.000-5.000 2,7.000-7.000 2,6.000-5.000 3,1.000-8.000-1,-3.000-5.000-4,-3.000-7.000-6,-2.000-5.000-4,-5.000-9.000 1,-2.000-9.000 7,-3.000-10.000 6,-3.000-8.000 8,-1.000-11.000 4,4.000-8.000 1,3.000-10.000 2,3.000-9.000 1,-1.000-7.000 0,-2.000-3.000-2,-3.000-3.000-1,-3.000-2.000-3,-4.000 0.000 0,-3.000 7.000-1,-3.000 6.000-1,-2.000 7.000 0,-5.000 2.000 0,-2.000 1.000 0,-3.000-1.000 1,-3.000 1.000 1,-2.000 1.000 0,0.000 3.000 2,0.000 3.000 1,0.000 4.000 1,-2.000 4.000 2,-3.000 6.000 1,-3.000 7.000 2,-2.000 6.000 2,-5.000 3.000 1,-2.000 0.000 1,-3.000 0.000 1,-3.000 0.000 2,-2.000 3.000-1,0.000 6.000-1,0.000 7.000-1,0.000 6.000-1,-7.000 4.000 1,-11.000 4.000 3,-14.000 3.000 2,-11.000 3.000 4,-1.000 6.000-2,13.000 9.000-6,12.000 10.000-7,13.000 10.000-5,6.000 5.000-4,0.000 4.000-4,0.000 3.000-4,0.000 3.000-2,3.000-2.000-3,6.000-6.000 1,7.000-6.000-1,6.000-6.000 0,1.000-6.000-5,-3.000-2.000-10,-3.000-3.000-10,-2.000-3.000-10</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2"/>
    </inkml:context>
    <inkml:brush xml:id="br0">
      <inkml:brushProperty name="width" value="0.0344057455658913" units="cm"/>
      <inkml:brushProperty name="height" value="0.0344057455658913" units="cm"/>
      <inkml:brushProperty name="color" value="#f2395b"/>
      <inkml:brushProperty name="ignorePressure" value="0"/>
    </inkml:brush>
  </inkml:definitions>
  <inkml:trace contextRef="#ctx0" brushRef="#br0">32550.000 22750.000 639,'48.000'-44.000'60,"-3.000"13.000"-12,-3.000 12.000-11,-2.000 13.000-11,-5.000 6.000-7,-2.000 0.000-3,-3.000 0.000-2,-3.000 0.000-3,-4.000 3.000-1,-3.000 6.000 0,-3.000 7.000-2,-2.000 6.000 1,-5.000 7.000-2,-2.000 10.000-3,-3.000 10.000-1,-3.000 9.000-3,-6.000 1.000-1,-5.000-6.000-2,-7.000-6.000 0,-5.000-6.000 0,-6.000-4.000-2,-3.000 1.000 0,-3.000-1.000-1,-2.000 1.000-1,2.000-3.000 2,9.000-2.000 1,10.000-3.000 2,10.000-3.000 3,7.000-4.000 1,6.000-3.000 0,7.000-3.000 1,6.000-2.000 1,3.000-3.000 0,0.000 1.000 0,0.000-1.000-1,0.000 1.000 1,-2.000 1.000 0,-3.000 3.000 2,-3.000 3.000 1,-2.000 4.000 1,-3.000 1.000 0,1.000 0.000 1,-1.000 0.000-1,1.000 0.000 1,-4.000 1.000 0,-6.000 4.000-1,-6.000 3.000-1,-6.000 3.000 0,-9.000 6.000-2,-8.000 9.000-5,-10.000 10.000-3,-9.000 10.000-4,-10.000 10.000-6,-9.000 13.000-10,-10.000 12.000-8,-8.000 13.000-9,0.000-5.000-6,14.000-22.000-5,11.000-22.000-5,14.000-21.000-3</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6"/>
    </inkml:context>
    <inkml:brush xml:id="br0">
      <inkml:brushProperty name="width" value="0.0362995825707912" units="cm"/>
      <inkml:brushProperty name="height" value="0.0362995825707912" units="cm"/>
      <inkml:brushProperty name="color" value="#00bff3"/>
      <inkml:brushProperty name="ignorePressure" value="0"/>
    </inkml:brush>
  </inkml:definitions>
  <inkml:trace contextRef="#ctx0" brushRef="#br0">63200.000 4650.000 606,'90.000'0.000'90,"-18.000"0.000"-19,-19.000 0.000-20,-18.000 0.000-18,-7.000 3.000-10,6.000 6.000 3,7.000 7.000 2,6.000 6.000 2,-1.000 4.000-4,-5.000 4.000-12,-7.000 3.000-13,-5.000 3.000-10,-8.000 3.000-11,-5.000 3.000-9,-7.000 3.000-8,-5.000 4.000-9,-6.000-3.000-1,-3.000-5.000 6,-3.000-7.000 5,-2.000-5.000 6,-3.000-4.000 1,1.000 0.000-2,-1.000 0.000-3,1.000 0.000-3</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4"/>
    </inkml:context>
    <inkml:brush xml:id="br0">
      <inkml:brushProperty name="width" value="0.0375661216676235" units="cm"/>
      <inkml:brushProperty name="height" value="0.0375661216676235" units="cm"/>
      <inkml:brushProperty name="color" value="#f2395b"/>
      <inkml:brushProperty name="ignorePressure" value="0"/>
    </inkml:brush>
  </inkml:definitions>
  <inkml:trace contextRef="#ctx0" brushRef="#br0">29400.000 25700.000 585,'-68.000'71.000'81,"17.000"-5.000"-16,15.000-7.000-15,16.000-5.000-15,5.000-1.000-10,-2.000 6.000-4,-3.000 7.000-3,-3.000 6.000-5,-4.000 6.000-1,-3.000 6.000 0,-3.000 7.000 1,-2.000 6.000 1,-3.000 4.000 0,1.000 4.000-1,-1.000 3.000-1,1.000 3.000-1,1.000-1.000-6,3.000-2.000-9,3.000-3.000-10,4.000-3.000-11,2.000-9.000-6,4.000-11.000-3,3.000-14.000-4,3.000-11.000-2,4.000-22.000-4,7.000-27.000-2,6.000-28.000-2,7.000-28.000-4,4.000-12.000 4,3.000 7.000 10,3.000 6.000 8,4.000 7.000 11</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4"/>
    </inkml:context>
    <inkml:brush xml:id="br0">
      <inkml:brushProperty name="width" value="0.038922592997551" units="cm"/>
      <inkml:brushProperty name="height" value="0.038922592997551" units="cm"/>
      <inkml:brushProperty name="color" value="#f2395b"/>
      <inkml:brushProperty name="ignorePressure" value="0"/>
    </inkml:brush>
  </inkml:definitions>
  <inkml:trace contextRef="#ctx0" brushRef="#br0">29150.000 26300.000 565,'21.000'26.000'58,"-5.000"4.000"-6,-7.000 3.000-7,-5.000 3.000-7,-3.000 3.000-5,4.000 3.000-3,3.000 3.000-4,3.000 4.000-4,3.000-1.000-2,3.000-3.000-3,3.000-3.000-1,4.000-2.000-2,2.000-5.000-3,4.000-2.000 0,3.000-3.000-1,3.000-3.000-2,1.000-7.000-4,1.000-9.000-6,-1.000-10.000-6,1.000-8.000-7,1.000-11.000-5,3.000-8.000-4,3.000-10.000-3,4.000-9.000-3,-1.000-9.000-1,-3.000-5.000 2,-3.000-7.000 2,-2.000-5.000 2,-5.000 2.000 1,-2.000 13.000 0,-3.000 12.000 0,-3.000 13.000 1,-7.000 12.000 10,-9.000 13.000 19,-10.000 12.000 20,-8.000 13.000 20,-4.000 7.000 6,3.000 4.000-6,3.000 3.000-6,4.000 3.000-6,1.000 3.000-6,0.000 3.000-4,0.000 3.000-5,0.000 4.000-4,0.000 2.000-4,0.000 4.000-2,0.000 3.000-3,0.000 3.000-3,0.000 3.000-3,0.000 3.000-7,0.000 3.000-6,0.000 4.000-6,0.000 1.000-2,0.000 0.000 1,0.000 0.000 1,0.000 0.000 1,-2.000-7.000-7,-3.000-11.000-17,-3.000-14.000-17,-2.000-11.000-17</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5"/>
    </inkml:context>
    <inkml:brush xml:id="br0">
      <inkml:brushProperty name="width" value="0.0344783291220665" units="cm"/>
      <inkml:brushProperty name="height" value="0.0344783291220665" units="cm"/>
      <inkml:brushProperty name="color" value="#f2395b"/>
      <inkml:brushProperty name="ignorePressure" value="0"/>
    </inkml:brush>
  </inkml:definitions>
  <inkml:trace contextRef="#ctx0" brushRef="#br0">30450.000 26850.000 638,'-24.000'46.000'33,"4.000"-5.000"-1,3.000-7.000-1,3.000-5.000-2,3.000-3.000-2,3.000 4.000-3,3.000 3.000-3,4.000 3.000-2,1.000 1.000-3,0.000 1.000 0,0.000-1.000 0,0.000 1.000-2,0.000-1.000 1,0.000 1.000 0,0.000-1.000 1,0.000 1.000 1,4.000-4.000-4,10.000-6.000-6,10.000-6.000-7,9.000-6.000-6,4.000-10.000-6,1.000-12.000-4,-1.000-13.000-6,1.000-12.000-4,-1.000-10.000-4,1.000-6.000-1,-1.000-6.000-3,1.000-6.000-1,-6.000-1.000 0,-8.000 7.000 5,-10.000 6.000 3,-9.000 7.000 3,-7.000 5.000 5,-3.000 7.000 4,-3.000 6.000 3,-2.000 7.000 5,-5.000 4.000 3,-2.000 3.000 5,-3.000 3.000 4,-3.000 4.000 4,-2.000 1.000 1,0.000 0.000 1,0.000 0.000-1,0.000 0.000 0,0.000 1.000-3,0.000 4.000-3,0.000 3.000-5,0.000 3.000-4</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6"/>
    </inkml:context>
    <inkml:brush xml:id="br0">
      <inkml:brushProperty name="width" value="0.0400549210608006" units="cm"/>
      <inkml:brushProperty name="height" value="0.0400549210608006" units="cm"/>
      <inkml:brushProperty name="color" value="#f2395b"/>
      <inkml:brushProperty name="ignorePressure" value="0"/>
    </inkml:brush>
  </inkml:definitions>
  <inkml:trace contextRef="#ctx0" brushRef="#br0">31500.000 26400.000 549,'-47.000'46.000'62,"6.000"-5.000"-9,7.000-7.000-8,6.000-5.000-9,4.000-1.000-4,4.000 6.000-3,3.000 7.000-2,3.000 6.000-1,3.000 3.000-2,3.000 0.000-2,3.000 0.000-2,4.000 0.000-1,1.000 0.000-3,0.000 0.000-2,0.000 0.000-3,0.000 0.000-3,1.000-2.000-3,4.000-3.000-3,3.000-3.000-5,3.000-2.000-2,4.000-9.000-4,7.000-12.000-5,6.000-13.000-5,7.000-12.000-3,4.000-13.000-2,3.000-12.000 2,3.000-13.000 1,4.000-12.000 2,-3.000-7.000 0,-5.000 1.000 1,-7.000-1.000-2,-5.000 1.000 1,-6.000 1.000 1,-3.000 3.000 3,-3.000 3.000 3,-2.000 4.000 3,-5.000 2.000 4,-2.000 4.000 5,-3.000 3.000 4,-3.000 3.000 5,-6.000 3.000 3,-5.000 3.000 0,-7.000 3.000 2,-5.000 4.000 1,-9.000 7.000-4,-9.000 13.000-9,-10.000 12.000-10,-8.000 13.000-9,-1.000 7.000-7,9.000 4.000-4,10.000 3.000-5,10.000 3.000-4</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6"/>
    </inkml:context>
    <inkml:brush xml:id="br0">
      <inkml:brushProperty name="width" value="0.0365346148610115" units="cm"/>
      <inkml:brushProperty name="height" value="0.0365346148610115" units="cm"/>
      <inkml:brushProperty name="color" value="#f2395b"/>
      <inkml:brushProperty name="ignorePressure" value="0"/>
    </inkml:brush>
  </inkml:definitions>
  <inkml:trace contextRef="#ctx0" brushRef="#br0">32000.000 26750.000 602,'92.000'1.000'4,"-16.000"4.000"10,-15.000 3.000 9,-15.000 3.000 9,-11.000 3.000 3,-2.000 3.000-2,-3.000 3.000-2,-3.000 4.000-3,-4.000 4.000-3,-3.000 6.000-4,-3.000 7.000-5,-2.000 6.000-4,-9.000 4.000-3,-12.000 4.000-3,-13.000 3.000-2,-12.000 3.000-3,-7.000 1.000 0,1.000 1.000 0,-1.000-1.000 2,1.000 1.000 1,1.000-6.000-2,3.000-8.000-4,3.000-10.000-6,4.000-9.000-4,11.000-10.000 3,23.000-9.000 12,22.000-10.000 10,22.000-8.000 11,7.000-4.000 3,-6.000 3.000-5,-6.000 3.000-5,-6.000 4.000-5,-4.000 1.000-7,1.000 0.000-5,-1.000 0.000-5,1.000 0.000-7,-3.000 1.000-4,-2.000 4.000-2,-3.000 3.000-2,-3.000 3.000-1,-6.000 4.000-9,-5.000 7.000-15,-7.000 6.000-14,-5.000 7.000-15</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8"/>
    </inkml:context>
    <inkml:brush xml:id="br0">
      <inkml:brushProperty name="width" value="0.0366149507462978" units="cm"/>
      <inkml:brushProperty name="height" value="0.0366149507462978" units="cm"/>
      <inkml:brushProperty name="color" value="#f2395b"/>
      <inkml:brushProperty name="ignorePressure" value="0"/>
    </inkml:brush>
  </inkml:definitions>
  <inkml:trace contextRef="#ctx0" brushRef="#br0">29600.000 28800.000 600,'-24.000'-16.000'62,"4.000"19.000"-5,3.000 19.000-4,3.000 19.000-4,1.000 10.000-5,1.000 4.000-7,-1.000 3.000-7,1.000 3.000-6,-3.000 3.000-6,-2.000 3.000-5,-3.000 3.000-5,-3.000 4.000-4,-2.000 4.000-3,0.000 6.000-3,0.000 7.000 0,0.000 6.000-2,3.000-2.000-3,6.000-9.000-6,7.000-10.000-5,6.000-8.000-6,4.000-17.000-9,4.000-21.000-13,3.000-22.000-15,3.000-22.000-13,1.000-13.000 1,1.000-3.000 15,-1.000-3.000 15,1.000-2.000 16</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8"/>
    </inkml:context>
    <inkml:brush xml:id="br0">
      <inkml:brushProperty name="width" value="0.0399857051670551" units="cm"/>
      <inkml:brushProperty name="height" value="0.0399857051670551" units="cm"/>
      <inkml:brushProperty name="color" value="#f2395b"/>
      <inkml:brushProperty name="ignorePressure" value="0"/>
    </inkml:brush>
  </inkml:definitions>
  <inkml:trace contextRef="#ctx0" brushRef="#br0">29500.000 29050.000 550,'3.000'-43.000'18,"6.000"17.000"13,7.000 15.000 13,6.000 16.000 14,3.000 12.000 1,0.000 9.000-10,0.000 10.000-10,0.000 10.000-11,-4.000 5.000-5,-5.000 4.000-4,-7.000 3.000-2,-5.000 3.000-3,-3.000 3.000-2,4.000 3.000-2,3.000 3.000-2,3.000 4.000-2,1.000 2.000-1,1.000 4.000-1,-1.000 3.000-1,1.000 3.000-2,-3.000-5.000 0,-2.000-12.000 0,-3.000-13.000-2,-3.000-12.000 0,4.000-26.000-1,13.000-36.000-3,12.000-39.000-2,13.000-36.000-3,4.000-18.000 0,-3.000 3.000 2,-3.000 3.000 2,-2.000 4.000 2,-6.000 4.000-1,-6.000 6.000-1,-6.000 7.000-2,-6.000 6.000-2,-2.000 7.000-6,3.000 10.000-9,3.000 10.000-9,4.000 9.000-9,-3.000 12.000-3,-5.000 16.000 2,-7.000 15.000 2,-5.000 17.000 3</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8"/>
    </inkml:context>
    <inkml:brush xml:id="br0">
      <inkml:brushProperty name="width" value="0.0359652079641819" units="cm"/>
      <inkml:brushProperty name="height" value="0.0359652079641819" units="cm"/>
      <inkml:brushProperty name="color" value="#f2395b"/>
      <inkml:brushProperty name="ignorePressure" value="0"/>
    </inkml:brush>
  </inkml:definitions>
  <inkml:trace contextRef="#ctx0" brushRef="#br0">30450.000 29450.000 611,'0.000'68.000'57,"0.000"-11.000"-7,0.000-14.000-7,0.000-11.000-5,0.000-6.000-5,0.000 4.000-3,0.000 3.000-3,0.000 3.000-4,0.000 3.000-2,0.000 3.000-4,0.000 3.000-2,0.000 4.000-3,0.000 2.000-3,0.000 4.000-2,0.000 3.000-3,0.000 3.000-1</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8"/>
    </inkml:context>
    <inkml:brush xml:id="br0">
      <inkml:brushProperty name="width" value="0.0330479890108109" units="cm"/>
      <inkml:brushProperty name="height" value="0.0330479890108109" units="cm"/>
      <inkml:brushProperty name="color" value="#f2395b"/>
      <inkml:brushProperty name="ignorePressure" value="0"/>
    </inkml:brush>
  </inkml:definitions>
  <inkml:trace contextRef="#ctx0" brushRef="#br0">30650.000 28750.000 665,'1.000'-40.000'58,"4.000"23.000"-1,3.000 22.000-4,3.000 22.000-1,1.000 12.000-8,1.000 3.000-12,-1.000 3.000-14,1.000 4.000-13,-3.000 1.000-5,-2.000 0.000 3,-3.000 0.000 2,-3.000 0.000 2</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19"/>
    </inkml:context>
    <inkml:brush xml:id="br0">
      <inkml:brushProperty name="width" value="0.0437410660088062" units="cm"/>
      <inkml:brushProperty name="height" value="0.0437410660088062" units="cm"/>
      <inkml:brushProperty name="color" value="#f2395b"/>
      <inkml:brushProperty name="ignorePressure" value="0"/>
    </inkml:brush>
  </inkml:definitions>
  <inkml:trace contextRef="#ctx0" brushRef="#br0">31300.000 29250.000 502,'-24.000'29.000'130,"4.000"10.000"-30,3.000 10.000-29,3.000 9.000-29,1.000 2.000-16,1.000-2.000-3,-1.000-3.000-4,1.000-3.000-3,-1.000-1.000-3,1.000 4.000 0,-1.000 3.000-2,1.000 3.000-1,1.000-2.000-1,3.000-6.000-2,3.000-6.000-2,4.000-6.000-3,4.000-6.000-1,6.000-2.000-4,7.000-3.000-2,6.000-3.000-4,6.000-6.000-2,6.000-5.000-3,7.000-7.000-4,6.000-5.000-3,1.000-11.000-2,-3.000-11.000 1,-3.000-14.000 0,-2.000-11.000 1,-3.000-9.000 0,1.000-3.000 0,-1.000-3.000 2,1.000-2.000-1,-1.000-5.000 3,1.000-2.000 2,-1.000-3.000 3,1.000-3.000 3,-6.000 1.000 3,-8.000 6.000 2,-10.000 7.000 3,-9.000 6.000 2,-7.000 3.000 2,-3.000 0.000 3,-3.000 0.000 1,-2.000 0.000 2,-5.000 4.000 1,-2.000 10.000 0,-3.000 10.000-1,-3.000 9.000 0,-6.000 7.000-2,-5.000 7.000-3,-7.000 6.000-2,-5.000 7.000-3,-6.000 7.000-5,-3.000 9.000-6,-3.000 10.000-6,-2.000 10.000-7,2.000 0.000-3,9.000-5.000 0,10.000-7.000 0,10.000-5.000 0</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6"/>
    </inkml:context>
    <inkml:brush xml:id="br0">
      <inkml:brushProperty name="width" value="0.0370840728282928" units="cm"/>
      <inkml:brushProperty name="height" value="0.0370840728282928" units="cm"/>
      <inkml:brushProperty name="color" value="#00bff3"/>
      <inkml:brushProperty name="ignorePressure" value="0"/>
    </inkml:brush>
  </inkml:definitions>
  <inkml:trace contextRef="#ctx0" brushRef="#br0">63000.000 5600.000 593,'-40.000'26.000'51,"23.000"4.000"1,22.000 3.000 2,22.000 3.000 0,13.000 3.000-3,7.000 3.000-10,6.000 3.000-10,7.000 4.000-10,-3.000-1.000-5,-8.000-3.000-2,-10.000-3.000-2,-9.000-2.000-2,-5.000-3.000-17,0.000 1.000-30,0.000-1.000-30,0.000 1.000-32</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21"/>
    </inkml:context>
    <inkml:brush xml:id="br0">
      <inkml:brushProperty name="width" value="0.0387172475457191" units="cm"/>
      <inkml:brushProperty name="height" value="0.0387172475457191" units="cm"/>
      <inkml:brushProperty name="color" value="#f2395b"/>
      <inkml:brushProperty name="ignorePressure" value="0"/>
    </inkml:brush>
  </inkml:definitions>
  <inkml:trace contextRef="#ctx0" brushRef="#br0">30900.000 31050.000 568,'-5.000'-46.000'-11,"-9.000"10.000"14,-10.000 10.000 13,-8.000 9.000 15,-4.000 6.000 5,3.000 3.000-5,3.000 3.000-4,4.000 4.000-5,-3.000 5.000-4,-5.000 10.000-2,-7.000 10.000-2,-5.000 9.000-3,-4.000 6.000-1,0.000 3.000 2,0.000 3.000 1,0.000 4.000 1,1.000 2.000 1,4.000 4.000 1,3.000 3.000 1,3.000 3.000 0,4.000-2.000 1,7.000-6.000-1,6.000-6.000 0,7.000-6.000-1,8.000-6.000-1,14.000-2.000-5,11.000-3.000-3,14.000-3.000-4,7.000-6.000-2,3.000-5.000-2,3.000-7.000-1,4.000-5.000-1,1.000-6.000 0,0.000-3.000-1,0.000-3.000 1,0.000-2.000 0,-4.000 2.000 0,-5.000 9.000 2,-7.000 10.000 0,-5.000 10.000 3,-11.000 5.000-1,-11.000 4.000 0,-14.000 3.000 0,-11.000 3.000-2,-7.000 1.000 0,0.000 1.000-1,0.000-1.000-2,0.000 1.000-2,-2.000-1.000-1,-3.000 1.000-2,-3.000-1.000-1,-2.000 1.000-1,6.000-9.000-2,20.000-15.000 0,18.000-15.000 0,20.000-16.000-1,10.000-12.000-1,3.000-5.000 0,3.000-7.000-1,4.000-5.000-2,-1.000 0.000 0,-3.000 10.000-1,-3.000 10.000 0,-2.000 9.000-2,-3.000 9.000 7,1.000 9.000 15,-1.000 10.000 15,1.000 10.000 15,-3.000 4.000 6,-2.000 0.000-4,-3.000 0.000-3,-3.000 0.000-3</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21"/>
    </inkml:context>
    <inkml:brush xml:id="br0">
      <inkml:brushProperty name="width" value="0.0312971174716949" units="cm"/>
      <inkml:brushProperty name="height" value="0.0312971174716949" units="cm"/>
      <inkml:brushProperty name="color" value="#f2395b"/>
      <inkml:brushProperty name="ignorePressure" value="0"/>
    </inkml:brush>
  </inkml:definitions>
  <inkml:trace contextRef="#ctx0" brushRef="#br0">31200.000 31200.000 702,'25.000'68.000'141,"0.000"-11.000"-45,0.000-14.000-44,0.000-11.000-43,-2.000-7.000-32,-3.000 0.000-19,-3.000 0.000-18,-2.000 0.000-19</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21"/>
    </inkml:context>
    <inkml:brush xml:id="br0">
      <inkml:brushProperty name="width" value="0.0405660979449749" units="cm"/>
      <inkml:brushProperty name="height" value="0.0405660979449749" units="cm"/>
      <inkml:brushProperty name="color" value="#f2395b"/>
      <inkml:brushProperty name="ignorePressure" value="0"/>
    </inkml:brush>
  </inkml:definitions>
  <inkml:trace contextRef="#ctx0" brushRef="#br0">31900.000 31350.000 542,'-22.000'48.000'100,"6.000"-3.000"-21,7.000-3.000-22,6.000-2.000-23,1.000-3.000-11,-3.000 1.000-1,-3.000-1.000-3,-2.000 1.000-1,-1.000 1.000-2,3.000 3.000-1,3.000 3.000 0,4.000 4.000-2,4.000-1.000-1,6.000-3.000 0,7.000-3.000-2,6.000-2.000-1,9.000-14.000-5,13.000-21.000-13,12.000-22.000-10,13.000-22.000-12,1.000-13.000-4,-9.000-3.000 0,-10.000-3.000 3,-8.000-2.000 1,-9.000-5.000 3,-6.000-2.000 2,-6.000-3.000 4,-6.000-3.000 2,-6.000 2.000 5,-2.000 10.000 6,-3.000 10.000 6,-3.000 9.000 5,-6.000 6.000 4,-5.000 3.000 1,-7.000 3.000 1,-5.000 4.000 1,-8.000 5.000-1,-5.000 10.000-4,-7.000 10.000-4,-5.000 9.000-3,-3.000 9.000-4,4.000 9.000-2,3.000 10.000-3,3.000 10.000-3,6.000 0.000 0,9.000-5.000 2,10.000-7.000 3,10.000-5.000 3</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22"/>
    </inkml:context>
    <inkml:brush xml:id="br0">
      <inkml:brushProperty name="width" value="0.0396869443356991" units="cm"/>
      <inkml:brushProperty name="height" value="0.0396869443356991" units="cm"/>
      <inkml:brushProperty name="color" value="#f2395b"/>
      <inkml:brushProperty name="ignorePressure" value="0"/>
    </inkml:brush>
  </inkml:definitions>
  <inkml:trace contextRef="#ctx0" brushRef="#br0">32650.000 31650.000 554,'93.000'-22.000'70,"-11.000"6.000"-14,-14.000 7.000-12,-11.000 6.000-14,-9.000 4.000-6,-3.000 4.000 2,-3.000 3.000 3,-2.000 3.000 2,-8.000 9.000-3,-8.000 16.000-7,-10.000 15.000-8,-9.000 17.000-7,-10.000 5.000-4,-9.000-3.000-2,-10.000-3.000 0,-8.000-2.000-3,-6.000-5.000-1,1.000-2.000-1,-1.000-3.000-1,1.000-3.000-2,1.000-6.000 0,3.000-5.000 3,3.000-7.000 2,4.000-5.000 2,13.000-11.000 3,26.000-11.000 5,24.000-14.000 6,26.000-11.000 4,7.000-6.000 1,-9.000 4.000-3,-10.000 3.000-4,-8.000 3.000-2,-6.000 1.000-2,1.000 1.000-3,-1.000-1.000 0,1.000 1.000-3,-1.000 1.000-1,1.000 3.000-2,-1.000 3.000-3,1.000 4.000-3</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29"/>
    </inkml:context>
    <inkml:brush xml:id="br0">
      <inkml:brushProperty name="width" value="0.0315730944275856" units="cm"/>
      <inkml:brushProperty name="height" value="0.0315730944275856" units="cm"/>
      <inkml:brushProperty name="color" value="#f2395b"/>
      <inkml:brushProperty name="ignorePressure" value="0"/>
    </inkml:brush>
  </inkml:definitions>
  <inkml:trace contextRef="#ctx0" brushRef="#br0">38450.000 22650.000 696,'-2.000'-61.000'52,"-3.000"28.000"-7,-3.000 28.000-8,-2.000 29.000-7,-5.000 18.000-6,-2.000 9.000-2,-3.000 10.000-3,-3.000 10.000-4,-2.000 5.000-1,0.000 4.000-3,0.000 3.000 0,0.000 3.000-3,-4.000 7.000-1,-5.000 14.000-2,-7.000 11.000-2,-5.000 14.000-2,-1.000 0.000-2,6.000-8.000-1,7.000-10.000-1,6.000-9.000-2,4.000-9.000-3,4.000-5.000-10,3.000-7.000-7,3.000-5.000-9,6.000-17.000-6,9.000-24.000-4,10.000-26.000-6,10.000-24.000-4,2.000-13.000 3,-3.000 0.000 10,-3.000 0.000 11,-2.000 0.000 9</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0"/>
    </inkml:context>
    <inkml:brush xml:id="br0">
      <inkml:brushProperty name="width" value="0.0357151255011559" units="cm"/>
      <inkml:brushProperty name="height" value="0.0357151255011559" units="cm"/>
      <inkml:brushProperty name="color" value="#f2395b"/>
      <inkml:brushProperty name="ignorePressure" value="0"/>
    </inkml:brush>
  </inkml:definitions>
  <inkml:trace contextRef="#ctx0" brushRef="#br0">38300.000 23150.000 615,'23.000'-18.000'76,"-3.000"17.000"-17,-3.000 15.000-15,-2.000 16.000-16,-1.000 7.000-10,3.000 1.000-1,3.000-1.000-3,4.000 1.000-2,-1.000-1.000-2,-3.000 1.000-1,-3.000-1.000-2,-2.000 1.000-1,0.000-4.000-3,7.000-6.000-3,6.000-6.000-3,7.000-6.000-3,4.000-9.000-3,3.000-8.000-4,3.000-10.000-2,4.000-9.000-4,-1.000-9.000-2,-3.000-5.000-1,-3.000-7.000-2,-2.000-5.000 0,-3.000-6.000-1,1.000-3.000 2,-1.000-3.000 0,1.000-2.000 1,-6.000 2.000 4,-8.000 9.000 5,-10.000 10.000 6,-9.000 10.000 6,-5.000 10.000 11,0.000 13.000 19,0.000 12.000 17,0.000 13.000 19,-2.000 9.000 2,-3.000 6.000-14,-3.000 7.000-13,-2.000 6.000-14,-1.000 3.000-9,3.000 0.000-6,3.000 0.000-6,4.000 0.000-5,1.000 0.000-2,0.000 0.000 2,0.000 0.000 0,0.000 0.000 3,0.000 0.000-6,0.000 0.000-10,0.000 0.000-11,0.000 0.000-10,0.000-4.000-7,0.000-5.000-3,0.000-7.000-3,0.000-5.000-4</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0"/>
    </inkml:context>
    <inkml:brush xml:id="br0">
      <inkml:brushProperty name="width" value="0.0365255363285542" units="cm"/>
      <inkml:brushProperty name="height" value="0.0365255363285542" units="cm"/>
      <inkml:brushProperty name="color" value="#f2395b"/>
      <inkml:brushProperty name="ignorePressure" value="0"/>
    </inkml:brush>
  </inkml:definitions>
  <inkml:trace contextRef="#ctx0" brushRef="#br0">39600.000 23400.000 602,'-22.000'28.000'147,"6.000"6.000"-38,7.000 7.000-38,6.000 6.000-39,3.000 3.000-20,0.000 0.000-2,0.000 0.000-2,0.000 0.000-2,4.000-5.000-4,10.000-9.000-3,10.000-10.000-6,9.000-8.000-4,2.000-11.000-2,-2.000-8.000-1,-3.000-10.000-1,-3.000-9.000-1,-2.000-7.000 0,0.000-3.000-1,0.000-3.000 0,0.000-2.000-1,0.000-5.000-1,0.000-2.000 2,0.000-3.000 0,0.000-3.000 2,-4.000-1.000 1,-5.000 4.000 4,-7.000 3.000 2,-5.000 3.000 5,-9.000 3.000 3,-9.000 3.000 4,-10.000 3.000 6,-8.000 4.000 3,-6.000 7.000 2,1.000 13.000-3,-1.000 12.000-2,1.000 13.000-2,1.000 6.000-5,3.000 0.000-5,3.000 0.000-5,4.000 0.000-5,1.000 0.000-9,0.000 0.000-12,0.000 0.000-13,0.000 0.000-12</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1"/>
    </inkml:context>
    <inkml:brush xml:id="br0">
      <inkml:brushProperty name="width" value="0.0391445495188236" units="cm"/>
      <inkml:brushProperty name="height" value="0.0391445495188236" units="cm"/>
      <inkml:brushProperty name="color" value="#f2395b"/>
      <inkml:brushProperty name="ignorePressure" value="0"/>
    </inkml:brush>
  </inkml:definitions>
  <inkml:trace contextRef="#ctx0" brushRef="#br0">40700.000 22550.000 562,'-47.000'0.000'22,"6.000"0.000"7,7.000 0.000 6,6.000 0.000 5,4.000 4.000 0,4.000 10.000-4,3.000 10.000-5,3.000 9.000-5,-1.000 7.000-3,-2.000 7.000-2,-3.000 6.000-1,-3.000 7.000-2,1.000 2.000-1,6.000 1.000-2,7.000-1.000-2,6.000 1.000-2,3.000-1.000-1,0.000 1.000-1,0.000-1.000-1,0.000 1.000-2,0.000-4.000-1,0.000-6.000-2,0.000-6.000-4,0.000-6.000-2,4.000-4.000-1,10.000 1.000-1,10.000-1.000-1,9.000 1.000-2,4.000-6.000 0,1.000-8.000-2,-1.000-10.000-2,1.000-9.000-2,2.000-12.000-2,7.000-11.000-5,6.000-14.000-3,7.000-11.000-4,-3.000-11.000 0,-8.000-5.000 4,-10.000-7.000 4,-9.000-5.000 4,-5.000-8.000 3,0.000-5.000 1,0.000-7.000 2,0.000-5.000 0,-4.000-3.000 3,-5.000 4.000 4,-7.000 3.000 3,-5.000 3.000 4,-6.000 7.000 2,-3.000 14.000-1,-3.000 11.000 0,-2.000 14.000-1,-6.000 8.000 0,-6.000 7.000 3,-6.000 6.000 1,-6.000 7.000 2,-6.000 8.000 0,-2.000 14.000-2,-3.000 11.000-3,-3.000 14.000-2,1.000 7.000-3,6.000 3.000-4,7.000 3.000-4,6.000 4.000-4,3.000-1.000-5,0.000-3.000-6,0.000-3.000-7,0.000-2.000-6,3.000-5.000-1,6.000-2.000 2,7.000-3.000 2,6.000-3.000 3</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1"/>
    </inkml:context>
    <inkml:brush xml:id="br0">
      <inkml:brushProperty name="width" value="0.041010607033968" units="cm"/>
      <inkml:brushProperty name="height" value="0.041010607033968" units="cm"/>
      <inkml:brushProperty name="color" value="#f2395b"/>
      <inkml:brushProperty name="ignorePressure" value="0"/>
    </inkml:brush>
  </inkml:definitions>
  <inkml:trace contextRef="#ctx0" brushRef="#br0">41350.000 22850.000 536,'21.000'25.000'26,"-5.000"0.000"10,-7.000 0.000 11,-5.000 0.000 9,-4.000 3.000 1,0.000 6.000-10,0.000 7.000-9,0.000 6.000-10,-5.000 6.000-6,-9.000 6.000-3,-10.000 7.000-3,-8.000 6.000-3,-4.000 1.000-1,3.000-3.000-1,3.000-3.000-1,4.000-2.000-1,2.000-6.000-1,4.000-6.000-3,3.000-6.000-2,3.000-6.000-3,10.000-7.000-2,20.000-6.000-6,18.000-6.000-4,20.000-6.000-4,11.000-10.000-3,7.000-12.000 1,6.000-13.000-1,7.000-12.000 0,-1.000-5.000 1,-6.000 3.000-1,-6.000 3.000-1,-6.000 4.000 1,-7.000 4.000-1,-6.000 6.000 2,-6.000 7.000 0,-6.000 6.000 0,-12.000 4.000-3,-15.000 4.000-9,-15.000 3.000-9,-16.000 3.000-9</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1"/>
    </inkml:context>
    <inkml:brush xml:id="br0">
      <inkml:brushProperty name="width" value="0.0418003462255001" units="cm"/>
      <inkml:brushProperty name="height" value="0.0418003462255001" units="cm"/>
      <inkml:brushProperty name="color" value="#f2395b"/>
      <inkml:brushProperty name="ignorePressure" value="0"/>
    </inkml:brush>
  </inkml:definitions>
  <inkml:trace contextRef="#ctx0" brushRef="#br0">41650.000 23300.000 526,'-22.000'-25.000'1,"6.000"0.000"3,7.000 0.000 2,6.000 0.000 3,1.000 7.000 9,-3.000 17.000 16,-3.000 15.000 15,-2.000 16.000 16,-1.000 12.000 2,3.000 9.000-10,3.000 10.000-11,4.000 10.000-9,1.000 8.000-9,0.000 10.000-6,0.000 10.000-7,0.000 9.000-6,-2.000 12.000-5,-3.000 16.000-2,-3.000 15.000-2,-2.000 17.000-3,-3.000 10.000-6,1.000 6.000-10,-1.000 7.000-10,1.000 6.000-10,1.000-15.000-6,3.000-33.000 0,3.000-35.000-1,4.000-34.000-1,1.000-21.000 0,0.000-6.000 1,0.000-6.000 0,0.000-6.000 1</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47"/>
    </inkml:context>
    <inkml:brush xml:id="br0">
      <inkml:brushProperty name="width" value="0.0575773827731609" units="cm"/>
      <inkml:brushProperty name="height" value="0.0575773827731609" units="cm"/>
      <inkml:brushProperty name="color" value="#00bff3"/>
      <inkml:brushProperty name="ignorePressure" value="0"/>
    </inkml:brush>
  </inkml:definitions>
  <inkml:trace contextRef="#ctx0" brushRef="#br0">36500.000 20950.000 382,'23.000'-46.000'3,"-3.000"10.000"8,-3.000 10.000 6,-2.000 9.000 8,-1.000 4.000 2,3.000 1.000 0,3.000-1.000-2,4.000 1.000-2,4.000 4.000 2,6.000 9.000 2,7.000 10.000 2,6.000 10.000 3,1.000 2.000-3,-3.000-3.000-8,-3.000-3.000-7,-2.000-2.000-8,-3.000-3.000-4,1.000 1.000 1,-1.000-1.000 0,1.000 1.000 1,2.000-4.000-5,7.000-6.000-8,6.000-6.000-10,7.000-6.000-9,-1.000-6.000-4,-6.000-2.000 1,-6.000-3.000 0,-6.000-3.000 2,-7.000-2.000 1,-6.000 0.000 5,-6.000 0.000 4,-6.000 0.000 3,-6.000 0.000 4,-2.000 0.000 2,-3.000 0.000 2,-3.000 0.000 2,-4.000 0.000 2,-3.000 0.000 2,-3.000 0.000 1,-2.000 0.000 2,-5.000 3.000 4,-2.000 6.000 4,-3.000 7.000 5,-3.000 6.000 5,-2.000 1.000 4,0.000-3.000 5,0.000-3.000 4,0.000-2.000 4,1.000 6.000 1,4.000 20.000-3,3.000 18.000-4,3.000 20.000-4,3.000 10.000-3,3.000 3.000-4,3.000 3.000-3,4.000 4.000-4,1.000-1.000-3,0.000-3.000-2,0.000-3.000-1,0.000-2.000-2,0.000 3.000-1,0.000 14.000 0,0.000 11.000 0,0.000 14.000 1,0.000 0.000-2,0.000-8.000-5,0.000-10.000-6,0.000-9.000-4,-2.000-9.000-5,-3.000-5.000-2,-3.000-7.000-4,-2.000-5.000-3,-8.000-9.000-3,-8.000-9.000-3,-10.000-10.000-3,-9.000-8.000-3,-5.000-9.000 1,0.000-6.000 6,0.000-6.000 6,0.000-6.000 6,3.000-6.000 6,6.000-2.000 4,7.000-3.000 5,6.000-3.000 4,6.000-4.000 6,6.000-3.000 3,7.000-3.000 5,6.000-2.000 5,7.000-1.000 0,10.000 3.000-1,10.000 3.000-3,9.000 4.000-2,7.000 1.000 1,7.000 0.000 5,6.000 0.000 4,7.000 0.000 5,2.000 3.000-1,1.000 6.000-5,-1.000 7.000-5,1.000 6.000-6,-4.000 3.000-4,-6.000 0.000-3,-6.000 0.000-3,-6.000 0.000-3,-6.000 3.000-1,-2.000 6.000 0,-3.000 7.000 1,-3.000 6.000-1,-6.000 6.000 0,-5.000 6.000-1,-7.000 7.000 0,-5.000 6.000-1,-9.000 4.000 0,-9.000 4.000 0,-10.000 3.000 1,-8.000 3.000 0,-11.000 1.000 0,-8.000 1.000 2,-10.000-1.000 1,-9.000 1.000 1,-7.000-1.000 1,-3.000 1.000 1,-3.000-1.000 0,-2.000 1.000 1,-3.000-3.000 1,1.000-2.000 3,-1.000-3.000 1,1.000-3.000 3,5.000-6.000 3,14.000-5.000 6,11.000-7.000 6,14.000-5.000 5,22.000-6.000 4,35.000-3.000 1,35.000-3.000 1,34.000-2.000 1,21.000-8.000-3,10.000-8.000-6,10.000-10.000-6,9.000-9.000-8,9.000-4.000-5,9.000 4.000-5,10.000 3.000-4,10.000 3.000-5,2.000-1.000-8,-3.000-2.000-9,-3.000-3.000-10,-2.000-3.000-11,-6.000-1.000-4,-6.000 4.000 1,-6.000 3.000 1,-6.000 3.000 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7"/>
    </inkml:context>
    <inkml:brush xml:id="br0">
      <inkml:brushProperty name="width" value="0.0457851625978947" units="cm"/>
      <inkml:brushProperty name="height" value="0.0457851625978947" units="cm"/>
      <inkml:brushProperty name="color" value="#00bff3"/>
      <inkml:brushProperty name="ignorePressure" value="0"/>
    </inkml:brush>
  </inkml:definitions>
  <inkml:trace contextRef="#ctx0" brushRef="#br0">66850.000 3950.000 480,'-21.000'-71.000'0,"10.000"10.000"2,10.000 10.000 0,9.000 9.000 1,21.000-1.000 6,35.000-8.000 11,35.000-10.000 12,34.000-9.000 10,4.000 4.000 3,-24.000 19.000-10,-26.000 19.000-8,-24.000 19.000-8,-9.000 15.000-4,10.000 13.000 3,10.000 12.000 3,9.000 13.000 1,-4.000 10.000 1,-15.000 10.000-3,-15.000 10.000-2,-16.000 9.000-3,-12.000 6.000-1,-5.000 3.000 0,-7.000 3.000-1,-5.000 4.000 0,-14.000 1.000-3,-18.000 0.000-7,-19.000 0.000-6,-18.000 0.000-7,-10.000-5.000-3,0.000-9.000-2,0.000-10.000-2,0.000-8.000-2,3.000-12.000 0,6.000-12.000-2,7.000-13.000 0,6.000-12.000-1,6.000-16.000-2,6.000-19.000-3,7.000-18.000-3,6.000-19.000-4,6.000-13.000 2,6.000-6.000 5,7.000-6.000 7,6.000-6.000 5,3.000-1.000 5,0.000 7.000 5,0.000 6.000 5,0.000 7.000 4,1.000 7.000 3,4.000 9.000-3,3.000 10.000-1,3.000 10.000-2,1.000 16.000 9,1.000 26.000 19,-1.000 24.000 20,1.000 26.000 20,-1.000 13.000 2,1.000 4.000-13,-1.000 3.000-13,1.000 3.000-14,-3.000 10.000-9,-2.000 20.000-4,-3.000 18.000-4,-3.000 20.000-5,-7.000 21.000-5,-9.000 25.000-4,-10.000 25.000-6,-8.000 25.000-5,-4.000 6.000-6,3.000-12.000-5,3.000-13.000-5,4.000-12.000-5,2.000-18.000-3,4.000-21.000 2,3.000-22.000 3,3.000-22.000 1,3.000-21.000 2,3.000-18.000 3,3.000-19.000 3,4.000-18.000 2</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3"/>
    </inkml:context>
    <inkml:brush xml:id="br0">
      <inkml:brushProperty name="width" value="0.036828089505434" units="cm"/>
      <inkml:brushProperty name="height" value="0.036828089505434" units="cm"/>
      <inkml:brushProperty name="color" value="#f2395b"/>
      <inkml:brushProperty name="ignorePressure" value="0"/>
    </inkml:brush>
  </inkml:definitions>
  <inkml:trace contextRef="#ctx0" brushRef="#br0">42100.000 21600.000 597,'48.000'-22.000'83,"-3.000"6.000"-13,-3.000 7.000-13,-2.000 6.000-13,-1.000 3.000-8,3.000 0.000-7,3.000 0.000-4,4.000 0.000-5,-4.000 9.000-5,-9.000 19.000-4,-10.000 19.000-3,-8.000 19.000-4,-11.000 9.000-4,-8.000 0.000-3,-10.000 0.000-5,-9.000 0.000-3,-9.000 0.000-3,-5.000 0.000 2,-7.000 0.000-1,-5.000 0.000 1,-1.000-5.000 1,6.000-9.000 1,7.000-10.000 2,6.000-8.000 2,15.000-14.000 3,26.000-15.000 4,24.000-15.000 6,26.000-16.000 4,8.000-7.000-2,-5.000 4.000-8,-7.000 3.000-7,-5.000 3.000-9,-6.000 1.000-8,-3.000 1.000-8,-3.000-1.000-8,-2.000 1.000-7,-5.000-1.000-3,-2.000 1.000 2,-3.000-1.000 3,-3.000 1.000 2</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3"/>
    </inkml:context>
    <inkml:brush xml:id="br0">
      <inkml:brushProperty name="width" value="0.0358749181032181" units="cm"/>
      <inkml:brushProperty name="height" value="0.0358749181032181" units="cm"/>
      <inkml:brushProperty name="color" value="#f2395b"/>
      <inkml:brushProperty name="ignorePressure" value="0"/>
    </inkml:brush>
  </inkml:definitions>
  <inkml:trace contextRef="#ctx0" brushRef="#br0">42950.000 21700.000 613,'70.000'21.000'105,"-9.000"-5.000"-23,-10.000-7.000-23,-8.000-5.000-23,-4.000-4.000-13,3.000 0.000-1,3.000 0.000-1,4.000 0.000-3,-1.000 0.000-4,-3.000 0.000-7,-3.000 0.000-8,-2.000 0.000-7</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4"/>
    </inkml:context>
    <inkml:brush xml:id="br0">
      <inkml:brushProperty name="width" value="0.0368945859372616" units="cm"/>
      <inkml:brushProperty name="height" value="0.0368945859372616" units="cm"/>
      <inkml:brushProperty name="color" value="#f2395b"/>
      <inkml:brushProperty name="ignorePressure" value="0"/>
    </inkml:brush>
  </inkml:definitions>
  <inkml:trace contextRef="#ctx0" brushRef="#br0">39600.000 25400.000 596,'-7.000'-47.000'6,"-11.000"6.000"13,-14.000 7.000 13,-11.000 6.000 13,-6.000 10.000 3,4.000 17.000-7,3.000 15.000-6,3.000 16.000-6,-4.000 10.000-5,-8.000 7.000-4,-10.000 6.000-5,-9.000 7.000-3,-1.000 2.000-3,10.000 1.000 1,10.000-1.000 0,9.000 1.000 1,10.000-3.000-2,14.000-2.000-2,11.000-3.000-3,14.000-3.000-3,13.000-7.000 0,16.000-9.000 0,15.000-10.000 1,17.000-8.000 1,3.000-4.000-1,-5.000 3.000 0,-7.000 3.000-2,-5.000 4.000 0,-9.000 2.000 0,-9.000 4.000 0,-10.000 3.000 0,-8.000 3.000 0,-8.000 1.000 0,-2.000 1.000 1,-3.000-1.000 1,-3.000 1.000-1,-7.000-1.000 0,-9.000 1.000-1,-10.000-1.000-2,-8.000 1.000-2,-8.000-1.000 0,-2.000 1.000-1,-3.000-1.000 0,-3.000 1.000 0,1.000-3.000 0,6.000-2.000-1,7.000-3.000 0,6.000-3.000 0,17.000-13.000 1,28.000-22.000 3,28.000-22.000 5,29.000-21.000 2,16.000-12.000-1,7.000 1.000-7,6.000-1.000-9,7.000 1.000-6,-4.000 4.000-5,-12.000 9.000 2,-13.000 10.000 1,-12.000 10.000 0,-12.000 7.000 3,-8.000 6.000 4,-10.000 7.000 4,-9.000 6.000 4,-9.000 6.000 5,-5.000 6.000 4,-7.000 7.000 3,-5.000 6.000 5,-3.000 3.000 4,4.000 0.000 2,3.000 0.000 4,3.000 0.000 2,1.000 1.000 1,1.000 4.000-1,-1.000 3.000-1,1.000 3.000-1</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35"/>
    </inkml:context>
    <inkml:brush xml:id="br0">
      <inkml:brushProperty name="width" value="0.0266576502472162" units="cm"/>
      <inkml:brushProperty name="height" value="0.0266576502472162" units="cm"/>
      <inkml:brushProperty name="color" value="#f2395b"/>
      <inkml:brushProperty name="ignorePressure" value="0"/>
    </inkml:brush>
  </inkml:definitions>
  <inkml:trace contextRef="#ctx0" brushRef="#br0">40050.000 25600.000 825,'45.000'68.000'97,"-9.000"-11.000"-39,-10.000-14.000-38,-8.000-11.000-39,-6.000-7.000-22,1.000 0.000-4,-1.000 0.000-4,1.000 0.000-5</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4"/>
    </inkml:context>
    <inkml:brush xml:id="br0">
      <inkml:brushProperty name="width" value="0.0335816666483879" units="cm"/>
      <inkml:brushProperty name="height" value="0.0335816666483879" units="cm"/>
      <inkml:brushProperty name="color" value="#f2395b"/>
      <inkml:brushProperty name="ignorePressure" value="0"/>
    </inkml:brush>
  </inkml:definitions>
  <inkml:trace contextRef="#ctx0" brushRef="#br0">40750.000 25850.000 655,'-24.000'-41.000'51,"4.000"19.000"-4,3.000 19.000-6,3.000 19.000-6,3.000 10.000-4,3.000 4.000-5,3.000 3.000-5,4.000 3.000-4,-1.000 3.000-4,-3.000 3.000-2,-3.000 3.000-1,-2.000 4.000-2,-1.000 1.000-1,3.000 0.000 0,3.000 0.000-1,4.000 0.000-1,2.000-4.000 0,4.000-5.000-3,3.000-7.000 0,3.000-5.000-3,4.000-6.000-2,7.000-3.000-3,6.000-3.000-4,7.000-2.000-2,2.000-6.000-1,1.000-6.000 1,-1.000-6.000 2,1.000-6.000 1,-3.000-7.000 2,-2.000-6.000 1,-3.000-6.000 0,-3.000-6.000 1,-2.000-4.000-1,0.000 1.000-1,0.000-1.000-2,0.000 1.000-1,-2.000-4.000-1,-3.000-6.000 2,-3.000-6.000 1,-2.000-6.000 1,-5.000-4.000 2,-2.000 1.000-1,-3.000-1.000 0,-3.000 1.000-1,-2.000 2.000 2,0.000 7.000 1,0.000 6.000 2,0.000 7.000 2,-2.000 4.000 2,-3.000 3.000 0,-3.000 3.000 2,-2.000 4.000 1,-5.000 4.000 0,-2.000 6.000 1,-3.000 7.000 0,-3.000 6.000 0,-4.000 4.000-1,-3.000 4.000-2,-3.000 3.000-3,-2.000 3.000-2,-1.000 4.000-4,3.000 7.000-4,3.000 6.000-4,4.000 7.000-5,2.000 2.000-1,4.000 1.000 1,3.000-1.000 1,3.000 1.000 1,1.000-3.000-3,1.000-2.000-4,-1.000-3.000-6,1.000-3.000-5</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4"/>
    </inkml:context>
    <inkml:brush xml:id="br0">
      <inkml:brushProperty name="width" value="0.0353320986032486" units="cm"/>
      <inkml:brushProperty name="height" value="0.0353320986032486" units="cm"/>
      <inkml:brushProperty name="color" value="#f2395b"/>
      <inkml:brushProperty name="ignorePressure" value="0"/>
    </inkml:brush>
  </inkml:definitions>
  <inkml:trace contextRef="#ctx0" brushRef="#br0">41150.000 26250.000 622,'45.000'3.000'60,"-9.000"6.000"-12,-10.000 7.000-11,-8.000 6.000-12,-6.000 4.000-8,1.000 4.000-1,-1.000 3.000-2,1.000 3.000-1,-6.000 3.000-4,-8.000 3.000-2,-10.000 3.000-4,-9.000 4.000-2,-5.000 2.000-3,0.000 4.000 0,0.000 3.000-1,0.000 3.000-1,0.000-2.000 0,0.000-6.000-1,0.000-6.000 0,0.000-6.000-1,3.000-6.000 1,6.000-2.000 2,7.000-3.000 1,6.000-3.000 1,7.000-4.000 3,10.000-3.000 4,10.000-3.000 3,9.000-2.000 3,1.000-1.000 1,-6.000 3.000 0,-6.000 3.000-2,-6.000 4.000-1,-4.000 5.000-1,1.000 10.000 1,-1.000 10.000 0,1.000 9.000 0,-4.000 2.000-1,-6.000-2.000 0,-6.000-3.000 0,-6.000-3.000-1,-7.000 4.000-2,-6.000 13.000 0,-6.000 12.000-2,-6.000 13.000 0,-6.000 2.000-5,-2.000-5.000-5,-3.000-7.000-6,-3.000-5.000-5,-2.000-8.000-4,0.000-5.000-1,0.000-7.000-1,0.000-5.000-1</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5"/>
    </inkml:context>
    <inkml:brush xml:id="br0">
      <inkml:brushProperty name="width" value="0.0334721133112907" units="cm"/>
      <inkml:brushProperty name="height" value="0.0334721133112907" units="cm"/>
      <inkml:brushProperty name="color" value="#f2395b"/>
      <inkml:brushProperty name="ignorePressure" value="0"/>
    </inkml:brush>
  </inkml:definitions>
  <inkml:trace contextRef="#ctx0" brushRef="#br0">41700.000 25350.000 657,'7.000'-46.000'29,"17.000"10.000"3,15.000 10.000 3,16.000 9.000 3,2.000 6.000-1,-8.000 3.000-7,-10.000 3.000-6,-9.000 4.000-7,-5.000 4.000-2,0.000 6.000 1,0.000 7.000 1,0.000 6.000 1,-4.000 6.000-2,-5.000 6.000-5,-7.000 7.000-5,-5.000 6.000-4,-6.000 7.000-4,-3.000 10.000 0,-3.000 10.000-2,-2.000 9.000-1,-8.000 1.000 0,-8.000-6.000-2,-10.000-6.000-2,-9.000-6.000 0,-2.000-7.000-1,6.000-6.000-1,7.000-6.000-1,6.000-6.000-1,10.000-9.000 2,17.000-8.000 2,15.000-10.000 3,16.000-9.000 3,10.000-7.000 2,7.000-3.000 3,6.000-3.000 2,7.000-2.000 1,-1.000-3.000-1,-6.000 1.000-7,-6.000-1.000-5,-6.000 1.000-7,-4.000 1.000-6,1.000 3.000-5,-1.000 3.000-5,1.000 4.000-6</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5"/>
    </inkml:context>
    <inkml:brush xml:id="br0">
      <inkml:brushProperty name="width" value="0.0322911031544209" units="cm"/>
      <inkml:brushProperty name="height" value="0.0322911031544209" units="cm"/>
      <inkml:brushProperty name="color" value="#f2395b"/>
      <inkml:brushProperty name="ignorePressure" value="0"/>
    </inkml:brush>
  </inkml:definitions>
  <inkml:trace contextRef="#ctx0" brushRef="#br0">42550.000 25500.000 681,'50.000'0.000'96,"0.000"0.000"-23,0.000 0.000-21,0.000 0.000-23,0.000 0.000-12,0.000 0.000-5,0.000 0.000-3,0.000 0.000-3,-2.000 0.000-3,-3.000 0.000 2,-3.000 0.000 2,-2.000 0.000 0,-5.000 1.000-5,-2.000 4.000-11,-3.000 3.000-14,-3.000 3.000-11</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6"/>
    </inkml:context>
    <inkml:brush xml:id="br0">
      <inkml:brushProperty name="width" value="0.0351577736437321" units="cm"/>
      <inkml:brushProperty name="height" value="0.0351577736437321" units="cm"/>
      <inkml:brushProperty name="color" value="#f2395b"/>
      <inkml:brushProperty name="ignorePressure" value="0"/>
    </inkml:brush>
  </inkml:definitions>
  <inkml:trace contextRef="#ctx0" brushRef="#br0">38650.000 28700.000 625,'-25.000'-24.000'5,"0.000"4.000"9,0.000 3.000 10,0.000 3.000 9,0.000 10.000 4,0.000 20.000-1,0.000 18.000-1,0.000 20.000-2,0.000 8.000-2,0.000 1.000-5,0.000-1.000-3,0.000 1.000-5,3.000-3.000-3,6.000-2.000-2,7.000-3.000-1,6.000-3.000-2,9.000-6.000-3,13.000-5.000-4,12.000-7.000-4,13.000-5.000-4,7.000-11.000-3,4.000-11.000-1,3.000-14.000 0,3.000-11.000-2,-1.000-11.000-2,-2.000-5.000-3,-3.000-7.000-3,-3.000-5.000-3,-4.000-6.000 0,-3.000-3.000 0,-3.000-3.000 2,-2.000-2.000 0,-8.000-1.000 1,-8.000 3.000 0,-10.000 3.000 0,-9.000 4.000 1,-7.000 4.000 4,-3.000 6.000 10,-3.000 7.000 10,-2.000 6.000 11,-6.000 4.000 3,-6.000 4.000-3,-6.000 3.000-4,-6.000 3.000-2,-4.000 3.000-3,1.000 3.000-1,-1.000 3.000-2,1.000 4.000-1,1.000 2.000-3,3.000 4.000-3,3.000 3.000-3,4.000 3.000-3,7.000 1.000-7,13.000 1.000-10,12.000-1.000-12,13.000 1.000-10,10.000-6.000-2,10.000-8.000 9,10.000-10.000 7,9.000-9.000 9,2.000-7.000 6,-2.000-3.000 4,-3.000-3.000 4,-3.000-2.000 4,-6.000 0.000 2,-5.000 7.000 1,-7.000 6.000 1,-5.000 7.000 1,-3.000 4.000 5,4.000 3.000 8,3.000 3.000 10,3.000 4.000 9,-2.000 2.000 5,-6.000 4.000 0,-6.000 3.000 1,-6.000 3.000 1,-6.000 6.000-2,-2.000 9.000-3,-3.000 10.000-2,-3.000 10.000-4,-2.000 5.000-2,0.000 4.000-4,0.000 3.000-2,0.000 3.000-3,-5.000 1.000-3,-9.000 1.000-3,-10.000-1.000-4,-8.000 1.000-3,-4.000-1.000-5,3.000 1.000-3,3.000-1.000-5,4.000 1.000-5,5.000-15.000-8,10.000-28.000-15,10.000-28.000-13,9.000-27.000-14,6.000-14.000 0,3.000 4.000 13,3.000 3.000 13,4.000 3.000 13,1.000 3.000 10,0.000 3.000 6,0.000 3.000 6,0.000 4.000 6,0.000 2.000 5,0.000 4.000 4,0.000 3.000 2,0.000 3.000 5,1.000 3.000 2,4.000 3.000 4,3.000 3.000 3,3.000 4.000 4,-1.000 1.000-7,-2.000 0.000-15,-3.000 0.000-16,-3.000 0.000-16</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6"/>
    </inkml:context>
    <inkml:brush xml:id="br0">
      <inkml:brushProperty name="width" value="0.0383205227553844" units="cm"/>
      <inkml:brushProperty name="height" value="0.0383205227553844" units="cm"/>
      <inkml:brushProperty name="color" value="#f2395b"/>
      <inkml:brushProperty name="ignorePressure" value="0"/>
    </inkml:brush>
  </inkml:definitions>
  <inkml:trace contextRef="#ctx0" brushRef="#br0">40000.000 28150.000 574,'-2.000'-36.000'26,"-3.000"28.000"12,-3.000 28.000 10,-2.000 29.000 10,-1.000 15.000 1,3.000 3.000-10,3.000 3.000-10,4.000 4.000-10,1.000 2.000-7,0.000 4.000-3,0.000 3.000-4,0.000 3.000-3,-2.000 3.000-4,-3.000 3.000-4,-3.000 3.000-5,-2.000 4.000-5,-3.000 2.000-3,1.000 4.000-3,-1.000 3.000-2,1.000 3.000-4,1.000-5.000-5,3.000-12.000-8,3.000-13.000-9,4.000-12.000-9</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8"/>
    </inkml:context>
    <inkml:brush xml:id="br0">
      <inkml:brushProperty name="width" value="0.0449556447565556" units="cm"/>
      <inkml:brushProperty name="height" value="0.0449556447565556" units="cm"/>
      <inkml:brushProperty name="color" value="#00bff3"/>
      <inkml:brushProperty name="ignorePressure" value="0"/>
    </inkml:brush>
  </inkml:definitions>
  <inkml:trace contextRef="#ctx0" brushRef="#br0">68850.000 2450.000 489,'0.000'-69.000'5,"0.000"13.000"10,0.000 12.000 9,0.000 13.000 11,0.000 12.000 3,0.000 13.000-2,0.000 12.000-3,0.000 13.000-2,1.000 23.000-2,4.000 34.000 0,3.000 35.000 0,3.000 35.000 0,-1.000 24.000-3,-2.000 16.000-3,-3.000 15.000-4,-3.000 17.000-4,-6.000 0.000-5,-5.000-11.000-4,-7.000-14.000-4,-5.000-11.000-6,-4.000-17.000-2,0.000-18.000 1,0.000-19.000-1,0.000-18.000 0,1.000-15.000-1,4.000-9.000-3,3.000-10.000-3,3.000-8.000-2,1.000-18.000-5,1.000-25.000-5,-1.000-25.000-5,1.000-25.000-5,7.000-21.000-1,16.000-15.000 6,15.000-15.000 5,17.000-16.000 5,10.000-5.000 2,6.000 6.000 1,7.000 7.000 0,6.000 6.000 0,1.000 10.000 5,-3.000 17.000 8,-3.000 15.000 10,-2.000 16.000 9,-5.000 9.000 7,-2.000 3.000 2,-3.000 3.000 4,-3.000 4.000 2,-4.000 4.000 3,-3.000 6.000-1,-3.000 7.000 1,-2.000 6.000 1,-6.000 6.000-3,-6.000 6.000-2,-6.000 7.000-5,-6.000 6.000-2,-6.000 3.000-5,-2.000 0.000-2,-3.000 0.000-3,-3.000 0.000-3,-9.000 3.000-2,-11.000 6.000 1,-14.000 7.000 0,-11.000 6.000 1,-14.000 4.000-2,-11.000 4.000-8,-14.000 3.000-7,-11.000 3.000-6,-7.000-2.000-5,0.000-6.000-6,0.000-6.000-3,0.000-6.000-5,3.000-9.000-3,6.000-8.000-1,7.000-10.000-3,6.000-9.000 0,9.000-9.000 0,13.000-5.000 5,12.000-7.000 3,13.000-5.000 4</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47"/>
    </inkml:context>
    <inkml:brush xml:id="br0">
      <inkml:brushProperty name="width" value="0.0342700853943825" units="cm"/>
      <inkml:brushProperty name="height" value="0.0342700853943825" units="cm"/>
      <inkml:brushProperty name="color" value="#f2395b"/>
      <inkml:brushProperty name="ignorePressure" value="0"/>
    </inkml:brush>
  </inkml:definitions>
  <inkml:trace contextRef="#ctx0" brushRef="#br0">40100.000 28550.000 641,'4.000'-44.000'74,"10.000"13.000"-10,10.000 12.000-10,9.000 13.000-10,4.000 6.000-7,1.000 0.000-6,-1.000 0.000-4,1.000 0.000-6,1.000 1.000-15,3.000 4.000-22,3.000 3.000-23,4.000 3.000-24</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57"/>
    </inkml:context>
    <inkml:brush xml:id="br0">
      <inkml:brushProperty name="width" value="0.0353309065103531" units="cm"/>
      <inkml:brushProperty name="height" value="0.0353309065103531" units="cm"/>
      <inkml:brushProperty name="color" value="#00bff3"/>
      <inkml:brushProperty name="ignorePressure" value="0"/>
    </inkml:brush>
  </inkml:definitions>
  <inkml:trace contextRef="#ctx0" brushRef="#br0">45300.000 28900.000 622,'-2.000'-47.000'3,"-3.000"6.000"7,-3.000 7.000 5,-2.000 6.000 7,-5.000 6.000 4,-2.000 6.000 2,-3.000 7.000 0,-3.000 6.000 3,-6.000 4.000-2,-5.000 4.000-6,-7.000 3.000-4,-5.000 3.000-5,-4.000 4.000-3,0.000 7.000 0,0.000 6.000 0,0.000 7.000 0,0.000 4.000-2,0.000 3.000-3,0.000 3.000-3,0.000 4.000-2,1.000 1.000-3,4.000 0.000-2,3.000 0.000 0,3.000 0.000-3,3.000-2.000 1,3.000-3.000 2,3.000-3.000 2,4.000-2.000 1,5.000-5.000 1,10.000-2.000 0,10.000-3.000 1,9.000-3.000 0,10.000-6.000 0,14.000-5.000 1,11.000-7.000 1,14.000-5.000 0,0.000-3.000 0,-8.000 4.000 1,-10.000 3.000 0,-9.000 3.000 1,-7.000 4.000-1,-3.000 7.000 0,-3.000 6.000-1,-2.000 7.000 0,-5.000 2.000-1,-2.000 1.000 0,-3.000-1.000 0,-3.000 1.000-1,-6.000 2.000 0,-5.000 7.000-1,-7.000 6.000-1,-5.000 7.000 0,-4.000 0.000-1,0.000-2.000 0,0.000-3.000 0,0.000-3.000-1,0.000-6.000 0,0.000-5.000 0,0.000-7.000 0,0.000-5.000-1,0.000-6.000 0,0.000-3.000 1,0.000-3.000 0,0.000-2.000 1,9.000-11.000 0,19.000-15.000 2,19.000-15.000 0,19.000-16.000 1,10.000-8.000-1,4.000 0.000-2,3.000 0.000-3,3.000 0.000-2,-1.000 1.000 0,-2.000 4.000 0,-3.000 3.000 2,-3.000 3.000 1,-6.000 6.000 1,-5.000 9.000 0,-7.000 10.000 1,-5.000 10.000 0,-4.000 2.000 0,0.000-3.000 1,0.000-3.000 0,0.000-2.000 1,0.000 0.000 1,0.000 7.000 4,0.000 6.000 3,0.000 7.000 4,-4.000 5.000 3,-5.000 7.000 5,-7.000 6.000 5,-5.000 7.000 4,-6.000-7.000-9,-3.000-19.000-22,-3.000-18.000-24,-2.000-19.000-23,-1.000-8.000-10,3.000 3.000 5,3.000 3.000 4,4.000 4.000 5,-1.000 2.000 2,-3.000 4.000 5,-3.000 3.000 2,-2.000 3.000 3</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1:59"/>
    </inkml:context>
    <inkml:brush xml:id="br0">
      <inkml:brushProperty name="width" value="0.0426750965416431" units="cm"/>
      <inkml:brushProperty name="height" value="0.0426750965416431" units="cm"/>
      <inkml:brushProperty name="color" value="#00bff3"/>
      <inkml:brushProperty name="ignorePressure" value="0"/>
    </inkml:brush>
  </inkml:definitions>
  <inkml:trace contextRef="#ctx0" brushRef="#br0">44900.000 28800.000 515,'-2.000'-40.000'7,"-3.000"23.000"16,-3.000 22.000 14,-2.000 22.000 15,-9.000 18.000 3,-12.000 16.000-9,-13.000 15.000-9,-12.000 17.000-9,-10.000 10.000-6,-6.000 6.000-4,-6.000 7.000-3,-6.000 6.000-4,-2.000 1.000-3,3.000-3.000-1,3.000-3.000-1,4.000-2.000-2,4.000-5.000-1,6.000-2.000 0,7.000-3.000-1,6.000-3.000 0,7.000-9.000-1,10.000-11.000-2,10.000-14.000-1,9.000-11.000-3,15.000-32.000-4,22.000-50.000-8,22.000-50.000-7,23.000-50.000-8,11.000-22.000-2,4.000 6.000 3,3.000 7.000 2,3.000 6.000 4,-2.000 9.000 2,-6.000 13.000 5,-6.000 12.000 3,-6.000 13.000 4,-7.000 12.000 2,-6.000 13.000 2,-6.000 12.000 2,-6.000 13.000 1,-7.000 13.000 9,-6.000 17.000 12,-6.000 15.000 15,-6.000 16.000 14,-6.000 9.000 3,-2.000 3.000-6,-3.000 3.000-6,-3.000 4.000-6,-2.000 5.000-5,0.000 10.000-1,0.000 10.000-2,0.000 9.000-3,0.000-2.000-3,0.000-12.000-4,0.000-13.000-4,0.000-12.000-4,4.000-9.000-4,10.000-2.000-6,10.000-3.000-4,9.000-3.000-5,6.000-13.000-4,3.000-22.000-4,3.000-22.000-4,4.000-21.000-4,1.000-14.000-3,0.000-2.000 0,0.000-3.000 0,0.000-3.000-2,-2.000 4.000 2,-3.000 13.000 5,-3.000 12.000 5,-2.000 13.000 4,-6.000 12.000 4,-6.000 13.000 6,-6.000 12.000 4,-6.000 13.000 5,-6.000 7.000 7,-2.000 4.000 8,-3.000 3.000 8,-3.000 3.000 9,-2.000 1.000 2,0.000 1.000-4,0.000-1.000-3,0.000 1.000-5,6.000-4.000-4,13.000-6.000-5,12.000-6.000-4,13.000-6.000-6,6.000-12.000-4,0.000-15.000-5,0.000-15.000-6,0.000-16.000-4,-2.000-10.000-4,-3.000-3.000 0,-3.000-3.000-1,-2.000-2.000 0,-5.000-1.000-1,-2.000 3.000 1,-3.000 3.000 1,-3.000 4.000 0,-4.000-3.000 1,-3.000-5.000 1,-3.000-7.000 3,-2.000-5.000 1,-5.000 0.000 4,-2.000 10.000 6,-3.000 10.000 6,-3.000 9.000 7,-4.000 6.000 4,-3.000 3.000 2,-3.000 3.000 3,-2.000 4.000 1,-5.000 4.000 1,-2.000 6.000 1,-3.000 7.000-2,-3.000 6.000 1,-2.000 4.000 0,0.000 4.000 0,0.000 3.000 0,0.000 3.000 1,-2.000 6.000-1,-3.000 9.000-3,-3.000 10.000-1,-2.000 10.000-4,0.000 4.000-2,7.000 0.000-3,6.000 0.000-3,7.000 0.000-4,2.000-2.000 0,1.000-3.000 1,-1.000-3.000 1,1.000-2.000 1,5.000-5.000-6,14.000-2.000-17,11.000-3.000-15,14.000-3.000-16,2.000-9.000-3,-6.000-11.000 10,-6.000-14.000 10,-6.000-11.000 9,-6.000 0.000 14,-2.000 17.000 15,-3.000 15.000 16,-3.000 16.000 15,-4.000 12.000 6,-3.000 9.000-4,-3.000 10.000-4,-2.000 10.000-5,-3.000 7.000-3,1.000 6.000-3,-1.000 7.000-3,1.000 6.000-3,-1.000 9.000-2,1.000 13.000-1,-1.000 12.000-1,1.000 13.000-2,-4.000 7.000-1,-6.000 4.000-4,-6.000 3.000-2,-6.000 3.000-3,-2.000-4.000-3,3.000-8.000-1,3.000-10.000-1,4.000-9.000-2,2.000-12.000-1,4.000-11.000 2,3.000-14.000 1,3.000-11.000 0,1.000-12.000 0,1.000-9.000-4,-1.000-10.000-4,1.000-8.000-3,-6.000-11.000-2,-8.000-8.000-1,-10.000-10.000-1,-9.000-9.000-1,-2.000-12.000 1,6.000-11.000 4,7.000-14.000 3,6.000-11.000 4,3.000-7.000 1,0.000 0.000 1,0.000 0.000 0,0.000 0.000 0,3.000-4.000 3,6.000-5.000 5,7.000-7.000 5,6.000-5.000 6,9.000-9.000 1,13.000-9.000-3,12.000-10.000-2,13.000-8.000-3,9.000-8.000-2,6.000-2.000 0,7.000-3.000-2,6.000-3.000 0,3.000-1.000-4,0.000 4.000-5,0.000 3.000-6,0.000 3.000-5,-4.000 7.000-6,-5.000 14.000-2,-7.000 11.000-5,-5.000 14.000-4,-8.000 10.000 1,-5.000 9.000 3,-7.000 10.000 3,-5.000 10.000 5,-6.000 5.000 2,-3.000 4.000 4,-3.000 3.000 4,-2.000 3.000 2</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0"/>
    </inkml:context>
    <inkml:brush xml:id="br0">
      <inkml:brushProperty name="width" value="0.0355493128299713" units="cm"/>
      <inkml:brushProperty name="height" value="0.0355493128299713" units="cm"/>
      <inkml:brushProperty name="color" value="#00bff3"/>
      <inkml:brushProperty name="ignorePressure" value="0"/>
    </inkml:brush>
  </inkml:definitions>
  <inkml:trace contextRef="#ctx0" brushRef="#br0">47300.000 28700.000 618,'-5.000'-43.000'45,"-9.000"17.000"-5,-10.000 15.000-4,-8.000 16.000-3,-6.000 10.000-5,1.000 7.000-5,-1.000 6.000-6,1.000 7.000-6,-1.000 4.000-1,1.000 3.000 0,-1.000 3.000 1,1.000 4.000 0,1.000-1.000 1,3.000-3.000-1,3.000-3.000-1,4.000-2.000-1,1.000-1.000-2,0.000 3.000 0,0.000 3.000-1,0.000 4.000 0,4.000-1.000-2,10.000-3.000 1,10.000-3.000-1,9.000-2.000 1,7.000-8.000-3,7.000-8.000-4,6.000-10.000-4,7.000-9.000-4,4.000-5.000-3,3.000 0.000 0,3.000 0.000 0,4.000 0.000-1,-1.000 0.000 1,-3.000 0.000 2,-3.000 0.000 2,-2.000 0.000 1,-8.000 4.000 2,-8.000 10.000 1,-10.000 10.000 2,-9.000 9.000 0,-9.000 6.000 1,-5.000 3.000 1,-7.000 3.000 2,-5.000 4.000 0,-8.000 2.000 3,-5.000 4.000 2,-7.000 3.000 1,-5.000 3.000 3,-3.000-2.000 1,4.000-6.000-3,3.000-6.000-1,3.000-6.000-2,3.000-6.000-1,3.000-2.000 0,3.000-3.000-1,4.000-3.000-1,10.000-12.000-2,19.000-18.000-4,19.000-19.000-3,19.000-18.000-4,5.000-7.000-1,-5.000 6.000 2,-7.000 7.000 3,-5.000 6.000 2,-4.000 4.000 3,0.000 4.000 3,0.000 3.000 3,0.000 3.000 3,4.000 1.000 0,10.000 1.000-2,10.000-1.000-3,9.000 1.000-2,1.000-3.000-2,-6.000-2.000-1,-6.000-3.000 0,-6.000-3.000 0,-4.000-1.000-1,1.000 4.000 0,-1.000 3.000 1,1.000 3.000 0,-4.000 6.000 4,-6.000 9.000 8,-6.000 10.000 8,-6.000 10.000 8,-4.000 5.000 2,1.000 4.000-4,-1.000 3.000-5,1.000 3.000-3</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1"/>
    </inkml:context>
    <inkml:brush xml:id="br0">
      <inkml:brushProperty name="width" value="0.0289839319884777" units="cm"/>
      <inkml:brushProperty name="height" value="0.0289839319884777" units="cm"/>
      <inkml:brushProperty name="color" value="#00bff3"/>
      <inkml:brushProperty name="ignorePressure" value="0"/>
    </inkml:brush>
  </inkml:definitions>
  <inkml:trace contextRef="#ctx0" brushRef="#br0">47600.000 29150.000 759,'25.000'-19.000'105,"0.000"13.000"-29,0.000 12.000-31,0.000 13.000-30,-4.000 6.000-20,-5.000 0.000-6,-7.000 0.000-8,-5.000 0.000-8,-4.000 0.000-4,0.000 0.000-3,0.000 0.000-1,0.000 0.000-3</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1"/>
    </inkml:context>
    <inkml:brush xml:id="br0">
      <inkml:brushProperty name="width" value="0.0424978174269199" units="cm"/>
      <inkml:brushProperty name="height" value="0.0424978174269199" units="cm"/>
      <inkml:brushProperty name="color" value="#00bff3"/>
      <inkml:brushProperty name="ignorePressure" value="0"/>
    </inkml:brush>
  </inkml:definitions>
  <inkml:trace contextRef="#ctx0" brushRef="#br0">48300.000 29200.000 517,'-22.000'26.000'79,"6.000"4.000"-15,7.000 3.000-13,6.000 3.000-14,-1.000 3.000-8,-5.000 3.000-4,-7.000 3.000-3,-5.000 4.000-4,-3.000 2.000-1,4.000 4.000-1,3.000 3.000 0,3.000 3.000 0,3.000-1.000-1,3.000-2.000-1,3.000-3.000 0,4.000-3.000-2,1.000-2.000 0,0.000 0.000-3,0.000 0.000-1,0.000 0.000-2,3.000-4.000-3,6.000-5.000-6,7.000-7.000-4,6.000-5.000-5,4.000-11.000-3,4.000-11.000-2,3.000-14.000-2,3.000-11.000-1,1.000-9.000 0,1.000-3.000 0,-1.000-3.000 2,1.000-2.000 1,-1.000-9.000 0,1.000-12.000 0,-1.000-13.000 1,1.000-12.000 0,-4.000-4.000 2,-6.000 7.000 4,-6.000 6.000 4,-6.000 7.000 3,-6.000 5.000 3,-2.000 7.000 0,-3.000 6.000 1,-3.000 7.000 1,-4.000 2.000 0,-3.000 1.000 1,-3.000-1.000 2,-2.000 1.000 0,-6.000 4.000 1,-6.000 9.000-1,-6.000 10.000 0,-6.000 10.000 0,-4.000 7.000-3,1.000 6.000-5,-1.000 7.000-4,1.000 6.000-5,1.000 4.000-4,3.000 4.000-1,3.000 3.000-2,4.000 3.000-2,2.000-1.000-5,4.000-2.000-5,3.000-3.000-8,3.000-3.000-6</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1"/>
    </inkml:context>
    <inkml:brush xml:id="br0">
      <inkml:brushProperty name="width" value="0.0404125973582268" units="cm"/>
      <inkml:brushProperty name="height" value="0.0404125973582268" units="cm"/>
      <inkml:brushProperty name="color" value="#00bff3"/>
      <inkml:brushProperty name="ignorePressure" value="0"/>
    </inkml:brush>
  </inkml:definitions>
  <inkml:trace contextRef="#ctx0" brushRef="#br0">48700.000 29550.000 544,'70.000'1.000'36,"-9.000"4.000"-3,-10.000 3.000-4,-8.000 3.000-4,-9.000 3.000-1,-6.000 3.000-3,-6.000 3.000-2,-6.000 4.000-1,-4.000 4.000-3,1.000 6.000-2,-1.000 7.000-1,1.000 6.000-4,-6.000 3.000 0,-8.000 0.000-1,-10.000 0.000-1,-9.000 0.000 0,-7.000 0.000-1,-3.000 0.000-2,-3.000 0.000-1,-2.000 0.000-1,-1.000-2.000-1,3.000-3.000 2,3.000-3.000 0,4.000-2.000 1,8.000-3.000 2,17.000 1.000 2,15.000-1.000 3,16.000 1.000 1,7.000-3.000 0,1.000-2.000-4,-1.000-3.000-1,1.000-3.000-4,-4.000-1.000-1,-6.000 4.000 2,-6.000 3.000 1,-6.000 3.000 1,-7.000 1.000 1,-6.000 1.000 1,-6.000-1.000 0,-6.000 1.000 1,-4.000-1.000 0,1.000 1.000-2,-1.000-1.000 0,1.000 1.000-1,-7.000 4.000 0,-12.000 9.000 1,-13.000 10.000 1,-12.000 10.000 2,-7.000 0.000-4,1.000-5.000-5,-1.000-7.000-8,1.000-5.000-7,2.000-6.000-7,7.000-3.000-9,6.000-3.000-9,7.000-2.000-8,4.000-6.000-6,3.000-6.000-2,3.000-6.000-4,4.000-6.000-2</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2"/>
    </inkml:context>
    <inkml:brush xml:id="br0">
      <inkml:brushProperty name="width" value="0.0424343086779118" units="cm"/>
      <inkml:brushProperty name="height" value="0.0424343086779118" units="cm"/>
      <inkml:brushProperty name="color" value="#00bff3"/>
      <inkml:brushProperty name="ignorePressure" value="0"/>
    </inkml:brush>
  </inkml:definitions>
  <inkml:trace contextRef="#ctx0" brushRef="#br0">49950.000 28200.000 518,'0.000'51.000'111,"0.000"4.000"-21,0.000 3.000-21,0.000 3.000-21,0.000 4.000-13,0.000 7.000-5,0.000 6.000-6,0.000 7.000-5,0.000 5.000-3,0.000 7.000-3,0.000 6.000-2,0.000 7.000-2,0.000 4.000-4,0.000 3.000-3,0.000 3.000-6,0.000 4.000-3,-2.000-1.000-5,-3.000-3.000-3,-3.000-3.000-5,-2.000-2.000-3,-1.000-6.000-1,3.000-6.000 2,3.000-6.000 2,4.000-6.000 3,1.000-10.000-3,0.000-12.000-6,0.000-13.000-8,0.000-12.000-6,-4.000-9.000-4,-5.000-2.000-1,-7.000-3.000-1,-5.000-3.000-1</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3"/>
    </inkml:context>
    <inkml:brush xml:id="br0">
      <inkml:brushProperty name="width" value="0.0396986119449139" units="cm"/>
      <inkml:brushProperty name="height" value="0.0396986119449139" units="cm"/>
      <inkml:brushProperty name="color" value="#00bff3"/>
      <inkml:brushProperty name="ignorePressure" value="0"/>
    </inkml:brush>
  </inkml:definitions>
  <inkml:trace contextRef="#ctx0" brushRef="#br0">49450.000 30450.000 554,'1.000'-68.000'3,"4.000"17.000"15,3.000 15.000 12,3.000 16.000 14,1.000 12.000 2,1.000 9.000-5,-1.000 10.000-8,1.000 10.000-7,-3.000 8.000-3,-2.000 10.000-2,-3.000 10.000-1,-3.000 9.000-1,-1.000 6.000-2,4.000 3.000-1,3.000 3.000-3,3.000 4.000-1,1.000-3.000-1,1.000-5.000-2,-1.000-7.000-2,1.000-5.000 0,-1.000-6.000-2,1.000-3.000 1,-1.000-3.000 1,1.000-2.000 0,5.000-11.000-3,14.000-15.000-4,11.000-15.000-4,14.000-16.000-5,5.000-16.000-2,1.000-16.000 0,-1.000-15.000 0,1.000-15.000 1,1.000-12.000-3,3.000-6.000-4,3.000-6.000-5,4.000-6.000-4,-3.000 2.000-4,-5.000 14.000-3,-7.000 11.000-3,-5.000 14.000-3,-9.000 10.000-2,-9.000 9.000-1,-10.000 10.000-1,-8.000 10.000-2</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4"/>
    </inkml:context>
    <inkml:brush xml:id="br0">
      <inkml:brushProperty name="width" value="0.0402572751045227" units="cm"/>
      <inkml:brushProperty name="height" value="0.0402572751045227" units="cm"/>
      <inkml:brushProperty name="color" value="#00bff3"/>
      <inkml:brushProperty name="ignorePressure" value="0"/>
    </inkml:brush>
  </inkml:definitions>
  <inkml:trace contextRef="#ctx0" brushRef="#br0">44950.000 32150.000 546,'-24.000'-24.000'5,"4.000"4.000"10,3.000 3.000 10,3.000 3.000 10,-1.000 7.000 3,-2.000 14.000-3,-3.000 11.000-4,-3.000 14.000-4,-7.000 11.000-3,-9.000 14.000-1,-10.000 11.000-3,-8.000 14.000-2,-6.000 5.000-2,1.000 1.000-3,-1.000-1.000-2,1.000 1.000-3,4.000-7.000-2,9.000-12.000-2,10.000-13.000-4,10.000-12.000-2,16.000-21.000-9,26.000-28.000-13,24.000-28.000-14,26.000-27.000-13,8.000-9.000-2,-5.000 13.000 10,-7.000 12.000 11,-5.000 13.000 10,-6.000 9.000 7,-3.000 6.000 7,-3.000 7.000 5,-2.000 6.000 6,-6.000 7.000 5,-6.000 10.000 6,-6.000 10.000 5,-6.000 9.000 5,-6.000 4.000 3,-2.000 1.000 2,-3.000-1.000 0,-3.000 1.000 2,2.000-4.000-3,10.000-6.000-5,10.000-6.000-6,9.000-6.000-6,9.000-13.000-7,9.000-19.000-9,10.000-18.000-9,10.000-19.000-10,2.000-12.000-4,-3.000-2.000 0,-3.000-3.000 0,-2.000-3.000 0,-6.000 4.000 1,-6.000 13.000 2,-6.000 12.000 2,-6.000 13.000 2,-7.000 4.000 7,-6.000-3.000 15,-6.000-3.000 13,-6.000-2.000 14,-7.000-1.000 3,-6.000 3.000-9,-6.000 3.000-9,-6.000 4.000-8,-6.000 5.000-6,-2.000 10.000-3,-3.000 10.000-2,-3.000 9.000-2,-1.000 7.000 0,4.000 7.000 3,3.000 6.000 3,3.000 7.000 4,1.000 5.000 7,1.000 7.000 12,-1.000 6.000 11,1.000 7.000 12,1.000 5.000 2,3.000 7.000-6,3.000 6.000-7,4.000 7.000-6,1.000 7.000-5,0.000 9.000-5,0.000 10.000-4,0.000 10.000-5,0.000 5.000-4,0.000 4.000-3,0.000 3.000-3,0.000 3.000-3,0.000-4.000-2,0.000-8.000-1,0.000-10.000-1,0.000-9.000 0,-4.000-9.000-1,-5.000-5.000 0,-7.000-7.000 0,-5.000-5.000 0,-4.000-9.000 0,0.000-9.000 0,0.000-10.000 0,0.000-8.000-1,-4.000-14.000 0,-5.000-15.000 0,-7.000-15.000-2,-5.000-16.000 0,0.000-16.000 1,10.000-16.000 3,10.000-15.000 1,9.000-15.000 3,10.000-12.000 2,14.000-6.000 0,11.000-6.000 1,14.000-6.000 1,11.000-6.000-1,14.000-2.000-4,11.000-3.000-4,14.000-3.000-4,7.000 1.000-2,3.000 6.000-2,3.000 7.000-2,4.000 6.000-1,-3.000 9.000-2,-5.000 13.000-2,-7.000 12.000-2,-5.000 13.000-1,-12.000 10.000-1,-16.000 10.000 3,-15.000 10.000 2,-15.000 9.000 2</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8"/>
    </inkml:context>
    <inkml:brush xml:id="br0">
      <inkml:brushProperty name="width" value="0.0459567718207836" units="cm"/>
      <inkml:brushProperty name="height" value="0.0459567718207836" units="cm"/>
      <inkml:brushProperty name="color" value="#00bff3"/>
      <inkml:brushProperty name="ignorePressure" value="0"/>
    </inkml:brush>
  </inkml:definitions>
  <inkml:trace contextRef="#ctx0" brushRef="#br0">70900.000 3800.000 478,'-27.000'-38.000'60,"-3.000"26.000"2,-3.000 24.000 1,-2.000 26.000 2,-5.000 19.000-5,-2.000 17.000-11,-3.000 15.000-10,-3.000 16.000-11,-1.000 4.000-6,4.000-6.000-3,3.000-6.000-4,3.000-6.000-2,4.000-6.000-3,7.000-2.000-2,6.000-3.000-3,7.000-3.000-2,7.000-7.000-3,9.000-9.000-6,10.000-10.000-5,10.000-8.000-5,10.000-11.000-3,13.000-8.000 1,12.000-10.000-1,13.000-9.000 1,10.000-12.000-2,10.000-11.000 0,10.000-14.000-1,9.000-11.000-2,-1.000-12.000 1,-8.000-9.000 1,-10.000-10.000 0,-9.000-8.000 2,-12.000-3.000 2,-11.000 7.000 3,-14.000 6.000 3,-11.000 7.000 4,-15.000 0.000 1,-16.000-2.000 0,-15.000-3.000-2,-15.000-3.000 1,-15.000 4.000 1,-12.000 13.000 5,-13.000 12.000 3,-12.000 13.000 6,-5.000 9.000-1,3.000 6.000-4,3.000 7.000-4,4.000 6.000-5,4.000 7.000-2,6.000 10.000-2,7.000 10.000-2,6.000 9.000-2,7.000 2.000-4,10.000-2.000-7,10.000-3.000-8,9.000-3.000-8</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4"/>
    </inkml:context>
    <inkml:brush xml:id="br0">
      <inkml:brushProperty name="width" value="0.0408329181373119" units="cm"/>
      <inkml:brushProperty name="height" value="0.0408329181373119" units="cm"/>
      <inkml:brushProperty name="color" value="#00bff3"/>
      <inkml:brushProperty name="ignorePressure" value="0"/>
    </inkml:brush>
  </inkml:definitions>
  <inkml:trace contextRef="#ctx0" brushRef="#br0">46650.000 32200.000 538,'-4.000'51.000'78,"-5.000"4.000"-16,-7.000 3.000-17,-5.000 3.000-15,-4.000 3.000-8,0.000 3.000 3,0.000 3.000 2,0.000 4.000 3,1.000 2.000-1,4.000 4.000-4,3.000 3.000-4,3.000 3.000-4,3.000-2.000-2,3.000-6.000-2,3.000-6.000-2,4.000-6.000-1,5.000-9.000-9,10.000-8.000-13,10.000-10.000-15,9.000-9.000-14,7.000-18.000-11,7.000-24.000-7,6.000-26.000-9,7.000-24.000-8,-4.000-7.000 3,-12.000 13.000 16,-13.000 12.000 15,-12.000 13.000 15</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5"/>
    </inkml:context>
    <inkml:brush xml:id="br0">
      <inkml:brushProperty name="width" value="0.0451817996799946" units="cm"/>
      <inkml:brushProperty name="height" value="0.0451817996799946" units="cm"/>
      <inkml:brushProperty name="color" value="#00bff3"/>
      <inkml:brushProperty name="ignorePressure" value="0"/>
    </inkml:brush>
  </inkml:definitions>
  <inkml:trace contextRef="#ctx0" brushRef="#br0">47000.000 32750.000 486,'-46.000'28.000'96,"10.000"6.000"-21,10.000 7.000-20,9.000 6.000-20,6.000 3.000-11,3.000 0.000-3,3.000 0.000-2,4.000 0.000-3,2.000-2.000-2,4.000-3.000-2,3.000-3.000-2,3.000-2.000-2,4.000-9.000-4,7.000-12.000-6,6.000-13.000-6,7.000-12.000-5,4.000-12.000-2,3.000-8.000 1,3.000-10.000 0,4.000-9.000 0,-1.000-5.000 0,-3.000 0.000-6,-3.000 0.000-3,-2.000 0.000-5,-6.000 0.000-1,-6.000 0.000 3,-6.000 0.000 2,-6.000 0.000 2,-6.000 1.000 4,-2.000 4.000 4,-3.000 3.000 3,-3.000 3.000 5,-4.000 3.000 9,-3.000 3.000 15,-3.000 3.000 14,-2.000 4.000 14,3.000 5.000 3,14.000 10.000-10,11.000 10.000-9,14.000 9.000-10,2.000 12.000-6,-6.000 16.000-6,-6.000 15.000-4,-6.000 17.000-4,-9.000 5.000-4,-8.000-3.000-3,-10.000-3.000-1,-9.000-2.000-3,-4.000-8.000-1,4.000-8.000 1,3.000-10.000 0,3.000-9.000 1,7.000-10.000-2,14.000-9.000-4,11.000-10.000-4,14.000-8.000-4,7.000-9.000-1,3.000-6.000 3,3.000-6.000 3,4.000-6.000 3,1.000-2.000 2,0.000 3.000 2,0.000 3.000 0,0.000 4.000 1,-4.000 1.000 0,-5.000 0.000-1,-7.000 0.000 0,-5.000 0.000-2,-6.000-2.000-1,-3.000-3.000 0,-3.000-3.000-1,-2.000-2.000 0,-5.000-3.000 0,-2.000 1.000 4,-3.000-1.000 3,-3.000 1.000 3,-2.000 1.000 4,0.000 3.000 4,0.000 3.000 3,0.000 4.000 4,-2.000 5.000 12,-3.000 10.000 18,-3.000 10.000 20,-2.000 9.000 20,-3.000 12.000 3,1.000 16.000-14,-1.000 15.000-12,1.000 17.000-13,1.000 7.000-9,3.000 0.000-7,3.000 0.000-5,4.000 0.000-7,1.000 1.000-4,0.000 4.000 1,0.000 3.000-1,0.000 3.000-1,0.000-1.000-6,0.000-2.000-13,0.000-3.000-13,0.000-3.000-13,-2.000-7.000-10,-3.000-9.000-6,-3.000-10.000-7,-2.000-8.000-7</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5"/>
    </inkml:context>
    <inkml:brush xml:id="br0">
      <inkml:brushProperty name="width" value="0.0359146967530251" units="cm"/>
      <inkml:brushProperty name="height" value="0.0359146967530251" units="cm"/>
      <inkml:brushProperty name="color" value="#00bff3"/>
      <inkml:brushProperty name="ignorePressure" value="0"/>
    </inkml:brush>
  </inkml:definitions>
  <inkml:trace contextRef="#ctx0" brushRef="#br0">48250.000 31850.000 612,'26.000'-24.000'32,"4.000"4.000"0,3.000 3.000 1,3.000 3.000 1,3.000 6.000 0,3.000 9.000-1,3.000 10.000-1,4.000 10.000-2,-4.000 7.000-2,-9.000 6.000-6,-10.000 7.000-4,-8.000 6.000-5,-8.000 6.000-3,-2.000 6.000-1,-3.000 7.000 1,-3.000 6.000-1,-9.000 7.000-3,-11.000 10.000-4,-14.000 10.000-4,-11.000 9.000-4,-9.000 6.000-8,-3.000 3.000-9,-3.000 3.000-9,-2.000 4.000-10,-3.000-6.000-5,1.000-11.000-1,-1.000-14.000-1,1.000-11.000-1,5.000-15.000 3,14.000-16.000 6,11.000-15.000 7,14.000-15.000 7</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05"/>
    </inkml:context>
    <inkml:brush xml:id="br0">
      <inkml:brushProperty name="width" value="0.0336992032825947" units="cm"/>
      <inkml:brushProperty name="height" value="0.0336992032825947" units="cm"/>
      <inkml:brushProperty name="color" value="#00bff3"/>
      <inkml:brushProperty name="ignorePressure" value="0"/>
    </inkml:brush>
  </inkml:definitions>
  <inkml:trace contextRef="#ctx0" brushRef="#br0">48650.000 32700.000 652,'90.000'1.000'37,"-18.000"4.000"-1,-19.000 3.000 1,-18.000 3.000 0,-10.000 6.000-2,0.000 9.000-4,0.000 10.000-4,0.000 10.000-4,-4.000 7.000-3,-5.000 6.000-3,-7.000 7.000-2,-5.000 6.000-3,-6.000 1.000-3,-3.000-3.000-3,-3.000-3.000-2,-2.000-2.000-2,-5.000-5.000-4,-2.000-2.000-1,-3.000-3.000-3,-3.000-3.000-2,7.000-9.000-1,19.000-11.000-1,19.000-14.000 1,19.000-11.000-1,9.000-11.000-3,0.000-5.000-5,0.000-7.000-7,0.000-5.000-5,-2.000-4.000-3,-3.000 0.000 1,-3.000 0.000 0,-2.000 0.000 1,-5.000 1.000 0,-2.000 4.000-1,-3.000 3.000-1,-3.000 3.000-1</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3"/>
    </inkml:context>
    <inkml:brush xml:id="br0">
      <inkml:brushProperty name="width" value="0.054326418787241" units="cm"/>
      <inkml:brushProperty name="height" value="0.054326418787241" units="cm"/>
      <inkml:brushProperty name="color" value="#f2395b"/>
      <inkml:brushProperty name="ignorePressure" value="0"/>
    </inkml:brush>
  </inkml:definitions>
  <inkml:trace contextRef="#ctx0" brushRef="#br0">60200.000 30800.000 404,'-2.000'-135.000'18,"-3.000"32.000"6,-3.000 31.000 7,-2.000 32.000 8,-9.000 25.000 2,-12.000 23.000 1,-13.000 22.000-1,-12.000 22.000-1,-7.000 13.000-3,1.000 7.000-7,-1.000 6.000-8,1.000 7.000-6,1.000 2.000-5,3.000 1.000-2,3.000-1.000-1,4.000 1.000-2,4.000-3.000 0,6.000-2.000 0,7.000-3.000 0,6.000-3.000-1,6.000-7.000 1,6.000-9.000-1,7.000-10.000 0,6.000-8.000 0,10.000-6.000-3,17.000 1.000-2,15.000-1.000-2,16.000 1.000-4,5.000-7.000-2,-2.000-12.000-1,-3.000-13.000-1,-3.000-12.000-2,-1.000-12.000-2,4.000-8.000-2,3.000-10.000-2,3.000-9.000-3,1.000-9.000 0,1.000-5.000-1,-1.000-7.000-1,1.000-5.000 1,-3.000-8.000 0,-2.000-5.000 1,-3.000-7.000 3,-3.000-5.000 1,-6.000-4.000 1,-5.000 0.000 0,-7.000 0.000 0,-5.000 0.000 0,-4.000 3.000 3,0.000 6.000 4,0.000 7.000 5,0.000 6.000 3,-2.000 6.000 4,-3.000 6.000 0,-3.000 7.000 1,-2.000 6.000 0,-5.000 4.000 2,-2.000 4.000 2,-3.000 3.000 1,-3.000 3.000 3,-1.000 10.000 6,4.000 20.000 13,3.000 18.000 11,3.000 20.000 13,-4.000 14.000 1,-8.000 14.000-11,-10.000 11.000-9,-9.000 14.000-11,-5.000 7.000-5,0.000 3.000 0,0.000 3.000-1,0.000 4.000 0,1.000 1.000-2,4.000 0.000-2,3.000 0.000-2,3.000 0.000-3,1.000-4.000-2,1.000-5.000-3,-1.000-7.000-2,1.000-5.000-1,-1.000-3.000-5,1.000 4.000-5,-1.000 3.000-5,1.000 3.000-5,2.000-2.000-6,7.000-6.000-4,6.000-6.000-5,7.000-6.000-5,4.000-7.000-9,3.000-6.000-11,3.000-6.000-14,4.000-6.000-11</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3"/>
    </inkml:context>
    <inkml:brush xml:id="br0">
      <inkml:brushProperty name="width" value="0.0383962132036686" units="cm"/>
      <inkml:brushProperty name="height" value="0.0383962132036686" units="cm"/>
      <inkml:brushProperty name="color" value="#f2395b"/>
      <inkml:brushProperty name="ignorePressure" value="0"/>
    </inkml:brush>
  </inkml:definitions>
  <inkml:trace contextRef="#ctx0" brushRef="#br0">61450.000 30100.000 572,'50.000'-2.000'10,"0.000"-3.000"20,0.000-3.000 20,0.000-2.000 19,1.000-1.000 4,4.000 3.000-15,3.000 3.000-13,3.000 4.000-13,1.000 1.000-10,1.000 0.000-5,-1.000 0.000-4,1.000 0.000-6,-4.000 1.000-5,-6.000 4.000-10,-6.000 3.000-9,-6.000 3.000-8</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6"/>
    </inkml:context>
    <inkml:brush xml:id="br0">
      <inkml:brushProperty name="width" value="0.0448194891214371" units="cm"/>
      <inkml:brushProperty name="height" value="0.0448194891214371" units="cm"/>
      <inkml:brushProperty name="color" value="#f2395b"/>
      <inkml:brushProperty name="ignorePressure" value="0"/>
    </inkml:brush>
  </inkml:definitions>
  <inkml:trace contextRef="#ctx0" brushRef="#br0">64200.000 15900.000 490,'-4.000'-43.000'8,"-5.000"17.000"13,-7.000 15.000 16,-5.000 16.000 14,-9.000 16.000 2,-9.000 20.000-8,-10.000 18.000-10,-8.000 20.000-9,-8.000 10.000-6,-2.000 3.000-3,-3.000 3.000-3,-3.000 4.000-3,-1.000-1.000-4,4.000-3.000-4,3.000-3.000-4,3.000-2.000-3,6.000-11.000-4,9.000-15.000 0,10.000-15.000-1,10.000-16.000-2,13.000-19.000-4,19.000-22.000-6,19.000-22.000-6,19.000-21.000-8,12.000-15.000 0,6.000-6.000 4,7.000-6.000 4,6.000-6.000 4,-2.000 2.000 5,-9.000 14.000 5,-10.000 11.000 5,-8.000 14.000 6,-8.000 10.000 4,-2.000 9.000 5,-3.000 10.000 5,-3.000 10.000 4,-2.000 8.000 6,0.000 10.000 7,0.000 10.000 8,0.000 9.000 8,-2.000 4.000 0,-3.000 1.000-7,-3.000-1.000-6,-2.000 1.000-7,0.000-3.000-6,7.000-2.000-6,6.000-3.000-5,7.000-3.000-6,2.000-9.000-5,1.000-11.000-3,-1.000-14.000-4,1.000-11.000-2,4.000-14.000-5,9.000-11.000-3,10.000-14.000-5,10.000-11.000-4,0.000-7.000 0,-5.000 0.000 3,-7.000 0.000 3,-5.000 0.000 5,-6.000 4.000 1,-3.000 10.000 1,-3.000 10.000 1,-2.000 9.000 1,-6.000 20.000 14,-6.000 31.000 25,-6.000 32.000 25,-6.000 31.000 27,-9.000 15.000 3,-8.000 1.000-18,-10.000-1.000-17,-9.000 1.000-18,-4.000-3.000-13,4.000-2.000-9,3.000-3.000-8,3.000-3.000-9,-1.000-6.000-4,-2.000-5.000 2,-3.000-7.000 1,-3.000-5.000 1,4.000-29.000-8,13.000-50.000-16,12.000-50.000-17,13.000-50.000-17,7.000-15.000 1,4.000 23.000 15,3.000 22.000 17,3.000 22.000 17,1.000 15.000 9,1.000 9.000 4,-1.000 10.000 3,1.000 10.000 4,-3.000 5.000 6,-2.000 4.000 7,-3.000 3.000 8,-3.000 3.000 8,-2.000 3.000 1,0.000 3.000-4,0.000 3.000-4,0.000 4.000-4,1.000 1.000-7,4.000 0.000-10,3.000 0.000-10,3.000 0.000-9,-1.000-4.000-10,-2.000-5.000-7,-3.000-7.000-9,-3.000-5.000-8</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7"/>
    </inkml:context>
    <inkml:brush xml:id="br0">
      <inkml:brushProperty name="width" value="0.047780517488718" units="cm"/>
      <inkml:brushProperty name="height" value="0.047780517488718" units="cm"/>
      <inkml:brushProperty name="color" value="#f2395b"/>
      <inkml:brushProperty name="ignorePressure" value="0"/>
    </inkml:brush>
  </inkml:definitions>
  <inkml:trace contextRef="#ctx0" brushRef="#br0">65800.000 15100.000 460,'0.000'-47.000'2,"0.000"6.000"4,0.000 7.000 4,0.000 6.000 4,0.000 15.000 9,0.000 26.000 13,0.000 24.000 13,0.000 26.000 14,-2.000 15.000 1,-3.000 6.000-11,-3.000 7.000-12,-2.000 6.000-10,-3.000 6.000-7,1.000 6.000-1,-1.000 7.000-2,1.000 6.000-2,-4.000 6.000-2,-6.000 6.000-3,-6.000 7.000-1,-6.000 6.000-3,-2.000 4.000-4,3.000 4.000-6,3.000 3.000-4,4.000 3.000-7,1.000-8.000-5,0.000-19.000-5,0.000-18.000-7,0.000-19.000-5</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7"/>
    </inkml:context>
    <inkml:brush xml:id="br0">
      <inkml:brushProperty name="width" value="0.0345419198274612" units="cm"/>
      <inkml:brushProperty name="height" value="0.0345419198274612" units="cm"/>
      <inkml:brushProperty name="color" value="#f2395b"/>
      <inkml:brushProperty name="ignorePressure" value="0"/>
    </inkml:brush>
  </inkml:definitions>
  <inkml:trace contextRef="#ctx0" brushRef="#br0">65800.000 16150.000 636,'28.000'-27.000'1,"6.000"-3.000"2,7.000-3.000 2,6.000-2.000 1,-1.000 2.000 6,-5.000 9.000 9,-7.000 10.000 8,-5.000 10.000 9,-8.000 13.000 4,-5.000 19.000-1,-7.000 19.000 0,-5.000 19.000 0,-8.000 5.000-6,-5.000-5.000-9,-7.000-7.000-10,-5.000-5.000-9,-4.000-6.000-8,0.000-3.000-5,0.000-3.000-4,0.000-2.000-5,9.000-8.000-4,19.000-8.000-4,19.000-10.000-3,19.000-9.000-4,5.000-5.000 3,-5.000 0.000 10,-7.000 0.000 9,-5.000 0.000 9,-6.000 4.000 5,-3.000 10.000 0,-3.000 10.000-1,-2.000 9.000-1,-8.000 6.000 1,-8.000 3.000 1,-10.000 3.000 0,-9.000 4.000 0,-9.000 1.000 0,-5.000 0.000-5,-7.000 0.000-3,-5.000 0.000-3,-4.000-5.000-7,0.000-9.000-7,0.000-10.000-9,0.000-8.000-7,3.000-8.000-5,6.000-2.000-1,7.000-3.000 1,6.000-3.000-2</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7"/>
    </inkml:context>
    <inkml:brush xml:id="br0">
      <inkml:brushProperty name="width" value="0.0345971174538136" units="cm"/>
      <inkml:brushProperty name="height" value="0.0345971174538136" units="cm"/>
      <inkml:brushProperty name="color" value="#f2395b"/>
      <inkml:brushProperty name="ignorePressure" value="0"/>
    </inkml:brush>
  </inkml:definitions>
  <inkml:trace contextRef="#ctx0" brushRef="#br0">67050.000 15850.000 635,'45.000'25.000'135,"-9.000"0.000"-33,-10.000 0.000-33,-8.000 0.000-33,-6.000 1.000-20,1.000 4.000-10,-1.000 3.000-7,1.000 3.000-10,-3.000 1.000-8,-2.000 1.000-8,-3.000-1.000-9,-3.000 1.000-9</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8"/>
    </inkml:context>
    <inkml:brush xml:id="br0">
      <inkml:brushProperty name="width" value="0.0409613326191902" units="cm"/>
      <inkml:brushProperty name="height" value="0.0409613326191902" units="cm"/>
      <inkml:brushProperty name="color" value="#00bff3"/>
      <inkml:brushProperty name="ignorePressure" value="0"/>
    </inkml:brush>
  </inkml:definitions>
  <inkml:trace contextRef="#ctx0" brushRef="#br0">71650.000 4700.000 537,'95.000'-22.000'85,"-9.000"6.000"-13,-10.000 7.000-14,-8.000 6.000-14,-8.000 6.000-8,-2.000 6.000-2,-3.000 7.000-2,-3.000 6.000-3,-9.000 6.000-4,-11.000 6.000-6,-14.000 7.000-5,-11.000 6.000-7,-14.000 7.000-3,-11.000 10.000-1,-14.000 10.000-3,-11.000 9.000 0,-11.000 4.000-2,-5.000 1.000-2,-7.000-1.000 0,-5.000 1.000-2,-1.000-6.000-2,6.000-8.000 0,7.000-10.000-2,6.000-9.000-1,6.000-9.000 1,6.000-5.000 3,7.000-7.000 4,6.000-5.000 3,13.000-6.000 2,23.000-3.000 0,22.000-3.000 1,22.000-2.000 1,12.000-5.000-5,3.000-2.000-11,3.000-3.000-11,4.000-3.000-10,1.000-6.000-7,0.000-5.000-2,0.000-7.000-1,0.000-5.000-2,-7.000-3.000 2,-11.000 4.000 5,-14.000 3.000 6,-11.000 3.000 5,-9.000 1.000 3,-3.000 1.000 1,-3.000-1.000 1,-2.000 1.000 1</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7"/>
    </inkml:context>
    <inkml:brush xml:id="br0">
      <inkml:brushProperty name="width" value="0.0432823747396469" units="cm"/>
      <inkml:brushProperty name="height" value="0.0432823747396469" units="cm"/>
      <inkml:brushProperty name="color" value="#f2395b"/>
      <inkml:brushProperty name="ignorePressure" value="0"/>
    </inkml:brush>
  </inkml:definitions>
  <inkml:trace contextRef="#ctx0" brushRef="#br0">67800.000 15500.000 508,'0.000'71.000'140,"0.000"-5.000"-29,0.000-7.000-29,0.000-5.000-30,0.000-1.000-17,0.000 6.000-8,0.000 7.000-6,0.000 6.000-8,-2.000 4.000-6,-3.000 4.000-3,-3.000 3.000-6,-2.000 3.000-4,-5.000-2.000-8,-2.000-6.000-12,-3.000-6.000-11,-3.000-6.000-13,-1.000-9.000-8,4.000-8.000-4,3.000-10.000-5,3.000-9.000-5</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7"/>
    </inkml:context>
    <inkml:brush xml:id="br0">
      <inkml:brushProperty name="width" value="0.0346982963383198" units="cm"/>
      <inkml:brushProperty name="height" value="0.0346982963383198" units="cm"/>
      <inkml:brushProperty name="color" value="#f2395b"/>
      <inkml:brushProperty name="ignorePressure" value="0"/>
    </inkml:brush>
  </inkml:definitions>
  <inkml:trace contextRef="#ctx0" brushRef="#br0">67800.000 16100.000 634,'46.000'-46.000'52,"-5.000"10.000"-2,-7.000 10.000-3,-5.000 9.000-3,-1.000 4.000-4,6.000 1.000-7,7.000-1.000-5,6.000 1.000-6,3.000-1.000-5,0.000 1.000-3,0.000-1.000-3,0.000 1.000-4,-2.000-1.000-15,-3.000 1.000-28,-3.000-1.000-28,-2.000 1.000-28</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28"/>
    </inkml:context>
    <inkml:brush xml:id="br0">
      <inkml:brushProperty name="width" value="0.0552029274404049" units="cm"/>
      <inkml:brushProperty name="height" value="0.0552029274404049" units="cm"/>
      <inkml:brushProperty name="color" value="#f2395b"/>
      <inkml:brushProperty name="ignorePressure" value="0"/>
    </inkml:brush>
  </inkml:definitions>
  <inkml:trace contextRef="#ctx0" brushRef="#br0">68450.000 15050.000 398,'0.000'-36.000'21,"0.000"28.000"18,0.000 28.000 17,0.000 29.000 19,0.000 15.000 1,0.000 3.000-12,0.000 3.000-13,0.000 4.000-13,-2.000 4.000-10,-3.000 6.000-4,-3.000 7.000-4,-2.000 6.000-6,-3.000-1.000-4,1.000-5.000-5,-1.000-7.000-6,1.000-5.000-4,1.000-4.000-5,3.000 0.000-6,3.000 0.000-5,4.000 0.000-6,1.000-5.000-3,0.000-9.000 0,0.000-10.000-1,0.000-8.000-1,1.000-20.000-4,4.000-28.000-8,3.000-28.000-8,3.000-27.000-9,4.000-14.000 4,7.000 4.000 16,6.000 3.000 17,7.000 3.000 16,2.000 6.000 11,1.000 9.000 9,-1.000 10.000 7,1.000 10.000 8,-3.000 7.000 5,-2.000 6.000 3,-3.000 7.000 2,-3.000 6.000 4,-4.000 10.000 0,-3.000 17.000-1,-3.000 15.000-2,-2.000 16.000-1,-5.000 4.000-4,-2.000-6.000-7,-3.000-6.000-7,-3.000-6.000-7,4.000-12.000-9,13.000-15.000-12,12.000-15.000-13,13.000-16.000-13,7.000-12.000-4,4.000-5.000 3,3.000-7.000 2,3.000-5.000 3,-1.000-4.000 2,-2.000 0.000 3,-3.000 0.000 2,-3.000 0.000 2,-4.000 1.000 5,-3.000 4.000 3,-3.000 3.000 6,-2.000 3.000 4,-6.000 10.000 15,-6.000 20.000 26,-6.000 18.000 25,-6.000 20.000 27,-4.000 11.000 3,1.000 7.000-19,-1.000 6.000-18,1.000 7.000-18,1.000 0.000-14,3.000-2.000-8,3.000-3.000-8,4.000-3.000-7,10.000-9.000-9,19.000-11.000-8,19.000-14.000-7,19.000-11.000-7,4.000-14.000-3,-9.000-11.000 3,-10.000-14.000 4,-8.000-11.000 3,-8.000-7.000 3,-2.000 0.000 2,-3.000 0.000 2,-3.000 0.000 2,-6.000 0.000 3,-5.000 0.000 3,-7.000 0.000 5,-5.000 0.000 3,-8.000 0.000 2,-5.000 0.000-1,-7.000 0.000-1,-5.000 0.000 0,-9.000 3.000 3,-9.000 6.000 7,-10.000 7.000 7,-8.000 6.000 7,-8.000 4.000 1,-2.000 4.000-2,-3.000 3.000-3,-3.000 3.000-3,-9.000 6.000-7,-11.000 9.000-11,-14.000 10.000-11,-11.000 10.000-12,-7.000 8.000-8,0.000 10.000-5,0.000 10.000-5,0.000 9.000-6,10.000-1.000-1,23.000-8.000 0,22.000-10.000 1,22.000-9.000 1</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6"/>
    </inkml:context>
    <inkml:brush xml:id="br0">
      <inkml:brushProperty name="width" value="0.0314248241484165" units="cm"/>
      <inkml:brushProperty name="height" value="0.0314248241484165" units="cm"/>
      <inkml:brushProperty name="color" value="#fed406"/>
      <inkml:brushProperty name="ignorePressure" value="0"/>
    </inkml:brush>
  </inkml:definitions>
  <inkml:trace contextRef="#ctx0" brushRef="#br0">38050.000 48000.000 700,'-46.000'4.000'41,"10.000"10.000"-2,10.000 10.000-1,9.000 9.000-2,4.000 4.000-3,1.000 1.000-4,-1.000-1.000-3,1.000 1.000-4,-3.000 2.000-5,-2.000 7.000-5,-3.000 6.000-6,-3.000 7.000-6,-2.000 2.000-2,0.000 1.000-3,0.000-1.000 0,0.000 1.000-3,-2.000 1.000 0,-3.000 3.000 1,-3.000 3.000 1,-2.000 4.000 1,0.000-4.000 0,7.000-9.000 0,6.000-10.000 2,7.000-8.000 0,10.000-22.000-9,16.000-30.000-20,15.000-32.000-19,17.000-30.000-20,3.000-9.000-1,-5.000 16.000 15,-7.000 15.000 17,-5.000 17.000 16</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6"/>
    </inkml:context>
    <inkml:brush xml:id="br0">
      <inkml:brushProperty name="width" value="0.031793262809515" units="cm"/>
      <inkml:brushProperty name="height" value="0.031793262809515" units="cm"/>
      <inkml:brushProperty name="color" value="#fed406"/>
      <inkml:brushProperty name="ignorePressure" value="0"/>
    </inkml:brush>
  </inkml:definitions>
  <inkml:trace contextRef="#ctx0" brushRef="#br0">38050.000 48250.000 691,'45.000'3.000'78,"-9.000"6.000"-18,-10.000 7.000-16,-8.000 6.000-17,-6.000 6.000-10,1.000 6.000-3,-1.000 7.000-3,1.000 6.000-3,-1.000 3.000-2,1.000 0.000-2,-1.000 0.000-2,1.000 0.000-1,-1.000-4.000 0,1.000-5.000 1,-1.000-7.000 0,1.000-5.000 2,1.000-6.000 0,3.000-3.000-3,3.000-3.000 0,4.000-2.000-2,2.000-9.000 0,4.000-12.000 3,3.000-13.000 1,3.000-12.000 2,3.000-12.000 1,3.000-8.000-2,3.000-10.000-1,4.000-9.000-3,1.000-5.000-1,0.000 0.000-3,0.000 0.000-3,0.000 0.000-2,-2.000 0.000-1,-3.000 0.000 1,-3.000 0.000 2,-2.000 0.000 1,-6.000 4.000 0,-6.000 10.000-3,-6.000 10.000-2,-6.000 9.000-4,-7.000 13.000-6,-6.000 20.000-12,-6.000 18.000-11,-6.000 20.000-12,-4.000 6.000-1,1.000-2.000 10,-1.000-3.000 11,1.000-3.000 11</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7"/>
    </inkml:context>
    <inkml:brush xml:id="br0">
      <inkml:brushProperty name="width" value="0.0340606980025768" units="cm"/>
      <inkml:brushProperty name="height" value="0.0340606980025768" units="cm"/>
      <inkml:brushProperty name="color" value="#fed406"/>
      <inkml:brushProperty name="ignorePressure" value="0"/>
    </inkml:brush>
  </inkml:definitions>
  <inkml:trace contextRef="#ctx0" brushRef="#br0">39750.000 48450.000 645,'23.000'-49.000'-5,"-3.000"4.000"2,-3.000 3.000 3,-2.000 3.000 4,-5.000 3.000 1,-2.000 3.000 0,-3.000 3.000 0,-3.000 4.000 0,-10.000 7.000 2,-16.000 13.000 3,-15.000 12.000 3,-15.000 13.000 4,-7.000 9.000 1,3.000 6.000-1,3.000 7.000 1,4.000 6.000-2,-1.000 6.000 0,-3.000 6.000-1,-3.000 7.000-2,-2.000 6.000-1,0.000-1.000-1,7.000-5.000-1,6.000-7.000 0,7.000-5.000-1,7.000-8.000-1,9.000-5.000-1,10.000-7.000-1,10.000-5.000-1,10.000-9.000-1,13.000-9.000-4,12.000-10.000-2,13.000-8.000-4,7.000-11.000-2,4.000-8.000-2,3.000-10.000-1,3.000-9.000-1,-2.000-5.000-3,-6.000 0.000-1,-6.000 0.000-1,-6.000 0.000-2,-4.000 3.000 0,1.000 6.000 2,-1.000 7.000 2,1.000 6.000 2,-6.000 12.000 7,-8.000 19.000 14,-10.000 19.000 13,-9.000 19.000 14,-4.000 5.000 3,4.000-5.000-5,3.000-7.000-5,3.000-5.000-5,1.000-4.000-5,1.000 0.000-5,-1.000 0.000-3,1.000 0.000-6,7.000-5.000-4,16.000-9.000-7,15.000-10.000-7,17.000-8.000-6,2.000-11.000-3,-9.000-8.000-2,-10.000-10.000 0,-8.000-9.000-2,-6.000-5.000 1,1.000 0.000 1,-1.000 0.000 2,1.000 0.000 2,-4.000 1.000 1,-6.000 4.000 3,-6.000 3.000 1,-6.000 3.000 3,-4.000 4.000 4,1.000 7.000 4,-1.000 6.000 4,1.000 7.000 5,-3.000 7.000 11,-2.000 9.000 17,-3.000 10.000 18,-3.000 10.000 17,-2.000 7.000 2,0.000 6.000-16,0.000 7.000-16,0.000 6.000-15,-2.000 3.000-11,-3.000 0.000-4,-3.000 0.000-6,-2.000 0.000-4,-3.000 0.000-5,1.000 0.000-5,-1.000 0.000-3,1.000 0.000-5,1.000-2.000-3,3.000-3.000-3,3.000-3.000-4,4.000-2.000-3,1.000-15.000-4,0.000-25.000-3,0.000-25.000-6,0.000-25.000-3,1.000-11.000 3,4.000 3.000 10,3.000 3.000 11,3.000 4.000 10,3.000 4.000 7,3.000 6.000 2,3.000 7.000 3,4.000 6.000 1,-1.000 4.000 7,-3.000 4.000 7,-3.000 3.000 9,-2.000 3.000 8,-1.000 1.000 4,3.000 1.000-1,3.000-1.000-2,4.000 1.000 0,1.000 1.000-3,0.000 3.000-6,0.000 3.000-5,0.000 4.000-6,0.000 1.000-4,0.000 0.000-5,0.000 0.000-4,0.000 0.000-5,0.000 0.000-3,0.000 0.000-3,0.000 0.000-3,0.000 0.000-4,0.000-2.000-1,0.000-3.000-2,0.000-3.000-2,0.000-2.000 0</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7"/>
    </inkml:context>
    <inkml:brush xml:id="br0">
      <inkml:brushProperty name="width" value="0.0322445929050446" units="cm"/>
      <inkml:brushProperty name="height" value="0.0322445929050446" units="cm"/>
      <inkml:brushProperty name="color" value="#fed406"/>
      <inkml:brushProperty name="ignorePressure" value="0"/>
    </inkml:brush>
  </inkml:definitions>
  <inkml:trace contextRef="#ctx0" brushRef="#br0">41250.000 47800.000 682,'0.000'96.000'113,"0.000"-5.000"-27,0.000-7.000-29,0.000-5.000-28,-2.000-4.000-16,-3.000 0.000-3,-3.000 0.000-4,-2.000 0.000-3,-3.000 1.000-5,1.000 4.000-8,-1.000 3.000-9,1.000 3.000-7,1.000-4.000-7,3.000-8.000-6,3.000-10.000-5,4.000-9.000-6</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8"/>
    </inkml:context>
    <inkml:brush xml:id="br0">
      <inkml:brushProperty name="width" value="0.0326689928770065" units="cm"/>
      <inkml:brushProperty name="height" value="0.0326689928770065" units="cm"/>
      <inkml:brushProperty name="color" value="#fed406"/>
      <inkml:brushProperty name="ignorePressure" value="0"/>
    </inkml:brush>
  </inkml:definitions>
  <inkml:trace contextRef="#ctx0" brushRef="#br0">42450.000 47750.000 673,'-25.000'-43.000'26,"0.000"17.000"10,0.000 15.000 11,0.000 16.000 11,-2.000 12.000-2,-3.000 9.000-14,-3.000 10.000-13,-2.000 10.000-14,-1.000 4.000-7,3.000 0.000-3,3.000 0.000-2,4.000 0.000-1,2.000-4.000-3,4.000-5.000 1,3.000-7.000-1,3.000-5.000 0,6.000-4.000-1,9.000 0.000-2,10.000 0.000-2,10.000 0.000-1,2.000 1.000-1,-3.000 4.000-1,-3.000 3.000 1,-2.000 3.000-1,-6.000 1.000 0,-6.000 1.000 1,-6.000-1.000 1,-6.000 1.000 2,-9.000 2.000 1,-8.000 7.000 2,-10.000 6.000 3,-9.000 7.000 2,-7.000 0.000 0,-3.000-2.000-2,-3.000-3.000-1,-2.000-3.000-3,2.000-7.000-2,9.000-9.000-4,10.000-10.000-5,10.000-8.000-4,8.000-15.000-7,10.000-19.000-9,10.000-18.000-9,9.000-19.000-9,6.000-5.000 0,3.000 9.000 10,3.000 10.000 9,4.000 10.000 10</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8"/>
    </inkml:context>
    <inkml:brush xml:id="br0">
      <inkml:brushProperty name="width" value="0.0403600260615349" units="cm"/>
      <inkml:brushProperty name="height" value="0.0403600260615349" units="cm"/>
      <inkml:brushProperty name="color" value="#fed406"/>
      <inkml:brushProperty name="ignorePressure" value="0"/>
    </inkml:brush>
  </inkml:definitions>
  <inkml:trace contextRef="#ctx0" brushRef="#br0">42600.000 48050.000 545,'42.000'-18.000'26,"-16.000"17.000"10,-15.000 15.000 8,-15.000 16.000 9,-9.000 9.000 1,1.000 3.000-8,-1.000 3.000-7,1.000 4.000-8,-1.000 2.000-6,1.000 4.000-4,-1.000 3.000-5,1.000 3.000-3,1.000 1.000-3,3.000 1.000-2,3.000-1.000-1,4.000 1.000-1,7.000-6.000-1,13.000-8.000 0,12.000-10.000 0,13.000-9.000 0,4.000-16.000-6,-3.000-22.000-8,-3.000-22.000-10,-2.000-21.000-9,-1.000-15.000-4,3.000-6.000 2,3.000-6.000 3,4.000-6.000 2,-4.000-2.000 3,-9.000 3.000 5,-10.000 3.000 5,-8.000 4.000 5,-8.000 7.000 3,-2.000 13.000 1,-3.000 12.000 2,-3.000 13.000 2,-7.000 7.000 2,-9.000 4.000 1,-10.000 3.000 3,-8.000 3.000 2,-6.000 4.000-1,1.000 7.000-4,-1.000 6.000-5,1.000 7.000-3,1.000 5.000-2,3.000 7.000-1,3.000 6.000 0,4.000 7.000 1,2.000 4.000-6,4.000 3.000-11,3.000 3.000-9,3.000 4.000-11</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08"/>
    </inkml:context>
    <inkml:brush xml:id="br0">
      <inkml:brushProperty name="width" value="0.0380595847964287" units="cm"/>
      <inkml:brushProperty name="height" value="0.0380595847964287" units="cm"/>
      <inkml:brushProperty name="color" value="#fed406"/>
      <inkml:brushProperty name="ignorePressure" value="0"/>
    </inkml:brush>
  </inkml:definitions>
  <inkml:trace contextRef="#ctx0" brushRef="#br0">43150.000 48250.000 578,'68.000'-21.000'18,"-11.000"10.000"9,-14.000 10.000 9,-11.000 9.000 8,-9.000 9.000 2,-3.000 9.000-8,-3.000 10.000-6,-2.000 10.000-7,-5.000 5.000-6,-2.000 4.000-6,-3.000 3.000-5,-3.000 3.000-5,-6.000 1.000-3,-5.000 1.000 2,-7.000-1.000 1,-5.000 1.000 1,-3.000-6.000-1,4.000-8.000-4,3.000-10.000-5,3.000-9.000-4,4.000-5.000-2,7.000 0.000 1,6.000 0.000 1,7.000 0.000 1,4.000-2.000 3,3.000-3.000 5,3.000-3.000 7,4.000-2.000 6,5.000-3.000 2,10.000 1.000 0,10.000-1.000 1,9.000 1.000-1,-1.000 2.000-1,-8.000 7.000 1,-10.000 6.000-1,-9.000 7.000 0,-7.000 7.000-1,-3.000 9.000-2,-3.000 10.000-2,-2.000 10.000-2,-9.000 7.000-3,-12.000 6.000-5,-13.000 7.000-3,-12.000 6.000-5,-16.000 7.000-2,-19.000 10.000 1,-18.000 10.000 1,-19.000 9.000 1,-4.000-4.000 0,14.000-15.000 2,11.000-15.000 1,14.000-16.000 1,5.000-12.000-10,1.000-5.000-23,-1.000-7.000-22,1.000-5.000-23</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9"/>
    </inkml:context>
    <inkml:brush xml:id="br0">
      <inkml:brushProperty name="width" value="0.04029555991292" units="cm"/>
      <inkml:brushProperty name="height" value="0.04029555991292" units="cm"/>
      <inkml:brushProperty name="color" value="#00bff3"/>
      <inkml:brushProperty name="ignorePressure" value="0"/>
    </inkml:brush>
  </inkml:definitions>
  <inkml:trace contextRef="#ctx0" brushRef="#br0">72550.000 4450.000 545,'-40.000'0.000'9,"23.000"0.000"18,22.000 0.000 17,22.000 0.000 18,18.000-2.000 5,16.000-3.000-9,15.000-3.000-9,17.000-2.000-8,10.000-1.000-8,6.000 3.000-7,7.000 3.000-7,6.000 4.000-6,1.000 1.000-7,-3.000 0.000-5,-3.000 0.000-7,-2.000 0.000-5,-9.000 1.000-2,-12.000 4.000-1,-13.000 3.000 2,-12.000 3.000-1</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43"/>
    </inkml:context>
    <inkml:brush xml:id="br0">
      <inkml:brushProperty name="width" value="0.0485569834709167" units="cm"/>
      <inkml:brushProperty name="height" value="0.0485569834709167" units="cm"/>
      <inkml:brushProperty name="color" value="#f2395b"/>
      <inkml:brushProperty name="ignorePressure" value="0"/>
    </inkml:brush>
  </inkml:definitions>
  <inkml:trace contextRef="#ctx0" brushRef="#br0">27500.000 6750.000 453,'-60.000'-2.000'0,"-18.000"-3.000"0,-19.000-3.000 0,-18.000-2.000 0,0.000-1.000 0,23.000 3.000 0,22.000 3.000 0,22.000 4.000 0,8.000-1.000-1,-2.000-3.000 0,-3.000-3.000-1,-3.000-2.000-2,-6.000-1.000 3,-5.000 3.000 5,-7.000 3.000 5,-5.000 4.000 4,-1.000 1.000 2,6.000 0.000 1,7.000 0.000-2,6.000 0.000 1,3.000 0.000-1,0.000 0.000-1,0.000 0.000 0,0.000 0.000 1,0.000 3.000-2,0.000 6.000-1,0.000 7.000 0,0.000 6.000-2,1.000 1.000 0,4.000-3.000 0,3.000-3.000-1,3.000-2.000 0,-1.000-1.000 0,-2.000 3.000-1,-3.000 3.000-1,-3.000 4.000 0,1.000-1.000 0,6.000-3.000 2,7.000-3.000 2,6.000-2.000 1,9.000 0.000 0,13.000 7.000-2,12.000 6.000-1,13.000 7.000-2,15.000 0.000-1,19.000-2.000-1,19.000-3.000 0,19.000-3.000-1,16.000-4.000-1,17.000-3.000 1,15.000-3.000-1,16.000-2.000 0,12.000-6.000-1,9.000-6.000-1,10.000-6.000 0,10.000-6.000-1,4.000-4.000 0,0.000 1.000 2,0.000-1.000 1,0.000 1.000 1,-4.000-1.000 1,-5.000 1.000-1,-7.000-1.000 1,-5.000 1.000-1,-6.000 1.000-1,-3.000 3.000 1,-3.000 3.000 0,-2.000 4.000 1,-8.000 4.000-1,-8.000 6.000 0,-10.000 7.000 1,-9.000 6.000 1,-7.000 3.000 0,-3.000 0.000 1,-3.000 0.000 0,-2.000 0.000 2,-5.000-2.000 1,-2.000-3.000-1,-3.000-3.000-1,-3.000-2.000 1,-4.000-5.000-1,-3.000-2.000 0,-3.000-3.000 0,-2.000-3.000-1,0.000-2.000 0,7.000 0.000-1,6.000 0.000 1,7.000 0.000-1,0.000-4.000-1,-2.000-5.000-2,-3.000-7.000 0,-3.000-5.000-2,-1.000-3.000 0,4.000 4.000-2,3.000 3.000 0,3.000 3.000-1,-2.000 3.000 0,-6.000 3.000 0,-6.000 3.000 0,-6.000 4.000 0,-4.000 1.000 0,1.000 0.000 0,-1.000 0.000 0,1.000 0.000 0,-1.000 0.000 0,1.000 0.000 2,-1.000 0.000 3,1.000 0.000 1,1.000 0.000 1,3.000 0.000 0,3.000 0.000 0,4.000 0.000 1,-4.000 0.000 0,-9.000 0.000 1,-10.000 0.000-1,-8.000 0.000 0,-8.000 3.000 0,-2.000 6.000-2,-3.000 7.000 0,-3.000 6.000-2,1.000 3.000 1,6.000 0.000 1,7.000 0.000 3,6.000 0.000 1,7.000-4.000 0,10.000-5.000-1,10.000-7.000-3,9.000-5.000 0,9.000-6.000-3,9.000-3.000 0,10.000-3.000 0,10.000-2.000-1,4.000-3.000-1,0.000 1.000 1,0.000-1.000-1,0.000 1.000 1,-4.000-1.000 0,-5.000 1.000-2,-7.000-1.000-1,-5.000 1.000-2,-9.000 1.000-1,-9.000 3.000 0,-10.000 3.000-1,-8.000 4.000-1,-8.000 2.000 0,-2.000 4.000 0,-3.000 3.000-1,-3.000 3.000 1,-1.000-1.000-1,4.000-2.000 1,3.000-3.000-1,3.000-3.000 0,6.000-4.000 0,9.000-3.000 1,10.000-3.000 1,10.000-2.000-1,4.000-5.000 2,0.000-2.000 0,0.000-3.000 0,0.000-3.000 1,1.000 1.000 0,4.000 6.000 0,3.000 7.000 0,3.000 6.000 0,-4.000 3.000 2,-8.000 0.000 4,-10.000 0.000 3,-9.000 0.000 5,-7.000 1.000 1,-3.000 4.000 0,-3.000 3.000 0,-2.000 3.000-1,0.000-1.000 0,7.000-2.000-2,6.000-3.000-2,7.000-3.000-1,5.000-2.000-1,7.000 0.000-1,6.000 0.000 1,7.000 0.000-1,5.000-2.000 0,7.000-3.000-1,6.000-3.000-1,7.000-2.000-1,4.000-5.000-2,3.000-2.000 1,3.000-3.000-1,4.000-3.000-1,-3.000 1.000 0,-5.000 6.000 1,-7.000 7.000 0,-5.000 6.000 1,-6.000 3.000 0,-3.000 0.000 0,-3.000 0.000 0,-2.000 0.000 0,-5.000 0.000 1,-2.000 0.000 1,-3.000 0.000 1,-3.000 0.000 1,-1.000 0.000 1,4.000 0.000 0,3.000 0.000 1,3.000 0.000-1,4.000 0.000 0,7.000 0.000 0,6.000 0.000-1,7.000 0.000 0,0.000 0.000 0,-2.000 0.000-1,-3.000 0.000 0,-3.000 0.000 1,-9.000 0.000-1,-11.000 0.000 1,-14.000 0.000 0,-11.000 0.000 0,-11.000 3.000 1,-5.000 6.000 1,-7.000 7.000 1,-5.000 6.000 0,-9.000 3.000 1,-9.000 0.000 0,-10.000 0.000-1,-8.000 0.000 0,-3.000 0.000-1,7.000 0.000 0,6.000 0.000-1,7.000 0.000 1,2.000-4.000-2,1.000-5.000-1,-1.000-7.000-2,1.000-5.000 0,1.000-6.000-2,3.000-3.000 0,3.000-3.000-1,4.000-2.000 0,1.000-3.000-1,0.000 1.000 0,0.000-1.000 1,0.000 1.000-1,0.000-1.000 1,0.000 1.000 0,0.000-1.000 1,0.000 1.000 0,3.000-1.000 1,6.000 1.000 1,7.000-1.000 1,6.000 1.000 1,4.000-1.000 1,4.000 1.000 0,3.000-1.000 0,3.000 1.000 0,3.000-3.000 0,3.000-2.000 0,3.000-3.000 0,4.000-3.000-1,2.000 1.000 1,4.000 6.000-2,3.000 7.000 1,3.000 6.000-2,1.000 3.000 0,1.000 0.000 1,-1.000 0.000-2,1.000 0.000 1,-3.000 1.000 0,-2.000 4.000-1,-3.000 3.000 1,-3.000 3.000 0,-2.000-1.000 0,0.000-2.000 1,0.000-3.000 0,0.000-3.000 0,0.000-2.000 0,0.000 0.000 0,0.000 0.000 0,0.000 0.000 0,0.000 0.000-1,0.000 0.000 1,0.000 0.000-1,0.000 0.000 1,1.000 0.000-1,4.000 0.000-1,3.000 0.000-1,3.000 0.000-1,-1.000 0.000 0,-2.000 0.000 0,-3.000 0.000 1,-3.000 0.000 0,-2.000 0.000 0,0.000 0.000-1,0.000 0.000-1,0.000 0.000-2,-2.000 0.000-1,-3.000 0.000 2,-3.000 0.000 0,-2.000 0.000 1,-9.000-2.000-2,-12.000-3.000-4,-13.000-3.000-5,-12.000-2.000-4,-10.000-1.000-5,-6.000 3.000-7,-6.000 3.000-5,-6.000 4.000-8</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47"/>
    </inkml:context>
    <inkml:brush xml:id="br0">
      <inkml:brushProperty name="width" value="0.0222599152475595" units="cm"/>
      <inkml:brushProperty name="height" value="0.0222599152475595" units="cm"/>
      <inkml:brushProperty name="color" value="#fed406"/>
      <inkml:brushProperty name="ignorePressure" value="0"/>
    </inkml:brush>
  </inkml:definitions>
  <inkml:trace contextRef="#ctx0" brushRef="#br0">68700.000 11100.000 988,'-113.000'-241.000'11,"26.000"69.000"-18,24.000 69.000-21,26.000 69.000-18</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2:49"/>
    </inkml:context>
    <inkml:brush xml:id="br0">
      <inkml:brushProperty name="width" value="0.0397093780338764" units="cm"/>
      <inkml:brushProperty name="height" value="0.0397093780338764" units="cm"/>
      <inkml:brushProperty name="color" value="#fed406"/>
      <inkml:brushProperty name="ignorePressure" value="0"/>
    </inkml:brush>
  </inkml:definitions>
  <inkml:trace contextRef="#ctx0" brushRef="#br0">32300.000 3450.000 554,'20.000'-47.000'32,"-9.000"6.000"-1,-10.000 7.000-1,-8.000 6.000-1,-11.000 3.000-2,-8.000 0.000-1,-10.000 0.000-1,-9.000 0.000-1,-12.000-2.000-2,-11.000-3.000-1,-14.000-3.000-2,-11.000-2.000-1,-12.000 0.000-1,-9.000 7.000-2,-10.000 6.000-2,-8.000 7.000-1,-9.000 2.000-2,-6.000 1.000 1,-6.000-1.000-1,-6.000 1.000 0,-7.000 4.000-1,-6.000 9.000-3,-6.000 10.000-3,-6.000 10.000-2,-7.000 5.000-2,-6.000 4.000-2,-6.000 3.000 0,-6.000 3.000-2,-4.000 3.000-1,1.000 3.000 2,-1.000 3.000 0,1.000 4.000 2,1.000 2.000-1,3.000 4.000 2,3.000 3.000-1,4.000 3.000 1,4.000 3.000 0,6.000 3.000 1,7.000 3.000 0,6.000 4.000 2,9.000 2.000 0,13.000 4.000 1,12.000 3.000 1,13.000 3.000 2,10.000-1.000 0,10.000-2.000 0,10.000-3.000 0,9.000-3.000 1,10.000 2.000 0,14.000 10.000-2,11.000 10.000-1,14.000 9.000-2,8.000 1.000-1,7.000-6.000-2,6.000-6.000-2,7.000-6.000-1,5.000 4.000-1,7.000 16.000-2,6.000 15.000 0,7.000 17.000-2,7.000 2.000 0,9.000-9.000 1,10.000-10.000 0,10.000-8.000 0,5.000-9.000 1,4.000-6.000 1,3.000-6.000 1,3.000-6.000 2,3.000-6.000 0,3.000-2.000 0,3.000-3.000 1,4.000-3.000 0,4.000-4.000 1,6.000-3.000 0,7.000-3.000 2,6.000-2.000 0,3.000-5.000 1,0.000-2.000 0,0.000-3.000 0,0.000-3.000 0,3.000-4.000 0,6.000-3.000 2,7.000-3.000 1,6.000-2.000 1,3.000-3.000 1,0.000 1.000-1,0.000-1.000-2,0.000 1.000 0,-2.000-1.000-1,-3.000 1.000 0,-3.000-1.000-1,-2.000 1.000-1,-12.000-6.000-1,-19.000-8.000 1,-18.000-10.000-1,-19.000-9.000 0,4.000-2.000 1,29.000 6.000-1,28.000 7.000 0,28.000 6.000-1,17.000 1.000 1,6.000-3.000 0,7.000-3.000-1,6.000-2.000 0,3.000-5.000-1,0.000-2.000 1,0.000-3.000 1,0.000-3.000-1,4.000-4.000 1,10.000-3.000-1,10.000-3.000 1,9.000-2.000-1,6.000-3.000 0,3.000 1.000-1,3.000-1.000 0,4.000 1.000 0,-3.000-1.000-1,-5.000 1.000-2,-7.000-1.000-1,-5.000 1.000-3,-3.000-1.000 1,4.000 1.000 1,3.000-1.000 3,3.000 1.000 1,-2.000 1.000 1,-6.000 3.000 2,-6.000 3.000 0,-6.000 4.000 2,-7.000 1.000 0,-6.000 0.000-2,-6.000 0.000 0,-6.000 0.000-2,-2.000 0.000 0,3.000 0.000 0,3.000 0.000 0,4.000 0.000 1,1.000 0.000 0,0.000 0.000-1,0.000 0.000 0,0.000 0.000 0,-5.000 0.000 0,-9.000 0.000-2,-10.000 0.000-1,-8.000 0.000 0,-6.000-2.000-2,1.000-3.000 0,-1.000-3.000-1,1.000-2.000 0,-1.000-5.000 0,1.000-2.000 1,-1.000-3.000 1,1.000-3.000 0,-1.000-2.000 2,1.000 0.000-2,-1.000 0.000 1,1.000 0.000-1,-3.000 0.000 0,-2.000 0.000 2,-3.000 0.000 2,-3.000 0.000 2,-4.000-4.000 1,-3.000-5.000-1,-3.000-7.000 1,-2.000-5.000-1,-8.000-4.000 1,-8.000 0.000-2,-10.000 0.000 1,-9.000 0.000-1,-5.000-4.000 1,0.000-5.000 2,0.000-7.000 1,0.000-5.000 3,-5.000-8.000 1,-9.000-5.000 0,-10.000-7.000 0,-8.000-5.000 0,-8.000-9.000 1,-2.000-9.000 0,-3.000-10.000 0,-3.000-8.000-1,-4.000-4.000 1,-3.000 3.000-2,-3.000 3.000-1,-2.000 4.000-2,-9.000 2.000 1,-12.000 4.000-1,-13.000 3.000 2,-12.000 3.000 0,-12.000 4.000 0,-8.000 7.000 2,-10.000 6.000 0,-9.000 7.000 1,-12.000 0.000-1,-11.000-2.000-1,-14.000-3.000-2,-11.000-3.000-2,-11.000-2.000 0,-5.000 0.000 1,-7.000 0.000 0,-5.000 0.000 1,-3.000 3.000 0,4.000 6.000 1,3.000 7.000 1,3.000 6.000 1,14.000 9.000-1,25.000 13.000-1,25.000 12.000-2,25.000 13.000-2,-11.000-2.000-1,-47.000-16.000-1,-47.000-15.000 0,-46.000-15.000 0,-24.000-7.000-1,0.000 3.000 1,0.000 3.000 1,0.000 4.000 1,-5.000 2.000 0,-9.000 4.000-1,-10.000 3.000 0,-8.000 3.000 1,-9.000 4.000-1,-6.000 7.000-1,-6.000 6.000 1,-6.000 7.000 0,-4.000 4.000 0,1.000 3.000 1,-1.000 3.000 0,1.000 4.000 1,-1.000 4.000 0,1.000 6.000-1,-1.000 7.000 1,1.000 6.000-1,-1.000 4.000 0,1.000 4.000 1,-1.000 3.000-1,1.000 3.000 1,1.000 4.000-1,3.000 7.000 0,3.000 6.000 0,4.000 7.000-1,8.000 7.000 0,17.000 9.000 0,15.000 10.000-1,16.000 10.000 1,26.000-3.000-2,38.000-11.000 1,37.000-14.000-1,38.000-11.000 0,-5.000 10.000-2,-47.000 34.000-3,-47.000 35.000-4,-46.000 35.000-3,-17.000 18.000-5,17.000 3.000-5,15.000 3.000-6,16.000 4.000-5,23.000-4.000-2,31.000-9.000 1,32.000-10.000 1,31.000-8.000 1,20.000-18.000-1,9.000-25.000-2,10.000-25.000-2,10.000-25.000-3</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18"/>
    </inkml:context>
    <inkml:brush xml:id="br0">
      <inkml:brushProperty name="width" value="0.0248293317854404" units="cm"/>
      <inkml:brushProperty name="height" value="0.0248293317854404" units="cm"/>
      <inkml:brushProperty name="color" value="#000000"/>
      <inkml:brushProperty name="ignorePressure" value="0"/>
    </inkml:brush>
  </inkml:definitions>
  <inkml:trace contextRef="#ctx0" brushRef="#br0">64450.000 27350.000 886,'-66.000'-47.000'80,"19.000"6.000"-47,19.000 7.000-46,19.000 6.000-48</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0"/>
    </inkml:context>
    <inkml:brush xml:id="br0">
      <inkml:brushProperty name="width" value="0.0388205945491791" units="cm"/>
      <inkml:brushProperty name="height" value="0.0388205945491791" units="cm"/>
      <inkml:brushProperty name="color" value="#000000"/>
      <inkml:brushProperty name="ignorePressure" value="0"/>
    </inkml:brush>
  </inkml:definitions>
  <inkml:trace contextRef="#ctx0" brushRef="#br0">15700.000 19300.000 566,'-38.000'-22.000'41,"26.000"6.000"-1,24.000 7.000 0,26.000 6.000 0,12.000 3.000-3,0.000 0.000-5,0.000 0.000-7,0.000 0.000-5,1.000 3.000-5,4.000 6.000-2,3.000 7.000-4,3.000 6.000-2,-4.000 7.000-2,-8.000 10.000 0,-10.000 10.000 1,-9.000 9.000 0,-7.000 4.000-2,-3.000 1.000-1,-3.000-1.000-4,-2.000 1.000-2,-11.000 2.000-2,-15.000 7.000-1,-15.000 6.000-2,-16.000 7.000 0,-10.000 0.000-2,-3.000-2.000 2,-3.000-3.000 0,-2.000-3.000 1,-3.000-6.000 1,1.000-5.000 0,-1.000-7.000 2,1.000-5.000 0,-1.000-8.000 1,1.000-5.000 0,-1.000-7.000 1,1.000-5.000 0,16.000-9.000 4,35.000-9.000 7,35.000-10.000 6,34.000-8.000 8,17.000-6.000 0,0.000 1.000-4,0.000-1.000-5,0.000 1.000-5,-2.000 2.000-3,-3.000 7.000-2,-3.000 6.000 0,-2.000 7.000-2,-8.000 5.000 0,-8.000 7.000-1,-10.000 6.000 0,-9.000 7.000 0,-7.000 2.000 0,-3.000 1.000-1,-3.000-1.000 1,-2.000 1.000-1,-5.000-1.000 1,-2.000 1.000 0,-3.000-1.000 1,-3.000 1.000 1,-7.000-1.000 0,-9.000 1.000 1,-10.000-1.000 0,-8.000 1.000 1,-8.000-3.000-1,-2.000-2.000 0,-3.000-3.000 0,-3.000-3.000-1,-4.000-1.000 0,-3.000 4.000-2,-3.000 3.000 0,-2.000 3.000-2,-8.000 1.000-2,-8.000 1.000-4,-10.000-1.000-4,-9.000 1.000-4,2.000-6.000-3,17.000-8.000-5,15.000-10.000-4,16.000-9.000-5,13.000-10.000-7,14.000-9.000-10,11.000-10.000-9,14.000-8.000-10</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2"/>
    </inkml:context>
    <inkml:brush xml:id="br0">
      <inkml:brushProperty name="width" value="0.0392171964049339" units="cm"/>
      <inkml:brushProperty name="height" value="0.0392171964049339" units="cm"/>
      <inkml:brushProperty name="color" value="#000000"/>
      <inkml:brushProperty name="ignorePressure" value="0"/>
    </inkml:brush>
  </inkml:definitions>
  <inkml:trace contextRef="#ctx0" brushRef="#br0">18450.000 19700.000 560,'-2.000'-40.000'8,"-3.000"23.000"15,-3.000 22.000 14,-2.000 22.000 16,-8.000 16.000 2,-8.000 14.000-8,-10.000 11.000-8,-9.000 14.000-9,-5.000 7.000-6,0.000 3.000-2,0.000 3.000-3,0.000 4.000-1,-4.000 2.000-3,-5.000 4.000-2,-7.000 3.000-1,-5.000 3.000-2,-6.000 4.000-2,-3.000 7.000-3,-3.000 6.000-3,-2.000 7.000-4,-1.000 5.000-2,3.000 7.000-5,3.000 6.000-3,4.000 7.000-4,7.000-9.000-3,13.000-21.000-2,12.000-22.000-1,13.000-22.000-3,16.000-33.000-4,23.000-44.000-8,22.000-43.000-6,22.000-44.000-8,7.000-16.000 0,-6.000 13.000 4,-6.000 12.000 4,-6.000 13.000 5</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2"/>
    </inkml:context>
    <inkml:brush xml:id="br0">
      <inkml:brushProperty name="width" value="0.0448849126696587" units="cm"/>
      <inkml:brushProperty name="height" value="0.0448849126696587" units="cm"/>
      <inkml:brushProperty name="color" value="#000000"/>
      <inkml:brushProperty name="ignorePressure" value="0"/>
    </inkml:brush>
  </inkml:definitions>
  <inkml:trace contextRef="#ctx0" brushRef="#br0">18300.000 20250.000 490,'-24.000'-24.000'4,"4.000"4.000"6,3.000 3.000 5,3.000 3.000 6,7.000 10.000 8,14.000 20.000 9,11.000 18.000 10,14.000 20.000 8,2.000 10.000 1,-6.000 3.000-10,-6.000 3.000-9,-6.000 4.000-10,-6.000 1.000-6,-2.000 0.000-4,-3.000 0.000-4,-3.000 0.000-4,-1.000-5.000-3,4.000-9.000-2,3.000-10.000-3,3.000-8.000-2,6.000-11.000-6,9.000-8.000-10,10.000-10.000-10,10.000-9.000-9,4.000-13.000-3,0.000-16.000 4,0.000-15.000 3,0.000-15.000 4,0.000-9.000 3,0.000 1.000 2,0.000-1.000 1,0.000 1.000 2,-2.000-1.000 1,-3.000 1.000 3,-3.000-1.000 1,-2.000 1.000 1,-8.000 4.000 3,-8.000 9.000 3,-10.000 10.000 4,-9.000 10.000 3,-5.000 11.000 9,0.000 17.000 13,0.000 15.000 14,0.000 16.000 13,0.000 10.000 4,0.000 7.000-8,0.000 6.000-8,0.000 7.000-6,-2.000 2.000-7,-3.000 1.000-2,-3.000-1.000-4,-2.000 1.000-4,-3.000 1.000-3,1.000 3.000-1,-1.000 3.000-2,1.000 4.000-1,-1.000 2.000-2,1.000 4.000 1,-1.000 3.000 0,1.000 3.000 0,1.000 3.000-6,3.000 3.000-10,3.000 3.000-12,4.000 4.000-10,1.000-4.000-5,0.000-9.000 3,0.000-10.000 4,0.000-8.000 3</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3"/>
    </inkml:context>
    <inkml:brush xml:id="br0">
      <inkml:brushProperty name="width" value="0.0427564531564713" units="cm"/>
      <inkml:brushProperty name="height" value="0.0427564531564713" units="cm"/>
      <inkml:brushProperty name="color" value="#000000"/>
      <inkml:brushProperty name="ignorePressure" value="0"/>
    </inkml:brush>
  </inkml:definitions>
  <inkml:trace contextRef="#ctx0" brushRef="#br0">19700.000 21200.000 514,'21.000'28.000'172,"-5.000"6.000"-42,-7.000 7.000-43,-5.000 6.000-43,-4.000 4.000-24,0.000 4.000-5,0.000 3.000-6,0.000 3.000-5,0.000-1.000-3,0.000-2.000 0,0.000-3.000 0,0.000-3.000 0,0.000-4.000 0,0.000-3.000-3,0.000-3.000-2,0.000-2.000-2,10.000-9.000-2,23.000-12.000-2,22.000-13.000-3,22.000-12.000-3,5.000-13.000-1,-8.000-12.000 0,-10.000-13.000-1,-9.000-12.000 0,-5.000-5.000 0,0.000 3.000 2,0.000 3.000 1,0.000 4.000 1,-5.000 2.000 1,-9.000 4.000 2,-10.000 3.000 2,-8.000 3.000 1,-8.000 1.000 2,-2.000 1.000 4,-3.000-1.000 2,-3.000 1.000 3,-6.000 2.000 1,-5.000 7.000 1,-7.000 6.000-1,-5.000 7.000 0,-4.000 2.000 0,0.000 1.000 0,0.000-1.000-1,0.000 1.000 1,-4.000 1.000-2,-5.000 3.000-2,-7.000 3.000-2,-5.000 4.000-1,-3.000 2.000-3,4.000 4.000-3,3.000 3.000-2,3.000 3.000-3,3.000 4.000-4,3.000 7.000-6,3.000 6.000-6,4.000 7.000-6</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3"/>
    </inkml:context>
    <inkml:brush xml:id="br0">
      <inkml:brushProperty name="width" value="0.0435777306556702" units="cm"/>
      <inkml:brushProperty name="height" value="0.0435777306556702" units="cm"/>
      <inkml:brushProperty name="color" value="#000000"/>
      <inkml:brushProperty name="ignorePressure" value="0"/>
    </inkml:brush>
  </inkml:definitions>
  <inkml:trace contextRef="#ctx0" brushRef="#br0">21550.000 20350.000 504,'-2.000'-43.000'-5,"-3.000"17.000"18,-3.000 15.000 19,-2.000 16.000 20,-5.000 12.000 6,-2.000 9.000-8,-3.000 10.000-6,-3.000 10.000-7,-2.000 5.000-6,0.000 4.000-3,0.000 3.000-4,0.000 3.000-4,0.000 3.000-2,0.000 3.000-1,0.000 3.000-1,0.000 4.000-1,1.000 2.000-2,4.000 4.000-3,3.000 3.000-1,3.000 3.000-4,3.000-2.000-1,3.000-6.000-1,3.000-6.000-1,4.000-6.000-3,4.000-9.000 1,6.000-8.000-1,7.000-10.000-1,6.000-9.000 1,12.000-13.000-4,19.000-16.000-5,19.000-15.000-7,19.000-15.000-6,4.000-12.000-2,-9.000-6.000 2,-10.000-6.000 1,-8.000-6.000 3,-8.000-4.000 1,-2.000 1.000 1,-3.000-1.000 1,-3.000 1.000 1,-6.000-1.000 2,-5.000 1.000 2,-7.000-1.000 4,-5.000 1.000 2,-8.000-1.000 2,-5.000 1.000 0,-7.000-1.000 2,-5.000 1.000 0,-6.000-1.000 0,-3.000 1.000 1,-3.000-1.000 1,-2.000 1.000 0,-6.000 2.000 0,-6.000 7.000-1,-6.000 6.000-1,-6.000 7.000-1,-6.000 7.000-1,-2.000 9.000-1,-3.000 10.000-1,-3.000 10.000-1,-2.000 8.000-3,0.000 10.000-5,0.000 10.000-5,0.000 9.000-5,1.000 4.000-2,4.000 1.000-1,3.000-1.000-1,3.000 1.000-2,4.000-4.000 2,7.000-6.000 2,6.000-6.000 2,7.000-6.000 2</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4"/>
    </inkml:context>
    <inkml:brush xml:id="br0">
      <inkml:brushProperty name="width" value="0.0373078137636185" units="cm"/>
      <inkml:brushProperty name="height" value="0.0373078137636185" units="cm"/>
      <inkml:brushProperty name="color" value="#000000"/>
      <inkml:brushProperty name="ignorePressure" value="0"/>
    </inkml:brush>
  </inkml:definitions>
  <inkml:trace contextRef="#ctx0" brushRef="#br0">22400.000 21150.000 589,'68.000'0.000'58,"-11.000"0.000"-9,-14.000 0.000-7,-11.000 0.000-9,-4.000 0.000-4,6.000 0.000 1,7.000 0.000-1,6.000 0.000 0,-1.000 3.000-2,-5.000 6.000-5,-7.000 7.000-3,-5.000 6.000-5,-6.000 4.000-4,-3.000 4.000-4,-3.000 3.000-3,-2.000 3.000-3,-11.000 6.000-3,-15.000 9.000-2,-15.000 10.000-2,-16.000 10.000-3,-12.000 4.000-1,-5.000 0.000-2,-7.000 0.000-3,-5.000 0.000-1,0.000-4.000-1,10.000-5.000 1,10.000-7.000 1,9.000-5.000 1,6.000-9.000 3,3.000-9.000 3,3.000-10.000 3,4.000-8.000 4,15.000-11.000 6,28.000-8.000 9,28.000-10.000 7,29.000-9.000 9,11.000-5.000 2,-2.000 0.000-4,-3.000 0.000-5,-3.000 0.000-5,-1.000 3.000-4,4.000 6.000-5,3.000 7.000-4,3.000 6.000-6,-2.000 3.000-8,-6.000 0.000-10,-6.000 0.000-10,-6.000 0.000-12,-7.000 0.000-8,-6.000 0.000-6,-6.000 0.000-6,-6.000 0.000-6</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9:59"/>
    </inkml:context>
    <inkml:brush xml:id="br0">
      <inkml:brushProperty name="width" value="0.0439052507281303" units="cm"/>
      <inkml:brushProperty name="height" value="0.0439052507281303" units="cm"/>
      <inkml:brushProperty name="color" value="#00bff3"/>
      <inkml:brushProperty name="ignorePressure" value="0"/>
    </inkml:brush>
  </inkml:definitions>
  <inkml:trace contextRef="#ctx0" brushRef="#br0">73450.000 3550.000 501,'-24.000'-25.000'0,"4.000"0.000"0,3.000 0.000 0,3.000 0.000 0,-1.000 1.000 1,-2.000 4.000 4,-3.000 3.000 4,-3.000 3.000 2,1.000 9.000 10,6.000 16.000 15,7.000 15.000 14,6.000 17.000 15,3.000 14.000 1,0.000 17.000-11,0.000 15.000-12,0.000 16.000-11,-2.000 13.000-8,-3.000 14.000-5,-3.000 11.000-4,-2.000 14.000-5,-6.000 8.000-1,-6.000 7.000 0,-6.000 6.000 0,-6.000 7.000 0,-2.000-3.000-10,3.000-8.000-22,3.000-10.000-22,4.000-9.000-22,4.000-20.000-9,6.000-27.000 3,7.000-28.000 3,6.000-28.000 2</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4"/>
    </inkml:context>
    <inkml:brush xml:id="br0">
      <inkml:brushProperty name="width" value="0.0349664613604546" units="cm"/>
      <inkml:brushProperty name="height" value="0.0349664613604546" units="cm"/>
      <inkml:brushProperty name="color" value="#000000"/>
      <inkml:brushProperty name="ignorePressure" value="0"/>
    </inkml:brush>
  </inkml:definitions>
  <inkml:trace contextRef="#ctx0" brushRef="#br0">23900.000 21100.000 629,'145.000'-46.000'129,"-9.000"10.000"-29,-10.000 10.000-31,-8.000 9.000-29,-6.000 6.000-20,1.000 3.000-9,-1.000 3.000-10,1.000 4.000-8,-4.000 1.000-9,-6.000 0.000-9,-6.000 0.000-9,-6.000 0.000-8,-12.000 0.000-1,-15.000 0.000 6,-15.000 0.000 5,-16.000 0.000 7</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4"/>
    </inkml:context>
    <inkml:brush xml:id="br0">
      <inkml:brushProperty name="width" value="0.0430784672498703" units="cm"/>
      <inkml:brushProperty name="height" value="0.0430784672498703" units="cm"/>
      <inkml:brushProperty name="color" value="#000000"/>
      <inkml:brushProperty name="ignorePressure" value="0"/>
    </inkml:brush>
  </inkml:definitions>
  <inkml:trace contextRef="#ctx0" brushRef="#br0">25050.000 20050.000 510,'-24.000'-60.000'62,"4.000"32.000"-3,3.000 31.000-3,3.000 32.000-2,3.000 19.000-6,3.000 10.000-7,3.000 10.000-9,4.000 9.000-7,-3.000 9.000-4,-5.000 9.000 0,-7.000 10.000-1,-5.000 10.000 0,-4.000 5.000-3,0.000 4.000-7,0.000 3.000-6,0.000 3.000-7,3.000 1.000-2,6.000 1.000 4,7.000-1.000 3,6.000 1.000 3,3.000-12.000-7,0.000-21.000-18,0.000-22.000-19,0.000-22.000-19,0.000-13.000-9,0.000-3.000-2,0.000-3.000-1,0.000-2.000-1</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5"/>
    </inkml:context>
    <inkml:brush xml:id="br0">
      <inkml:brushProperty name="width" value="0.0491877570748329" units="cm"/>
      <inkml:brushProperty name="height" value="0.0491877570748329" units="cm"/>
      <inkml:brushProperty name="color" value="#000000"/>
      <inkml:brushProperty name="ignorePressure" value="0"/>
    </inkml:brush>
  </inkml:definitions>
  <inkml:trace contextRef="#ctx0" brushRef="#br0">28850.000 19100.000 447,'-5.000'-40.000'67,"-9.000"23.000"-8,-10.000 22.000-8,-8.000 22.000-9,-12.000 24.000-6,-12.000 29.000-2,-13.000 28.000-4,-12.000 28.000-4,-4.000 10.000-1,7.000-5.000-3,6.000-7.000-1,7.000-5.000-1,-3.000 2.000-3,-8.000 13.000-1,-10.000 12.000-1,-9.000 13.000-2,1.000-4.000-1,13.000-18.000-3,12.000-19.000-1,13.000-18.000-2,12.000-15.000 0,13.000-9.000-1,12.000-10.000 1,13.000-8.000 1,15.000-12.000-8,19.000-12.000-13,19.000-13.000-13,19.000-12.000-14,9.000-16.000-5,0.000-19.000 4,0.000-18.000 3,0.000-19.000 5,-5.000-10.000 4,-9.000 1.000 4,-10.000-1.000 5,-8.000 1.000 4,-11.000 1.000 4,-8.000 3.000 2,-10.000 3.000 3,-9.000 4.000 2,-7.000 4.000 3,-3.000 6.000 2,-3.000 7.000 3,-2.000 6.000 4,-9.000 4.000 1,-12.000 4.000 2,-13.000 3.000 2,-12.000 3.000 1,-5.000 4.000 0,3.000 7.000-1,3.000 6.000-2,4.000 7.000-2,4.000 4.000-3,6.000 3.000-5,7.000 3.000-5,6.000 4.000-5,9.000 1.000-8,13.000 0.000-14,12.000 0.000-13,13.000 0.000-13</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6"/>
    </inkml:context>
    <inkml:brush xml:id="br0">
      <inkml:brushProperty name="width" value="0.0580911077558994" units="cm"/>
      <inkml:brushProperty name="height" value="0.0580911077558994" units="cm"/>
      <inkml:brushProperty name="color" value="#000000"/>
      <inkml:brushProperty name="ignorePressure" value="0"/>
    </inkml:brush>
  </inkml:definitions>
  <inkml:trace contextRef="#ctx0" brushRef="#br0">29400.000 20450.000 378,'17.000'-18.000'30,"-16.000"17.000"7,-15.000 15.000 8,-15.000 16.000 7,-6.000 9.000 0,7.000 3.000-8,6.000 3.000-8,7.000 4.000-8,0.000 4.000-6,-2.000 6.000-3,-3.000 7.000-2,-3.000 6.000-3,-1.000-1.000-3,4.000-5.000-1,3.000-7.000-3,3.000-5.000-2,4.000-4.000-4,7.000 0.000-5,6.000 0.000-6,7.000 0.000-5,5.000-7.000-2,7.000-11.000 0,6.000-14.000 1,7.000-11.000 0,8.000-14.000 0,14.000-11.000-2,11.000-14.000-2,14.000-11.000-2,-3.000-6.000 0,-15.000 4.000 2,-15.000 3.000 1,-16.000 3.000 2,-12.000-1.000 3,-5.000-2.000 4,-7.000-3.000 3,-5.000-3.000 4,-6.000-1.000 0,-3.000 4.000-1,-3.000 3.000-1,-2.000 3.000-2,-6.000 3.000 3,-6.000 3.000 9,-6.000 3.000 10,-6.000 4.000 8,2.000-1.000 5,14.000-3.000 1,11.000-3.000-1,14.000-2.000 1,10.000-1.000-2,9.000 3.000-4,10.000 3.000-5,10.000 4.000-4,5.000 1.000-5,4.000 0.000-5,3.000 0.000-5,3.000 0.000-6,-1.000 4.000 0,-2.000 10.000 1,-3.000 10.000 2,-3.000 9.000 2,-6.000 9.000 2,-5.000 9.000 1,-7.000 10.000 3,-5.000 10.000 0,-8.000 4.000 2,-5.000 0.000 0,-7.000 0.000 1,-5.000 0.000-1,-6.000 0.000 1,-3.000 0.000-1,-3.000 0.000-1,-2.000 0.000 1,-5.000 0.000-3,-2.000 0.000-2,-3.000 0.000-2,-3.000 0.000-2,12.000-7.000-7,28.000-11.000-9,28.000-14.000-10,29.000-11.000-10,13.000-9.000-2,1.000-3.000 8,-1.000-3.000 6,1.000-2.000 6,-6.000-1.000 5,-8.000 3.000 0,-10.000 3.000 2,-9.000 4.000 1,-9.000-4.000-2,-5.000-9.000-5,-7.000-10.000-4,-5.000-8.000-5,-8.000-9.000 0,-5.000-6.000 4,-7.000-6.000 5,-5.000-6.000 3,-4.000-2.000 5,0.000 3.000 2,0.000 3.000 3,0.000 4.000 4,0.000-3.000 2,0.000-5.000 3,0.000-7.000 3,0.000-5.000 3,0.000-1.000 4,0.000 6.000 4,0.000 7.000 4,0.000 6.000 5,1.000 6.000 4,4.000 6.000 5,3.000 7.000 5,3.000 6.000 6,-1.000 18.000 4,-2.000 32.000 3,-3.000 31.000 3,-3.000 32.000 4,-2.000 15.000-3,0.000 0.000-9,0.000 0.000-9,0.000 0.000-8,-2.000 3.000-7,-3.000 6.000-3,-3.000 7.000-2,-2.000 6.000-4,-3.000 9.000-5,1.000 13.000-10,-1.000 12.000-8,1.000 13.000-9,-1.000 7.000-5,1.000 4.000-1,-1.000 3.000-1,1.000 3.000-2,1.000-5.000-5,3.000-12.000-8,3.000-13.000-10,4.000-12.000-9</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6"/>
    </inkml:context>
    <inkml:brush xml:id="br0">
      <inkml:brushProperty name="width" value="0.0375676415860653" units="cm"/>
      <inkml:brushProperty name="height" value="0.0375676415860653" units="cm"/>
      <inkml:brushProperty name="color" value="#000000"/>
      <inkml:brushProperty name="ignorePressure" value="0"/>
    </inkml:brush>
  </inkml:definitions>
  <inkml:trace contextRef="#ctx0" brushRef="#br0">32050.000 19350.000 585,'25.000'-90.000'88,"0.000"23.000"-19,0.000 22.000-19,0.000 22.000-19,7.000 8.000-10,17.000-2.000 0,15.000-3.000-2,16.000-3.000 0,7.000 1.000 0,1.000 6.000 1,-1.000 7.000 0,1.000 6.000 1,-4.000 3.000-6,-6.000 0.000-13,-6.000 0.000-15,-6.000 0.000-12,-9.000 3.000-15,-8.000 6.000-14,-10.000 7.000-15,-9.000 6.000-14</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7"/>
    </inkml:context>
    <inkml:brush xml:id="br0">
      <inkml:brushProperty name="width" value="0.0395823307335377" units="cm"/>
      <inkml:brushProperty name="height" value="0.0395823307335377" units="cm"/>
      <inkml:brushProperty name="color" value="#000000"/>
      <inkml:brushProperty name="ignorePressure" value="0"/>
    </inkml:brush>
  </inkml:definitions>
  <inkml:trace contextRef="#ctx0" brushRef="#br0">33200.000 20700.000 555,'15.000'-50.000'55,"32.000"0.000"4,31.000 0.000 5,32.000 0.000 4,16.000 4.000-4,4.000 10.000-13,3.000 10.000-13,3.000 9.000-14,-2.000 4.000-9,-6.000 1.000-9,-6.000-1.000-6,-6.000 1.000-9,-12.000 4.000-1,-15.000 9.000 1,-15.000 10.000 3,-16.000 10.000 3,-12.000 5.000-4,-5.000 4.000-8,-7.000 3.000-8,-5.000 3.000-9,-9.000-1.000-10,-9.000-2.000-10,-10.000-3.000-11,-8.000-3.000-10</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7"/>
    </inkml:context>
    <inkml:brush xml:id="br0">
      <inkml:brushProperty name="width" value="0.0428285710513592" units="cm"/>
      <inkml:brushProperty name="height" value="0.0428285710513592" units="cm"/>
      <inkml:brushProperty name="color" value="#000000"/>
      <inkml:brushProperty name="ignorePressure" value="0"/>
    </inkml:brush>
  </inkml:definitions>
  <inkml:trace contextRef="#ctx0" brushRef="#br0">34300.000 19800.000 513,'-27.000'-27.000'3,"-3.000"-3.000"4,-3.000-3.000 4,-2.000-2.000 6,2.000 11.000 10,9.000 29.000 16,10.000 28.000 16,10.000 28.000 16,4.000 21.000 1,0.000 17.000-16,0.000 15.000-15,0.000 16.000-15,-2.000 9.000-11,-3.000 3.000-8,-3.000 3.000-7,-2.000 4.000-8,-1.000-10.000-2,3.000-22.000 2,3.000-22.000 2,4.000-21.000 2,1.000-15.000-13,0.000-6.000-31,0.000-6.000-30,0.000-6.000-31</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7"/>
    </inkml:context>
    <inkml:brush xml:id="br0">
      <inkml:brushProperty name="width" value="0.0546695291996002" units="cm"/>
      <inkml:brushProperty name="height" value="0.0546695291996002" units="cm"/>
      <inkml:brushProperty name="color" value="#000000"/>
      <inkml:brushProperty name="ignorePressure" value="0"/>
    </inkml:brush>
  </inkml:definitions>
  <inkml:trace contextRef="#ctx0" brushRef="#br0">37500.000 19550.000 402,'-2.000'-107.000'44,"-3.000"39.000"8,-3.000 36.000 8,-2.000 39.000 8,-6.000 32.000-1,-6.000 28.000-11,-6.000 28.000-11,-6.000 29.000-11,-6.000 11.000-7,-2.000-2.000-4,-3.000-3.000-4,-3.000-3.000-2,-1.000-6.000-4,4.000-5.000 0,3.000-7.000-3,3.000-5.000 0,4.000-8.000-1,7.000-5.000-1,6.000-7.000 0,7.000-5.000 1,4.000-8.000-4,3.000-5.000-5,3.000-7.000-4,4.000-5.000-6,7.000-9.000-3,13.000-9.000 0,12.000-10.000-1,13.000-8.000 0,12.000-14.000-2,13.000-15.000-1,12.000-15.000-3,13.000-16.000-1,6.000-13.000-1,0.000-9.000 0,0.000-10.000 2,0.000-8.000 1,-5.000-9.000 1,-9.000-6.000 0,-10.000-6.000 0,-8.000-6.000 1,-11.000-7.000 1,-8.000-6.000 3,-10.000-6.000 2,-9.000-6.000 3,-10.000 1.000 3,-9.000 9.000 1,-10.000 10.000 3,-8.000 10.000 3,-11.000 8.000 1,-8.000 10.000 0,-10.000 10.000-1,-9.000 9.000 1,-7.000 12.000 0,-3.000 16.000 0,-3.000 15.000 0,-2.000 17.000 0,-3.000 10.000-4,1.000 6.000-9,-1.000 7.000-8,1.000 6.000-8,4.000 7.000-5,9.000 10.000-1,10.000 10.000 0,10.000 9.000-2,5.000-1.000 2,4.000-8.000 2,3.000-10.000 4,3.000-9.000 1</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8"/>
    </inkml:context>
    <inkml:brush xml:id="br0">
      <inkml:brushProperty name="width" value="0.0482305847108364" units="cm"/>
      <inkml:brushProperty name="height" value="0.0482305847108364" units="cm"/>
      <inkml:brushProperty name="color" value="#000000"/>
      <inkml:brushProperty name="ignorePressure" value="0"/>
    </inkml:brush>
  </inkml:definitions>
  <inkml:trace contextRef="#ctx0" brushRef="#br0">38400.000 20100.000 456,'70.000'1.000'7,"-9.000"4.000"16,-10.000 3.000 15,-8.000 3.000 15,-6.000 4.000 4,1.000 7.000-6,-1.000 6.000-8,1.000 7.000-6,-4.000 4.000-5,-6.000 3.000-5,-6.000 3.000-4,-6.000 4.000-3,-9.000 4.000-4,-8.000 6.000-4,-10.000 7.000-3,-9.000 6.000-3,-9.000 1.000-2,-5.000-3.000-2,-7.000-3.000-1,-5.000-2.000-1,-3.000-5.000-1,4.000-2.000 1,3.000-3.000-1,3.000-3.000 1,9.000-2.000 0,16.000 0.000 0,15.000 0.000 0,17.000 0.000 0,11.000-5.000 1,10.000-9.000 1,10.000-10.000 2,9.000-8.000 2,1.000-4.000 1,-6.000 3.000 0,-6.000 3.000 0,-6.000 4.000 0,-6.000 4.000 0,-2.000 6.000-1,-3.000 7.000 0,-3.000 6.000-1,-7.000 9.000-1,-9.000 13.000 0,-10.000 12.000 0,-8.000 13.000 0,-11.000 9.000-2,-8.000 6.000 0,-10.000 7.000-3,-9.000 6.000-1,-12.000 4.000-2,-11.000 4.000-1,-14.000 3.000-1,-11.000 3.000-2,-7.000-2.000-4,0.000-6.000-6,0.000-6.000-5,0.000-6.000-6,4.000-12.000-4,10.000-15.000-3,10.000-15.000-4,9.000-16.000-3,9.000-12.000-4,9.000-5.000-3,10.000-7.000-5,10.000-5.000-4</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9"/>
    </inkml:context>
    <inkml:brush xml:id="br0">
      <inkml:brushProperty name="width" value="0.040417741984129" units="cm"/>
      <inkml:brushProperty name="height" value="0.040417741984129" units="cm"/>
      <inkml:brushProperty name="color" value="#000000"/>
      <inkml:brushProperty name="ignorePressure" value="0"/>
    </inkml:brush>
  </inkml:definitions>
  <inkml:trace contextRef="#ctx0" brushRef="#br0">40650.000 20450.000 544,'-8.000'-22.000'23,"34.000"6.000"14,35.000 7.000 16,35.000 6.000 14,19.000 1.000 2,7.000-3.000-12,6.000-3.000-11,7.000-2.000-12,5.000-3.000-9,7.000 1.000-5,6.000-1.000-6,7.000 1.000-6,-1.000 1.000-5,-6.000 3.000-5,-6.000 3.000-5,-6.000 4.000-4,-15.000 1.000-3,-21.000 0.000-1,-22.000 0.000-3,-22.000 0.000-2,-18.000 4.000-6,-11.000 10.000-11,-14.000 10.000-11,-11.000 9.000-11,-12.000 2.000-1,-9.000-2.000 9,-10.000-3.000 8,-8.000-3.000 9,-4.000-4.000 6,3.000-3.000 3,3.000-3.000 3,4.000-2.000 4</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0"/>
    </inkml:context>
    <inkml:brush xml:id="br0">
      <inkml:brushProperty name="width" value="0.0446291416883469" units="cm"/>
      <inkml:brushProperty name="height" value="0.0446291416883469" units="cm"/>
      <inkml:brushProperty name="color" value="#00bff3"/>
      <inkml:brushProperty name="ignorePressure" value="0"/>
    </inkml:brush>
  </inkml:definitions>
  <inkml:trace contextRef="#ctx0" brushRef="#br0">75050.000 3550.000 492,'90.000'-132.000'71,"-18.000"39.000"-14,-19.000 36.000-16,-18.000 39.000-14,-4.000 18.000-7,13.000 0.000 2,12.000 0.000 1,13.000 0.000 2,2.000 3.000-1,-5.000 6.000-3,-7.000 7.000-3,-5.000 6.000-3,-9.000 10.000-3,-9.000 17.000 1,-10.000 15.000-2,-8.000 16.000 1,-15.000 10.000-3,-19.000 7.000-3,-18.000 6.000-2,-19.000 7.000-4,-12.000 0.000-2,-2.000-2.000-2,-3.000-3.000-2,-3.000-3.000-2,-1.000-6.000 0,4.000-5.000 2,3.000-7.000 2,3.000-5.000 1,6.000-9.000 3,9.000-9.000 4,10.000-10.000 2,10.000-8.000 4,7.000-6.000 1,6.000 1.000-1,7.000-1.000-1,6.000 1.000 0,10.000-4.000-2,17.000-6.000 0,15.000-6.000-1,16.000-6.000 0,15.000-9.000-3,16.000-8.000-4,15.000-10.000-5,17.000-9.000-3,8.000-9.000-3,4.000-5.000 1,3.000-7.000 1,3.000-5.000 0,-1.000-6.000-2,-2.000-3.000-2,-3.000-3.000-4,-3.000-2.000-3,-7.000-3.000-1,-9.000 1.000 0,-10.000-1.000 2,-8.000 1.000 0,-12.000-1.000 1,-12.000 1.000 1,-13.000-1.000 0,-12.000 1.000 0,-12.000-1.000 2,-8.000 1.000 0,-10.000-1.000 1,-9.000 1.000 0,-9.000 4.000 2,-5.000 9.000 0,-7.000 10.000 0,-5.000 10.000 1,-4.000 4.000 10,0.000 0.000 21,0.000 0.000 22,0.000 0.000 21,0.000 10.000 4,0.000 23.000-11,0.000 22.000-12,0.000 22.000-12,-2.000 15.000-8,-3.000 9.000-2,-3.000 10.000-5,-2.000 10.000-3,2.000 0.000-3,9.000-5.000-1,10.000-7.000-1,10.000-5.000-2,7.000-8.000-4,6.000-5.000-5,7.000-7.000-7,6.000-5.000-5,10.000-8.000-5,17.000-5.000-1,15.000-7.000-1,16.000-5.000-2,5.000-8.000-4,-2.000-5.000-5,-3.000-7.000-7,-3.000-5.000-4,-9.000-4.000-5,-11.000 0.000-1,-14.000 0.000-2,-11.000 0.000-1</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29"/>
    </inkml:context>
    <inkml:brush xml:id="br0">
      <inkml:brushProperty name="width" value="0.0360025130212307" units="cm"/>
      <inkml:brushProperty name="height" value="0.0360025130212307" units="cm"/>
      <inkml:brushProperty name="color" value="#000000"/>
      <inkml:brushProperty name="ignorePressure" value="0"/>
    </inkml:brush>
  </inkml:definitions>
  <inkml:trace contextRef="#ctx0" brushRef="#br0">40350.000 21350.000 611,'-57.000'-5.000'8,"39.000"-9.000"18,36.000-10.000 17,39.000-8.000 17,24.000-3.000 4,13.000 7.000-10,12.000 6.000-10,13.000 7.000-10,9.000 4.000-8,6.000 3.000-9,7.000 3.000-7,6.000 4.000-7,3.000 4.000-9,0.000 6.000-8,0.000 7.000-9,0.000 6.000-8,-7.000 1.000-2,-11.000-3.000 4,-14.000-3.000 5,-11.000-2.000 3,-15.000-3.000-4,-16.000 1.000-10,-15.000-1.000-12,-15.000 1.000-11</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0"/>
    </inkml:context>
    <inkml:brush xml:id="br0">
      <inkml:brushProperty name="width" value="0.0389578305184841" units="cm"/>
      <inkml:brushProperty name="height" value="0.0389578305184841" units="cm"/>
      <inkml:brushProperty name="color" value="#000000"/>
      <inkml:brushProperty name="ignorePressure" value="0"/>
    </inkml:brush>
  </inkml:definitions>
  <inkml:trace contextRef="#ctx0" brushRef="#br0">44950.000 19350.000 564,'71.000'-66.000'64,"-5.000"19.000"-9,-7.000 19.000-11,-5.000 19.000-10,-1.000 9.000-6,6.000 0.000-1,7.000 0.000-2,6.000 0.000-2,-1.000 6.000-2,-5.000 13.000-3,-7.000 12.000-2,-5.000 13.000-2,-11.000 9.000-3,-11.000 6.000-2,-14.000 7.000-3,-11.000 6.000-1,-18.000 4.000-4,-22.000 4.000-3,-22.000 3.000-3,-21.000 3.000-3,-12.000-2.000-3,1.000-6.000-1,-1.000-6.000 0,1.000-6.000-1,1.000-7.000 0,3.000-6.000 4,3.000-6.000 2,4.000-6.000 3,21.000-6.000 4,41.000-2.000 6,40.000-3.000 4,42.000-3.000 6,17.000-2.000 0,-2.000 0.000-1,-3.000 0.000-4,-3.000 0.000-1,-6.000 1.000-4,-5.000 4.000-2,-7.000 3.000-2,-5.000 3.000-3,-11.000 3.000-1,-11.000 3.000 2,-14.000 3.000 2,-11.000 4.000 1,-14.000 4.000 1,-11.000 6.000 0,-14.000 7.000 0,-11.000 6.000 0,-12.000 3.000 1,-9.000 0.000-1,-10.000 0.000-1,-8.000 0.000 0,-6.000 0.000-2,1.000 0.000-2,-1.000 0.000-3,1.000 0.000-4,5.000-8.000-5,14.000-16.000-10,11.000-15.000-9,14.000-15.000-9,13.000-14.000-8,16.000-8.000-6,15.000-10.000-7,17.000-9.000-7</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0"/>
    </inkml:context>
    <inkml:brush xml:id="br0">
      <inkml:brushProperty name="width" value="0.0465458445250988" units="cm"/>
      <inkml:brushProperty name="height" value="0.0465458445250988" units="cm"/>
      <inkml:brushProperty name="color" value="#000000"/>
      <inkml:brushProperty name="ignorePressure" value="0"/>
    </inkml:brush>
  </inkml:definitions>
  <inkml:trace contextRef="#ctx0" brushRef="#br0">47650.000 19500.000 472,'-47.000'3.000'66,"6.000"6.000"-8,7.000 7.000-8,6.000 6.000-7,-1.000 10.000-5,-5.000 17.000-3,-7.000 15.000-3,-5.000 16.000-3,-6.000 10.000-3,-3.000 7.000-2,-3.000 6.000-3,-2.000 7.000-3,-3.000-1.000-1,1.000-6.000-2,-1.000-6.000 0,1.000-6.000-2,-7.000 4.000-1,-12.000 16.000-4,-13.000 15.000-3,-12.000 17.000-3,-2.000-3.000-3,9.000-18.000-3,10.000-19.000-2,10.000-18.000-4,16.000-25.000-15,26.000-27.000-27,24.000-28.000-27,26.000-28.000-27</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0"/>
    </inkml:context>
    <inkml:brush xml:id="br0">
      <inkml:brushProperty name="width" value="0.050734780728817" units="cm"/>
      <inkml:brushProperty name="height" value="0.050734780728817" units="cm"/>
      <inkml:brushProperty name="color" value="#000000"/>
      <inkml:brushProperty name="ignorePressure" value="0"/>
    </inkml:brush>
  </inkml:definitions>
  <inkml:trace contextRef="#ctx0" brushRef="#br0">47300.000 20050.000 433,'-43.000'118.000'129,"17.000"-11.000"-26,15.000-14.000-26,16.000-11.000-26,10.000-7.000-15,7.000 0.000-5,6.000 0.000-6,7.000 0.000-4,2.000-7.000-5,1.000-11.000-3,-1.000-14.000-4,1.000-11.000-2,1.000-9.000-5,3.000-3.000-3,3.000-3.000-4,4.000-2.000-4,4.000-12.000-5,6.000-19.000-5,7.000-18.000-5,6.000-19.000-5,4.000-15.000-2,4.000-8.000 2,3.000-10.000 1,3.000-9.000 3,-5.000-2.000-1,-12.000 6.000-1,-13.000 7.000-1,-12.000 6.000-1,-10.000 1.000 1,-6.000-3.000 4,-6.000-3.000 3,-6.000-2.000 5,-9.000 20.000 16,-8.000 48.000 28,-10.000 47.000 29,-9.000 47.000 28,-4.000 26.000 5,4.000 6.000-18,3.000 7.000-19,3.000 6.000-19,-1.000-1.000-13,-2.000-5.000-7,-3.000-7.000-9,-3.000-5.000-6,-2.000-4.000-8,0.000 0.000-4,0.000 0.000-5,0.000 0.000-6,1.000-7.000-6,4.000-11.000-8,3.000-14.000-8,3.000-11.000-8</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1"/>
    </inkml:context>
    <inkml:brush xml:id="br0">
      <inkml:brushProperty name="width" value="0.0471182838082314" units="cm"/>
      <inkml:brushProperty name="height" value="0.0471182838082314" units="cm"/>
      <inkml:brushProperty name="color" value="#000000"/>
      <inkml:brushProperty name="ignorePressure" value="0"/>
    </inkml:brush>
  </inkml:definitions>
  <inkml:trace contextRef="#ctx0" brushRef="#br0">49400.000 20800.000 466,'-68.000'4.000'129,"17.000"10.000"-26,15.000 10.000-28,16.000 9.000-26,5.000 4.000-15,-2.000 1.000-4,-3.000-1.000-5,-3.000 1.000-3,-1.000 1.000-3,4.000 3.000-3,3.000 3.000-2,3.000 4.000-3,6.000-1.000-4,9.000-3.000-9,10.000-3.000-7,10.000-2.000-8,5.000-8.000-3,4.000-8.000-2,3.000-10.000 1,3.000-9.000-2,6.000-10.000 0,9.000-9.000-3,10.000-10.000-2,10.000-8.000-2,0.000-6.000 1,-5.000 1.000 4,-7.000-1.000 4,-5.000 1.000 4,-9.000-4.000 3,-9.000-6.000 1,-10.000-6.000 1,-8.000-6.000 1,-8.000-1.000 2,-2.000 7.000 6,-3.000 6.000 4,-3.000 7.000 5,-9.000 4.000 3,-11.000 3.000 3,-14.000 3.000 3,-11.000 4.000 3,-6.000 4.000-1,4.000 6.000-4,3.000 7.000-5,3.000 6.000-4,1.000 6.000-7,1.000 6.000-7,-1.000 7.000-9,1.000 6.000-8,1.000 1.000-6,3.000-3.000-5,3.000-3.000-6,4.000-2.000-4</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1"/>
    </inkml:context>
    <inkml:brush xml:id="br0">
      <inkml:brushProperty name="width" value="0.0503852590918541" units="cm"/>
      <inkml:brushProperty name="height" value="0.0503852590918541" units="cm"/>
      <inkml:brushProperty name="color" value="#000000"/>
      <inkml:brushProperty name="ignorePressure" value="0"/>
    </inkml:brush>
  </inkml:definitions>
  <inkml:trace contextRef="#ctx0" brushRef="#br0">51200.000 19750.000 436,'-46.000'-21.000'7,"10.000"10.000"15,10.000 10.000 15,9.000 9.000 14,2.000 9.000 4,-2.000 9.000-6,-3.000 10.000-6,-3.000 10.000-6,-2.000 8.000-3,0.000 10.000-3,0.000 10.000-1,0.000 9.000-2,-2.000 7.000-3,-3.000 7.000-2,-3.000 6.000-4,-2.000 7.000-3,-3.000 0.000-2,1.000-2.000-2,-1.000-3.000-2,1.000-3.000-2,4.000-7.000-2,9.000-9.000-1,10.000-10.000-3,10.000-8.000-3,21.000-15.000-5,34.000-19.000-11,35.000-18.000-10,35.000-19.000-11,13.000-21.000-3,-6.000-21.000 2,-6.000-22.000 3,-6.000-22.000 2,-9.000-11.000 3,-8.000 0.000 3,-10.000 0.000 3,-9.000 0.000 3,-12.000-2.000 4,-11.000-3.000 2,-14.000-3.000 4,-11.000-2.000 3,-11.000 0.000 3,-5.000 7.000 0,-7.000 6.000 2,-5.000 7.000 0,-11.000 5.000 3,-11.000 7.000 4,-14.000 6.000 4,-11.000 7.000 3,-9.000 8.000 3,-3.000 14.000 1,-3.000 11.000 1,-2.000 14.000 1,-3.000 7.000 0,1.000 3.000-5,-1.000 3.000-2,1.000 4.000-3,2.000 7.000-7,7.000 13.000-9,6.000 12.000-11,7.000 13.000-9,7.000 7.000-5,9.000 4.000 1,10.000 3.000-1,10.000 3.000 0,5.000-5.000 2,4.000-12.000 4,3.000-13.000 4,3.000-12.000 3</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2"/>
    </inkml:context>
    <inkml:brush xml:id="br0">
      <inkml:brushProperty name="width" value="0.0474590174853802" units="cm"/>
      <inkml:brushProperty name="height" value="0.0474590174853802" units="cm"/>
      <inkml:brushProperty name="color" value="#000000"/>
      <inkml:brushProperty name="ignorePressure" value="0"/>
    </inkml:brush>
  </inkml:definitions>
  <inkml:trace contextRef="#ctx0" brushRef="#br0">52450.000 20350.000 463,'-4.000'46.000'67,"-5.000"-5.000"-7,-7.000-7.000-5,-5.000-5.000-6,-8.000-1.000-5,-5.000 6.000-2,-7.000 7.000-4,-5.000 6.000-3,-3.000 4.000-5,4.000 4.000-3,3.000 3.000-5,3.000 3.000-5,-1.000 1.000-3,-2.000 1.000-3,-3.000-1.000-4,-3.000 1.000-2,1.000-4.000-2,6.000-6.000 0,7.000-6.000 0,6.000-6.000 0,9.000-4.000-2,13.000 1.000-3,12.000-1.000-4,13.000 1.000-4,13.000-6.000-1,17.000-8.000 2,15.000-10.000 2,16.000-9.000 1,10.000-5.000-1,7.000 0.000-3,6.000 0.000-4,7.000 0.000-3,-3.000 0.000-6,-8.000 0.000-7,-10.000 0.000-6,-9.000 0.000-7,-15.000-7.000-6,-18.000-11.000-5,-19.000-14.000-4,-18.000-11.000-4,-10.000-4.000 4,0.000 6.000 12,0.000 7.000 14,0.000 6.000 12</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2"/>
    </inkml:context>
    <inkml:brush xml:id="br0">
      <inkml:brushProperty name="width" value="0.0528225935995579" units="cm"/>
      <inkml:brushProperty name="height" value="0.0528225935995579" units="cm"/>
      <inkml:brushProperty name="color" value="#000000"/>
      <inkml:brushProperty name="ignorePressure" value="0"/>
    </inkml:brush>
  </inkml:definitions>
  <inkml:trace contextRef="#ctx0" brushRef="#br0">52850.000 21050.000 416,'-46.000'-80.000'15,"10.000"41.000"31,10.000 40.000 31,9.000 42.000 30,4.000 25.000 3,1.000 14.000-23,-1.000 11.000-23,1.000 14.000-23,-1.000 16.000-18,1.000 22.000-11,-1.000 22.000-11,1.000 23.000-10,-3.000 11.000-6,-2.000 4.000 3,-3.000 3.000 1,-3.000 3.000 2,1.000-7.000-4,6.000-15.000-12,7.000-15.000-12,6.000-16.000-10,3.000-19.000-5,0.000-22.000 1,0.000-22.000 3,0.000-21.000 2</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2"/>
    </inkml:context>
    <inkml:brush xml:id="br0">
      <inkml:brushProperty name="width" value="0.0410559996962547" units="cm"/>
      <inkml:brushProperty name="height" value="0.0410559996962547" units="cm"/>
      <inkml:brushProperty name="color" value="#000000"/>
      <inkml:brushProperty name="ignorePressure" value="0"/>
    </inkml:brush>
  </inkml:definitions>
  <inkml:trace contextRef="#ctx0" brushRef="#br0">53150.000 18600.000 535,'142.000'-155.000'52,"-16.000"41.000"-2,-15.000 40.000-2,-15.000 42.000-2,-11.000 24.000-3,-2.000 9.000-3,-3.000 10.000-5,-3.000 10.000-4,-7.000 8.000-4,-9.000 10.000-5,-10.000 10.000-5,-8.000 9.000-5,-11.000 6.000-2,-8.000 3.000-1,-10.000 3.000 0,-9.000 4.000 0,-20.000 7.000-4,-27.000 13.000-9,-28.000 12.000-8,-28.000 13.000-9,-12.000-1.000-3,7.000-11.000 1,6.000-14.000 1,7.000-11.000 1,8.000-14.000 2,14.000-11.000 1,11.000-14.000 3,14.000-11.000 2,14.000-11.000 3,20.000-5.000 6,18.000-7.000 4,20.000-5.000 5,14.000-6.000 0,14.000-3.000-3,11.000-3.000-3,14.000-2.000-4,5.000-3.000-6,1.000 1.000-6,-1.000-1.000-6,1.000 1.000-7,-6.000 1.000-4,-8.000 3.000-3,-10.000 3.000-3,-9.000 4.000-2,-10.000-3.000 3,-9.000-5.000 6,-10.000-7.000 8,-8.000-5.000 6</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3"/>
    </inkml:context>
    <inkml:brush xml:id="br0">
      <inkml:brushProperty name="width" value="0.0366963446140289" units="cm"/>
      <inkml:brushProperty name="height" value="0.0366963446140289" units="cm"/>
      <inkml:brushProperty name="color" value="#000000"/>
      <inkml:brushProperty name="ignorePressure" value="0"/>
    </inkml:brush>
  </inkml:definitions>
  <inkml:trace contextRef="#ctx0" brushRef="#br0">54450.000 18800.000 599,'71.000'-47.000'54,"-5.000"6.000"-4,-7.000 7.000-5,-5.000 6.000-4,-1.000 6.000-4,6.000 6.000-4,7.000 7.000-3,6.000 6.000-4,4.000 3.000-3,4.000 0.000-6,3.000 0.000-4,3.000 0.000-6,-5.000 1.000-1,-12.000 4.000 0,-13.000 3.000 0,-12.000 3.000 0</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0"/>
    </inkml:context>
    <inkml:brush xml:id="br0">
      <inkml:brushProperty name="width" value="0.036767452955246" units="cm"/>
      <inkml:brushProperty name="height" value="0.036767452955246" units="cm"/>
      <inkml:brushProperty name="color" value="#00bff3"/>
      <inkml:brushProperty name="ignorePressure" value="0"/>
    </inkml:brush>
  </inkml:definitions>
  <inkml:trace contextRef="#ctx0" brushRef="#br0">77750.000 2550.000 598,'1.000'-71.000'8,"4.000"10.000"15,3.000 10.000 15,3.000 9.000 16,7.000 7.000 5,14.000 7.000-6,11.000 6.000-5,14.000 7.000-5,11.000 4.000-8,14.000 3.000-11,11.000 3.000-11,14.000 4.000-10,2.000 4.000-9,-6.000 6.000-9,-6.000 7.000-9,-6.000 6.000-8,-12.000 1.000-10,-15.000-3.000-11,-15.000-3.000-10,-16.000-2.000-11</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3"/>
    </inkml:context>
    <inkml:brush xml:id="br0">
      <inkml:brushProperty name="width" value="0.0394832715392113" units="cm"/>
      <inkml:brushProperty name="height" value="0.0394832715392113" units="cm"/>
      <inkml:brushProperty name="color" value="#000000"/>
      <inkml:brushProperty name="ignorePressure" value="0"/>
    </inkml:brush>
  </inkml:definitions>
  <inkml:trace contextRef="#ctx0" brushRef="#br0">54500.000 20850.000 557,'48.000'-22.000'92,"-3.000"6.000"-19,-3.000 7.000-20,-2.000 6.000-20,10.000-1.000-10,25.000-5.000 2,25.000-7.000 1,25.000-5.000 2,15.000-1.000-2,7.000 6.000-4,6.000 7.000-4,7.000 6.000-4,-6.000 3.000-5,-15.000 0.000-8,-15.000 0.000-8,-16.000 0.000-7,-13.000 1.000-4,-9.000 4.000 0,-10.000 3.000 1,-8.000 3.000 0,-12.000 3.000-9,-12.000 3.000-18,-13.000 3.000-19,-12.000 4.000-19</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4"/>
    </inkml:context>
    <inkml:brush xml:id="br0">
      <inkml:brushProperty name="width" value="0.0433574467897415" units="cm"/>
      <inkml:brushProperty name="height" value="0.0433574467897415" units="cm"/>
      <inkml:brushProperty name="color" value="#000000"/>
      <inkml:brushProperty name="ignorePressure" value="0"/>
    </inkml:brush>
  </inkml:definitions>
  <inkml:trace contextRef="#ctx0" brushRef="#br0">55700.000 20200.000 507,'-24.000'-25.000'0,"4.000"0.000"0,3.000 0.000 0,3.000 0.000 0,3.000 9.000 13,3.000 19.000 26,3.000 19.000 26,4.000 19.000 27,-1.000 16.000 1,-3.000 17.000-20,-3.000 15.000-23,-2.000 16.000-20,-8.000 10.000-14,-8.000 7.000-4,-10.000 6.000-5,-9.000 7.000-5,-4.000 4.000-7,4.000 3.000-11,3.000 3.000-10,3.000 4.000-11,4.000-7.000-8,7.000-16.000-4,6.000-15.000-3,7.000-15.000-5,4.000-17.000 0,3.000-15.000 5,3.000-15.000 3,4.000-16.000 5</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4"/>
    </inkml:context>
    <inkml:brush xml:id="br0">
      <inkml:brushProperty name="width" value="0.0427437201142311" units="cm"/>
      <inkml:brushProperty name="height" value="0.0427437201142311" units="cm"/>
      <inkml:brushProperty name="color" value="#000000"/>
      <inkml:brushProperty name="ignorePressure" value="0"/>
    </inkml:brush>
  </inkml:definitions>
  <inkml:trace contextRef="#ctx0" brushRef="#br0">57650.000 20050.000 514,'9.000'-50.000'7,"19.000"0.000"12,19.000 0.000 12,19.000 0.000 13,2.000 4.000 4,-11.000 10.000-5,-14.000 10.000-6,-11.000 9.000-6,-4.000 7.000-1,6.000 7.000 0,7.000 6.000 2,6.000 7.000 2,-1.000 8.000-3,-5.000 14.000-7,-7.000 11.000-6,-5.000 14.000-7,-9.000 7.000-4,-9.000 3.000-2,-10.000 3.000-2,-8.000 4.000-2,-14.000 2.000-3,-15.000 4.000-3,-15.000 3.000-2,-16.000 3.000-4,-7.000-4.000-1,4.000-8.000-2,3.000-10.000-1,3.000-9.000-1,6.000-9.000 1,9.000-5.000 2,10.000-7.000 3,10.000-5.000 1,11.000-8.000 4,17.000-5.000 3,15.000-7.000 3,16.000-5.000 4,12.000-1.000 1,9.000 6.000-2,10.000 7.000 0,10.000 6.000-2,0.000 1.000-1,-5.000-3.000 0,-7.000-3.000-1,-5.000-2.000-1,-9.000 2.000 0,-9.000 9.000 0,-10.000 10.000 1,-8.000 10.000 0,-11.000 5.000-1,-8.000 4.000 2,-10.000 3.000-1,-9.000 3.000 1,-13.000 1.000 0,-16.000 1.000 0,-15.000-1.000 1,-15.000 1.000-1,-4.000-4.000-1,9.000-6.000-2,10.000-6.000-3,10.000-6.000-1,11.000-13.000-13,17.000-19.000-21,15.000-18.000-22,16.000-19.000-22</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4"/>
    </inkml:context>
    <inkml:brush xml:id="br0">
      <inkml:brushProperty name="width" value="0.0505600646138191" units="cm"/>
      <inkml:brushProperty name="height" value="0.0505600646138191" units="cm"/>
      <inkml:brushProperty name="color" value="#000000"/>
      <inkml:brushProperty name="ignorePressure" value="0"/>
    </inkml:brush>
  </inkml:definitions>
  <inkml:trace contextRef="#ctx0" brushRef="#br0">59500.000 20150.000 435,'48.000'-50.000'5,"-3.000"0.000"10,-3.000 0.000 9,-2.000 0.000 11,-5.000 7.000 7,-2.000 17.000 3,-3.000 15.000 4,-3.000 16.000 4,-6.000 13.000-1,-5.000 14.000-4,-7.000 11.000-6,-5.000 14.000-4,-4.000 10.000-6,0.000 9.000-5,0.000 10.000-6,0.000 10.000-5,-5.000 4.000-5,-9.000 0.000-5,-10.000 0.000-2,-8.000 0.000-5,-8.000 0.000-5,-2.000 0.000-6,-3.000 0.000-6,-3.000 0.000-7,2.000-7.000-6,10.000-11.000-8,10.000-14.000-7,9.000-11.000-7,9.000-22.000-6,9.000-27.000-1,10.000-28.000-2,10.000-28.000-2,5.000-18.000 6,4.000-6.000 12,3.000-6.000 14,3.000-6.000 12,1.000 1.000 9,1.000 9.000 4,-1.000 10.000 4,1.000 10.000 3,1.000 5.000 7,3.000 4.000 6,3.000 3.000 8,4.000 3.000 8,1.000 3.000 3,0.000 3.000 0,0.000 3.000 0,0.000 4.000 1,0.000 4.000 0,0.000 6.000 1,0.000 7.000 1,0.000 6.000 0,0.000 3.000-5,0.000 0.000-10,0.000 0.000-10,0.000 0.000-10,-2.000 0.000-11,-3.000 0.000-8,-3.000 0.000-9,-2.000 0.000-10</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5"/>
    </inkml:context>
    <inkml:brush xml:id="br0">
      <inkml:brushProperty name="width" value="0.0592512488365173" units="cm"/>
      <inkml:brushProperty name="height" value="0.0592512488365173" units="cm"/>
      <inkml:brushProperty name="color" value="#000000"/>
      <inkml:brushProperty name="ignorePressure" value="0"/>
    </inkml:brush>
  </inkml:definitions>
  <inkml:trace contextRef="#ctx0" brushRef="#br0">61050.000 19300.000 371,'0.000'-69.000'1,"0.000"13.000"4,0.000 12.000 3,0.000 13.000 4,0.000 20.000 12,0.000 28.000 22,0.000 28.000 21,0.000 29.000 23,0.000 13.000 2,0.000 1.000-18,0.000-1.000-19,0.000 1.000-17,-4.000 12.000-12,-5.000 25.000-3,-7.000 25.000-5,-5.000 25.000-4,-4.000 9.000-2,0.000-6.000-3,0.000-6.000-1,0.000-6.000-3,1.000-7.000-4,4.000-6.000-5,3.000-6.000-6,3.000-6.000-5,1.000-7.000-5,1.000-6.000-3,-1.000-6.000-1,1.000-6.000-4,1.000-7.000-2,3.000-6.000-4,3.000-6.000-4,4.000-6.000-3,-1.000-24.000-7,-3.000-41.000-6,-3.000-40.000-8,-2.000-40.000-7,2.000-17.000 4,9.000 10.000 14,10.000 10.000 14,10.000 9.000 15</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5"/>
    </inkml:context>
    <inkml:brush xml:id="br0">
      <inkml:brushProperty name="width" value="0.0572534129023552" units="cm"/>
      <inkml:brushProperty name="height" value="0.0572534129023552" units="cm"/>
      <inkml:brushProperty name="color" value="#000000"/>
      <inkml:brushProperty name="ignorePressure" value="0"/>
    </inkml:brush>
  </inkml:definitions>
  <inkml:trace contextRef="#ctx0" brushRef="#br0">61300.000 21250.000 384,'29.000'-50.000'-1,"10.000"0.000"-3,10.000 0.000-2,9.000 0.000-2,2.000 3.000 4,-2.000 6.000 13,-3.000 7.000 11,-3.000 6.000 12,-4.000 4.000 5,-3.000 4.000-1,-3.000 3.000-1,-2.000 3.000-2,-8.000 9.000-2,-8.000 16.000-3,-10.000 15.000-3,-9.000 17.000-4,-7.000 8.000-2,-3.000 4.000-1,-3.000 3.000 0,-2.000 3.000-1,-3.000-1.000-2,1.000-2.000-2,-1.000-3.000-2,1.000-3.000-3,5.000-6.000-1,14.000-5.000 1,11.000-7.000 1,14.000-5.000 1,10.000-12.000-6,9.000-16.000-13,10.000-15.000-13,10.000-15.000-13,5.000-12.000-5,4.000-6.000 0,3.000-6.000 2,3.000-6.000 0,-1.000-1.000 4,-2.000 7.000 5,-3.000 6.000 4,-3.000 7.000 6,-15.000 8.000 18,-24.000 14.000 29,-26.000 11.000 31,-24.000 14.000 29,-10.000 10.000 6,6.000 9.000-18,7.000 10.000-19,6.000 10.000-19,3.000 5.000-13,0.000 4.000-6,0.000 3.000-6,0.000 3.000-7,0.000 1.000-4,0.000 1.000-4,0.000-1.000-2,0.000 1.000-3,6.000-4.000-1,13.000-6.000 0,12.000-6.000 0,13.000-6.000 0,7.000-7.000-1,4.000-6.000-3,3.000-6.000-2,3.000-6.000-2,3.000-10.000-1,3.000-12.000 1,3.000-13.000 1,4.000-12.000 0,-1.000-10.000 1,-3.000-6.000 2,-3.000-6.000 0,-2.000-6.000 1,-6.000-4.000 2,-6.000 1.000 2,-6.000-1.000 1,-6.000 1.000 3,-9.000 1.000 2,-8.000 3.000 1,-10.000 3.000 1,-9.000 4.000 2,-10.000 2.000 0,-9.000 4.000-3,-10.000 3.000-3,-8.000 3.000-3,-17.000 4.000-1,-21.000 7.000 2,-22.000 6.000 1,-22.000 7.000 1,-13.000 11.000-5,-3.000 20.000-13,-3.000 18.000-13,-2.000 20.000-12,10.000 2.000-4,25.000-12.000 6,25.000-13.000 5,25.000-12.000 6,12.000-7.000 3,1.000 1.000 3,-1.000-1.000 0,1.000 1.000 3</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7"/>
    </inkml:context>
    <inkml:brush xml:id="br0">
      <inkml:brushProperty name="width" value="0.043700385838747" units="cm"/>
      <inkml:brushProperty name="height" value="0.043700385838747" units="cm"/>
      <inkml:brushProperty name="color" value="#000000"/>
      <inkml:brushProperty name="ignorePressure" value="0"/>
    </inkml:brush>
  </inkml:definitions>
  <inkml:trace contextRef="#ctx0" brushRef="#br0">71750.000 19700.000 503,'0.000'-40.000'24,"0.000"23.000"14,0.000 22.000 13,0.000 22.000 14,-7.000 16.000 1,-11.000 14.000-10,-14.000 11.000-9,-11.000 14.000-11,-14.000 11.000-7,-11.000 14.000-5,-14.000 11.000-5,-11.000 14.000-5,-7.000 7.000-4,0.000 3.000-2,0.000 3.000-2,0.000 4.000-2,3.000 1.000-5,6.000 0.000-4,7.000 0.000-7,6.000 0.000-6,10.000-10.000-5,17.000-18.000-6,15.000-19.000-6,16.000-18.000-6,12.000-21.000-4,9.000-22.000-5,10.000-22.000-3,10.000-21.000-4,4.000-14.000 2,0.000-2.000 8,0.000-3.000 8,0.000-3.000 9</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7"/>
    </inkml:context>
    <inkml:brush xml:id="br0">
      <inkml:brushProperty name="width" value="0.0461773388087749" units="cm"/>
      <inkml:brushProperty name="height" value="0.0461773388087749" units="cm"/>
      <inkml:brushProperty name="color" value="#000000"/>
      <inkml:brushProperty name="ignorePressure" value="0"/>
    </inkml:brush>
  </inkml:definitions>
  <inkml:trace contextRef="#ctx0" brushRef="#br0">71250.000 20050.000 476,'23.000'-90.000'3,"-3.000"23.000"7,-3.000 22.000 6,-2.000 22.000 6,-1.000 12.000 6,3.000 3.000 3,3.000 3.000 3,4.000 4.000 4,1.000 10.000 0,0.000 19.000-4,0.000 19.000-3,0.000 19.000-3,1.000 10.000-2,4.000 4.000-2,3.000 3.000-1,3.000 3.000-1,-1.000 1.000-3,-2.000 1.000-2,-3.000-1.000-4,-3.000 1.000-4,-2.000-6.000-2,0.000-8.000-3,0.000-10.000-2,0.000-9.000-3,4.000-12.000-1,10.000-11.000-1,10.000-14.000 0,9.000-11.000 1,7.000-15.000-5,7.000-16.000-6,6.000-15.000-6,7.000-15.000-7,2.000-14.000-5,1.000-8.000-2,-1.000-10.000-2,1.000-9.000-2,-4.000-5.000 1,-6.000 0.000 5,-6.000 0.000 5,-6.000 0.000 4,-9.000 4.000 5,-8.000 10.000 2,-10.000 10.000 4,-9.000 9.000 3,-10.000 17.000 12,-9.000 25.000 21,-10.000 25.000 21,-8.000 25.000 21,-6.000 18.000 4,1.000 14.000-15,-1.000 11.000-14,1.000 14.000-13,-3.000 8.000-9,-2.000 7.000-1,-3.000 6.000-3,-3.000 7.000-1,-1.000 2.000-5,4.000 1.000-7,3.000-1.000-8,3.000 1.000-7,-1.000-1.000-8,-2.000 1.000-10,-3.000-1.000-8,-3.000 1.000-10,1.000-9.000-4,6.000-15.000 1,7.000-15.000 1,6.000-16.000 0,3.000-12.000 3,0.000-5.000 2,0.000-7.000 3,0.000-5.000 4</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8"/>
    </inkml:context>
    <inkml:brush xml:id="br0">
      <inkml:brushProperty name="width" value="0.0369775965809822" units="cm"/>
      <inkml:brushProperty name="height" value="0.0369775965809822" units="cm"/>
      <inkml:brushProperty name="color" value="#000000"/>
      <inkml:brushProperty name="ignorePressure" value="0"/>
    </inkml:brush>
  </inkml:definitions>
  <inkml:trace contextRef="#ctx0" brushRef="#br0">73650.000 20950.000 594,'-47.000'4.000'100,"6.000"10.000"-23,7.000 10.000-20,6.000 9.000-22,4.000 6.000-12,4.000 3.000-2,3.000 3.000-3,3.000 4.000-1,3.000-1.000-3,3.000-3.000-1,3.000-3.000-1,4.000-2.000-2,5.000-5.000-3,10.000-2.000-5,10.000-3.000-7,9.000-3.000-5,4.000-9.000-3,1.000-11.000-2,-1.000-14.000-2,1.000-11.000-1,-1.000-9.000-1,1.000-3.000 1,-1.000-3.000 1,1.000-2.000 2,-4.000-3.000 0,-6.000 1.000 2,-6.000-1.000 0,-6.000 1.000 1,-6.000 1.000 3,-2.000 3.000 4,-3.000 3.000 5,-3.000 4.000 4,-4.000 1.000 2,-3.000 0.000 2,-3.000 0.000 2,-2.000 0.000 1,-5.000 1.000-1,-2.000 4.000-5,-3.000 3.000-4,-3.000 3.000-4,-2.000 1.000-6,0.000 1.000-6,0.000-1.000-6,0.000 1.000-7,0.000 1.000-6,0.000 3.000-4,0.000 3.000-5,0.000 4.000-5</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9"/>
    </inkml:context>
    <inkml:brush xml:id="br0">
      <inkml:brushProperty name="width" value="0.0486600287258625" units="cm"/>
      <inkml:brushProperty name="height" value="0.0486600287258625" units="cm"/>
      <inkml:brushProperty name="color" value="#000000"/>
      <inkml:brushProperty name="ignorePressure" value="0"/>
    </inkml:brush>
  </inkml:definitions>
  <inkml:trace contextRef="#ctx0" brushRef="#br0">75350.000 19750.000 452,'-5.000'-55.000'51,"-9.000"41.000"3,-10.000 40.000 2,-8.000 42.000 3,-8.000 24.000-2,-2.000 9.000-8,-3.000 10.000-8,-3.000 10.000-7,-1.000-1.000-6,4.000-9.000-3,3.000-10.000-3,3.000-8.000-4,6.000-8.000-2,9.000-2.000-3,10.000-3.000-1,10.000-3.000-3,14.000-9.000-6,23.000-11.000-7,22.000-14.000-7,22.000-11.000-9,16.000-18.000-5,14.000-22.000-2,11.000-22.000-2,14.000-21.000-1,-4.000-10.000-1,-19.000 3.000 3,-18.000 3.000 2,-19.000 4.000 3,-8.000-6.000 2,3.000-11.000 2,3.000-14.000 3,4.000-11.000 2,-9.000-6.000 2,-18.000 4.000 4,-19.000 3.000 2,-18.000 3.000 3,-14.000 1.000 2,-5.000 1.000 0,-7.000-1.000 0,-5.000 1.000 0,-8.000 4.000 0,-5.000 9.000 3,-7.000 10.000 1,-5.000 10.000 2,-6.000 8.000 1,-3.000 10.000-1,-3.000 10.000-1,-2.000 9.000 0,-5.000 7.000-3,-2.000 7.000-5,-3.000 6.000-5,-3.000 7.000-5,1.000 7.000-1,6.000 9.000 2,7.000 10.000 2,6.000 10.000 1,6.000 0.000-3,6.000-5.000-10,7.000-7.000-10,6.000-5.000-9</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1"/>
    </inkml:context>
    <inkml:brush xml:id="br0">
      <inkml:brushProperty name="width" value="0.0352637134492397" units="cm"/>
      <inkml:brushProperty name="height" value="0.0352637134492397" units="cm"/>
      <inkml:brushProperty name="color" value="#00bff3"/>
      <inkml:brushProperty name="ignorePressure" value="0"/>
    </inkml:brush>
  </inkml:definitions>
  <inkml:trace contextRef="#ctx0" brushRef="#br0">78300.000 4600.000 623,'-10.000'18.000'10,"32.000"-11.000"20,31.000-14.000 20,32.000-11.000 20,18.000-6.000 2,6.000 4.000-16,7.000 3.000-16,6.000 3.000-15,3.000 1.000-11,0.000 1.000-6,0.000-1.000-6,0.000 1.000-6,-5.000 1.000-7,-9.000 3.000-8,-10.000 3.000-8,-8.000 4.000-8</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9"/>
    </inkml:context>
    <inkml:brush xml:id="br0">
      <inkml:brushProperty name="width" value="0.0416303463280201" units="cm"/>
      <inkml:brushProperty name="height" value="0.0416303463280201" units="cm"/>
      <inkml:brushProperty name="color" value="#000000"/>
      <inkml:brushProperty name="ignorePressure" value="0"/>
    </inkml:brush>
  </inkml:definitions>
  <inkml:trace contextRef="#ctx0" brushRef="#br0">76150.000 20600.000 528,'93.000'0.000'67,"-11.000"0.000"-6,-14.000 0.000-4,-11.000 0.000-5,-6.000 4.000-5,4.000 10.000-5,3.000 10.000-6,3.000 9.000-4,-5.000 6.000-6,-12.000 3.000-6,-13.000 3.000-5,-12.000 4.000-5,-16.000 4.000-5,-19.000 6.000-4,-18.000 7.000-2,-19.000 6.000-4,-13.000 3.000-3,-6.000 0.000 0,-6.000 0.000-2,-6.000 0.000-1,1.000-4.000-1,9.000-5.000 1,10.000-7.000 0,10.000-5.000 1,7.000-8.000 1,6.000-5.000 4,7.000-7.000 4,6.000-5.000 3,13.000-8.000 2,23.000-5.000 1,22.000-7.000-1,22.000-5.000 0,15.000-9.000-2,9.000-9.000-5,10.000-10.000-3,10.000-8.000-5,7.000-4.000-5,6.000 3.000-7,7.000 3.000-6,6.000 4.000-7,-4.000 4.000-1,-11.000 6.000 3,-14.000 7.000 3,-11.000 6.000 3,-14.000 3.000 5,-11.000 0.000 4,-14.000 0.000 5,-11.000 0.000 4,-7.000-2.000 0,0.000-3.000-9,0.000-3.000-6,0.000-2.000-9</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39"/>
    </inkml:context>
    <inkml:brush xml:id="br0">
      <inkml:brushProperty name="width" value="0.0348771773278713" units="cm"/>
      <inkml:brushProperty name="height" value="0.0348771773278713" units="cm"/>
      <inkml:brushProperty name="color" value="#000000"/>
      <inkml:brushProperty name="ignorePressure" value="0"/>
    </inkml:brush>
  </inkml:definitions>
  <inkml:trace contextRef="#ctx0" brushRef="#br0">77600.000 20650.000 630,'214.000'-69.000'149,"-22.000"13.000"-39,-22.000 12.000-39,-21.000 13.000-39,-17.000 9.000-25,-8.000 6.000-7,-10.000 7.000-10,-9.000 6.000-9,-10.000 4.000-7,-9.000 4.000-8,-10.000 3.000-6,-8.000 3.000-8</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0"/>
    </inkml:context>
    <inkml:brush xml:id="br0">
      <inkml:brushProperty name="width" value="0.0463961511850357" units="cm"/>
      <inkml:brushProperty name="height" value="0.0463961511850357" units="cm"/>
      <inkml:brushProperty name="color" value="#000000"/>
      <inkml:brushProperty name="ignorePressure" value="0"/>
    </inkml:brush>
  </inkml:definitions>
  <inkml:trace contextRef="#ctx0" brushRef="#br0">78700.000 19700.000 474,'-69.000'-68.000'30,"13.000"17.000"7,12.000 15.000 7,13.000 16.000 7,7.000 20.000 2,4.000 25.000-4,3.000 25.000-3,3.000 25.000-4,1.000 17.000-4,1.000 9.000-6,-1.000 10.000-5,1.000 10.000-6,-1.000 4.000-4,1.000 0.000-3,-1.000 0.000-2,1.000 0.000-3,-3.000 7.000-5,-2.000 17.000-9,-3.000 15.000-7,-3.000 16.000-8,1.000-1.000-10,6.000-15.000-12,7.000-15.000-12,6.000-16.000-11,3.000-19.000-5,0.000-22.000 5,0.000-22.000 5,0.000-21.000 3</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1"/>
    </inkml:context>
    <inkml:brush xml:id="br0">
      <inkml:brushProperty name="width" value="0.0655247047543526" units="cm"/>
      <inkml:brushProperty name="height" value="0.0655247047543526" units="cm"/>
      <inkml:brushProperty name="color" value="#000000"/>
      <inkml:brushProperty name="ignorePressure" value="0"/>
    </inkml:brush>
  </inkml:definitions>
  <inkml:trace contextRef="#ctx0" brushRef="#br0">80500.000 19650.000 335,'50.000'3.000'77,"0.000"6.000"-15,0.000 7.000-17,0.000 6.000-15,1.000 9.000-10,4.000 13.000-2,3.000 12.000-2,3.000 13.000-3,-7.000 9.000-1,-15.000 6.000-1,-15.000 7.000-1,-16.000 6.000 0,-19.000 1.000-3,-22.000-3.000-5,-22.000-3.000-5,-21.000-2.000-5,-15.000-3.000-2,-6.000 1.000 1,-6.000-1.000 0,-6.000 1.000 0,-4.000-4.000 0,1.000-6.000-3,-1.000-6.000-1,1.000-6.000-2,5.000-7.000 1,14.000-6.000 6,11.000-6.000 6,14.000-6.000 5,28.000-12.000 2,48.000-15.000-2,47.000-15.000-3,47.000-16.000-2,27.000-12.000-3,10.000-5.000-2,10.000-7.000-2,9.000-5.000-2,2.000-4.000-3,-2.000 0.000-4,-3.000 0.000-3,-3.000 0.000-3,-9.000 1.000-2,-11.000 4.000 0,-14.000 3.000 0,-11.000 3.000 1,-14.000-1.000 2,-11.000-2.000 4,-14.000-3.000 5,-11.000-3.000 4,-14.000-1.000 3,-11.000 4.000 2,-14.000 3.000 2,-11.000 3.000 3,-7.000 3.000 1,0.000 3.000 2,0.000 3.000 1,0.000 4.000 1,-2.000 2.000 5,-3.000 4.000 7,-3.000 3.000 8,-2.000 3.000 6,-5.000 9.000 7,-2.000 16.000 3,-3.000 15.000 5,-3.000 17.000 4,-4.000 8.000-1,-3.000 4.000-8,-3.000 3.000-7,-2.000 3.000-6,-3.000 4.000-6,1.000 7.000-3,-1.000 6.000-2,1.000 7.000-3,4.000-3.000-3,9.000-8.000-3,10.000-10.000-3,10.000-9.000-3,14.000-13.000-6,23.000-16.000-5,22.000-15.000-7,22.000-15.000-7,10.000-15.000-3,1.000-12.000 0,-1.000-13.000-1,1.000-12.000 1,-4.000-9.000 0,-6.000-2.000 3,-6.000-3.000 2,-6.000-3.000 2,-10.000 1.000 3,-12.000 6.000 1,-13.000 7.000 3,-12.000 6.000 2,-10.000 4.000 2,-6.000 4.000 3,-6.000 3.000 3,-6.000 3.000 4,-4.000 3.000 3,1.000 3.000 4,-1.000 3.000 5,1.000 4.000 4,7.000 2.000 2,16.000 4.000-1,15.000 3.000-1,17.000 3.000 0,10.000 1.000-2,6.000 1.000-2,7.000-1.000-2,6.000 1.000-3,1.000 1.000-1,-3.000 3.000-2,-3.000 3.000-2,-2.000 4.000-2,-6.000 4.000 0,-6.000 6.000 2,-6.000 7.000 2,-6.000 6.000 1,-9.000 6.000 2,-8.000 6.000 0,-10.000 7.000 2,-9.000 6.000 0,-9.000 4.000 1,-5.000 4.000 0,-7.000 3.000-1,-5.000 3.000 1,-6.000-1.000-2,-3.000-2.000-2,-3.000-3.000-3,-2.000-3.000-3,-1.000-4.000-3,3.000-3.000-5,3.000-3.000-5,4.000-2.000-4,13.000-6.000-6,26.000-6.000-6,24.000-6.000-6,26.000-6.000-6,8.000-9.000 0,-5.000-8.000 7,-7.000-10.000 6,-5.000-9.000 7,-4.000-9.000 2,0.000-5.000-3,0.000-7.000-4,0.000-5.000-3,-2.000-8.000 0,-3.000-5.000 2,-3.000-7.000 3,-2.000-5.000 2,-5.000-6.000 2,-2.000-3.000 3,-3.000-3.000 1,-3.000-2.000 3,-4.000 2.000 1,-3.000 9.000 3,-3.000 10.000 1,-2.000 10.000 3,-3.000 4.000 2,1.000 0.000 2,-1.000 0.000 2,1.000 0.000 2,-3.000 3.000 6,-2.000 6.000 11,-3.000 7.000 9,-3.000 6.000 11,-2.000 10.000 9,0.000 17.000 8,0.000 15.000 9,0.000 16.000 7,-2.000 12.000-1,-3.000 9.000-12,-3.000 10.000-10,-2.000 10.000-12,-3.000 10.000-8,1.000 13.000-4,-1.000 12.000-5,1.000 13.000-4,-1.000 10.000-4,1.000 10.000-2,-1.000 10.000-4,1.000 9.000-3,-3.000 13.000-8,-2.000 20.000-10,-3.000 18.000-12,-3.000 20.000-12,-1.000 5.000-4,4.000-6.000 1,3.000-6.000 1,3.000-6.000 2,3.000-20.000-3,3.000-30.000-5,3.000-32.000-6,4.000-30.000-6,1.000-25.000 0,0.000-15.000 3,0.000-15.000 5,0.000-16.000 3</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1"/>
    </inkml:context>
    <inkml:brush xml:id="br0">
      <inkml:brushProperty name="width" value="0.0410883016884327" units="cm"/>
      <inkml:brushProperty name="height" value="0.0410883016884327" units="cm"/>
      <inkml:brushProperty name="color" value="#000000"/>
      <inkml:brushProperty name="ignorePressure" value="0"/>
    </inkml:brush>
  </inkml:definitions>
  <inkml:trace contextRef="#ctx0" brushRef="#br0">84900.000 19200.000 535,'9.000'-54.000'8,"19.000"-5.000"16,19.000-7.000 15,19.000-5.000 16,10.000 3.000 7,4.000 17.000-5,3.000 15.000-4,3.000 16.000-4,1.000 9.000-6,1.000 3.000-10,-1.000 3.000-9,1.000 4.000-10,-1.000 4.000-11,1.000 6.000-12,-1.000 7.000-12,1.000 6.000-13,-7.000 1.000-13,-12.000-3.000-12,-13.000-3.000-12,-12.000-2.000-13</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2"/>
    </inkml:context>
    <inkml:brush xml:id="br0">
      <inkml:brushProperty name="width" value="0.0454530753195286" units="cm"/>
      <inkml:brushProperty name="height" value="0.0454530753195286" units="cm"/>
      <inkml:brushProperty name="color" value="#000000"/>
      <inkml:brushProperty name="ignorePressure" value="0"/>
    </inkml:brush>
  </inkml:definitions>
  <inkml:trace contextRef="#ctx0" brushRef="#br0">85050.000 20800.000 484,'-38.000'-22.000'28,"26.000"6.000"11,24.000 7.000 11,26.000 6.000 11,26.000-1.000 2,28.000-5.000-6,28.000-7.000-7,29.000-5.000-6,11.000-3.000-6,-2.000 4.000-8,-3.000 3.000-6,-3.000 3.000-8,-10.000 3.000-5,-16.000 3.000-7,-15.000 3.000-4,-15.000 4.000-7,-14.000 4.000-9,-8.000 6.000-12,-10.000 7.000-13,-9.000 6.000-13</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2"/>
    </inkml:context>
    <inkml:brush xml:id="br0">
      <inkml:brushProperty name="width" value="0.0473599657416344" units="cm"/>
      <inkml:brushProperty name="height" value="0.0473599657416344" units="cm"/>
      <inkml:brushProperty name="color" value="#000000"/>
      <inkml:brushProperty name="ignorePressure" value="0"/>
    </inkml:brush>
  </inkml:definitions>
  <inkml:trace contextRef="#ctx0" brushRef="#br0">86450.000 20150.000 464,'-69.000'-46.000'5,"13.000"10.000"12,12.000 10.000 10,13.000 9.000 11,7.000 13.000 9,4.000 20.000 6,3.000 18.000 6,3.000 20.000 6,1.000 11.000-3,1.000 7.000-12,-1.000 6.000-11,1.000 7.000-13,-4.000 8.000-8,-6.000 14.000-3,-6.000 11.000-6,-6.000 14.000-4,-4.000 7.000-5,1.000 3.000-8,-1.000 3.000-8,1.000 4.000-8,1.000-1.000-8,3.000-3.000-8,3.000-3.000-8,4.000-2.000-9,4.000-15.000-3,6.000-25.000 3,7.000-25.000 4,6.000-25.000 3,4.000-16.000 4,4.000-6.000 8,3.000-6.000 7,3.000-6.000 6</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2"/>
    </inkml:context>
    <inkml:brush xml:id="br0">
      <inkml:brushProperty name="width" value="0.0526624917984009" units="cm"/>
      <inkml:brushProperty name="height" value="0.0526624917984009" units="cm"/>
      <inkml:brushProperty name="color" value="#000000"/>
      <inkml:brushProperty name="ignorePressure" value="0"/>
    </inkml:brush>
  </inkml:definitions>
  <inkml:trace contextRef="#ctx0" brushRef="#br0">88500.000 20350.000 417,'0.000'-69.000'3,"0.000"13.000"5,0.000 12.000 5,0.000 13.000 5,-4.000 16.000 11,-5.000 23.000 19,-7.000 22.000 18,-5.000 22.000 18,-8.000 16.000 1,-5.000 14.000-18,-7.000 11.000-17,-5.000 14.000-17,-4.000 3.000-11,0.000-2.000-4,0.000-3.000-5,0.000-3.000-4,4.000-6.000-2,10.000-5.000-2,10.000-7.000-2,9.000-5.000-2,21.000-14.000-4,35.000-18.000-8,35.000-19.000-9,34.000-18.000-7,17.000-21.000-3,0.000-22.000 3,0.000-22.000 4,0.000-21.000 3,-2.000-15.000 2,-3.000-6.000-2,-3.000-6.000-1,-2.000-6.000 0,-11.000-6.000 0,-15.000-2.000 4,-15.000-3.000 3,-16.000-3.000 4,-15.000-1.000 3,-11.000 4.000 3,-14.000 3.000 1,-11.000 3.000 3,-12.000 6.000 2,-9.000 9.000 2,-10.000 10.000 1,-8.000 10.000 1,-9.000 11.000 0,-6.000 17.000-2,-6.000 15.000-3,-6.000 16.000-3,-6.000 13.000-3,-2.000 14.000-6,-3.000 11.000-7,-3.000 14.000-4,2.000 7.000-3,10.000 3.000 3,10.000 3.000 2,9.000 4.000 2,7.000-3.000-2,7.000-5.000-7,6.000-7.000-6,7.000-5.000-7</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3"/>
    </inkml:context>
    <inkml:brush xml:id="br0">
      <inkml:brushProperty name="width" value="0.0470257252454758" units="cm"/>
      <inkml:brushProperty name="height" value="0.0470257252454758" units="cm"/>
      <inkml:brushProperty name="color" value="#000000"/>
      <inkml:brushProperty name="ignorePressure" value="0"/>
    </inkml:brush>
  </inkml:definitions>
  <inkml:trace contextRef="#ctx0" brushRef="#br0">89950.000 20600.000 467,'71.000'0.000'0,"-5.000"0.000"0,-7.000 0.000 0,-5.000 0.000 0,-4.000 1.000 8,0.000 4.000 17,0.000 3.000 15,0.000 3.000 17,1.000 1.000 6,4.000 1.000-4,3.000-1.000-3,3.000 1.000-3,-5.000 4.000-6,-12.000 9.000-9,-13.000 10.000-9,-12.000 10.000-8,-16.000 5.000-6,-19.000 4.000-5,-18.000 3.000-5,-19.000 3.000-4,-13.000 1.000-2,-6.000 1.000-1,-6.000-1.000 0,-6.000 1.000 1,1.000-3.000-2,9.000-2.000-1,10.000-3.000-2,10.000-3.000-2,8.000-4.000 1,10.000-3.000 1,10.000-3.000 1,9.000-2.000 2,12.000 0.000 1,16.000 7.000 3,15.000 6.000 1,17.000 7.000 1,7.000-3.000 1,0.000-8.000 1,0.000-10.000-1,0.000-9.000 0,-4.000-1.000-1,-5.000 10.000 0,-7.000 10.000-1,-5.000 9.000 0,-9.000 9.000 0,-9.000 9.000 1,-10.000 10.000 0,-8.000 10.000 1,-14.000 4.000-1,-15.000 0.000 0,-15.000 0.000 0,-16.000 0.000-2,-13.000 1.000-3,-9.000 4.000-8,-10.000 3.000-7,-8.000 3.000-7,-6.000-1.000-10,1.000-2.000-11,-1.000-3.000-10,1.000-3.000-11,7.000-12.000 0,16.000-18.000 10,15.000-19.000 11,17.000-18.000 10,10.000-14.000 6,6.000-5.000 1,7.000-7.000 0,6.000-5.000 2</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4"/>
    </inkml:context>
    <inkml:brush xml:id="br0">
      <inkml:brushProperty name="width" value="0.0424378253519535" units="cm"/>
      <inkml:brushProperty name="height" value="0.0424378253519535" units="cm"/>
      <inkml:brushProperty name="color" value="#000000"/>
      <inkml:brushProperty name="ignorePressure" value="0"/>
    </inkml:brush>
  </inkml:definitions>
  <inkml:trace contextRef="#ctx0" brushRef="#br0">91300.000 20750.000 518,'32.000'-69.000'106,"17.000"13.000"-16,15.000 12.000-16,16.000 13.000-16,12.000 9.000-12,9.000 6.000-8,10.000 7.000-8,10.000 6.000-8,-1.000 4.000-9,-9.000 4.000-8,-10.000 3.000-10,-8.000 3.000-8,-12.000 3.000-10,-12.000 3.000-12,-13.000 3.000-11,-12.000 4.000-12,-13.000 2.000-4,-12.000 4.000 0,-13.000 3.000 3,-12.000 3.000 1,-7.000-2.000 6,1.000-6.000 11,-1.000-6.000 11,1.000-6.000 10</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1"/>
    </inkml:context>
    <inkml:brush xml:id="br0">
      <inkml:brushProperty name="width" value="0.0395727455615997" units="cm"/>
      <inkml:brushProperty name="height" value="0.0395727455615997" units="cm"/>
      <inkml:brushProperty name="color" value="#00bff3"/>
      <inkml:brushProperty name="ignorePressure" value="0"/>
    </inkml:brush>
  </inkml:definitions>
  <inkml:trace contextRef="#ctx0" brushRef="#br0">79300.000 3750.000 555,'-46.000'-15.000'11,"10.000"23.000"22,10.000 22.000 21,9.000 22.000 22,6.000 16.000 4,3.000 14.000-15,3.000 11.000-14,4.000 14.000-15,-1.000 7.000-12,-3.000 3.000-11,-3.000 3.000-12,-2.000 4.000-10,-3.000 4.000-8,1.000 6.000-7,-1.000 7.000-6,1.000 6.000-5,-1.000-4.000-4,1.000-11.000 1,-1.000-14.000-1,1.000-11.000 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4"/>
    </inkml:context>
    <inkml:brush xml:id="br0">
      <inkml:brushProperty name="width" value="0.039529100060463" units="cm"/>
      <inkml:brushProperty name="height" value="0.039529100060463" units="cm"/>
      <inkml:brushProperty name="color" value="#000000"/>
      <inkml:brushProperty name="ignorePressure" value="0"/>
    </inkml:brush>
  </inkml:definitions>
  <inkml:trace contextRef="#ctx0" brushRef="#br0">91200.000 21350.000 556,'-61.000'0.000'9,"28.000"0.000"18,28.000 0.000 18,29.000 0.000 17,22.000 0.000 6,20.000 0.000-9,18.000 0.000-8,20.000 0.000-9,10.000 0.000-8,3.000 0.000-9,3.000 0.000-10,4.000 0.000-9,-1.000 1.000-9,-3.000 4.000-10,-3.000 3.000-10,-2.000 3.000-10,-12.000-1.000-7,-19.000-2.000-6,-18.000-3.000-5,-19.000-3.000-6,-12.000-2.000 1,-2.000 0.000 4,-3.000 0.000 6,-3.000 0.000 4</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4"/>
    </inkml:context>
    <inkml:brush xml:id="br0">
      <inkml:brushProperty name="width" value="0.0528139434754848" units="cm"/>
      <inkml:brushProperty name="height" value="0.0528139434754848" units="cm"/>
      <inkml:brushProperty name="color" value="#000000"/>
      <inkml:brushProperty name="ignorePressure" value="0"/>
    </inkml:brush>
  </inkml:definitions>
  <inkml:trace contextRef="#ctx0" brushRef="#br0">94700.000 20050.000 416,'-47.000'-66.000'64,"6.000"19.000"-5,7.000 19.000-6,6.000 19.000-4,1.000 15.000-4,-3.000 13.000-3,-3.000 12.000-3,-2.000 13.000-3,-5.000 12.000-3,-2.000 13.000-4,-3.000 12.000-2,-3.000 13.000-4,-4.000 7.000-2,-3.000 4.000-3,-3.000 3.000-1,-2.000 3.000-3,-8.000 4.000-4,-8.000 7.000-5,-10.000 6.000-6,-9.000 7.000-6,-1.000-1.000-6,10.000-6.000-8,10.000-6.000-7,9.000-6.000-8,10.000-12.000-6,14.000-15.000-5,11.000-15.000-4,14.000-16.000-4,10.000-18.000-1,9.000-18.000 1,10.000-19.000 3,10.000-18.000 1,4.000-12.000 6,0.000-3.000 8,0.000-3.000 10,0.000-2.000 8</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4"/>
    </inkml:context>
    <inkml:brush xml:id="br0">
      <inkml:brushProperty name="width" value="0.0619809664785862" units="cm"/>
      <inkml:brushProperty name="height" value="0.0619809664785862" units="cm"/>
      <inkml:brushProperty name="color" value="#000000"/>
      <inkml:brushProperty name="ignorePressure" value="0"/>
    </inkml:brush>
  </inkml:definitions>
  <inkml:trace contextRef="#ctx0" brushRef="#br0">94700.000 20200.000 354,'-2.000'53.000'120,"-3.000"6.000"-25,-3.000 7.000-24,-2.000 6.000-25,-1.000 1.000-15,3.000-3.000-3,3.000-3.000-4,4.000-2.000-4,5.000-5.000-3,10.000-2.000-3,10.000-3.000-2,9.000-3.000-3,7.000-7.000-3,7.000-9.000-6,6.000-10.000-6,7.000-8.000-4,2.000-9.000-4,1.000-6.000-1,-1.000-6.000 0,1.000-6.000-2,-1.000-9.000-1,1.000-8.000-1,-1.000-10.000-1,1.000-9.000-1,4.000-12.000-2,9.000-11.000-1,10.000-14.000-1,10.000-11.000-1,-3.000-6.000 1,-11.000 4.000 5,-14.000 3.000 4,-11.000 3.000 4,-9.000 3.000 3,-3.000 3.000 0,-3.000 3.000 1,-2.000 4.000 1,-8.000 7.000 3,-8.000 13.000 8,-10.000 12.000 7,-9.000 13.000 6,-4.000 12.000 11,4.000 13.000 10,3.000 12.000 12,3.000 13.000 12,-2.000 10.000 0,-6.000 10.000-9,-6.000 10.000-8,-6.000 9.000-10,-6.000 7.000-7,-2.000 7.000-4,-3.000 6.000-5,-3.000 7.000-4,-4.000 4.000-4,-3.000 3.000-3,-3.000 3.000-4,-2.000 4.000-3,-3.000 2.000-4,1.000 4.000-7,-1.000 3.000-6,1.000 3.000-6,-1.000 3.000-2,1.000 3.000 1,-1.000 3.000 3,1.000 4.000 2,1.000-7.000-4,3.000-16.000-11,3.000-15.000-9,4.000-15.000-11</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5"/>
    </inkml:context>
    <inkml:brush xml:id="br0">
      <inkml:brushProperty name="width" value="0.0486907698214054" units="cm"/>
      <inkml:brushProperty name="height" value="0.0486907698214054" units="cm"/>
      <inkml:brushProperty name="color" value="#000000"/>
      <inkml:brushProperty name="ignorePressure" value="0"/>
    </inkml:brush>
  </inkml:definitions>
  <inkml:trace contextRef="#ctx0" brushRef="#br0">96700.000 21200.000 451,'-49.000'29.000'159,"4.000"10.000"-37,3.000 10.000-36,3.000 9.000-36,4.000 4.000-20,7.000 1.000-4,6.000-1.000-4,7.000 1.000-4,4.000-3.000-4,3.000-2.000-4,3.000-3.000-3,4.000-3.000-3,5.000-7.000-4,10.000-9.000-2,10.000-10.000-5,9.000-8.000-2,7.000-9.000-5,7.000-6.000-3,6.000-6.000-5,7.000-6.000-4,2.000-10.000-1,1.000-12.000 1,-1.000-13.000 1,1.000-12.000 2,-6.000-4.000 0,-8.000 7.000 1,-10.000 6.000 1,-9.000 7.000 0,-10.000 4.000 3,-9.000 3.000 4,-10.000 3.000 4,-8.000 4.000 4,-9.000 2.000 3,-6.000 4.000 2,-6.000 3.000 2,-6.000 3.000 2,-7.000 3.000 0,-6.000 3.000-5,-6.000 3.000-4,-6.000 4.000-4,1.000 1.000-2,9.000 0.000 0,10.000 0.000 1,10.000 0.000 0</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5"/>
    </inkml:context>
    <inkml:brush xml:id="br0">
      <inkml:brushProperty name="width" value="0.0543153174221516" units="cm"/>
      <inkml:brushProperty name="height" value="0.0543153174221516" units="cm"/>
      <inkml:brushProperty name="color" value="#000000"/>
      <inkml:brushProperty name="ignorePressure" value="0"/>
    </inkml:brush>
  </inkml:definitions>
  <inkml:trace contextRef="#ctx0" brushRef="#br0">98100.000 20300.000 405,'-2.000'-40.000'12,"-3.000"23.000"26,-3.000 22.000 25,-2.000 22.000 26,-5.000 15.000 3,-2.000 9.000-17,-3.000 10.000-16,-3.000 10.000-18,-2.000 5.000-10,0.000 4.000-6,0.000 3.000-3,0.000 3.000-6,1.000 1.000-3,4.000 1.000-3,3.000-1.000-4,3.000 1.000-4,4.000-6.000-2,7.000-8.000-2,6.000-10.000-4,7.000-9.000-2,10.000-9.000-5,16.000-5.000-8,15.000-7.000-9,17.000-5.000-7,7.000-15.000-3,0.000-22.000 5,0.000-22.000 3,0.000-21.000 4,3.000-14.000 5,6.000-2.000 3,7.000-3.000 3,6.000-3.000 5,-4.000-4.000 2,-11.000-3.000 1,-14.000-3.000 2,-11.000-2.000 0,-12.000-5.000 2,-9.000-2.000 2,-10.000-3.000 1,-8.000-3.000 2,-9.000-1.000 0,-6.000 4.000-1,-6.000 3.000 1,-6.000 3.000-1,-12.000 7.000 2,-15.000 14.000 5,-15.000 11.000 6,-16.000 14.000 5,-10.000 8.000 1,-3.000 7.000-3,-3.000 6.000-5,-2.000 7.000-2,2.000 7.000-6,9.000 9.000-5,10.000 10.000-7,10.000 10.000-6,7.000 4.000-6,6.000 0.000-3,7.000 0.000-5,6.000 0.000-5</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6"/>
    </inkml:context>
    <inkml:brush xml:id="br0">
      <inkml:brushProperty name="width" value="0.0498111248016357" units="cm"/>
      <inkml:brushProperty name="height" value="0.0498111248016357" units="cm"/>
      <inkml:brushProperty name="color" value="#000000"/>
      <inkml:brushProperty name="ignorePressure" value="0"/>
    </inkml:brush>
  </inkml:definitions>
  <inkml:trace contextRef="#ctx0" brushRef="#br0">99400.000 20700.000 441,'65.000'26.000'104,"-18.000"4.000"-17,-19.000 3.000-15,-18.000 3.000-16,-15.000 4.000-11,-9.000 7.000-7,-10.000 6.000-7,-8.000 7.000-6,-11.000 4.000-5,-8.000 3.000-4,-10.000 3.000-4,-9.000 4.000-4,-4.000-1.000-1,4.000-3.000 0,3.000-3.000 0,3.000-2.000 1,6.000-5.000-1,9.000-2.000-2,10.000-3.000-2,10.000-3.000-3,18.000-4.000-2,28.000-3.000-3,28.000-3.000-5,29.000-2.000-3,19.000-8.000-1,14.000-8.000 3,11.000-10.000 1,14.000-9.000 3,5.000-5.000-2,1.000 0.000-6,-1.000 0.000-4,1.000 0.000-6,-12.000 0.000-6,-21.000 0.000-5,-22.000 0.000-6,-22.000 0.000-6,-16.000-4.000 0,-9.000-5.000 2,-10.000-7.000 3,-8.000-5.000 3,-11.000-6.000 4,-8.000-3.000 4,-10.000-3.000 3,-9.000-2.000 4</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6"/>
    </inkml:context>
    <inkml:brush xml:id="br0">
      <inkml:brushProperty name="width" value="0.0536390617489815" units="cm"/>
      <inkml:brushProperty name="height" value="0.0536390617489815" units="cm"/>
      <inkml:brushProperty name="color" value="#000000"/>
      <inkml:brushProperty name="ignorePressure" value="0"/>
    </inkml:brush>
  </inkml:definitions>
  <inkml:trace contextRef="#ctx0" brushRef="#br0">99900.000 21150.000 410,'-46.000'-35.000'15,"10.000"32.000"30,10.000 31.000 29,9.000 32.000 31,4.000 19.000 4,1.000 10.000-21,-1.000 10.000-21,1.000 9.000-22,-1.000 15.000-18,1.000 22.000-13,-1.000 22.000-13,1.000 23.000-15,-1.000 6.000-7,1.000-5.000-4,-1.000-7.000-4,1.000-5.000-4,1.000-11.000-3,3.000-11.000-6,3.000-14.000-5,4.000-11.000-5</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7"/>
    </inkml:context>
    <inkml:brush xml:id="br0">
      <inkml:brushProperty name="width" value="0.0392368845641613" units="cm"/>
      <inkml:brushProperty name="height" value="0.0392368845641613" units="cm"/>
      <inkml:brushProperty name="color" value="#000000"/>
      <inkml:brushProperty name="ignorePressure" value="0"/>
    </inkml:brush>
  </inkml:definitions>
  <inkml:trace contextRef="#ctx0" brushRef="#br0">100200.000 18200.000 560,'35.000'-46.000'8,"23.000"10.000"14,22.000 10.000 15,22.000 9.000 16,-1.000 7.000 4,-21.000 7.000-4,-22.000 6.000-5,-22.000 7.000-5,-15.000 8.000-6,-5.000 14.000-9,-7.000 11.000-8,-5.000 14.000-9,-14.000 7.000-4,-18.000 3.000-2,-19.000 3.000 0,-18.000 4.000-1,-12.000-1.000-3,-3.000-3.000-2,-3.000-3.000-4,-2.000-2.000-4,2.000-6.000 0,9.000-6.000 1,10.000-6.000 2,10.000-6.000 2,24.000-6.000 3,41.000-2.000 4,40.000-3.000 5,42.000-3.000 4,21.000-7.000-4,3.000-9.000-11,3.000-10.000-11,4.000-8.000-13,-4.000-6.000-9,-9.000 1.000-8,-10.000-1.000-9,-8.000 1.000-7,-14.000-1.000 0,-15.000 1.000 9,-15.000-1.000 10,-16.000 1.000 9,-8.000-1.000 6,0.000 1.000 3,0.000-1.000 2,0.000 1.000 2</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7"/>
    </inkml:context>
    <inkml:brush xml:id="br0">
      <inkml:brushProperty name="width" value="0.0372214280068874" units="cm"/>
      <inkml:brushProperty name="height" value="0.0372214280068874" units="cm"/>
      <inkml:brushProperty name="color" value="#000000"/>
      <inkml:brushProperty name="ignorePressure" value="0"/>
    </inkml:brush>
  </inkml:definitions>
  <inkml:trace contextRef="#ctx0" brushRef="#br0">101150.000 18300.000 591,'114.000'-46.000'51,"-22.000"10.000"-5,-22.000 10.000-5,-21.000 9.000-5,-4.000 4.000-2,16.000 1.000 1,15.000-1.000 1,17.000 1.000 1,5.000 1.000-3,-3.000 3.000-7,-3.000 3.000-8,-2.000 4.000-8,-6.000 4.000-9,-6.000 6.000-15,-6.000 7.000-13,-6.000 6.000-13,-9.000 3.000-11,-8.000 0.000-7,-10.000 0.000-8,-9.000 0.000-8</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8"/>
    </inkml:context>
    <inkml:brush xml:id="br0">
      <inkml:brushProperty name="width" value="0.0411225333809853" units="cm"/>
      <inkml:brushProperty name="height" value="0.0411225333809853" units="cm"/>
      <inkml:brushProperty name="color" value="#000000"/>
      <inkml:brushProperty name="ignorePressure" value="0"/>
    </inkml:brush>
  </inkml:definitions>
  <inkml:trace contextRef="#ctx0" brushRef="#br0">92150.000 25800.000 534,'101.000'-68.000'117,"4.000"17.000"-25,3.000 15.000-24,3.000 16.000-24,7.000 9.000-13,14.000 3.000-2,11.000 3.000-3,14.000 4.000-1,-1.000 1.000-6,-12.000 0.000-7,-13.000 0.000-10,-12.000 0.000-7,-16.000 0.000-10,-19.000 0.000-13,-18.000 0.000-12,-19.000 0.000-12</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4"/>
    </inkml:context>
    <inkml:brush xml:id="br0">
      <inkml:brushProperty name="width" value="0.0353927128016949" units="cm"/>
      <inkml:brushProperty name="height" value="0.0353927128016949" units="cm"/>
      <inkml:brushProperty name="color" value="#00bff3"/>
      <inkml:brushProperty name="ignorePressure" value="0"/>
    </inkml:brush>
  </inkml:definitions>
  <inkml:trace contextRef="#ctx0" brushRef="#br0">45950.000 20050.000 621,'20.000'-19.000'65,"-9.000"13.000"-15,-10.000 12.000-14,-8.000 13.000-15,-14.000 13.000-6,-15.000 17.000 1,-15.000 15.000 3,-16.000 16.000 1,-10.000 10.000 2,-3.000 7.000-2,-3.000 6.000 1,-2.000 7.000-2,-5.000 2.000-1,-2.000 1.000-4,-3.000-1.000-2,-3.000 1.000-4,1.000-6.000-5,6.000-8.000-7,7.000-10.000-7,6.000-9.000-7,7.000-13.000-6,10.000-16.000-5,10.000-15.000-7,9.000-15.000-6</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1"/>
    </inkml:context>
    <inkml:brush xml:id="br0">
      <inkml:brushProperty name="width" value="0.0463716872036457" units="cm"/>
      <inkml:brushProperty name="height" value="0.0463716872036457" units="cm"/>
      <inkml:brushProperty name="color" value="#00bff3"/>
      <inkml:brushProperty name="ignorePressure" value="0"/>
    </inkml:brush>
  </inkml:definitions>
  <inkml:trace contextRef="#ctx0" brushRef="#br0">81900.000 3100.000 474,'-2.000'-49.000'0,"-3.000"4.000"0,-3.000 3.000 0,-2.000 3.000 0,-9.000 6.000 11,-12.000 9.000 23,-13.000 10.000 23,-12.000 10.000 23,-5.000 11.000 4,3.000 17.000-15,3.000 15.000-13,4.000 16.000-15,2.000 12.000-10,4.000 9.000-7,3.000 10.000-6,3.000 10.000-6,6.000 4.000-6,9.000 0.000-4,10.000 0.000-3,10.000 0.000-5,5.000-4.000-1,4.000-5.000-2,3.000-7.000 0,3.000-5.000-1,3.000-8.000-3,3.000-5.000-6,3.000-7.000-6,4.000-5.000-6,-1.000-6.000-2,-3.000-3.000 3,-3.000-3.000 1,-2.000-2.000 3,-8.000 2.000 4,-8.000 9.000 5,-10.000 10.000 7,-9.000 10.000 5,-16.000 4.000 4,-22.000 0.000 0,-22.000 0.000 0,-21.000 0.000 0,-9.000-2.000 1,7.000-3.000-1,6.000-3.000 0,7.000-2.000 0,8.000-8.000-3,14.000-8.000-6,11.000-10.000-5,14.000-9.000-6,11.000-12.000-5,14.000-11.000-7,11.000-14.000-5,14.000-11.000-6</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8"/>
    </inkml:context>
    <inkml:brush xml:id="br0">
      <inkml:brushProperty name="width" value="0.0485995523631573" units="cm"/>
      <inkml:brushProperty name="height" value="0.0485995523631573" units="cm"/>
      <inkml:brushProperty name="color" value="#000000"/>
      <inkml:brushProperty name="ignorePressure" value="0"/>
    </inkml:brush>
  </inkml:definitions>
  <inkml:trace contextRef="#ctx0" brushRef="#br0">93300.000 24900.000 452,'-25.000'-27.000'0,"0.000"-3.000"0,0.000-3.000 0,0.000-2.000 0,1.000 0.000 4,4.000 7.000 9,3.000 6.000 7,3.000 7.000 9,1.000 16.000 10,1.000 29.000 14,-1.000 28.000 13,1.000 28.000 13,-3.000 15.000 0,-2.000 4.000-17,-3.000 3.000-14,-3.000 3.000-16,-4.000 9.000-14,-3.000 16.000-13,-3.000 15.000-11,-2.000 17.000-14,0.000-3.000-4,7.000-18.000 1,6.000-19.000 3,7.000-18.000 1,4.000-18.000-4,3.000-16.000-13,3.000-15.000-12,4.000-15.000-12</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8"/>
    </inkml:context>
    <inkml:brush xml:id="br0">
      <inkml:brushProperty name="width" value="0.0522250756621361" units="cm"/>
      <inkml:brushProperty name="height" value="0.0522250756621361" units="cm"/>
      <inkml:brushProperty name="color" value="#000000"/>
      <inkml:brushProperty name="ignorePressure" value="0"/>
    </inkml:brush>
  </inkml:definitions>
  <inkml:trace contextRef="#ctx0" brushRef="#br0">94700.000 24850.000 421,'25.000'-49.000'6,"0.000"4.000"12,0.000 3.000 12,0.000 3.000 13,3.000 10.000 8,6.000 20.000 6,7.000 18.000 6,6.000 20.000 6,-2.000 17.000-3,-9.000 20.000-11,-10.000 18.000-11,-8.000 20.000-12,-9.000 8.000-9,-6.000 1.000-8,-6.000-1.000-9,-6.000 1.000-7,-7.000-1.000-6,-6.000 1.000-2,-6.000-1.000-2,-6.000 1.000-2,-7.000-7.000-6,-6.000-12.000-9,-6.000-13.000-11,-6.000-12.000-9</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8"/>
    </inkml:context>
    <inkml:brush xml:id="br0">
      <inkml:brushProperty name="width" value="0.0369618684053421" units="cm"/>
      <inkml:brushProperty name="height" value="0.0369618684053421" units="cm"/>
      <inkml:brushProperty name="color" value="#000000"/>
      <inkml:brushProperty name="ignorePressure" value="0"/>
    </inkml:brush>
  </inkml:definitions>
  <inkml:trace contextRef="#ctx0" brushRef="#br0">94950.000 25750.000 595,'95.000'-136.000'40,"-9.000"28.000"-4,-10.000 28.000-6,-8.000 29.000-6,-4.000 13.000 0,3.000 1.000 3,3.000-1.000 4,4.000 1.000 4,1.000 2.000 0,0.000 7.000-2,0.000 6.000-3,0.000 7.000-2,-4.000 4.000-7,-5.000 3.000-11,-7.000 3.000-10,-5.000 4.000-10</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9"/>
    </inkml:context>
    <inkml:brush xml:id="br0">
      <inkml:brushProperty name="width" value="0.0620413348078728" units="cm"/>
      <inkml:brushProperty name="height" value="0.0620413348078728" units="cm"/>
      <inkml:brushProperty name="color" value="#000000"/>
      <inkml:brushProperty name="ignorePressure" value="0"/>
    </inkml:brush>
  </inkml:definitions>
  <inkml:trace contextRef="#ctx0" brushRef="#br0">96200.000 24000.000 354,'0.000'-69.000'4,"0.000"13.000"7,0.000 12.000 7,0.000 13.000 8,0.000 12.000 11,0.000 13.000 13,0.000 12.000 15,0.000 13.000 13,-2.000 13.000 1,-3.000 17.000-13,-3.000 15.000-13,-2.000 16.000-13,-5.000 10.000-9,-2.000 7.000-5,-3.000 6.000-5,-3.000 7.000-5,-6.000 18.000-4,-5.000 31.000-4,-7.000 32.000-4,-5.000 31.000-3,-3.000 9.000-5,4.000-12.000-5,3.000-13.000-5,3.000-12.000-5,3.000-12.000-4,3.000-8.000-2,3.000-10.000-2,4.000-9.000-4,4.000-13.000-1,6.000-16.000-1,7.000-15.000-1,6.000-15.000-2,3.000-14.000 1,0.000-8.000 2,0.000-10.000 2,0.000-9.000 2</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49"/>
    </inkml:context>
    <inkml:brush xml:id="br0">
      <inkml:brushProperty name="width" value="0.0549650266766548" units="cm"/>
      <inkml:brushProperty name="height" value="0.0549650266766548" units="cm"/>
      <inkml:brushProperty name="color" value="#000000"/>
      <inkml:brushProperty name="ignorePressure" value="0"/>
    </inkml:brush>
  </inkml:definitions>
  <inkml:trace contextRef="#ctx0" brushRef="#br0">96050.000 26100.000 400,'51.000'-74.000'5,"4.000"4.000"9,3.000 3.000 10,3.000 3.000 10,-1.000 6.000 3,-2.000 9.000-3,-3.000 10.000-4,-3.000 10.000-3,-4.000 7.000-2,-3.000 6.000-1,-3.000 7.000-1,-2.000 6.000 0,-6.000 13.000-2,-6.000 23.000 0,-6.000 22.000-2,-6.000 22.000-1,-7.000 4.000-2,-6.000-12.000-3,-6.000-13.000-2,-6.000-12.000-3,1.000-7.000-5,9.000 1.000-6,10.000-1.000-8,10.000 1.000-7,11.000-12.000-2,17.000-21.000 2,15.000-22.000 1,16.000-22.000 3,9.000-13.000-2,3.000-3.000-5,3.000-3.000-6,4.000-2.000-5,-3.000-3.000-1,-5.000 1.000 6,-7.000-1.000 4,-5.000 1.000 4,-11.000 4.000 6,-11.000 9.000 6,-14.000 10.000 6,-11.000 10.000 6,-12.000 10.000 12,-9.000 13.000 21,-10.000 12.000 19,-8.000 13.000 20,-8.000 10.000 3,-2.000 10.000-16,-3.000 10.000-15,-3.000 9.000-16,-1.000 2.000-10,4.000-2.000-5,3.000-3.000-6,3.000-3.000-4,3.000-2.000-4,3.000 0.000-1,3.000 0.000-2,4.000 0.000-1,8.000-4.000-5,17.000-5.000-11,15.000-7.000-8,16.000-5.000-11,10.000-17.000-3,7.000-24.000 2,6.000-26.000 2,7.000-24.000 3,-6.000-12.000 3,-15.000 4.000 7,-15.000 3.000 5,-16.000 3.000 6,-12.000 1.000 4,-5.000 1.000 3,-7.000-1.000 2,-5.000 1.000 3,-4.000-4.000 2,0.000-6.000 0,0.000-6.000 0,0.000-6.000 1,-5.000 2.000 1,-9.000 14.000-1,-10.000 11.000 0,-8.000 14.000-1,-8.000 8.000-3,-2.000 7.000-7,-3.000 6.000-8,-3.000 7.000-8,-1.000 5.000-4,4.000 7.000-2,3.000 6.000-1,3.000 7.000-3,3.000 4.000-1,3.000 3.000-3,3.000 3.000-3,4.000 4.000-2</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0"/>
    </inkml:context>
    <inkml:brush xml:id="br0">
      <inkml:brushProperty name="width" value="0.0433312393724918" units="cm"/>
      <inkml:brushProperty name="height" value="0.0433312393724918" units="cm"/>
      <inkml:brushProperty name="color" value="#000000"/>
      <inkml:brushProperty name="ignorePressure" value="0"/>
    </inkml:brush>
  </inkml:definitions>
  <inkml:trace contextRef="#ctx0" brushRef="#br0">99150.000 25800.000 507,'-40.000'-24.000'9,"23.000"4.000"17,22.000 3.000 19,22.000 3.000 16,15.000 1.000 6,9.000 1.000-9,10.000-1.000-8,10.000 1.000-9,7.000-1.000-6,6.000 1.000-6,7.000-1.000-6,6.000 1.000-6,6.000 1.000-4,6.000 3.000-3,7.000 3.000-4,6.000 4.000-3,-4.000 1.000-7,-11.000 0.000-11,-14.000 0.000-9,-11.000 0.000-10,-12.000 0.000-7,-9.000 0.000-6,-10.000 0.000-5,-8.000 0.000-5,-14.000-2.000 0,-15.000-3.000 3,-15.000-3.000 4,-16.000-2.000 3</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0"/>
    </inkml:context>
    <inkml:brush xml:id="br0">
      <inkml:brushProperty name="width" value="0.0484304502606392" units="cm"/>
      <inkml:brushProperty name="height" value="0.0484304502606392" units="cm"/>
      <inkml:brushProperty name="color" value="#000000"/>
      <inkml:brushProperty name="ignorePressure" value="0"/>
    </inkml:brush>
  </inkml:definitions>
  <inkml:trace contextRef="#ctx0" brushRef="#br0">100250.000 24600.000 454,'-24.000'-27.000'6,"4.000"-3.000"13,3.000-3.000 13,3.000-2.000 12,1.000 10.000 9,1.000 25.000 5,-1.000 25.000 6,1.000 25.000 5,-3.000 25.000-5,-2.000 25.000-13,-3.000 25.000-14,-3.000 25.000-14,-4.000 14.000-9,-3.000 3.000-6,-3.000 3.000-4,-2.000 4.000-7,-3.000-1.000-5,1.000-3.000-8,-1.000-3.000-6,1.000-2.000-8,2.000-11.000-10,7.000-15.000-12,6.000-15.000-12,7.000-16.000-14,4.000-18.000 1,3.000-18.000 11,3.000-19.000 13,4.000-18.000 11</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1"/>
    </inkml:context>
    <inkml:brush xml:id="br0">
      <inkml:brushProperty name="width" value="0.0535321235656738" units="cm"/>
      <inkml:brushProperty name="height" value="0.0535321235656738" units="cm"/>
      <inkml:brushProperty name="color" value="#000000"/>
      <inkml:brushProperty name="ignorePressure" value="0"/>
    </inkml:brush>
  </inkml:definitions>
  <inkml:trace contextRef="#ctx0" brushRef="#br0">101600.000 25350.000 410,'-30.000'-15.000'139,"-9.000"23.000"-32,-10.000 22.000-30,-8.000 22.000-30,-3.000 10.000-17,7.000 1.000-3,6.000-1.000-4,7.000 1.000-2,0.000 5.000-2,-2.000 14.000-2,-3.000 11.000 0,-3.000 14.000-1,1.000-1.000-2,6.000-12.000-2,7.000-13.000-4,6.000-12.000-1,10.000-9.000-3,17.000-2.000-1,15.000-3.000-2,16.000-3.000-1,13.000-10.000-4,14.000-16.000-7,11.000-15.000-8,14.000-15.000-8,10.000-14.000-2,9.000-8.000 2,10.000-10.000 1,10.000-9.000 1,0.000-9.000 3,-5.000-5.000 2,-7.000-7.000 2,-5.000-5.000 2,-9.000-4.000 3,-9.000 0.000 1,-10.000 0.000 2,-8.000 0.000 2,-11.000 1.000 1,-8.000 4.000-1,-10.000 3.000 1,-9.000 3.000-1,-10.000-2.000 2,-9.000-6.000 4,-10.000-6.000 5,-8.000-6.000 3,-9.000 2.000 1,-6.000 14.000-1,-6.000 11.000-2,-6.000 14.000-2,-10.000 7.000-1,-12.000 3.000-3,-13.000 3.000-3,-12.000 4.000-2,-2.000 2.000-2,9.000 4.000 1,10.000 3.000 0,10.000 3.000 1,7.000 6.000-6,6.000 9.000-12,7.000 10.000-11,6.000 10.000-11,6.000 4.000-3,6.000 0.000 8,7.000 0.000 7,6.000 0.000 8</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2"/>
    </inkml:context>
    <inkml:brush xml:id="br0">
      <inkml:brushProperty name="width" value="0.0465398281812668" units="cm"/>
      <inkml:brushProperty name="height" value="0.0465398281812668" units="cm"/>
      <inkml:brushProperty name="color" value="#000000"/>
      <inkml:brushProperty name="ignorePressure" value="0"/>
    </inkml:brush>
  </inkml:definitions>
  <inkml:trace contextRef="#ctx0" brushRef="#br0">102400.000 26300.000 472,'112.000'0.000'73,"-24.000"0.000"-17,-26.000 0.000-18,-24.000 0.000-17,-9.000 1.000-8,10.000 4.000 4,10.000 3.000 2,9.000 3.000 2,1.000 3.000 3,-6.000 3.000 1,-6.000 3.000 1,-6.000 4.000 1,-7.000 4.000-2,-6.000 6.000-4,-6.000 7.000-3,-6.000 6.000-5,-7.000 6.000-4,-6.000 6.000-1,-6.000 7.000-2,-6.000 6.000-3,-10.000 1.000 1,-12.000-3.000 0,-13.000-3.000 2,-12.000-2.000 1,-7.000-3.000-1,1.000 1.000-5,-1.000-1.000-4,1.000 1.000-3,4.000-6.000-1,9.000-8.000 4,10.000-10.000 4,10.000-9.000 5,25.000-7.000 2,45.000-3.000 2,43.000-3.000 0,45.000-2.000 2,19.000-5.000-4,-3.000-2.000-7,-3.000-3.000-9,-2.000-3.000-7,-9.000-2.000-8,-12.000 0.000-7,-13.000 0.000-7,-12.000 0.000-7,-15.000 3.000-7,-15.000 6.000-8,-15.000 7.000-7,-16.000 6.000-9</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6"/>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34500.000 33450.000 999,'-133.000'-24.000'-45,"34.000"4.000"4,35.000 3.000 5,35.000 3.000 4</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2"/>
    </inkml:context>
    <inkml:brush xml:id="br0">
      <inkml:brushProperty name="width" value="0.0506551973521709" units="cm"/>
      <inkml:brushProperty name="height" value="0.0506551973521709" units="cm"/>
      <inkml:brushProperty name="color" value="#00bff3"/>
      <inkml:brushProperty name="ignorePressure" value="0"/>
    </inkml:brush>
  </inkml:definitions>
  <inkml:trace contextRef="#ctx0" brushRef="#br0">83000.000 3100.000 434,'-49.000'-19.000'4,"4.000"13.000"10,3.000 12.000 9,3.000 13.000 8,-4.000 15.000 7,-8.000 19.000 3,-10.000 19.000 3,-9.000 19.000 3,-5.000 15.000 0,0.000 13.000-4,0.000 12.000-4,0.000 13.000-3,1.000 4.000-5,4.000-3.000-4,3.000-3.000-5,3.000-2.000-4,9.000-11.000-2,16.000-15.000-2,15.000-15.000-1,17.000-16.000 0,19.000-19.000-9,26.000-22.000-13,24.000-22.000-16,26.000-21.000-14,16.000-26.000-7,10.000-28.000 2,10.000-28.000 1,9.000-27.000 2,-2.000-19.000 1,-12.000-5.000 4,-13.000-7.000 3,-12.000-5.000 3,-16.000 2.000 4,-19.000 13.000 4,-18.000 12.000 6,-19.000 13.000 3,-15.000 9.000 7,-8.000 6.000 6,-10.000 7.000 6,-9.000 6.000 7,-9.000 10.000 4,-5.000 17.000 4,-7.000 15.000 2,-5.000 16.000 2,-4.000 10.000 2,0.000 7.000-3,0.000 6.000-2,0.000 7.000-2,9.000 7.000-5,19.000 9.000-9,19.000 10.000-9,19.000 10.000-9,18.000-1.000-7,19.000-9.000-4,19.000-10.000-6,19.000-8.000-4,7.000-3.000-1,-3.000 7.000 3,-3.000 6.000 4,-2.000 7.000 3,-9.000 4.000 5,-12.000 3.000 5,-13.000 3.000 6,-12.000 4.000 6,-12.000 4.000 5,-8.000 6.000 4,-10.000 7.000 4,-9.000 6.000 4,-13.000 3.000 6,-16.000 0.000 9,-15.000 0.000 7,-15.000 0.000 10,-9.000-2.000 1,1.000-3.000-5,-1.000-3.000-3,1.000-2.000-5,5.000-6.000-5,14.000-6.000-5,11.000-6.000-5,14.000-6.000-5,7.000-4.000-2,3.000 1.000-1,3.000-1.000 0,4.000 1.000-1,8.000-4.000-3,17.000-6.000-8,15.000-6.000-8,16.000-6.000-7,13.000-6.000-7,14.000-2.000-5,11.000-3.000-6,14.000-3.000-5,3.000-4.000-2,-2.000-3.000 0,-3.000-3.000 1,-3.000-2.000 1,-4.000-6.000 1,-3.000-6.000 4,-3.000-6.000 3,-2.000-6.000 4,-11.000-6.000 1,-15.000-2.000 1,-15.000-3.000 1,-16.000-3.000 1,-13.000-6.000 1,-9.000-5.000 3,-10.000-7.000 2,-8.000-5.000 2,-11.000-3.000 3,-8.000 4.000 3,-10.000 3.000 2,-9.000 3.000 2,-5.000 4.000 2,0.000 7.000 3,0.000 6.000 1,0.000 7.000 3,3.000 5.000 0,6.000 7.000 0,7.000 6.000-1,6.000 7.000 0,3.000 8.000 13,0.000 14.000 23,0.000 11.000 24,0.000 14.000 25,1.000 11.000 3,4.000 14.000-16,3.000 11.000-15,3.000 14.000-18,-1.000 11.000-9,-2.000 14.000-5,-3.000 11.000-5,-3.000 14.000-4,-2.000 18.000-6,0.000 25.000-6,0.000 25.000-7,0.000 25.000-6,-2.000 14.000-5,-3.000 3.000-2,-3.000 3.000-2,-2.000 4.000-2,2.000-15.000-5,9.000-31.000-8,10.000-31.000-8,10.000-31.000-8,2.000-27.000-6,-3.000-22.000-7,-3.000-22.000-5,-2.000-21.000-5</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8"/>
    </inkml:context>
    <inkml:brush xml:id="br0">
      <inkml:brushProperty name="width" value="0.0416236966848373" units="cm"/>
      <inkml:brushProperty name="height" value="0.0416236966848373" units="cm"/>
      <inkml:brushProperty name="color" value="#00bff3"/>
      <inkml:brushProperty name="ignorePressure" value="0"/>
    </inkml:brush>
  </inkml:definitions>
  <inkml:trace contextRef="#ctx0" brushRef="#br0">27950.000 25150.000 528,'-27.000'126.000'108,"-3.000"4.000"-23,-3.000 3.000-22,-2.000 3.000-22,-6.000-1.000-14,-6.000-2.000-5,-6.000-3.000-6,-6.000-3.000-5,-1.000-7.000-3,7.000-9.000-2,6.000-10.000-2,7.000-8.000-1,4.000-12.000-3,3.000-12.000-2,3.000-13.000-2,4.000-12.000-4,10.000-21.000-6,19.000-28.000-13,19.000-28.000-12,19.000-27.000-12,10.000-22.000-4,4.000-11.000 7,3.000-14.000 6,3.000-11.000 7,1.000-6.000 5,1.000 4.000 5,-1.000 3.000 5,1.000 3.000 5,-6.000 10.000 5,-8.000 20.000 5,-10.000 18.000 5,-9.000 20.000 6,-5.000 11.000 6,0.000 7.000 11,0.000 6.000 10,0.000 7.000 9,-2.000 13.000 4,-3.000 22.000-3,-3.000 22.000-2,-2.000 23.000-3,-5.000 10.000-4,-2.000 0.000-3,-3.000 0.000-4,-3.000 0.000-4,-2.000 1.000-3,0.000 4.000-5,0.000 3.000-2,0.000 3.000-4,1.000-5.000-3,4.000-12.000-1,3.000-13.000-2,3.000-12.000-1,3.000-9.000 0,3.000-2.000 0,3.000-3.000 2,4.000-3.000 0,4.000-9.000 1,6.000-11.000-2,7.000-14.000-1,6.000-11.000-2,6.000-17.000 1,6.000-18.000 0,7.000-19.000 2,6.000-18.000 0,3.000-14.000 1,0.000-5.000-2,0.000-7.000-3,0.000-5.000 0,-5.000 0.000-2,-9.000 10.000-1,-10.000 10.000-1,-8.000 9.000 0,-11.000 10.000-3,-8.000 14.000-5,-10.000 11.000-3,-9.000 14.000-5,-9.000 18.000-11,-5.000 25.000-14,-7.000 25.000-16,-5.000 25.000-15,-3.000 7.000 0,4.000-8.000 13,3.000-10.000 16,3.000-9.000 13</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8"/>
    </inkml:context>
    <inkml:brush xml:id="br0">
      <inkml:brushProperty name="width" value="0.0419304706156254" units="cm"/>
      <inkml:brushProperty name="height" value="0.0419304706156254" units="cm"/>
      <inkml:brushProperty name="color" value="#00bff3"/>
      <inkml:brushProperty name="ignorePressure" value="0"/>
    </inkml:brush>
  </inkml:definitions>
  <inkml:trace contextRef="#ctx0" brushRef="#br0">29850.000 26200.000 524,'68.000'-49.000'24,"-11.000"4.000"1,-14.000 3.000 1,-11.000 3.000 3,-11.000-1.000 0,-5.000-2.000 0,-7.000-3.000-1,-5.000-3.000 0,-3.000-1.000-1,4.000 4.000-4,3.000 3.000-1,3.000 3.000-4,-4.000 3.000-1,-8.000 3.000-2,-10.000 3.000-2,-9.000 4.000-2,-7.000 4.000-2,-3.000 6.000 0,-3.000 7.000-1,-2.000 6.000 0,-6.000 7.000-2,-6.000 10.000-1,-6.000 10.000-2,-6.000 9.000-2,-6.000 9.000 1,-2.000 9.000 0,-3.000 10.000 1,-3.000 10.000 1,1.000 2.000 1,6.000-3.000 0,7.000-3.000 1,6.000-2.000-1,7.000-3.000 0,10.000 1.000-3,10.000-1.000-2,9.000 1.000-3,10.000-6.000-3,14.000-8.000-3,11.000-10.000-3,14.000-9.000-4,10.000-13.000-2,9.000-16.000-3,10.000-15.000-2,10.000-15.000-2,2.000-11.000-1,-3.000-2.000 1,-3.000-3.000 2,-2.000-3.000 1,-6.000 1.000 5,-6.000 6.000 4,-6.000 7.000 7,-6.000 6.000 5,-6.000 4.000 2,-2.000 4.000-2,-3.000 3.000-2,-3.000 3.000-1,-4.000 6.000 4,-3.000 9.000 12,-3.000 10.000 11,-2.000 10.000 11,-5.000 5.000 6,-2.000 4.000-3,-3.000 3.000 0,-3.000 3.000-2,-2.000 3.000-4,0.000 3.000-8,0.000 3.000-7,0.000 4.000-8</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9"/>
    </inkml:context>
    <inkml:brush xml:id="br0">
      <inkml:brushProperty name="width" value="0.0433512590825558" units="cm"/>
      <inkml:brushProperty name="height" value="0.0433512590825558" units="cm"/>
      <inkml:brushProperty name="color" value="#00bff3"/>
      <inkml:brushProperty name="ignorePressure" value="0"/>
    </inkml:brush>
  </inkml:definitions>
  <inkml:trace contextRef="#ctx0" brushRef="#br0">30350.000 26100.000 507,'28.000'-30.000'2,"6.000"-9.000"4,7.000-10.000 3,6.000-8.000 4,-1.000 2.000 4,-5.000 16.000 5,-7.000 15.000 3,-5.000 17.000 5,-3.000 8.000 0,4.000 4.000-3,3.000 3.000-2,3.000 3.000-3,-2.000 6.000-3,-6.000 9.000-2,-6.000 10.000-4,-6.000 10.000-3,-6.000 4.000-1,-2.000 0.000-1,-3.000 0.000 0,-3.000 0.000-1,-6.000 1.000-1,-5.000 4.000-4,-7.000 3.000-3,-5.000 3.000-3,2.000-4.000-4,13.000-8.000-3,12.000-10.000-4,13.000-9.000-4,13.000-16.000-1,17.000-22.000 3,15.000-22.000 3,16.000-21.000 2,12.000-17.000-2,9.000-8.000-6,10.000-10.000-6,10.000-9.000-8,-1.000-9.000-1,-9.000-5.000 3,-10.000-7.000 2,-8.000-5.000 3,-12.000 0.000 3,-12.000 10.000 5,-13.000 10.000 5,-12.000 9.000 5,-12.000 12.000 4,-8.000 16.000 0,-10.000 15.000 1,-9.000 17.000 2,-10.000 13.000 12,-9.000 13.000 22,-10.000 12.000 23,-8.000 13.000 23,-4.000 9.000 5,3.000 6.000-15,3.000 7.000-14,4.000 6.000-13,1.000 7.000-10,0.000 10.000-6,0.000 10.000-4,0.000 9.000-5,3.000-1.000-3,6.000-8.000 0,7.000-10.000 0,6.000-9.000 0,3.000-7.000-3,0.000-3.000-3,0.000-3.000-4,0.000-2.000-3,3.000-5.000-3,6.000-2.000-1,7.000-3.000-3,6.000-3.000 0,4.000-1.000-3,4.000 4.000 0,3.000 3.000-2,3.000 3.000 0,-7.000 3.000-2,-15.000 3.000 1,-15.000 3.000-1,-16.000 4.000 0,-15.000 2.000 0,-11.000 4.000-1,-14.000 3.000 0,-11.000 3.000-1,-4.000-2.000-2,6.000-6.000-4,7.000-6.000-2,6.000-6.000-4,7.000-13.000-5,10.000-19.000-7,10.000-18.000-7,9.000-19.000-6</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3:59"/>
    </inkml:context>
    <inkml:brush xml:id="br0">
      <inkml:brushProperty name="width" value="0.0441881343722343" units="cm"/>
      <inkml:brushProperty name="height" value="0.0441881343722343" units="cm"/>
      <inkml:brushProperty name="color" value="#00bff3"/>
      <inkml:brushProperty name="ignorePressure" value="0"/>
    </inkml:brush>
  </inkml:definitions>
  <inkml:trace contextRef="#ctx0" brushRef="#br0">32750.000 25300.000 497,'-4.000'98.000'59,"-5.000"-3.000"-3,-7.000-3.000-1,-5.000-2.000-2,-1.000-5.000-4,6.000-2.000-6,7.000-3.000-7,6.000-3.000-6,3.000-4.000-4,0.000-3.000-3,0.000-3.000-3,0.000-2.000-3,4.000-8.000-3,10.000-8.000-4,10.000-10.000-2,9.000-9.000-5,7.000-20.000-3,7.000-27.000-7,6.000-28.000-6,7.000-28.000-6,0.000-18.000-4,-2.000-6.000-4,-3.000-6.000-3,-3.000-6.000-3,-7.000 1.000 1,-9.000 9.000 3,-10.000 10.000 4,-8.000 10.000 4,-11.000 4.000 4,-8.000 0.000 4,-10.000 0.000 5,-9.000 0.000 3,-7.000 9.000 2,-3.000 19.000-2,-3.000 19.000-1,-2.000 19.000-1,-3.000 16.000-2,1.000 17.000-3,-1.000 15.000-2,1.000 16.000-4,4.000 4.000 0,9.000-6.000 1,10.000-6.000 0,10.000-6.000 2,7.000-7.000-2,6.000-6.000-3,7.000-6.000-3,6.000-6.000-3,7.000-6.000 1,10.000-2.000 5,10.000-3.000 5,9.000-3.000 5,1.000-2.000 3,-6.000 0.000 4,-6.000 0.000 3,-6.000 0.000 2,-6.000 4.000 5,-2.000 10.000 8,-3.000 10.000 7,-3.000 9.000 7,-6.000 7.000 5,-5.000 7.000 2,-7.000 6.000 1,-5.000 7.000 2,-6.000 0.000 0,-3.000-2.000-5,-3.000-3.000-3,-2.000-3.000-4,-1.000-4.000-4,3.000-3.000-4,3.000-3.000-4,4.000-2.000-4,7.000 0.000-3,13.000 7.000 0,12.000 6.000-1,13.000 7.000-1,2.000 0.000-1,-5.000-2.000 0,-7.000-3.000-1,-5.000-3.000-1,-6.000 1.000 1,-3.000 6.000 0,-3.000 7.000 1,-2.000 6.000 2,-6.000 4.000-1,-6.000 4.000 0,-6.000 3.000 0,-6.000 3.000 0,-12.000 6.000-5,-15.000 9.000-7,-15.000 10.000-7,-16.000 10.000-8,-8.000-3.000-4,0.000-11.000 1,0.000-14.000 0,0.000-11.000 0,4.000-12.000-5,10.000-9.000-11,10.000-10.000-11,9.000-8.000-12</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0"/>
    </inkml:context>
    <inkml:brush xml:id="br0">
      <inkml:brushProperty name="width" value="0.0408728756010532" units="cm"/>
      <inkml:brushProperty name="height" value="0.0408728756010532" units="cm"/>
      <inkml:brushProperty name="color" value="#00bff3"/>
      <inkml:brushProperty name="ignorePressure" value="0"/>
    </inkml:brush>
  </inkml:definitions>
  <inkml:trace contextRef="#ctx0" brushRef="#br0">37900.000 24900.000 538,'-52.000'81.000'77,"-3.000"13.000"-7,-3.000 12.000-7,-2.000 13.000-8,-3.000 2.000-8,1.000-5.000-6,-1.000-7.000-7,1.000-5.000-7,-1.000-3.000-6,1.000 4.000-7,-1.000 3.000-5,1.000 3.000-5,4.000-7.000-8,9.000-15.000-6,10.000-15.000-8,10.000-16.000-7,18.000-27.000-12,28.000-37.000-16,28.000-38.000-15,29.000-37.000-16,5.000-12.000 0,-15.000 17.000 19,-15.000 15.000 16,-16.000 16.000 19</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0"/>
    </inkml:context>
    <inkml:brush xml:id="br0">
      <inkml:brushProperty name="width" value="0.0441518537700176" units="cm"/>
      <inkml:brushProperty name="height" value="0.0441518537700176" units="cm"/>
      <inkml:brushProperty name="color" value="#00bff3"/>
      <inkml:brushProperty name="ignorePressure" value="0"/>
    </inkml:brush>
  </inkml:definitions>
  <inkml:trace contextRef="#ctx0" brushRef="#br0">37550.000 25750.000 498,'68.000'-157.000'1,"-11.000"39.000"6,-14.000 36.000 5,-11.000 39.000 6,-6.000 30.000 8,4.000 26.000 12,3.000 24.000 11,3.000 26.000 13,-4.000 15.000 0,-8.000 6.000-9,-10.000 7.000-9,-9.000 6.000-10,-4.000-2.000-6,4.000-9.000-5,3.000-10.000-5,3.000-8.000-3,6.000-14.000-6,9.000-15.000-6,10.000-15.000-7,10.000-16.000-6,8.000-23.000-2,10.000-27.000 1,10.000-28.000 0,9.000-28.000 2,2.000-17.000 0,-2.000-2.000-1,-3.000-3.000 0,-3.000-3.000 0,-9.000 7.000-4,-11.000 19.000-6,-14.000 19.000-7,-11.000 19.000-7,-9.000 18.000-6,-3.000 19.000-4,-3.000 19.000-4,-2.000 19.000-6,-6.000 9.000 2,-6.000 0.000 7,-6.000 0.000 7,-6.000 0.000 8</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1"/>
    </inkml:context>
    <inkml:brush xml:id="br0">
      <inkml:brushProperty name="width" value="0.0493319258093834" units="cm"/>
      <inkml:brushProperty name="height" value="0.0493319258093834" units="cm"/>
      <inkml:brushProperty name="color" value="#00bff3"/>
      <inkml:brushProperty name="ignorePressure" value="0"/>
    </inkml:brush>
  </inkml:definitions>
  <inkml:trace contextRef="#ctx0" brushRef="#br0">39650.000 25900.000 445,'0.000'-96.000'58,"0.000"10.000"-12,0.000 10.000-12,0.000 9.000-11,0.000 7.000-7,0.000 7.000-2,0.000 6.000-2,0.000 7.000-2,-11.000 13.000 0,-22.000 22.000 3,-22.000 22.000 2,-21.000 23.000 3,-10.000 14.000 2,3.000 10.000-1,3.000 10.000 0,4.000 9.000 0,4.000 2.000-2,6.000-2.000-2,7.000-3.000-3,6.000-3.000-3,7.000-6.000-3,10.000-5.000-2,10.000-7.000-3,9.000-5.000-4,6.000-6.000-2,3.000-3.000-3,3.000-3.000-3,4.000-2.000-3,8.000-11.000-1,17.000-15.000-3,15.000-15.000-1,16.000-16.000-1,12.000-15.000-2,9.000-11.000 0,10.000-14.000-1,10.000-11.000 0,2.000-6.000-1,-3.000 4.000 1,-3.000 3.000 0,-2.000 3.000 1,-8.000 4.000 2,-8.000 7.000 4,-10.000 6.000 3,-9.000 7.000 5,-13.000 11.000 6,-16.000 20.000 6,-15.000 18.000 8,-15.000 20.000 7,-7.000 10.000 7,3.000 3.000 8,3.000 3.000 8,4.000 4.000 7,7.000-3.000-1,13.000-5.000-10,12.000-7.000-10,13.000-5.000-9,7.000-9.000-8,4.000-9.000-5,3.000-10.000-4,3.000-8.000-6,4.000-11.000-5,7.000-8.000-7,6.000-10.000-5,7.000-9.000-7,-1.000-10.000-4,-6.000-9.000-2,-6.000-10.000-1,-6.000-8.000-2,-7.000-4.000 2,-6.000 3.000 5,-6.000 3.000 4,-6.000 4.000 6,-9.000 5.000 2,-8.000 10.000 2,-10.000 10.000 1,-9.000 9.000 2,-7.000 20.000 16,-3.000 31.000 32,-3.000 32.000 32,-2.000 31.000 32,-3.000 15.000 5,1.000 1.000-21,-1.000-1.000-23,1.000 1.000-21,-4.000-1.000-15,-6.000 1.000-6,-6.000-1.000-6,-6.000 1.000-6,-2.000-4.000-7,3.000-6.000-6,3.000-6.000-7,4.000-6.000-6,5.000-20.000-11,10.000-30.000-18,10.000-32.000-17,9.000-30.000-18,7.000-17.000-1,7.000 1.000 13,6.000-1.000 12,7.000 1.000 15,2.000 2.000 9,1.000 7.000 8,-1.000 6.000 7,1.000 7.000 7,1.000 7.000 10,3.000 9.000 12,3.000 10.000 13,4.000 10.000 11,1.000 4.000 8,0.000 0.000 2,0.000 0.000 2,0.000 0.000 3,0.000 0.000-7,0.000 0.000-13,0.000 0.000-15,0.000 0.000-14</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1"/>
    </inkml:context>
    <inkml:brush xml:id="br0">
      <inkml:brushProperty name="width" value="0.0462920367717743" units="cm"/>
      <inkml:brushProperty name="height" value="0.0462920367717743" units="cm"/>
      <inkml:brushProperty name="color" value="#00bff3"/>
      <inkml:brushProperty name="ignorePressure" value="0"/>
    </inkml:brush>
  </inkml:definitions>
  <inkml:trace contextRef="#ctx0" brushRef="#br0">41850.000 25050.000 475,'-2.000'121.000'135,"-3.000"-5.000"-29,-3.000-7.000-30,-2.000-5.000-28,-5.000-1.000-17,-2.000 6.000-5,-3.000 7.000-3,-3.000 6.000-5,-2.000 1.000-3,0.000-3.000 0,0.000-3.000-1,0.000-2.000-1,1.000-9.000-8,4.000-12.000-16,3.000-13.000-14,3.000-12.000-15</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1"/>
    </inkml:context>
    <inkml:brush xml:id="br0">
      <inkml:brushProperty name="width" value="0.0484227947890759" units="cm"/>
      <inkml:brushProperty name="height" value="0.0484227947890759" units="cm"/>
      <inkml:brushProperty name="color" value="#00bff3"/>
      <inkml:brushProperty name="ignorePressure" value="0"/>
    </inkml:brush>
  </inkml:definitions>
  <inkml:trace contextRef="#ctx0" brushRef="#br0">42900.000 25100.000 454,'-4.000'-46.000'2,"-5.000"10.000"6,-7.000 10.000 4,-5.000 9.000 6,-8.000 17.000 9,-5.000 25.000 16,-7.000 25.000 14,-5.000 25.000 16,-3.000 10.000 0,4.000-2.000-11,3.000-3.000-13,3.000-3.000-13,6.000-4.000-9,9.000-3.000-4,10.000-3.000-6,10.000-2.000-5,8.000-3.000-5,10.000 1.000-8,10.000-1.000-7,9.000 1.000-8,2.000-4.000-3,-2.000-6.000-1,-3.000-6.000-1,-3.000-6.000-1,-4.000-4.000 0,-3.000 1.000 1,-3.000-1.000 3,-2.000 1.000 1,-14.000 2.000 1,-21.000 7.000 2,-22.000 6.000 1,-22.000 7.000 1,-15.000 2.000 0,-5.000 1.000 1,-7.000-1.000 0,-5.000 1.000 0,-4.000-4.000 1,0.000-6.000-2,0.000-6.000-1,0.000-6.000 0,7.000-9.000-3,17.000-8.000-4,15.000-10.000-5,16.000-9.000-4,10.000-9.000-3,7.000-5.000 0,6.000-7.000-1,7.000-5.000-1</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02"/>
    </inkml:context>
    <inkml:brush xml:id="br0">
      <inkml:brushProperty name="width" value="0.051898505538702" units="cm"/>
      <inkml:brushProperty name="height" value="0.051898505538702" units="cm"/>
      <inkml:brushProperty name="color" value="#00bff3"/>
      <inkml:brushProperty name="ignorePressure" value="0"/>
    </inkml:brush>
  </inkml:definitions>
  <inkml:trace contextRef="#ctx0" brushRef="#br0">43250.000 25750.000 423,'18.000'28.000'19,"-11.000"6.000"9,-14.000 7.000 9,-11.000 6.000 9,-7.000 4.000 3,0.000 4.000-1,0.000 3.000-1,0.000 3.000-2,3.000 3.000-3,6.000 3.000-5,7.000 3.000-4,6.000 4.000-5,9.000-7.000-6,13.000-16.000-8,12.000-15.000-7,13.000-15.000-8,10.000-20.000-9,10.000-21.000-10,10.000-22.000-10,9.000-22.000-9,4.000-15.000-5,1.000-5.000 3,-1.000-7.000 2,1.000-5.000 2,-9.000 0.000 4,-15.000 10.000 4,-15.000 10.000 6,-16.000 9.000 5,-13.000 9.000 2,-9.000 9.000 2,-10.000 10.000 1,-8.000 10.000 0,-11.000 7.000 7,-8.000 6.000 9,-10.000 7.000 10,-9.000 6.000 10,-9.000 10.000 6,-5.000 17.000-1,-7.000 15.000 0,-5.000 16.000 1,3.000 4.000-3,17.000-6.000-3,15.000-6.000-3,16.000-6.000-5,18.000-4.000-3,22.000 1.000-4,22.000-1.000-5,23.000 1.000-3,6.000-1.000-4,-5.000 1.000 0,-7.000-1.000-1,-5.000 1.000 0,-8.000 2.000 0,-5.000 7.000 2,-7.000 6.000 2,-5.000 7.000 2,-8.000 4.000 3,-5.000 3.000 3,-7.000 3.000 3,-5.000 4.000 2,-4.000-1.000 2,0.000-3.000 0,0.000-3.000-1,0.000-2.000 0,3.000-6.000 2,6.000-6.000 3,7.000-6.000 4,6.000-6.000 4,3.000-4.000 0,0.000 1.000-2,0.000-1.000-3,0.000 1.000-3,-10.000 12.000-8,-18.000 25.000-16,-19.000 25.000-14,-18.000 25.000-15,-20.000 10.000-5,-18.000-2.000 7,-19.000-3.000 5,-18.000-3.000 6,-1.000-13.000 0,19.000-22.000-5,19.000-22.000-5,19.000-21.000-5,7.000-12.000-6,-3.000 1.000-4,-3.000-1.000-5,-2.000 1.000-5</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2"/>
    </inkml:context>
    <inkml:brush xml:id="br0">
      <inkml:brushProperty name="width" value="0.0372890420258045" units="cm"/>
      <inkml:brushProperty name="height" value="0.0372890420258045" units="cm"/>
      <inkml:brushProperty name="color" value="#00bff3"/>
      <inkml:brushProperty name="ignorePressure" value="0"/>
    </inkml:brush>
  </inkml:definitions>
  <inkml:trace contextRef="#ctx0" brushRef="#br0">84400.000 1900.000 589,'46.000'-68.000'0,"-5.000"17.000"0,-7.000 15.000 0,-5.000 16.000 0,3.000 4.000 8,17.000-6.000 13,15.000-6.000 16,16.000-6.000 13,1.000 1.000 4,-12.000 9.000-8,-13.000 10.000-8,-12.000 10.000-8,-4.000 7.000-4,7.000 6.000-3,6.000 7.000-1,7.000 6.000-3,-4.000 7.000-3,-12.000 10.000-4,-13.000 10.000-5,-12.000 9.000-5,-15.000 9.000-5,-15.000 9.000-4,-15.000 10.000-4,-16.000 10.000-5,-13.000 4.000-1,-9.000 0.000 0,-10.000 0.000 1,-8.000 0.000 2,0.000-8.000-1,14.000-16.000 0,11.000-15.000 0,14.000-15.000 0,13.000-14.000 2,16.000-8.000 6,15.000-10.000 5,17.000-9.000 5,16.000-5.000-1,19.000 0.000-7,19.000 0.000-8,19.000 0.000-7,4.000-2.000-5,-9.000-3.000-2,-10.000-3.000-4,-8.000-2.000-1,-11.000-5.000-2,-8.000-2.000 1,-10.000-3.000 1,-9.000-3.000 1</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0"/>
    </inkml:context>
    <inkml:brush xml:id="br0">
      <inkml:brushProperty name="width" value="0.0461838766932487" units="cm"/>
      <inkml:brushProperty name="height" value="0.0461838766932487" units="cm"/>
      <inkml:brushProperty name="color" value="#00bff3"/>
      <inkml:brushProperty name="ignorePressure" value="0"/>
    </inkml:brush>
  </inkml:definitions>
  <inkml:trace contextRef="#ctx0" brushRef="#br0">15000.000 29750.000 476,'-115.000'45.000'0,"23.000"-9.000"0,22.000-10.000 0,22.000-8.000 0,5.000 0.000 7,-8.000 14.000 15,-10.000 11.000 14,-9.000 14.000 14,9.000-1.000 6,28.000-12.000-3,28.000-13.000-4,29.000-12.000-4,27.000-16.000-4,29.000-19.000-5,28.000-18.000-7,28.000-19.000-5,17.000-12.000-6,6.000-2.000-6,7.000-3.000-5,6.000-3.000-7,-2.000 2.000-4,-9.000 10.000-5,-10.000 10.000-4,-8.000 9.000-6,-17.000 7.000-4,-21.000 7.000-7,-22.000 6.000-6,-22.000 7.000-7,-24.000 5.000-4,-24.000 7.000-4,-26.000 6.000-3,-24.000 7.000-3,-15.000-4.000 2,-3.000-12.000 11,-3.000-13.000 10,-2.000-12.000 10,-3.000-9.000 7,1.000-2.000 3,-1.000-3.000 5,1.000-3.000 3,2.000-1.000 3,7.000 4.000 4,6.000 3.000 2,7.000 3.000 3,4.000 6.000 4,3.000 9.000 5,3.000 10.000 7,4.000 10.000 5,2.000 16.000 8,4.000 26.000 10,3.000 24.000 11,3.000 26.000 10,1.000 19.000 1,1.000 17.000-11,-1.000 15.000-10,1.000 16.000-9,-1.000 12.000-8,1.000 9.000-3,-1.000 10.000-4,1.000 10.000-3,-1.000 4.000-5,1.000 0.000-3,-1.000 0.000-5,1.000 0.000-4,1.000-15.000-1,3.000-27.000 0,3.000-28.000 2,4.000-28.000 1,8.000-32.000-3,17.000-34.000-11,15.000-35.000-8,16.000-33.000-9,10.000-39.000-6,7.000-40.000-4,6.000-40.000-2,7.000-41.000-4,-1.000-27.000 1,-6.000-12.000 5,-6.000-13.000 4,-6.000-12.000 3,-10.000 16.000 6,-12.000 48.000 4,-13.000 47.000 4,-12.000 47.000 6,-7.000 26.000-3,1.000 6.000-7,-1.000 7.000-9,1.000 6.000-7</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1"/>
    </inkml:context>
    <inkml:brush xml:id="br0">
      <inkml:brushProperty name="width" value="0.0437644869089127" units="cm"/>
      <inkml:brushProperty name="height" value="0.0437644869089127" units="cm"/>
      <inkml:brushProperty name="color" value="#00bff3"/>
      <inkml:brushProperty name="ignorePressure" value="0"/>
    </inkml:brush>
  </inkml:definitions>
  <inkml:trace contextRef="#ctx0" brushRef="#br0">16500.000 28300.000 502,'25.000'-72.000'0,"0.000"6.000"0,0.000 7.000 0,0.000 6.000 0,0.000 7.000 4,0.000 10.000 7,0.000 10.000 7,0.000 9.000 8,-2.000 10.000 4,-3.000 14.000 2,-3.000 11.000 1,-2.000 14.000 2,-3.000 11.000 2,1.000 14.000 1,-1.000 11.000 3,1.000 14.000 1,-1.000 5.000-2,1.000 1.000-9,-1.000-1.000-8,1.000 1.000-8,-1.000-7.000-8,1.000-12.000-9,-1.000-13.000-9,1.000-12.000-8,7.000-12.000-4,16.000-8.000 4,15.000-10.000 4,17.000-9.000 2,10.000-16.000-5,6.000-22.000-17,7.000-22.000-15,6.000-21.000-16,1.000-17.000-4,-3.000-8.000 12,-3.000-10.000 9,-2.000-9.000 11,-9.000 1.000 9,-12.000 13.000 5,-13.000 12.000 8,-12.000 13.000 6,-10.000 13.000 7,-6.000 17.000 7,-6.000 15.000 7,-6.000 16.000 7,-7.000 12.000 6,-6.000 9.000 6,-6.000 10.000 6,-6.000 10.000 6,-9.000 13.000 2,-8.000 19.000-2,-10.000 19.000 0,-9.000 19.000-1,-9.000 12.000-5,-5.000 6.000-7,-7.000 7.000-8,-5.000 6.000-7,-6.000 1.000-4,-3.000-3.000-3,-3.000-3.000-3,-2.000-2.000-2,0.000-6.000-4,7.000-6.000-6,6.000-6.000-6,7.000-6.000-6,5.000-9.000-4,7.000-8.000-1,6.000-10.000-3,7.000-9.000-1,8.000-9.000 4,14.000-5.000 11,11.000-7.000 10,14.000-5.000 11,10.000-8.000 6,9.000-5.000 2,10.000-7.000 1,10.000-5.000 2,7.000-14.000-3,6.000-18.000-8,7.000-19.000-7,6.000-18.000-8,3.000-7.000-3,0.000 6.000 0,0.000 7.000 0,0.000 6.000 1,-5.000 7.000 2,-9.000 10.000 1,-10.000 10.000 3,-8.000 9.000 3,-15.000 17.000 4,-19.000 25.000 9,-18.000 25.000 7,-19.000 25.000 9,-13.000 12.000 2,-6.000 1.000-3,-6.000-1.000-3,-6.000 1.000-3,-2.000-4.000-3,3.000-6.000-6,3.000-6.000-5,4.000-6.000-6,2.000-9.000-4,4.000-8.000-7,3.000-10.000-5,3.000-9.000-5,1.000-2.000-6,1.000 6.000-7,-1.000 7.000-6,1.000 6.000-7,2.000 1.000 3,7.000-3.000 15,6.000-3.000 12,7.000-2.000 14,2.000-5.000 7,1.000-2.000 3,-1.000-3.000 3,1.000-3.000 2,-3.000-1.000 7,-2.000 4.000 12,-3.000 3.000 11,-3.000 3.000 12,-1.000 7.000-1,4.000 14.000-10,3.000 11.000-11,3.000 14.000-12,1.000 5.000-6,1.000 1.000-4,-1.000-1.000-3,1.000 1.000-3,1.000-6.000-2,3.000-8.000-1,3.000-10.000 0,4.000-9.000 0,7.000-20.000-4,13.000-27.000-7,12.000-28.000-7,13.000-28.000-6,6.000-13.000-3,0.000 3.000 1,0.000 3.000 1,0.000 4.000 2,-2.000 5.000 4,-3.000 10.000 7,-3.000 10.000 7,-2.000 9.000 7,-8.000 10.000 5,-8.000 14.000 5,-10.000 11.000 4,-9.000 14.000 3,-5.000 5.000 2,0.000 1.000-2,0.000-1.000-2,0.000 1.000-1,-4.000 1.000-4,-5.000 3.000-3,-7.000 3.000-4,-5.000 4.000-5,-4.000-3.000-1,0.000-5.000-1,0.000-7.000 1,0.000-5.000-2,3.000-12.000-6,6.000-16.000-14,7.000-15.000-13,6.000-15.000-13,9.000-12.000-5,13.000-6.000 8,12.000-6.000 5,13.000-6.000 7,7.000 1.000 5,4.000 9.000 3,3.000 10.000 3,3.000 10.000 4,-1.000 7.000 2,-2.000 6.000-2,-3.000 7.000 1,-3.000 6.000-2,-6.000 3.000 1,-5.000 0.000 0,-7.000 0.000 0,-5.000 0.000 1,-6.000 1.000 0,-3.000 4.000-1,-3.000 3.000 0,-2.000 3.000-1</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2"/>
    </inkml:context>
    <inkml:brush xml:id="br0">
      <inkml:brushProperty name="width" value="0.0483002103865147" units="cm"/>
      <inkml:brushProperty name="height" value="0.0483002103865147" units="cm"/>
      <inkml:brushProperty name="color" value="#00bff3"/>
      <inkml:brushProperty name="ignorePressure" value="0"/>
    </inkml:brush>
  </inkml:definitions>
  <inkml:trace contextRef="#ctx0" brushRef="#br0">18150.000 30850.000 455,'-38.000'21.000'43,"26.000"-5.000"0,24.000-7.000 1,26.000-5.000 1,21.000-12.000-3,19.000-16.000-7,19.000-15.000-5,19.000-15.000-7,9.000-7.000-4,0.000 3.000-4,0.000 3.000-3,0.000 4.000-5,-5.000 5.000-2,-9.000 10.000-5,-10.000 10.000-3,-8.000 9.000-3,-11.000 4.000-5,-8.000 1.000-6,-10.000-1.000-5,-9.000 1.000-6,-15.000-6.000-5,-18.000-8.000-8,-19.000-10.000-7,-18.000-9.000-6,-17.000-9.000 1,-11.000-5.000 10,-14.000-7.000 9,-11.000-5.000 10,-7.000-3.000 7,0.000 4.000 5,0.000 3.000 3,0.000 3.000 5,3.000 4.000 4,6.000 7.000 5,7.000 6.000 6,6.000 7.000 4,6.000 7.000 3,6.000 9.000 2,7.000 10.000 2,6.000 10.000 2,9.000 14.000 5,13.000 23.000 6,12.000 22.000 6,13.000 22.000 7,6.000 13.000 2,0.000 7.000-3,0.000 6.000-3,0.000 7.000-3,-4.000 7.000-4,-5.000 9.000-4,-7.000 10.000-5,-5.000 10.000-5,-9.000 2.000-3,-9.000-3.000-4,-10.000-3.000-2,-8.000-2.000-4,-9.000-9.000-3,-6.000-12.000-5,-6.000-13.000-3,-6.000-12.000-4,-4.000-12.000-8,1.000-8.000-10,-1.000-10.000-11,1.000-9.000-10,2.000-12.000-11,7.000-11.000-9,6.000-14.000-9,7.000-11.000-9</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2"/>
    </inkml:context>
    <inkml:brush xml:id="br0">
      <inkml:brushProperty name="width" value="0.0440792329609394" units="cm"/>
      <inkml:brushProperty name="height" value="0.0440792329609394" units="cm"/>
      <inkml:brushProperty name="color" value="#00bff3"/>
      <inkml:brushProperty name="ignorePressure" value="0"/>
    </inkml:brush>
  </inkml:definitions>
  <inkml:trace contextRef="#ctx0" brushRef="#br0">19800.000 31300.000 499,'50.000'1.000'8,"0.000"4.000"17,0.000 3.000 16,0.000 3.000 16,1.000 6.000 8,4.000 9.000-2,3.000 10.000-1,3.000 10.000-3,-1.000 2.000-7,-2.000-3.000-15,-3.000-3.000-14,-3.000-2.000-15,-7.000-3.000-11,-9.000 1.000-11,-10.000-1.000-10,-8.000 1.000-9,-9.000-1.000-13,-6.000 1.000-14,-6.000-1.000-13,-6.000 1.000-14</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3"/>
    </inkml:context>
    <inkml:brush xml:id="br0">
      <inkml:brushProperty name="width" value="0.0433867052197456" units="cm"/>
      <inkml:brushProperty name="height" value="0.0433867052197456" units="cm"/>
      <inkml:brushProperty name="color" value="#00bff3"/>
      <inkml:brushProperty name="ignorePressure" value="0"/>
    </inkml:brush>
  </inkml:definitions>
  <inkml:trace contextRef="#ctx0" brushRef="#br0">24500.000 29400.000 507,'20.000'92.000'111,"-9.000"-16.000"-24,-10.000-15.000-22,-8.000-15.000-24,-11.000 2.000-11,-8.000 22.000-1,-10.000 22.000 0,-9.000 23.000 0,-10.000 16.000-4,-9.000 13.000-5,-10.000 12.000-6,-8.000 13.000-5,-4.000-1.000-5,3.000-11.000-5,3.000-14.000-4,4.000-11.000-4,7.000-15.000-7,13.000-16.000-10,12.000-15.000-10,13.000-15.000-10,13.000-20.000-7,17.000-21.000-7,15.000-22.000-6,16.000-22.000-6</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3"/>
    </inkml:context>
    <inkml:brush xml:id="br0">
      <inkml:brushProperty name="width" value="0.0442468374967575" units="cm"/>
      <inkml:brushProperty name="height" value="0.0442468374967575" units="cm"/>
      <inkml:brushProperty name="color" value="#00bff3"/>
      <inkml:brushProperty name="ignorePressure" value="0"/>
    </inkml:brush>
  </inkml:definitions>
  <inkml:trace contextRef="#ctx0" brushRef="#br0">24550.000 29750.000 497,'25.000'-24.000'3,"0.000"4.000"5,0.000 3.000 6,0.000 3.000 6,-2.000 6.000 4,-3.000 9.000 5,-3.000 10.000 3,-2.000 10.000 5,-3.000 11.000 1,1.000 17.000 0,-1.000 15.000-1,1.000 16.000 0,1.000 10.000-2,3.000 7.000-5,3.000 6.000-4,4.000 7.000-4,-1.000 0.000-4,-3.000-2.000-5,-3.000-3.000-3,-2.000-3.000-5,-1.000-9.000-1,3.000-11.000 0,3.000-14.000 0,4.000-11.000 0,4.000-15.000 0,6.000-16.000-1,7.000-15.000-1,6.000-15.000-1,7.000-26.000-1,10.000-34.000-2,10.000-35.000-2,9.000-33.000-3,2.000-20.000-2,-2.000-3.000 0,-3.000-3.000-1,-3.000-2.000 0,-7.000 3.000-2,-9.000 14.000-1,-10.000 11.000-1,-8.000 14.000-1,-12.000 14.000-4,-12.000 20.000-9,-13.000 18.000-8,-12.000 20.000-9,-9.000 17.000-4,-2.000 20.000-3,-3.000 18.000-3,-3.000 20.000-3</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4"/>
    </inkml:context>
    <inkml:brush xml:id="br0">
      <inkml:brushProperty name="width" value="0.0496927760541439" units="cm"/>
      <inkml:brushProperty name="height" value="0.0496927760541439" units="cm"/>
      <inkml:brushProperty name="color" value="#00bff3"/>
      <inkml:brushProperty name="ignorePressure" value="0"/>
    </inkml:brush>
  </inkml:definitions>
  <inkml:trace contextRef="#ctx0" brushRef="#br0">27000.000 30250.000 442,'0.000'-52.000'3,"0.000"-3.000"4,0.000-3.000 6,0.000-2.000 5,0.000 0.000 4,0.000 7.000 2,0.000 6.000 2,0.000 7.000 3,-5.000 8.000 2,-9.000 14.000 1,-10.000 11.000 2,-8.000 14.000 2,-9.000 16.000-2,-6.000 22.000-4,-6.000 22.000-4,-6.000 23.000-5,-2.000 10.000-3,3.000 0.000-2,3.000 0.000-2,4.000 0.000-1,1.000 3.000-3,0.000 6.000 0,0.000 7.000-1,0.000 6.000-1,4.000-8.000-1,10.000-22.000 1,10.000-22.000 0,9.000-21.000 0,13.000-17.000-9,20.000-8.000-21,18.000-10.000-19,20.000-9.000-21,6.000-10.000-5,-2.000-9.000 10,-3.000-10.000 10,-3.000-8.000 10,-4.000-3.000 8,-3.000 7.000 8,-3.000 6.000 8,-2.000 7.000 7,-5.000 4.000 7,-2.000 3.000 3,-3.000 3.000 6,-3.000 4.000 4,4.000-6.000 6,13.000-11.000 8,12.000-14.000 6,13.000-11.000 9,7.000-12.000-4,4.000-9.000-13,3.000-10.000-13,3.000-8.000-14,-2.000-3.000-8,-6.000 7.000-3,-6.000 6.000-3,-6.000 7.000-4,-9.000 7.000 0,-8.000 9.000 3,-10.000 10.000 2,-9.000 10.000 4,-9.000 14.000 11,-5.000 23.000 19,-7.000 22.000 20,-5.000 22.000 19,-4.000 10.000 3,0.000 1.000-13,0.000-1.000-12,0.000 1.000-13,-2.000 2.000-8,-3.000 7.000-5,-3.000 6.000-4,-2.000 7.000-5,-3.000 0.000-3,1.000-2.000-4,-1.000-3.000-3,1.000-3.000-5,-1.000-6.000-3,1.000-5.000-5,-1.000-7.000-5,1.000-5.000-4,4.000-23.000-8,9.000-37.000-9,10.000-38.000-10,10.000-37.000-9,4.000-16.000 1,0.000 6.000 13,0.000 7.000 13,0.000 6.000 12,1.000 7.000 13,4.000 10.000 10,3.000 10.000 10,3.000 9.000 12,1.000 6.000 6,1.000 3.000 0,-1.000 3.000 2,1.000 4.000 1,2.000 5.000 1,7.000 10.000-1,6.000 10.000 0,7.000 9.000 0,-3.000 6.000-5,-8.000 3.000-10,-10.000 3.000-9,-9.000 4.000-10,-4.000-14.000-12,4.000-27.000-17,3.000-28.000-15,3.000-28.000-16,-2.000-13.000-1,-6.000 3.000 15,-6.000 3.000 16,-6.000 4.000 14,-4.000 2.000 10,1.000 4.000 4,-1.000 3.000 4,1.000 3.000 5,-1.000 7.000 3,1.000 14.000 5,-1.000 11.000 4,1.000 14.000 4,-1.000 8.000 11,1.000 7.000 15,-1.000 6.000 16,1.000 7.000 17,-3.000 11.000 1,-2.000 20.000-13,-3.000 18.000-13,-3.000 20.000-13,-4.000 13.000-8,-3.000 9.000-3,-3.000 10.000-3,-2.000 10.000-3,-3.000 4.000-4,1.000 0.000-5,-1.000 0.000-6,1.000 0.000-4,1.000-5.000-8,3.000-9.000-7,3.000-10.000-8,4.000-8.000-8,5.000-17.000-10,10.000-21.000-10,10.000-22.000-12,9.000-22.000-10,2.000-15.000-1,-2.000-5.000 12,-3.000-7.000 12,-3.000-5.000 11</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4"/>
    </inkml:context>
    <inkml:brush xml:id="br0">
      <inkml:brushProperty name="width" value="0.0470733754336834" units="cm"/>
      <inkml:brushProperty name="height" value="0.0470733754336834" units="cm"/>
      <inkml:brushProperty name="color" value="#00bff3"/>
      <inkml:brushProperty name="ignorePressure" value="0"/>
    </inkml:brush>
  </inkml:definitions>
  <inkml:trace contextRef="#ctx0" brushRef="#br0">29600.000 29800.000 467,'23.000'-27.000'2,"-3.000"-3.000"4,-3.000-3.000 5,-2.000-2.000 3,-8.000 6.000 10,-8.000 20.000 14,-10.000 18.000 14,-9.000 20.000 15,-7.000 16.000 1,-3.000 16.000-10,-3.000 15.000-12,-2.000 17.000-9,0.000 5.000-8,7.000-3.000-5,6.000-3.000-4,7.000-2.000-4,4.000-5.000-5,3.000-2.000-4,3.000-3.000-5,4.000-3.000-3,2.000-7.000-3,4.000-9.000-2,3.000-10.000-1,3.000-8.000-1,4.000-3.000-4,7.000 7.000-4,6.000 6.000-6,7.000 7.000-4,-7.000 2.000-1,-19.000 1.000 2,-18.000-1.000 2,-19.000 1.000 3,-15.000-1.000 1,-8.000 1.000 0,-10.000-1.000 0,-9.000 1.000 0,-4.000-6.000 0,4.000-8.000-1,3.000-10.000-1,3.000-9.000-1</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5"/>
    </inkml:context>
    <inkml:brush xml:id="br0">
      <inkml:brushProperty name="width" value="0.0499669350683689" units="cm"/>
      <inkml:brushProperty name="height" value="0.0499669350683689" units="cm"/>
      <inkml:brushProperty name="color" value="#00bff3"/>
      <inkml:brushProperty name="ignorePressure" value="0"/>
    </inkml:brush>
  </inkml:definitions>
  <inkml:trace contextRef="#ctx0" brushRef="#br0">30250.000 30050.000 440,'-25.000'165.000'126,"0.000"-18.000"-27,0.000-19.000-28,0.000-18.000-27,3.000-12.000-14,6.000-3.000-2,7.000-3.000 0,6.000-2.000-2,4.000-8.000-3,4.000-8.000-4,3.000-10.000-5,3.000-9.000-3,6.000-12.000-5,9.000-11.000-5,10.000-14.000-4,10.000-11.000-5,8.000-18.000-3,10.000-22.000-1,10.000-22.000-1,9.000-21.000-1,1.000-17.000-3,-6.000-8.000-6,-6.000-10.000-4,-6.000-9.000-6,-9.000-2.000-3,-8.000 6.000-1,-10.000 7.000 0,-9.000 6.000 0,-12.000 10.000 2,-11.000 17.000 5,-14.000 15.000 5,-11.000 16.000 6,-11.000 12.000 6,-5.000 9.000 9,-7.000 10.000 8,-5.000 10.000 9,-3.000 10.000 3,4.000 13.000 0,3.000 12.000-2,3.000 13.000 1,4.000 4.000 1,7.000-3.000 5,6.000-3.000 5,7.000-2.000 5,8.000-5.000-1,14.000-2.000-9,11.000-3.000-8,14.000-3.000-8,8.000-4.000-5,7.000-3.000-3,6.000-3.000-2,7.000-2.000-3,2.000 0.000-2,1.000 7.000-3,-1.000 6.000-4,1.000 7.000-2,-7.000 4.000-1,-12.000 3.000 3,-13.000 3.000 2,-12.000 4.000 2,-9.000 7.000 6,-2.000 13.000 6,-3.000 12.000 6,-3.000 13.000 8,-6.000 1.000 5,-5.000-9.000 6,-7.000-10.000 4,-5.000-8.000 6,-1.000-9.000 1,6.000-6.000-1,7.000-6.000-2,6.000-6.000-1,13.000-4.000-3,23.000 1.000-5,22.000-1.000-5,22.000 1.000-4,8.000 1.000-3,-2.000 3.000-2,-3.000 3.000-1,-3.000 4.000-3,-7.000 2.000-1,-9.000 4.000-3,-10.000 3.000-3,-8.000 3.000-3,-11.000 4.000-1,-8.000 7.000-1,-10.000 6.000 0,-9.000 7.000-1,-13.000 4.000-1,-16.000 3.000 1,-15.000 3.000 0,-15.000 4.000 0,-12.000-3.000-4,-6.000-5.000-8,-6.000-7.000-9,-6.000-5.000-9,-6.000-9.000-5,-2.000-9.000-3,-3.000-10.000-3,-3.000-8.000-4,7.000-9.000 1,19.000-6.000 3,19.000-6.000 4,19.000-6.000 3</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6"/>
    </inkml:context>
    <inkml:brush xml:id="br0">
      <inkml:brushProperty name="width" value="0.0434479452669621" units="cm"/>
      <inkml:brushProperty name="height" value="0.0434479452669621" units="cm"/>
      <inkml:brushProperty name="color" value="#00bff3"/>
      <inkml:brushProperty name="ignorePressure" value="0"/>
    </inkml:brush>
  </inkml:definitions>
  <inkml:trace contextRef="#ctx0" brushRef="#br0">34500.000 29300.000 506,'139.000'23.000'56,"-22.000"-3.000"2,-22.000-3.000 1,-21.000-2.000 3,-15.000 2.000-10,-6.000 9.000-20,-6.000 10.000-20,-6.000 10.000-22,-13.000 10.000-13,-19.000 13.000-7,-18.000 12.000-7,-19.000 13.000-6,-13.000 4.000-4,-6.000-3.000 4,-6.000-3.000 2,-6.000-2.000 2,-6.000-8.000 5,-2.000-8.000 6,-3.000-10.000 5,-3.000-9.000 7,4.000-12.000 4,13.000-11.000 3,12.000-14.000 2,13.000-11.000 3,15.000-1.000 10,19.000 13.000 16,19.000 12.000 17,19.000 13.000 17,4.000 10.000 3,-9.000 10.000-10,-10.000 10.000-9,-8.000 9.000-11,-6.000 4.000-5,1.000 1.000-2,-1.000-1.000-3,1.000 1.000-2,-3.000-6.000 0,-2.000-8.000 0,-3.000-10.000 2,-3.000-9.000 1,1.000-16.000 3,6.000-22.000 4,7.000-22.000 3,6.000-21.000 5,12.000-31.000-7,19.000-36.000-17,19.000-39.000-18,19.000-36.000-16,13.000-26.000-13,10.000-12.000-8,10.000-13.000-8,9.000-12.000-7,1.000 7.000-1,-6.000 29.000 5,-6.000 28.000 7,-6.000 28.000 6,-6.000 21.000 6,-2.000 17.000 5,-3.000 15.000 6,-3.000 16.000 6,-10.000 13.000 8,-16.000 14.000 12,-15.000 11.000 12,-15.000 14.000 11,-11.000 7.000 12,-2.000 3.000 9,-3.000 3.000 11,-3.000 4.000 9,-2.000 4.000 0,0.000 6.000-10,0.000 7.000-11,0.000 6.000-11,-2.000 6.000-11,-3.000 6.000-10,-3.000 7.000-12,-2.000 6.000-10,-6.000 4.000-10,-6.000 4.000-10,-6.000 3.000-9,-6.000 3.000-10,-9.000 3.000-3,-8.000 3.000 2,-10.000 3.000 3,-9.000 4.000 3,-10.000-1.000 4,-9.000-3.000 5,-10.000-3.000 5,-8.000-2.000 4,-4.000-5.000 6,3.000-2.000 4,3.000-3.000 5,4.000-3.000 4,5.000-6.000 4,10.000-5.000 2,10.000-7.000 4,9.000-5.000 3,15.000-8.000 6,22.000-5.000 11,22.000-7.000 10,23.000-5.000 11,13.000-4.000 1,6.000 0.000-8,7.000 0.000-8,6.000 0.000-9,-2.000 3.000-5,-9.000 6.000-4,-10.000 7.000-3,-8.000 6.000-4,-9.000 9.000-2,-6.000 13.000 1,-6.000 12.000 0,-6.000 13.000 0,-10.000 7.000 1,-12.000 4.000 3,-13.000 3.000 1,-12.000 3.000 3,-7.000-1.000 1,1.000-2.000 2,-1.000-3.000 0,1.000-3.000 2,-1.000-6.000-1,1.000-5.000 0,-1.000-7.000-1,1.000-5.000 0,4.000-6.000-2,9.000-3.000 1,10.000-3.000-1,10.000-2.000 0,2.000-3.000-4,-3.000 1.000-5,-3.000-1.000-6,-2.000 1.000-5,-3.000-15.000-8,1.000-28.000-6,-1.000-28.000-8,1.000-27.000-7,12.000-28.000-2,25.000-24.000 5,25.000-26.000 4,25.000-24.000 4,9.000-6.000 4,-6.000 17.000 3,-6.000 15.000 3,-6.000 16.000 4,1.000 5.000 2,9.000-2.000-1,10.000-3.000-1,10.000-3.000 0,5.000 4.000-1,4.000 13.000 1,3.000 12.000-1,3.000 13.000 1,-2.000 9.000 0,-6.000 6.000-2,-6.000 7.000 0,-6.000 6.000-2,-12.000 6.000 1,-15.000 6.000 3,-15.000 7.000 4,-16.000 6.000 3</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3"/>
    </inkml:context>
    <inkml:brush xml:id="br0">
      <inkml:brushProperty name="width" value="0.0354189798235893" units="cm"/>
      <inkml:brushProperty name="height" value="0.0354189798235893" units="cm"/>
      <inkml:brushProperty name="color" value="#00bff3"/>
      <inkml:brushProperty name="ignorePressure" value="0"/>
    </inkml:brush>
  </inkml:definitions>
  <inkml:trace contextRef="#ctx0" brushRef="#br0">85850.000 1950.000 621,'7.000'-49.000'7,"17.000"4.000"15,15.000 3.000 15,16.000 3.000 14,10.000 4.000 5,7.000 7.000-3,6.000 6.000-6,7.000 7.000-3,0.000 4.000-10,-2.000 3.000-13,-3.000 3.000-14,-3.000 4.000-15,-6.000 2.000-7,-5.000 4.000-2,-7.000 3.000-2,-5.000 3.000-1,-8.000 1.000-9,-5.000 1.000-15,-7.000-1.000-15,-5.000 1.000-15</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7"/>
    </inkml:context>
    <inkml:brush xml:id="br0">
      <inkml:brushProperty name="width" value="0.0437104552984238" units="cm"/>
      <inkml:brushProperty name="height" value="0.0437104552984238" units="cm"/>
      <inkml:brushProperty name="color" value="#00bff3"/>
      <inkml:brushProperty name="ignorePressure" value="0"/>
    </inkml:brush>
  </inkml:definitions>
  <inkml:trace contextRef="#ctx0" brushRef="#br0">38500.000 29200.000 503,'109.000'-40.000'29,"-31.000"23.000"0,-31.000 22.000 2,-31.000 22.000 1,-24.000 15.000 0,-16.000 9.000-1,-15.000 10.000-2,-15.000 10.000-1,-9.000 8.000-4,1.000 10.000-5,-1.000 10.000-6,1.000 9.000-6,-3.000 4.000-3,-2.000 1.000-2,-3.000-1.000-3,-3.000 1.000-1,2.000-6.000-5,10.000-8.000-6,10.000-10.000-7,9.000-9.000-7,6.000-12.000-4,3.000-11.000-2,3.000-14.000-3,4.000-11.000-2,4.000-7.000 2,6.000 0.000 8,7.000 0.000 7,6.000 0.000 8,3.000 3.000 9,0.000 6.000 10,0.000 7.000 11,0.000 6.000 11,0.000 6.000 7,0.000 6.000 2,0.000 7.000 2,0.000 6.000 3,0.000 1.000-1,0.000-3.000-3,0.000-3.000-3,0.000-2.000-3,0.000-6.000-3,0.000-6.000-3,0.000-6.000-5,0.000-6.000-3,7.000-16.000-7,17.000-25.000-10,15.000-25.000-11,16.000-25.000-11,10.000-21.000-9,7.000-15.000-9,6.000-15.000-10,7.000-16.000-8,4.000-13.000-2,3.000-9.000 8,3.000-10.000 7,4.000-8.000 8,-1.000 2.000 5,-3.000 16.000 3,-3.000 15.000 2,-2.000 17.000 3,-6.000 14.000 9,-6.000 17.000 14,-6.000 15.000 14,-6.000 16.000 15,-13.000 20.000 13,-19.000 25.000 9,-18.000 25.000 10,-19.000 25.000 10,-15.000 14.000-1,-8.000 3.000-11,-10.000 3.000-12,-9.000 4.000-11,-2.000-3.000-9,6.000-5.000-5,7.000-7.000-6,6.000-5.000-6,12.000-9.000-7,19.000-9.000-6,19.000-10.000-6,19.000-8.000-8,9.000-9.000-4,0.000-6.000-3,0.000-6.000-3,0.000-6.000-2,-2.000 4.000 5,-3.000 16.000 10,-3.000 15.000 12,-2.000 17.000 10,-15.000 10.000 7,-25.000 6.000-1,-25.000 7.000 0,-25.000 6.000-1,-16.000 3.000 1,-6.000 0.000-1,-6.000 0.000 0,-6.000 0.000-1,-6.000-4.000 0,-2.000-5.000 0,-3.000-7.000 0,-3.000-5.000 0,-1.000-8.000-5,4.000-5.000-10,3.000-7.000-10,3.000-5.000-9,6.000-6.000-4,9.000-3.000 3,10.000-3.000 3,10.000-2.000 2,10.000-11.000-1,13.000-15.000-5,12.000-15.000-7,13.000-16.000-4,13.000-12.000-3,17.000-5.000 1,15.000-7.000 1,16.000-5.000 2,13.000-3.000 4,14.000 4.000 7,11.000 3.000 8,14.000 3.000 6,2.000 6.000 6,-6.000 9.000 3,-6.000 10.000 3,-6.000 10.000 3,-9.000 5.000 3,-8.000 4.000 1,-10.000 3.000 2,-9.000 3.000 3,-12.000 9.000 1,-11.000 16.000 1,-14.000 15.000 2,-11.000 17.000 2,-15.000 7.000-5,-16.000 0.000-8,-15.000 0.000-10,-15.000 0.000-9,-11.000-4.000-8,-2.000-5.000-9,-3.000-7.000-7,-3.000-5.000-9,2.000-6.000 0,10.000-3.000 8,10.000-3.000 8,9.000-2.000 9</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7"/>
    </inkml:context>
    <inkml:brush xml:id="br0">
      <inkml:brushProperty name="width" value="0.0467720218002796" units="cm"/>
      <inkml:brushProperty name="height" value="0.0467720218002796" units="cm"/>
      <inkml:brushProperty name="color" value="#00bff3"/>
      <inkml:brushProperty name="ignorePressure" value="0"/>
    </inkml:brush>
  </inkml:definitions>
  <inkml:trace contextRef="#ctx0" brushRef="#br0">37900.000 31450.000 470,'-52.000'0.000'0,"-3.000"0.000"0,-3.000 0.000 0,-2.000 0.000 0,2.000 0.000 5,9.000 0.000 12,10.000 0.000 11,10.000 0.000 11,11.000 0.000 6,17.000 0.000-1,15.000 0.000 1,16.000 0.000-1,18.000 3.000-2,22.000 6.000-3,22.000 7.000-2,23.000 6.000-4,19.000 7.000-3,19.000 10.000-4,19.000 10.000-2,19.000 9.000-4,13.000 2.000-8,10.000-2.000-14,10.000-3.000-11,9.000-3.000-14,-12.000-6.000-3,-30.000-5.000 7,-32.000-7.000 6,-30.000-5.000 6,-23.000-6.000-7,-12.000-3.000-25,-13.000-3.000-23,-12.000-2.000-24</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8"/>
    </inkml:context>
    <inkml:brush xml:id="br0">
      <inkml:brushProperty name="width" value="0.0496914237737656" units="cm"/>
      <inkml:brushProperty name="height" value="0.0496914237737656" units="cm"/>
      <inkml:brushProperty name="color" value="#00bff3"/>
      <inkml:brushProperty name="ignorePressure" value="0"/>
    </inkml:brush>
  </inkml:definitions>
  <inkml:trace contextRef="#ctx0" brushRef="#br0">41200.000 29450.000 442,'67.000'28.000'99,"-16.000"6.000"-22,-15.000 7.000-22,-15.000 6.000-23,-11.000 7.000-11,-2.000 10.000-3,-3.000 10.000-1,-3.000 9.000-3,-9.000 6.000-8,-11.000 3.000-11,-14.000 3.000-13,-11.000 4.000-12,-4.000-6.000-8,6.000-11.000-1,7.000-14.000-2,6.000-11.000-2,7.000-11.000 4,10.000-5.000 9,10.000-7.000 9,9.000-5.000 10,4.000 3.000 8,1.000 17.000 10,-1.000 15.000 9,1.000 16.000 8,-3.000 9.000 5,-2.000 3.000-3,-3.000 3.000 0,-3.000 4.000-3,-7.000 5.000 1,-9.000 10.000 1,-10.000 10.000 1,-8.000 9.000 3,-3.000-7.000-2,7.000-21.000-4,6.000-22.000-4,7.000-22.000-3,13.000-27.000-7,22.000-31.000-8,22.000-31.000-10,23.000-31.000-8,10.000-21.000-3,0.000-9.000 2,0.000-10.000 4,0.000-8.000 2,3.000-12.000-4,6.000-12.000-11,7.000-13.000-11,6.000-12.000-10,-1.000-9.000-1,-5.000-2.000 10,-7.000-3.000 9,-5.000-3.000 11,-12.000 15.000 9,-16.000 34.000 8,-15.000 35.000 10,-15.000 35.000 9,-15.000 30.000 5,-12.000 29.000 4,-13.000 28.000 2,-12.000 28.000 4,-7.000 15.000 2,1.000 4.000 1,-1.000 3.000 2,1.000 3.000 2,4.000-4.000-4,9.000-8.000-8,10.000-10.000-7,10.000-9.000-8,16.000-23.000-10,26.000-33.000-12,24.000-35.000-11,26.000-34.000-13,10.000-18.000-3,-3.000 1.000 2,-3.000-1.000 4,-2.000 1.000 2,-8.000 5.000 5,-8.000 14.000 7,-10.000 11.000 5,-9.000 14.000 8,-9.000 10.000 3,-5.000 9.000 2,-7.000 10.000 2,-5.000 10.000 1,-8.000 11.000 4,-5.000 17.000 4,-7.000 15.000 6,-5.000 16.000 4,-12.000 10.000 3,-16.000 7.000-1,-15.000 6.000 0,-15.000 7.000 0,-9.000 0.000-2,1.000-2.000-4,-1.000-3.000-5,1.000-3.000-4,-1.000-6.000-3,1.000-5.000-5,-1.000-7.000-4,1.000-5.000-4,-1.000-11.000-4,1.000-11.000-4,-1.000-14.000-5,1.000-11.000-3,4.000-11.000-3,9.000-5.000 0,10.000-7.000-1,10.000-5.000 0,5.000-14.000 1,4.000-18.000 3,3.000-19.000 3,3.000-18.000 3,6.000-12.000 3,9.000-3.000 2,10.000-3.000 1,10.000-2.000 3,2.000 2.000 3,-3.000 9.000 3,-3.000 10.000 4,-2.000 10.000 4,-1.000 13.000 10,3.000 19.000 15,3.000 19.000 17,4.000 19.000 15,-3.000 21.000 4,-5.000 26.000-10,-7.000 24.000-10,-5.000 26.000-9,-6.000 19.000-7,-3.000 17.000-4,-3.000 15.000-4,-2.000 16.000-4,-6.000 9.000-3,-6.000 3.000-4,-6.000 3.000-2,-6.000 4.000-4,-2.000-3.000-2,3.000-5.000-2,3.000-7.000-3,4.000-5.000-1,4.000-14.000-3,6.000-18.000-3,7.000-19.000-3,6.000-18.000-3,10.000-21.000-4,17.000-22.000-3,15.000-22.000-4,16.000-21.000-4,13.000-21.000-3,14.000-19.000-1,11.000-18.000-2,14.000-19.000-1,3.000-12.000 0,-2.000-2.000 1,-3.000-3.000 3,-3.000-3.000 2,-7.000 1.000 2,-9.000 6.000 4,-10.000 7.000 3,-8.000 6.000 3,-14.000 7.000 4,-15.000 10.000 3,-15.000 10.000 4,-16.000 9.000 4,-16.000 9.000 2,-16.000 9.000 3,-15.000 10.000 3,-15.000 10.000 3,-12.000 5.000 3,-6.000 4.000 5,-6.000 3.000 3,-6.000 3.000 5,2.000 3.000 1,14.000 3.000 1,11.000 3.000-1,14.000 4.000 1,16.000 5.000 0,22.000 10.000 1,22.000 10.000 2,23.000 9.000 1,16.000-1.000-3,13.000-8.000-6,12.000-10.000-8,13.000-9.000-6,7.000-9.000-4,4.000-5.000 0,3.000-7.000 0,3.000-5.000 0,1.000-8.000-7,1.000-5.000-14,-1.000-7.000-14,1.000-5.000-14,-12.000-4.000-6,-21.000 0.000 2,-22.000 0.000 1,-22.000 0.000 3,-11.000 1.000 3,0.000 4.000 5,0.000 3.000 5,0.000 3.000 5</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9"/>
    </inkml:context>
    <inkml:brush xml:id="br0">
      <inkml:brushProperty name="width" value="0.0517632775008678" units="cm"/>
      <inkml:brushProperty name="height" value="0.0517632775008678" units="cm"/>
      <inkml:brushProperty name="color" value="#00bff3"/>
      <inkml:brushProperty name="ignorePressure" value="0"/>
    </inkml:brush>
  </inkml:definitions>
  <inkml:trace contextRef="#ctx0" brushRef="#br0">44250.000 29050.000 425,'23.000'-25.000'0,"-3.000"0.000"0,-3.000 0.000 0,-2.000 0.000 0,-1.000-2.000 0,3.000-3.000 0,3.000-3.000 0,4.000-2.000 0,1.000 0.000 7,0.000 7.000 14,0.000 6.000 14,0.000 7.000 15,4.000 4.000 3,10.000 3.000-8,10.000 3.000-7,9.000 4.000-7,-2.000 11.000-13,-12.000 23.000-15,-13.000 22.000-16,-12.000 22.000-16,-18.000 12.000-7,-21.000 3.000 1,-22.000 3.000 1,-22.000 4.000 2,-13.000-4.000 1,-3.000-9.000 4,-3.000-10.000 2,-2.000-8.000 2,-1.000-8.000 7,3.000-2.000 8,3.000-3.000 9,4.000-3.000 9,5.000-6.000 5,10.000-5.000 1,10.000-7.000 0,9.000-5.000 2,21.000-12.000 1,35.000-16.000 3,35.000-15.000 2,34.000-15.000 3,18.000-14.000-4,4.000-8.000-8,3.000-10.000-9,3.000-9.000-9,-5.000 1.000-6,-12.000 13.000-6,-13.000 12.000-3,-12.000 13.000-6,-12.000 7.000-1,-8.000 4.000 2,-10.000 3.000 1,-9.000 3.000 2,-12.000 3.000 5,-11.000 3.000 7,-14.000 3.000 9,-11.000 4.000 8,-11.000 2.000 6,-5.000 4.000 4,-7.000 3.000 4,-5.000 3.000 5,-4.000 6.000 3,0.000 9.000 2,0.000 10.000 3,0.000 10.000 2,1.000 10.000 0,4.000 13.000-2,3.000 12.000-1,3.000 13.000-2,1.000 20.000-3,1.000 28.000-2,-1.000 28.000-2,1.000 29.000-3,-1.000 19.000-4,1.000 14.000-4,-1.000 11.000-5,1.000 14.000-5,-3.000 7.000-1,-2.000 3.000 0,-3.000 3.000 2,-3.000 4.000 2,-1.000-4.000-9,4.000-9.000-17,3.000-10.000-17,3.000-8.000-17,3.000-20.000-9,3.000-28.000 0,3.000-28.000-2,4.000-27.000 0,1.000-30.000 2,0.000-27.000 6,0.000-28.000 7,0.000-28.000 5</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19"/>
    </inkml:context>
    <inkml:brush xml:id="br0">
      <inkml:brushProperty name="width" value="0.0315285176038742" units="cm"/>
      <inkml:brushProperty name="height" value="0.0315285176038742" units="cm"/>
      <inkml:brushProperty name="color" value="#00bff3"/>
      <inkml:brushProperty name="ignorePressure" value="0"/>
    </inkml:brush>
  </inkml:definitions>
  <inkml:trace contextRef="#ctx0" brushRef="#br0">43350.000 31400.000 697,'50.000'-93.000'0,"0.000"17.000"0,0.000 15.000 0,0.000 16.000 0,9.000 1.000 7,19.000-12.000 13,19.000-13.000 14,19.000-12.000 14,16.000-7.000 2,17.000 1.000-8,15.000-1.000-8,16.000 1.000-9,7.000 2.000-6,1.000 7.000-6,-1.000 6.000-5,1.000 7.000-5,-13.000 7.000-9,-25.000 9.000-10,-25.000 10.000-11,-25.000 10.000-10,-21.000 7.000-6,-15.000 6.000-3,-15.000 7.000-2,-16.000 6.000-2,-13.000 1.000 2,-9.000-3.000 9,-10.000-3.000 8,-8.000-2.000 8,-8.000-1.000 5,-2.000 3.000 5,-3.000 3.000 3,-3.000 4.000 5</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0"/>
    </inkml:context>
    <inkml:brush xml:id="br0">
      <inkml:brushProperty name="width" value="0.0398159846663475" units="cm"/>
      <inkml:brushProperty name="height" value="0.0398159846663475" units="cm"/>
      <inkml:brushProperty name="color" value="#00bff3"/>
      <inkml:brushProperty name="ignorePressure" value="0"/>
    </inkml:brush>
  </inkml:definitions>
  <inkml:trace contextRef="#ctx0" brushRef="#br0">45700.000 29900.000 552,'-52.000'0.000'-2,"-3.000"0.000"-3,-3.000 0.000-3,-2.000 0.000-3,0.000 4.000 5,7.000 10.000 13,6.000 10.000 15,7.000 9.000 14,4.000 9.000 6,3.000 9.000-1,3.000 10.000-1,4.000 10.000 0,2.000 5.000-4,4.000 4.000-4,3.000 3.000-5,3.000 3.000-5,3.000-4.000-4,3.000-8.000-4,3.000-10.000-3,4.000-9.000-3,11.000-18.000-7,23.000-24.000-9,22.000-26.000-8,22.000-24.000-10,10.000-21.000-7,1.000-16.000-2,-1.000-15.000-5,1.000-15.000-3,-7.000-3.000 2,-12.000 14.000 6,-13.000 11.000 6,-12.000 14.000 7,-18.000 18.000 11,-21.000 25.000 16,-22.000 25.000 15,-22.000 25.000 15,-15.000 18.000 7,-5.000 14.000-1,-7.000 11.000-1,-5.000 14.000-2,-3.000 5.000-2,4.000 1.000-5,3.000-1.000-5,3.000 1.000-5,6.000-4.000-5,9.000-6.000-8,10.000-6.000-8,10.000-6.000-6,19.000-10.000-9,32.000-12.000-8,31.000-13.000-8,32.000-12.000-8,13.000-9.000-3,-3.000-2.000 3,-3.000-3.000 5,-2.000-3.000 3,-8.000-1.000 4,-8.000 4.000 4,-10.000 3.000 5,-9.000 3.000 3,-10.000 3.000 4,-9.000 3.000 1,-10.000 3.000 1,-8.000 4.000 2,-8.000 1.000 4,-2.000 0.000 7,-3.000 0.000 7,-3.000 0.000 6,-2.000 0.000 10,0.000 0.000 12,0.000 0.000 12,0.000 0.000 13,0.000 1.000-2,0.000 4.000-16,0.000 3.000-14,0.000 3.000-15,-11.000 6.000-10,-22.000 9.000-4,-22.000 10.000-4,-21.000 10.000-4,-15.000 2.000-3,-6.000-3.000-3,-6.000-3.000-1,-6.000-2.000-3,-4.000-8.000 0,1.000-8.000 2,-1.000-10.000 2,1.000-9.000 2,2.000-9.000-3,7.000-5.000-6,6.000-7.000-6,7.000-5.000-6,8.000-9.000-4,14.000-9.000 1,11.000-10.000-1,14.000-8.000 0,10.000-12.000 1,9.000-12.000 2,10.000-13.000 2,10.000-12.000 3,7.000-5.000 2,6.000 3.000 6,7.000 3.000 5,6.000 4.000 6,3.000 5.000 3,0.000 10.000 5,0.000 10.000 3,0.000 9.000 4,0.000 9.000 7,0.000 9.000 9,0.000 10.000 11,0.000 10.000 10,4.000 4.000 3,10.000 0.000-4,10.000 0.000-3,9.000 0.000-4,12.000 7.000-1,16.000 17.000 0,15.000 15.000 0,17.000 16.000-1,11.000 13.000-1,10.000 14.000-4,10.000 11.000-4,9.000 14.000-4,-5.000-1.000-10,-19.000-12.000-15,-18.000-13.000-16,-19.000-12.000-15,-15.000-10.000-14,-8.000-6.000-12,-10.000-6.000-10,-9.000-6.000-13</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3"/>
    </inkml:context>
    <inkml:brush xml:id="br0">
      <inkml:brushProperty name="width" value="0.03877342492342" units="cm"/>
      <inkml:brushProperty name="height" value="0.03877342492342" units="cm"/>
      <inkml:brushProperty name="color" value="#00bff3"/>
      <inkml:brushProperty name="ignorePressure" value="0"/>
    </inkml:brush>
  </inkml:definitions>
  <inkml:trace contextRef="#ctx0" brushRef="#br0">26650.000 35500.000 567,'-25.000'25.000'0,"0.000"0.000"0,0.000 0.000 0,0.000 0.000 0,-7.000 14.000 4,-11.000 28.000 8,-14.000 28.000 9,-11.000 29.000 7,-11.000 11.000 4,-5.000-2.000-3,-7.000-3.000-3,-5.000-3.000-2,0.000-9.000-2,10.000-11.000-4,10.000-14.000-1,9.000-11.000-4,9.000-12.000 0,9.000-9.000-1,10.000-10.000 0,10.000-8.000 0,21.000-17.000-7,34.000-21.000-14,35.000-22.000-13,35.000-22.000-13,19.000-16.000-7,7.000-9.000 0,6.000-10.000 0,7.000-8.000 1,-1.000-4.000 2,-6.000 3.000 5,-6.000 3.000 5,-6.000 4.000 6,-10.000 8.000 5,-12.000 17.000 5,-13.000 15.000 5,-12.000 16.000 4,-13.000 12.000 3,-12.000 9.000-2,-13.000 10.000-2,-12.000 10.000-1,-9.000 10.000 6,-2.000 13.000 16,-3.000 12.000 16,-3.000 13.000 15,-2.000 4.000 6,0.000-3.000-7,0.000-3.000-6,0.000-2.000-6,0.000-8.000-3,0.000-8.000-2,0.000-10.000 0,0.000-9.000-2,6.000-9.000-2,13.000-5.000-6,12.000-7.000-4,13.000-5.000-6,12.000-8.000-7,13.000-5.000-8,12.000-7.000-9,13.000-5.000-9,6.000-8.000-5,0.000-5.000-3,0.000-7.000-2,0.000-5.000-3,-5.000-6.000 1,-9.000-3.000 3,-10.000-3.000 2,-8.000-2.000 3,-12.000-8.000 4,-12.000-8.000 3,-13.000-10.000 4,-12.000-9.000 3,-9.000-5.000 3,-2.000 0.000-1,-3.000 0.000 1,-3.000 0.000-1,-4.000 3.000 4,-3.000 6.000 9,-3.000 7.000 6,-2.000 6.000 9,-3.000 9.000 5,1.000 13.000 4,-1.000 12.000 4,1.000 13.000 4,-3.000 9.000 1,-2.000 6.000 0,-3.000 7.000 0,-3.000 6.000 0,-2.000 10.000-2,0.000 17.000-5,0.000 15.000-4,0.000 16.000-4,-2.000 10.000-3,-3.000 7.000-2,-3.000 6.000-1,-2.000 7.000-2,-1.000 4.000-1,3.000 3.000-2,3.000 3.000-2,4.000 4.000-2,1.000 7.000 1,0.000 13.000 1,0.000 12.000 2,0.000 13.000 2,1.000 7.000 0,4.000 4.000-2,3.000 3.000-2,3.000 3.000-1,1.000 6.000-1,1.000 9.000 0,-1.000 10.000 1,1.000 10.000-1,-3.000 8.000 0,-2.000 10.000-5,-3.000 10.000-3,-3.000 9.000-3,-4.000-5.000-2,-3.000-19.000-2,-3.000-18.000-1,-2.000-19.000-1,-1.000-21.000-1,3.000-21.000 0,3.000-22.000 0,4.000-22.000 0,-1.000-18.000 1,-3.000-11.000 3,-3.000-14.000 1,-2.000-11.000 2,-3.000-11.000 3,1.000-5.000 2,-1.000-7.000 3,1.000-5.000 4,-1.000-12.000 1,1.000-16.000 2,-1.000-15.000 1,1.000-15.000 1,4.000-17.000 1,9.000-15.000-4,10.000-15.000-1,10.000-16.000-3,10.000-23.000-1,13.000-27.000-2,12.000-28.000-1,13.000-28.000-1,12.000-17.000 0,13.000-2.000 0,12.000-3.000 0,13.000-3.000 0,13.000 4.000-3,17.000 13.000-8,15.000 12.000-8,16.000 13.000-8,2.000 15.000-5,-8.000 19.000-1,-10.000 19.000-1,-9.000 19.000-2,-16.000 21.000 3,-22.000 26.000 6,-22.000 24.000 6,-21.000 26.000 7,-14.000 13.000 1,-2.000 4.000-3,-3.000 3.000-3,-3.000 3.000-3</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3"/>
    </inkml:context>
    <inkml:brush xml:id="br0">
      <inkml:brushProperty name="width" value="0.0378498882055283" units="cm"/>
      <inkml:brushProperty name="height" value="0.0378498882055283" units="cm"/>
      <inkml:brushProperty name="color" value="#00bff3"/>
      <inkml:brushProperty name="ignorePressure" value="0"/>
    </inkml:brush>
  </inkml:definitions>
  <inkml:trace contextRef="#ctx0" brushRef="#br0">30450.000 35200.000 581,'-69.000'-43.000'73,"13.000"17.000"-15,12.000 15.000-15,13.000 16.000-14,1.000 18.000-8,-9.000 22.000 0,-10.000 22.000 1,-8.000 23.000-1,-8.000 13.000 0,-2.000 6.000-1,-3.000 7.000-2,-3.000 6.000-1,2.000-1.000-2,10.000-5.000-2,10.000-7.000-2,9.000-5.000-3,7.000-11.000-3,7.000-11.000-2,6.000-14.000-4,7.000-11.000-2,8.000-11.000-2,14.000-5.000 0,11.000-7.000 0,14.000-5.000 0,8.000-8.000-1,7.000-5.000-4,6.000-7.000-3,7.000-5.000-4,2.000-4.000-2,1.000 0.000 0,-1.000 0.000-2,1.000 0.000 0,-7.000 3.000 2,-12.000 6.000 2,-13.000 7.000 4,-12.000 6.000 3,-10.000 4.000 3,-6.000 4.000 1,-6.000 3.000 3,-6.000 3.000 1,-10.000 4.000 2,-12.000 7.000 1,-13.000 6.000 2,-12.000 7.000 1,-5.000-3.000 1,3.000-8.000 2,3.000-10.000 2,4.000-9.000 2,2.000-7.000 1,4.000-3.000 0,3.000-3.000-1,3.000-2.000-1,20.000-12.000-2,38.000-19.000-5,37.000-18.000-6,38.000-19.000-4,16.000-8.000-4,-2.000 3.000-2,-3.000 3.000-3,-3.000 4.000-2,-6.000 5.000 1,-5.000 10.000 6,-7.000 10.000 3,-5.000 9.000 6,-6.000 7.000 5,-3.000 7.000 6,-3.000 6.000 6,-2.000 7.000 6,-8.000 5.000 3,-8.000 7.000-1,-10.000 6.000-1,-9.000 7.000-2,-5.000 2.000 0,0.000 1.000-3,0.000-1.000-2,0.000 1.000-2</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3"/>
    </inkml:context>
    <inkml:brush xml:id="br0">
      <inkml:brushProperty name="width" value="0.028423223644495" units="cm"/>
      <inkml:brushProperty name="height" value="0.028423223644495" units="cm"/>
      <inkml:brushProperty name="color" value="#00bff3"/>
      <inkml:brushProperty name="ignorePressure" value="0"/>
    </inkml:brush>
  </inkml:definitions>
  <inkml:trace contextRef="#ctx0" brushRef="#br0">31000.000 35600.000 774,'46.000'-43.000'61,"-5.000"17.000"-11,-7.000 15.000-10,-5.000 16.000-11,-4.000 13.000-9,0.000 14.000-6,0.000 11.000-5,0.000 14.000-6,-2.000 3.000-9,-3.000-2.000-11,-3.000-3.000-10,-2.000-3.000-11,-1.000-6.000-6,3.000-5.000-1,3.000-7.000-2,4.000-5.000 0</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4"/>
    </inkml:context>
    <inkml:brush xml:id="br0">
      <inkml:brushProperty name="width" value="0.045953344553709" units="cm"/>
      <inkml:brushProperty name="height" value="0.045953344553709" units="cm"/>
      <inkml:brushProperty name="color" value="#00bff3"/>
      <inkml:brushProperty name="ignorePressure" value="0"/>
    </inkml:brush>
  </inkml:definitions>
  <inkml:trace contextRef="#ctx0" brushRef="#br0">32100.000 35800.000 478,'-69.000'95.000'62,"13.000"-9.000"-8,12.000-10.000-7,13.000-8.000-9,7.000-1.000-4,4.000 9.000-3,3.000 10.000-1,3.000 10.000-1,1.000 2.000-3,1.000-3.000-3,-1.000-3.000-2,1.000-2.000-3,2.000-8.000-1,7.000-8.000-2,6.000-10.000-1,7.000-9.000-1,7.000-12.000-3,9.000-11.000-4,10.000-14.000-4,10.000-11.000-5,8.000-17.000-5,10.000-18.000-6,10.000-19.000-5,9.000-18.000-6,4.000-15.000-3,1.000-9.000-3,-1.000-10.000-2,1.000-8.000-2,-7.000-1.000 1,-12.000 9.000 4,-13.000 10.000 4,-12.000 10.000 5,-12.000 8.000 3,-8.000 10.000 6,-10.000 10.000 4,-9.000 9.000 5,-13.000 10.000 4,-16.000 14.000 4,-15.000 11.000 4,-15.000 14.000 4,-6.000 10.000 1,7.000 9.000 1,6.000 10.000 0,7.000 10.000 0,5.000 2.000 1,7.000-3.000-1,6.000-3.000 0,7.000-2.000-1,8.000-8.000-2,14.000-8.000-6,11.000-10.000-5,14.000-9.000-7,10.000-4.000-3,9.000 4.000-2,10.000 3.000-1,10.000 3.000-2,0.000 4.000 1,-5.000 7.000 2,-7.000 6.000 2,-5.000 7.000 2,-9.000 7.000 3,-9.000 9.000 5,-10.000 10.000 4,-8.000 10.000 4,-8.000 4.000 2,-2.000 0.000 2,-3.000 0.000 2,-3.000 0.000 1,-6.000-2.000 2,-5.000-3.000 2,-7.000-3.000 2,-5.000-2.000 2,-1.000-6.000 0,6.000-6.000-2,7.000-6.000-4,6.000-6.000-3,4.000-4.000-1,4.000 1.000-2,3.000-1.000 0,3.000 1.000-1,1.000 1.000-2,1.000 3.000-1,-1.000 3.000-3,1.000 4.000-1,-3.000 4.000-2,-2.000 6.000-5,-3.000 7.000-2,-3.000 6.000-4,-12.000 7.000-3,-18.000 10.000-2,-19.000 10.000-2,-18.000 9.000-2,-12.000 4.000-5,-3.000 1.000-5,-3.000-1.000-7,-2.000 1.000-5,-1.000-9.000-2,3.000-15.000 2,3.000-15.000 1,4.000-16.000 3</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3"/>
    </inkml:context>
    <inkml:brush xml:id="br0">
      <inkml:brushProperty name="width" value="0.0375293344259262" units="cm"/>
      <inkml:brushProperty name="height" value="0.0375293344259262" units="cm"/>
      <inkml:brushProperty name="color" value="#00bff3"/>
      <inkml:brushProperty name="ignorePressure" value="0"/>
    </inkml:brush>
  </inkml:definitions>
  <inkml:trace contextRef="#ctx0" brushRef="#br0">85300.000 4250.000 586,'-35.000'-4.000'8,"32.000"-5.000"17,31.000-7.000 16,32.000-5.000 17,11.000-1.000 3,-5.000 6.000-9,-7.000 7.000-11,-5.000 6.000-10,11.000 1.000-6,32.000-3.000-4,31.000-3.000-3,32.000-2.000-3,16.000-3.000-4,4.000 1.000-5,3.000-1.000-5,3.000 1.000-6,-11.000 1.000-7,-25.000 3.000-8,-25.000 3.000-8,-25.000 4.000-9,-21.000 1.000-9,-15.000 0.000-7,-15.000 0.000-9,-16.000 0.000-9</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5"/>
    </inkml:context>
    <inkml:brush xml:id="br0">
      <inkml:brushProperty name="width" value="0.043337769806385" units="cm"/>
      <inkml:brushProperty name="height" value="0.043337769806385" units="cm"/>
      <inkml:brushProperty name="color" value="#00bff3"/>
      <inkml:brushProperty name="ignorePressure" value="0"/>
    </inkml:brush>
  </inkml:definitions>
  <inkml:trace contextRef="#ctx0" brushRef="#br0">42550.000 35150.000 507,'-33.000'-16.000'7,"-16.000"19.000"12,-15.000 19.000 13,-15.000 19.000 12,0.000 5.000 2,20.000-5.000-9,18.000-7.000-9,20.000-5.000-9,-1.000 6.000-6,-19.000 23.000 0,-18.000 22.000 0,-19.000 22.000 0,-18.000 18.000-1,-15.000 16.000 0,-15.000 15.000 0,-16.000 17.000 0,6.000-6.000-3,28.000-24.000-3,28.000-26.000-3,29.000-24.000-4,24.000-24.000-2,22.000-22.000 1,22.000-22.000 0,23.000-21.000 1,28.000-29.000-2,39.000-34.000-5,36.000-35.000-4,39.000-33.000-4,16.000-18.000-6,-3.000 0.000-5,-3.000 0.000-6,-2.000 0.000-6,-14.000 14.000 1,-21.000 28.000 7,-22.000 28.000 7,-22.000 29.000 8,-21.000 21.000 6,-18.000 16.000 3,-19.000 15.000 4,-18.000 17.000 4,-17.000 14.000 2,-11.000 17.000 1,-14.000 15.000 2,-11.000 16.000 1,-12.000 7.000 3,-9.000 1.000 7,-10.000-1.000 5,-8.000 1.000 7,0.000-6.000 2,14.000-8.000 0,11.000-10.000 1,14.000-9.000-1,11.000-13.000-2,14.000-16.000-5,11.000-15.000-4,14.000-15.000-4,16.000-15.000-8,22.000-12.000-11,22.000-13.000-10,23.000-12.000-12,10.000-7.000-5,0.000 1.000 2,0.000-1.000 2,0.000 1.000 1,-10.000 4.000 0,-18.000 9.000-4,-19.000 10.000-3,-18.000 10.000-3,-17.000 4.000 1,-11.000 0.000 7,-14.000 0.000 6,-11.000 0.000 7,-11.000 0.000 3,-5.000 0.000 3,-7.000 0.000 2,-5.000 0.000 1,-4.000-4.000 4,0.000-5.000 6,0.000-7.000 5,0.000-5.000 6,1.000-3.000 4,4.000 4.000 4,3.000 3.000 2,3.000 3.000 4,3.000 14.000 1,3.000 25.000 2,3.000 25.000 0,4.000 25.000 1,1.000 23.000-2,0.000 22.000-4,0.000 22.000-6,0.000 23.000-4,-2.000 11.000-3,-3.000 4.000-1,-3.000 3.000 0,-2.000 3.000-1,-5.000-1.000-1,-2.000-2.000-1,-3.000-3.000-1,-3.000-3.000-2,-2.000-2.000 0,0.000 0.000 0,0.000 0.000 1,0.000 0.000 0,-2.000 0.000-1,-3.000 0.000-2,-3.000 0.000-1,-2.000 0.000-1,-3.000-7.000-2,1.000-11.000-3,-1.000-14.000-3,1.000-11.000-1,-4.000-12.000-3,-6.000-9.000 0,-6.000-10.000-2,-6.000-8.000-1,-7.000-12.000-1,-6.000-12.000-3,-6.000-13.000-2,-6.000-12.000-2,-1.000-10.000 1,7.000-6.000 4,6.000-6.000 2,7.000-6.000 5,8.000-16.000 1,14.000-25.000 0,11.000-25.000 1,14.000-25.000 0,21.000-27.000 1,31.000-28.000-1,32.000-28.000 1,31.000-27.000 0,21.000-11.000-1,14.000 10.000-3,11.000 10.000-3,14.000 9.000-2,5.000 7.000-3,1.000 7.000-3,-1.000 6.000-1,1.000 7.000-2,-4.000 10.000-2,-6.000 16.000 0,-6.000 15.000-1,-6.000 17.000 0,-16.000 16.000-1,-25.000 19.000 1,-25.000 19.000-1,-25.000 19.000 2,-13.000 9.000 1,1.000 0.000 4,-1.000 0.000 3,1.000 0.000 3</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6"/>
    </inkml:context>
    <inkml:brush xml:id="br0">
      <inkml:brushProperty name="width" value="0.0431838147342205" units="cm"/>
      <inkml:brushProperty name="height" value="0.0431838147342205" units="cm"/>
      <inkml:brushProperty name="color" value="#00bff3"/>
      <inkml:brushProperty name="ignorePressure" value="0"/>
    </inkml:brush>
  </inkml:definitions>
  <inkml:trace contextRef="#ctx0" brushRef="#br0">45650.000 35200.000 509,'-49.000'12.000'90,"4.000"26.000"-12,3.000 24.000-12,3.000 26.000-13,1.000 15.000-7,1.000 6.000-6,-1.000 7.000-5,1.000 6.000-5,2.000 4.000-6,7.000 4.000-7,6.000 3.000-8,7.000 3.000-7,4.000-7.000-8,3.000-15.000-12,3.000-15.000-11,4.000-16.000-10,8.000-16.000-5,17.000-16.000 5,15.000-15.000 4,16.000-15.000 3,2.000-11.000 5,-8.000-2.000 5,-10.000-3.000 5,-9.000-3.000 5,-5.000-6.000-3,0.000-5.000-12,0.000-7.000-11,0.000-5.000-11</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6"/>
    </inkml:context>
    <inkml:brush xml:id="br0">
      <inkml:brushProperty name="width" value="0.0477779507637024" units="cm"/>
      <inkml:brushProperty name="height" value="0.0477779507637024" units="cm"/>
      <inkml:brushProperty name="color" value="#00bff3"/>
      <inkml:brushProperty name="ignorePressure" value="0"/>
    </inkml:brush>
  </inkml:definitions>
  <inkml:trace contextRef="#ctx0" brushRef="#br0">46250.000 36150.000 460,'20.000'-24.000'1,"-9.000"4.000"2,-10.000 3.000 3,-8.000 3.000 2,-9.000 7.000 6,-6.000 14.000 11,-6.000 11.000 11,-6.000 14.000 10,-1.000 8.000 4,7.000 7.000-5,6.000 6.000-4,7.000 7.000-4,2.000 2.000-4,1.000 1.000-4,-1.000-1.000-2,1.000 1.000-4,1.000-4.000-3,3.000-6.000-3,3.000-6.000-3,4.000-6.000-3,7.000-7.000-3,13.000-6.000-3,12.000-6.000-1,13.000-6.000-3,6.000-9.000-3,0.000-8.000-4,0.000-10.000-5,0.000-9.000-3,1.000-10.000-5,4.000-9.000-3,3.000-10.000-3,3.000-8.000-5,-2.000-9.000 0,-6.000-6.000 1,-6.000-6.000 2,-6.000-6.000 2,-7.000-1.000 3,-6.000 7.000 3,-6.000 6.000 4,-6.000 7.000 3,-4.000 4.000 7,1.000 3.000 8,-1.000 3.000 8,1.000 4.000 10,1.000 2.000 3,3.000 4.000 1,3.000 3.000 0,4.000 3.000 1,2.000 4.000-1,4.000 7.000-2,3.000 6.000-2,3.000 7.000 0,1.000 4.000-3,1.000 3.000-1,-1.000 3.000-1,1.000 4.000-2,-3.000 11.000-2,-2.000 23.000-3,-3.000 22.000-3,-3.000 22.000-2,-9.000 12.000-2,-11.000 3.000 0,-14.000 3.000 0,-11.000 4.000 1,-9.000-1.000-4,-3.000-3.000-6,-3.000-3.000-6,-2.000-2.000-5,17.000-19.000-9,42.000-30.000-9,40.000-32.000-10,41.000-30.000-9,10.000-17.000-1,-18.000 1.000 6,-19.000-1.000 7,-18.000 1.000 6,-12.000-3.000 5,-3.000-2.000 0,-3.000-3.000 3,-2.000-3.000 0,-6.000-2.000 5,-6.000 0.000 5,-6.000 0.000 6,-6.000 0.000 6,-6.000 0.000 4,-2.000 0.000 1,-3.000 0.000 3,-3.000 0.000 1,-2.000 3.000 5,0.000 6.000 8,0.000 7.000 8,0.000 6.000 8,0.000 15.000 10,0.000 26.000 15,0.000 24.000 13,0.000 26.000 15,0.000 18.000-2,0.000 13.000-16,0.000 12.000-17,0.000 13.000-15,-2.000 4.000-13,-3.000-3.000-9,-3.000-3.000-8,-2.000-2.000-8,-1.000-5.000-3,3.000-2.000 0,3.000-3.000 1,4.000-3.000 1,-1.000-7.000-5,-3.000-9.000-14,-3.000-10.000-12,-2.000-8.000-12</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6"/>
    </inkml:context>
    <inkml:brush xml:id="br0">
      <inkml:brushProperty name="width" value="0.0393078215420246" units="cm"/>
      <inkml:brushProperty name="height" value="0.0393078215420246" units="cm"/>
      <inkml:brushProperty name="color" value="#00bff3"/>
      <inkml:brushProperty name="ignorePressure" value="0"/>
    </inkml:brush>
  </inkml:definitions>
  <inkml:trace contextRef="#ctx0" brushRef="#br0">48800.000 34600.000 559,'29.000'-24.000'6,"10.000"4.000"12,10.000 3.000 11,9.000 3.000 13,2.000 7.000 4,-2.000 14.000-1,-3.000 11.000-3,-3.000 14.000-1,-6.000 11.000-4,-5.000 14.000-5,-7.000 11.000-6,-5.000 14.000-5,-11.000 13.000-4,-11.000 16.000-2,-14.000 15.000-4,-11.000 17.000-3,-17.000 13.000-3,-18.000 13.000-7,-19.000 12.000-6,-18.000 13.000-6,-10.000-2.000-10,0.000-16.000-15,0.000-15.000-15,0.000-15.000-15,9.000-23.000-4,19.000-28.000 9,19.000-28.000 9,19.000-27.000 8</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27"/>
    </inkml:context>
    <inkml:brush xml:id="br0">
      <inkml:brushProperty name="width" value="0.0401912592351437" units="cm"/>
      <inkml:brushProperty name="height" value="0.0401912592351437" units="cm"/>
      <inkml:brushProperty name="color" value="#00bff3"/>
      <inkml:brushProperty name="ignorePressure" value="0"/>
    </inkml:brush>
  </inkml:definitions>
  <inkml:trace contextRef="#ctx0" brushRef="#br0">49550.000 36200.000 547,'134.000'6.000'62,"-31.000"13.000"-6,-31.000 12.000-6,-31.000 13.000-6,-18.000 10.000-4,-3.000 10.000-4,-3.000 10.000-4,-2.000 9.000-4,-6.000 2.000-2,-6.000-2.000-5,-6.000-3.000-2,-6.000-3.000-4,-4.000-7.000-3,1.000-9.000-5,-1.000-10.000-5,1.000-8.000-3,8.000-9.000-3,20.000-6.000 1,18.000-6.000 1,20.000-6.000-1,16.000-10.000 2,16.000-12.000 3,15.000-13.000 1,17.000-12.000 3,8.000-7.000-1,4.000 1.000-5,3.000-1.000-2,3.000 1.000-5,-8.000 4.000-5,-19.000 9.000-6,-18.000 10.000-8,-19.000 10.000-6</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0"/>
    </inkml:context>
    <inkml:brush xml:id="br0">
      <inkml:brushProperty name="width" value="0.0412419624626637" units="cm"/>
      <inkml:brushProperty name="height" value="0.0412419624626637" units="cm"/>
      <inkml:brushProperty name="color" value="#00bff3"/>
      <inkml:brushProperty name="ignorePressure" value="0"/>
    </inkml:brush>
  </inkml:definitions>
  <inkml:trace contextRef="#ctx0" brushRef="#br0">25700.000 10100.000 533,'-38.000'-4.000'3,"26.000"-5.000"6,24.000-7.000 5,26.000-5.000 7,22.000-9.000 6,23.000-9.000 8,22.000-10.000 6,22.000-8.000 9,1.000-1.000-2,-19.000 9.000-7,-18.000 10.000-9,-19.000 10.000-8,-5.000 4.000-7,9.000 0.000-3,10.000 0.000-5,10.000 0.000-5,-4.000 3.000-5,-16.000 6.000-8,-15.000 7.000-8,-15.000 6.000-7,-23.000-1.000-12,-28.000-5.000-12,-28.000-7.000-14,-27.000-5.000-13,-15.000-11.000 1,0.000-11.000 17,0.000-14.000 17,0.000-11.000 16,3.000-6.000 12,6.000 4.000 7,7.000 3.000 6,6.000 3.000 8,7.000 7.000 2,10.000 14.000 0,10.000 11.000 0,9.000 14.000-1,4.000 8.000 2,1.000 7.000 4,-1.000 6.000 5,1.000 7.000 4,1.000 11.000 4,3.000 20.000 3,3.000 18.000 4,4.000 20.000 4,1.000 14.000 0,0.000 14.000-3,0.000 11.000-4,0.000 14.000-2,0.000 10.000-4,0.000 9.000-3,0.000 10.000-4,0.000 10.000-3,-5.000 8.000-3,-9.000 10.000-1,-10.000 10.000 0,-8.000 9.000-2,-4.000-1.000-3,3.000-8.000-2,3.000-10.000-3,4.000-9.000-2,4.000-21.000-5,6.000-31.000-2,7.000-31.000-3,6.000-31.000-4,6.000-26.000-1,6.000-18.000 0,7.000-19.000-1,6.000-18.000 1,12.000-29.000-2,19.000-37.000-3,19.000-38.000-5,19.000-37.000-3,7.000-27.000-1,-3.000-16.000 2,-3.000-15.000 1,-2.000-15.000 2,-9.000 10.000-1,-12.000 38.000-5,-13.000 37.000-4,-12.000 38.000-4,-10.000 23.000-1,-6.000 9.000 4,-6.000 10.000 5,-6.000 10.000 4</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1"/>
    </inkml:context>
    <inkml:brush xml:id="br0">
      <inkml:brushProperty name="width" value="0.0393587835133076" units="cm"/>
      <inkml:brushProperty name="height" value="0.0393587835133076" units="cm"/>
      <inkml:brushProperty name="color" value="#00bff3"/>
      <inkml:brushProperty name="ignorePressure" value="0"/>
    </inkml:brush>
  </inkml:definitions>
  <inkml:trace contextRef="#ctx0" brushRef="#br0">27150.000 8550.000 558,'25.000'54.000'111,"0.000"10.000"-22,0.000 10.000-21,0.000 9.000-23,-2.000 4.000-12,-3.000 1.000-3,-3.000-1.000-3,-2.000 1.000-3,-1.000-9.000-10,3.000-15.000-14,3.000-15.000-15,4.000-16.000-15,2.000-15.000-8,4.000-11.000 0,3.000-14.000-2,3.000-11.000 0,1.000-12.000-1,1.000-9.000-1,-1.000-10.000 0,1.000-8.000-1,-4.000-4.000 3,-6.000 3.000 4,-6.000 3.000 4,-6.000 4.000 6</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2"/>
    </inkml:context>
    <inkml:brush xml:id="br0">
      <inkml:brushProperty name="width" value="0.0407160632312298" units="cm"/>
      <inkml:brushProperty name="height" value="0.0407160632312298" units="cm"/>
      <inkml:brushProperty name="color" value="#00bff3"/>
      <inkml:brushProperty name="ignorePressure" value="0"/>
    </inkml:brush>
  </inkml:definitions>
  <inkml:trace contextRef="#ctx0" brushRef="#br0">28250.000 7850.000 540,'26.000'-25.000'1,"4.000"0.000"4,3.000 0.000 2,3.000 0.000 3,-4.000 10.000 6,-8.000 23.000 11,-10.000 22.000 9,-9.000 22.000 10,-13.000 18.000 2,-16.000 16.000-7,-15.000 15.000-7,-15.000 17.000-7,-11.000 10.000-5,-2.000 6.000-4,-3.000 7.000-3,-3.000 6.000-4,1.000-4.000-4,6.000-11.000-5,7.000-14.000-5,6.000-11.000-5,4.000-15.000-5,4.000-16.000-4,3.000-15.000-5,3.000-15.000-4,6.000-18.000-6,9.000-19.000-5,10.000-18.000-6,10.000-19.000-6,0.000 3.000 4,-5.000 25.000 14,-7.000 25.000 13,-5.000 25.000 15,-11.000 18.000 7,-11.000 14.000 2,-14.000 11.000 1,-11.000 14.000 2,-3.000-4.000 0,10.000-19.000 1,10.000-18.000 1,9.000-19.000-1,6.000-12.000 4,3.000-2.000 7,3.000-3.000 5,4.000-3.000 6,2.000-2.000 1,4.000 0.000-3,3.000 0.000-3,3.000 0.000-3,7.000-7.000-3,14.000-11.000 1,11.000-14.000-1,14.000-11.000 0,11.000-12.000-5,14.000-9.000-7,11.000-10.000-8,14.000-8.000-8,2.000-3.000-4,-6.000 7.000 2,-6.000 6.000 2,-6.000 7.000 1,-7.000 7.000-2,-6.000 9.000-6,-6.000 10.000-6,-6.000 10.000-6,-4.000 4.000-2,1.000 0.000-1,-1.000 0.000 1,1.000 0.000 1,-6.000 3.000 1,-8.000 6.000 5,-10.000 7.000 4,-9.000 6.000 4,-7.000 3.000 4,-3.000 0.000 4,-3.000 0.000 4,-2.000 0.000 3,-5.000-4.000 3,-2.000-5.000 1,-3.000-7.000-1,-3.000-5.000 2,1.000-8.000-1,6.000-5.000 0,7.000-7.000-1,6.000-5.000 0,6.000-9.000-3,6.000-9.000-5,7.000-10.000-4,6.000-8.000-5,6.000-4.000-2,6.000 3.000 1,7.000 3.000-1,6.000 4.000 0,-1.000 4.000 2,-5.000 6.000 3,-7.000 7.000 2,-5.000 6.000 2,-4.000 4.000 2,0.000 4.000-1,0.000 3.000 0,0.000 3.000-1,0.000 3.000 2,0.000 3.000 4,0.000 3.000 4,0.000 4.000 3,0.000-1.000 2,0.000-3.000 1,0.000-3.000 0,0.000-2.000 1,-4.000 3.000 1,-5.000 14.000 1,-7.000 11.000 1,-5.000 14.000 1,-8.000 7.000 1,-5.000 3.000 0,-7.000 3.000 0,-5.000 4.000 1,-9.000 1.000-2,-9.000 0.000-2,-10.000 0.000-3,-8.000 0.000-2,-6.000 0.000-3,1.000 0.000-2,-1.000 0.000-2,1.000 0.000-2,1.000 0.000-2,3.000 0.000-1,3.000 0.000 1,4.000 0.000-1,2.000-2.000 1,4.000-3.000-1,3.000-3.000 1,3.000-2.000 0,4.000-1.000 1,7.000 3.000-1,6.000 3.000 1,7.000 4.000-1,4.000 2.000 3,3.000 4.000 4,3.000 3.000 5,4.000 3.000 3,1.000-2.000 2,0.000-6.000-4,0.000-6.000-3,0.000-6.000-2,4.000-12.000-3,10.000-15.000-1,10.000-15.000-3,9.000-16.000-2,7.000-15.000-3,7.000-11.000-5,6.000-14.000-3,7.000-11.000-5,0.000-4.000-2,-2.000 6.000 1,-3.000 7.000 1,-3.000 6.000 1,-4.000 6.000 2,-3.000 6.000 5,-3.000 7.000 4,-2.000 6.000 4,-5.000 6.000 8,-2.000 6.000 11,-3.000 7.000 12,-3.000 6.000 12,-6.000 7.000 3,-5.000 10.000-5,-7.000 10.000-5,-5.000 9.000-4,-6.000 6.000-6,-3.000 3.000-3,-3.000 3.000-5,-2.000 4.000-5,-6.000 2.000-3,-6.000 4.000-2,-6.000 3.000-3,-6.000 3.000-2,-4.000 1.000-1,1.000 1.000-2,-1.000-1.000-1,1.000 1.000-2,-1.000-4.000 1,1.000-6.000 2,-1.000-6.000 3,1.000-6.000 1,7.000-18.000-6,16.000-28.000-16,15.000-28.000-16,17.000-27.000-16,10.000-15.000-5,6.000 0.000 4,7.000 0.000 4,6.000 0.000 5,-1.000 6.000 3,-5.000 13.000 3,-7.000 12.000 3,-5.000 13.000 3</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2"/>
    </inkml:context>
    <inkml:brush xml:id="br0">
      <inkml:brushProperty name="width" value="0.0439920723438263" units="cm"/>
      <inkml:brushProperty name="height" value="0.0439920723438263" units="cm"/>
      <inkml:brushProperty name="color" value="#00bff3"/>
      <inkml:brushProperty name="ignorePressure" value="0"/>
    </inkml:brush>
  </inkml:definitions>
  <inkml:trace contextRef="#ctx0" brushRef="#br0">29250.000 10150.000 500,'32.000'-27.000'62,"17.000"-3.000"-10,15.000-3.000-11,16.000-2.000-10,9.000-3.000-7,3.000 1.000-3,3.000-1.000-4,4.000 1.000-4,-4.000 1.000-3,-9.000 3.000-4,-10.000 3.000-2,-8.000 4.000-3,-17.000 2.000-12,-21.000 4.000-19,-22.000 3.000-19,-22.000 3.000-20,-15.000-1.000-2,-5.000-2.000 15,-7.000-3.000 16,-5.000-3.000 15,-4.000-7.000 9,0.000-9.000 4,0.000-10.000 3,0.000-8.000 4,3.000 0.000 4,6.000 14.000 5,7.000 11.000 5,6.000 14.000 5,7.000 14.000 13,10.000 20.000 18,10.000 18.000 20,9.000 20.000 18,4.000 13.000 3,1.000 9.000-14,-1.000 10.000-14,1.000 10.000-14,-7.000 4.000-10,-12.000 0.000-7,-13.000 0.000-6,-12.000 0.000-8,-13.000 6.000-5,-12.000 13.000-6,-13.000 12.000-7,-12.000 13.000-5,-4.000-4.000-4,7.000-18.000-3,6.000-19.000-1,7.000-18.000-3,7.000-15.000-5,9.000-9.000-10,10.000-10.000-8,10.000-8.000-8</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2"/>
    </inkml:context>
    <inkml:brush xml:id="br0">
      <inkml:brushProperty name="width" value="0.0314287394285202" units="cm"/>
      <inkml:brushProperty name="height" value="0.0314287394285202" units="cm"/>
      <inkml:brushProperty name="color" value="#00bff3"/>
      <inkml:brushProperty name="ignorePressure" value="0"/>
    </inkml:brush>
  </inkml:definitions>
  <inkml:trace contextRef="#ctx0" brushRef="#br0">30150.000 10400.000 699,'31.000'31.000'5,"13.000"13.000"9,12.000 12.000 9,13.000 13.000 9,9.000 6.000 4,6.000 0.000-2,7.000 0.000-2,6.000 0.000-1,3.000 0.000-3,0.000 0.000-4,0.000 0.000-4,0.000 0.000-4,-7.000-7.000-10,-11.000-11.000-18,-14.000-14.000-16,-11.000-11.000-17</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4"/>
    </inkml:context>
    <inkml:brush xml:id="br0">
      <inkml:brushProperty name="width" value="0.0387102700769901" units="cm"/>
      <inkml:brushProperty name="height" value="0.0387102700769901" units="cm"/>
      <inkml:brushProperty name="color" value="#00bff3"/>
      <inkml:brushProperty name="ignorePressure" value="0"/>
    </inkml:brush>
  </inkml:definitions>
  <inkml:trace contextRef="#ctx0" brushRef="#br0">86600.000 3150.000 568,'-22.000'-25.000'0,"6.000"0.000"0,7.000 0.000 0,6.000 0.000 0,3.000 20.000 11,0.000 41.000 23,0.000 40.000 23,0.000 42.000 23,-4.000 22.000 3,-5.000 7.000-18,-7.000 6.000-18,-5.000 7.000-16,-8.000 4.000-14,-5.000 3.000-10,-7.000 3.000-10,-5.000 4.000-10,-1.000-4.000-9,6.000-9.000-12,7.000-10.000-10,6.000-8.000-11,6.000-20.000-4,6.000-28.000 0,7.000-28.000 2,6.000-27.000 1</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3"/>
    </inkml:context>
    <inkml:brush xml:id="br0">
      <inkml:brushProperty name="width" value="0.0494620651006699" units="cm"/>
      <inkml:brushProperty name="height" value="0.0494620651006699" units="cm"/>
      <inkml:brushProperty name="color" value="#00bff3"/>
      <inkml:brushProperty name="ignorePressure" value="0"/>
    </inkml:brush>
  </inkml:definitions>
  <inkml:trace contextRef="#ctx0" brushRef="#br0">31400.000 9650.000 444,'76.000'-47.000'26,"4.000"6.000"2,3.000 7.000 0,3.000 6.000 2,1.000 3.000-2,1.000 0.000-4,-1.000 0.000-4,1.000 0.000-5,-4.000 0.000-6,-6.000 0.000-11,-6.000 0.000-11,-6.000 0.000-10,-9.000 0.000-5,-8.000 0.000 1,-10.000 0.000 1,-9.000 0.000 0,-13.000-2.000 3,-16.000-3.000 1,-15.000-3.000 1,-15.000-2.000 3,-12.000-5.000 3,-6.000-2.000 4,-6.000-3.000 4,-6.000-3.000 5,-1.000-2.000 5,7.000 0.000 5,6.000 0.000 5,7.000 0.000 6,5.000 23.000 10,7.000 47.000 16,6.000 47.000 15,7.000 48.000 16,4.000 30.000 2,3.000 16.000-11,3.000 15.000-13,4.000 17.000-11,-1.000 0.000-10,-3.000-11.000-5,-3.000-14.000-7,-2.000-11.000-5,-1.000-18.000-6,3.000-22.000-4,3.000-22.000-3,4.000-21.000-5,-1.000 1.000-1,-3.000 25.000 1,-3.000 25.000 1,-2.000 25.000 0,-1.000 1.000-2,3.000-21.000-5,3.000-22.000-5,4.000-22.000-5,-1.000-15.000-4,-3.000-5.000-2,-3.000-7.000-3,-2.000-5.000-2,-9.000-15.000-3,-12.000-22.000-4,-13.000-22.000-3,-12.000-21.000-4,-4.000-21.000 2,7.000-19.000 9,6.000-18.000 10,7.000-19.000 9,7.000-15.000 7,9.000-8.000 4,10.000-10.000 3,10.000-9.000 5,14.000-2.000 3,23.000 6.000 2,22.000 7.000 2,22.000 6.000 1,13.000 3.000 1,7.000 0.000-2,6.000 0.000-2,7.000 0.000-1,2.000 0.000-8,1.000 0.000-13,-1.000 0.000-14,1.000 0.000-13,-13.000 10.000-4,-25.000 23.000 6,-25.000 22.000 6,-25.000 22.000 7,-11.000 10.000 3,3.000 1.000-1,3.000-1.000 1,4.000 1.000-1</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3"/>
    </inkml:context>
    <inkml:brush xml:id="br0">
      <inkml:brushProperty name="width" value="0.0436938032507896" units="cm"/>
      <inkml:brushProperty name="height" value="0.0436938032507896" units="cm"/>
      <inkml:brushProperty name="color" value="#00bff3"/>
      <inkml:brushProperty name="ignorePressure" value="0"/>
    </inkml:brush>
  </inkml:definitions>
  <inkml:trace contextRef="#ctx0" brushRef="#br0">32950.000 7850.000 503,'71.000'-2.000'66,"-5.000"-3.000"-11,-7.000-3.000-12,-5.000-2.000-11,-8.000 2.000-8,-5.000 9.000-4,-7.000 10.000-4,-5.000 10.000-4,-8.000 11.000-3,-5.000 17.000-2,-7.000 15.000-1,-5.000 16.000-3,-12.000 12.000-2,-16.000 9.000-1,-15.000 10.000-3,-15.000 10.000-1,-9.000 0.000-6,1.000-5.000-9,-1.000-7.000-8,1.000-5.000-8,4.000-12.000-2,9.000-16.000 5,10.000-15.000 5,10.000-15.000 5,10.000-20.000 5,13.000-21.000 4,12.000-22.000 4,13.000-22.000 5,10.000-13.000 2,10.000-3.000 0,10.000-3.000 0,9.000-2.000 0,1.000 3.000 1,-6.000 14.000-1,-6.000 11.000 0,-6.000 14.000 0,-9.000 18.000 2,-8.000 25.000 6,-10.000 25.000 6,-9.000 25.000 4,-10.000 10.000 3,-9.000-2.000 1,-10.000-3.000-1,-8.000-3.000 1,-8.000-2.000 0,-2.000 0.000 2,-3.000 0.000 1,-3.000 0.000 1,1.000-2.000 0,6.000-3.000-3,7.000-3.000-2,6.000-2.000-2,12.000-11.000-7,19.000-15.000-11,19.000-15.000-12,19.000-16.000-10,7.000-10.000-5,-3.000-3.000 1,-3.000-3.000 1,-2.000-2.000 1,-5.000-3.000 2,-2.000 1.000 3,-3.000-1.000 2,-3.000 1.000 4,-4.000 7.000 1,-3.000 16.000 2,-3.000 15.000 1,-2.000 17.000 1,-8.000 8.000 6,-8.000 4.000 8,-10.000 3.000 8,-9.000 3.000 8,-5.000 3.000 6,0.000 3.000 3,0.000 3.000 3,0.000 4.000 2,3.000-1.000 1,6.000-3.000-3,7.000-3.000-2,6.000-2.000-3,3.000-3.000-3,0.000 1.000-2,0.000-1.000-3,0.000 1.000-3,1.000-1.000-1,4.000 1.000-1,3.000-1.000-1,3.000 1.000 0,3.000-4.000-5,3.000-6.000-6,3.000-6.000-6,4.000-6.000-7,2.000-9.000-7,4.000-8.000-7,3.000-10.000-7,3.000-9.000-6,-1.000-12.000-3,-2.000-11.000 4,-3.000-14.000 3,-3.000-11.000 3,-4.000-17.000-1,-3.000-18.000-4,-3.000-19.000-5,-2.000-18.000-4,-3.000 0.000 1,1.000 23.000 6,-1.000 22.000 5,1.000 22.000 6</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4"/>
    </inkml:context>
    <inkml:brush xml:id="br0">
      <inkml:brushProperty name="width" value="0.0455186702311039" units="cm"/>
      <inkml:brushProperty name="height" value="0.0455186702311039" units="cm"/>
      <inkml:brushProperty name="color" value="#00bff3"/>
      <inkml:brushProperty name="ignorePressure" value="0"/>
    </inkml:brush>
  </inkml:definitions>
  <inkml:trace contextRef="#ctx0" brushRef="#br0">33650.000 10200.000 483,'1.000'-94.000'0,"4.000"13.000"-1,3.000 12.000 0,3.000 13.000-1,1.000 10.000 6,1.000 10.000 11,-1.000 10.000 12,1.000 9.000 11,-3.000 12.000 7,-2.000 16.000 2,-3.000 15.000 2,-3.000 17.000 2,-2.000 11.000-3,0.000 10.000-5,0.000 10.000-7,0.000 9.000-6,-4.000 9.000-5,-5.000 9.000-5,-7.000 10.000-4,-5.000 10.000-5,-8.000 4.000-3,-5.000 0.000-3,-7.000 0.000-3,-5.000 0.000-2,-8.000-4.000-8,-5.000-5.000-8,-7.000-7.000-10,-5.000-5.000-10,-8.000-14.000-8,-5.000-18.000-7,-7.000-19.000-7,-5.000-18.000-7,0.000-18.000 0,10.000-16.000 10,10.000-15.000 8,9.000-15.000 9,9.000-15.000 7,9.000-12.000 7,10.000-13.000 5,10.000-12.000 6,10.000-9.000 4,13.000-2.000 1,12.000-3.000 2,13.000-3.000 2,15.000 1.000 3,19.000 6.000 6,19.000 7.000 4,19.000 6.000 7,12.000 4.000 2,6.000 4.000 2,7.000 3.000 2,6.000 3.000 1,6.000-1.000-3,6.000-2.000-6,7.000-3.000-7,6.000-3.000-7,-13.000 4.000-4,-31.000 13.000-2,-31.000 12.000-3,-31.000 13.000-2,-13.000 6.000-2,6.000 0.000-3,7.000 0.000-2,6.000 0.000-3</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5"/>
    </inkml:context>
    <inkml:brush xml:id="br0">
      <inkml:brushProperty name="width" value="0.049412589520216" units="cm"/>
      <inkml:brushProperty name="height" value="0.049412589520216" units="cm"/>
      <inkml:brushProperty name="color" value="#00bff3"/>
      <inkml:brushProperty name="ignorePressure" value="0"/>
    </inkml:brush>
  </inkml:definitions>
  <inkml:trace contextRef="#ctx0" brushRef="#br0">35150.000 8050.000 445,'21.000'-25.000'0,"-5.000"0.000"0,-7.000 0.000 0,-5.000 0.000 0,2.000-2.000 4,13.000-3.000 7,12.000-3.000 8,13.000-2.000 8,2.000 2.000 4,-5.000 9.000 1,-7.000 10.000 0,-5.000 10.000 1,0.000 5.000 0,10.000 4.000 2,10.000 3.000 1,9.000 3.000 1,1.000 4.000-2,-6.000 7.000-7,-6.000 6.000-7,-6.000 7.000-6,-6.000 4.000-6,-2.000 3.000-7,-3.000 3.000-7,-3.000 4.000-7,-4.000 1.000-6,-3.000 0.000-6,-3.000 0.000-8,-2.000 0.000-6,-8.000 0.000-4,-8.000 0.000 0,-10.000 0.000-1,-9.000 0.000 0,-9.000 0.000 3,-5.000 0.000 5,-7.000 0.000 8,-5.000 0.000 5,-8.000 3.000 5,-5.000 6.000 3,-7.000 7.000 2,-5.000 6.000 3,-3.000 1.000 3,4.000-3.000 4,3.000-3.000 4,3.000-2.000 3,4.000-3.000 6,7.000 1.000 8,6.000-1.000 6,7.000 1.000 7,4.000-3.000 5,3.000-2.000 2,3.000-3.000 1,4.000-3.000 2,4.000-2.000-1,6.000 0.000-6,7.000 0.000-4,6.000 0.000-5,3.000 1.000-2,0.000 4.000 2,0.000 3.000 2,0.000 3.000 0,-2.000 6.000 0,-3.000 9.000-5,-3.000 10.000-4,-2.000 10.000-4,-3.000 2.000-4,1.000-3.000-4,-1.000-3.000-4,1.000-2.000-3,12.000-28.000-13,25.000-49.000-18,25.000-51.000-19,25.000-49.000-19,9.000-24.000-4,-6.000 3.000 12,-6.000 3.000 11,-6.000 4.000 12,-7.000 7.000 8,-6.000 13.000 5,-6.000 12.000 3,-6.000 13.000 5,-7.000 18.000 15,-6.000 26.000 25,-6.000 24.000 25,-6.000 26.000 26,-7.000 15.000 5,-6.000 6.000-17,-6.000 7.000-15,-6.000 6.000-16,-7.000 3.000-10,-6.000 0.000-6,-6.000 0.000-4,-6.000 0.000-5,1.000-5.000-6,9.000-9.000-6,10.000-10.000-6,10.000-8.000-6,7.000-20.000-7,6.000-28.000-12,7.000-28.000-10,6.000-27.000-11,6.000-17.000-2,6.000-3.000 6,7.000-3.000 7,6.000-2.000 6,4.000-3.000 6,4.000 1.000 3,3.000-1.000 3,3.000 1.000 3,-1.000 4.000 5,-2.000 9.000 4,-3.000 10.000 5,-3.000 10.000 5,-10.000 13.000 11,-16.000 19.000 16,-15.000 19.000 16,-15.000 19.000 17,-9.000 12.000 3,1.000 6.000-13,-1.000 7.000-11,1.000 6.000-12,8.000-2.000-12,20.000-9.000-11,18.000-10.000-13,20.000-8.000-12,11.000-15.000-1,7.000-19.000 8,6.000-18.000 8,7.000-19.000 9,0.000-12.000 4,-2.000-2.000 0,-3.000-3.000 0,-3.000-3.000 0,-4.000 2.000 1,-3.000 10.000 2,-3.000 10.000 3,-2.000 9.000 2,-8.000 9.000 1,-8.000 9.000-2,-10.000 10.000-2,-9.000 10.000 0,-9.000 7.000 1,-5.000 6.000 8,-7.000 7.000 8,-5.000 6.000 6,-8.000 7.000 2,-5.000 10.000-3,-7.000 10.000-4,-5.000 9.000-4,-6.000 2.000-3,-3.000-2.000-5,-3.000-3.000-3,-2.000-3.000-4,-6.000-1.000-3,-6.000 4.000-1,-6.000 3.000 0,-6.000 3.000-1,-6.000 3.000-2,-2.000 3.000-2,-3.000 3.000-3,-3.000 4.000-2,-4.000 1.000-1,-3.000 0.000 1,-3.000 0.000 0,-2.000 0.000 1,5.000-5.000 3,16.000-9.000 3,15.000-10.000 3,17.000-8.000 5,14.000-11.000 0,17.000-8.000-3,15.000-10.000-3,16.000-9.000-3,16.000-16.000-2,20.000-22.000 0,18.000-22.000-1,20.000-21.000 0,3.000-12.000-2,-8.000 1.000-4,-10.000-1.000-5,-9.000 1.000-3,-10.000-1.000-4,-9.000 1.000-3,-10.000-1.000-2,-8.000 1.000-3,-11.000-1.000 1,-8.000 1.000 4,-10.000-1.000 4,-9.000 1.000 5,-10.000 1.000 4,-9.000 3.000 3,-10.000 3.000 4,-8.000 4.000 3,-6.000 4.000 4,1.000 6.000 3,-1.000 7.000 5,1.000 6.000 3,2.000 12.000 8,7.000 19.000 12,6.000 19.000 10,7.000 19.000 11,4.000 16.000 3,3.000 17.000-7,3.000 15.000-4,4.000 16.000-7,1.000 9.000-5,0.000 3.000-5,0.000 3.000-3,0.000 4.000-5,0.000 2.000-3,0.000 4.000-2,0.000 3.000-2,0.000 3.000-2,0.000-1.000-1,0.000-2.000-4,0.000-3.000-2,0.000-3.000-3,1.000-9.000-4,4.000-11.000-8,3.000-14.000-6,3.000-11.000-7,12.000-23.000-7,22.000-31.000-8,22.000-31.000-9,23.000-31.000-8,5.000-15.000 1,-9.000 4.000 8,-10.000 3.000 8,-8.000 3.000 9,-8.000 7.000 9,-2.000 14.000 7,-3.000 11.000 8,-3.000 14.000 7,-4.000 11.000 9,-3.000 14.000 9,-3.000 11.000 9,-2.000 14.000 9,-1.000 8.000 6,3.000 7.000 0,3.000 6.000 3,4.000 7.000 0,-3.000 0.000-2,-5.000-2.000-8,-7.000-3.000-7,-5.000-3.000-8,-3.000-7.000-7,4.000-9.000-10,3.000-10.000-7,3.000-8.000-9,-2.000-11.000-8,-6.000-8.000-7,-6.000-10.000-7,-6.000-9.000-7,-4.000-5.000-3,1.000 0.000 3,-1.000 0.000 3,1.000 0.000 2</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6"/>
    </inkml:context>
    <inkml:brush xml:id="br0">
      <inkml:brushProperty name="width" value="0.0536853931844234" units="cm"/>
      <inkml:brushProperty name="height" value="0.0536853931844234" units="cm"/>
      <inkml:brushProperty name="color" value="#00bff3"/>
      <inkml:brushProperty name="ignorePressure" value="0"/>
    </inkml:brush>
  </inkml:definitions>
  <inkml:trace contextRef="#ctx0" brushRef="#br0">39000.000 8200.000 409,'92.000'-44.000'0,"-16.000"13.000"0,-15.000 12.000 0,-15.000 13.000 0,-1.000 7.000 6,16.000 4.000 13,15.000 3.000 12,17.000 3.000 12,-1.000 9.000 3,-16.000 16.000-7,-15.000 15.000-7,-15.000 17.000-6,-17.000 11.000-7,-15.000 10.000-4,-15.000 10.000-6,-16.000 9.000-4,-15.000 2.000-5,-11.000-2.000-6,-14.000-3.000-5,-11.000-3.000-6,-9.000-7.000-3,-3.000-9.000-4,-3.000-10.000-1,-2.000-8.000-3,-1.000-11.000-1,3.000-8.000 2,3.000-10.000 3,4.000-9.000 1,2.000-7.000 2,4.000-3.000 3,3.000-3.000 2,3.000-2.000 2,6.000-5.000 4,9.000-2.000 8,10.000-3.000 6,10.000-3.000 7,7.000 4.000 13,6.000 13.000 18,7.000 12.000 20,6.000 13.000 19,3.000 9.000 2,0.000 6.000-12,0.000 7.000-14,0.000 6.000-13,1.000 3.000-9,4.000 0.000-7,3.000 0.000-4,3.000 0.000-7,1.000-4.000-4,1.000-5.000-3,-1.000-7.000-4,1.000-5.000-3,13.000-19.000-10,29.000-27.000-17,28.000-28.000-18,28.000-28.000-18,10.000-24.000-5,-5.000-19.000 7,-7.000-18.000 5,-5.000-19.000 7,-3.000-7.000 7,4.000 7.000 5,3.000 6.000 6,3.000 7.000 7,-4.000 8.000 5,-8.000 14.000 6,-10.000 11.000 5,-9.000 14.000 7,-5.000 13.000 7,0.000 16.000 9,0.000 15.000 9,0.000 17.000 10,-5.000 14.000 5,-9.000 17.000 0,-10.000 15.000 1,-8.000 16.000 0,-12.000 12.000-2,-12.000 9.000-5,-13.000 10.000-5,-12.000 10.000-5,-12.000 2.000-3,-8.000-3.000-2,-10.000-3.000-3,-9.000-2.000-2,-9.000-3.000-3,-5.000 1.000-4,-7.000-1.000-4,-5.000 1.000-4,-6.000-7.000-6,-3.000-12.000-7,-3.000-13.000-6,-2.000-12.000-8,2.000-13.000-5,9.000-12.000-5,10.000-13.000-4,10.000-12.000-4,8.000-15.000 0,10.000-15.000 6,10.000-15.000 5,9.000-16.000 7,9.000-13.000 2,9.000-9.000 2,10.000-10.000 0,10.000-8.000 1,7.000 0.000 3,6.000 14.000 5,7.000 11.000 4,6.000 14.000 4,-1.000 13.000 4,-5.000 16.000 2,-7.000 15.000 2,-5.000 17.000 3,-8.000 14.000 3,-5.000 17.000 6,-7.000 15.000 4,-5.000 16.000 5,-8.000 9.000 3,-5.000 3.000-1,-7.000 3.000-1,-5.000 4.000 1,-3.000-3.000-2,4.000-5.000-2,3.000-7.000-1,3.000-5.000-2,10.000-14.000-6,20.000-18.000-10,18.000-19.000-9,20.000-18.000-12,8.000-17.000-7,1.000-11.000-9,-1.000-14.000-7,1.000-11.000-7,-6.000-1.000-3,-8.000 13.000 3,-10.000 12.000 3,-9.000 13.000 3</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6"/>
    </inkml:context>
    <inkml:brush xml:id="br0">
      <inkml:brushProperty name="width" value="0.0553797446191311" units="cm"/>
      <inkml:brushProperty name="height" value="0.0553797446191311" units="cm"/>
      <inkml:brushProperty name="color" value="#00bff3"/>
      <inkml:brushProperty name="ignorePressure" value="0"/>
    </inkml:brush>
  </inkml:definitions>
  <inkml:trace contextRef="#ctx0" brushRef="#br0">41500.000 7850.000 397,'68.000'-44.000'0,"-11.000"13.000"0,-14.000 12.000 0,-11.000 13.000 0,-6.000 2.000 0,4.000-5.000 0,3.000-7.000 0,3.000-5.000 0,1.000-1.000 0,1.000 6.000 0,-1.000 7.000 0,1.000 6.000 0,2.000 1.000 8,7.000-3.000 15,6.000-3.000 17,7.000-2.000 15,-1.000 2.000 5,-6.000 9.000-8,-6.000 10.000-7,-6.000 10.000-7,-9.000 8.000-7,-8.000 10.000-5,-10.000 10.000-7,-9.000 9.000-5,-12.000 9.000-7,-11.000 9.000-6,-14.000 10.000-7,-11.000 10.000-6,-14.000 5.000-5,-11.000 4.000 0,-14.000 3.000-2,-11.000 3.000-1,-11.000-1.000-5,-5.000-2.000-8,-7.000-3.000-9,-5.000-3.000-7,-1.000-7.000 0,6.000-9.000 10,7.000-10.000 9,6.000-8.000 10,10.000-11.000 8,17.000-8.000 7,15.000-10.000 6,16.000-9.000 7,21.000-9.000 9,29.000-5.000 8,28.000-7.000 10,28.000-5.000 10,21.000-15.000 1,17.000-22.000-5,15.000-22.000-7,16.000-21.000-6,7.000-12.000-5,1.000 1.000-7,-1.000-1.000-6,1.000 1.000-5,-7.000 2.000-5,-12.000 7.000-3,-13.000 6.000-4,-12.000 7.000-3,-13.000 7.000-4,-12.000 9.000-3,-13.000 10.000-5,-12.000 10.000-3,-15.000 4.000-4,-15.000 0.000-3,-15.000 0.000-4,-16.000 0.000-4,-13.000-2.000 2,-9.000-3.000 6,-10.000-3.000 6,-8.000-2.000 7,-4.000-1.000 4,3.000 3.000 1,3.000 3.000 0,4.000 4.000 3,2.000 2.000 0,4.000 4.000 4,3.000 3.000 2,3.000 3.000 3,4.000 7.000 8,7.000 14.000 14,6.000 11.000 13,7.000 14.000 13,4.000 13.000 8,3.000 16.000 2,3.000 15.000 1,4.000 17.000 2,1.000 16.000-2,0.000 19.000-8,0.000 19.000-6,0.000 19.000-7,1.000 15.000-6,4.000 13.000-3,3.000 12.000-5,3.000 13.000-3,-1.000 21.000-2,-2.000 32.000-2,-3.000 31.000-2,-3.000 32.000-1,-2.000 5.000-9,0.000-18.000-20,0.000-19.000-19,0.000-18.000-18,1.000-31.000-9,4.000-40.000 1,3.000-40.000 2,3.000-41.000 1</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6"/>
    </inkml:context>
    <inkml:brush xml:id="br0">
      <inkml:brushProperty name="width" value="0.0463357158005238" units="cm"/>
      <inkml:brushProperty name="height" value="0.0463357158005238" units="cm"/>
      <inkml:brushProperty name="color" value="#00bff3"/>
      <inkml:brushProperty name="ignorePressure" value="0"/>
    </inkml:brush>
  </inkml:definitions>
  <inkml:trace contextRef="#ctx0" brushRef="#br0">42650.000 9700.000 474,'21.000'-135.000'0,"-5.000"32.000"0,-7.000 31.000 0,-5.000 32.000 0,-8.000 21.000 8,-5.000 13.000 17,-7.000 12.000 15,-5.000 13.000 16,-8.000 10.000 6,-5.000 10.000-8,-7.000 10.000-5,-5.000 9.000-7,-8.000 9.000-5,-5.000 9.000-6,-7.000 10.000-3,-5.000 10.000-6,-6.000 4.000-4,-3.000 0.000-3,-3.000 0.000-5,-2.000 0.000-3,0.000-2.000-1,7.000-3.000-1,6.000-3.000 0,7.000-2.000 1,27.000-26.000-10,51.000-47.000-16,49.000-47.000-18,51.000-46.000-18,22.000-24.000-4,-2.000 0.000 5,-3.000 0.000 6,-3.000 0.000 7,-6.000 0.000 4,-5.000 0.000 0,-7.000 0.000 3,-5.000 0.000 0,-11.000-2.000 3,-11.000-3.000 3,-14.000-3.000 4,-11.000-2.000 2,-12.000 6.000 5,-9.000 20.000 3,-10.000 18.000 5,-8.000 20.000 4</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7"/>
    </inkml:context>
    <inkml:brush xml:id="br0">
      <inkml:brushProperty name="width" value="0.0466636680066586" units="cm"/>
      <inkml:brushProperty name="height" value="0.0466636680066586" units="cm"/>
      <inkml:brushProperty name="color" value="#00bff3"/>
      <inkml:brushProperty name="ignorePressure" value="0"/>
    </inkml:brush>
  </inkml:definitions>
  <inkml:trace contextRef="#ctx0" brushRef="#br0">43200.000 8500.000 471,'0.000'-52.000'0,"0.000"-3.000"2,0.000-3.000 0,0.000-2.000 1,0.000 2.000 0,0.000 9.000 1,0.000 10.000 1,0.000 10.000 0,3.000 7.000 4,6.000 6.000 6,7.000 7.000 8,6.000 6.000 7,4.000 9.000 4,4.000 13.000 2,3.000 12.000 2,3.000 13.000 2,-2.000 12.000 0,-6.000 13.000-1,-6.000 12.000-2,-6.000 13.000-2,-6.000 9.000-2,-2.000 6.000-4,-3.000 7.000-4,-3.000 6.000-5,-9.000-1.000-6,-11.000-5.000-7,-14.000-7.000-7,-11.000-5.000-8,-4.000-12.000-2,6.000-16.000 2,7.000-15.000 3,6.000-15.000 2,7.000-26.000-11,10.000-34.000-28,10.000-35.000-26,9.000-33.000-27,10.000-23.000-5,14.000-9.000 20,11.000-10.000 18,14.000-8.000 18,5.000 0.000 14,1.000 14.000 8,-1.000 11.000 9,1.000 14.000 8,-3.000 14.000 8,-2.000 20.000 6,-3.000 18.000 7,-3.000 20.000 6,-6.000 11.000 4,-5.000 7.000 3,-7.000 6.000 3,-5.000 7.000 3,-9.000 13.000 0,-9.000 22.000-4,-10.000 22.000-3,-8.000 23.000-5,-14.000 11.000-2,-15.000 4.000-2,-15.000 3.000-2,-16.000 3.000-2,-8.000-1.000-4,0.000-2.000-4,0.000-3.000-4,0.000-3.000-4,0.000-7.000-3,0.000-9.000-4,0.000-10.000-2,0.000-8.000-3,6.000-11.000 1,13.000-8.000 1,12.000-10.000 4,13.000-9.000 1,18.000-15.000 3,26.000-18.000-1,24.000-19.000 1,26.000-18.000 0,15.000-10.000-2,6.000 0.000-1,7.000 0.000-3,6.000 0.000-1,-2.000 3.000-1,-9.000 6.000 2,-10.000 7.000 3,-8.000 6.000 3,-11.000 6.000 0,-8.000 6.000 1,-10.000 7.000 0,-9.000 6.000 0,-13.000 9.000 8,-16.000 13.000 15,-15.000 12.000 14,-15.000 13.000 15,-12.000 9.000 3,-6.000 6.000-9,-6.000 7.000-10,-6.000 6.000-8,-4.000-1.000-9,1.000-5.000-7,-1.000-7.000-6,1.000-5.000-8,-6.000 2.000-5,-8.000 13.000-2,-10.000 12.000-4,-9.000 13.000-2,2.000-4.000-5,17.000-18.000-10,15.000-19.000-10,16.000-18.000-8</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37"/>
    </inkml:context>
    <inkml:brush xml:id="br0">
      <inkml:brushProperty name="width" value="0.0364247485995293" units="cm"/>
      <inkml:brushProperty name="height" value="0.0364247485995293" units="cm"/>
      <inkml:brushProperty name="color" value="#00bff3"/>
      <inkml:brushProperty name="ignorePressure" value="0"/>
    </inkml:brush>
  </inkml:definitions>
  <inkml:trace contextRef="#ctx0" brushRef="#br0">44350.000 10150.000 603,'48.000'23.000'0,"-3.000"-3.000"0,-3.000-3.000 0,-2.000-2.000 0,-3.000 0.000 8,1.000 7.000 15,-1.000 6.000 15,1.000 7.000 14,-3.000 5.000 7,-2.000 7.000-4,-3.000 6.000-5,-3.000 7.000-3,-2.000 2.000-10,0.000 1.000-15,0.000-1.000-17,0.000 1.000-14,-2.000-4.000-19,-3.000-6.000-21,-3.000-6.000-19,-2.000-6.000-22</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2"/>
    </inkml:context>
    <inkml:brush xml:id="br0">
      <inkml:brushProperty name="width" value="0.0365462936460972" units="cm"/>
      <inkml:brushProperty name="height" value="0.0365462936460972" units="cm"/>
      <inkml:brushProperty name="color" value="#00bff3"/>
      <inkml:brushProperty name="ignorePressure" value="0"/>
    </inkml:brush>
  </inkml:definitions>
  <inkml:trace contextRef="#ctx0" brushRef="#br0">48400.000 9750.000 601,'54.000'-2.000'85,"10.000"-3.000"-18,10.000-3.000-18,9.000-2.000-17,9.000-5.000-10,9.000-2.000-2,10.000-3.000-1,10.000-3.000-2,-4.000-1.000-5,-16.000 4.000-6,-15.000 3.000-8,-15.000 3.000-7,-11.000 4.000-3,-2.000 7.000 0,-3.000 6.000-1,-3.000 7.000 1,-6.000 5.000 1,-5.000 7.000 1,-7.000 6.000 2,-5.000 7.000 1,-11.000 7.000 3,-11.000 9.000 3,-14.000 10.000 3,-11.000 10.000 3,-12.000 2.000 2,-9.000-3.000 2,-10.000-3.000 0,-8.000-2.000 2,-4.000-5.000 2,3.000-2.000 2,3.000-3.000 2,4.000-3.000 3,2.000-4.000-1,4.000-3.000-3,3.000-3.000-4,3.000-2.000-4,1.000-5.000-3,1.000-2.000-3,-1.000-3.000-2,1.000-3.000-2,4.000-13.000-6,9.000-22.000-7,10.000-22.000-9,10.000-21.000-6,4.000-10.000-5,0.000 3.000 1,0.000 3.000 0,0.000 4.000 1,1.000 1.000-2,4.000 0.000-6,3.000 0.000-4,3.000 0.000-5</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4"/>
    </inkml:context>
    <inkml:brush xml:id="br0">
      <inkml:brushProperty name="width" value="0.0456928163766861" units="cm"/>
      <inkml:brushProperty name="height" value="0.0456928163766861" units="cm"/>
      <inkml:brushProperty name="color" value="#00bff3"/>
      <inkml:brushProperty name="ignorePressure" value="0"/>
    </inkml:brush>
  </inkml:definitions>
  <inkml:trace contextRef="#ctx0" brushRef="#br0">90050.000 2000.000 481,'-83.000'129.000'170,"-16.000"10.000"-40,-15.000 10.000-41,-15.000 9.000-41,-6.000 1.000-22,7.000-6.000-7,6.000-6.000-4,7.000-6.000-6,7.000-7.000-4,9.000-6.000-1,10.000-6.000-2,10.000-6.000-1,11.000-13.000-1,17.000-19.000-2,15.000-18.000-1,16.000-19.000-2,13.000-13.000-2,14.000-6.000-4,11.000-6.000-4,14.000-6.000-3,19.000-6.000-3,29.000-2.000-2,28.000-3.000-2,28.000-3.000-1,14.000-7.000-2,0.000-9.000-1,0.000-10.000-1,0.000-8.000-2,-7.000-3.000 0,-11.000 7.000 1,-14.000 6.000-1,-11.000 7.000 1,-14.000 2.000 1,-11.000 1.000 3,-14.000-1.000 2,-11.000 1.000 3,-17.000 1.000 2,-18.000 3.000 0,-19.000 3.000 2,-18.000 4.000-1,-10.000 1.000 3,0.000 0.000 4,0.000 0.000 3,0.000 0.000 4,0.000-2.000 2,0.000-3.000 0,0.000-3.000 1,0.000-2.000 1</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2"/>
    </inkml:context>
    <inkml:brush xml:id="br0">
      <inkml:brushProperty name="width" value="0.0359094813466072" units="cm"/>
      <inkml:brushProperty name="height" value="0.0359094813466072" units="cm"/>
      <inkml:brushProperty name="color" value="#00bff3"/>
      <inkml:brushProperty name="ignorePressure" value="0"/>
    </inkml:brush>
  </inkml:definitions>
  <inkml:trace contextRef="#ctx0" brushRef="#br0">50050.000 7950.000 612,'20.000'-43.000'3,"-9.000"17.000"6,-10.000 15.000 5,-8.000 16.000 7,-9.000 12.000 2,-6.000 9.000 1,-6.000 10.000 0,-6.000 10.000 0,-12.000 16.000 0,-15.000 26.000 1,-15.000 24.000 1,-16.000 26.000 1,-8.000 12.000-1,0.000 0.000-1,0.000 0.000-3,0.000 0.000-1,3.000-5.000-3,6.000-9.000-4,7.000-10.000-4,6.000-8.000-4,3.000-8.000-5,0.000-2.000-2,0.000-3.000-5,0.000-3.000-3,1.000-6.000-5,4.000-5.000-8,3.000-7.000-7,3.000-5.000-7,6.000-11.000-7,9.000-11.000-4,10.000-14.000-6,10.000-11.000-5</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2"/>
    </inkml:context>
    <inkml:brush xml:id="br0">
      <inkml:brushProperty name="width" value="0.0336853228509426" units="cm"/>
      <inkml:brushProperty name="height" value="0.0336853228509426" units="cm"/>
      <inkml:brushProperty name="color" value="#00bff3"/>
      <inkml:brushProperty name="ignorePressure" value="0"/>
    </inkml:brush>
  </inkml:definitions>
  <inkml:trace contextRef="#ctx0" brushRef="#br0">49950.000 9750.000 653,'112.000'4.000'-1,"-24.000"10.000"1,-26.000 10.000-1,-24.000 9.000 0,-17.000 7.000 5,-5.000 7.000 13,-7.000 6.000 11,-5.000 7.000 12,-9.000 4.000 5,-9.000 3.000-3,-10.000 3.000-3,-8.000 4.000-3,-4.000-3.000-5,3.000-5.000-4,3.000-7.000-6,4.000-5.000-6,13.000-14.000-10,26.000-18.000-17,24.000-19.000-16,26.000-18.000-15,15.000-17.000-7,6.000-11.000 5,7.000-14.000 4,6.000-11.000 5,1.000-3.000 3,-3.000 10.000 2,-3.000 10.000 3,-2.000 9.000 3,-9.000 9.000 3,-12.000 9.000 5,-13.000 10.000 5,-12.000 10.000 5,-12.000 10.000 6,-8.000 13.000 7,-10.000 12.000 7,-9.000 13.000 8,-9.000 2.000 3,-5.000-5.000-2,-7.000-7.000-1,-5.000-5.000-1,-4.000-6.000-2,0.000-3.000-1,0.000-3.000-1,0.000-2.000-1</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2"/>
    </inkml:context>
    <inkml:brush xml:id="br0">
      <inkml:brushProperty name="width" value="0.0289919599890709" units="cm"/>
      <inkml:brushProperty name="height" value="0.0289919599890709" units="cm"/>
      <inkml:brushProperty name="color" value="#00bff3"/>
      <inkml:brushProperty name="ignorePressure" value="0"/>
    </inkml:brush>
  </inkml:definitions>
  <inkml:trace contextRef="#ctx0" brushRef="#br0">51850.000 9450.000 758,'0.000'46.000'83,"0.000"-5.000"-22,0.000-7.000-19,0.000-5.000-21,0.000-4.000-11,0.000 0.000 0,0.000 0.000-2,0.000 0.000-1,0.000 0.000-13,0.000 0.000-23,0.000 0.000-23,0.000 0.000-24</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3"/>
    </inkml:context>
    <inkml:brush xml:id="br0">
      <inkml:brushProperty name="width" value="0.0433853827416897" units="cm"/>
      <inkml:brushProperty name="height" value="0.0433853827416897" units="cm"/>
      <inkml:brushProperty name="color" value="#00bff3"/>
      <inkml:brushProperty name="ignorePressure" value="0"/>
    </inkml:brush>
  </inkml:definitions>
  <inkml:trace contextRef="#ctx0" brushRef="#br0">52450.000 7550.000 507,'-22.000'51.000'87,"6.000"4.000"-16,7.000 3.000-15,6.000 3.000-17,3.000-1.000-9,0.000-2.000-4,0.000-3.000-3,0.000-3.000-4,0.000-4.000-2,0.000-3.000-3,0.000-3.000-2,0.000-2.000-2,0.000-3.000-1,0.000 1.000-2,0.000-1.000 1,0.000 1.000-1,0.000 1.000-1,0.000 3.000-1,0.000 3.000 0,0.000 4.000-1,0.000-1.000 0,0.000-3.000-1,0.000-3.000 1,0.000-2.000-1,0.000 2.000 0,0.000 9.000-1,0.000 10.000-2,0.000 10.000 0,0.000 0.000 0,0.000-5.000 0,0.000-7.000-1,0.000-5.000 1,0.000 25.000 0,0.000 60.000 3,0.000 60.000 2,0.000 59.000 3,-4.000 43.000-5,-5.000 29.000-7,-7.000 28.000-10,-5.000 28.000-8,-1.000-26.000-2,6.000-77.000 3,7.000-78.000 4,6.000-78.000 4,1.000-43.000 1,-3.000-6.000-1,-3.000-6.000-3,-2.000-6.000-1,-1.000-2.000 0,3.000 3.000 0,3.000 3.000 1,4.000 4.000 2,1.000-3.000 0,0.000-5.000 2,0.000-7.000 2,0.000-5.000 1,0.000-6.000 1,0.000-3.000-1,0.000-3.000 1,0.000-2.000 0,-2.000-3.000-1,-3.000 1.000-2,-3.000-1.000-1,-2.000 1.000-2,-1.000-1.000 0,3.000 1.000 1,3.000-1.000 1,4.000 1.000 1,1.000-3.000 1,0.000-2.000 1,0.000-3.000 1,0.000-3.000 0,0.000-2.000 0,0.000 0.000-2,0.000 0.000-2,0.000 0.000-1,-2.000 0.000-2,-3.000 0.000-1,-3.000 0.000-2,-2.000 0.000-1</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3"/>
    </inkml:context>
    <inkml:brush xml:id="br0">
      <inkml:brushProperty name="width" value="0.038956169039011" units="cm"/>
      <inkml:brushProperty name="height" value="0.038956169039011" units="cm"/>
      <inkml:brushProperty name="color" value="#00bff3"/>
      <inkml:brushProperty name="ignorePressure" value="0"/>
    </inkml:brush>
  </inkml:definitions>
  <inkml:trace contextRef="#ctx0" brushRef="#br0">51850.000 9550.000 564,'23.000'-68.000'0,"-3.000"17.000"0,-3.000 15.000 0,-2.000 16.000 0,-3.000 7.000 6,1.000 1.000 10,-1.000-1.000 12,1.000 1.000 11,1.000 1.000 3,3.000 3.000-3,3.000 3.000-4,4.000 4.000-5,1.000 2.000-3,0.000 4.000-3,0.000 3.000-2,0.000 3.000-4,1.000 1.000-2,4.000 1.000-2,3.000-1.000 0,3.000 1.000-1,3.000 4.000-2,3.000 9.000 1,3.000 10.000-1,4.000 10.000 0,-3.000 0.000-4,-5.000-5.000-6,-7.000-7.000-7,-5.000-5.000-7,-3.000-4.000-3,4.000 0.000 1,3.000 0.000 0,3.000 0.000 0,1.000 0.000-5,1.000 0.000-8,-1.000 0.000-10,1.000 0.000-8,-3.000-2.000-5,-2.000-3.000-1,-3.000-3.000 1,-3.000-2.000-1</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3"/>
    </inkml:context>
    <inkml:brush xml:id="br0">
      <inkml:brushProperty name="width" value="0.0463209711015224" units="cm"/>
      <inkml:brushProperty name="height" value="0.0463209711015224" units="cm"/>
      <inkml:brushProperty name="color" value="#00bff3"/>
      <inkml:brushProperty name="ignorePressure" value="0"/>
    </inkml:brush>
  </inkml:definitions>
  <inkml:trace contextRef="#ctx0" brushRef="#br0">53200.000 8900.000 474,'3.000'-46.000'5,"6.000"10.000"8,7.000 10.000 9,6.000 9.000 8,3.000 6.000 3,0.000 3.000-5,0.000 3.000-5,0.000 4.000-4,3.000-1.000-4,6.000-3.000 1,7.000-3.000-1,6.000-2.000 0,9.000-1.000-1,13.000 3.000 0,12.000 3.000-2,13.000 4.000 0,-1.000 1.000-2,-11.000 0.000-3,-14.000 0.000-3,-11.000 0.000-2,-9.000 0.000-1,-3.000 0.000-2,-3.000 0.000 0,-2.000 0.000-1,-9.000 7.000-4,-12.000 17.000-6,-13.000 15.000-6,-12.000 16.000-6,-16.000 12.000-2,-19.000 9.000 1,-18.000 10.000 1,-19.000 10.000 3,-10.000 0.000 2,1.000-5.000 6,-1.000-7.000 4,1.000-5.000 5,2.000-8.000 4,7.000-5.000 3,6.000-7.000 3,7.000-5.000 3,7.000-9.000 1,9.000-9.000-2,10.000-10.000-2,10.000-8.000-2,4.000-6.000 0,0.000 1.000 2,0.000-1.000 3,0.000 1.000 1,0.000-1.000 2,0.000 1.000 0,0.000-1.000-1,0.000 1.000 1,1.000 1.000 0,4.000 3.000 0,3.000 3.000-1,3.000 4.000 1,18.000-3.000 1,35.000-5.000 1,35.000-7.000 1,34.000-5.000 2,6.000-8.000-2,-22.000-5.000-2,-22.000-7.000-4,-21.000-5.000-4,-9.000-6.000-1,7.000-3.000-2,6.000-3.000 1,7.000-2.000-2,2.000-1.000 1,1.000 3.000-1,-1.000 3.000 0,1.000 4.000 1,-3.000 1.000-3,-2.000 0.000-4,-3.000 0.000-4,-3.000 0.000-5,-6.000 0.000-1,-5.000 0.000-2,-7.000 0.000 1,-5.000 0.000-1,-4.000 1.000-2,0.000 4.000-3,0.000 3.000-3,0.000 3.000-4,-4.000-2.000-2,-5.000-6.000 1,-7.000-6.000 1,-5.000-6.000 0,-8.000-2.000 1,-5.000 3.000 4,-7.000 3.000 2,-5.000 4.000 4,-1.000 1.000 3,6.000 0.000 2,7.000 0.000 2,6.000 0.000 2,-2.000-5.000 1,-9.000-9.000 0,-10.000-10.000 0,-8.000-8.000 0,-9.000-15.000 1,-6.000-19.000 1,-6.000-18.000 2,-6.000-19.000 1,-2.000-5.000 2,3.000 9.000 4,3.000 10.000 1,4.000 10.000 4,5.000 14.000 0,10.000 23.000 0,10.000 22.000-2,9.000 22.000 0,4.000 10.000 1,1.000 1.000 3,-1.000-1.000 5,1.000 1.000 3,1.000 4.000 6,3.000 9.000 11,3.000 10.000 8,4.000 10.000 10,2.000 4.000-1,4.000 0.000-9,3.000 0.000-11,3.000 0.000-10,-1.000 3.000-5,-2.000 6.000 1,-3.000 7.000 0,-3.000 6.000 0,-2.000 1.000 0,0.000-3.000-3,0.000-3.000-3,0.000-2.000-2,-2.000 8.000 0,-3.000 22.000 2,-3.000 22.000 2,-2.000 23.000 1,-3.000 3.000 0,1.000-11.000-2,-1.000-14.000-2,1.000-11.000-2,-1.000-12.000-2,1.000-9.000-2,-1.000-10.000-4,1.000-8.000-1,-7.000 3.000-3,-12.000 20.000 0,-13.000 18.000 0,-12.000 20.000-2,-7.000 5.000 1,1.000-6.000 2,-1.000-6.000 0,1.000-6.000 1,2.000-9.000-3,7.000-8.000-7,6.000-10.000-8,7.000-9.000-7,2.000-7.000-2,1.000-3.000 3,-1.000-3.000 4,1.000-2.000 4,-1.000-5.000-2,1.000-2.000-8,-1.000-3.000-8,1.000-3.000-8</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4"/>
    </inkml:context>
    <inkml:brush xml:id="br0">
      <inkml:brushProperty name="width" value="0.0365006774663925" units="cm"/>
      <inkml:brushProperty name="height" value="0.0365006774663925" units="cm"/>
      <inkml:brushProperty name="color" value="#00bff3"/>
      <inkml:brushProperty name="ignorePressure" value="0"/>
    </inkml:brush>
  </inkml:definitions>
  <inkml:trace contextRef="#ctx0" brushRef="#br0">54200.000 10200.000 602,'45.000'1.000'0,"-9.000"4.000"0,-10.000 3.000 0,-8.000 3.000 0,-4.000 1.000 0,3.000 1.000 0,3.000-1.000 0,4.000 1.000 0,1.000-1.000 3,0.000 1.000 4,0.000-1.000 5,0.000 1.000 5,1.000 1.000 2,4.000 3.000 1,3.000 3.000 1,3.000 4.000 0,-2.000 1.000-1,-6.000 0.000-3,-6.000 0.000-3,-6.000 0.000-4,-1.000 3.000 3,7.000 6.000 7,6.000 7.000 6,7.000 6.000 8,0.000 3.000 1,-2.000 0.000-4,-3.000 0.000-3,-3.000 0.000-4,-9.000-4.000-19,-11.000-5.000-34,-14.000-7.000-36,-11.000-5.000-34</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4"/>
    </inkml:context>
    <inkml:brush xml:id="br0">
      <inkml:brushProperty name="width" value="0.0447476878762245" units="cm"/>
      <inkml:brushProperty name="height" value="0.0447476878762245" units="cm"/>
      <inkml:brushProperty name="color" value="#00bff3"/>
      <inkml:brushProperty name="ignorePressure" value="0"/>
    </inkml:brush>
  </inkml:definitions>
  <inkml:trace contextRef="#ctx0" brushRef="#br0">55650.000 8400.000 491,'68.000'-2.000'4,"-11.000"-3.000"7,-14.000-3.000 7,-11.000-2.000 8,-4.000-3.000 4,6.000 1.000-1,7.000-1.000 0,6.000 1.000 0,3.000-3.000-2,0.000-2.000-3,0.000-3.000-3,0.000-3.000-2,6.000-2.000-3,13.000 0.000-2,12.000 0.000-1,13.000 0.000-1,-12.000 7.000-9,-33.000 17.000-17,-35.000 15.000-17,-34.000 16.000-16,-20.000 7.000-4,-2.000 1.000 10,-3.000-1.000 9,-3.000 1.000 10,-2.000-3.000 6,0.000-2.000 2,0.000-3.000 2,0.000-3.000 2,-7.000 2.000 2,-11.000 10.000 3,-14.000 10.000 2,-11.000 9.000 3,2.000-2.000 1,19.000-12.000-1,19.000-13.000 0,19.000-12.000 0,9.000-5.000 0,0.000 3.000 0,0.000 3.000-1,0.000 4.000 1,1.000 1.000 3,4.000 0.000 8,3.000 0.000 8,3.000 0.000 7,1.000 0.000 4,1.000 0.000-1,-1.000 0.000-1,1.000 0.000-1,1.000 3.000 0,3.000 6.000 0,3.000 7.000 2,4.000 6.000 1,1.000 1.000-2,0.000-3.000-4,0.000-3.000-3,0.000-2.000-4,0.000-1.000-3,0.000 3.000-3,0.000 3.000-2,0.000 4.000-3,0.000 8.000 0,0.000 17.000 1,0.000 15.000 2,0.000 16.000 1,0.000 1.000 1,0.000-12.000-2,0.000-13.000 0,0.000-12.000-2,-2.000-7.000-2,-3.000 1.000-4,-3.000-1.000-5,-2.000 1.000-5,-3.000-4.000-2,1.000-6.000-3,-1.000-6.000-2,1.000-6.000-2,-1.000-4.000-3,1.000 1.000-5,-1.000-1.000-5,1.000 1.000-4,-3.000-7.000-3,-2.000-12.000-3,-3.000-13.000-3,-3.000-12.000-1,-1.000-10.000-1,4.000-6.000 3,3.000-6.000 3,3.000-6.000 3</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5"/>
    </inkml:context>
    <inkml:brush xml:id="br0">
      <inkml:brushProperty name="width" value="0.0392473600804806" units="cm"/>
      <inkml:brushProperty name="height" value="0.0392473600804806" units="cm"/>
      <inkml:brushProperty name="color" value="#00bff3"/>
      <inkml:brushProperty name="ignorePressure" value="0"/>
    </inkml:brush>
  </inkml:definitions>
  <inkml:trace contextRef="#ctx0" brushRef="#br0">55550.000 9650.000 560,'25.000'-25.000'0,"0.000"0.000"0,0.000 0.000 0,0.000 0.000 0,1.000 0.000 0,4.000 0.000 0,3.000 0.000 0,3.000 0.000 0,1.000 1.000 4,1.000 4.000 8,-1.000 3.000 8,1.000 3.000 9,-1.000 1.000 1,1.000 1.000-2,-1.000-1.000-5,1.000 1.000-3,-3.000 1.000-2,-2.000 3.000-2,-3.000 3.000-3,-3.000 4.000-1,1.000 1.000 0,6.000 0.000 2,7.000 0.000 2,6.000 0.000 2,-1.000 3.000 0,-5.000 6.000-1,-7.000 7.000-3,-5.000 6.000-1,-4.000 4.000-2,0.000 4.000-1,0.000 3.000-1,0.000 3.000-1,-4.000 1.000-1,-5.000 1.000 0,-7.000-1.000 1,-5.000 1.000-1,-4.000 1.000 0,0.000 3.000-1,0.000 3.000-2,0.000 4.000-1,-4.000 1.000-2,-5.000 0.000 1,-7.000 0.000-1,-5.000 0.000 0,-6.000 0.000 0,-3.000 0.000-2,-3.000 0.000 0,-2.000 0.000 0,-5.000-2.000-1,-2.000-3.000 1,-3.000-3.000 0,-3.000-2.000 1,-1.000-3.000-3,4.000 1.000-5,3.000-1.000-6,3.000 1.000-6,3.000-3.000-3,3.000-2.000-2,3.000-3.000-3,4.000-3.000-1,-1.000-4.000-1,-3.000-3.000 2,-3.000-3.000 0,-2.000-2.000 2,-1.000-5.000 1,3.000-2.000 2,3.000-3.000 0,4.000-3.000 1,-1.000-6.000 1,-3.000-5.000 1,-3.000-7.000 2,-2.000-5.000 1,0.000-8.000 1,7.000-5.000 0,6.000-7.000-1,7.000-5.000 1,2.000-3.000 1,1.000 4.000 1,-1.000 3.000 3,1.000 3.000 2,1.000 1.000 2,3.000 1.000 1,3.000-1.000 2,4.000 1.000 2,1.000 1.000 1,0.000 3.000-1,0.000 3.000 2,0.000 4.000-1,1.000 2.000 3,4.000 4.000 3,3.000 3.000 5,3.000 3.000 3,3.000 3.000 3,3.000 3.000-1,3.000 3.000 0,4.000 4.000-1,1.000 1.000 0,0.000 0.000 0,0.000 0.000-2,0.000 0.000-1,1.000 0.000 2,4.000 0.000 3,3.000 0.000 3,3.000 0.000 4,3.000 0.000 1,3.000 0.000 1,3.000 0.000 0,4.000 0.000 0,2.000 1.000-1,4.000 4.000-2,3.000 3.000-2,3.000 3.000-2,-1.000 1.000-2,-2.000 1.000 0,-3.000-1.000-3,-3.000 1.000 0,-2.000-1.000-4,0.000 1.000-3,0.000-1.000-4,0.000 1.000-4,0.000-1.000-2,0.000 1.000 2,0.000-1.000 1,0.000 1.000 2,-2.000-1.000 1,-3.000 1.000 1,-3.000-1.000 1,-2.000 1.000 1,-3.000-3.000-7,1.000-2.000-14,-1.000-3.000-15,1.000-3.000-15,-3.000-2.000-7,-2.000 0.000-1,-3.000 0.000 0,-3.000 0.000-1</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5"/>
    </inkml:context>
    <inkml:brush xml:id="br0">
      <inkml:brushProperty name="width" value="0.0377250462770462" units="cm"/>
      <inkml:brushProperty name="height" value="0.0377250462770462" units="cm"/>
      <inkml:brushProperty name="color" value="#00bff3"/>
      <inkml:brushProperty name="ignorePressure" value="0"/>
    </inkml:brush>
  </inkml:definitions>
  <inkml:trace contextRef="#ctx0" brushRef="#br0">57800.000 7700.000 583,'50.000'-47.000'0,"0.000"6.000"0,0.000 7.000 0,0.000 6.000 0,-4.000 4.000 0,-5.000 4.000 0,-7.000 3.000 0,-5.000 3.000 0,-4.000 3.000 4,0.000 3.000 9,0.000 3.000 9,0.000 4.000 9,-2.000 5.000 2,-3.000 10.000-2,-3.000 10.000-3,-2.000 9.000-4,-8.000 9.000-3,-8.000 9.000-6,-10.000 10.000-6,-9.000 10.000-6,-10.000 7.000-4,-9.000 6.000-3,-10.000 7.000-3,-8.000 6.000-3,-6.000 1.000-3,1.000-3.000 0,-1.000-3.000 0,1.000-2.000-1,2.000-6.000 0,7.000-6.000 2,6.000-6.000 0,7.000-6.000 2,2.000-9.000 0,1.000-8.000 0,-1.000-10.000 0,1.000-9.000 0,7.000-10.000 2,16.000-9.000 5,15.000-10.000 3,17.000-8.000 4,10.000-9.000 1,6.000-6.000 0,7.000-6.000 0,6.000-6.000-2,3.000-4.000 0,0.000 1.000 0,0.000-1.000 0,0.000 1.000-1,1.000 1.000 0,4.000 3.000 1,3.000 3.000 0,3.000 4.000 0,-1.000 1.000 0,-2.000 0.000-3,-3.000 0.000-1,-3.000 0.000-3,-4.000 1.000-1,-3.000 4.000 0,-3.000 3.000 1,-2.000 3.000-1,-5.000 3.000 2,-2.000 3.000 2,-3.000 3.000 2,-3.000 4.000 3,-4.000 4.000 2,-3.000 6.000 4,-3.000 7.000 1,-2.000 6.000 4,-6.000 6.000 1,-6.000 6.000 0,-6.000 7.000 0,-6.000 6.000 0,-7.000 3.000-1,-6.000 0.000 1,-6.000 0.000-2,-6.000 0.000 1,-9.000 6.000-1,-8.000 13.000 2,-10.000 12.000 0,-9.000 13.000 1,1.000-2.000-1,13.000-16.000-1,12.000-15.000-3,13.000-15.000-2,1.000-4.000-1,-9.000 9.000-3,-10.000 10.000 0,-8.000 10.000-3,-8.000 5.000 0,-2.000 4.000 1,-3.000 3.000 2,-3.000 3.000 0,-1.000 3.000-1,4.000 3.000-2,3.000 3.000-4,3.000 4.000-3,-1.000-1.000-2,-2.000-3.000-2,-3.000-3.000-2,-3.000-2.000-1,-1.000-5.000 0,4.000-2.000 0,3.000-3.000 1,3.000-3.000 1,1.000-4.000 0,1.000-3.000 0,-1.000-3.000-1,1.000-2.000 0,2.000-6.000 0,7.000-6.000 1,6.000-6.000 0,7.000-6.000 1,4.000-6.000-2,3.000-2.000-3,3.000-3.000-3,4.000-3.000-4</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4"/>
    </inkml:context>
    <inkml:brush xml:id="br0">
      <inkml:brushProperty name="width" value="0.0464659444987774" units="cm"/>
      <inkml:brushProperty name="height" value="0.0464659444987774" units="cm"/>
      <inkml:brushProperty name="color" value="#00bff3"/>
      <inkml:brushProperty name="ignorePressure" value="0"/>
    </inkml:brush>
  </inkml:definitions>
  <inkml:trace contextRef="#ctx0" brushRef="#br0">90000.000 2850.000 473,'0.000'-54.000'2,"0.000"-5.000"5,0.000-7.000 4,0.000-5.000 5,-2.000 16.000 10,-3.000 41.000 19,-3.000 40.000 17,-2.000 42.000 18,-3.000 28.000 0,1.000 20.000-15,-1.000 18.000-15,1.000 20.000-17,-3.000 10.000-11,-2.000 3.000-6,-3.000 3.000-7,-3.000 4.000-7,-2.000-4.000-7,0.000-9.000-11,0.000-10.000-9,0.000-8.000-10,0.000-15.000-3,0.000-19.000 2,0.000-18.000 4,0.000-19.000 3</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5"/>
    </inkml:context>
    <inkml:brush xml:id="br0">
      <inkml:brushProperty name="width" value="0.0376444905996323" units="cm"/>
      <inkml:brushProperty name="height" value="0.0376444905996323" units="cm"/>
      <inkml:brushProperty name="color" value="#00bff3"/>
      <inkml:brushProperty name="ignorePressure" value="0"/>
    </inkml:brush>
  </inkml:definitions>
  <inkml:trace contextRef="#ctx0" brushRef="#br0">57350.000 9600.000 584,'76.000'-74.000'0,"4.000"4.000"0,3.000 3.000 0,3.000 3.000 0,-5.000 9.000 7,-12.000 16.000 13,-13.000 15.000 14,-12.000 17.000 13,-9.000 8.000 5,-2.000 4.000-4,-3.000 3.000-4,-3.000 3.000-5,-4.000 7.000-4,-3.000 14.000-4,-3.000 11.000-6,-2.000 14.000-4,-3.000 3.000-9,1.000-2.000-11,-1.000-3.000-14,1.000-3.000-11,2.000-6.000-6,7.000-5.000 2,6.000-7.000 2,7.000-5.000 1,5.000-8.000-1,7.000-5.000-3,6.000-7.000-3,7.000-5.000-4,0.000-6.000 1,-2.000-3.000 5,-3.000-3.000 5,-3.000-2.000 5,-7.000 3.000 6,-9.000 14.000 8,-10.000 11.000 7,-8.000 14.000 8,-17.000 8.000 4,-21.000 7.000-1,-22.000 6.000 0,-22.000 7.000-1,-15.000 0.000 0,-5.000-2.000 0,-7.000-3.000-2,-5.000-3.000 0,-4.000-4.000-1,0.000-3.000 0,0.000-3.000 0,0.000-2.000 0,4.000-5.000 2,10.000-2.000 3,10.000-3.000 4,9.000-3.000 5,31.000-7.000 1,53.000-9.000 0,53.000-10.000 1,54.000-8.000 1,26.000-8.000-6,0.000-2.000-9,0.000-3.000-9,0.000-3.000-10,1.000-4.000-6,4.000-3.000-4,3.000-3.000-2,3.000-2.000-4,-11.000-1.000-2,-25.000 3.000-2,-25.000 3.000-2,-25.000 4.000-3,-16.000 2.000-1,-6.000 4.000-1,-6.000 3.000-2,-6.000 3.000 0</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6"/>
    </inkml:context>
    <inkml:brush xml:id="br0">
      <inkml:brushProperty name="width" value="0.04466762393713" units="cm"/>
      <inkml:brushProperty name="height" value="0.04466762393713" units="cm"/>
      <inkml:brushProperty name="color" value="#00bff3"/>
      <inkml:brushProperty name="ignorePressure" value="0"/>
    </inkml:brush>
  </inkml:definitions>
  <inkml:trace contextRef="#ctx0" brushRef="#br0">59900.000 8150.000 492,'64.000'-50.000'6,"28.000"0.000"12,28.000 0.000 12,29.000 0.000 12,7.000 4.000 3,-12.000 10.000-3,-13.000 10.000-5,-12.000 9.000-5,-12.000 7.000-6,-8.000 7.000-11,-10.000 6.000-11,-9.000 7.000-10,-13.000 5.000-3,-16.000 7.000 4,-15.000 6.000 4,-15.000 7.000 3,-18.000 8.000-6,-19.000 14.000-18,-18.000 11.000-16,-19.000 14.000-18,-15.000 0.000-5,-8.000-8.000 10,-10.000-10.000 8,-9.000-9.000 9,-2.000-7.000 8,6.000-3.000 8,7.000-3.000 7,6.000-2.000 7,6.000-5.000 5,6.000-2.000 3,7.000-3.000 1,6.000-3.000 3,6.000-2.000 4,6.000 0.000 6,7.000 0.000 7,6.000 0.000 5,4.000 0.000 4,4.000 0.000 0,3.000 0.000 0,3.000 0.000 1,7.000 0.000-2,14.000 0.000-5,11.000 0.000-3,14.000 0.000-5,13.000-8.000-4,16.000-16.000-5,15.000-15.000-6,17.000-15.000-5,17.000-18.000-5,23.000-19.000-7,22.000-18.000-6,22.000-19.000-6,-1.000-1.000-3,-21.000 20.000 3,-22.000 18.000 1,-22.000 20.000 2,-32.000 28.000 3,-40.000 42.000 5,-40.000 40.000 5,-41.000 41.000 4,-27.000 16.000 5,-12.000-5.000 3,-13.000-7.000 4,-12.000-5.000 4,-4.000-11.000 1,7.000-11.000 1,6.000-14.000 0,7.000-11.000 0,7.000-9.000-1,9.000-3.000-1,10.000-3.000-1,10.000-2.000-2,14.000-15.000-6,23.000-25.000-10,22.000-25.000-11,22.000-25.000-10,12.000-25.000-5,3.000-25.000 1,3.000-25.000 1,4.000-25.000 2,-3.000-10.000 2,-5.000 7.000 2,-7.000 6.000 3,-5.000 7.000 3,-6.000-4.000 3,-3.000-12.000 3,-3.000-13.000 3,-2.000-12.000 2,-5.000 10.000 5,-2.000 35.000 6,-3.000 35.000 6,-3.000 34.000 6,-6.000 27.000 8,-5.000 23.000 10,-7.000 22.000 9,-5.000 22.000 11,-4.000 18.000 1,0.000 16.000-5,0.000 15.000-7,0.000 17.000-5,1.000 10.000-5,4.000 6.000-5,3.000 7.000-3,3.000 6.000-6,-1.000 4.000-1,-2.000 4.000-2,-3.000 3.000 0,-3.000 3.000-1,-2.000 1.000-4,0.000 1.000-4,0.000-1.000-7,0.000 1.000-4,1.000-10.000-9,4.000-19.000-12,3.000-18.000-10,3.000-19.000-12,1.000-15.000-5,1.000-8.000 2,-1.000-10.000 2,1.000-9.000 2,8.000-9.000 3,20.000-5.000 5,18.000-7.000 5,20.000-5.000 5,11.000-3.000 6,7.000 4.000 7,6.000 3.000 6,7.000 3.000 7,2.000-1.000 4,1.000-2.000 2,-1.000-3.000 1,1.000-3.000 2,-7.000-2.000 3,-12.000 0.000 5,-13.000 0.000 4,-12.000 0.000 5,-24.000 0.000-3,-34.000 0.000-12,-35.000 0.000-11,-33.000 0.000-12,-17.000 1.000-3,4.000 4.000 2,3.000 3.000 2,3.000 3.000 2,-7.000-1.000 4,-15.000-2.000 2,-15.000-3.000 4,-16.000-3.000 2,-4.000-2.000 3,10.000 0.000 3,10.000 0.000 2,9.000 0.000 2,7.000 0.000 4,7.000 0.000 5,6.000 0.000 5,7.000 0.000 4,7.000 3.000 3,9.000 6.000-3,10.000 7.000-2,10.000 6.000-1,8.000 6.000 1,10.000 6.000 3,10.000 7.000 4,9.000 6.000 4,10.000 3.000 0,14.000 0.000-1,11.000 0.000-1,14.000 0.000-2,14.000 0.000-3,20.000 0.000-5,18.000 0.000-6,20.000 0.000-5,16.000-7.000-6,16.000-11.000-4,15.000-14.000-7,17.000-11.000-5,10.000-14.000-4,6.000-11.000-3,7.000-14.000-4,6.000-11.000-4,1.000-11.000-5,-3.000-5.000-7,-3.000-7.000-8,-2.000-5.000-7,-19.000 2.000 1,-30.000 13.000 6,-32.000 12.000 9,-30.000 13.000 7,-20.000 6.000 1,-6.000 0.000-2,-6.000 0.000-5,-6.000 0.000-3</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7"/>
    </inkml:context>
    <inkml:brush xml:id="br0">
      <inkml:brushProperty name="width" value="0.0387019701302052" units="cm"/>
      <inkml:brushProperty name="height" value="0.0387019701302052" units="cm"/>
      <inkml:brushProperty name="color" value="#00bff3"/>
      <inkml:brushProperty name="ignorePressure" value="0"/>
    </inkml:brush>
  </inkml:definitions>
  <inkml:trace contextRef="#ctx0" brushRef="#br0">62700.000 7300.000 568,'3.000'-46.000'0,"6.000"10.000"0,7.000 10.000 0,6.000 9.000 0,6.000 2.000 7,6.000-2.000 16,7.000-3.000 15,6.000-3.000 14,6.000-1.000 5,6.000 4.000-8,7.000 3.000-7,6.000 3.000-7,-1.000 4.000-6,-5.000 7.000-5,-7.000 6.000-5,-5.000 7.000-4,-8.000 7.000-6,-5.000 9.000-5,-7.000 10.000-6,-5.000 10.000-4,-17.000 8.000-4,-24.000 10.000-1,-26.000 10.000-2,-24.000 9.000-1,-18.000 6.000-1,-9.000 3.000-2,-10.000 3.000 0,-8.000 4.000-2,-1.000-4.000-3,9.000-9.000-4,10.000-10.000-4,10.000-8.000-5,8.000-11.000 1,10.000-8.000 7,10.000-10.000 7,9.000-9.000 7,18.000-12.000 5,29.000-11.000 5,28.000-14.000 4,28.000-11.000 5,15.000-7.000 1,4.000 0.000 0,3.000 0.000 0,3.000 0.000 0,-5.000 3.000 0,-12.000 6.000 0,-13.000 7.000 0,-12.000 6.000 0,-12.000 7.000 0,-8.000 10.000 1,-10.000 10.000-2,-9.000 9.000 1,-13.000 7.000 1,-16.000 7.000 1,-15.000 6.000 2,-15.000 7.000 1,-11.000 2.000 2,-2.000 1.000-1,-3.000-1.000 0,-3.000 1.000 0,-2.000-4.000 0,0.000-6.000 3,0.000-6.000 2,0.000-6.000 3,6.000-6.000-1,13.000-2.000 0,12.000-3.000-2,13.000-3.000-1,18.000-6.000-6,26.000-5.000-12,24.000-7.000-11,26.000-5.000-11,12.000-8.000-4,0.000-5.000 5,0.000-7.000 5,0.000-5.000 4,1.000-1.000-1,4.000 6.000-5,3.000 7.000-7,3.000 6.000-5,-15.000 12.000-1,-30.000 19.000 5,-32.000 19.000 5,-30.000 19.000 4,-25.000 7.000 5,-15.000-3.000 0,-15.000-3.000 3,-16.000-2.000 2,-10.000-5.000 2,-3.000-2.000 4,-3.000-3.000 3,-2.000-3.000 3,-5.000-1.000 3,-2.000 4.000 4,-3.000 3.000 2,-3.000 3.000 4,2.000-2.000 2,10.000-6.000 4,10.000-6.000 2,9.000-6.000 4,12.000-7.000 1,16.000-6.000 1,15.000-6.000 1,17.000-6.000 0,14.000-6.000-2,17.000-2.000-5,15.000-3.000-5,16.000-3.000-5,16.000-2.000-5,20.000 0.000-2,18.000 0.000-3,20.000 0.000-3,13.000-5.000-4,9.000-9.000-3,10.000-10.000-5,10.000-8.000-3,4.000-6.000-4,0.000 1.000-5,0.000-1.000-4,0.000 1.000-5,-8.000 1.000-1,-16.000 3.000 2,-15.000 3.000 1,-15.000 4.000 2,-17.000 2.000-2,-15.000 4.000-8,-15.000 3.000-7,-16.000 3.000-7</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7"/>
    </inkml:context>
    <inkml:brush xml:id="br0">
      <inkml:brushProperty name="width" value="0.0427806489169598" units="cm"/>
      <inkml:brushProperty name="height" value="0.0427806489169598" units="cm"/>
      <inkml:brushProperty name="color" value="#00bff3"/>
      <inkml:brushProperty name="ignorePressure" value="0"/>
    </inkml:brush>
  </inkml:definitions>
  <inkml:trace contextRef="#ctx0" brushRef="#br0">62650.000 9100.000 514,'-69.000'-44.000'32,"13.000"13.000"10,12.000 12.000 8,13.000 13.000 9,9.000 16.000 1,6.000 23.000-9,7.000 22.000-8,6.000 22.000-9,4.000 16.000-6,4.000 14.000-2,3.000 11.000-5,3.000 14.000-2,-1.000 13.000-6,-2.000 16.000-6,-3.000 15.000-7,-3.000 17.000-6,-6.000 17.000-8,-5.000 23.000-10,-7.000 22.000-8,-5.000 22.000-10,-6.000-9.000-4,-3.000-36.000 3,-3.000-39.000 1,-2.000-36.000 2,0.000-29.000 0,7.000-19.000-3,6.000-18.000-2,7.000-19.000-2</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8"/>
    </inkml:context>
    <inkml:brush xml:id="br0">
      <inkml:brushProperty name="width" value="0.0371215343475342" units="cm"/>
      <inkml:brushProperty name="height" value="0.0371215343475342" units="cm"/>
      <inkml:brushProperty name="color" value="#00bff3"/>
      <inkml:brushProperty name="ignorePressure" value="0"/>
    </inkml:brush>
  </inkml:definitions>
  <inkml:trace contextRef="#ctx0" brushRef="#br0">67850.000 6950.000 592,'18.000'-18.000'9,"-11.000"17.000"19,-14.000 15.000 18,-11.000 16.000 19,-7.000 7.000 2,0.000 1.000-13,0.000-1.000-14,0.000 1.000-13,-18.000 16.000-7,-33.000 35.000-4,-35.000 35.000-1,-34.000 34.000-4,-12.000 13.000-3,14.000-5.000-6,11.000-7.000-6,14.000-5.000-6,11.000-11.000-5,14.000-11.000-6,11.000-14.000-5,14.000-11.000-5,11.000-17.000-2,14.000-18.000 2,11.000-19.000 2,14.000-18.000 3,14.000-18.000-1,20.000-16.000-1,18.000-15.000-2,20.000-15.000-1,11.000-14.000 2,7.000-8.000 4,6.000-10.000 6,7.000-9.000 5,-4.000-1.000 5,-12.000 10.000 5,-13.000 10.000 5,-12.000 9.000 4,-9.000 12.000 9,-2.000 16.000 11,-3.000 15.000 12,-3.000 17.000 12,-9.000 16.000 3,-11.000 19.000-5,-14.000 19.000-5,-11.000 19.000-6,-6.000 7.000-6,4.000-3.000-8,3.000-3.000-9,3.000-2.000-8,-1.000-5.000-4,-2.000-2.000 0,-3.000-3.000 1,-3.000-3.000 1,-1.000-7.000-14,4.000-9.000-25,3.000-10.000-25,3.000-8.000-26</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9"/>
    </inkml:context>
    <inkml:brush xml:id="br0">
      <inkml:brushProperty name="width" value="0.0425887703895569" units="cm"/>
      <inkml:brushProperty name="height" value="0.0425887703895569" units="cm"/>
      <inkml:brushProperty name="color" value="#00bff3"/>
      <inkml:brushProperty name="ignorePressure" value="0"/>
    </inkml:brush>
  </inkml:definitions>
  <inkml:trace contextRef="#ctx0" brushRef="#br0">67500.000 8100.000 516,'26.000'-24.000'0,"4.000"4.000"0,3.000 3.000 0,3.000 3.000 0,3.000 1.000 5,3.000 1.000 8,3.000-1.000 10,4.000 1.000 9,4.000-3.000 3,6.000-2.000-2,7.000-3.000-4,6.000-3.000-2,3.000-2.000-6,0.000 0.000-5,0.000 0.000-7,0.000 0.000-7,-5.000 1.000-5,-9.000 4.000-4,-10.000 3.000-4,-8.000 3.000-5,-11.000 6.000-2,-8.000 9.000-1,-10.000 10.000-1,-9.000 10.000-1,-16.000 10.000 0,-22.000 13.000 1,-22.000 12.000 2,-21.000 13.000 1,-12.000 7.000 4,1.000 4.000 5,-1.000 3.000 5,1.000 3.000 7,1.000-2.000 4,3.000-6.000 5,3.000-6.000 3,4.000-6.000 5,7.000-7.000 1,13.000-6.000-2,12.000-6.000-2,13.000-6.000-3,18.000-9.000-3,26.000-8.000-5,24.000-10.000-6,26.000-9.000-5,15.000-12.000-4,6.000-11.000-2,7.000-14.000-1,6.000-11.000-2,-1.000-1.000 0,-5.000 13.000 1,-7.000 12.000 1,-5.000 13.000 1,-11.000 10.000 3,-11.000 10.000 3,-14.000 10.000 3,-11.000 9.000 2,-12.000 6.000 3,-9.000 3.000 0,-10.000 3.000 0,-8.000 4.000 0,-9.000-1.000 1,-6.000-3.000 1,-6.000-3.000 2,-6.000-2.000 1,-4.000-8.000 0,1.000-8.000-1,-1.000-10.000-1,1.000-9.000-2,1.000-7.000-2,3.000-3.000-3,3.000-3.000-4,4.000-2.000-3,2.000-12.000-4,4.000-19.000-3,3.000-18.000-4,3.000-19.000-3,3.000-18.000-2,3.000-15.000 1,3.000-15.000 2,4.000-16.000 1,2.000-8.000 0,4.000 0.000 0,3.000 0.000 1,3.000 0.000 1,-1.000 0.000 1,-2.000 0.000 4,-3.000 0.000 3,-3.000 0.000 3,-1.000 9.000 6,4.000 19.000 5,3.000 19.000 6,3.000 19.000 6,3.000 15.000 5,3.000 13.000 5,3.000 12.000 4,4.000 13.000 4,1.000 9.000 3,0.000 6.000 0,0.000 7.000 1,0.000 6.000 1,3.000 10.000-3,6.000 17.000-3,7.000 15.000-4,6.000 16.000-4,-2.000 10.000-3,-9.000 7.000-3,-10.000 6.000-1,-8.000 7.000-3,-11.000 13.000-1,-8.000 22.000-2,-10.000 22.000-2,-9.000 23.000-1,-13.000 11.000-1,-16.000 4.000 0,-15.000 3.000 0,-15.000 3.000 0,-12.000-1.000-4,-6.000-2.000-7,-6.000-3.000-7,-6.000-3.000-8,-7.000-9.000-4,-6.000-11.000 2,-6.000-14.000 2,-6.000-11.000 0,2.000-17.000-4,14.000-18.000-10,11.000-19.000-10,14.000-18.000-9,11.000-17.000-4,14.000-11.000 5,11.000-14.000 5,14.000-11.000 4</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49"/>
    </inkml:context>
    <inkml:brush xml:id="br0">
      <inkml:brushProperty name="width" value="0.0435800440609455" units="cm"/>
      <inkml:brushProperty name="height" value="0.0435800440609455" units="cm"/>
      <inkml:brushProperty name="color" value="#00bff3"/>
      <inkml:brushProperty name="ignorePressure" value="0"/>
    </inkml:brush>
  </inkml:definitions>
  <inkml:trace contextRef="#ctx0" brushRef="#br0">66100.000 8200.000 504,'-21.000'46.000'3,"10.000"-5.000"5,10.000-7.000 6,9.000-5.000 5,12.000-1.000 6,16.000 6.000 9,15.000 7.000 7,17.000 6.000 7,16.000 7.000 3,19.000 10.000-5,19.000 10.000-3,19.000 9.000-5,15.000 9.000-3,13.000 9.000-6,12.000 10.000-5,13.000 10.000-4,7.000 5.000-7,4.000 4.000-9,3.000 3.000-7,3.000 3.000-7,-8.000-5.000-7,-19.000-12.000-3,-18.000-13.000-3,-19.000-12.000-4,-22.000-15.000-1,-25.000-15.000-2,-25.000-15.000-1,-25.000-16.000 0,-11.000-7.000-5,3.000 4.000-9,3.000 3.000-9,4.000 3.000-8</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1"/>
    </inkml:context>
    <inkml:brush xml:id="br0">
      <inkml:brushProperty name="width" value="0.0369181707501411" units="cm"/>
      <inkml:brushProperty name="height" value="0.0369181707501411" units="cm"/>
      <inkml:brushProperty name="color" value="#00bff3"/>
      <inkml:brushProperty name="ignorePressure" value="0"/>
    </inkml:brush>
  </inkml:definitions>
  <inkml:trace contextRef="#ctx0" brushRef="#br0">69400.000 7850.000 595,'103.000'-80.000'6,"56.000"-9.000"12,57.000-10.000 11,56.000-8.000 13,6.000 3.000 1,-44.000 20.000-6,-43.000 18.000-8,-44.000 20.000-7,-18.000 6.000-7,10.000-2.000-7,10.000-3.000-8,9.000-3.000-7,-13.000 4.000-5,-34.000 13.000-4,-35.000 12.000-3,-33.000 13.000-4,-26.000 9.000-4,-16.000 6.000-3,-15.000 7.000-3,-15.000 6.000-5,-18.000-1.000 1,-19.000-5.000 6,-18.000-7.000 4,-19.000-5.000 6,-10.000-6.000 3,1.000-3.000 5,-1.000-3.000 3,1.000-2.000 5,2.000-6.000 2,7.000-6.000 2,6.000-6.000 2,7.000-6.000 2,5.000-4.000 4,7.000 1.000 5,6.000-1.000 4,7.000 1.000 6,8.000 8.000 10,14.000 20.000 13,11.000 18.000 16,14.000 20.000 13,7.000 17.000 1,3.000 20.000-14,3.000 18.000-15,4.000 20.000-13,-1.000 8.000-12,-3.000 1.000-8,-3.000-1.000-9,-2.000 1.000-8,-3.000-4.000-6,1.000-6.000-4,-1.000-6.000-5,1.000-6.000-4,-1.000-10.000-2,1.000-12.000 0,-1.000-13.000-1,1.000-12.000 1,8.000-26.000-6,20.000-36.000-9,18.000-39.000-11,20.000-36.000-9,3.000-12.000 2,-8.000 16.000 12,-10.000 15.000 14,-9.000 17.000 12</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1"/>
    </inkml:context>
    <inkml:brush xml:id="br0">
      <inkml:brushProperty name="width" value="0.038173358887434" units="cm"/>
      <inkml:brushProperty name="height" value="0.038173358887434" units="cm"/>
      <inkml:brushProperty name="color" value="#00bff3"/>
      <inkml:brushProperty name="ignorePressure" value="0"/>
    </inkml:brush>
  </inkml:definitions>
  <inkml:trace contextRef="#ctx0" brushRef="#br0">70750.000 6400.000 576,'45.000'-93.000'3,"-9.000"17.000"8,-10.000 15.000 7,-8.000 16.000 7,-3.000 21.000 5,7.000 29.000 6,6.000 28.000 4,7.000 28.000 4,-3.000 18.000 0,-8.000 10.000-7,-10.000 10.000-5,-9.000 9.000-8,-9.000 7.000-5,-5.000 7.000-7,-7.000 6.000-7,-5.000 7.000-7,-9.000 0.000-5,-9.000-2.000-6,-10.000-3.000-5,-8.000-3.000-5,-6.000-6.000-2,1.000-5.000-2,-1.000-7.000 1,1.000-5.000-2,-1.000-9.000-1,1.000-9.000-3,-1.000-10.000-4,1.000-8.000-3,-6.000-9.000 2,-8.000-6.000 8,-10.000-6.000 6,-9.000-6.000 7,-7.000-2.000 6,-3.000 3.000 2,-3.000 3.000 2,-2.000 4.000 4,3.000-1.000 3,14.000-3.000 4,11.000-3.000 4,14.000-2.000 5,10.000-6.000 4,9.000-6.000 7,10.000-6.000 7,10.000-6.000 5,19.000-13.000 3,32.000-19.000-3,31.000-18.000-2,32.000-19.000-3,25.000-18.000-4,23.000-15.000-7,22.000-15.000-7,22.000-16.000-6,10.000-7.000-5,1.000 4.000-1,-1.000 3.000-3,1.000 3.000-1,-12.000 10.000-3,-21.000 20.000-3,-22.000 18.000-4,-22.000 20.000-3,-19.000 11.000-2,-16.000 7.000-1,-15.000 6.000-1,-15.000 7.000-1,-18.000 5.000 3,-19.000 7.000 5,-18.000 6.000 6,-19.000 7.000 5,-16.000 8.000 5,-12.000 14.000 3,-13.000 11.000 5,-12.000 14.000 3,-9.000 8.000 5,-2.000 7.000 2,-3.000 6.000 3,-3.000 7.000 4,-2.000 4.000 0,0.000 3.000-2,0.000 3.000-3,0.000 4.000-1,-2.000 5.000-5,-3.000 10.000-6,-3.000 10.000-8,-2.000 9.000-5,2.000-2.000-6,9.000-12.000-4,10.000-13.000-3,10.000-12.000-4,10.000-13.000-6,13.000-12.000-9,12.000-13.000-8,13.000-12.000-8,9.000-15.000-4,6.000-15.000 0,7.000-15.000 0,6.000-16.000 2</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1"/>
    </inkml:context>
    <inkml:brush xml:id="br0">
      <inkml:brushProperty name="width" value="0.036392617970705" units="cm"/>
      <inkml:brushProperty name="height" value="0.036392617970705" units="cm"/>
      <inkml:brushProperty name="color" value="#00bff3"/>
      <inkml:brushProperty name="ignorePressure" value="0"/>
    </inkml:brush>
  </inkml:definitions>
  <inkml:trace contextRef="#ctx0" brushRef="#br0">70450.000 8550.000 604,'54.000'1.000'21,"10.000"4.000"3,10.000 3.000 4,9.000 3.000 3,6.000 4.000 0,3.000 7.000 0,3.000 6.000-1,4.000 7.000-2,2.000 5.000-1,4.000 7.000-3,3.000 6.000-1,3.000 7.000-3,-4.000 2.000-1,-8.000 1.000-1,-10.000-1.000 0,-9.000 1.000-1,-12.000-6.000-11,-11.000-8.000-21,-14.000-10.000-21,-11.000-9.000-20</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4"/>
    </inkml:context>
    <inkml:brush xml:id="br0">
      <inkml:brushProperty name="width" value="0.0480938777327538" units="cm"/>
      <inkml:brushProperty name="height" value="0.0480938777327538" units="cm"/>
      <inkml:brushProperty name="color" value="#00bff3"/>
      <inkml:brushProperty name="ignorePressure" value="0"/>
    </inkml:brush>
  </inkml:definitions>
  <inkml:trace contextRef="#ctx0" brushRef="#br0">91000.000 2250.000 457,'45.000'103.000'171,"-9.000"6.000"-38,-10.000 7.000-38,-8.000 6.000-38,-9.000 10.000-23,-6.000 17.000-8,-6.000 15.000-9,-6.000 16.000-9,-9.000 4.000-7,-8.000-6.000-6,-10.000-6.000-6,-9.000-6.000-8,-7.000-10.000-5,-3.000-12.000-7,-3.000-13.000-6,-2.000-12.000-6,3.000-16.000-3,14.000-19.000 3,11.000-18.000 0,14.000-19.000 3</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2"/>
    </inkml:context>
    <inkml:brush xml:id="br0">
      <inkml:brushProperty name="width" value="0.0437316671013832" units="cm"/>
      <inkml:brushProperty name="height" value="0.0437316671013832" units="cm"/>
      <inkml:brushProperty name="color" value="#00bff3"/>
      <inkml:brushProperty name="ignorePressure" value="0"/>
    </inkml:brush>
  </inkml:definitions>
  <inkml:trace contextRef="#ctx0" brushRef="#br0">72950.000 6050.000 503,'89.000'-18.000'4,"-22.000"17.000"10,-22.000 15.000 9,-21.000 16.000 10,-14.000 13.000 2,-2.000 14.000-2,-3.000 11.000-3,-3.000 14.000-2,-12.000 10.000-5,-18.000 9.000-7,-19.000 10.000-6,-18.000 10.000-7,-14.000 4.000-4,-5.000 0.000-3,-7.000 0.000-2,-5.000 0.000-2,-1.000-8.000-4,6.000-16.000-3,7.000-15.000-3,6.000-15.000-4,7.000-17.000 0,10.000-15.000 4,10.000-15.000 5,9.000-16.000 4,12.000-12.000 2,16.000-5.000 3,15.000-7.000 0,17.000-5.000 2,16.000-11.000 0,19.000-11.000 1,19.000-14.000 0,19.000-11.000 1,9.000-3.000-1,0.000 10.000-2,0.000 10.000-2,0.000 9.000-2,-7.000 9.000 1,-11.000 9.000 4,-14.000 10.000 3,-11.000 10.000 5,-14.000 8.000 2,-11.000 10.000 2,-14.000 10.000 2,-11.000 9.000 2,-18.000 9.000 0,-22.000 9.000 1,-22.000 10.000-2,-21.000 10.000 1,-14.000 2.000 1,-2.000-3.000 5,-3.000-3.000 4,-3.000-2.000 4,1.000-3.000 1,6.000 1.000-4,7.000-1.000-4,6.000 1.000-4,7.000-4.000-3,10.000-6.000-4,10.000-6.000-4,9.000-6.000-2,20.000-12.000-4,31.000-15.000-3,32.000-15.000-3,31.000-16.000-3,17.000-13.000-5,3.000-9.000-7,3.000-10.000-6,4.000-8.000-8,-1.000-3.000-1,-3.000 7.000 5,-3.000 6.000 4,-2.000 7.000 6,-11.000 5.000 3,-15.000 7.000 1,-15.000 6.000 3,-16.000 7.000 2,-18.000 11.000 4,-18.000 20.000 4,-19.000 18.000 5,-18.000 20.000 5,-15.000 8.000 3,-9.000 1.000-1,-10.000-1.000-1,-8.000 1.000-1,-4.000 1.000 0,3.000 3.000-1,3.000 3.000-2,4.000 4.000 0,2.000-1.000 1,4.000-3.000 1,3.000-3.000 2,3.000-2.000 1,1.000-3.000 1,1.000 1.000 0,-1.000-1.000-1,1.000 1.000-1,1.000-3.000 0,3.000-2.000 1,3.000-3.000 1,4.000-3.000 0,4.000-4.000-1,6.000-3.000-4,7.000-3.000-3,6.000-2.000-4,9.000-9.000-5,13.000-12.000-7,12.000-13.000-6,13.000-12.000-6,13.000-15.000-4,17.000-15.000-2,15.000-15.000-2,16.000-16.000-1,7.000-10.000 2,1.000-3.000 6,-1.000-3.000 5,1.000-2.000 7,-3.000 2.000 4,-2.000 9.000 3,-3.000 10.000 5,-3.000 10.000 2,-7.000 10.000 4,-9.000 13.000 5,-10.000 12.000 4,-8.000 13.000 5,-9.000 10.000 4,-6.000 10.000 5,-6.000 10.000 6,-6.000 9.000 5,-6.000 9.000 1,-2.000 9.000-2,-3.000 10.000-3,-3.000 10.000-2,-2.000 4.000-1,0.000 0.000 0,0.000 0.000 1,0.000 0.000-1,4.000-7.000-1,10.000-11.000-6,10.000-14.000-5,9.000-11.000-4,7.000-11.000-6,7.000-5.000-6,6.000-7.000-4,7.000-5.000-6,7.000-14.000-6,9.000-18.000-4,10.000-19.000-6,10.000-18.000-6,2.000-17.000-2,-3.000-11.000 0,-3.000-14.000 1,-2.000-11.000-1,-6.000-9.000 2,-6.000-3.000 1,-6.000-3.000 0,-6.000-2.000 2,-7.000 3.000 4,-6.000 14.000 7,-6.000 11.000 6,-6.000 14.000 7,-7.000 13.000 7,-6.000 16.000 8,-6.000 15.000 8,-6.000 17.000 7,-7.000 13.000 8,-6.000 13.000 11,-6.000 12.000 10,-6.000 13.000 10,-9.000 12.000-1,-8.000 13.000-9,-10.000 12.000-10,-9.000 13.000-10,-7.000 7.000-8,-3.000 4.000-8,-3.000 3.000-6,-2.000 3.000-7,-3.000 1.000-7,1.000 1.000-6,-1.000-1.000-5,1.000 1.000-6,4.000-9.000-8,9.000-15.000-9,10.000-15.000-11,10.000-16.000-9</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3"/>
    </inkml:context>
    <inkml:brush xml:id="br0">
      <inkml:brushProperty name="width" value="0.0426023006439209" units="cm"/>
      <inkml:brushProperty name="height" value="0.0426023006439209" units="cm"/>
      <inkml:brushProperty name="color" value="#00bff3"/>
      <inkml:brushProperty name="ignorePressure" value="0"/>
    </inkml:brush>
  </inkml:definitions>
  <inkml:trace contextRef="#ctx0" brushRef="#br0">74500.000 6350.000 516,'73.000'-44.000'0,"-3.000"13.000"0,-3.000 12.000 0,-2.000 13.000 0,6.000 9.000 10,20.000 6.000 19,18.000 7.000 21,20.000 6.000 19,11.000 9.000 6,7.000 13.000-9,6.000 12.000-10,7.000 13.000-8,-3.000 9.000-10,-8.000 6.000-12,-10.000 7.000-12,-9.000 6.000-12,-10.000 3.000-7,-9.000 0.000-4,-10.000 0.000-3,-8.000 0.000-5,-12.000-4.000-6,-12.000-5.000-9,-13.000-7.000-10,-12.000-5.000-10</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3"/>
    </inkml:context>
    <inkml:brush xml:id="br0">
      <inkml:brushProperty name="width" value="0.0435992926359177" units="cm"/>
      <inkml:brushProperty name="height" value="0.0435992926359177" units="cm"/>
      <inkml:brushProperty name="color" value="#00bff3"/>
      <inkml:brushProperty name="ignorePressure" value="0"/>
    </inkml:brush>
  </inkml:definitions>
  <inkml:trace contextRef="#ctx0" brushRef="#br0">74850.000 7700.000 504,'-36.000'21.000'6,"28.000"-5.000"11,28.000-7.000 12,29.000-5.000 12,18.000-4.000 2,9.000 0.000-4,10.000 0.000-5,10.000 0.000-5,4.000 1.000-4,0.000 4.000-2,0.000 3.000-3,0.000 3.000-3,-8.000 7.000-1,-16.000 14.000-1,-15.000 11.000-1,-15.000 14.000-1,-17.000 11.000-1,-15.000 14.000 0,-15.000 11.000 0,-16.000 14.000 0,-16.000 7.000-1,-16.000 3.000 0,-15.000 3.000 0,-15.000 4.000 0,-11.000-6.000-2,-2.000-11.000-2,-3.000-14.000-2,-3.000-11.000-3,2.000-14.000-4,10.000-11.000-3,10.000-14.000-4,9.000-11.000-3,13.000-29.000-12,20.000-44.000-17,18.000-43.000-19,20.000-44.000-17,14.000-19.000-3,14.000 6.000 12,11.000 7.000 13,14.000 6.000 12,2.000 9.000 10,-6.000 13.000 6,-6.000 12.000 6,-6.000 13.000 7,-6.000 13.000 7,-2.000 17.000 8,-3.000 15.000 8,-3.000 16.000 8,-13.000 18.000 13,-22.000 22.000 16,-22.000 22.000 16,-21.000 23.000 18,-15.000 13.000-1,-6.000 6.000-16,-6.000 7.000-17,-6.000 6.000-16,-6.000 3.000-11,-2.000 0.000-5,-3.000 0.000-7,-3.000 0.000-5,4.000-5.000-9,13.000-9.000-10,12.000-10.000-12,13.000-8.000-10</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3"/>
    </inkml:context>
    <inkml:brush xml:id="br0">
      <inkml:brushProperty name="width" value="0.0370985679328442" units="cm"/>
      <inkml:brushProperty name="height" value="0.0370985679328442" units="cm"/>
      <inkml:brushProperty name="color" value="#00bff3"/>
      <inkml:brushProperty name="ignorePressure" value="0"/>
    </inkml:brush>
  </inkml:definitions>
  <inkml:trace contextRef="#ctx0" brushRef="#br0">76500.000 6800.000 593,'79.000'-50.000'0,"10.000"0.000"0,10.000 0.000 0,9.000 0.000 0,9.000 1.000 9,9.000 4.000 21,10.000 3.000 19,10.000 3.000 19,-7.000 6.000 4,-22.000 9.000-14,-22.000 10.000-12,-21.000 10.000-14,-17.000 7.000-10,-8.000 6.000-8,-10.000 7.000-7,-9.000 6.000-9,-12.000 7.000-8,-11.000 10.000-13,-14.000 10.000-11,-11.000 9.000-12,-15.000 4.000-7,-16.000 1.000-2,-15.000-1.000-4,-15.000 1.000-1,-1.000-7.000 3,16.000-12.000 12,15.000-13.000 11,17.000-12.000 12,7.000-7.000 6,0.000 1.000 5,0.000-1.000 2,0.000 1.000 4</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3"/>
    </inkml:context>
    <inkml:brush xml:id="br0">
      <inkml:brushProperty name="width" value="0.0493076108396053" units="cm"/>
      <inkml:brushProperty name="height" value="0.0493076108396053" units="cm"/>
      <inkml:brushProperty name="color" value="#00bff3"/>
      <inkml:brushProperty name="ignorePressure" value="0"/>
    </inkml:brush>
  </inkml:definitions>
  <inkml:trace contextRef="#ctx0" brushRef="#br0">77050.000 7100.000 446,'-99.000'1.000'0,"4.000"4.000"2,3.000 3.000 0,3.000 3.000 1,10.000 3.000 4,20.000 3.000 8,18.000 3.000 6,20.000 4.000 7,10.000 2.000 5,3.000 4.000 1,3.000 3.000 1,4.000 3.000 2,2.000 6.000-1,4.000 9.000-2,3.000 10.000-3,3.000 10.000-2,1.000 8.000-1,1.000 10.000-1,-1.000 10.000 0,1.000 9.000-1,-4.000 15.000-2,-6.000 22.000-2,-6.000 22.000-3,-6.000 23.000-4,-9.000 11.000-3,-8.000 4.000-6,-10.000 3.000-6,-9.000 3.000-4,-4.000-7.000-4,4.000-15.000-2,3.000-15.000-1,3.000-16.000-2,1.000-16.000-6,1.000-16.000-10,-1.000-15.000-11,1.000-15.000-10</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4"/>
    </inkml:context>
    <inkml:brush xml:id="br0">
      <inkml:brushProperty name="width" value="0.0458768047392368" units="cm"/>
      <inkml:brushProperty name="height" value="0.0458768047392368" units="cm"/>
      <inkml:brushProperty name="color" value="#00bff3"/>
      <inkml:brushProperty name="ignorePressure" value="0"/>
    </inkml:brush>
  </inkml:definitions>
  <inkml:trace contextRef="#ctx0" brushRef="#br0">76550.000 8050.000 479,'150.000'-140.000'4,"0.000"23.000"10,0.000 22.000 8,0.000 22.000 9,-8.000 15.000 5,-16.000 9.000 2,-15.000 10.000 1,-15.000 10.000 1,-14.000 11.000 1,-8.000 17.000-1,-10.000 15.000 0,-9.000 16.000-1,-15.000 15.000-4,-18.000 16.000-6,-19.000 15.000-7,-18.000 17.000-6,-20.000 11.000-4,-18.000 10.000-3,-19.000 10.000-2,-18.000 9.000-2,-12.000 4.000-4,-3.000 1.000-3,-3.000-1.000-4,-2.000 1.000-5,0.000-12.000-6,7.000-21.000-8,6.000-22.000-8,7.000-22.000-9,4.000-18.000-2,3.000-11.000 2,3.000-14.000 4,4.000-11.000 2,5.000-18.000 3,10.000-22.000 2,10.000-22.000 3,9.000-21.000 3,9.000-14.000 3,9.000-2.000 1,10.000-3.000 3,10.000-3.000 2,11.000 2.000 3,17.000 10.000 6,15.000 10.000 5,16.000 9.000 5,10.000 10.000 6,7.000 14.000 8,6.000 11.000 7,7.000 14.000 7,4.000 10.000 4,3.000 9.000 0,3.000 10.000 0,4.000 10.000 0,-3.000 7.000-2,-5.000 6.000-6,-7.000 7.000-4,-5.000 6.000-6,-8.000 3.000-6,-5.000 0.000-7,-7.000 0.000-9,-5.000 0.000-7</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4"/>
    </inkml:context>
    <inkml:brush xml:id="br0">
      <inkml:brushProperty name="width" value="0.0465531870722771" units="cm"/>
      <inkml:brushProperty name="height" value="0.0465531870722771" units="cm"/>
      <inkml:brushProperty name="color" value="#00bff3"/>
      <inkml:brushProperty name="ignorePressure" value="0"/>
    </inkml:brush>
  </inkml:definitions>
  <inkml:trace contextRef="#ctx0" brushRef="#br0">78750.000 6000.000 472,'68.000'-68.000'0,"-11.000"17.000"0,-14.000 15.000 0,-11.000 16.000 0,-6.000 16.000 7,4.000 20.000 15,3.000 18.000 14,3.000 20.000 15,-7.000 14.000-2,-15.000 14.000-18,-15.000 11.000-17,-16.000 14.000-18,-15.000 5.000-12,-11.000 1.000-5,-14.000-1.000-4,-11.000 1.000-6,-11.000-4.000-1,-5.000-6.000 2,-7.000-6.000 3,-5.000-6.000 2,2.000-10.000 3,13.000-12.000 3,12.000-13.000 3,13.000-12.000 3,16.000-15.000 7,23.000-15.000 10,22.000-15.000 10,22.000-16.000 10,16.000-12.000 4,14.000-5.000-4,11.000-7.000-4,14.000-5.000-3,3.000-3.000-3,-2.000 4.000-5,-3.000 3.000-4,-3.000 3.000-4,-4.000 3.000-1,-3.000 3.000 0,-3.000 3.000 2,-2.000 4.000 1,-22.000 24.000 10,-36.000 47.000 20,-39.000 47.000 21,-36.000 48.000 20,-28.000 25.000 2,-15.000 7.000-13,-15.000 6.000-16,-16.000 7.000-13,-10.000 8.000-12,-3.000 14.000-7,-3.000 11.000-7,-2.000 14.000-8,-3.000-1.000-3,1.000-12.000-1,-1.000-13.000 0,1.000-12.000-2,8.000-21.000-1,20.000-28.000-4,18.000-28.000-5,20.000-27.000-4,13.000-20.000-9,9.000-9.000-18,10.000-10.000-15,10.000-8.000-18</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5"/>
    </inkml:context>
    <inkml:brush xml:id="br0">
      <inkml:brushProperty name="width" value="0.0429252572357655" units="cm"/>
      <inkml:brushProperty name="height" value="0.0429252572357655" units="cm"/>
      <inkml:brushProperty name="color" value="#00bff3"/>
      <inkml:brushProperty name="ignorePressure" value="0"/>
    </inkml:brush>
  </inkml:definitions>
  <inkml:trace contextRef="#ctx0" brushRef="#br0">77700.000 8050.000 512,'28.000'-24.000'3,"6.000"4.000"8,7.000 3.000 6,6.000 3.000 7,-1.000 3.000 1,-5.000 3.000-3,-7.000 3.000-5,-5.000 4.000-2,0.000 1.000 2,10.000 0.000 11,10.000 0.000 10,9.000 0.000 10,2.000 4.000 4,-2.000 10.000-7,-3.000 10.000-4,-3.000 9.000-6,-2.000 2.000-8,0.000-2.000-10,0.000-3.000-12,0.000-3.000-10,0.000-6.000-10,0.000-5.000-9,0.000-7.000-10,0.000-5.000-8,-4.000-8.000-4,-5.000-5.000 2,-7.000-7.000 3,-5.000-5.000 1,-4.000-4.000 4,0.000 0.000 3,0.000 0.000 5,0.000 0.000 3,0.000 1.000 8,0.000 4.000 15,0.000 3.000 13,0.000 3.000 13,0.000 3.000 9,0.000 3.000 2,0.000 3.000 3,0.000 4.000 3,-2.000 5.000-2,-3.000 10.000-7,-3.000 10.000-6,-2.000 9.000-6,-11.000 7.000-6,-15.000 7.000-5,-15.000 6.000-4,-16.000 7.000-6,-15.000 7.000-2,-11.000 9.000-1,-14.000 10.000 0,-11.000 10.000-1,-11.000 4.000 0,-5.000 0.000 0,-7.000 0.000 1,-5.000 0.000 1,-8.000-2.000-1,-5.000-3.000-2,-7.000-3.000-2,-5.000-2.000-2,2.000-9.000 0,13.000-12.000 0,12.000-13.000 2,13.000-12.000 1,15.000-10.000 3,19.000-6.000 4,19.000-6.000 6,19.000-6.000 5,24.000-7.000 3,32.000-6.000 1,31.000-6.000 2,32.000-6.000 2,18.000-4.000-4,6.000 1.000-6,7.000-1.000-8,6.000 1.000-8,3.000 1.000-6,0.000 3.000-9,0.000 3.000-8,0.000 4.000-8,-8.000 1.000-1,-16.000 0.000 5,-15.000 0.000 5,-15.000 0.000 4,-12.000 0.000 1,-6.000 0.000-7,-6.000 0.000-7,-6.000 0.000-5</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5"/>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80625.000 8775.000 333,'157.000'63.000'167,"51.000"46.000"-1,49.000 47.000 1,51.000 47.000 0</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7"/>
    </inkml:context>
    <inkml:brush xml:id="br0">
      <inkml:brushProperty name="width" value="0.0473525747656822" units="cm"/>
      <inkml:brushProperty name="height" value="0.0473525747656822" units="cm"/>
      <inkml:brushProperty name="color" value="#00bff3"/>
      <inkml:brushProperty name="ignorePressure" value="0"/>
    </inkml:brush>
  </inkml:definitions>
  <inkml:trace contextRef="#ctx0" brushRef="#br0">83600.000 7100.000 464,'-50.000'-25.000'0,"0.000"0.000"0,0.000 0.000 0,0.000 0.000 0,-2.000 1.000 2,-3.000 4.000 4,-3.000 3.000 3,-2.000 3.000 5,10.000 3.000 5,25.000 3.000 10,25.000 3.000 9,25.000 4.000 9,26.000-1.000 2,29.000-3.000-8,28.000-3.000-6,28.000-2.000-6,14.000-6.000-8,0.000-6.000-8,0.000-6.000-8,0.000-6.000-8,-10.000-1.000-6,-18.000 7.000-4,-19.000 6.000-3,-18.000 7.000-4,-23.000 0.000-5,-24.000-2.000-6,-26.000-3.000-5,-24.000-3.000-6,-20.000-4.000 2,-11.000-3.000 7,-14.000-3.000 9,-11.000-2.000 9,-9.000-6.000 5,-3.000-6.000 5,-3.000-6.000 4,-2.000-6.000 4,2.000-4.000 5,9.000 1.000 3,10.000-1.000 5,10.000 1.000 4,8.000 12.000 6,10.000 25.000 7,10.000 25.000 8,9.000 25.000 8,9.000 26.000 1,9.000 29.000-5,10.000 28.000-6,10.000 28.000-5,2.000 15.000-5,-3.000 4.000-4,-3.000 3.000-4,-2.000 3.000-4,-3.000 3.000-4,1.000 3.000-4,-1.000 3.000-5,1.000 4.000-3,-6.000 7.000-5,-8.000 13.000-2,-10.000 12.000-4,-9.000 13.000-3,-9.000-4.000-4,-5.000-18.000-2,-7.000-19.000-3,-5.000-18.000-2,-4.000-23.000-3,0.000-24.000 2,0.000-26.000 0,0.000-24.000 0,0.000-20.000 2,0.000-11.000 1,0.000-14.000 1,0.000-11.000 2,-2.000-17.000 2,-3.000-18.000 2,-3.000-19.000 3,-2.000-18.000 4,3.000-17.000 1,14.000-11.000 3,11.000-14.000 2,14.000-11.000 1,14.000-11.000 5,20.000-5.000 6,18.000-7.000 5,20.000-5.000 5,21.000 0.000 2,25.000 10.000-3,25.000 10.000-2,25.000 9.000-4,12.000 6.000-5,1.000 3.000-6,-1.000 3.000-6,1.000 4.000-8,-4.000 2.000-4,-6.000 4.000-4,-6.000 3.000-4,-6.000 3.000-3,-12.000 3.000-2,-15.000 3.000 2,-15.000 3.000 1,-16.000 4.000 2,-16.000-3.000 1,-16.000-5.000 1,-15.000-7.000 1,-15.000-5.000 1,-12.000 0.000 2,-6.000 10.000 5,-6.000 10.000 4,-6.000 9.000 6,-4.000 9.000 4,1.000 9.000 7,-1.000 10.000 7,1.000 10.000 5,1.000 13.000 9,3.000 19.000 11,3.000 19.000 9,4.000 19.000 10,1.000 15.000 1,0.000 13.000-10,0.000 12.000-9,0.000 13.000-10,-4.000 6.000-7,-5.000 0.000-3,-7.000 0.000-3,-5.000 0.000-4,-4.000-8.000-2,0.000-16.000-3,0.000-15.000-3,0.000-15.000-2,14.000-23.000-10,28.000-28.000-15,28.000-28.000-16,29.000-27.000-15,15.000-22.000-5,3.000-11.000 7,3.000-14.000 6,4.000-11.000 8,-1.000-4.000 6,-3.000 6.000 7,-3.000 7.000 7,-2.000 6.000 7,-11.000 12.000 5,-15.000 19.000 2,-15.000 19.000 3,-16.000 19.000 2,-13.000 18.000 5,-9.000 19.000 5,-10.000 19.000 7,-8.000 19.000 5,-17.000 16.000 2,-21.000 17.000-2,-22.000 15.000-2,-22.000 16.000-2,-11.000 5.000-2,0.000-2.000-2,0.000-3.000 0,0.000-3.000-3,7.000-10.000-2,17.000-16.000-5,15.000-15.000-5,16.000-15.000-4,24.000-17.000-8,35.000-15.000-10,35.000-15.000-9,34.000-16.000-11,10.000-7.000-1,-11.000 4.000 5,-14.000 3.000 7,-11.000 3.000 5,-22.000 10.000 5,-27.000 20.000 1,-28.000 18.000 1,-28.000 20.000 2,-20.000 6.000 5,-8.000-2.000 8,-10.000-3.000 7,-9.000-3.000 8,-4.000-2.000 4,4.000 0.000-1,3.000 0.000-1,3.000 0.000 0,6.000-4.000 0,9.000-5.000 0,10.000-7.000 0,10.000-5.000 1,18.000-9.000 0,28.000-9.000-1,28.000-10.000 0,29.000-8.000-1,11.000-4.000-1,-2.000 3.000 0,-3.000 3.000-1,-3.000 4.000-1,-2.000 5.000 0,0.000 10.000 1,0.000 10.000 1,0.000 9.000 1,-2.000 9.000 1,-3.000 9.000 1,-3.000 10.000 1,-2.000 10.000 1,-6.000 5.000-1,-6.000 4.000-3,-6.000 3.000-2,-6.000 3.000-3,-1.000-2.000-4,7.000-6.000-4,6.000-6.000-4,7.000-6.000-4,4.000-12.000-5,3.000-15.000-3,3.000-15.000-5,4.000-16.000-3,4.000-19.000-5,6.000-22.000-2,7.000-22.000-5,6.000-21.000-3,3.000-14.000 1,0.000-2.000 5,0.000-3.000 5,0.000-3.000 6,-4.000-1.000 3,-5.000 4.000 3,-7.000 3.000 2,-5.000 3.000 3,-9.000 9.000 4,-9.000 16.000 4,-10.000 15.000 5,-8.000 17.000 5,-17.000 8.000 6,-21.000 4.000 7,-22.000 3.000 6,-22.000 3.000 7,-16.000 9.000 2,-9.000 16.000-2,-10.000 15.000-3,-8.000 17.000-3,-9.000 10.000-4,-6.000 6.000-5,-6.000 7.000-6,-6.000 6.000-4,-6.000 3.000-4,-2.000 0.000 0,-3.000 0.000-1,-3.000 0.000 0,1.000 0.000-1,6.000 0.000 2,7.000 0.000-1,6.000 0.000 1,12.000-2.000-1,19.000-3.000 1,19.000-3.000 0,19.000-2.000-1,13.000-5.000 1,10.000-2.000 2,10.000-3.000 1,9.000-3.000 1,17.000 1.000 2,25.000 6.000 0,25.000 7.000 1,25.000 6.000 1,23.000-1.000 0,22.000-5.000-1,22.000-7.000 0,23.000-5.000-1,17.000-8.000-4,17.000-5.000-11,15.000-7.000-9,16.000-5.000-10,2.000-6.000-5,-8.000-3.000 2,-10.000-3.000-1,-9.000-2.000 2,-13.000-3.000-4,-16.000 1.000-6,-15.000-1.000-7,-15.000 1.000-6,-21.000-3.000-4,-25.000-2.000 2,-25.000-3.000 0,-25.000-3.000 0</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5"/>
    </inkml:context>
    <inkml:brush xml:id="br0">
      <inkml:brushProperty name="width" value="0.0361634343862534" units="cm"/>
      <inkml:brushProperty name="height" value="0.0361634343862534" units="cm"/>
      <inkml:brushProperty name="color" value="#00bff3"/>
      <inkml:brushProperty name="ignorePressure" value="0"/>
    </inkml:brush>
  </inkml:definitions>
  <inkml:trace contextRef="#ctx0" brushRef="#br0">91150.000 3600.000 608,'68.000'-155.000'63,"-11.000"41.000"-5,-14.000 40.000-7,-11.000 42.000-6,-3.000 21.000-5,10.000 3.000-5,10.000 3.000-3,9.000 4.000-5,4.000 1.000-6,1.000 0.000-7,-1.000 0.000-8,1.000 0.000-9,-4.000 0.000-9,-6.000 0.000-11,-6.000 0.000-13,-6.000 0.000-11,-6.000 0.000-7,-2.000 0.000-3,-3.000 0.000-2,-3.000 0.000-2</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8"/>
    </inkml:context>
    <inkml:brush xml:id="br0">
      <inkml:brushProperty name="width" value="0.0441170819103718" units="cm"/>
      <inkml:brushProperty name="height" value="0.0441170819103718" units="cm"/>
      <inkml:brushProperty name="color" value="#00bff3"/>
      <inkml:brushProperty name="ignorePressure" value="0"/>
    </inkml:brush>
  </inkml:definitions>
  <inkml:trace contextRef="#ctx0" brushRef="#br0">88050.000 5750.000 498,'32.000'-71.000'7,"17.000"10.000"14,15.000 10.000 13,16.000 9.000 15,-2.000 13.000 2,-19.000 20.000-8,-18.000 18.000-8,-19.000 20.000-8,-13.000 19.000-7,-6.000 22.000-7,-6.000 22.000-6,-6.000 23.000-6,-10.000 8.000-6,-12.000-3.000-6,-13.000-3.000-5,-12.000-2.000-5,-7.000-8.000-3,1.000-8.000 0,-1.000-10.000-1,1.000-9.000 1,-1.000-12.000-1,1.000-11.000 1,-1.000-14.000 1,1.000-11.000 0,13.000-14.000 4,29.000-11.000 7,28.000-14.000 7,28.000-11.000 6,12.000-4.000 3,-3.000 6.000 0,-3.000 7.000-1,-2.000 6.000-1,-9.000 6.000 0,-12.000 6.000 0,-13.000 7.000-1,-12.000 6.000 0,-18.000 7.000 1,-21.000 10.000 0,-22.000 10.000 1,-22.000 9.000 1,-11.000 2.000 2,0.000-2.000 0,0.000-3.000 2,0.000-3.000 1,0.000-2.000 1,0.000 0.000 1,0.000 0.000 1,0.000 0.000 0,4.000-4.000 1,10.000-5.000-1,10.000-7.000-1,9.000-5.000 0,7.000-1.000 2,7.000 6.000 5,6.000 7.000 5,7.000 6.000 7,7.000 6.000 1,9.000 6.000-2,10.000 7.000 0,10.000 6.000-3,2.000 4.000-1,-3.000 4.000-3,-3.000 3.000-3,-2.000 3.000-3,-1.000-1.000-2,3.000-2.000-3,3.000-3.000-1,4.000-3.000-3,11.000-24.000-13,23.000-44.000-23,22.000-43.000-23,22.000-44.000-24,13.000-24.000-5,7.000-3.000 12,6.000-3.000 11,7.000-2.000 12,7.000 0.000 9,9.000 7.000 4,10.000 6.000 5,10.000 7.000 4,0.000 7.000 7,-5.000 9.000 8,-7.000 10.000 8,-5.000 10.000 7,-8.000 10.000 6,-5.000 13.000 2,-7.000 12.000 2,-5.000 13.000 2,-12.000 9.000 5,-16.000 6.000 7,-15.000 7.000 6,-15.000 6.000 6,-12.000 7.000 2,-6.000 10.000-3,-6.000 10.000-3,-6.000 9.000-4,-12.000 9.000-3,-15.000 9.000-4,-15.000 10.000-5,-16.000 10.000-4,-13.000 4.000-4,-9.000 0.000-4,-10.000 0.000-3,-8.000 0.000-3,-6.000-4.000-4,1.000-5.000-4,-1.000-7.000-3,1.000-5.000-3,-1.000-11.000-4,1.000-11.000-5,-1.000-14.000-4,1.000-11.000-4,2.000-14.000-1,7.000-11.000 1,6.000-14.000 2,7.000-11.000 2,8.000-17.000-1,14.000-18.000-2,11.000-19.000-2,14.000-18.000-3,11.000-10.000 1,14.000 0.000 2,11.000 0.000 1,14.000 0.000 3,11.000 6.000 4,14.000 13.000 5,11.000 12.000 7,14.000 13.000 5,3.000 10.000 6,-2.000 10.000 4,-3.000 10.000 5,-3.000 9.000 5,-7.000 12.000 3,-9.000 16.000 1,-10.000 15.000 3,-8.000 17.000 1,-14.000 11.000 2,-15.000 10.000 3,-15.000 10.000 3,-16.000 9.000 1,-15.000 4.000 0,-11.000 1.000-4,-14.000-1.000-4,-11.000 1.000-4,-11.000-4.000-4,-5.000-6.000-2,-7.000-6.000-3,-5.000-6.000-2,0.000-9.000-2,10.000-8.000-1,10.000-10.000-1,9.000-9.000-1,12.000-21.000-8,16.000-31.000-15,15.000-31.000-16,17.000-31.000-15,8.000-9.000-5,4.000 17.000 6,3.000 15.000 5,3.000 16.000 5,3.000 7.000 2,3.000 1.000 0,3.000-1.000 0,4.000 1.000 0</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8"/>
    </inkml:context>
    <inkml:brush xml:id="br0">
      <inkml:brushProperty name="width" value="0.0556744262576103" units="cm"/>
      <inkml:brushProperty name="height" value="0.0556744262576103" units="cm"/>
      <inkml:brushProperty name="color" value="#00bff3"/>
      <inkml:brushProperty name="ignorePressure" value="0"/>
    </inkml:brush>
  </inkml:definitions>
  <inkml:trace contextRef="#ctx0" brushRef="#br0">89950.000 5600.000 395,'28.000'-25.000'0,"6.000"0.000"0,7.000 0.000 0,6.000 0.000 0,26.000-4.000 9,47.000-5.000 17,47.000-7.000 19,48.000-5.000 17,6.000 2.000 2,-30.000 13.000-15,-32.000 12.000-13,-30.000 13.000-15,-25.000 9.000-12,-15.000 6.000-12,-15.000 7.000-11,-16.000 6.000-11,-21.000 7.000-7,-24.000 10.000-3,-26.000 10.000-4,-24.000 9.000-3,-21.000 4.000 1,-16.000 1.000 3,-15.000-1.000 4,-15.000 1.000 5,-7.000-7.000 4,3.000-12.000 6,3.000-13.000 5,4.000-12.000 5,1.000-9.000 5,0.000-2.000 3,0.000-3.000 4,0.000-3.000 3,3.000-2.000 2,6.000 0.000-1,7.000 0.000 0,6.000 0.000-1,6.000 3.000 4,6.000 6.000 10,7.000 7.000 9,6.000 6.000 9,6.000 6.000 3,6.000 6.000-4,7.000 7.000-3,6.000 6.000-4,4.000 7.000-1,4.000 10.000 2,3.000 10.000 4,3.000 9.000 1,1.000 9.000 1,1.000 9.000-5,-1.000 10.000-2,1.000 10.000-5,1.000 7.000-1,3.000 6.000 0,3.000 7.000-1,4.000 6.000 0,-1.000 15.000-2,-3.000 26.000-4,-3.000 24.000-4,-2.000 26.000-5,-8.000 13.000-4,-8.000 4.000-7,-10.000 3.000-5,-9.000 3.000-6,-5.000-7.000-9,0.000-15.000-12,0.000-15.000-12,0.000-16.000-11,3.000-13.000-5,6.000-9.000 7,7.000-10.000 4,6.000-8.000 5,4.000-22.000 3,4.000-30.000 1,3.000-32.000 0,3.000-30.000 2</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4:59"/>
    </inkml:context>
    <inkml:brush xml:id="br0">
      <inkml:brushProperty name="width" value="0.0404207073152065" units="cm"/>
      <inkml:brushProperty name="height" value="0.0404207073152065" units="cm"/>
      <inkml:brushProperty name="color" value="#00bff3"/>
      <inkml:brushProperty name="ignorePressure" value="0"/>
    </inkml:brush>
  </inkml:definitions>
  <inkml:trace contextRef="#ctx0" brushRef="#br0">90550.000 6900.000 544,'37.000'-49.000'11,"26.000"4.000"23,24.000 3.000 21,26.000 3.000 24,2.000 9.000 3,-18.000 16.000-16,-19.000 15.000-16,-18.000 17.000-14,-17.000 11.000-14,-11.000 10.000-11,-14.000 10.000-10,-11.000 9.000-11,-20.000 9.000-6,-24.000 9.000-3,-26.000 10.000-2,-24.000 10.000-3,-18.000 4.000-4,-9.000 0.000-7,-10.000 0.000-6,-8.000 0.000-6,0.000-8.000 0,14.000-16.000 9,11.000-15.000 9,14.000-15.000 8,13.000-14.000 6,16.000-8.000 6,15.000-10.000 4,17.000-9.000 4,14.000-10.000 3,17.000-9.000 0,15.000-10.000 0,16.000-8.000-1,7.000-3.000 1,1.000 7.000 0,-1.000 6.000-1,1.000 7.000 1,5.000 0.000 0,14.000-2.000 2,11.000-3.000 1,14.000-3.000 1,5.000-1.000 2,1.000 4.000 3,-1.000 3.000 3,1.000 3.000 3,-9.000 9.000 1,-15.000 16.000-1,-15.000 15.000 0,-16.000 17.000-2,-18.000 11.000 1,-18.000 10.000-2,-19.000 10.000 0,-18.000 9.000-2,-15.000 2.000 1,-9.000-2.000 1,-10.000-3.000 1,-8.000-3.000 1,-6.000-4.000 0,1.000-3.000-2,-1.000-3.000-1,1.000-2.000-1,4.000-6.000-2,9.000-6.000-2,10.000-6.000-2,10.000-6.000-2,14.000-9.000-3,23.000-8.000-3,22.000-10.000-4,22.000-9.000-3,15.000-5.000 0,9.000 0.000 4,10.000 0.000 3,10.000 0.000 4,5.000 0.000 3,4.000 0.000 0,3.000 0.000 2,3.000 0.000 2,-2.000 0.000 0,-6.000 0.000 2,-6.000 0.000 0,-6.000 0.000 0,-4.000-4.000 0,1.000-5.000-2,-1.000-7.000-2,1.000-5.000-3,-4.000-4.000-4,-6.000 0.000-4,-6.000 0.000-6,-6.000 0.000-6,-6.000-2.000-2,-2.000-3.000-1,-3.000-3.000 0,-3.000-2.000 0,2.000-9.000-5,10.000-12.000-11,10.000-13.000-11,9.000-12.000-10,-2.000-2.000 0,-12.000 9.000 10,-13.000 10.000 10,-12.000 10.000 10,-9.000 7.000 5,-2.000 6.000 0,-3.000 7.000-2,-3.000 6.000 0</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0"/>
    </inkml:context>
    <inkml:brush xml:id="br0">
      <inkml:brushProperty name="width" value="0.0598580352962017" units="cm"/>
      <inkml:brushProperty name="height" value="0.0598580352962017" units="cm"/>
      <inkml:brushProperty name="color" value="#00bff3"/>
      <inkml:brushProperty name="ignorePressure" value="0"/>
    </inkml:brush>
  </inkml:definitions>
  <inkml:trace contextRef="#ctx0" brushRef="#br0">91800.000 7350.000 367,'-19.000'-22.000'32,"13.000"6.000"6,12.000 7.000 6,13.000 6.000 6,18.000 3.000 0,26.000 0.000-5,24.000 0.000-6,26.000 0.000-6,19.000-7.000-4,17.000-11.000-5,15.000-14.000-4,16.000-11.000-5,4.000-6.000-2,-6.000 4.000 0,-6.000 3.000-2,-6.000 3.000 0,-16.000 3.000-5,-25.000 3.000-8,-25.000 3.000-7,-25.000 4.000-9,-30.000-4.000-9,-34.000-9.000-10,-35.000-10.000-11,-33.000-8.000-11,-20.000-6.000 0,-3.000 1.000 13,-3.000-1.000 11,-2.000 1.000 11,0.000-3.000 9,7.000-2.000 3,6.000-3.000 4,7.000-3.000 3,5.000 1.000 4,7.000 6.000 4,6.000 7.000 4,7.000 6.000 4,4.000 6.000 4,3.000 6.000 4,3.000 7.000 4,4.000 6.000 5,2.000 12.000 4,4.000 19.000 6,3.000 19.000 5,3.000 19.000 6,1.000 16.000 1,1.000 17.000-6,-1.000 15.000-5,1.000 16.000-5,1.000 12.000-4,3.000 9.000-6,3.000 10.000-3,4.000 10.000-5,-3.000 7.000-3,-5.000 6.000-3,-7.000 7.000-2,-5.000 6.000-3,-4.000 3.000-3,0.000 0.000-3,0.000 0.000-4,0.000 0.000-5,1.000-7.000-3,4.000-11.000-6,3.000-14.000-6,3.000-11.000-5,-4.000-23.000-7,-8.000-31.000-6,-10.000-31.000-8,-9.000-31.000-7,-2.000-32.000 0,6.000-31.000 7,7.000-31.000 7,6.000-31.000 6,1.000-20.000 6,-3.000-5.000 4,-3.000-7.000 5,-2.000-5.000 3,0.000-4.000 4,7.000 0.000 2,6.000 0.000 3,7.000 0.000 2,7.000 6.000 3,9.000 13.000 5,10.000 12.000 4,10.000 13.000 5,7.000 10.000 3,6.000 10.000 4,7.000 10.000 4,6.000 9.000 4,4.000 9.000 1,4.000 9.000-2,3.000 10.000-3,3.000 10.000-2,-1.000 5.000-2,-2.000 4.000-2,-3.000 3.000-2,-3.000 3.000-3,-2.000 3.000 0,0.000 3.000-2,0.000 3.000 0,0.000 4.000-2,0.000 1.000 0,0.000 0.000-2,0.000 0.000-2,0.000 0.000-3,-5.000 6.000 1,-9.000 13.000 1,-10.000 12.000 1,-8.000 13.000 1,-12.000 9.000 2,-12.000 6.000 2,-13.000 7.000 1,-12.000 6.000 2,-13.000 7.000 1,-12.000 10.000 0,-13.000 10.000 1,-12.000 9.000 0,-9.000 2.000 0,-2.000-2.000-1,-3.000-3.000-1,-3.000-3.000-1,2.000-7.000-2,10.000-9.000-3,10.000-10.000-3,9.000-8.000-2,9.000-9.000-4,9.000-6.000-3,10.000-6.000-4,10.000-6.000-4,16.000-9.000-4,26.000-8.000-4,24.000-10.000-4,26.000-9.000-4,13.000-5.000 0,4.000 0.000 5,3.000 0.000 5,3.000 0.000 6,-1.000 1.000 4,-2.000 4.000 5,-3.000 3.000 4,-3.000 3.000 4,-4.000 1.000 2,-3.000 1.000-2,-3.000-1.000-2,-2.000 1.000-2,-5.000-4.000 2,-2.000-6.000 2,-3.000-6.000 5,-3.000-6.000 4,-7.000-6.000-4,-9.000-2.000-8,-10.000-3.000-8,-8.000-3.000-10</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0"/>
    </inkml:context>
    <inkml:brush xml:id="br0">
      <inkml:brushProperty name="width" value="0.0420332513749599" units="cm"/>
      <inkml:brushProperty name="height" value="0.0420332513749599" units="cm"/>
      <inkml:brushProperty name="color" value="#00bff3"/>
      <inkml:brushProperty name="ignorePressure" value="0"/>
    </inkml:brush>
  </inkml:definitions>
  <inkml:trace contextRef="#ctx0" brushRef="#br0">93850.000 6750.000 523,'137.000'-202.000'4,"-24.000"47.000"9,-26.000 47.000 9,-24.000 48.000 8,-15.000 25.000 3,-3.000 7.000-3,-3.000 6.000-4,-2.000 7.000-2,-8.000 10.000-1,-8.000 16.000 4,-10.000 15.000 3,-9.000 17.000 3,-15.000 13.000 0,-18.000 13.000-6,-19.000 12.000-6,-18.000 13.000-5,-12.000 2.000-5,-3.000-5.000-2,-3.000-7.000-4,-2.000-5.000-3,-1.000-6.000-2,3.000-3.000-1,3.000-3.000-1,4.000-2.000-1,16.000-11.000-2,32.000-15.000-5,31.000-15.000-4,32.000-16.000-4,18.000-8.000-2,6.000 0.000 1,7.000 0.000 1,6.000 0.000 0,1.000-2.000 1,-3.000-3.000 0,-3.000-3.000-1,-2.000-2.000 1,-9.000 2.000 0,-12.000 9.000 3,-13.000 10.000 2,-12.000 10.000 2,-15.000 4.000 2,-15.000 0.000 2,-15.000 0.000 1,-16.000 0.000 1,-12.000 1.000 2,-5.000 4.000 1,-7.000 3.000 1,-5.000 3.000 2,-8.000 1.000 2,-5.000 1.000 3,-7.000-1.000 3,-5.000 1.000 4,-6.000 1.000 1,-3.000 3.000 2,-3.000 3.000 0,-2.000 4.000 1,0.000-1.000 2,7.000-3.000 2,6.000-3.000 1,7.000-2.000 3,27.000-8.000 0,51.000-8.000 1,49.000-10.000 0,51.000-9.000-1,30.000-10.000-4,14.000-9.000-11,11.000-10.000-12,14.000-8.000-10,5.000-4.000-8,1.000 3.000-4,-1.000 3.000-5,1.000 4.000-3,-10.000 2.000-3,-19.000 4.000 0,-18.000 3.000 1,-19.000 3.000 0,-16.000 3.000 0,-12.000 3.000-2,-13.000 3.000-2,-12.000 4.000-1,-13.000-3.000 0,-12.000-5.000 5,-13.000-7.000 3,-12.000-5.000 4,-9.000-6.000 4,-2.000-3.000 4,-3.000-3.000 4,-3.000-2.000 5,-1.000-1.000 1,4.000 3.000 3,3.000 3.000 1,3.000 4.000 2</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0"/>
    </inkml:context>
    <inkml:brush xml:id="br0">
      <inkml:brushProperty name="width" value="0.0535010285675526" units="cm"/>
      <inkml:brushProperty name="height" value="0.0535010285675526" units="cm"/>
      <inkml:brushProperty name="color" value="#00bff3"/>
      <inkml:brushProperty name="ignorePressure" value="0"/>
    </inkml:brush>
  </inkml:definitions>
  <inkml:trace contextRef="#ctx0" brushRef="#br0">94750.000 5600.000 411,'-25.000'-96.000'1,"0.000"10.000"2,0.000 10.000 3,0.000 9.000 1,1.000 21.000 13,4.000 35.000 21,3.000 35.000 21,3.000 34.000 22,1.000 32.000 3,1.000 32.000-16,-1.000 31.000-16,1.000 32.000-15,-1.000 22.000-10,1.000 17.000-5,-1.000 15.000-4,1.000 16.000-5,-3.000 18.000-4,-2.000 22.000-6,-3.000 22.000-5,-3.000 23.000-4,-4.000 14.000-3,-3.000 10.000 2,-3.000 10.000 2,-2.000 9.000 2,-3.000-2.000-7,1.000-12.000-15,-1.000-13.000-17,1.000-12.000-15,-1.000-26.000-7,1.000-36.000 3,-1.000-39.000 1,1.000-36.000 4,1.000-37.000 1,3.000-34.000 3,3.000-35.000 3,4.000-33.000 1</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1"/>
    </inkml:context>
    <inkml:brush xml:id="br0">
      <inkml:brushProperty name="width" value="0.0478514395654202" units="cm"/>
      <inkml:brushProperty name="height" value="0.0478514395654202" units="cm"/>
      <inkml:brushProperty name="color" value="#00bff3"/>
      <inkml:brushProperty name="ignorePressure" value="0"/>
    </inkml:brush>
  </inkml:definitions>
  <inkml:trace contextRef="#ctx0" brushRef="#br0">97100.000 4850.000 459,'31.000'-47.000'0,"13.000"6.000"0,12.000 7.000 0,13.000 6.000 0,13.000 6.000 8,17.000 6.000 14,15.000 7.000 15,16.000 6.000 15,-1.000 9.000 2,-15.000 13.000-13,-15.000 12.000-11,-16.000 13.000-13,-16.000 9.000-7,-16.000 6.000-3,-15.000 7.000-4,-15.000 6.000-3,-26.000 6.000-5,-34.000 6.000-5,-35.000 7.000-6,-33.000 6.000-7,-25.000 6.000-2,-11.000 6.000-1,-14.000 7.000 0,-11.000 6.000 0,-9.000 3.000 1,-3.000 0.000 5,-3.000 0.000 4,-2.000 0.000 4,3.000-7.000 5,14.000-11.000 5,11.000-14.000 6,14.000-11.000 5,16.000-11.000 4,22.000-5.000 4,22.000-7.000 3,23.000-5.000 4,33.000-11.000 1,47.000-11.000 0,47.000-14.000 0,48.000-11.000 0,24.000-15.000-2,3.000-16.000-6,3.000-15.000-5,4.000-15.000-6,-3.000-7.000-4,-5.000 3.000-5,-7.000 3.000-3,-5.000 4.000-5,-11.000 2.000-4,-11.000 4.000-2,-14.000 3.000-2,-11.000 3.000-4,-15.000 1.000-1,-16.000 1.000 0,-15.000-1.000 1,-15.000 1.000-1,-11.000-3.000 2,-2.000-2.000 3,-3.000-3.000 3,-3.000-3.000 3,-7.000-1.000 3,-9.000 4.000 0,-10.000 3.000 2,-8.000 3.000 1,-6.000 3.000 4,1.000 3.000 9,-1.000 3.000 8,1.000 4.000 8,-1.000 4.000 4,1.000 6.000 3,-1.000 7.000 1,1.000 6.000 2,-3.000 12.000 2,-2.000 19.000 0,-3.000 19.000 2,-3.000 19.000 0,-1.000 18.000 0,4.000 19.000-1,3.000 19.000-2,3.000 19.000-1,3.000 9.000-2,3.000 0.000-5,3.000 0.000-4,4.000 0.000-4,1.000 3.000-4,0.000 6.000-7,0.000 7.000-5,0.000 6.000-5,1.000 4.000-2,4.000 4.000 3,3.000 3.000 3,3.000 3.000 3,3.000-15.000-8,3.000-30.000-22,3.000-32.000-20,4.000-30.000-22,5.000-29.000-6,10.000-25.000 4,10.000-25.000 7,9.000-25.000 4,1.000-13.000 9,-6.000 1.000 9,-6.000-1.000 9,-6.000 1.000 10,-4.000-3.000 7,1.000-2.000 1,-1.000-3.000 4,1.000-3.000 2</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1"/>
    </inkml:context>
    <inkml:brush xml:id="br0">
      <inkml:brushProperty name="width" value="0.0500888973474503" units="cm"/>
      <inkml:brushProperty name="height" value="0.0500888973474503" units="cm"/>
      <inkml:brushProperty name="color" value="#00bff3"/>
      <inkml:brushProperty name="ignorePressure" value="0"/>
    </inkml:brush>
  </inkml:definitions>
  <inkml:trace contextRef="#ctx0" brushRef="#br0">97500.000 7150.000 439,'-10.000'-41.000'61,"-18.000"19.000"-9,-19.000 19.000-12,-18.000 19.000-9,-15.000 13.000-5,-9.000 10.000 1,-10.000 10.000 0,-8.000 9.000 2,-6.000 6.000 0,1.000 3.000 0,-1.000 3.000 0,1.000 4.000 0,2.000 2.000-1,7.000 4.000-3,6.000 3.000-2,7.000 3.000-2,7.000 3.000-4,9.000 3.000-2,10.000 3.000-5,10.000 4.000-2,14.000-9.000-4,23.000-18.000-4,22.000-19.000-3,22.000-18.000-3,19.000-18.000-5,20.000-16.000-7,18.000-15.000-4,20.000-15.000-7,24.000-23.000-5,31.000-28.000-7,32.000-28.000-4,31.000-27.000-7,4.000-11.000 1,-21.000 10.000 8,-22.000 10.000 6,-22.000 9.000 7,-18.000 9.000 4,-11.000 9.000 2,-14.000 10.000 2,-11.000 10.000 2,-15.000 8.000 5,-16.000 10.000 8,-15.000 10.000 9,-15.000 9.000 8,-14.000 15.000 13,-8.000 22.000 17,-10.000 22.000 17,-9.000 23.000 16,-9.000 13.000 3,-5.000 6.000-14,-7.000 7.000-12,-5.000 6.000-13,-3.000 1.000-10,4.000-3.000-6,3.000-3.000-6,3.000-2.000-7,12.000-23.000-20,22.000-41.000-32,22.000-40.000-33,23.000-40.000-33,2.000-12.000-4,-16.000 19.000 25,-15.000 19.000 24,-15.000 19.000 26,-7.000 7.000 14,3.000-3.000 6,3.000-3.000 6,4.000-2.000 5</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2"/>
    </inkml:context>
    <inkml:brush xml:id="br0">
      <inkml:brushProperty name="width" value="0.0532344244420528" units="cm"/>
      <inkml:brushProperty name="height" value="0.0532344244420528" units="cm"/>
      <inkml:brushProperty name="color" value="#00bff3"/>
      <inkml:brushProperty name="ignorePressure" value="0"/>
    </inkml:brush>
  </inkml:definitions>
  <inkml:trace contextRef="#ctx0" brushRef="#br0">99200.000 5600.000 413,'21.000'-91.000'7,"-5.000"19.000"16,-7.000 19.000 15,-5.000 19.000 15,-4.000 21.000 6,0.000 26.000-4,0.000 24.000-5,0.000 26.000-3,0.000 24.000-5,0.000 26.000-2,0.000 24.000-3,0.000 26.000-3,-2.000 22.000-3,-3.000 23.000-6,-3.000 22.000-4,-2.000 22.000-5,-5.000 23.000-7,-2.000 25.000-11,-3.000 25.000-10,-3.000 25.000-9,-2.000 0.000-3,0.000-25.000 6,0.000-25.000 6,0.000-25.000 7,1.000-29.000-7,4.000-30.000-17,3.000-32.000-18,3.000-30.000-17,1.000-29.000-8,1.000-25.000 4,-1.000-25.000 4,1.000-25.000 3</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2"/>
    </inkml:context>
    <inkml:brush xml:id="br0">
      <inkml:brushProperty name="width" value="0.0523472316563129" units="cm"/>
      <inkml:brushProperty name="height" value="0.0523472316563129" units="cm"/>
      <inkml:brushProperty name="color" value="#00bff3"/>
      <inkml:brushProperty name="ignorePressure" value="0"/>
    </inkml:brush>
  </inkml:definitions>
  <inkml:trace contextRef="#ctx0" brushRef="#br0">100300.000 6250.000 420,'1.000'-85.000'11,"4.000"32.000"21,3.000 31.000 23,3.000 32.000 21,1.000 27.000 6,1.000 26.000-12,-1.000 24.000-11,1.000 26.000-12,-3.000 16.000-8,-2.000 10.000-5,-3.000 10.000-6,-3.000 9.000-6,-7.000 4.000-6,-9.000 1.000-8,-10.000-1.000-8,-8.000 1.000-7,-8.000-9.000-9,-2.000-15.000-9,-3.000-15.000-9,-3.000-16.000-10,1.000-18.000-4,6.000-18.000-3,7.000-19.000-2,6.000-18.000-2,4.000-17.000 0,4.000-11.000 2,3.000-14.000 3,3.000-11.000 2</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4"/>
    </inkml:context>
    <inkml:brush xml:id="br0">
      <inkml:brushProperty name="width" value="0.034073144197464" units="cm"/>
      <inkml:brushProperty name="height" value="0.034073144197464" units="cm"/>
      <inkml:brushProperty name="color" value="#00bff3"/>
      <inkml:brushProperty name="ignorePressure" value="0"/>
    </inkml:brush>
  </inkml:definitions>
  <inkml:trace contextRef="#ctx0" brushRef="#br0">44900.000 19950.000 645,'100.000'78.000'114,"0.000"6.000"-25,0.000 7.000-25,0.000 6.000-26,1.000-1.000-15,4.000-5.000-7,3.000-7.000-7,3.000-5.000-8,-2.000-6.000-5,-6.000-3.000-6,-6.000-3.000-6,-6.000-2.000-6,-9.000-6.000-3,-8.000-6.000 3,-10.000-6.000 2,-9.000-6.000 1,-10.000-6.000-2,-9.000-2.000-4,-10.000-3.000-6,-8.000-3.000-5</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5"/>
    </inkml:context>
    <inkml:brush xml:id="br0">
      <inkml:brushProperty name="width" value="0.0563391111791134" units="cm"/>
      <inkml:brushProperty name="height" value="0.0563391111791134" units="cm"/>
      <inkml:brushProperty name="color" value="#00bff3"/>
      <inkml:brushProperty name="ignorePressure" value="0"/>
    </inkml:brush>
  </inkml:definitions>
  <inkml:trace contextRef="#ctx0" brushRef="#br0">92250.000 2100.000 390,'0.000'-50.000'0,"0.000"0.000"0,0.000 0.000 0,0.000 0.000 0,-2.000 17.000 13,-3.000 34.000 28,-3.000 35.000 26,-2.000 35.000 28,-6.000 29.000 4,-6.000 25.000-19,-6.000 25.000-17,-6.000 25.000-19,-4.000 20.000-12,1.000 16.000-4,-1.000 15.000-6,1.000 17.000-4,1.000 5.000-10,3.000-3.000-15,3.000-3.000-14,4.000-2.000-15,1.000-5.000-7,0.000-2.000 1,0.000-3.000 2,0.000-3.000 0,3.000-18.000 1,6.000-31.000 1,7.000-31.000 0,6.000-31.000 1,1.000-24.000-1,-3.000-16.000-4,-3.000-15.000-3,-2.000-15.000-3</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3"/>
    </inkml:context>
    <inkml:brush xml:id="br0">
      <inkml:brushProperty name="width" value="0.0630685910582542" units="cm"/>
      <inkml:brushProperty name="height" value="0.0630685910582542" units="cm"/>
      <inkml:brushProperty name="color" value="#00bff3"/>
      <inkml:brushProperty name="ignorePressure" value="0"/>
    </inkml:brush>
  </inkml:definitions>
  <inkml:trace contextRef="#ctx0" brushRef="#br0">101450.000 5350.000 348,'95.000'-46.000'2,"-9.000"10.000"3,-10.000 10.000 3,-8.000 9.000 4,-9.000 4.000 0,-6.000 1.000-1,-6.000-1.000-1,-6.000 1.000-2,1.000-1.000-1,9.000 1.000-1,10.000-1.000-1,10.000 1.000-2,2.000 1.000 1,-3.000 3.000 1,-3.000 3.000 2,-2.000 4.000 1,-5.000 2.000 2,-2.000 4.000 1,-3.000 3.000 3,-3.000 3.000 1,-7.000 9.000 1,-9.000 16.000 3,-10.000 15.000 1,-8.000 17.000 2,-8.000 11.000 1,-2.000 10.000 3,-3.000 10.000 1,-3.000 9.000 3,-1.000 9.000 0,4.000 9.000 1,3.000 10.000 0,3.000 10.000-1,-1.000 4.000-1,-2.000 0.000-3,-3.000 0.000-4,-3.000 0.000-2,-2.000-2.000-4,0.000-3.000-2,0.000-3.000-3,0.000-2.000-3,-2.000-6.000 0,-3.000-6.000 0,-3.000-6.000 0,-2.000-6.000 0,-3.000-12.000-3,1.000-15.000-5,-1.000-15.000-8,1.000-16.000-5,-15.000-15.000-10,-28.000-11.000-9,-28.000-14.000-12,-27.000-11.000-10,-14.000-18.000-2,4.000-22.000 6,3.000-22.000 6,3.000-21.000 6,-2.000-15.000 5,-6.000-6.000 1,-6.000-6.000 3,-6.000-6.000 3,4.000-6.000 2,16.000-2.000 4,15.000-3.000 2,17.000-3.000 4,16.000 2.000 2,19.000 10.000 2,19.000 10.000 0,19.000 9.000 2,18.000 9.000 3,19.000 9.000 5,19.000 10.000 6,19.000 10.000 4,15.000 4.000 6,13.000 0.000 6,12.000 0.000 6,13.000 0.000 5,6.000 1.000 2,0.000 4.000-5,0.000 3.000-4,0.000 3.000-4,-10.000 9.000-4,-18.000 16.000-4,-19.000 15.000-4,-18.000 17.000-4,-17.000 11.000-4,-11.000 10.000-4,-14.000 10.000-4,-11.000 9.000-5,-22.000 6.000-1,-27.000 3.000 0,-28.000 3.000-1,-28.000 4.000 0,-24.000 5.000 0,-19.000 10.000 0,-18.000 10.000 1,-19.000 9.000 1,-8.000 1.000 0,3.000-6.000 2,3.000-6.000 2,4.000-6.000 2,13.000-12.000 1,26.000-15.000 0,24.000-15.000 0,26.000-16.000 0,18.000-10.000 3,13.000-3.000 7,12.000-3.000 5,13.000-2.000 6,23.000-8.000 5,34.000-8.000 1,35.000-10.000 2,35.000-9.000 2,16.000-9.000-6,1.000-5.000-12,-1.000-7.000-12,1.000-5.000-13,-1.000-1.000-6,1.000 6.000-1,-1.000 7.000 0,1.000 6.000-1,-6.000-1.000-1,-8.000-5.000-3,-10.000-7.000-3,-9.000-5.000-3,-13.000-1.000 0,-16.000 6.000 4,-15.000 7.000 3,-15.000 6.000 5</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3"/>
    </inkml:context>
    <inkml:brush xml:id="br0">
      <inkml:brushProperty name="width" value="0.0440028980374336" units="cm"/>
      <inkml:brushProperty name="height" value="0.0440028980374336" units="cm"/>
      <inkml:brushProperty name="color" value="#00bff3"/>
      <inkml:brushProperty name="ignorePressure" value="0"/>
    </inkml:brush>
  </inkml:definitions>
  <inkml:trace contextRef="#ctx0" brushRef="#br0">101700.000 5800.000 499,'-72.000'-21.000'0,"6.000"10.000"0,7.000 10.000 0,6.000 9.000 0,6.000 18.000 9,6.000 29.000 17,7.000 28.000 18,6.000 28.000 17,3.000 20.000 5,0.000 13.000-6,0.000 12.000-8,0.000 13.000-6,1.000 10.000-7,4.000 10.000-6,3.000 10.000-5,3.000 9.000-6,-2.000 10.000-9,-6.000 14.000-11,-6.000 11.000-13,-6.000 14.000-12,-1.000-22.000-3,7.000-52.000 6,6.000-53.000 5,7.000-53.000 7,2.000-27.000-10,1.000 0.000-23,-1.000 0.000-25,1.000 0.000-23</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04"/>
    </inkml:context>
    <inkml:brush xml:id="br0">
      <inkml:brushProperty name="width" value="0.0458081439137459" units="cm"/>
      <inkml:brushProperty name="height" value="0.0458081439137459" units="cm"/>
      <inkml:brushProperty name="color" value="#00bff3"/>
      <inkml:brushProperty name="ignorePressure" value="0"/>
    </inkml:brush>
  </inkml:definitions>
  <inkml:trace contextRef="#ctx0" brushRef="#br0">103900.000 4200.000 480,'59.000'-47.000'0,"19.000"6.000"0,19.000 7.000 0,19.000 6.000 0,9.000 7.000 7,0.000 10.000 13,0.000 10.000 15,0.000 9.000 13,-11.000 7.000 2,-22.000 7.000-10,-22.000 6.000-9,-21.000 7.000-9,-15.000 4.000-10,-6.000 3.000-8,-6.000 3.000-8,-6.000 4.000-9,-15.000 2.000-6,-21.000 4.000-3,-22.000 3.000-3,-22.000 3.000-3,-18.000-1.000-2,-11.000-2.000 1,-14.000-3.000 2,-11.000-3.000 0,-7.000 1.000 2,0.000 6.000 5,0.000 7.000 5,0.000 6.000 4,6.000-1.000 4,13.000-5.000 4,12.000-7.000 5,13.000-5.000 3,13.000-9.000 4,17.000-9.000 4,15.000-10.000 2,16.000-8.000 3,15.000-8.000 1,16.000-2.000-2,15.000-3.000-1,17.000-3.000-1,19.000-10.000-2,26.000-16.000-5,24.000-15.000-2,26.000-15.000-4,5.000-7.000-4,-11.000 3.000-1,-14.000 3.000-3,-11.000 4.000-3,-15.000 5.000 2,-16.000 10.000 3,-15.000 10.000 4,-15.000 9.000 3,-21.000 15.000 7,-25.000 22.000 9,-25.000 22.000 8,-25.000 23.000 9,-18.000 10.000 3,-8.000 0.000-2,-10.000 0.000-1,-9.000 0.000-3,-1.000 0.000-2,10.000 0.000-4,10.000 0.000-5,9.000 0.000-4,9.000-5.000-2,9.000-9.000-1,10.000-10.000 0,10.000-8.000-2,24.000-12.000-7,41.000-12.000-13,40.000-13.000-13,42.000-12.000-14,16.000-10.000-7,-6.000-6.000 2,-6.000-6.000 0,-6.000-6.000 1,-13.000 1.000 4,-19.000 9.000 6,-18.000 10.000 5,-19.000 10.000 7,-24.000 10.000 5,-28.000 13.000 7,-28.000 12.000 5,-27.000 13.000 6,-15.000 6.000 7,0.000 0.000 9,0.000 0.000 9,0.000 0.000 9,0.000 1.000 2,0.000 4.000-5,0.000 3.000-4,0.000 3.000-4,4.000-1.000-4,10.000-2.000-3,10.000-3.000-4,9.000-3.000-3,18.000-4.000-6,29.000-3.000-7,28.000-3.000-9,28.000-2.000-6,17.000-8.000-4,6.000-8.000 1,7.000-10.000 2,6.000-9.000 1,-1.000-7.000-2,-5.000-3.000-5,-7.000-3.000-5,-5.000-2.000-5,-19.000-1.000-3,-27.000 3.000 1,-28.000 3.000 0,-28.000 4.000 0,-23.000 5.000 4,-15.000 10.000 5,-15.000 10.000 8,-16.000 9.000 5,-13.000 2.000 6,-9.000-2.000 2,-10.000-3.000 4,-8.000-3.000 2,-4.000 1.000 6,3.000 6.000 4,3.000 7.000 7,4.000 6.000 5,10.000 1.000 4,19.000-3.000-1,19.000-3.000 0,19.000-2.000-1,26.000-6.000 0,34.000-6.000-3,35.000-6.000-3,35.000-6.000-3,27.000-6.000-3,22.000-2.000-2,22.000-3.000-4,23.000-3.000-4,10.000-6.000-4,0.000-5.000-8,0.000-7.000-8,0.000-5.000-8,-7.000-6.000-4,-11.000-3.000-2,-14.000-3.000 0,-11.000-2.000-3,-18.000-1.000-1,-22.000 3.000-3,-22.000 3.000-3,-21.000 4.000-3,-18.000-3.000 0,-12.000-5.000 1,-13.000-7.000 1,-12.000-5.000 2,-12.000-6.000 2,-8.000-3.000 4,-10.000-3.000 2,-9.000-2.000 5,-5.000-6.000 3,0.000-6.000 6,0.000-6.000 6,0.000-6.000 5,3.000 1.000 3,6.000 9.000 1,7.000 10.000 0,6.000 10.000 0,4.000 7.000 4,4.000 6.000 7,3.000 7.000 7,3.000 6.000 6,3.000 20.000 10,3.000 34.000 11,3.000 35.000 13,4.000 35.000 12,-1.000 25.000 1,-3.000 20.000-12,-3.000 18.000-11,-2.000 20.000-11,-3.000 21.000-9,1.000 25.000-7,-1.000 25.000-8,1.000 25.000-6,-3.000 20.000-5,-2.000 16.000-1,-3.000 15.000-1,-3.000 17.000-2,-2.000-9.000-5,0.000-31.000-10,0.000-31.000-8,0.000-31.000-10,-2.000-15.000-6,-3.000 4.000-2,-3.000 3.000-4,-2.000 3.000-2,0.000-16.000-1,7.000-34.000-1,6.000-35.000 1,7.000-33.000 1</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3"/>
    </inkml:context>
    <inkml:brush xml:id="br0">
      <inkml:brushProperty name="width" value="0.0402534566819668" units="cm"/>
      <inkml:brushProperty name="height" value="0.0402534566819668" units="cm"/>
      <inkml:brushProperty name="color" value="#00bff3"/>
      <inkml:brushProperty name="ignorePressure" value="0"/>
    </inkml:brush>
  </inkml:definitions>
  <inkml:trace contextRef="#ctx0" brushRef="#br0">37600.000 4550.000 546,'4.000'-63.000'13,"10.000"26.000"15,10.000 24.000 14,9.000 26.000 14,6.000 18.000 3,3.000 13.000-11,3.000 12.000-9,4.000 13.000-11,1.000 13.000-6,0.000 17.000-1,0.000 15.000-3,0.000 16.000-2,-4.000 15.000-1,-5.000 16.000-2,-7.000 15.000-2,-5.000 17.000-2,-8.000 8.000-1,-5.000 4.000-3,-7.000 3.000-3,-5.000 3.000-2,-4.000-1.000-1,0.000-2.000-2,0.000-3.000-1,0.000-3.000-2,-4.000 7.000 0,-5.000 19.000 0,-7.000 19.000-1,-5.000 19.000 0,-6.000 5.000-1,-3.000-5.000-1,-3.000-7.000-1,-2.000-5.000-1,0.000-19.000-1,7.000-27.000 1,6.000-28.000 1,7.000-28.000 0,2.000-26.000 0,1.000-21.000-1,-1.000-22.000-1,1.000-22.000-1,-3.000-21.000-1,-2.000-18.000-5,-3.000-19.000-2,-3.000-18.000-4,-2.000-23.000-2,0.000-24.000-3,0.000-26.000-1,0.000-24.000-3,3.000-18.000 0,6.000-9.000 2,7.000-10.000 1,6.000-8.000 2,-1.000 5.000 3,-5.000 22.000 6,-7.000 22.000 5,-5.000 23.000 5</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4"/>
    </inkml:context>
    <inkml:brush xml:id="br0">
      <inkml:brushProperty name="width" value="0.0394789539277554" units="cm"/>
      <inkml:brushProperty name="height" value="0.0394789539277554" units="cm"/>
      <inkml:brushProperty name="color" value="#00bff3"/>
      <inkml:brushProperty name="ignorePressure" value="0"/>
    </inkml:brush>
  </inkml:definitions>
  <inkml:trace contextRef="#ctx0" brushRef="#br0">37650.000 4200.000 557,'3.000'-41.000'64,"6.000"19.000"-13,7.000 19.000-13,6.000 19.000-13,-1.000 9.000-5,-5.000 0.000 3,-7.000 0.000 5,-5.000 0.000 3,-4.000 4.000 1,0.000 10.000-3,0.000 10.000-2,0.000 9.000-4,-2.000 1.000-3,-3.000-6.000-5,-3.000-6.000-5,-2.000-6.000-5,-6.000-1.000-3,-6.000 7.000-3,-6.000 6.000-3,-6.000 7.000-1,-6.000 2.000-2,-2.000 1.000 1,-3.000-1.000 1,-3.000 1.000 1,-1.000-3.000-1,4.000-2.000 0,3.000-3.000-1,3.000-3.000 0,4.000-4.000 0,7.000-3.000 1,6.000-3.000 0,7.000-2.000 2,0.000-5.000 0,-2.000-2.000 0,-3.000-3.000 0,-3.000-3.000 1,-4.000 1.000-2,-3.000 6.000-4,-3.000 7.000-3,-2.000 6.000-4,-5.000 6.000-7,-2.000 6.000-9,-3.000 7.000-10,-3.000 6.000-10</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4"/>
    </inkml:context>
    <inkml:brush xml:id="br0">
      <inkml:brushProperty name="width" value="0.039384163916111" units="cm"/>
      <inkml:brushProperty name="height" value="0.039384163916111" units="cm"/>
      <inkml:brushProperty name="color" value="#00bff3"/>
      <inkml:brushProperty name="ignorePressure" value="0"/>
    </inkml:brush>
  </inkml:definitions>
  <inkml:trace contextRef="#ctx0" brushRef="#br0">37900.000 4650.000 558,'112.000'23.000'41,"-24.000"-3.000"-5,-26.000-3.000-3,-24.000-2.000-5,-9.000 0.000-1,10.000 7.000 3,10.000 6.000 2,9.000 7.000 3,1.000 0.000-1,-6.000-2.000-5,-6.000-3.000-3,-6.000-3.000-5,4.000 4.000-3,16.000 13.000-2,15.000 12.000-3,17.000 13.000-1,-1.000-1.000-4,-16.000-11.000-5,-15.000-14.000-6,-15.000-11.000-6,-9.000-4.000-1,1.000 6.000 3,-1.000 7.000 3,1.000 6.000 2,-4.000 1.000-5,-6.000-3.000-12,-6.000-3.000-14,-6.000-2.000-12,-7.000-5.000-8,-6.000-2.000-5,-6.000-3.000-3,-6.000-3.000-4</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5"/>
    </inkml:context>
    <inkml:brush xml:id="br0">
      <inkml:brushProperty name="width" value="0.0375754348933697" units="cm"/>
      <inkml:brushProperty name="height" value="0.0375754348933697" units="cm"/>
      <inkml:brushProperty name="color" value="#00bff3"/>
      <inkml:brushProperty name="ignorePressure" value="0"/>
    </inkml:brush>
  </inkml:definitions>
  <inkml:trace contextRef="#ctx0" brushRef="#br0">17700.000 5700.000 585,'-32.000'-33.000'-1,"-11.000"-16.000"-1,-14.000-15.000-1,-11.000-15.000-2,0.000 0.000 1,17.000 20.000 2,15.000 18.000 4,16.000 20.000 1,7.000 8.000 5,1.000 1.000 5,-1.000-1.000 5,1.000 1.000 6,7.000 1.000 3,16.000 3.000 4,15.000 3.000 4,17.000 4.000 2,21.000-3.000 1,28.000-5.000-5,28.000-7.000-5,29.000-5.000-3,27.000-9.000-4,29.000-9.000-3,28.000-10.000-3,28.000-8.000-2,17.000-4.000-3,6.000 3.000-1,7.000 3.000-2,6.000 4.000-1,4.000 5.000-2,4.000 10.000 0,3.000 10.000-2,3.000 9.000-1,3.000 6.000-2,3.000 3.000-2,3.000 3.000-2,4.000 4.000-2,-1.000 1.000-1,-3.000 0.000-2,-3.000 0.000-1,-2.000 0.000-2,-3.000-4.000 1,1.000-5.000 2,-1.000-7.000 2,1.000-5.000 2,1.000-4.000 0,3.000 0.000-1,3.000 0.000 0,4.000 0.000-2,-17.000 3.000 1,-33.000 6.000 0,-35.000 7.000 0,-34.000 6.000 1,-13.000 4.000-2,9.000 4.000-4,10.000 3.000-4,10.000 3.000-4,-14.000 3.000-3,-33.000 3.000 1,-35.000 3.000-1,-34.000 4.000 1</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5"/>
    </inkml:context>
    <inkml:brush xml:id="br0">
      <inkml:brushProperty name="width" value="0.0357120893895626" units="cm"/>
      <inkml:brushProperty name="height" value="0.0357120893895626" units="cm"/>
      <inkml:brushProperty name="color" value="#00bff3"/>
      <inkml:brushProperty name="ignorePressure" value="0"/>
    </inkml:brush>
  </inkml:definitions>
  <inkml:trace contextRef="#ctx0" brushRef="#br0">19650.000 3600.000 616,'17.000'-27.000'1,"-16.000"-3.000"5,-15.000-3.000 2,-15.000-2.000 5,-11.000 6.000 2,-2.000 20.000 3,-3.000 18.000 2,-3.000 20.000 2,-12.000 14.000 1,-18.000 14.000-5,-19.000 11.000-2,-18.000 14.000-4,-17.000 8.000-2,-11.000 7.000-2,-14.000 6.000-2,-11.000 7.000-1,-9.000 2.000 0,-3.000 1.000 2,-3.000-1.000 3,-2.000 1.000 2,-3.000-4.000-1,1.000-6.000-3,-1.000-6.000-4,1.000-6.000-3,7.000-4.000-1,16.000 1.000 2,15.000-1.000 3,17.000 1.000 2,13.000-4.000 2,13.000-6.000 0,12.000-6.000 2,13.000-6.000 0,13.000-7.000 1,17.000-6.000-1,15.000-6.000-2,16.000-6.000 0,16.000-2.000-1,20.000 3.000-1,18.000 3.000-1,20.000 4.000-1,27.000 2.000-2,38.000 4.000-2,37.000 3.000-5,38.000 3.000-2,21.000 1.000-2,7.000 1.000-1,6.000-1.000-2,7.000 1.000-1,0.000 1.000-2,-2.000 3.000-1,-3.000 3.000-1,-3.000 4.000-2,-6.000 2.000-2,-5.000 4.000-5,-7.000 3.000-4,-5.000 3.000-5,-23.000-5.000 0,-37.000-12.000 1,-38.000-13.000 2,-37.000-12.000 3,-19.000-9.000 0,0.000-2.000 1,0.000-3.000 0,0.000-3.000 1</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7"/>
    </inkml:context>
    <inkml:brush xml:id="br0">
      <inkml:brushProperty name="width" value="0.0389666520059109" units="cm"/>
      <inkml:brushProperty name="height" value="0.0389666520059109" units="cm"/>
      <inkml:brushProperty name="color" value="#00bff3"/>
      <inkml:brushProperty name="ignorePressure" value="0"/>
    </inkml:brush>
  </inkml:definitions>
  <inkml:trace contextRef="#ctx0" brushRef="#br0">20250.000 15550.000 564,'25.000'-21.000'3,"0.000"10.000"4,0.000 10.000 5,0.000 9.000 6,4.000 7.000 6,10.000 7.000 8,10.000 6.000 9,9.000 7.000 8,2.000 4.000 1,-2.000 3.000-8,-3.000 3.000-7,-3.000 4.000-7,-6.000 2.000-7,-5.000 4.000-6,-7.000 3.000-5,-5.000 3.000-6,-9.000 6.000-6,-9.000 9.000-3,-10.000 10.000-4,-8.000 10.000-5,-12.000 5.000-3,-12.000 4.000-3,-13.000 3.000-2,-12.000 3.000-3,-5.000-5.000-1,3.000-12.000-2,3.000-13.000 0,4.000-12.000-1,1.000-16.000 0,0.000-19.000 4,0.000-18.000 1,0.000-19.000 3,1.000-19.000 2,4.000-19.000 2,3.000-18.000 2,3.000-19.000 1,6.000-13.000 2,9.000-6.000 1,10.000-6.000 3,10.000-6.000 2,5.000 4.000 3,4.000 16.000 5,3.000 15.000 4,3.000 17.000 5,3.000 13.000 7,3.000 13.000 10,3.000 12.000 10,4.000 13.000 10,-3.000 13.000 2,-5.000 17.000-3,-7.000 15.000-4,-5.000 16.000-4,-4.000 10.000-4,0.000 7.000-6,0.000 6.000-5,0.000 7.000-5,-5.000 7.000-5,-9.000 9.000-3,-10.000 10.000-3,-8.000 10.000-5,-3.000-1.000-3,7.000-9.000-6,6.000-10.000-6,7.000-8.000-5,11.000-22.000-11,20.000-30.000-17,18.000-32.000-17,20.000-30.000-17,5.000-20.000-1,-6.000-6.000 14,-6.000-6.000 15,-6.000-6.000 14</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8"/>
    </inkml:context>
    <inkml:brush xml:id="br0">
      <inkml:brushProperty name="width" value="0.0378266349434853" units="cm"/>
      <inkml:brushProperty name="height" value="0.0378266349434853" units="cm"/>
      <inkml:brushProperty name="color" value="#00bff3"/>
      <inkml:brushProperty name="ignorePressure" value="0"/>
    </inkml:brush>
  </inkml:definitions>
  <inkml:trace contextRef="#ctx0" brushRef="#br0">21550.000 15700.000 581,'43.000'3.000'24,"-11.000"6.000"8,-14.000 7.000 8,-11.000 6.000 8,-7.000 12.000 1,0.000 19.000-3,0.000 19.000-4,0.000 19.000-3,-2.000 13.000-7,-3.000 10.000-8,-3.000 10.000-8,-2.000 9.000-9,-5.000 4.000-3,-2.000 1.000 0,-3.000-1.000 1,-3.000 1.000 2,-2.000-9.000-9,0.000-15.000-14,0.000-15.000-16,0.000-16.000-15,1.000-27.000-10,4.000-37.000-4,3.000-38.000-4,3.000-37.000-3,4.000-24.000 4,7.000-9.000 15,6.000-10.000 14,7.000-8.000 13,8.000-1.000 12,14.000 9.000 5,11.000 10.000 7,14.000 10.000 7,3.000 10.000 4,-2.000 13.000 3,-3.000 12.000 2,-3.000 13.000 3,1.000 4.000 0,6.000-3.000 0,7.000-3.000-2,6.000-2.000 0,1.000-1.000-2,-3.000 3.000 0,-3.000 3.000 0,-2.000 4.000-1,-8.000 2.000-4,-8.000 4.000-8,-10.000 3.000-8,-9.000 3.000-7</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5"/>
    </inkml:context>
    <inkml:brush xml:id="br0">
      <inkml:brushProperty name="width" value="0.0326695255935192" units="cm"/>
      <inkml:brushProperty name="height" value="0.0326695255935192" units="cm"/>
      <inkml:brushProperty name="color" value="#00bff3"/>
      <inkml:brushProperty name="ignorePressure" value="0"/>
    </inkml:brush>
  </inkml:definitions>
  <inkml:trace contextRef="#ctx0" brushRef="#br0">92850.000 1350.000 673,'28.000'-49.000'6,"6.000"4.000"13,7.000 3.000 13,6.000 3.000 13,7.000 4.000 4,10.000 7.000-5,10.000 6.000-3,9.000 7.000-5,4.000 4.000-8,1.000 3.000-9,-1.000 3.000-11,1.000 4.000-11,-3.000 2.000-10,-2.000 4.000-10,-3.000 3.000-9,-3.000 3.000-11,-9.000 1.000-6,-11.000 1.000-2,-14.000-1.000-2,-11.000 1.000-2</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8"/>
    </inkml:context>
    <inkml:brush xml:id="br0">
      <inkml:brushProperty name="width" value="0.0420209243893623" units="cm"/>
      <inkml:brushProperty name="height" value="0.0420209243893623" units="cm"/>
      <inkml:brushProperty name="color" value="#00bff3"/>
      <inkml:brushProperty name="ignorePressure" value="0"/>
    </inkml:brush>
  </inkml:definitions>
  <inkml:trace contextRef="#ctx0" brushRef="#br0">22500.000 15050.000 523,'-2.000'-38.000'10,"-3.000"26.000"19,-3.000 24.000 21,-2.000 26.000 18,0.000 21.000 5,7.000 19.000-11,6.000 19.000-12,7.000 19.000-11,0.000 23.000-8,-2.000 28.000-6,-3.000 28.000-6,-3.000 29.000-6,-4.000 27.000-6,-3.000 29.000-6,-3.000 28.000-8,-2.000 28.000-5,-5.000 1.000-6,-2.000-24.000-2,-3.000-26.000-4,-3.000-24.000-3,1.000-18.000-3,6.000-9.000-6,7.000-10.000-4,6.000-8.000-6,3.000-23.000-2,0.000-34.000-1,0.000-35.000 0,0.000-33.000 0</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8"/>
    </inkml:context>
    <inkml:brush xml:id="br0">
      <inkml:brushProperty name="width" value="0.0472393855452538" units="cm"/>
      <inkml:brushProperty name="height" value="0.0472393855452538" units="cm"/>
      <inkml:brushProperty name="color" value="#00bff3"/>
      <inkml:brushProperty name="ignorePressure" value="0"/>
    </inkml:brush>
  </inkml:definitions>
  <inkml:trace contextRef="#ctx0" brushRef="#br0">23250.000 16200.000 465,'35.000'-71.000'20,"23.000"10.000"8,22.000 10.000 6,22.000 9.000 7,13.000 6.000-1,7.000 3.000-9,6.000 3.000-9,7.000 4.000-8,-3.000 1.000-9,-8.000 0.000-5,-10.000 0.000-8,-9.000 0.000-6,-13.000 3.000-5,-16.000 6.000-3,-15.000 7.000-3,-15.000 6.000-2,-20.000-4.000-3,-21.000-11.000-2,-22.000-14.000 0,-22.000-11.000-2,-10.000-7.000 2,4.000 0.000 8,3.000 0.000 7,3.000 0.000 6,-1.000 0.000 8,-2.000 0.000 6,-3.000 0.000 6,-3.000 0.000 8,5.000 12.000 11,17.000 26.000 17,15.000 24.000 17,16.000 26.000 17,7.000 19.000 0,1.000 17.000-13,-1.000 15.000-16,1.000 16.000-14,-3.000 5.000-9,-2.000-2.000-3,-3.000-3.000-4,-3.000-3.000-4,-2.000 5.000-1,0.000 17.000 0,0.000 15.000-1,0.000 16.000 1,-4.000-1.000-6,-5.000-15.000-10,-7.000-15.000-12,-5.000-16.000-12,-8.000-15.000-7,-5.000-11.000-4,-7.000-14.000-5,-5.000-11.000-5,-8.000-12.000 0,-5.000-9.000 5,-7.000-10.000 5,-5.000-8.000 4,-3.000-15.000 4,4.000-19.000 2,3.000-18.000 2,3.000-19.000 1,6.000-10.000 3,9.000 1.000 2,10.000-1.000 4,10.000 1.000 3,11.000-3.000 3,17.000-2.000 3,15.000-3.000 3,16.000-3.000 2,15.000 4.000 5,16.000 13.000 5,15.000 12.000 5,17.000 13.000 6,7.000 9.000 2,0.000 6.000-2,0.000 7.000-1,0.000 6.000-3,-5.000 6.000-1,-9.000 6.000 0,-10.000 7.000-2,-8.000 6.000-1,-11.000 6.000-7,-8.000 6.000-12,-10.000 7.000-12,-9.000 6.000-13,-9.000 1.000-4,-5.000-3.000 2,-7.000-3.000 4,-5.000-2.000 3,-8.000-5.000 2,-5.000-2.000 2,-7.000-3.000 2,-5.000-3.000 1</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9"/>
    </inkml:context>
    <inkml:brush xml:id="br0">
      <inkml:brushProperty name="width" value="0.0405026748776436" units="cm"/>
      <inkml:brushProperty name="height" value="0.0405026748776436" units="cm"/>
      <inkml:brushProperty name="color" value="#00bff3"/>
      <inkml:brushProperty name="ignorePressure" value="0"/>
    </inkml:brush>
  </inkml:definitions>
  <inkml:trace contextRef="#ctx0" brushRef="#br0">23100.000 17200.000 543,'-50.000'3.000'0,"0.000"6.000"0,0.000 7.000 0,0.000 6.000 0,4.000 3.000 5,10.000 0.000 12,10.000 0.000 10,9.000 0.000 12,10.000 4.000 3,14.000 10.000-2,11.000 10.000-3,14.000 9.000-4,13.000 4.000-1,16.000 1.000 0,15.000-1.000-1,17.000 1.000-1,16.000-6.000-2,19.000-8.000-5,19.000-10.000-4,19.000-9.000-5,9.000-7.000-7,0.000-3.000-7,0.000-3.000-7,0.000-2.000-8,0.000-9.000-8,0.000-12.000-10,0.000-13.000-8,0.000-12.000-9,-16.000-5.000-6,-31.000 3.000-1,-31.000 3.000-3,-31.000 4.000 0</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9"/>
    </inkml:context>
    <inkml:brush xml:id="br0">
      <inkml:brushProperty name="width" value="0.0346566922962666" units="cm"/>
      <inkml:brushProperty name="height" value="0.0346566922962666" units="cm"/>
      <inkml:brushProperty name="color" value="#00bff3"/>
      <inkml:brushProperty name="ignorePressure" value="0"/>
    </inkml:brush>
  </inkml:definitions>
  <inkml:trace contextRef="#ctx0" brushRef="#br0">26300.000 15000.000 634,'73.000'-157.000'9,"-3.000"39.000"15,-3.000 36.000 17,-2.000 39.000 17,-6.000 22.000 3,-6.000 10.000-10,-6.000 10.000-10,-6.000 9.000-10,-9.000 12.000-8,-8.000 16.000-7,-10.000 15.000-8,-9.000 17.000-5,-15.000 11.000-8,-18.000 10.000-7,-19.000 10.000-6,-18.000 9.000-8,-10.000 1.000-2,0.000-6.000 1,0.000-6.000 1,0.000-6.000 1,1.000-9.000 0,4.000-8.000 2,3.000-10.000 0,3.000-9.000 1,12.000-12.000 1,22.000-11.000 2,22.000-14.000 2,23.000-11.000 1,16.000-7.000 4,13.000 0.000 3,12.000 0.000 4,13.000 0.000 4,7.000 0.000 2,4.000 0.000-2,3.000 0.000-2,3.000 0.000-1,-7.000 3.000 0,-15.000 6.000 0,-15.000 7.000 0,-16.000 6.000 1,-15.000 7.000 0,-11.000 10.000 0,-14.000 10.000 0,-11.000 9.000 0,-18.000 10.000 0,-22.000 14.000 1,-22.000 11.000 0,-21.000 14.000 0,-10.000-3.000 1,3.000-15.000 0,3.000-15.000 2,4.000-16.000 0,2.000-12.000 0,4.000-5.000 1,3.000-7.000 0,3.000-5.000 0,4.000-8.000 1,7.000-5.000 2,6.000-7.000 3,7.000-5.000 3,7.000 5.000 5,9.000 19.000 12,10.000 19.000 10,10.000 19.000 11,5.000 9.000-1,4.000 0.000-14,3.000 0.000-12,3.000 0.000-13,1.000-4.000-7,1.000-5.000-3,-1.000-7.000-1,1.000-5.000-1,7.000-17.000-9,16.000-24.000-15,15.000-26.000-14,17.000-24.000-15,3.000-10.000-2,-5.000 6.000 8,-7.000 7.000 11,-5.000 6.000 8</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19"/>
    </inkml:context>
    <inkml:brush xml:id="br0">
      <inkml:brushProperty name="width" value="0.0332286544144154" units="cm"/>
      <inkml:brushProperty name="height" value="0.0332286544144154" units="cm"/>
      <inkml:brushProperty name="color" value="#00bff3"/>
      <inkml:brushProperty name="ignorePressure" value="0"/>
    </inkml:brush>
  </inkml:definitions>
  <inkml:trace contextRef="#ctx0" brushRef="#br0">26450.000 16500.000 662,'50.000'-24.000'0,"0.000"4.000"0,0.000 3.000 0,0.000 3.000 0,3.000 3.000 2,6.000 3.000 3,7.000 3.000 5,6.000 4.000 4,3.000 4.000 4,0.000 6.000 5,0.000 7.000 5,0.000 6.000 5,-7.000 9.000 1,-11.000 13.000-3,-14.000 12.000-3,-11.000 13.000-3,-14.000 9.000-3,-11.000 6.000-3,-14.000 7.000-3,-11.000 6.000-3,-12.000 3.000-3,-9.000 0.000-5,-10.000 0.000-3,-8.000 0.000-5,-11.000-4.000-4,-8.000-5.000-4,-10.000-7.000-4,-9.000-5.000-3,-4.000-11.000-4,4.000-11.000-2,3.000-14.000-3,3.000-11.000-3,4.000-12.000 0,7.000-9.000-1,6.000-10.000 1,7.000-8.000 0,8.000-17.000 0,14.000-21.000-1,11.000-22.000 0,14.000-22.000-1,14.000-10.000 3,20.000 4.000 6,18.000 3.000 7,20.000 3.000 6,11.000 6.000 5,7.000 9.000 0,6.000 10.000 2,7.000 10.000 1,-1.000 10.000 5,-6.000 13.000 7,-6.000 12.000 8,-6.000 13.000 7,-10.000 10.000 6,-12.000 10.000 4,-13.000 10.000 2,-12.000 9.000 4,-13.000 7.000 0,-12.000 7.000 0,-13.000 6.000-1,-12.000 7.000-1,-9.000 0.000-4,-2.000-2.000-8,-3.000-3.000-8,-3.000-3.000-8,-2.000-6.000-5,0.000-5.000-4,0.000-7.000-3,0.000-5.000-2,1.000-8.000-13,4.000-5.000-22,3.000-7.000-20,3.000-5.000-21</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0"/>
    </inkml:context>
    <inkml:brush xml:id="br0">
      <inkml:brushProperty name="width" value="0.0418967977166176" units="cm"/>
      <inkml:brushProperty name="height" value="0.0418967977166176" units="cm"/>
      <inkml:brushProperty name="color" value="#00bff3"/>
      <inkml:brushProperty name="ignorePressure" value="0"/>
    </inkml:brush>
  </inkml:definitions>
  <inkml:trace contextRef="#ctx0" brushRef="#br0">31750.000 15800.000 525,'51.000'-71.000'4,"4.000"10.000"9,3.000 10.000 8,3.000 9.000 9,1.000 6.000 1,1.000 3.000-6,-1.000 3.000-5,1.000 4.000-7,-6.000 4.000-4,-8.000 6.000-1,-10.000 7.000-3,-9.000 6.000-1,-9.000 9.000-1,-5.000 13.000-2,-7.000 12.000 0,-5.000 13.000-1,-8.000 9.000 0,-5.000 6.000 3,-7.000 7.000 1,-5.000 6.000 1,-4.000 3.000 2,0.000 0.000 0,0.000 0.000 0,0.000 0.000 0,3.000-2.000-1,6.000-3.000 0,7.000-3.000-1,6.000-2.000-1,4.000-3.000-1,4.000 1.000-1,3.000-1.000-2,3.000 1.000 0,3.000-4.000-1,3.000-6.000 0,3.000-6.000 2,4.000-6.000 0,-3.000-4.000 1,-5.000 1.000 1,-7.000-1.000 0,-5.000 1.000 1,-9.000 2.000 0,-9.000 7.000 0,-10.000 6.000-1,-8.000 7.000 0,-9.000-3.000-1,-6.000-8.000 0,-6.000-10.000-1,-6.000-9.000-1,-1.000-9.000 0,7.000-5.000-2,6.000-7.000-2,7.000-5.000 0,2.000-12.000-3,1.000-16.000-4,-1.000-15.000-3,1.000-15.000-3,4.000-17.000-2,9.000-15.000 0,10.000-15.000-1,10.000-16.000 0,5.000-5.000 0,4.000 6.000 0,3.000 7.000 2,3.000 6.000 0,1.000 10.000 5,1.000 17.000 11,-1.000 15.000 10,1.000 16.000 10,-1.000 15.000 9,1.000 16.000 7,-1.000 15.000 7,1.000 17.000 8,-4.000 16.000-1,-6.000 19.000-5,-6.000 19.000-7,-6.000 19.000-5,-6.000 12.000-7,-2.000 6.000-3,-3.000 7.000-5,-3.000 6.000-4,-1.000-2.000-4,4.000-9.000-7,3.000-10.000-4,3.000-8.000-6,3.000-11.000-3,3.000-8.000-2,3.000-10.000-2,4.000-9.000-1,7.000-12.000-6,13.000-11.000-8,12.000-14.000-9,13.000-11.000-8,9.000-20.000-3,6.000-24.000 3,7.000-26.000 3,6.000-24.000 2,-2.000-9.000 4,-9.000 10.000 4,-10.000 10.000 5,-8.000 9.000 4</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1"/>
    </inkml:context>
    <inkml:brush xml:id="br0">
      <inkml:brushProperty name="width" value="0.0406136028468609" units="cm"/>
      <inkml:brushProperty name="height" value="0.0406136028468609" units="cm"/>
      <inkml:brushProperty name="color" value="#00bff3"/>
      <inkml:brushProperty name="ignorePressure" value="0"/>
    </inkml:brush>
  </inkml:definitions>
  <inkml:trace contextRef="#ctx0" brushRef="#br0">33350.000 14750.000 541,'92.000'-93.000'3,"-16.000"17.000"6,-15.000 15.000 5,-15.000 16.000 6,-15.000 15.000 4,-12.000 16.000 3,-13.000 15.000 4,-12.000 17.000 3,-9.000 13.000 1,-2.000 13.000-3,-3.000 12.000-3,-3.000 13.000-2,-1.000 4.000-4,4.000-3.000-5,3.000-3.000-5,3.000-2.000-5,6.000-6.000-6,9.000-6.000-5,10.000-6.000-6,10.000-6.000-5,10.000-9.000-3,13.000-8.000-2,12.000-10.000 0,13.000-9.000-1,6.000-5.000-2,0.000 0.000-1,0.000 0.000-2,0.000 0.000-1,-7.000 1.000 0,-11.000 4.000 3,-14.000 3.000 4,-11.000 3.000 3,-14.000 9.000 6,-11.000 16.000 9,-14.000 15.000 8,-11.000 17.000 8,-17.000 10.000 5,-18.000 6.000-3,-19.000 7.000-2,-18.000 6.000-1,-12.000-1.000-1,-3.000-5.000 0,-3.000-7.000 0,-2.000-5.000 0,2.000-8.000-1,9.000-5.000-3,10.000-7.000-3,10.000-5.000-2,18.000-22.000-5,28.000-33.000-4,28.000-35.000-7,29.000-34.000-5,24.000-18.000-2,22.000 1.000-1,22.000-1.000 1,23.000 1.000 1,8.000 4.000 0,-3.000 9.000 2,-3.000 10.000 1,-2.000 10.000 2,-12.000 10.000 4,-19.000 13.000 6,-18.000 12.000 8,-19.000 13.000 7,-15.000 9.000 4,-8.000 6.000 0,-10.000 7.000 1,-9.000 6.000 0,-15.000 9.000 1,-18.000 13.000 2,-19.000 12.000 0,-18.000 13.000 2,-12.000 7.000 1,-3.000 4.000-3,-3.000 3.000 0,-2.000 3.000-1,-3.000-2.000-2,1.000-6.000 0,-1.000-6.000-2,1.000-6.000-1,2.000-4.000-1,7.000 1.000-3,6.000-1.000-2,7.000 1.000-3,8.000-3.000 0,14.000-2.000 1,11.000-3.000 0,14.000-3.000 2,22.000-10.000-3,35.000-16.000-5,35.000-15.000-7,34.000-15.000-5,15.000-15.000-2,-3.000-12.000 2,-3.000-13.000 3,-2.000-12.000 2,-1.000-9.000-2,3.000-2.000-4,3.000-3.000-5,4.000-3.000-5,-17.000 10.000-1,-33.000 26.000 1,-35.000 24.000 2,-34.000 26.000 1,-30.000 19.000 2,-25.000 17.000 3,-25.000 15.000 3,-25.000 16.000 2,-18.000 9.000 3,-8.000 3.000 6,-10.000 3.000 5,-9.000 4.000 4,-1.000 1.000 3,10.000 0.000 0,10.000 0.000 1,9.000 0.000-1,4.000-5.000 2,1.000-9.000 1,-1.000-10.000 1,1.000-8.000 2,5.000-9.000 0,14.000-6.000-1,11.000-6.000-1,14.000-6.000-1,21.000-9.000 2,31.000-8.000 2,32.000-10.000 5,31.000-9.000 2,29.000-13.000-1,29.000-16.000-6,28.000-15.000-8,28.000-15.000-5,15.000-11.000-6,4.000-2.000-2,3.000-3.000-3,3.000-3.000-2,-2.000-2.000-1,-6.000 0.000-1,-6.000 0.000 1,-6.000 0.000-1,-13.000 4.000-6,-19.000 10.000-14,-18.000 10.000-13,-19.000 9.000-14,-18.000 7.000-4,-15.000 7.000 7,-15.000 6.000 5,-16.000 7.000 6</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1"/>
    </inkml:context>
    <inkml:brush xml:id="br0">
      <inkml:brushProperty name="width" value="0.0438881628215313" units="cm"/>
      <inkml:brushProperty name="height" value="0.0438881628215313" units="cm"/>
      <inkml:brushProperty name="color" value="#00bff3"/>
      <inkml:brushProperty name="ignorePressure" value="0"/>
    </inkml:brush>
  </inkml:definitions>
  <inkml:trace contextRef="#ctx0" brushRef="#br0">34250.000 16400.000 501,'-46.000'-2.000'0,"10.000"-3.000"0,10.000-3.000 0,9.000-2.000 0,-1.000-3.000 3,-8.000 1.000 6,-10.000-1.000 5,-9.000 1.000 7,-1.000 7.000 7,10.000 16.000 9,10.000 15.000 9,9.000 17.000 9,6.000 19.000 1,3.000 26.000-7,3.000 24.000-7,4.000 26.000-7,2.000 18.000-5,4.000 13.000-6,3.000 12.000-3,3.000 13.000-6,-1.000 18.000-5,-2.000 26.000-7,-3.000 24.000-7,-3.000 26.000-7,-2.000 12.000-8,0.000 0.000-11,0.000 0.000-11,0.000 0.000-10,-2.000-30.000-7,-3.000-59.000-3,-3.000-60.000-4,-2.000-58.000-4</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2"/>
    </inkml:context>
    <inkml:brush xml:id="br0">
      <inkml:brushProperty name="width" value="0.042510449886322" units="cm"/>
      <inkml:brushProperty name="height" value="0.042510449886322" units="cm"/>
      <inkml:brushProperty name="color" value="#00bff3"/>
      <inkml:brushProperty name="ignorePressure" value="0"/>
    </inkml:brush>
  </inkml:definitions>
  <inkml:trace contextRef="#ctx0" brushRef="#br0">35650.000 15150.000 517,'48.000'-52.000'5,"-3.000"-3.000"11,-3.000-3.000 10,-2.000-2.000 10,-15.000 24.000 6,-25.000 53.000 0,-25.000 53.000 1,-25.000 54.000 1,-16.000 27.000-3,-6.000 4.000-6,-6.000 3.000-7,-6.000 3.000-6,1.000-5.000-7,9.000-12.000-8,10.000-13.000-9,10.000-12.000-8,10.000-16.000-8,13.000-19.000-5,12.000-18.000-6,13.000-19.000-5,9.000-16.000-3,6.000-12.000 3,7.000-13.000 2,6.000-12.000 2,4.000-7.000 4,4.000 1.000 7,3.000-1.000 5,3.000 1.000 8,3.000 1.000 5,3.000 3.000 6,3.000 3.000 6,4.000 4.000 6,-4.000 8.000 5,-9.000 17.000 5,-10.000 15.000 5,-8.000 16.000 5,-9.000 13.000 0,-6.000 14.000-1,-6.000 11.000-4,-6.000 14.000-1,-7.000 5.000-4,-6.000 1.000-3,-6.000-1.000-5,-6.000 1.000-3,-4.000-6.000-5,1.000-8.000-3,-1.000-10.000-5,1.000-9.000-3,1.000-12.000-12,3.000-11.000-20,3.000-14.000-20,4.000-11.000-19,4.000-17.000-4,6.000-18.000 15,7.000-19.000 14,6.000-18.000 13,4.000-9.000 7,4.000 4.000-3,3.000 3.000-3,3.000 3.000-2</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2"/>
    </inkml:context>
    <inkml:brush xml:id="br0">
      <inkml:brushProperty name="width" value="0.0415559820830822" units="cm"/>
      <inkml:brushProperty name="height" value="0.0415559820830822" units="cm"/>
      <inkml:brushProperty name="color" value="#00bff3"/>
      <inkml:brushProperty name="ignorePressure" value="0"/>
    </inkml:brush>
  </inkml:definitions>
  <inkml:trace contextRef="#ctx0" brushRef="#br0">35650.000 16250.000 529,'165.000'-163.000'4,"-18.000"26.000"7,-19.000 24.000 7,-18.000 26.000 8,-12.000 16.000 3,-3.000 10.000 1,-3.000 10.000 1,-2.000 9.000 1,-8.000 7.000-3,-8.000 7.000-4,-10.000 6.000-4,-9.000 7.000-5,-18.000 15.000-9,-24.000 25.000-12,-26.000 25.000-13,-24.000 25.000-12,-13.000 6.000-6,0.000-12.000-1,0.000-13.000 1,0.000-12.000 0,-2.000-5.000 4,-3.000 3.000 6,-3.000 3.000 6,-2.000 4.000 7,0.000 1.000 6,7.000 0.000 7,6.000 0.000 7,7.000 0.000 7,5.000 3.000 5,7.000 6.000 4,6.000 7.000 3,7.000 6.000 4,2.000 4.000 2,1.000 4.000 0,-1.000 3.000 0,1.000 3.000 1,-3.000 4.000-3,-2.000 7.000-3,-3.000 6.000-6,-3.000 7.000-4,-4.000-1.000-4,-3.000-6.000-4,-3.000-6.000-5,-2.000-6.000-4,0.000-23.000-8,7.000-36.000-14,6.000-39.000-14,7.000-36.000-13,10.000-25.000-2,16.000-8.000 8,15.000-10.000 9,17.000-9.000 8,8.000-4.000 8,4.000 4.000 5,3.000 3.000 5,3.000 3.000 5,4.000 4.000 6,7.000 7.000 4,6.000 6.000 4,7.000 7.000 5,2.000 4.000 0,1.000 3.000-4,-1.000 3.000-3,1.000 4.000-4,-4.000 2.000-4,-6.000 4.000-4,-6.000 3.000-4,-6.000 3.000-5,-9.000 3.000-3,-8.000 3.000-1,-10.000 3.000-3,-9.000 4.000-1,-10.000 2.000-2,-9.000 4.000 0,-10.000 3.000 0,-8.000 3.000-1,-9.000 1.000 3,-6.000 1.000 4,-6.000-1.000 4,-6.000 1.000 5,-4.000 1.000 3,1.000 3.000 1,-1.000 3.000 1,1.000 4.000 0,1.000-1.000 3,3.000-3.000 1,3.000-3.000 4,4.000-2.000 1,2.000 0.000 10,4.000 7.000 15,3.000 6.000 16,3.000 7.000 15,3.000 10.000 4,3.000 16.000-7,3.000 15.000-7,4.000 17.000-8,4.000 10.000-6,6.000 6.000-4,7.000 7.000-6,6.000 6.000-4,4.000 10.000-4,4.000 17.000-4,3.000 15.000-3,3.000 16.000-3,4.000 5.000-7,7.000-2.000-7,6.000-3.000-9,7.000-3.000-7,0.000-7.000-9,-2.000-9.000-8,-3.000-10.000-8,-3.000-8.000-7,-6.000-15.000 0,-5.000-19.000 10,-7.000-18.000 8,-5.000-19.000 10</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5"/>
    </inkml:context>
    <inkml:brush xml:id="br0">
      <inkml:brushProperty name="width" value="0.0387149937450886" units="cm"/>
      <inkml:brushProperty name="height" value="0.0387149937450886" units="cm"/>
      <inkml:brushProperty name="color" value="#00bff3"/>
      <inkml:brushProperty name="ignorePressure" value="0"/>
    </inkml:brush>
  </inkml:definitions>
  <inkml:trace contextRef="#ctx0" brushRef="#br0">93700.000 450.000 568,'-25.000'-24.000'2,"0.000"4.000"7,0.000 3.000 4,0.000 3.000 6,3.000 15.000 10,6.000 29.000 17,7.000 28.000 16,6.000 28.000 16,1.000 20.000-2,-3.000 13.000-22,-3.000 12.000-22,-2.000 13.000-21,-6.000 7.000-18,-6.000 4.000-15,-6.000 3.000-16,-6.000 3.000-16,-4.000-8.000-3,1.000-19.000 7,-1.000-18.000 8,1.000-19.000 7,-1.000-15.000 3,1.000-8.000-2,-1.000-10.000-3,1.000-9.000-2</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2"/>
    </inkml:context>
    <inkml:brush xml:id="br0">
      <inkml:brushProperty name="width" value="0.0385727658867836" units="cm"/>
      <inkml:brushProperty name="height" value="0.0385727658867836" units="cm"/>
      <inkml:brushProperty name="color" value="#00bff3"/>
      <inkml:brushProperty name="ignorePressure" value="0"/>
    </inkml:brush>
  </inkml:definitions>
  <inkml:trace contextRef="#ctx0" brushRef="#br0">36250.000 17650.000 570,'-46.000'-24.000'0,"10.000"4.000"0,10.000 3.000 0,9.000 3.000 0,7.000 4.000 10,7.000 7.000 19,6.000 6.000 20,7.000 7.000 20,10.000 8.000 4,16.000 14.000-10,15.000 11.000-10,17.000 14.000-10,7.000 8.000-14,0.000 7.000-17,0.000 6.000-19,0.000 7.000-16,-5.000-1.000-11,-9.000-6.000-4,-10.000-6.000-4,-8.000-6.000-3</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3"/>
    </inkml:context>
    <inkml:brush xml:id="br0">
      <inkml:brushProperty name="width" value="0.0445740818977356" units="cm"/>
      <inkml:brushProperty name="height" value="0.0445740818977356" units="cm"/>
      <inkml:brushProperty name="color" value="#00bff3"/>
      <inkml:brushProperty name="ignorePressure" value="0"/>
    </inkml:brush>
  </inkml:definitions>
  <inkml:trace contextRef="#ctx0" brushRef="#br0">38750.000 16400.000 493,'-25.000'23.000'-1,"0.000"-3.000"-1,0.000-3.000-1,0.000-2.000-2,1.000-3.000 5,4.000 1.000 10,3.000-1.000 11,3.000 1.000 10,3.000 5.000 4,3.000 14.000-4,3.000 11.000-4,4.000 14.000-4,-1.000 8.000 0,-3.000 7.000 4,-3.000 6.000 4,-2.000 7.000 5,-1.000 0.000-3,3.000-2.000-7,3.000-3.000-7,4.000-3.000-7,4.000-9.000-10,6.000-11.000-11,7.000-14.000-12,6.000-11.000-10,9.000-20.000-5,13.000-24.000 1,12.000-26.000 2,13.000-24.000 2,7.000-18.000 1,4.000-9.000-1,3.000-10.000 1,3.000-8.000 0,-2.000 2.000 2,-6.000 16.000 7,-6.000 15.000 7,-6.000 17.000 5,-12.000 17.000 3,-15.000 23.000-1,-15.000 22.000-1,-16.000 22.000 0,-13.000 18.000 5,-9.000 16.000 13,-10.000 15.000 13,-8.000 17.000 12,-8.000 3.000 7,-2.000-5.000 1,-3.000-7.000-1,-3.000-5.000 2,1.000-9.000-4,6.000-9.000-5,7.000-10.000-7,6.000-8.000-6,13.000-17.000-9,23.000-21.000-15,22.000-22.000-13,22.000-22.000-15,13.000-22.000-6,7.000-22.000 0,6.000-22.000 0,7.000-21.000 1,0.000-12.000 2,-2.000 1.000 3,-3.000-1.000 5,-3.000 1.000 3,-6.000 4.000 3,-5.000 9.000 4,-7.000 10.000 2,-5.000 10.000 4,-3.000 13.000 4,4.000 19.000 6,3.000 19.000 6,3.000 19.000 6,-2.000 10.000 7,-6.000 4.000 8,-6.000 3.000 8,-6.000 3.000 8,-2.000 6.000 4,3.000 9.000-2,3.000 10.000 0,4.000 10.000 0,-3.000 10.000-5,-5.000 13.000-5,-7.000 12.000-7,-5.000 13.000-6,-8.000 12.000-4,-5.000 13.000-4,-7.000 12.000-3,-5.000 13.000-2,-12.000 10.000-3,-16.000 10.000-2,-15.000 10.000-2,-15.000 9.000-3,-12.000 1.000-1,-6.000-6.000-3,-6.000-6.000-3,-6.000-6.000-2,-6.000-12.000-3,-2.000-15.000-1,-3.000-15.000-1,-3.000-16.000-2,4.000-18.000-1,13.000-18.000 0,12.000-19.000 1,13.000-18.000 1,12.000-18.000-7,13.000-16.000-11,12.000-15.000-11,13.000-15.000-13,7.000-15.000-2,4.000-12.000 5,3.000-13.000 5,3.000-12.000 5,1.000 1.000 7,1.000 16.000 9,-1.000 15.000 7,1.000 17.000 9</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3"/>
    </inkml:context>
    <inkml:brush xml:id="br0">
      <inkml:brushProperty name="width" value="0.0419691540300846" units="cm"/>
      <inkml:brushProperty name="height" value="0.0419691540300846" units="cm"/>
      <inkml:brushProperty name="color" value="#00bff3"/>
      <inkml:brushProperty name="ignorePressure" value="0"/>
    </inkml:brush>
  </inkml:definitions>
  <inkml:trace contextRef="#ctx0" brushRef="#br0">39900.000 16850.000 524,'112.000'-175.000'3,"-24.000"50.000"5,-26.000 50.000 7,-24.000 50.000 5,-17.000 28.000 5,-5.000 6.000 6,-7.000 7.000 4,-5.000 6.000 6,-11.000 12.000 0,-11.000 19.000-3,-14.000 19.000-3,-11.000 19.000-3,-12.000 12.000-4,-9.000 6.000-4,-10.000 7.000-3,-8.000 6.000-5,-8.000 1.000-1,-2.000-3.000-1,-3.000-3.000 0,-3.000-2.000-1,1.000-11.000-6,6.000-15.000-17,7.000-15.000-15,6.000-16.000-15</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4"/>
    </inkml:context>
    <inkml:brush xml:id="br0">
      <inkml:brushProperty name="width" value="0.0297880694270134" units="cm"/>
      <inkml:brushProperty name="height" value="0.0297880694270134" units="cm"/>
      <inkml:brushProperty name="color" value="#00bff3"/>
      <inkml:brushProperty name="ignorePressure" value="0"/>
    </inkml:brush>
  </inkml:definitions>
  <inkml:trace contextRef="#ctx0" brushRef="#br0">39750.000 17500.000 738,'100.000'6.000'16,"0.000"13.000"5,0.000 12.000 5,0.000 13.000 4,-5.000 6.000 1,-9.000 0.000-4,-10.000 0.000-4,-8.000 0.000-3,0.000 1.000-2,14.000 4.000-1,11.000 3.000-1,14.000 3.000-1,-6.000-7.000-13,-21.000-15.000-28,-22.000-15.000-27,-22.000-16.000-28</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4"/>
    </inkml:context>
    <inkml:brush xml:id="br0">
      <inkml:brushProperty name="width" value="0.0464451760053635" units="cm"/>
      <inkml:brushProperty name="height" value="0.0464451760053635" units="cm"/>
      <inkml:brushProperty name="color" value="#00bff3"/>
      <inkml:brushProperty name="ignorePressure" value="0"/>
    </inkml:brush>
  </inkml:definitions>
  <inkml:trace contextRef="#ctx0" brushRef="#br0">41900.000 16200.000 473,'6.000'-50.000'4,"13.000"0.000"7,12.000 0.000 6,13.000 0.000 9,9.000-2.000 3,6.000-3.000 1,7.000-3.000 2,6.000-2.000 1,1.000 0.000-4,-3.000 7.000-8,-3.000 6.000-7,-2.000 7.000-8,-8.000 5.000-6,-8.000 7.000-6,-10.000 6.000-4,-9.000 7.000-5,-18.000 15.000-1,-24.000 25.000 6,-26.000 25.000 5,-24.000 25.000 5,-9.000 10.000 5,10.000-2.000 2,10.000-3.000 5,9.000-3.000 2,9.000-6.000 3,9.000-5.000 0,10.000-7.000 0,10.000-5.000 0,4.000-4.000 0,0.000 0.000-1,0.000 0.000 0,0.000 0.000-2,4.000 0.000-3,10.000 0.000-5,10.000 0.000-5,9.000 0.000-6,2.000 1.000-3,-2.000 4.000-2,-3.000 3.000-2,-3.000 3.000-2,-4.000 1.000 0,-3.000 1.000 1,-3.000-1.000 2,-2.000 1.000 2,-9.000-1.000 1,-12.000 1.000 0,-13.000-1.000 1,-12.000 1.000 0,-10.000-4.000 1,-6.000-6.000-2,-6.000-6.000 0,-6.000-6.000 0,-2.000-7.000-2,3.000-6.000-3,3.000-6.000-1,4.000-6.000-2,1.000-12.000-1,0.000-15.000 0,0.000-15.000 0,0.000-16.000 0,4.000-18.000 0,10.000-18.000 0,10.000-19.000 2,9.000-18.000 0,7.000-10.000 0,7.000 0.000 2,6.000 0.000 0,7.000 0.000 0,2.000 6.000 5,1.000 13.000 9,-1.000 12.000 7,1.000 13.000 10,-1.000 10.000 6,1.000 10.000 6,-1.000 10.000 6,1.000 9.000 6,-1.000 21.000 6,1.000 35.000 5,-1.000 35.000 6,1.000 34.000 6,-1.000 27.000-4,1.000 23.000-14,-1.000 22.000-14,1.000 22.000-14,-4.000 13.000-11,-6.000 7.000-8,-6.000 6.000-7,-6.000 7.000-10,-9.000 2.000-6,-8.000 1.000-8,-10.000-1.000-8,-9.000 1.000-7,1.000-15.000-3,13.000-28.000-2,12.000-28.000 0,13.000-27.000-1,6.000-25.000 2,0.000-18.000 5,0.000-19.000 4,0.000-18.000 5</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5"/>
    </inkml:context>
    <inkml:brush xml:id="br0">
      <inkml:brushProperty name="width" value="0.0493232272565365" units="cm"/>
      <inkml:brushProperty name="height" value="0.0493232272565365" units="cm"/>
      <inkml:brushProperty name="color" value="#00bff3"/>
      <inkml:brushProperty name="ignorePressure" value="0"/>
    </inkml:brush>
  </inkml:definitions>
  <inkml:trace contextRef="#ctx0" brushRef="#br0">43550.000 15650.000 446,'-2.000'-40.000'8,"-3.000"23.000"18,-3.000 22.000 17,-2.000 22.000 17,-9.000 18.000 5,-12.000 16.000-9,-13.000 15.000-9,-12.000 17.000-8,-9.000 11.000-9,-2.000 10.000-9,-3.000 10.000-8,-3.000 9.000-9,2.000-4.000-9,10.000-15.000-8,10.000-15.000-9,9.000-16.000-9,13.000-21.000-8,20.000-24.000-7,18.000-26.000-8,20.000-24.000-8,11.000-18.000 3,7.000-9.000 11,6.000-10.000 12,7.000-8.000 11,-1.000 0.000 8,-6.000 14.000 6,-6.000 11.000 4,-6.000 14.000 5,-6.000 14.000 5,-2.000 20.000 7,-3.000 18.000 6,-3.000 20.000 7,-9.000 13.000 3,-11.000 9.000 3,-14.000 10.000 2,-11.000 10.000 2,-11.000 4.000 0,-5.000 0.000-5,-7.000 0.000-2,-5.000 0.000-5,-4.000-7.000-3,0.000-11.000-3,0.000-14.000-3,0.000-11.000-4,12.000-26.000-6,26.000-37.000-10,24.000-38.000-9,26.000-37.000-9,18.000-18.000-3,13.000 4.000 5,12.000 3.000 3,13.000 3.000 5,6.000 3.000 4,0.000 3.000 5,0.000 3.000 3,0.000 4.000 4,0.000 7.000 4,0.000 13.000 2,0.000 12.000 3,0.000 13.000 1,-5.000 6.000 2,-9.000 0.000-2,-10.000 0.000 0,-8.000 0.000-2,-11.000 1.000-3,-8.000 4.000-6,-10.000 3.000-7,-9.000 3.000-6,-13.000-4.000-4,-16.000-8.000-1,-15.000-10.000-1,-15.000-9.000-1,-6.000-4.000 1,7.000 4.000 5,6.000 3.000 3,7.000 3.000 5,0.000-2.000 4,-2.000-6.000 2,-3.000-6.000 3,-3.000-6.000 3,-2.000 1.000 3,0.000 9.000 2,0.000 10.000 2,0.000 10.000 2,-2.000 4.000 3,-3.000 0.000 1,-3.000 0.000 1,-2.000 0.000 3,-1.000 1.000 2,3.000 4.000 7,3.000 3.000 5,4.000 3.000 5,2.000 12.000 2,4.000 22.000-5,3.000 22.000-4,3.000 23.000-5,3.000 11.000-3,3.000 4.000-4,3.000 3.000-4,4.000 3.000-3,1.000 17.000-3,0.000 31.000-1,0.000 32.000-1,0.000 31.000-2,0.000 10.000-2,0.000-8.000-4,0.000-10.000-3,0.000-9.000-3,-2.000-12.000-4,-3.000-11.000-2,-3.000-14.000-3,-2.000-11.000-2,-3.000-17.000-2,1.000-18.000 2,-1.000-19.000 0,1.000-18.000 1,-7.000-15.000-4,-12.000-9.000-9,-13.000-10.000-11,-12.000-8.000-8,-10.000-12.000-3,-6.000-12.000 8,-6.000-13.000 6,-6.000-12.000 6,-2.000-9.000 7,3.000-2.000 6,3.000-3.000 5,4.000-3.000 6,7.000-2.000 4,13.000 0.000 2,12.000 0.000 3,13.000 0.000 3,13.000-2.000 1,17.000-3.000 2,15.000-3.000 1,16.000-2.000 1,16.000-5.000-1,20.000-2.000-7,18.000-3.000-5,20.000-3.000-6,6.000-1.000-2,-2.000 4.000 1,-3.000 3.000 1,-3.000 3.000 0,-10.000 7.000-4,-16.000 14.000-9,-15.000 11.000-11,-15.000 14.000-10</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7"/>
    </inkml:context>
    <inkml:brush xml:id="br0">
      <inkml:brushProperty name="width" value="0.0459634102880955" units="cm"/>
      <inkml:brushProperty name="height" value="0.0459634102880955" units="cm"/>
      <inkml:brushProperty name="color" value="#00bff3"/>
      <inkml:brushProperty name="ignorePressure" value="0"/>
    </inkml:brush>
  </inkml:definitions>
  <inkml:trace contextRef="#ctx0" brushRef="#br0">45500.000 14650.000 478,'139.000'-41.000'49,"-22.000"19.000"5,-22.000 19.000 6,-21.000 19.000 5,-18.000 15.000-5,-12.000 13.000-13,-13.000 12.000-15,-12.000 13.000-14,-12.000 7.000-11,-8.000 4.000-7,-10.000 3.000-8,-9.000 3.000-8,-16.000 6.000-6,-22.000 9.000-6,-22.000 10.000-6,-21.000 10.000-6,-10.000-1.000 0,3.000-9.000 5,3.000-10.000 4,4.000-8.000 4,1.000-9.000 5,0.000-6.000 1,0.000-6.000 3,0.000-6.000 3,6.000-9.000 4,13.000-8.000 8,12.000-10.000 6,13.000-9.000 7,24.000-16.000 8,39.000-22.000 9,36.000-22.000 9,39.000-21.000 9,21.000-14.000-3,6.000-2.000-14,7.000-3.000-15,6.000-3.000-14,-1.000 2.000-8,-5.000 10.000-3,-7.000 10.000-1,-5.000 9.000-3,-9.000 7.000 0,-9.000 7.000 5,-10.000 6.000 3,-8.000 7.000 4,-9.000 7.000 7,-6.000 9.000 8,-6.000 10.000 9,-6.000 10.000 8,-6.000 5.000 4,-2.000 4.000-4,-3.000 3.000-1,-3.000 3.000-3,1.000 3.000-1,6.000 3.000 2,7.000 3.000 2,6.000 4.000 2,3.000 1.000-2,0.000 0.000-4,0.000 0.000-5,0.000 0.000-5,0.000-2.000-5,0.000-3.000-6,0.000-3.000-4,0.000-2.000-7,-10.000 0.000-11,-18.000 7.000-18,-19.000 6.000-18,-18.000 7.000-18,-17.000-4.000-4,-11.000-12.000 9,-14.000-13.000 9,-11.000-12.000 10,-7.000-12.000 8,0.000-8.000 7,0.000-10.000 6,0.000-9.000 8,3.000-9.000 5,6.000-5.000 3,7.000-7.000 4,6.000-5.000 4,6.000 0.000 3,6.000 10.000 5,7.000 10.000 4,6.000 9.000 4,1.000 9.000 10,-3.000 9.000 14,-3.000 10.000 15,-2.000 10.000 14,-3.000 10.000 1,1.000 13.000-12,-1.000 12.000-13,1.000 13.000-12,-3.000 4.000-9,-2.000-3.000-3,-3.000-3.000-3,-3.000-2.000-3,8.000-8.000-11,23.000-8.000-18,22.000-10.000-18,22.000-9.000-18,19.000-15.000-6,20.000-18.000 8,18.000-19.000 7,20.000-18.000 7,3.000-7.000 6,-8.000 6.000 8,-10.000 7.000 6,-9.000 6.000 7,-12.000 7.000 5,-11.000 10.000 4,-14.000 10.000 4,-11.000 9.000 4,-14.000 10.000 4,-11.000 14.000 4,-14.000 11.000 3,-11.000 14.000 3,-14.000 8.000 3,-11.000 7.000-2,-14.000 6.000 0,-11.000 7.000 0,-11.000-1.000-1,-5.000-6.000 0,-7.000-6.000 0,-5.000-6.000 1,-3.000-7.000-4,4.000-6.000-4,3.000-6.000-7,3.000-6.000-4,4.000-7.000-6,7.000-6.000-4,6.000-6.000-4,7.000-6.000-6,11.000-9.000-1,20.000-8.000 0,18.000-10.000 1,20.000-9.000 0,14.000-4.000 3,14.000 4.000 5,11.000 3.000 3,14.000 3.000 6,8.000-1.000 2,7.000-2.000 0,6.000-3.000 1,7.000-3.000 0,5.000-6.000 1,7.000-5.000-1,6.000-7.000 0,7.000-5.000 0,7.000-12.000-2,9.000-16.000-3,10.000-15.000-3,10.000-15.000-3,2.000-14.000-1,-3.000-8.000 0,-3.000-10.000 1,-2.000-9.000 1,-8.000-2.000 1,-8.000 6.000 2,-10.000 7.000 4,-9.000 6.000 2,-13.000 6.000 5,-16.000 6.000 5,-15.000 7.000 6,-15.000 6.000 5,-14.000 10.000 3,-8.000 17.000-2,-10.000 15.000-1,-9.000 16.000-2,-10.000 13.000 1,-9.000 14.000 3,-10.000 11.000 2,-8.000 14.000 3,-6.000 11.000 0,1.000 14.000-4,-1.000 11.000-3,1.000 14.000-3,2.000 5.000-2,7.000 1.000-1,6.000-1.000 0,7.000 1.000-2,7.000-3.000-3,9.000-2.000-2,10.000-3.000-5,10.000-3.000-3,10.000-6.000-2,13.000-5.000 0,12.000-7.000-1,13.000-5.000 0,6.000-6.000-2,0.000-3.000-3,0.000-3.000-4,0.000-2.000-3,-5.000 2.000-1,-9.000 9.000 3,-10.000 10.000 2,-8.000 10.000 3,-12.000 7.000 2,-12.000 6.000 1,-13.000 7.000 2,-12.000 6.000 1,-16.000 6.000 2,-19.000 6.000 5,-18.000 7.000 2,-19.000 6.000 4,-10.000-1.000 1,1.000-5.000-2,-1.000-7.000-3,1.000-5.000-1,-4.000-8.000-3,-6.000-5.000 0,-6.000-7.000-1,-6.000-5.000-2,-2.000-8.000-3,3.000-5.000-5,3.000-7.000-6,4.000-5.000-5,8.000-9.000-5,17.000-9.000-2,15.000-10.000-2,16.000-8.000-3,12.000-11.000 1,9.000-8.000 2,10.000-10.000 3,10.000-9.000 2,7.000-5.000 6,6.000 0.000 7,7.000 0.000 7,6.000 0.000 8,7.000 3.000 4,10.000 6.000 3,10.000 7.000 3,9.000 6.000 2,9.000 6.000 4,9.000 6.000 6,10.000 7.000 5,10.000 6.000 6,5.000 6.000 0,4.000 6.000-5,3.000 7.000-5,3.000 6.000-6,1.000 1.000-7,1.000-3.000-9,-1.000-3.000-9,1.000-2.000-10,-6.000-6.000-6,-8.000-6.000-7,-10.000-6.000-5,-9.000-6.000-6,-12.000-2.000-4,-11.000 3.000-2,-14.000 3.000-1,-11.000 4.000-2</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7"/>
    </inkml:context>
    <inkml:brush xml:id="br0">
      <inkml:brushProperty name="width" value="0.0373287349939346" units="cm"/>
      <inkml:brushProperty name="height" value="0.0373287349939346" units="cm"/>
      <inkml:brushProperty name="color" value="#00bff3"/>
      <inkml:brushProperty name="ignorePressure" value="0"/>
    </inkml:brush>
  </inkml:definitions>
  <inkml:trace contextRef="#ctx0" brushRef="#br0">49350.000 14400.000 589,'26.000'-29.000'0,"4.000"-5.000"0,3.000-7.000 0,3.000-5.000 0,3.000 0.000 7,3.000 10.000 13,3.000 10.000 15,4.000 9.000 13,-3.000 12.000 1,-5.000 16.000-11,-7.000 15.000-11,-5.000 17.000-12,-14.000 14.000-8,-18.000 17.000-8,-19.000 15.000-8,-18.000 16.000-7,-15.000 7.000-3,-9.000 1.000 2,-10.000-1.000 3,-8.000 1.000 2,-1.000-9.000-1,9.000-15.000-3,10.000-15.000-3,10.000-16.000-4,7.000-12.000 0,6.000-5.000 0,7.000-7.000 0,6.000-5.000 2,10.000-9.000 1,17.000-9.000 1,15.000-10.000 2,16.000-8.000 2,10.000-8.000 2,7.000-2.000 1,6.000-3.000 2,7.000-3.000 1,4.000-1.000 2,3.000 4.000 4,3.000 3.000 3,4.000 3.000 3,-7.000 4.000 3,-16.000 7.000 3,-15.000 6.000 3,-15.000 7.000 3,-15.000 8.000 2,-12.000 14.000 1,-13.000 11.000 2,-12.000 14.000 2,-10.000 5.000 2,-6.000 1.000 5,-6.000-1.000 4,-6.000 1.000 5,-6.000-1.000 1,-2.000 1.000-2,-3.000-1.000-2,-3.000 1.000-2,2.000-4.000-3,10.000-6.000-4,10.000-6.000-5,9.000-6.000-5,15.000-9.000-5,22.000-8.000-6,22.000-10.000-6,23.000-9.000-7,13.000-10.000-7,6.000-9.000-7,7.000-10.000-7,6.000-8.000-9,3.000-4.000-1,0.000 3.000 3,0.000 3.000 4,0.000 4.000 3,-4.000 4.000 3,-5.000 6.000 2,-7.000 7.000 3,-5.000 6.000 2,-12.000 7.000 7,-16.000 10.000 11,-15.000 10.000 12,-15.000 9.000 12,-15.000 6.000 4,-12.000 3.000 0,-13.000 3.000-2,-12.000 4.000 0,-10.000 4.000-3,-6.000 6.000-4,-6.000 7.000-4,-6.000 6.000-5,-7.000 6.000-3,-6.000 6.000 0,-6.000 7.000-1,-6.000 6.000-1,-7.000 3.000 0,-6.000 0.000-2,-6.000 0.000 0,-6.000 0.000-2,2.000-7.000 2,14.000-11.000 3,11.000-14.000 5,14.000-11.000 3,14.000-11.000 2,20.000-5.000 0,18.000-7.000 1,20.000-5.000-2,14.000-8.000 1,14.000-5.000-3,11.000-7.000-1,14.000-5.000-1,14.000-9.000-2,20.000-9.000-2,18.000-10.000-1,20.000-8.000-1,11.000-8.000-3,7.000-2.000-6,6.000-3.000-5,7.000-3.000-6,-3.000-1.000-1,-8.000 4.000 0,-10.000 3.000 2,-9.000 3.000 1,-12.000 4.000-5,-11.000 7.000-10,-14.000 6.000-12,-11.000 7.000-10,-12.000 0.000-3,-9.000-2.000 3,-10.000-3.000 4,-8.000-3.000 3</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7"/>
    </inkml:context>
    <inkml:brush xml:id="br0">
      <inkml:brushProperty name="width" value="0.0365257523953915" units="cm"/>
      <inkml:brushProperty name="height" value="0.0365257523953915" units="cm"/>
      <inkml:brushProperty name="color" value="#00bff3"/>
      <inkml:brushProperty name="ignorePressure" value="0"/>
    </inkml:brush>
  </inkml:definitions>
  <inkml:trace contextRef="#ctx0" brushRef="#br0">49100.000 16600.000 602,'-46.000'-25.000'4,"10.000"0.000"9,10.000 0.000 9,9.000 0.000 9,6.000 9.000 6,3.000 19.000 2,3.000 19.000 4,4.000 19.000 2,1.000 19.000-1,0.000 23.000-8,0.000 22.000-7,0.000 22.000-6,0.000 19.000-7,0.000 20.000-5,0.000 18.000-6,0.000 20.000-6,-5.000 13.000-6,-9.000 9.000-8,-10.000 10.000-7,-8.000 10.000-8,-6.000 2.000-3,1.000-3.000-1,-1.000-3.000 0,1.000-2.000 0,2.000-25.000-3,7.000-43.000-5,6.000-44.000-4,7.000-43.000-4</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8"/>
    </inkml:context>
    <inkml:brush xml:id="br0">
      <inkml:brushProperty name="width" value="0.0504067875444889" units="cm"/>
      <inkml:brushProperty name="height" value="0.0504067875444889" units="cm"/>
      <inkml:brushProperty name="color" value="#00bff3"/>
      <inkml:brushProperty name="ignorePressure" value="0"/>
    </inkml:brush>
  </inkml:definitions>
  <inkml:trace contextRef="#ctx0" brushRef="#br0">56000.000 15050.000 436,'275.000'-41.000'47,"-50.000"19.000"-3,-50.000 19.000-3,-50.000 19.000-3,-32.000 10.000-3,-11.000 4.000-5,-14.000 3.000-4,-11.000 3.000-5,-14.000 4.000-4,-11.000 7.000-3,-14.000 6.000-3,-11.000 7.000-3,-20.000 7.000-2,-24.000 9.000-3,-26.000 10.000-2,-24.000 10.000-3,-15.000 2.000-1,-3.000-3.000-2,-3.000-3.000-1,-2.000-2.000-2,5.000-11.000 0,16.000-15.000-1,15.000-15.000 0,17.000-16.000-1,8.000-12.000-1,4.000-5.000-2,3.000-7.000-4,3.000-5.000-2,6.000-12.000-2,9.000-16.000-1,10.000-15.000-1,10.000-15.000-1,8.000-11.000 0,10.000-2.000 2,10.000-3.000 2,9.000-3.000 2,2.000 4.000 6,-2.000 13.000 7,-3.000 12.000 7,-3.000 13.000 9,-2.000 15.000 11,0.000 19.000 15,0.000 19.000 15,0.000 19.000 15,-4.000 15.000 3,-5.000 13.000-10,-7.000 12.000-9,-5.000 13.000-11,-8.000 7.000-6,-5.000 4.000-7,-7.000 3.000-4,-5.000 3.000-7,-3.000 1.000-4,4.000 1.000-5,3.000-1.000-5,3.000 1.000-6,3.000-9.000-5,3.000-15.000-9,3.000-15.000-8,4.000-16.000-8,8.000-16.000-11,17.000-16.000-17,15.000-15.000-15,16.000-15.000-16</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6"/>
    </inkml:context>
    <inkml:brush xml:id="br0">
      <inkml:brushProperty name="width" value="0.0405777171254158" units="cm"/>
      <inkml:brushProperty name="height" value="0.0405777171254158" units="cm"/>
      <inkml:brushProperty name="color" value="#00bff3"/>
      <inkml:brushProperty name="ignorePressure" value="0"/>
    </inkml:brush>
  </inkml:definitions>
  <inkml:trace contextRef="#ctx0" brushRef="#br0">92550.000 3750.000 542,'-41.000'-25.000'8,"19.000"0.000"17,19.000 0.000 16,19.000 0.000 17,12.000 1.000 3,6.000 4.000-10,7.000 3.000-10,6.000 3.000-10,13.000 1.000-6,23.000 1.000 0,22.000-1.000 1,22.000 1.000-2,10.000 1.000-2,1.000 3.000-9,-1.000 3.000-6,1.000 4.000-9,-9.000 2.000-6,-15.000 4.000-9,-15.000 3.000-6,-16.000 3.000-9,-15.000 4.000-3,-11.000 7.000-1,-14.000 6.000 1,-11.000 7.000-1,-12.000 0.000 0,-9.000-2.000-1,-10.000-3.000-2,-8.000-3.000-1,-8.000-2.000 1,-2.000 0.000 4,-3.000 0.000 3,-3.000 0.000 4</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9"/>
    </inkml:context>
    <inkml:brush xml:id="br0">
      <inkml:brushProperty name="width" value="0.0447742156684399" units="cm"/>
      <inkml:brushProperty name="height" value="0.0447742156684399" units="cm"/>
      <inkml:brushProperty name="color" value="#00bff3"/>
      <inkml:brushProperty name="ignorePressure" value="0"/>
    </inkml:brush>
  </inkml:definitions>
  <inkml:trace contextRef="#ctx0" brushRef="#br0">57550.000 15250.000 491,'45.000'4.000'43,"-9.000"10.000"5,-10.000 10.000 4,-8.000 9.000 4,-6.000 7.000 0,1.000 7.000-6,-1.000 6.000-4,1.000 7.000-6,-4.000 2.000-4,-6.000 1.000-7,-6.000-1.000-5,-6.000 1.000-6,-12.000 12.000-8,-15.000 25.000-10,-15.000 25.000-10,-16.000 25.000-12,-7.000 3.000-8,4.000-19.000-10,3.000-18.000-8,3.000-19.000-9,12.000-32.000-3,22.000-43.000-1,22.000-44.000 1,23.000-43.000 0,14.000-26.000 6,10.000-6.000 12,10.000-6.000 12,9.000-6.000 13,7.000 4.000 6,7.000 16.000 4,6.000 15.000 2,7.000 17.000 4,-1.000 10.000 3,-6.000 6.000 6,-6.000 7.000 4,-6.000 6.000 5,-4.000 4.000 2,1.000 4.000 1,-1.000 3.000 1,1.000 3.000 0,-6.000 3.000-3,-8.000 3.000-3,-10.000 3.000-6,-9.000 4.000-4,-5.000 1.000-8,0.000 0.000-9,0.000 0.000-10,0.000 0.000-10</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29"/>
    </inkml:context>
    <inkml:brush xml:id="br0">
      <inkml:brushProperty name="width" value="0.0531662181019783" units="cm"/>
      <inkml:brushProperty name="height" value="0.0531662181019783" units="cm"/>
      <inkml:brushProperty name="color" value="#00bff3"/>
      <inkml:brushProperty name="ignorePressure" value="0"/>
    </inkml:brush>
  </inkml:definitions>
  <inkml:trace contextRef="#ctx0" brushRef="#br0">58650.000 14850.000 413,'-24.000'-79.000'27,"4.000"45.000"20,3.000 43.000 20,3.000 45.000 19,1.000 30.000 2,1.000 19.000-15,-1.000 19.000-16,1.000 19.000-15,-1.000 12.000-12,1.000 6.000-4,-1.000 7.000-7,1.000 6.000-5,-6.000 26.000-6,-8.000 47.000-5,-10.000 47.000-7,-9.000 48.000-6,-9.000 22.000-10,-5.000 1.000-13,-7.000-1.000-12,-5.000 1.000-14,3.000-38.000-1,17.000-75.000 11,15.000-75.000 10,16.000-75.000 11,7.000-38.000 1,1.000 1.000-10,-1.000-1.000-8,1.000 1.000-9</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0"/>
    </inkml:context>
    <inkml:brush xml:id="br0">
      <inkml:brushProperty name="width" value="0.0522473827004433" units="cm"/>
      <inkml:brushProperty name="height" value="0.0522473827004433" units="cm"/>
      <inkml:brushProperty name="color" value="#00bff3"/>
      <inkml:brushProperty name="ignorePressure" value="0"/>
    </inkml:brush>
  </inkml:definitions>
  <inkml:trace contextRef="#ctx0" brushRef="#br0">59350.000 15500.000 421,'9.000'-50.000'5,"19.000"0.000"9,19.000 0.000 11,19.000 0.000 10,7.000 4.000 2,-3.000 10.000-4,-3.000 10.000-3,-2.000 9.000-5,6.000-1.000-4,20.000-8.000-1,18.000-10.000-3,20.000-9.000-2,5.000-2.000-5,-6.000 6.000-7,-6.000 7.000-7,-6.000 6.000-7,-12.000 6.000-6,-15.000 6.000-3,-15.000 7.000-4,-16.000 6.000-2,-23.000-1.000-3,-27.000-5.000-3,-28.000-7.000-3,-28.000-5.000-2,-15.000-8.000 4,1.000-5.000 8,-1.000-7.000 10,1.000-5.000 9,4.000-1.000 8,9.000 6.000 6,10.000 7.000 7,10.000 6.000 5,5.000 23.000 13,4.000 41.000 16,3.000 40.000 17,3.000 42.000 18,3.000 14.000 0,3.000-8.000-16,3.000-10.000-16,4.000-9.000-16,-3.000-4.000-11,-5.000 4.000-5,-7.000 3.000-7,-5.000 3.000-6,-6.000-5.000-2,-3.000-12.000 0,-3.000-13.000 0,-2.000-12.000 0,-1.000-10.000-5,3.000-6.000-15,3.000-6.000-13,4.000-6.000-13,-6.000-6.000-6,-11.000-2.000 4,-14.000-3.000 3,-11.000-3.000 3,-4.000-9.000 3,6.000-11.000 2,7.000-14.000 2,6.000-11.000 1,9.000-15.000 3,13.000-16.000 4,12.000-15.000 2,13.000-15.000 3,12.000-6.000 2,13.000 7.000 1,12.000 6.000 1,13.000 7.000 1,4.000 8.000 1,-3.000 14.000 1,-3.000 11.000 2,-2.000 14.000 1,-1.000 5.000 3,3.000 1.000 6,3.000-1.000 5,4.000 1.000 5,4.000 1.000 3,6.000 3.000 1,7.000 3.000 2,6.000 4.000 0,1.000 4.000-1,-3.000 6.000-4,-3.000 7.000-5,-2.000 6.000-4,-8.000 6.000-3,-8.000 6.000 0,-10.000 7.000-1,-9.000 6.000 0,-12.000 3.000-4,-11.000 0.000-6,-14.000 0.000-7,-11.000 0.000-7,-9.000-5.000-2,-3.000-9.000 1,-3.000-10.000 1,-2.000-8.000 1,-3.000-6.000 3,1.000 1.000 1,-1.000-1.000 3,1.000 1.000 3</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0"/>
    </inkml:context>
    <inkml:brush xml:id="br0">
      <inkml:brushProperty name="width" value="0.045236311852932" units="cm"/>
      <inkml:brushProperty name="height" value="0.045236311852932" units="cm"/>
      <inkml:brushProperty name="color" value="#00bff3"/>
      <inkml:brushProperty name="ignorePressure" value="0"/>
    </inkml:brush>
  </inkml:definitions>
  <inkml:trace contextRef="#ctx0" brushRef="#br0">59250.000 16200.000 486,'-182.000'46.000'29,"39.000"-5.000"6,36.000-7.000 3,39.000-5.000 5,24.000-3.000 1,13.000 4.000-2,12.000 3.000-2,13.000 3.000-3,13.000 9.000-2,17.000 16.000-3,15.000 15.000-2,16.000 17.000-2,16.000 7.000-3,20.000 0.000-5,18.000 0.000-3,20.000 0.000-5,8.000-5.000-5,1.000-9.000-9,-1.000-10.000-9,1.000-8.000-7,12.000-11.000-10,25.000-8.000-9,25.000-10.000-9,25.000-9.000-9,-4.000-10.000-1,-30.000-9.000 8,-32.000-10.000 8,-30.000-8.000 8,-28.000-8.000 2,-21.000-2.000-2,-22.000-3.000-4,-22.000-3.000-3</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0"/>
    </inkml:context>
    <inkml:brush xml:id="br0">
      <inkml:brushProperty name="width" value="0.0411587618291378" units="cm"/>
      <inkml:brushProperty name="height" value="0.0411587618291378" units="cm"/>
      <inkml:brushProperty name="color" value="#00bff3"/>
      <inkml:brushProperty name="ignorePressure" value="0"/>
    </inkml:brush>
  </inkml:definitions>
  <inkml:trace contextRef="#ctx0" brushRef="#br0">62400.000 13900.000 534,'25.000'-24.000'12,"0.000"4.000"23,0.000 3.000 24,0.000 3.000 23,4.000 1.000 4,10.000 1.000-16,10.000-1.000-15,9.000 1.000-17,2.000 8.000-15,-2.000 20.000-18,-3.000 18.000-16,-3.000 20.000-18,-13.000 14.000-10,-22.000 14.000-2,-22.000 11.000-4,-21.000 14.000-2,-20.000 3.000 0,-15.000-2.000 4,-15.000-3.000 4,-16.000-3.000 4,-4.000-9.000 4,10.000-11.000 2,10.000-14.000 4,9.000-11.000 2,7.000-12.000 4,7.000-9.000 2,6.000-10.000 4,7.000-8.000 2,8.000-9.000 9,14.000-6.000 16,11.000-6.000 16,14.000-6.000 15,8.000-2.000 5,7.000 3.000-8,6.000 3.000-7,7.000 4.000-8,2.000-1.000-8,1.000-3.000-10,-1.000-3.000-9,1.000-2.000-10,-10.000 2.000-9,-19.000 9.000-12,-18.000 10.000-9,-19.000 10.000-11</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0"/>
    </inkml:context>
    <inkml:brush xml:id="br0">
      <inkml:brushProperty name="width" value="0.0375474132597446" units="cm"/>
      <inkml:brushProperty name="height" value="0.0375474132597446" units="cm"/>
      <inkml:brushProperty name="color" value="#00bff3"/>
      <inkml:brushProperty name="ignorePressure" value="0"/>
    </inkml:brush>
  </inkml:definitions>
  <inkml:trace contextRef="#ctx0" brushRef="#br0">61800.000 15250.000 585,'-25.000'23.000'2,"0.000"-3.000"3,0.000-3.000 3,0.000-2.000 4,0.000-3.000 3,0.000 1.000 3,0.000-1.000 4,0.000 1.000 3,0.000 4.000 2,0.000 9.000 0,0.000 10.000 0,0.000 10.000 1,0.000 8.000-1,0.000 10.000-1,0.000 10.000 0,0.000 9.000-1,-2.000 7.000-2,-3.000 7.000-4,-3.000 6.000-2,-2.000 7.000-3,-1.000-1.000-3,3.000-6.000-4,3.000-6.000-4,4.000-6.000-3,4.000-10.000-2,6.000-12.000 0,7.000-13.000 0,6.000-12.000 1,6.000-15.000-14,6.000-15.000-27,7.000-15.000-27,6.000-16.000-26</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0"/>
    </inkml:context>
    <inkml:brush xml:id="br0">
      <inkml:brushProperty name="width" value="0.0233917571604252" units="cm"/>
      <inkml:brushProperty name="height" value="0.0233917571604252" units="cm"/>
      <inkml:brushProperty name="color" value="#00bff3"/>
      <inkml:brushProperty name="ignorePressure" value="0"/>
    </inkml:brush>
  </inkml:definitions>
  <inkml:trace contextRef="#ctx0" brushRef="#br0">62250.000 15650.000 940,'31.000'-25.000'0,"13.000"0.000"0,12.000 0.000 0,13.000 0.000 0,-1.000 1.000 2,-11.000 4.000 6,-14.000 3.000 4,-11.000 3.000 5,-7.000 1.000-2,0.000 1.000-9,0.000-1.000-11,0.000 1.000-8,-7.000 2.000-7,-11.000 7.000-1,-14.000 6.000-2,-11.000 7.000-2,-7.000 0.000-1,0.000-2.000 0,0.000-3.000 1,0.000-3.000-1</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1"/>
    </inkml:context>
    <inkml:brush xml:id="br0">
      <inkml:brushProperty name="width" value="0.0399840213358402" units="cm"/>
      <inkml:brushProperty name="height" value="0.0399840213358402" units="cm"/>
      <inkml:brushProperty name="color" value="#00bff3"/>
      <inkml:brushProperty name="ignorePressure" value="0"/>
    </inkml:brush>
  </inkml:definitions>
  <inkml:trace contextRef="#ctx0" brushRef="#br0">62850.000 13700.000 550,'15.000'-8.000'9,"-18.000"34.000"20,-19.000 35.000 18,-18.000 35.000 19,-21.000 27.000 3,-22.000 22.000-14,-22.000 22.000-14,-21.000 23.000-13,-6.000-5.000-10,14.000-27.000-7,11.000-28.000-6,14.000-28.000-7,11.000-21.000-6,14.000-12.000-8,11.000-13.000-7,14.000-12.000-6,16.000-12.000-9,22.000-8.000-7,22.000-10.000-8,23.000-9.000-7,13.000-12.000 1,6.000-11.000 10,7.000-14.000 11,6.000-11.000 11,-2.000-3.000 8,-9.000 10.000 6,-10.000 10.000 5,-8.000 9.000 6,-11.000 15.000 12,-8.000 22.000 18,-10.000 22.000 19,-9.000 23.000 18,-10.000 10.000 4,-9.000 0.000-9,-10.000 0.000-9,-8.000 0.000-10,-6.000 0.000-5,1.000 0.000-3,-1.000 0.000-1,1.000 0.000-2,-1.000 9.000-5,1.000 19.000-7,-1.000 19.000-7,1.000 19.000-6,1.000 1.000-10,3.000-16.000-8,3.000-15.000-11,4.000-15.000-9,5.000-25.000-12,10.000-30.000-11,10.000-32.000-12,9.000-30.000-13</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2"/>
    </inkml:context>
    <inkml:brush xml:id="br0">
      <inkml:brushProperty name="width" value="0.037306547164917" units="cm"/>
      <inkml:brushProperty name="height" value="0.037306547164917" units="cm"/>
      <inkml:brushProperty name="color" value="#00bff3"/>
      <inkml:brushProperty name="ignorePressure" value="0"/>
    </inkml:brush>
  </inkml:definitions>
  <inkml:trace contextRef="#ctx0" brushRef="#br0">63250.000 14700.000 589,'137.000'-113.000'26,"-24.000"26.000"0,-26.000 24.000-2,-24.000 26.000 0,-17.000 15.000-5,-5.000 6.000-7,-7.000 7.000-8,-5.000 6.000-8,-9.000 9.000-6,-9.000 13.000-7,-10.000 12.000-6,-8.000 13.000-7,-14.000 7.000-2,-15.000 4.000 2,-15.000 3.000 1,-16.000 3.000 3,-8.000-1.000 3,0.000-2.000 5,0.000-3.000 5,0.000-3.000 6,1.000-4.000 2,4.000-3.000 1,3.000-3.000 2,3.000-2.000 0,3.000-1.000 5,3.000 3.000 7,3.000 3.000 8,4.000 4.000 7,1.000 5.000 8,0.000 10.000 7,0.000 10.000 7,0.000 9.000 7,1.000 6.000 1,4.000 3.000-5,3.000 3.000-6,3.000 4.000-6,1.000 2.000-5,1.000 4.000-4,-1.000 3.000-4,1.000 3.000-5,2.000-5.000-5,7.000-12.000-7,6.000-13.000-7,7.000-12.000-6,10.000-29.000-14,16.000-43.000-19,15.000-44.000-21,17.000-43.000-19,10.000-21.000-3,6.000 3.000 14,7.000 3.000 15,6.000 4.000 15,4.000 5.000 12,4.000 10.000 10,3.000 10.000 9,3.000 9.000 10,1.000 7.000 8,1.000 7.000 5,-1.000 6.000 4,1.000 7.000 7,1.000 2.000 0,3.000 1.000-1,3.000-1.000-1,4.000 1.000-3,-4.000 2.000-3,-9.000 7.000-7,-10.000 6.000-6,-8.000 7.000-7,-11.000 0.000-6,-8.000-2.000-7,-10.000-3.000-6,-9.000-3.000-8,-7.000-2.000-3,-3.000 0.000 0,-3.000 0.000 1,-2.000 0.000-1,-8.000-2.000 3,-8.000-3.000 5,-10.000-3.000 4,-9.000-2.000 5,-5.000-1.000 4,0.000 3.000 2,0.000 3.000 2,0.000 4.000 1,3.000 13.000 13,6.000 26.000 20,7.000 24.000 22,6.000 26.000 20,3.000 19.000 7,0.000 17.000-7,0.000 15.000-9,0.000 16.000-7,1.000 15.000-9,4.000 16.000-12,3.000 15.000-10,3.000 17.000-11,3.000 10.000-8,3.000 6.000-6,3.000 7.000-5,4.000 6.000-4,4.000-12.000-8,6.000-27.000-8,7.000-28.000-9,6.000-28.000-8,3.000-26.000-2,0.000-21.000 2,0.000-22.000 3,0.000-22.000 2</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2"/>
    </inkml:context>
    <inkml:brush xml:id="br0">
      <inkml:brushProperty name="width" value="0.0310161970555782" units="cm"/>
      <inkml:brushProperty name="height" value="0.0310161970555782" units="cm"/>
      <inkml:brushProperty name="color" value="#00bff3"/>
      <inkml:brushProperty name="ignorePressure" value="0"/>
    </inkml:brush>
  </inkml:definitions>
  <inkml:trace contextRef="#ctx0" brushRef="#br0">63200.000 16450.000 709,'98.000'165.000'139,"-3.000"-18.000"-44,-3.000-19.000-44,-2.000-18.000-45,-11.000-20.000-31,-15.000-18.000-18,-15.000-19.000-17,-16.000-18.000-17</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6"/>
    </inkml:context>
    <inkml:brush xml:id="br0">
      <inkml:brushProperty name="width" value="0.0352153331041336" units="cm"/>
      <inkml:brushProperty name="height" value="0.0352153331041336" units="cm"/>
      <inkml:brushProperty name="color" value="#00bff3"/>
      <inkml:brushProperty name="ignorePressure" value="0"/>
    </inkml:brush>
  </inkml:definitions>
  <inkml:trace contextRef="#ctx0" brushRef="#br0">92800.000 4250.000 624,'-111.000'23.000'7,"28.000"-3.000"12,28.000-3.000 13,29.000-2.000 13,26.000 0.000 4,25.000 7.000-4,25.000 6.000-4,25.000 7.000-5,20.000-1.000-5,16.000-6.000-6,15.000-6.000-5,17.000-6.000-6,8.000-6.000-6,4.000-2.000-4,3.000-3.000-6,3.000-3.000-5,-4.000-6.000-9,-8.000-5.000-11,-10.000-7.000-13,-9.000-5.000-11,-16.000-3.000-6,-22.000 4.000 1,-22.000 3.000 1,-21.000 3.000 1</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2"/>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65825.000 17175.000 333,'157.000'63.000'167,"51.000"46.000"-1,49.000 47.000 1,51.000 47.000 0</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4"/>
    </inkml:context>
    <inkml:brush xml:id="br0">
      <inkml:brushProperty name="width" value="0.0462712496519089" units="cm"/>
      <inkml:brushProperty name="height" value="0.0462712496519089" units="cm"/>
      <inkml:brushProperty name="color" value="#00bff3"/>
      <inkml:brushProperty name="ignorePressure" value="0"/>
    </inkml:brush>
  </inkml:definitions>
  <inkml:trace contextRef="#ctx0" brushRef="#br0">68250.000 13750.000 475,'-41.000'96.000'43,"19.000"-5.000"-5,19.000-7.000-6,19.000-5.000-6,18.000-9.000-4,19.000-9.000-6,19.000-10.000-4,19.000-8.000-5,7.000-9.000-5,-3.000-6.000-4,-3.000-6.000-4,-2.000-6.000-4,-12.000-2.000-3,-19.000 3.000-3,-18.000 3.000-1,-19.000 4.000-2,-21.000 7.000 0,-21.000 13.000 1,-22.000 12.000 2,-22.000 13.000 1,-16.000 6.000 3,-9.000 0.000 2,-10.000 0.000 2,-8.000 0.000 3,-6.000-4.000 2,1.000-5.000 3,-1.000-7.000 2,1.000-5.000 1,7.000-8.000 3,16.000-5.000 2,15.000-7.000 2,17.000-5.000 2,21.000-8.000 4,28.000-5.000 5,28.000-7.000 6,29.000-5.000 5,18.000-6.000 1,9.000-3.000-7,10.000-3.000-6,10.000-2.000-7,-1.000-1.000-4,-9.000 3.000-3,-10.000 3.000-3,-8.000 4.000-3,-23.000 11.000-3,-34.000 23.000-5,-35.000 22.000-4,-33.000 22.000-4,-25.000 10.000 0,-11.000 1.000 2,-14.000-1.000 3,-11.000 1.000 3,-4.000-3.000 2,6.000-2.000 0,7.000-3.000 2,6.000-3.000 0,4.000-6.000 1,4.000-5.000 2,3.000-7.000 2,3.000-5.000 1,9.000-9.000 2,16.000-9.000 3,15.000-10.000 2,17.000-8.000 3,13.000-6.000 1,13.000 1.000-2,12.000-1.000-1,13.000 1.000-1,12.000-4.000-1,13.000-6.000 0,12.000-6.000 0,13.000-6.000-1,7.000-7.000-2,4.000-6.000-5,3.000-6.000-5,3.000-6.000-6,-2.000-4.000-5,-6.000 1.000-4,-6.000-1.000-5,-6.000 1.000-4,-9.000-1.000-2,-8.000 1.000 3,-10.000-1.000 1,-9.000 1.000 2,-10.000-1.000 3,-9.000 1.000 3,-10.000-1.000 5,-8.000 1.000 3,-9.000 1.000 4,-6.000 3.000 4,-6.000 3.000 5,-6.000 4.000 3,-2.000 4.000 5,3.000 6.000 5,3.000 7.000 5,4.000 6.000 6,-1.000 9.000 2,-3.000 13.000 3,-3.000 12.000 1,-2.000 13.000 1,-1.000 13.000 1,3.000 17.000-3,3.000 15.000-3,4.000 16.000-1,1.000 7.000-3,0.000 1.000 0,0.000-1.000-2,0.000 1.000-2,1.000-4.000-1,4.000-6.000-2,3.000-6.000-2,3.000-6.000-2,3.000-9.000-5,3.000-8.000-5,3.000-10.000-6,4.000-9.000-6,7.000-12.000-4,13.000-11.000-2,12.000-14.000-1,13.000-11.000-2,12.000-15.000-3,13.000-16.000-2,12.000-15.000-3,13.000-15.000-2,6.000-18.000-3,0.000-19.000-2,0.000-18.000-1,0.000-19.000-3,-4.000-12.000 3,-5.000-2.000 5,-7.000-3.000 5,-5.000-3.000 6,-8.000 4.000 2,-5.000 13.000 2,-7.000 12.000 2,-5.000 13.000 0,-9.000 15.000 6,-9.000 19.000 9,-10.000 19.000 11,-8.000 19.000 9,-3.000 15.000 10,7.000 13.000 11,6.000 12.000 11,7.000 13.000 10,0.000 10.000 1,-2.000 10.000-11,-3.000 10.000-11,-3.000 9.000-10,-6.000 10.000-8,-5.000 14.000-4,-7.000 11.000-4,-5.000 14.000-4,-12.000 16.000-4,-16.000 22.000-1,-15.000 22.000-3,-15.000 23.000-3,-12.000 5.000-3,-6.000-9.000-4,-6.000-10.000-6,-6.000-8.000-4,2.000-17.000-3,14.000-21.000-1,11.000-22.000-1,14.000-22.000-2,16.000-35.000-8,22.000-46.000-14,22.000-47.000-16,23.000-47.000-14,10.000-30.000-2,0.000-12.000 12,0.000-13.000 11,0.000-12.000 12,-4.000 7.000 9,-5.000 29.000 7,-7.000 28.000 7,-5.000 28.000 7</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4"/>
    </inkml:context>
    <inkml:brush xml:id="br0">
      <inkml:brushProperty name="width" value="0.0510894060134888" units="cm"/>
      <inkml:brushProperty name="height" value="0.0510894060134888" units="cm"/>
      <inkml:brushProperty name="color" value="#00bff3"/>
      <inkml:brushProperty name="ignorePressure" value="0"/>
    </inkml:brush>
  </inkml:definitions>
  <inkml:trace contextRef="#ctx0" brushRef="#br0">69200.000 16000.000 430,'117.000'-140.000'-5,"-16.000"23.000"3,-15.000 22.000 1,-15.000 22.000 3,-11.000 15.000 3,-2.000 9.000 5,-3.000 10.000 5,-3.000 10.000 5,-6.000 7.000 5,-5.000 6.000 7,-7.000 7.000 4,-5.000 6.000 7,-8.000 9.000 0,-5.000 13.000-4,-7.000 12.000-4,-5.000 13.000-4,-4.000 9.000-4,0.000 6.000-3,0.000 7.000-3,0.000 6.000-3,-2.000 7.000-1,-3.000 10.000 1,-3.000 10.000-1,-2.000 9.000 0,-5.000 7.000-1,-2.000 7.000-1,-3.000 6.000-2,-3.000 7.000-2,-2.000-1.000-1,0.000-6.000-2,0.000-6.000-3,0.000-6.000-1,0.000-12.000-6,0.000-15.000-10,0.000-15.000-11,0.000-16.000-10,-2.000-24.000-8,-3.000-31.000-4,-3.000-31.000-5,-2.000-31.000-3,0.000-29.000 0,7.000-24.000 8,6.000-26.000 6,7.000-24.000 8,5.000-4.000 5,7.000 19.000 4,6.000 19.000 2,7.000 19.000 4,4.000 15.000 4,3.000 13.000 3,3.000 12.000 5,4.000 13.000 3,1.000 12.000 5,0.000 13.000 5,0.000 12.000 5,0.000 13.000 4,-4.000 13.000 3,-5.000 17.000-1,-7.000 15.000 1,-5.000 16.000 0,-12.000 16.000 0,-16.000 20.000 1,-15.000 18.000 0,-15.000 20.000 1,-12.000 8.000 0,-6.000 1.000-2,-6.000-1.000-3,-6.000 1.000-1,1.000-6.000-3,9.000-8.000-2,10.000-10.000-1,10.000-9.000-3,7.000-13.000-2,6.000-16.000-4,7.000-15.000-3,6.000-15.000-4,18.000-20.000-3,32.000-21.000-5,31.000-22.000-4,32.000-22.000-4,10.000-13.000-4,-9.000-3.000-4,-10.000-3.000-4,-8.000-2.000-5,-9.000-1.000-2,-6.000 3.000 0,-6.000 3.000-2,-6.000 4.000-1</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5"/>
    </inkml:context>
    <inkml:brush xml:id="br0">
      <inkml:brushProperty name="width" value="0.0486040562391281" units="cm"/>
      <inkml:brushProperty name="height" value="0.0486040562391281" units="cm"/>
      <inkml:brushProperty name="color" value="#00bff3"/>
      <inkml:brushProperty name="ignorePressure" value="0"/>
    </inkml:brush>
  </inkml:definitions>
  <inkml:trace contextRef="#ctx0" brushRef="#br0">70700.000 15200.000 452,'4.000'-71.000'34,"10.000"10.000"-2,10.000 10.000-3,9.000 9.000-2,12.000 6.000-1,16.000 3.000 0,15.000 3.000 0,17.000 4.000 0,8.000 4.000-1,4.000 6.000-2,3.000 7.000-3,3.000 6.000-2,-7.000 4.000-6,-15.000 4.000-8,-15.000 3.000-9,-16.000 3.000-10,-16.000 6.000-6,-16.000 9.000-3,-15.000 10.000-4,-15.000 10.000-4,-18.000 7.000-1,-19.000 6.000 1,-18.000 7.000 2,-19.000 6.000 2,-12.000 1.000 1,-2.000-3.000 2,-3.000-3.000 2,-3.000-2.000 2,2.000-6.000 5,10.000-6.000 5,10.000-6.000 6,9.000-6.000 7,6.000-1.000 4,3.000 7.000 6,3.000 6.000 4,4.000 7.000 5,2.000 5.000 5,4.000 7.000 2,3.000 6.000 5,3.000 7.000 3,1.000 5.000 1,1.000 7.000 1,-1.000 6.000 1,1.000 7.000 0,1.000 2.000-2,3.000 1.000-5,3.000-1.000-3,4.000 1.000-6,2.000-7.000-1,4.000-12.000-1,3.000-13.000-1,3.000-12.000 0,18.000-27.000-10,35.000-41.000-17,35.000-40.000-18,34.000-40.000-18,12.000-28.000-8,-9.000-11.000 4,-10.000-14.000 3,-8.000-11.000 4,-6.000-1.000 4,1.000 13.000 4,-1.000 12.000 5,1.000 13.000 4,-6.000 15.000 7,-8.000 19.000 8,-10.000 19.000 7,-9.000 19.000 9,-10.000 19.000 7,-9.000 23.000 10,-10.000 22.000 9,-8.000 22.000 9,-8.000 10.000 3,-2.000 1.000-1,-3.000-1.000-3,-3.000 1.000-1,-2.000 1.000-4,0.000 3.000-6,0.000 3.000-6,0.000 4.000-7,-4.000 1.000-5,-5.000 0.000-4,-7.000 0.000-3,-5.000 0.000-5,-6.000-2.000-5,-3.000-3.000-7,-3.000-3.000-5,-2.000-2.000-6,-3.000-6.000-4,1.000-6.000-1,-1.000-6.000-2,1.000-6.000-1,-4.000-20.000-3,-6.000-30.000-5,-6.000-32.000-6,-6.000-30.000-5,1.000-19.000 2,9.000-2.000 7,10.000-3.000 7,10.000-3.000 8,5.000 1.000 7,4.000 6.000 5,3.000 7.000 5,3.000 6.000 6,3.000 7.000 4,3.000 10.000 4,3.000 10.000 2,4.000 9.000 4,1.000 20.000 7,0.000 31.000 10,0.000 32.000 9,0.000 31.000 11,-4.000 12.000 0,-5.000-6.000-8,-7.000-6.000-10,-5.000-6.000-9,-1.000-7.000-8,6.000-6.000-9,7.000-6.000-9,6.000-6.000-9,13.000-12.000-4,23.000-15.000 3,22.000-15.000 1,22.000-16.000 1,15.000-18.000-2,9.000-18.000-7,10.000-19.000-8,10.000-18.000-6,4.000-10.000-3,0.000 0.000 2,0.000 0.000 4,0.000 0.000 3,-5.000 6.000 4,-9.000 13.000 8,-10.000 12.000 6,-8.000 13.000 8,-8.000 10.000 7,-2.000 10.000 8,-3.000 10.000 7,-3.000 9.000 8,-6.000 6.000 4,-5.000 3.000 0,-7.000 3.000 0,-5.000 4.000 1,-8.000 7.000 2,-5.000 13.000 3,-7.000 12.000 4,-5.000 13.000 3,-8.000 9.000-1,-5.000 6.000-6,-7.000 7.000-6,-5.000 6.000-6,-6.000 3.000-4,-3.000 0.000-3,-3.000 0.000-3,-2.000 0.000-4,-12.000 6.000-2,-19.000 13.000-3,-18.000 12.000-3,-19.000 13.000-3,-10.000-1.000-3,1.000-11.000-4,-1.000-14.000-5,1.000-11.000-5,-3.000-14.000-4,-2.000-11.000-6,-3.000-14.000-5,-3.000-11.000-5,2.000-11.000-2,10.000-5.000 0,10.000-7.000 1,9.000-5.000 1,10.000-12.000 1,14.000-16.000 4,11.000-15.000 3,14.000-15.000 4,7.000-11.000 3,3.000-2.000 2,3.000-3.000 3,4.000-3.000 2,4.000 1.000 3,6.000 6.000 6,7.000 7.000 5,6.000 6.000 5,6.000 7.000 4,6.000 10.000 5,7.000 10.000 3,6.000 9.000 5,4.000 12.000 6,4.000 16.000 7,3.000 15.000 8,3.000 17.000 7,3.000 10.000 1,3.000 6.000-7,3.000 7.000-8,4.000 6.000-6,1.000 3.000-8,0.000 0.000-6,0.000 0.000-7,0.000 0.000-7,0.000-2.000-2,0.000-3.000 1,0.000-3.000 2,0.000-2.000 0,-5.000-6.000-8,-9.000-6.000-19,-10.000-6.000-20,-8.000-6.000-20</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7"/>
    </inkml:context>
    <inkml:brush xml:id="br0">
      <inkml:brushProperty name="width" value="0.0383417271077633" units="cm"/>
      <inkml:brushProperty name="height" value="0.0383417271077633" units="cm"/>
      <inkml:brushProperty name="color" value="#00bff3"/>
      <inkml:brushProperty name="ignorePressure" value="0"/>
    </inkml:brush>
  </inkml:definitions>
  <inkml:trace contextRef="#ctx0" brushRef="#br0">75100.000 13550.000 573,'0.000'121.000'130,"0.000"-5.000"-29,0.000-7.000-27,0.000-5.000-29,0.000-12.000-16,0.000-16.000-7,0.000-15.000-7,0.000-15.000-6,4.000-11.000-7,10.000-2.000-8,10.000-3.000-7,9.000-3.000-7,4.000-6.000-4,1.000-5.000 1,-1.000-7.000 1,1.000-5.000 1,-7.000-1.000 5,-12.000 6.000 8,-13.000 7.000 8,-12.000 6.000 8,-7.000 3.000 4,1.000 0.000 0,-1.000 0.000 0,1.000 0.000 0,1.000 1.000-1,3.000 4.000-3,3.000 3.000-3,4.000 3.000-2,10.000-4.000-3,19.000-8.000-3,19.000-10.000-4,19.000-9.000-2,5.000-9.000-1,-5.000-5.000 1,-7.000-7.000 1,-5.000-5.000 0,-12.000 2.000-8,-16.000 13.000-21,-15.000 12.000-19,-15.000 13.000-20</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8"/>
    </inkml:context>
    <inkml:brush xml:id="br0">
      <inkml:brushProperty name="width" value="0.0435412712395191" units="cm"/>
      <inkml:brushProperty name="height" value="0.0435412712395191" units="cm"/>
      <inkml:brushProperty name="color" value="#00bff3"/>
      <inkml:brushProperty name="ignorePressure" value="0"/>
    </inkml:brush>
  </inkml:definitions>
  <inkml:trace contextRef="#ctx0" brushRef="#br0">74000.000 15700.000 505,'29.000'-25.000'59,"10.000"0.000"-10,10.000 0.000-10,9.000 0.000-11,6.000 1.000-5,3.000 4.000-2,3.000 3.000-2,4.000 3.000-2,-3.000 1.000-2,-5.000 1.000-2,-7.000-1.000-2,-5.000 1.000-2,-1.000-1.000-3,6.000 1.000-5,7.000-1.000-3,6.000 1.000-4,-4.000-1.000-5,-11.000 1.000-4,-14.000-1.000-5,-11.000 1.000-4,-7.000-7.000-6,0.000-12.000-10,0.000-13.000-7,0.000-12.000-9,-4.000-10.000 1,-5.000-6.000 13,-7.000-6.000 12,-5.000-6.000 12,-4.000-4.000 7,0.000 1.000 2,0.000-1.000 3,0.000 1.000 3,-4.000 4.000 1,-5.000 9.000 3,-7.000 10.000 1,-5.000 10.000 3,-3.000 7.000 2,4.000 6.000 2,3.000 7.000 1,3.000 6.000 3,1.000 4.000 2,1.000 4.000 4,-1.000 3.000 5,1.000 3.000 3,-3.000 4.000 5,-2.000 7.000 2,-3.000 6.000 3,-3.000 7.000 4,-2.000 7.000-1,0.000 9.000-3,0.000 10.000-3,0.000 10.000-3,0.000 11.000-2,0.000 17.000-3,0.000 15.000 0,0.000 16.000-3,-4.000 13.000-1,-5.000 14.000-3,-7.000 11.000-2,-5.000 14.000-1,-3.000 18.000-5,4.000 25.000-6,3.000 25.000-7,3.000 25.000-6,-2.000 21.000-5,-6.000 20.000-5,-6.000 18.000-5,-6.000 20.000-4,-2.000-8.000-4,3.000-30.000-1,3.000-32.000 0,4.000-30.000-2,4.000-28.000-1,6.000-21.000-1,7.000-22.000-1,6.000-22.000-2,4.000-24.000 1,4.000-24.000 0,3.000-26.000 2,3.000-24.000 1</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39"/>
    </inkml:context>
    <inkml:brush xml:id="br0">
      <inkml:brushProperty name="width" value="0.0443128012120724" units="cm"/>
      <inkml:brushProperty name="height" value="0.0443128012120724" units="cm"/>
      <inkml:brushProperty name="color" value="#00bff3"/>
      <inkml:brushProperty name="ignorePressure" value="0"/>
    </inkml:brush>
  </inkml:definitions>
  <inkml:trace contextRef="#ctx0" brushRef="#br0">75400.000 15900.000 496,'-99.000'-22.000'3,"4.000"6.000"5,3.000 7.000 6,3.000 6.000 5,9.000 4.000 2,16.000 4.000-3,15.000 3.000-3,17.000 3.000-3,-4.000 7.000 0,-22.000 14.000 2,-22.000 11.000 1,-21.000 14.000 2,-10.000 10.000 1,3.000 9.000 1,3.000 10.000 2,4.000 10.000 1,5.000 0.000 0,10.000-5.000-3,10.000-7.000-1,9.000-5.000-3,10.000-8.000-2,14.000-5.000-2,11.000-7.000-1,14.000-5.000-3,14.000-11.000-2,20.000-11.000-4,18.000-14.000-4,20.000-11.000-3,24.000-20.000-4,31.000-24.000-5,32.000-26.000-3,31.000-24.000-4,17.000-15.000-5,3.000-3.000-5,3.000-3.000-5,4.000-2.000-4,-4.000 0.000 0,-9.000 7.000 6,-10.000 6.000 8,-8.000 7.000 5,-15.000 7.000 7,-19.000 9.000 4,-18.000 10.000 5,-19.000 10.000 4,-16.000 7.000 4,-12.000 6.000 3,-13.000 7.000 1,-12.000 6.000 2,-9.000 6.000 8,-2.000 6.000 12,-3.000 7.000 13,-3.000 6.000 12,-6.000 9.000 1,-5.000 13.000-11,-7.000 12.000-10,-5.000 13.000-11,-12.000 7.000-7,-16.000 4.000-6,-15.000 3.000-4,-15.000 3.000-5,-11.000 3.000-5,-2.000 3.000-4,-3.000 3.000-3,-3.000 4.000-4,-4.000-4.000-3,-3.000-9.000-3,-3.000-10.000-2,-2.000-8.000-4,3.000-9.000 1,14.000-6.000 2,11.000-6.000 3,14.000-6.000 2,8.000-12.000 2,7.000-15.000 2,6.000-15.000 1,7.000-16.000 1,5.000-10.000 1,7.000-3.000 1,6.000-3.000 1,7.000-2.000 1,2.000 0.000 2,1.000 7.000 3,-1.000 6.000 3,1.000 7.000 2,-1.000 5.000 4,1.000 7.000 3,-1.000 6.000 3,1.000 7.000 4,-6.000 5.000 1,-8.000 7.000 0,-10.000 6.000-1,-9.000 7.000 1,-10.000 10.000 1,-9.000 16.000 6,-10.000 15.000 6,-8.000 17.000 5,-3.000 5.000 3,7.000-3.000-2,6.000-3.000-1,7.000-2.000 0,4.000-1.000-3,3.000 3.000-3,3.000 3.000-2,4.000 4.000-3,2.000 4.000-3,4.000 6.000-3,3.000 7.000-2,3.000 6.000-4,3.000 4.000-1,3.000 4.000-2,3.000 3.000-2,4.000 3.000-1,2.000-2.000-3,4.000-6.000-6,3.000-6.000-4,3.000-6.000-4,3.000-12.000-5,3.000-15.000-1,3.000-15.000-3,4.000-16.000-1,2.000-10.000-2,4.000-3.000 1,3.000-3.000 2,3.000-2.000-1,9.000-14.000 2,16.000-21.000 0,15.000-22.000 1,17.000-22.000 0,10.000-19.000 1,6.000-16.000 0,7.000-15.000 1,6.000-15.000 0,-1.000-7.000 2,-5.000 3.000 3,-7.000 3.000 2,-5.000 4.000 4,-11.000 7.000 3,-11.000 13.000 5,-14.000 12.000 5,-11.000 13.000 5,-22.000 13.000 6,-27.000 17.000 5,-28.000 15.000 6,-28.000 16.000 6,-18.000 13.000 0,-6.000 14.000-6,-6.000 11.000-7,-6.000 14.000-5,-4.000 3.000-4,1.000-2.000-2,-1.000-3.000 0,1.000-3.000-2,2.000-4.000-1,7.000-3.000 0,6.000-3.000-1,7.000-2.000 0,19.000 8.000 1,35.000 22.000 4,35.000 22.000 2,34.000 23.000 3,21.000 5.000 0,10.000-9.000-3,10.000-10.000-3,9.000-8.000-2,13.000 0.000-8,20.000 14.000-9,18.000 11.000-9,20.000 14.000-10,-1.000-1.000-8,-19.000-12.000-5,-18.000-13.000-7,-19.000-12.000-7,-19.000-13.000 2,-19.000-12.000 8,-18.000-13.000 7,-19.000-12.000 9</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4"/>
    </inkml:context>
    <inkml:brush xml:id="br0">
      <inkml:brushProperty name="width" value="0.0363371148705482" units="cm"/>
      <inkml:brushProperty name="height" value="0.0363371148705482" units="cm"/>
      <inkml:brushProperty name="color" value="#00bff3"/>
      <inkml:brushProperty name="ignorePressure" value="0"/>
    </inkml:brush>
  </inkml:definitions>
  <inkml:trace contextRef="#ctx0" brushRef="#br0">79500.000 14750.000 605,'-25.000'-44.000'23,"0.000"13.000"5,0.000 12.000 4,0.000 13.000 6,-2.000 10.000 1,-3.000 10.000-1,-3.000 10.000-4,-2.000 9.000-1,-3.000 6.000-3,1.000 3.000-3,-1.000 3.000-4,1.000 4.000-3,-9.000 8.000-4,-15.000 17.000-6,-15.000 15.000-6,-16.000 16.000-7,-13.000 16.000-3,-9.000 20.000-1,-10.000 18.000-3,-8.000 20.000-2,-8.000 11.000 0,-2.000 7.000 1,-3.000 6.000 2,-3.000 7.000 1,13.000-17.000-6,32.000-36.000-15,31.000-39.000-13,32.000-36.000-14</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4"/>
    </inkml:context>
    <inkml:brush xml:id="br0">
      <inkml:brushProperty name="width" value="0.0365665033459663" units="cm"/>
      <inkml:brushProperty name="height" value="0.0365665033459663" units="cm"/>
      <inkml:brushProperty name="color" value="#00bff3"/>
      <inkml:brushProperty name="ignorePressure" value="0"/>
    </inkml:brush>
  </inkml:definitions>
  <inkml:trace contextRef="#ctx0" brushRef="#br0">79300.000 14700.000 601,'140.000'96.000'65,"-18.000"-5.000"-5,-19.000-7.000-5,-18.000-5.000-6,-6.000-4.000-5,10.000 0.000-7,10.000 0.000-7,9.000 0.000-6,6.000 0.000-7,3.000 0.000-5,3.000 0.000-7,4.000 0.000-5,-7.000 0.000-7,-16.000 0.000-10,-15.000 0.000-7,-15.000 0.000-10,-15.000-2.000-6,-12.000-3.000-5,-13.000-3.000-5,-12.000-2.000-4,-12.000-8.000 0,-8.000-8.000 7,-10.000-10.000 6,-9.000-9.000 6</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5"/>
    </inkml:context>
    <inkml:brush xml:id="br0">
      <inkml:brushProperty name="width" value="0.0400632098317146" units="cm"/>
      <inkml:brushProperty name="height" value="0.0400632098317146" units="cm"/>
      <inkml:brushProperty name="color" value="#00bff3"/>
      <inkml:brushProperty name="ignorePressure" value="0"/>
    </inkml:brush>
  </inkml:definitions>
  <inkml:trace contextRef="#ctx0" brushRef="#br0">79100.000 16250.000 549,'-129.000'45.000'50,"45.000"-9.000"-5,43.000-10.000-6,45.000-8.000-5,30.000-11.000-6,19.000-8.000-4,19.000-10.000-6,19.000-9.000-4,5.000-4.000-4,-5.000 4.000-4,-7.000 3.000-3,-5.000 3.000-3,-12.000 9.000-4,-16.000 16.000-5,-15.000 15.000-4,-15.000 17.000-5,-20.000 14.000-2,-21.000 17.000 2,-22.000 15.000 1,-22.000 16.000 1,-16.000 4.000 3,-9.000-6.000 4,-10.000-6.000 3,-8.000-6.000 4,2.000-9.000 5,16.000-8.000 3,15.000-10.000 4,17.000-9.000 4,22.000-18.000-1,32.000-24.000-4,31.000-26.000-6,32.000-24.000-6,8.000-4.000-1,-11.000 19.000-1,-14.000 19.000 0,-11.000 19.000-1,-15.000 18.000 2,-16.000 19.000 3,-15.000 19.000 1,-15.000 19.000 3,-14.000 9.000 2,-8.000 0.000 3,-10.000 0.000 4,-9.000 0.000 3,-1.000-8.000 1,10.000-16.000 1,10.000-15.000-1,9.000-15.000 0,21.000-21.000-1,35.000-25.000-6,35.000-25.000-3,34.000-25.000-6,20.000-16.000-5,6.000-6.000-7,7.000-6.000-8,6.000-6.000-7,-4.000 1.000-2,-11.000 9.000 5,-14.000 10.000 4,-11.000 10.000 4,-11.000 10.000 5,-5.000 13.000 6,-7.000 12.000 4,-5.000 13.000 6,-11.000 12.000 5,-11.000 13.000 7,-14.000 12.000 6,-11.000 13.000 7,-6.000 6.000 3,4.000 0.000 0,3.000 0.000 0,3.000 0.000 0,3.000-4.000-2,3.000-5.000-8,3.000-7.000-6,4.000-5.000-7,4.000-8.000-4,6.000-5.000 1,7.000-7.000 1,6.000-5.000 0,4.000-8.000-10,4.000-5.000-18,3.000-7.000-18,3.000-5.000-18,-4.000-4.000-10,-8.000 0.000-1,-10.000 0.000 0,-9.000 0.000 0</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6"/>
    </inkml:context>
    <inkml:brush xml:id="br0">
      <inkml:brushProperty name="width" value="0.046432264149189" units="cm"/>
      <inkml:brushProperty name="height" value="0.046432264149189" units="cm"/>
      <inkml:brushProperty name="color" value="#00bff3"/>
      <inkml:brushProperty name="ignorePressure" value="0"/>
    </inkml:brush>
  </inkml:definitions>
  <inkml:trace contextRef="#ctx0" brushRef="#br0">95900.000 2000.000 473,'70.000'-68.000'41,"-9.000"17.000"-3,-10.000 15.000-3,-8.000 16.000-1,-1.000 9.000-2,9.000 3.000 0,10.000 3.000 0,10.000 4.000 0,2.000 8.000-2,-3.000 17.000-3,-3.000 15.000-2,-2.000 16.000-3,-6.000 10.000-4,-6.000 7.000-4,-6.000 6.000-4,-6.000 7.000-5,-12.000 8.000-3,-15.000 14.000-1,-15.000 11.000-3,-16.000 14.000-2,-19.000 8.000-1,-22.000 7.000-3,-22.000 6.000-1,-21.000 7.000-2,-15.000-7.000-3,-6.000-19.000-4,-6.000-18.000-4,-6.000-19.000-5,2.000-18.000-2,14.000-15.000 0,11.000-15.000-2,14.000-16.000 0,14.000-15.000 1,20.000-11.000 1,18.000-14.000 2,20.000-11.000 1,11.000-18.000 3,7.000-22.000 1,6.000-22.000 1,7.000-21.000 3,5.000-15.000 2,7.000-6.000 3,6.000-6.000 3,7.000-6.000 4,0.000 4.000 3,-2.000 16.000 5,-3.000 15.000 4,-3.000 17.000 5,-4.000 14.000 6,-3.000 17.000 8,-3.000 15.000 8,-2.000 16.000 9,-5.000 13.000 4,-2.000 14.000 4,-3.000 11.000 3,-3.000 14.000 2,-1.000 10.000-2,4.000 9.000-9,3.000 10.000-8,3.000 10.000-8,-1.000 19.000-6,-2.000 32.000-4,-3.000 31.000-4,-3.000 32.000-4,-7.000 11.000-2,-9.000-5.000-3,-10.000-7.000-3,-8.000-5.000-2,-9.000 0.000-6,-6.000 10.000-10,-6.000 10.000-10,-6.000 9.000-11,-4.000-2.000-8,1.000-12.000-5,-1.000-13.000-7,1.000-12.000-6,7.000-24.000 2,16.000-34.000 10,15.000-35.000 9,17.000-33.000 9,5.000-20.000 7,-3.000-3.000 1,-3.000-3.000 2,-2.000-2.000 2</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5"/>
    </inkml:context>
    <inkml:brush xml:id="br0">
      <inkml:brushProperty name="width" value="0.0301482137292624" units="cm"/>
      <inkml:brushProperty name="height" value="0.0301482137292624" units="cm"/>
      <inkml:brushProperty name="color" value="#00bff3"/>
      <inkml:brushProperty name="ignorePressure" value="0"/>
    </inkml:brush>
  </inkml:definitions>
  <inkml:trace contextRef="#ctx0" brushRef="#br0">81600.000 15650.000 729,'23.000'-46.000'0,"-3.000"10.000"0,-3.000 10.000 0,-2.000 9.000 0,3.000 2.000 0,14.000-2.000 0,11.000-3.000 0,14.000-3.000 0,8.000-1.000 7,7.000 4.000 14,6.000 3.000 15,7.000 3.000 13,-1.000 4.000 3,-6.000 7.000-11,-6.000 6.000-10,-6.000 7.000-9,-10.000 5.000-11,-12.000 7.000-11,-13.000 6.000-9,-12.000 7.000-11,-13.000 2.000-7,-12.000 1.000-1,-13.000-1.000-2,-12.000 1.000-2,-5.000-4.000 2,3.000-6.000 5,3.000-6.000 5,4.000-6.000 6</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5"/>
    </inkml:context>
    <inkml:brush xml:id="br0">
      <inkml:brushProperty name="width" value="0.0448849350214005" units="cm"/>
      <inkml:brushProperty name="height" value="0.0448849350214005" units="cm"/>
      <inkml:brushProperty name="color" value="#00bff3"/>
      <inkml:brushProperty name="ignorePressure" value="0"/>
    </inkml:brush>
  </inkml:definitions>
  <inkml:trace contextRef="#ctx0" brushRef="#br0">81500.000 15200.000 490,'-46.000'-129.000'21,"10.000"45.000"7,10.000 43.000 9,9.000 45.000 7,4.000 28.000 2,1.000 17.000-3,-1.000 15.000-4,1.000 16.000-3,-3.000 12.000-4,-2.000 9.000-4,-3.000 10.000-3,-3.000 10.000-4,1.000 4.000-3,6.000 0.000 0,7.000 0.000-2,6.000 0.000-1,3.000 0.000-2,0.000 0.000-2,0.000 0.000-2,0.000 0.000-3,7.000-8.000-3,17.000-16.000-3,15.000-15.000-3,16.000-15.000-3,7.000-12.000-2,1.000-6.000 0,-1.000-6.000 1,1.000-6.000 1,-1.000-6.000-3,1.000-2.000-3,-1.000-3.000-5,1.000-3.000-4,-10.000 5.000-1,-19.000 17.000 5,-18.000 15.000 4,-19.000 16.000 4,-18.000 4.000 4,-15.000-6.000 6,-15.000-6.000 5,-16.000-6.000 5,-12.000-4.000 1,-5.000 1.000-2,-7.000-1.000-4,-5.000 1.000-2,-4.000-3.000-7,0.000-2.000-8,0.000-3.000-9,0.000-3.000-10,1.000-9.000-6,4.000-11.000-5,3.000-14.000-5,3.000-11.000-4,9.000-7.000 0,16.000 0.000 4,15.000 0.000 4,17.000 0.000 6</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5"/>
    </inkml:context>
    <inkml:brush xml:id="br0">
      <inkml:brushProperty name="width" value="0.0313204005360603" units="cm"/>
      <inkml:brushProperty name="height" value="0.0313204005360603" units="cm"/>
      <inkml:brushProperty name="color" value="#00bff3"/>
      <inkml:brushProperty name="ignorePressure" value="0"/>
    </inkml:brush>
  </inkml:definitions>
  <inkml:trace contextRef="#ctx0" brushRef="#br0">78950.000 17850.000 702,'9.000'-90.000'75,"19.000"23.000"-13,19.000 22.000-15,19.000 22.000-14,23.000 10.000-9,28.000 1.000-3,28.000-1.000-5,29.000 1.000-2,13.000 1.000-8,1.000 3.000-11,-1.000 3.000-10,1.000 4.000-10,-13.000 1.000-3,-25.000 0.000 4,-25.000 0.000 5,-25.000 0.000 5,-19.000 0.000-4,-12.000 0.000-13,-13.000 0.000-13,-12.000 0.000-13</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6"/>
    </inkml:context>
    <inkml:brush xml:id="br0">
      <inkml:brushProperty name="width" value="0.0506848320364952" units="cm"/>
      <inkml:brushProperty name="height" value="0.0506848320364952" units="cm"/>
      <inkml:brushProperty name="color" value="#00bff3"/>
      <inkml:brushProperty name="ignorePressure" value="0"/>
    </inkml:brush>
  </inkml:definitions>
  <inkml:trace contextRef="#ctx0" brushRef="#br0">83700.000 15250.000 434,'0.000'-69.000'4,"0.000"13.000"9,0.000 12.000 8,0.000 13.000 8,-2.000 21.000 12,-3.000 32.000 12,-3.000 31.000 13,-2.000 32.000 12,-6.000 16.000-1,-6.000 4.000-14,-6.000 3.000-15,-6.000 3.000-15,-4.000 10.000-11,1.000 20.000-9,-1.000 18.000-9,1.000 20.000-8,-1.000 5.000-5,1.000-6.000-2,-1.000-6.000 0,1.000-6.000-2,1.000-13.000-8,3.000-19.000-17,3.000-18.000-15,4.000-19.000-16</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6"/>
    </inkml:context>
    <inkml:brush xml:id="br0">
      <inkml:brushProperty name="width" value="0.0333407334983349" units="cm"/>
      <inkml:brushProperty name="height" value="0.0333407334983349" units="cm"/>
      <inkml:brushProperty name="color" value="#00bff3"/>
      <inkml:brushProperty name="ignorePressure" value="0"/>
    </inkml:brush>
  </inkml:definitions>
  <inkml:trace contextRef="#ctx0" brushRef="#br0">83300.000 16650.000 659,'95.000'-136.000'55,"-9.000"28.000"-7,-10.000 28.000-5,-8.000 29.000-5,-4.000 16.000-5,3.000 7.000-2,3.000 6.000-4,4.000 7.000-4,1.000 4.000-3,0.000 3.000-7,0.000 3.000-5,0.000 4.000-6,-5.000 1.000-13,-9.000 0.000-16,-10.000 0.000-19,-8.000 0.000-17</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6"/>
    </inkml:context>
    <inkml:brush xml:id="br0">
      <inkml:brushProperty name="width" value="0.0519395992159843" units="cm"/>
      <inkml:brushProperty name="height" value="0.0519395992159843" units="cm"/>
      <inkml:brushProperty name="color" value="#00bff3"/>
      <inkml:brushProperty name="ignorePressure" value="0"/>
    </inkml:brush>
  </inkml:definitions>
  <inkml:trace contextRef="#ctx0" brushRef="#br0">84550.000 15350.000 423,'0.000'-55.000'0,"0.000"-9.000"0,0.000-10.000 0,0.000-8.000 0,0.000 2.000 4,0.000 16.000 9,0.000 15.000 8,0.000 17.000 9,1.000 19.000 8,4.000 26.000 10,3.000 24.000 8,3.000 26.000 10,-1.000 18.000-1,-2.000 13.000-8,-3.000 12.000-9,-3.000 13.000-9,-4.000 21.000-8,-3.000 32.000-6,-3.000 31.000-7,-2.000 32.000-6,-8.000 18.000-7,-8.000 6.000-5,-10.000 7.000-6,-9.000 6.000-6,-12.000 20.000-8,-11.000 34.000-13,-14.000 35.000-12,-11.000 35.000-12,3.000-15.000-1,23.000-62.000 8,22.000-63.000 8,22.000-62.000 9,10.000-44.000 1,1.000-25.000-6,-1.000-25.000-5,1.000-25.000-7</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6"/>
    </inkml:context>
    <inkml:brush xml:id="br0">
      <inkml:brushProperty name="width" value="0.0392273180186749" units="cm"/>
      <inkml:brushProperty name="height" value="0.0392273180186749" units="cm"/>
      <inkml:brushProperty name="color" value="#00bff3"/>
      <inkml:brushProperty name="ignorePressure" value="0"/>
    </inkml:brush>
  </inkml:definitions>
  <inkml:trace contextRef="#ctx0" brushRef="#br0">85700.000 15000.000 560,'-46.000'-46.000'0,"10.000"10.000"0,10.000 10.000 0,9.000 9.000 0,7.000-1.000 4,7.000-8.000 6,6.000-10.000 8,7.000-9.000 7,4.000-2.000 3,3.000 6.000 0,3.000 7.000 0,4.000 6.000 1,7.000 4.000 0,13.000 4.000 0,12.000 3.000 2,13.000 3.000 1,12.000 1.000-1,13.000 1.000-2,12.000-1.000-2,13.000 1.000-2,1.000 1.000-5,-9.000 3.000-8,-10.000 3.000-8,-8.000 4.000-8,-11.000 2.000-6,-8.000 4.000-7,-10.000 3.000-5,-9.000 3.000-5</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6"/>
    </inkml:context>
    <inkml:brush xml:id="br0">
      <inkml:brushProperty name="width" value="0.0396938920021057" units="cm"/>
      <inkml:brushProperty name="height" value="0.0396938920021057" units="cm"/>
      <inkml:brushProperty name="color" value="#00bff3"/>
      <inkml:brushProperty name="ignorePressure" value="0"/>
    </inkml:brush>
  </inkml:definitions>
  <inkml:trace contextRef="#ctx0" brushRef="#br0">86400.000 13800.000 554,'-25.000'-25.000'0,"0.000"0.000"0,0.000 0.000 0,0.000 0.000 0,-2.000 1.000 4,-3.000 4.000 7,-3.000 3.000 9,-2.000 3.000 7,0.000 18.000 9,7.000 35.000 8,6.000 35.000 8,7.000 34.000 10,4.000 15.000-2,3.000-3.000-10,3.000-3.000-12,4.000-2.000-11,-1.000 6.000-12,-3.000 20.000-16,-3.000 18.000-16,-2.000 20.000-14,-3.000-6.000-7,1.000-28.000 1,-1.000-28.000 1,1.000-27.000 2,-1.000-20.000-4,1.000-9.000-7,-1.000-10.000-7,1.000-8.000-8</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7"/>
    </inkml:context>
    <inkml:brush xml:id="br0">
      <inkml:brushProperty name="width" value="0.0433195196092129" units="cm"/>
      <inkml:brushProperty name="height" value="0.0433195196092129" units="cm"/>
      <inkml:brushProperty name="color" value="#00bff3"/>
      <inkml:brushProperty name="ignorePressure" value="0"/>
    </inkml:brush>
  </inkml:definitions>
  <inkml:trace contextRef="#ctx0" brushRef="#br0">88000.000 15350.000 507,'-102.000'-19.000'5,"-3.000"13.000"10,-3.000 12.000 10,-2.000 13.000 9,-9.000 13.000 4,-12.000 17.000-6,-13.000 15.000-4,-12.000 16.000-5,4.000 4.000-4,22.000-6.000-5,22.000-6.000-5,23.000-6.000-4,17.000-9.000-6,17.000-8.000-4,15.000-10.000-4,16.000-9.000-6,10.000-5.000-2,7.000 0.000-1,6.000 0.000-1,7.000 0.000-1,7.000-2.000 0,9.000-3.000 2,10.000-3.000 2,10.000-2.000 2,2.000 3.000 2,-3.000 14.000-1,-3.000 11.000 0,-2.000 14.000 1,-6.000 13.000 4,-6.000 16.000 11,-6.000 15.000 10,-6.000 17.000 10,-9.000 8.000 7,-8.000 4.000 2,-10.000 3.000 2,-9.000 3.000 3,-7.000-2.000 0,-3.000-6.000-3,-3.000-6.000-2,-2.000-6.000-3,0.000-12.000-4,7.000-15.000-6,6.000-15.000-6,7.000-16.000-6,8.000-16.000-11,14.000-16.000-16,11.000-15.000-16,14.000-15.000-15,7.000-20.000-8,3.000-21.000 4,3.000-22.000 2,4.000-22.000 3,-3.000-21.000 5,-5.000-18.000 8,-7.000-19.000 9,-5.000-18.000 7,-4.000-9.000 7,0.000 4.000 2,0.000 3.000 4,0.000 3.000 3,4.000 7.000 3,10.000 14.000 1,10.000 11.000 3,9.000 14.000 1,7.000 13.000 5,7.000 16.000 10,6.000 15.000 8,7.000 17.000 8,2.000 10.000 5,1.000 6.000 0,-1.000 7.000 1,1.000 6.000-1,1.000 4.000-2,3.000 4.000-6,3.000 3.000-6,4.000 3.000-6,-4.000 3.000-6,-9.000 3.000-5,-10.000 3.000-4,-8.000 4.000-6,-9.000 1.000-7,-6.000 0.000-11,-6.000 0.000-10,-6.000 0.000-9,-12.000-4.000-4,-15.000-5.000 3,-15.000-7.000 5,-16.000-5.000 3,-10.000-8.000 4,-3.000-5.000 6,-3.000-7.000 5,-2.000-5.000 6,-1.000-3.000 4,3.000 4.000 7,3.000 3.000 5,4.000 3.000 5,2.000 4.000 7,4.000 7.000 6,3.000 6.000 6,3.000 7.000 7,-1.000 10.000 2,-2.000 16.000-2,-3.000 15.000-1,-3.000 17.000-3,-9.000 11.000-1,-11.000 10.000 1,-14.000 10.000-1,-11.000 9.000 1,-7.000 7.000-2,0.000 7.000-4,0.000 6.000-4,0.000 7.000-4,6.000 0.000-2,13.000-2.000 0,12.000-3.000-2,13.000-3.000 0,9.000-4.000-3,6.000-3.000-7,7.000-3.000-5,6.000-2.000-7,13.000-8.000-5,23.000-8.000-7,22.000-10.000-6,22.000-9.000-6,10.000-7.000-2,1.000-3.000 1,-1.000-3.000 3,1.000-2.000 2,-9.000-1.000 1,-15.000 3.000 3,-15.000 3.000 1,-16.000 4.000 1,-16.000 1.000 3,-16.000 0.000 3,-15.000 0.000 2,-15.000 0.000 4,-15.000 0.000 5,-12.000 0.000 8,-13.000 0.000 9,-12.000 0.000 8,-5.000-4.000 4,3.000-5.000-1,3.000-7.000-1,4.000-5.000 0,15.000-15.000-10,28.000-22.000-17,28.000-22.000-16,29.000-21.000-17,11.000-9.000-8,-2.000 7.000 1,-3.000 6.000 1,-3.000 7.000 2</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8"/>
    </inkml:context>
    <inkml:brush xml:id="br0">
      <inkml:brushProperty name="width" value="0.0470656231045723" units="cm"/>
      <inkml:brushProperty name="height" value="0.0470656231045723" units="cm"/>
      <inkml:brushProperty name="color" value="#00bff3"/>
      <inkml:brushProperty name="ignorePressure" value="0"/>
    </inkml:brush>
  </inkml:definitions>
  <inkml:trace contextRef="#ctx0" brushRef="#br0">90250.000 14550.000 467,'23.000'-24.000'0,"-3.000"4.000"0,-3.000 3.000 0,-2.000 3.000 0,-1.000 3.000 0,3.000 3.000 0,3.000 3.000 0,4.000 4.000 0,-9.000 11.000 11,-18.000 23.000 22,-19.000 22.000 23,-18.000 22.000 21,-20.000 16.000 5,-18.000 14.000-14,-19.000 11.000-12,-18.000 14.000-15,-12.000 5.000-9,-3.000 1.000-8,-3.000-1.000-7,-2.000 1.000-8,-6.000 5.000-3,-6.000 14.000 1,-6.000 11.000-1,-6.000 14.000 1,7.000-6.000-6,22.000-21.000-15,22.000-22.000-14,23.000-22.000-14</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7"/>
    </inkml:context>
    <inkml:brush xml:id="br0">
      <inkml:brushProperty name="width" value="0.0455513559281826" units="cm"/>
      <inkml:brushProperty name="height" value="0.0455513559281826" units="cm"/>
      <inkml:brushProperty name="color" value="#00bff3"/>
      <inkml:brushProperty name="ignorePressure" value="0"/>
    </inkml:brush>
  </inkml:definitions>
  <inkml:trace contextRef="#ctx0" brushRef="#br0">97450.000 1250.000 482,'1.000'-46.000'4,"4.000"10.000"6,3.000 10.000 7,3.000 9.000 7,1.000 10.000 4,1.000 14.000 0,-1.000 11.000 0,1.000 14.000 1,-3.000 18.000-1,-2.000 25.000 0,-3.000 25.000 0,-3.000 25.000-1,-10.000 23.000-3,-16.000 22.000-3,-15.000 22.000-3,-15.000 23.000-5,-14.000 13.000-2,-8.000 6.000 0,-10.000 7.000 0,-9.000 6.000 0,-1.000-13.000-4,10.000-31.000-7,10.000-31.000-7,9.000-31.000-7,9.000-29.000-5,9.000-24.000-3,10.000-26.000-3,10.000-24.000-2,14.000-28.000-4,23.000-27.000-2,22.000-28.000-4,22.000-28.000-2,18.000-26.000 1,16.000-21.000 4,15.000-22.000 4,17.000-22.000 4,3.000-2.000 5,-5.000 19.000 5,-7.000 19.000 5,-5.000 19.000 5,-12.000 18.000 6,-16.000 19.000 7,-15.000 19.000 7,-15.000 19.000 8,-11.000 15.000 3,-2.000 13.000 1,-3.000 12.000 2,-3.000 13.000 0,-6.000 12.000 0,-5.000 13.000 0,-7.000 12.000-1,-5.000 13.000-1,-9.000 10.000 1,-9.000 10.000 2,-10.000 10.000 2,-8.000 9.000 1,-9.000 2.000-2,-6.000-2.000-5,-6.000-3.000-5,-6.000-3.000-5,-9.000-6.000-4,-8.000-5.000 0,-10.000-7.000-2,-9.000-5.000-1,-7.000-6.000 0,-3.000-3.000 0,-3.000-3.000 2,-2.000-2.000 1,2.000-9.000-8,9.000-12.000-16,10.000-13.000-16,10.000-12.000-17,11.000-13.000-13,17.000-12.000-7,15.000-13.000-9,16.000-12.000-8</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8"/>
    </inkml:context>
    <inkml:brush xml:id="br0">
      <inkml:brushProperty name="width" value="0.0447235219180584" units="cm"/>
      <inkml:brushProperty name="height" value="0.0447235219180584" units="cm"/>
      <inkml:brushProperty name="color" value="#00bff3"/>
      <inkml:brushProperty name="ignorePressure" value="0"/>
    </inkml:brush>
  </inkml:definitions>
  <inkml:trace contextRef="#ctx0" brushRef="#br0">89650.000 15150.000 491,'209.000'-19.000'45,"-31.000"13.000"-8,-31.000 12.000-5,-31.000 13.000-8,-16.000 9.000 3,0.000 6.000 10,0.000 7.000 11,0.000 6.000 11,-2.000 6.000 0,-3.000 6.000-11,-3.000 7.000-11,-2.000 6.000-11,-8.000 1.000-9,-8.000-3.000-7,-10.000-3.000-8,-9.000-2.000-7,-13.000-3.000-9,-16.000 1.000-9,-15.000-1.000-11,-15.000 1.000-9,-20.000-4.000-6,-21.000-6.000-3,-22.000-6.000-2,-22.000-6.000-2,-2.000-9.000 1,19.000-8.000 6,19.000-10.000 5,19.000-9.000 5</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8"/>
    </inkml:context>
    <inkml:brush xml:id="br0">
      <inkml:brushProperty name="width" value="0.039853997528553" units="cm"/>
      <inkml:brushProperty name="height" value="0.039853997528553" units="cm"/>
      <inkml:brushProperty name="color" value="#00bff3"/>
      <inkml:brushProperty name="ignorePressure" value="0"/>
    </inkml:brush>
  </inkml:definitions>
  <inkml:trace contextRef="#ctx0" brushRef="#br0">89750.000 16250.000 552,'-40.000'-2.000'58,"23.000"-3.000"-9,22.000-3.000-9,22.000-2.000-9,10.000 0.000-6,1.000 7.000-2,-1.000 6.000-3,1.000 7.000-3,-7.000 11.000-1,-12.000 20.000-1,-13.000 18.000-1,-12.000 20.000-1,-18.000 13.000-1,-21.000 9.000-2,-22.000 10.000-1,-22.000 10.000-1,-7.000-4.000-4,10.000-16.000-4,10.000-15.000-4,9.000-15.000-5,17.000-17.000-5,25.000-15.000-5,25.000-15.000-5,25.000-16.000-4,21.000-13.000-1,20.000-9.000 4,18.000-10.000 4,20.000-8.000 5,5.000-1.000 2,-6.000 9.000 1,-6.000 10.000 0,-6.000 10.000 0,-12.000 7.000 5,-15.000 6.000 5,-15.000 7.000 8,-16.000 6.000 5,-13.000 6.000 6,-9.000 6.000 3,-10.000 7.000 4,-8.000 6.000 3,-12.000 1.000 3,-12.000-3.000 1,-13.000-3.000 3,-12.000-2.000 1,-7.000-5.000-1,1.000-2.000-4,-1.000-3.000-5,1.000-3.000-3,2.000-4.000-16,7.000-3.000-27,6.000-3.000-27,7.000-2.000-26,8.000-8.000-9,14.000-8.000 9,11.000-10.000 10,14.000-9.000 8</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49"/>
    </inkml:context>
    <inkml:brush xml:id="br0">
      <inkml:brushProperty name="width" value="0.0471778400242329" units="cm"/>
      <inkml:brushProperty name="height" value="0.0471778400242329" units="cm"/>
      <inkml:brushProperty name="color" value="#00bff3"/>
      <inkml:brushProperty name="ignorePressure" value="0"/>
    </inkml:brush>
  </inkml:definitions>
  <inkml:trace contextRef="#ctx0" brushRef="#br0">92400.000 14900.000 466,'21.000'29.000'65,"-5.000"10.000"-8,-7.000 10.000-8,-5.000 9.000-8,-9.000 12.000-6,-9.000 16.000-2,-10.000 15.000-2,-8.000 17.000-2,-8.000 3.000-6,-2.000-5.000-8,-3.000-7.000-8,-3.000-5.000-8,-1.000-12.000-5,4.000-16.000-1,3.000-15.000-1,3.000-15.000-2,26.000-25.000-3,51.000-30.000-5,49.000-32.000-6,51.000-30.000-6,22.000-14.000 0,-2.000 7.000 6,-3.000 6.000 5,-3.000 7.000 5,2.000 4.000 5,10.000 3.000 4,10.000 3.000 3,9.000 4.000 5,-10.000 5.000 1,-28.000 10.000-1,-28.000 10.000 0,-27.000 9.000-1,-26.000 2.000 0,-22.000-2.000-2,-22.000-3.000-2,-21.000-3.000-1,-18.000-6.000-1,-12.000-5.000-2,-13.000-7.000-1,-12.000-5.000-2,-5.000-4.000 1,3.000 0.000-1,3.000 0.000 1,4.000 0.000 1,-1.000-5.000 1,-3.000-9.000 1,-3.000-10.000 2,-2.000-8.000 2,0.000 0.000 3,7.000 14.000 3,6.000 11.000 4,7.000 14.000 4,7.000 13.000 6,9.000 16.000 8,10.000 15.000 9,10.000 17.000 8,4.000 14.000 2,0.000 17.000-5,0.000 15.000-3,0.000 16.000-5,-2.000 12.000-4,-3.000 9.000-3,-3.000 10.000-5,-2.000 10.000-3,-8.000 8.000-5,-8.000 10.000-5,-10.000 10.000-7,-9.000 9.000-5,-9.000 7.000-3,-5.000 7.000-2,-7.000 6.000-2,-5.000 7.000 0,-4.000-9.000-5,0.000-21.000-8,0.000-22.000-6,0.000-22.000-8,3.000-21.000-2,6.000-18.000 2,7.000-19.000 3,6.000-18.000 3,7.000-20.000 2,10.000-18.000 5,10.000-19.000 3,9.000-18.000 4,7.000-18.000 4,7.000-16.000 3,6.000-15.000 3,7.000-15.000 3,13.000-7.000 3,22.000 3.000 3,22.000 3.000 3,23.000 4.000 3,14.000 5.000 2,10.000 10.000 1,10.000 10.000 1,9.000 9.000 2,-2.000 10.000-1,-12.000 14.000 1,-13.000 11.000 1,-12.000 14.000 0,-16.000 13.000 0,-19.000 16.000-2,-18.000 15.000-1,-19.000 17.000-2,-24.000 13.000-1,-28.000 13.000 1,-28.000 12.000-1,-27.000 13.000 1,-19.000 7.000-1,-5.000 4.000 1,-7.000 3.000 1,-5.000 3.000 0,-3.000-2.000 0,4.000-6.000 1,3.000-6.000 0,3.000-6.000 0,9.000-9.000 2,16.000-8.000 0,15.000-10.000 1,17.000-9.000 2,27.000-15.000-2,41.000-18.000-2,40.000-19.000-4,42.000-18.000-3,24.000-17.000-6,9.000-11.000-9,10.000-14.000-10,10.000-11.000-9,4.000-11.000-5,0.000-5.000-3,0.000-7.000-2,0.000-5.000-2,-15.000 5.000 2,-27.000 19.000 8,-28.000 19.000 7,-28.000 19.000 7,-17.000 7.000-1,-2.000-3.000-7,-3.000-3.000-9,-3.000-2.000-8</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0"/>
    </inkml:context>
    <inkml:brush xml:id="br0">
      <inkml:brushProperty name="width" value="0.0514008849859238" units="cm"/>
      <inkml:brushProperty name="height" value="0.0514008849859238" units="cm"/>
      <inkml:brushProperty name="color" value="#00bff3"/>
      <inkml:brushProperty name="ignorePressure" value="0"/>
    </inkml:brush>
  </inkml:definitions>
  <inkml:trace contextRef="#ctx0" brushRef="#br0">94800.000 15400.000 428,'81.000'-27.000'113,"13.000"-3.000"-23,12.000-3.000-24,13.000-2.000-24,10.000-5.000-15,10.000-2.000-6,10.000-3.000-7,9.000-3.000-5,-5.000 1.000-6,-19.000 6.000-4,-18.000 7.000-4,-19.000 6.000-4,-29.000 12.000-4,-36.000 19.000-4,-39.000 19.000-5,-36.000 19.000-5,-31.000 13.000 0,-21.000 10.000 6,-22.000 10.000 5,-22.000 9.000 6,-10.000 6.000 6,4.000 3.000 8,3.000 3.000 6,3.000 4.000 8,3.000 1.000 3,3.000 0.000-1,3.000 0.000 0,4.000 0.000 0,7.000-5.000-1,13.000-9.000 0,12.000-10.000-1,13.000-8.000 0,21.000-9.000-5,32.000-6.000-6,31.000-6.000-8,32.000-6.000-8,24.000-15.000-5,19.000-21.000-3,19.000-22.000-5,19.000-22.000-4,4.000-8.000-2,-9.000 6.000 1,-10.000 7.000-1,-8.000 6.000 1,-14.000 7.000 2,-15.000 10.000 5,-15.000 10.000 4,-16.000 9.000 4,-18.000 10.000 4,-18.000 14.000 4,-19.000 11.000 5,-18.000 14.000 4,-17.000 8.000 5,-11.000 7.000 6,-14.000 6.000 6,-11.000 7.000 5,-6.000-1.000 2,4.000-6.000-2,3.000-6.000-3,3.000-6.000-2,3.000-9.000-3,3.000-8.000-2,3.000-10.000-4,4.000-9.000-2,7.000-18.000-7,13.000-24.000-12,12.000-26.000-11,13.000-24.000-12,15.000-23.000-5,19.000-18.000 4,19.000-19.000 4,19.000-18.000 3,12.000-14.000 0,6.000-5.000 0,7.000-7.000-2,6.000-5.000-2,1.000-6.000 2,-3.000-3.000 2,-3.000-3.000 3,-2.000-2.000 3,-5.000 3.000 3,-2.000 14.000 3,-3.000 11.000 4,-3.000 14.000 2,-2.000 13.000 3,0.000 16.000 1,0.000 15.000 1,0.000 17.000 1,3.000 14.000 7,6.000 17.000 15,7.000 15.000 13,6.000 16.000 15,7.000 18.000 7,10.000 22.000 0,10.000 22.000-1,9.000 23.000 0,1.000 24.000-3,-6.000 28.000-7,-6.000 28.000-7,-6.000 29.000-7,-12.000 30.000-6,-15.000 35.000-3,-15.000 35.000-5,-16.000 34.000-4,-12.000 24.000-2,-5.000 17.000 0,-7.000 15.000 0,-5.000 16.000 0,-3.000-10.000-9,4.000-34.000-16,3.000-35.000-17,3.000-33.000-17,7.000-31.000-9,14.000-24.000-1,11.000-26.000 0,14.000-24.000-2,-3.000-28.000 5,-15.000-27.000 9,-15.000-28.000 10,-16.000-28.000 9,-7.000-17.000 4,4.000-2.000-2,3.000-3.000-1,3.000-3.000-1</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0"/>
    </inkml:context>
    <inkml:brush xml:id="br0">
      <inkml:brushProperty name="width" value="0.0455764271318913" units="cm"/>
      <inkml:brushProperty name="height" value="0.0455764271318913" units="cm"/>
      <inkml:brushProperty name="color" value="#00bff3"/>
      <inkml:brushProperty name="ignorePressure" value="0"/>
    </inkml:brush>
  </inkml:definitions>
  <inkml:trace contextRef="#ctx0" brushRef="#br0">97150.000 16150.000 482,'-2.000'-47.000'0,"-3.000"6.000"0,-3.000 7.000 0,-2.000 6.000 0,-3.000 3.000 7,1.000 0.000 14,-1.000 0.000 14,1.000 0.000 14,-4.000 7.000 2,-6.000 17.000-7,-6.000 15.000-9,-6.000 16.000-8,-10.000 18.000-4,-12.000 22.000 1,-13.000 22.000 2,-12.000 23.000 0,-13.000 17.000 1,-12.000 17.000 0,-13.000 15.000 0,-12.000 16.000 0,-9.000 4.000-4,-2.000-6.000-10,-3.000-6.000-7,-3.000-6.000-10,4.000-15.000-8,13.000-21.000-8,12.000-22.000-8,13.000-22.000-7</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0"/>
    </inkml:context>
    <inkml:brush xml:id="br0">
      <inkml:brushProperty name="width" value="0.0321160927414894" units="cm"/>
      <inkml:brushProperty name="height" value="0.0321160927414894" units="cm"/>
      <inkml:brushProperty name="color" value="#00bff3"/>
      <inkml:brushProperty name="ignorePressure" value="0"/>
    </inkml:brush>
  </inkml:definitions>
  <inkml:trace contextRef="#ctx0" brushRef="#br0">96800.000 13400.000 685,'32.000'-21.000'8,"17.000"10.000"16,15.000 10.000 18,16.000 9.000 15,5.000 24.000 3,-2.000 42.000-14,-3.000 40.000-12,-3.000 41.000-14,-10.000 12.000-8,-16.000-16.000-4,-15.000-15.000-4,-15.000-15.000-5,-9.000-14.000-14,1.000-8.000-22,-1.000-10.000-24,1.000-9.000-22</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1"/>
    </inkml:context>
    <inkml:brush xml:id="br0">
      <inkml:brushProperty name="width" value="0.0455687120556831" units="cm"/>
      <inkml:brushProperty name="height" value="0.0455687120556831" units="cm"/>
      <inkml:brushProperty name="color" value="#00bff3"/>
      <inkml:brushProperty name="ignorePressure" value="0"/>
    </inkml:brush>
  </inkml:definitions>
  <inkml:trace contextRef="#ctx0" brushRef="#br0">92000.000 19600.000 482,'0.000'92.000'120,"0.000"-16.000"-25,0.000-15.000-27,0.000-15.000-25,0.000-3.000-14,0.000 14.000-1,0.000 11.000-2,0.000 14.000 0,-2.000 11.000-3,-3.000 14.000-2,-3.000 11.000-4,-2.000 14.000-4,-5.000 7.000-5,-2.000 3.000-8,-3.000 3.000-8,-3.000 4.000-9,-1.000-7.000-10,4.000-16.000-14,3.000-15.000-13,3.000-15.000-12</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1"/>
    </inkml:context>
    <inkml:brush xml:id="br0">
      <inkml:brushProperty name="width" value="0.0333859920501709" units="cm"/>
      <inkml:brushProperty name="height" value="0.0333859920501709" units="cm"/>
      <inkml:brushProperty name="color" value="#00bff3"/>
      <inkml:brushProperty name="ignorePressure" value="0"/>
    </inkml:brush>
  </inkml:definitions>
  <inkml:trace contextRef="#ctx0" brushRef="#br0">92200.000 20650.000 658,'26.000'-25.000'6,"4.000"0.000"9,3.000 0.000 11,3.000 0.000 10,3.000 1.000 4,3.000 4.000-1,3.000 3.000-1,4.000 3.000-2,5.000 1.000-4,10.000 1.000-5,10.000-1.000-6,9.000 1.000-5,2.000-1.000-7,-2.000 1.000-8,-3.000-1.000-9,-3.000 1.000-8,-9.000 1.000-1,-11.000 3.000 6,-14.000 3.000 6,-11.000 4.000 6</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1"/>
    </inkml:context>
    <inkml:brush xml:id="br0">
      <inkml:brushProperty name="width" value="0.0516675375401974" units="cm"/>
      <inkml:brushProperty name="height" value="0.0516675375401974" units="cm"/>
      <inkml:brushProperty name="color" value="#00bff3"/>
      <inkml:brushProperty name="ignorePressure" value="0"/>
    </inkml:brush>
  </inkml:definitions>
  <inkml:trace contextRef="#ctx0" brushRef="#br0">93250.000 19100.000 425,'0.000'-71.000'4,"0.000"10.000"9,0.000 10.000 7,0.000 9.000 9,0.000 12.000 4,0.000 16.000 2,0.000 15.000 2,0.000 17.000 0,0.000 16.000 2,0.000 19.000-1,0.000 19.000-1,0.000 19.000-1,-4.000 16.000 1,-5.000 17.000-2,-7.000 15.000-1,-5.000 16.000 0,-4.000 7.000-4,0.000 1.000-8,0.000-1.000-7,0.000 1.000-6,0.000-3.000-9,0.000-2.000-6,0.000-3.000-7,0.000-3.000-8,0.000-7.000-5,0.000-9.000-2,0.000-10.000-2,0.000-8.000-3,1.000-12.000-4,4.000-12.000-6,3.000-13.000-7,3.000-12.000-7</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2"/>
    </inkml:context>
    <inkml:brush xml:id="br0">
      <inkml:brushProperty name="width" value="0.0449807271361351" units="cm"/>
      <inkml:brushProperty name="height" value="0.0449807271361351" units="cm"/>
      <inkml:brushProperty name="color" value="#00bff3"/>
      <inkml:brushProperty name="ignorePressure" value="0"/>
    </inkml:brush>
  </inkml:definitions>
  <inkml:trace contextRef="#ctx0" brushRef="#br0">93300.000 20700.000 489,'31.000'-47.000'6,"13.000"6.000"15,12.000 7.000 13,13.000 6.000 14,4.000 4.000 5,-3.000 4.000-4,-3.000 3.000-2,-2.000 3.000-4,-5.000 4.000-4,-2.000 7.000-3,-3.000 6.000-5,-3.000 7.000-5,-7.000 7.000-3,-9.000 9.000-4,-10.000 10.000-4,-8.000 10.000-4,-12.000 7.000-4,-12.000 6.000-5,-13.000 7.000-3,-12.000 6.000-4,-13.000 3.000-2,-12.000 0.000 1,-13.000 0.000-1,-12.000 0.000 1,-4.000-2.000 0,7.000-3.000 1,6.000-3.000-1,7.000-2.000 0,7.000-8.000 1,9.000-8.000 2,10.000-10.000 1,10.000-9.000 2,18.000-7.000-2,28.000-3.000-2,28.000-3.000-5,29.000-2.000-3,10.000-6.000-6,-6.000-6.000-8,-6.000-6.000-7,-6.000-6.000-8,-7.000-4.000-2,-6.000 1.000 0,-6.000-1.000 1,-6.000 1.000 1,-6.000-1.000 1,-2.000 1.000 2,-3.000-1.000 2,-3.000 1.000 1</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7"/>
    </inkml:context>
    <inkml:brush xml:id="br0">
      <inkml:brushProperty name="width" value="0.039636168628931" units="cm"/>
      <inkml:brushProperty name="height" value="0.039636168628931" units="cm"/>
      <inkml:brushProperty name="color" value="#00bff3"/>
      <inkml:brushProperty name="ignorePressure" value="0"/>
    </inkml:brush>
  </inkml:definitions>
  <inkml:trace contextRef="#ctx0" brushRef="#br0">99700.000 1600.000 555,'-75.000'6.000'52,"0.000"13.000"4,0.000 12.000 2,0.000 13.000 3,0.000 9.000-3,0.000 6.000-10,0.000 7.000-9,0.000 6.000-10,4.000 3.000-8,10.000 0.000-7,10.000 0.000-7,9.000 0.000-6,9.000-5.000-3,9.000-9.000 2,10.000-10.000 0,10.000-8.000 3,7.000-6.000-8,6.000 1.000-13,7.000-1.000-14,6.000 1.000-13,7.000-1.000-6,10.000 1.000 2,10.000-1.000 3,9.000 1.000 3,-1.000 2.000 6,-8.000 7.000 7,-10.000 6.000 7,-9.000 7.000 9,-12.000 5.000 6,-11.000 7.000 4,-14.000 6.000 4,-11.000 7.000 5,-17.000 2.000 5,-18.000 1.000 2,-19.000-1.000 4,-18.000 1.000 4,-12.000-3.000 3,-3.000-2.000 4,-3.000-3.000 4,-2.000-3.000 4,3.000-7.000-2,14.000-9.000-7,11.000-10.000-7,14.000-8.000-8,10.000-9.000-7,9.000-6.000-9,10.000-6.000-8,10.000-6.000-8,10.000-9.000-11,13.000-8.000-10,12.000-10.000-13,13.000-9.000-10</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2"/>
    </inkml:context>
    <inkml:brush xml:id="br0">
      <inkml:brushProperty name="width" value="0.0483696535229683" units="cm"/>
      <inkml:brushProperty name="height" value="0.0483696535229683" units="cm"/>
      <inkml:brushProperty name="color" value="#00bff3"/>
      <inkml:brushProperty name="ignorePressure" value="0"/>
    </inkml:brush>
  </inkml:definitions>
  <inkml:trace contextRef="#ctx0" brushRef="#br0">95750.000 19200.000 454,'-4.000'-50.000'14,"-5.000"50.000"26,-7.000 50.000 27,-5.000 50.000 27,-9.000 28.000 4,-9.000 6.000-19,-10.000 7.000-20,-8.000 6.000-19,-8.000 4.000-14,-2.000 4.000-8,-3.000 3.000-8,-3.000 3.000-9,-2.000-4.000-5,0.000-8.000-2,0.000-10.000 0,0.000-9.000-2,6.000-13.000-6,13.000-16.000-8,12.000-15.000-9,13.000-15.000-9,12.000-20.000-4,13.000-21.000-2,12.000-22.000-1,13.000-22.000-1,13.000-21.000 1,17.000-18.000 2,15.000-19.000 2,16.000-18.000 2,-1.000-4.000 4,-15.000 13.000 6,-15.000 12.000 5,-16.000 13.000 7</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3"/>
    </inkml:context>
    <inkml:brush xml:id="br0">
      <inkml:brushProperty name="width" value="0.0506600365042686" units="cm"/>
      <inkml:brushProperty name="height" value="0.0506600365042686" units="cm"/>
      <inkml:brushProperty name="color" value="#00bff3"/>
      <inkml:brushProperty name="ignorePressure" value="0"/>
    </inkml:brush>
  </inkml:definitions>
  <inkml:trace contextRef="#ctx0" brushRef="#br0">95650.000 20000.000 434,'92.000'-183.000'5,"-16.000"34.000"5,-15.000 35.000 5,-15.000 35.000 5,-11.000 22.000 2,-2.000 14.000 2,-3.000 11.000 2,-3.000 14.000 0,-6.000 21.000 6,-5.000 31.000 10,-7.000 32.000 8,-5.000 31.000 9,-6.000 15.000 1,-3.000 1.000-11,-3.000-1.000-8,-2.000 1.000-11,-1.000-6.000-7,3.000-8.000-7,3.000-10.000-5,4.000-9.000-6,11.000-12.000-10,23.000-11.000-12,22.000-14.000-13,22.000-11.000-13,10.000-18.000-6,1.000-22.000-2,-1.000-22.000-1,1.000-21.000-1,-4.000-17.000 1,-6.000-8.000 7,-6.000-10.000 6,-6.000-9.000 6,-7.000-4.000 5,-6.000 4.000 5,-6.000 3.000 5,-6.000 3.000 4,-7.000 7.000 5,-6.000 14.000 5,-6.000 11.000 6,-6.000 14.000 5,-6.000 13.000 7,-2.000 16.000 10,-3.000 15.000 10,-3.000 17.000 11,-2.000 14.000 4,0.000 17.000 1,0.000 15.000 0,0.000 16.000 2,-5.000 9.000-5,-9.000 3.000-6,-10.000 3.000-9,-8.000 4.000-6,-6.000 2.000-9,1.000 4.000-6,-1.000 3.000-9,1.000 3.000-7,-1.000-2.000-6,1.000-6.000-6,-1.000-6.000-5,1.000-6.000-5,2.000-9.000-4,7.000-8.000-4,6.000-10.000-3,7.000-9.000-5</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3"/>
    </inkml:context>
    <inkml:brush xml:id="br0">
      <inkml:brushProperty name="width" value="0.0509699247777462" units="cm"/>
      <inkml:brushProperty name="height" value="0.0509699247777462" units="cm"/>
      <inkml:brushProperty name="color" value="#00bff3"/>
      <inkml:brushProperty name="ignorePressure" value="0"/>
    </inkml:brush>
  </inkml:definitions>
  <inkml:trace contextRef="#ctx0" brushRef="#br0">97600.000 20400.000 431,'-24.000'-40.000'11,"4.000"23.000"23,3.000 22.000 23,3.000 22.000 22,-1.000 13.000 4,-2.000 7.000-12,-3.000 6.000-14,-3.000 7.000-13,-1.000 2.000-9,4.000 1.000-5,3.000-1.000-4,3.000 1.000-5,9.000-3.000-7,16.000-2.000-7,15.000-3.000-9,17.000-3.000-8,10.000-12.000-8,6.000-18.000-7,7.000-19.000-6,6.000-18.000-8,3.000-14.000-4,0.000-5.000 2,0.000-7.000 0,0.000-5.000 2,-7.000-6.000 2,-11.000-3.000 6,-14.000-3.000 6,-11.000-2.000 6,-12.000-1.000 4,-9.000 3.000 5,-10.000 3.000 4,-8.000 4.000 5,-11.000 5.000 2,-8.000 10.000 4,-10.000 10.000 2,-9.000 9.000 3,-5.000 6.000 2,0.000 3.000 0,0.000 3.000 0,0.000 4.000 0,9.000-1.000-9,19.000-3.000-15,19.000-3.000-17,19.000-2.000-16,9.000-5.000-4,0.000-2.000 7,0.000-3.000 6,0.000-3.000 8</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3"/>
    </inkml:context>
    <inkml:brush xml:id="br0">
      <inkml:brushProperty name="width" value="0.0613711662590504" units="cm"/>
      <inkml:brushProperty name="height" value="0.0613711662590504" units="cm"/>
      <inkml:brushProperty name="color" value="#00bff3"/>
      <inkml:brushProperty name="ignorePressure" value="0"/>
    </inkml:brush>
  </inkml:definitions>
  <inkml:trace contextRef="#ctx0" brushRef="#br0">99450.000 19250.000 358,'23.000'-24.000'0,"-3.000"4.000"0,-3.000 3.000 0,-2.000 3.000 0,-3.000-1.000 2,1.000-2.000 5,-1.000-3.000 4,1.000-3.000 4,-4.000 4.000 8,-6.000 13.000 10,-6.000 12.000 9,-6.000 13.000 12,-9.000 16.000 3,-8.000 23.000-2,-10.000 22.000-2,-9.000 22.000-1,-5.000 12.000-6,0.000 3.000-6,0.000 3.000-7,0.000 4.000-8,0.000 1.000-4,0.000 0.000-2,0.000 0.000-3,0.000 0.000-2,6.000-5.000-3,13.000-9.000-3,12.000-10.000-4,13.000-8.000-3,20.000-14.000-10,28.000-15.000-14,28.000-15.000-15,29.000-16.000-15,10.000-21.000-4,-6.000-24.000 7,-6.000-26.000 7,-6.000-24.000 5,-9.000-18.000 6,-8.000-9.000 2,-10.000-10.000 2,-9.000-8.000 4,-10.000-11.000 1,-9.000-8.000 4,-10.000-10.000 1,-8.000-9.000 3,-8.000 2.000 2,-2.000 17.000 2,-3.000 15.000 0,-3.000 16.000 2,-9.000 9.000 2,-11.000 3.000 5,-14.000 3.000 3,-11.000 4.000 5,-9.000 7.000 2,-3.000 13.000 1,-3.000 12.000-1,-2.000 13.000 0,-1.000 10.000 2,3.000 10.000 2,3.000 10.000 1,4.000 9.000 3,4.000 12.000-3,6.000 16.000-9,7.000 15.000-8,6.000 17.000-8,6.000 2.000-8,6.000-9.000-7,7.000-10.000-9,6.000-8.000-7</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3"/>
    </inkml:context>
    <inkml:brush xml:id="br0">
      <inkml:brushProperty name="width" value="0.0469363033771515" units="cm"/>
      <inkml:brushProperty name="height" value="0.0469363033771515" units="cm"/>
      <inkml:brushProperty name="color" value="#00bff3"/>
      <inkml:brushProperty name="ignorePressure" value="0"/>
    </inkml:brush>
  </inkml:definitions>
  <inkml:trace contextRef="#ctx0" brushRef="#br0">100300.000 20000.000 468,'-49.000'28.000'72,"4.000"6.000"-6,3.000 7.000-6,3.000 6.000-7,-1.000 6.000-6,-2.000 6.000-4,-3.000 7.000-5,-3.000 6.000-4,-1.000 4.000-5,4.000 4.000-3,3.000 3.000-5,3.000 3.000-3,6.000-2.000-5,9.000-6.000-5,10.000-6.000-4,10.000-6.000-6,7.000-7.000-3,6.000-6.000-2,7.000-6.000 0,6.000-6.000-1,9.000-7.000-5,13.000-6.000-7,12.000-6.000-8,13.000-6.000-7,6.000-9.000-5,0.000-8.000-3,0.000-10.000-2,0.000-9.000-3,-7.000-4.000 0,-11.000 4.000 4,-14.000 3.000 3,-11.000 3.000 4,-9.000-1.000 3,-3.000-2.000 4,-3.000-3.000 4,-2.000-3.000 3</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4"/>
    </inkml:context>
    <inkml:brush xml:id="br0">
      <inkml:brushProperty name="width" value="0.0419163852930069" units="cm"/>
      <inkml:brushProperty name="height" value="0.0419163852930069" units="cm"/>
      <inkml:brushProperty name="color" value="#00bff3"/>
      <inkml:brushProperty name="ignorePressure" value="0"/>
    </inkml:brush>
  </inkml:definitions>
  <inkml:trace contextRef="#ctx0" brushRef="#br0">100500.000 20600.000 524,'-71.000'-44.000'54,"10.000"13.000"-5,10.000 12.000-5,9.000 13.000-3,6.000 10.000-3,3.000 10.000 0,3.000 10.000-1,4.000 9.000-1,1.000 9.000-3,0.000 9.000-3,0.000 10.000-4,0.000 10.000-3,-2.000 7.000-7,-3.000 6.000-7,-3.000 7.000-7,-2.000 6.000-9,-3.000 4.000-1,1.000 4.000 3,-1.000 3.000 5,1.000 3.000 2,2.000-8.000-13,7.000-19.000-30,6.000-18.000-32,7.000-19.000-30</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4"/>
    </inkml:context>
    <inkml:brush xml:id="br0">
      <inkml:brushProperty name="width" value="0.0514051839709282" units="cm"/>
      <inkml:brushProperty name="height" value="0.0514051839709282" units="cm"/>
      <inkml:brushProperty name="color" value="#00bff3"/>
      <inkml:brushProperty name="ignorePressure" value="0"/>
    </inkml:brush>
  </inkml:definitions>
  <inkml:trace contextRef="#ctx0" brushRef="#br0">101700.000 17850.000 427,'23.000'-46.000'0,"-3.000"10.000"0,-3.000 10.000 0,-2.000 9.000 0,-3.000 15.000 13,1.000 22.000 23,-1.000 22.000 24,1.000 23.000 25,-3.000 19.000 4,-2.000 19.000-16,-3.000 19.000-16,-3.000 19.000-15,-6.000 19.000-10,-5.000 23.000-5,-7.000 22.000-5,-5.000 22.000-4,-6.000 7.000-5,-3.000-6.000-8,-3.000-6.000-5,-2.000-6.000-7,-1.000-9.000-6,3.000-8.000-4,3.000-10.000-5,4.000-9.000-4,-1.000-10.000-5,-3.000-9.000-6,-3.000-10.000-5,-2.000-8.000-7,0.000-18.000 1,7.000-25.000 4,6.000-25.000 4,7.000-25.000 6,0.000-13.000 0,-2.000 1.000-1,-3.000-1.000-2,-3.000 1.000-2</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4"/>
    </inkml:context>
    <inkml:brush xml:id="br0">
      <inkml:brushProperty name="width" value="0.0431611426174641" units="cm"/>
      <inkml:brushProperty name="height" value="0.0431611426174641" units="cm"/>
      <inkml:brushProperty name="color" value="#00bff3"/>
      <inkml:brushProperty name="ignorePressure" value="0"/>
    </inkml:brush>
  </inkml:definitions>
  <inkml:trace contextRef="#ctx0" brushRef="#br0">100700.000 21050.000 509,'0.000'98.000'116,"0.000"-3.000"-24,0.000-3.000-24,0.000-2.000-24,0.000-1.000-14,0.000 3.000-5,0.000 3.000-5,0.000 4.000-4,1.000-3.000-4,4.000-5.000-1,3.000-7.000-3,3.000-5.000-1,4.000-11.000-1,7.000-11.000 2,6.000-14.000 2,7.000-11.000 1,8.000-15.000-5,14.000-16.000-8,11.000-15.000-9,14.000-15.000-10,13.000-20.000-8,16.000-21.000-6,15.000-22.000-6,17.000-22.000-6,-9.000-1.000-2,-31.000 23.000 4,-31.000 22.000 2,-31.000 22.000 4,-15.000 10.000 1,4.000 1.000 1,3.000-1.000 1,3.000 1.000 1</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5"/>
    </inkml:context>
    <inkml:brush xml:id="br0">
      <inkml:brushProperty name="width" value="0.046130895614624" units="cm"/>
      <inkml:brushProperty name="height" value="0.046130895614624" units="cm"/>
      <inkml:brushProperty name="color" value="#00bff3"/>
      <inkml:brushProperty name="ignorePressure" value="0"/>
    </inkml:brush>
  </inkml:definitions>
  <inkml:trace contextRef="#ctx0" brushRef="#br0">92800.000 22700.000 476,'157.000'135.000'108,"-33.000"-27.000"-25,-35.000-28.000-24,-34.000-28.000-23,-18.000-13.000-15,1.000 3.000-7,-1.000 3.000-5,1.000 4.000-7,-7.000 2.000-5,-12.000 4.000-2,-13.000 3.000-4,-12.000 3.000-2,-21.000 3.000-7,-28.000 3.000-6,-28.000 3.000-7,-27.000 4.000-8,-19.000 1.000-3,-5.000 0.000 1,-7.000 0.000 0,-5.000 0.000 1,-4.000-5.000 4,0.000-9.000 6,0.000-10.000 7,0.000-8.000 7,4.000-9.000 7,10.000-6.000 5,10.000-6.000 7,9.000-6.000 5,15.000-6.000 6,22.000-2.000 3,22.000-3.000 4,23.000-3.000 3,19.000-2.000 4,19.000 0.000 5,19.000 0.000 5,19.000 0.000 5,21.000 0.000-1,26.000 0.000-6,24.000 0.000-7,26.000 0.000-5,13.000-2.000-5,4.000-3.000-1,3.000-3.000-2,3.000-2.000-2,-7.000-3.000-4,-15.000 1.000-7,-15.000-1.000-7,-16.000 1.000-7,-15.000-1.000-6,-11.000 1.000-5,-14.000-1.000-6,-11.000 1.000-5,-12.000-3.000-3,-9.000-2.000 1,-10.000-3.000 0,-8.000-3.000 1,-12.000-6.000 3,-12.000-5.000 5,-13.000-7.000 6,-12.000-5.000 5,-7.000-4.000 3,1.000 0.000 2,-1.000 0.000 1,1.000 0.000 1,2.000 3.000 5,7.000 6.000 9,6.000 7.000 9,7.000 6.000 8,-4.000 17.000 10,-12.000 28.000 9,-13.000 28.000 11,-12.000 29.000 9,-12.000 16.000 1,-8.000 7.000-8,-10.000 6.000-10,-9.000 7.000-8,-7.000 5.000-7,-3.000 7.000-3,-3.000 6.000-3,-2.000 7.000-4,-1.000-3.000-4,3.000-8.000-7,3.000-10.000-7,4.000-9.000-5,8.000-10.000-8,17.000-9.000-9,15.000-10.000-8,16.000-8.000-10,16.000-14.000-3,20.000-15.000-2,18.000-15.000 1,20.000-16.000-2,17.000-18.000 1,20.000-18.000-1,18.000-19.000 1,20.000-18.000-1,3.000-9.000 4,-8.000 4.000 6,-10.000 3.000 6,-9.000 3.000 6,-12.000 7.000 7,-11.000 14.000 4,-14.000 11.000 6,-11.000 14.000 6,-11.000 11.000 6,-5.000 14.000 7,-7.000 11.000 7,-5.000 14.000 7,-4.000 8.000 6,0.000 7.000 6,0.000 6.000 4,0.000 7.000 5,0.000 0.000 0,0.000-2.000-6,0.000-3.000-5,0.000-3.000-5,4.000-4.000-4,10.000-3.000-3,10.000-3.000-2,9.000-2.000-3,9.000-6.000-3,9.000-6.000-3,10.000-6.000-3,10.000-6.000-3,10.000-9.000-5,13.000-8.000-7,12.000-10.000-6,13.000-9.000-7,4.000-13.000-8,-3.000-16.000-8,-3.000-15.000-8,-2.000-15.000-9,-6.000-15.000-3,-6.000-12.000 0,-6.000-13.000 2,-6.000-12.000 1,-13.000 4.000 3,-19.000 22.000 6,-18.000 22.000 6,-19.000 23.000 6</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6"/>
    </inkml:context>
    <inkml:brush xml:id="br0">
      <inkml:brushProperty name="width" value="0.0423702597618103" units="cm"/>
      <inkml:brushProperty name="height" value="0.0423702597618103" units="cm"/>
      <inkml:brushProperty name="color" value="#00bff3"/>
      <inkml:brushProperty name="ignorePressure" value="0"/>
    </inkml:brush>
  </inkml:definitions>
  <inkml:trace contextRef="#ctx0" brushRef="#br0">94350.000 23600.000 519,'6.000'-54.000'1,"13.000"-5.000"4,12.000-7.000 4,13.000-5.000 2,1.000 2.000 3,-9.000 13.000 0,-10.000 12.000 1,-8.000 13.000 1,-8.000 20.000 6,-2.000 28.000 12,-3.000 28.000 12,-3.000 29.000 12,-10.000 13.000-2,-16.000 1.000-14,-15.000-1.000-15,-15.000 1.000-16,-6.000-3.000-9,7.000-2.000-8,6.000-3.000-6,7.000-3.000-6,5.000-7.000-5,7.000-9.000-2,6.000-10.000-2,7.000-8.000-3,4.000-8.000-1,3.000-2.000-2,3.000-3.000 0,4.000-3.000-2,2.000-2.000 3,4.000 0.000 9,3.000 0.000 9,3.000 0.000 9,-1.000 6.000 3,-2.000 13.000-1,-3.000 12.000-1,-3.000 13.000-1,-4.000 12.000 7,-3.000 13.000 15,-3.000 12.000 15,-2.000 13.000 15,-6.000 6.000 6,-6.000 0.000-2,-6.000 0.000-2,-6.000 0.000-2,-4.000-5.000-5,1.000-9.000-6,-1.000-10.000-7,1.000-8.000-6,4.000-12.000-6,9.000-12.000-7,10.000-13.000-7,10.000-12.000-5,8.000-19.000-11,10.000-25.000-14,10.000-25.000-14,9.000-25.000-15,4.000-19.000-6,1.000-12.000 1,-1.000-13.000-1,1.000-12.000 1,-4.000 1.000 6,-6.000 16.000 9,-6.000 15.000 11,-6.000 17.000 10</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8"/>
    </inkml:context>
    <inkml:brush xml:id="br0">
      <inkml:brushProperty name="width" value="0.0469305403530598" units="cm"/>
      <inkml:brushProperty name="height" value="0.0469305403530598" units="cm"/>
      <inkml:brushProperty name="color" value="#00bff3"/>
      <inkml:brushProperty name="ignorePressure" value="0"/>
    </inkml:brush>
  </inkml:definitions>
  <inkml:trace contextRef="#ctx0" brushRef="#br0">100250.000 2550.000 468,'-75.000'56.000'70,"0.000"13.000"-7,0.000 12.000-6,0.000 13.000-6,0.000 12.000-6,0.000 13.000-5,0.000 12.000-4,0.000 13.000-4,4.000 2.000-4,10.000-5.000-2,10.000-7.000-3,9.000-5.000-3,7.000-11.000-2,7.000-11.000-6,6.000-14.000-4,7.000-11.000-5,19.000-22.000-10,35.000-27.000-14,35.000-28.000-14,34.000-28.000-14,17.000-27.000-5,0.000-25.000 4,0.000-25.000 6,0.000-25.000 5,-4.000-19.000 4,-5.000-12.000 4,-7.000-13.000 5,-5.000-12.000 4,-14.000-4.000 4,-18.000 7.000 4,-19.000 6.000 3,-18.000 7.000 4,-14.000 11.000 4,-5.000 20.000 4,-7.000 18.000 3,-5.000 20.000 5,-11.000 16.000 5,-11.000 16.000 5,-14.000 15.000 7,-11.000 17.000 6,-7.000 10.000 2,0.000 6.000-1,0.000 7.000-1,0.000 6.000-1,3.000 7.000-3,6.000 10.000-4,7.000 10.000-4,6.000 9.000-4,4.000 4.000-4,4.000 1.000-7,3.000-1.000-4,3.000 1.000-6,9.000-1.000-9,16.000 1.000-13,15.000-1.000-12,17.000 1.000-14,8.000-3.000-3,4.000-2.000 4,3.000-3.000 4,3.000-3.000 6,-4.000-4.000 4,-8.000-3.000 5,-10.000-3.000 5,-9.000-2.000 5</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6"/>
    </inkml:context>
    <inkml:brush xml:id="br0">
      <inkml:brushProperty name="width" value="0.0464061684906483" units="cm"/>
      <inkml:brushProperty name="height" value="0.0464061684906483" units="cm"/>
      <inkml:brushProperty name="color" value="#00bff3"/>
      <inkml:brushProperty name="ignorePressure" value="0"/>
    </inkml:brush>
  </inkml:definitions>
  <inkml:trace contextRef="#ctx0" brushRef="#br0">94300.000 24550.000 474,'3.000'-72.000'0,"6.000"6.000"0,7.000 7.000 0,6.000 6.000 0,7.000 1.000 0,10.000-3.000 0,10.000-3.000 0,9.000-2.000 0,6.000 2.000 5,3.000 9.000 11,3.000 10.000 11,4.000 10.000 11,2.000 5.000 4,4.000 4.000-5,3.000 3.000-3,3.000 3.000-5,4.000 1.000-3,7.000 1.000-5,6.000-1.000-4,7.000 1.000-4,-3.000-1.000-6,-8.000 1.000-4,-10.000-1.000-6,-9.000 1.000-4,-18.000-9.000-11,-24.000-15.000-18,-26.000-15.000-15,-24.000-16.000-18,-13.000-5.000 1,0.000 6.000 16,0.000 7.000 18,0.000 6.000 17,0.000 7.000 9,0.000 10.000 2,0.000 10.000 2,0.000 9.000 2,0.000 7.000 9,0.000 7.000 15,0.000 6.000 15,0.000 7.000 15,-4.000 11.000 6,-5.000 20.000-5,-7.000 18.000-4,-5.000 20.000-4,-8.000 10.000-3,-5.000 3.000-5,-7.000 3.000-2,-5.000 4.000-5,-6.000 2.000-2,-3.000 4.000-5,-3.000 3.000-3,-2.000 3.000-4,0.000-2.000-3,7.000-6.000-4,6.000-6.000-2,7.000-6.000-5,8.000-10.000-4,14.000-12.000-9,11.000-13.000-8,14.000-12.000-8,16.000-15.000-6,22.000-15.000-3,22.000-15.000-3,23.000-16.000-3,13.000-13.000-1,6.000-9.000 3,7.000-10.000 1,6.000-8.000 3,-2.000 0.000 2,-9.000 14.000 5,-10.000 11.000 3,-8.000 14.000 4,-14.000 10.000 6,-15.000 9.000 7,-15.000 10.000 7,-16.000 10.000 8,-15.000 11.000 5,-11.000 17.000 6,-14.000 15.000 6,-11.000 16.000 4,-9.000 7.000 5,-3.000 1.000 2,-3.000-1.000 2,-2.000 1.000 2,-3.000-4.000-1,1.000-6.000-6,-1.000-6.000-6,1.000-6.000-5,13.000-9.000-12,29.000-8.000-17,28.000-10.000-16,28.000-9.000-18,15.000-9.000-5,4.000-5.000 6,3.000-7.000 7,3.000-5.000 6,-1.000-6.000 5,-2.000-3.000 3,-3.000-3.000 4,-3.000-2.000 3,-2.000-5.000 2,0.000-2.000 1,0.000-3.000-1,0.000-3.000 1,0.000-6.000-1,0.000-5.000-1,0.000-7.000-1,0.000-5.000-1,-4.000-1.000 0,-5.000 6.000 2,-7.000 7.000 2,-5.000 6.000 2</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7"/>
    </inkml:context>
    <inkml:brush xml:id="br0">
      <inkml:brushProperty name="width" value="0.0429532639682293" units="cm"/>
      <inkml:brushProperty name="height" value="0.0429532639682293" units="cm"/>
      <inkml:brushProperty name="color" value="#00bff3"/>
      <inkml:brushProperty name="ignorePressure" value="0"/>
    </inkml:brush>
  </inkml:definitions>
  <inkml:trace contextRef="#ctx0" brushRef="#br0">97650.000 22600.000 512,'25.000'-69.000'7,"0.000"13.000"16,0.000 12.000 16,0.000 13.000 15,-2.000 18.000 4,-3.000 26.000-7,-3.000 24.000-6,-2.000 26.000-6,-8.000 13.000-12,-8.000 4.000-16,-10.000 3.000-16,-9.000 3.000-16,-13.000 1.000-8,-16.000 1.000-3,-15.000-1.000-1,-15.000 1.000-2,-9.000-4.000-3,1.000-6.000-2,-1.000-6.000-3,1.000-6.000-4,2.000-9.000 4,7.000-8.000 11,6.000-10.000 12,7.000-9.000 10,7.000-9.000 6,9.000-5.000 3,10.000-7.000 3,10.000-5.000 2,11.000-4.000 3,17.000 0.000 0,15.000 0.000 3,16.000 0.000 0,16.000-5.000 1,20.000-9.000-1,18.000-10.000-1,20.000-8.000-1,3.000-3.000-2,-8.000 7.000-2,-10.000 6.000-2,-9.000 7.000-3,-12.000 4.000 0,-11.000 3.000 1,-14.000 3.000 2,-11.000 4.000 0,-18.000 4.000 6,-22.000 6.000 6,-22.000 7.000 8,-21.000 6.000 8,-10.000 4.000 2,3.000 4.000 0,3.000 3.000-1,4.000 3.000-2,-1.000 1.000-3,-3.000 1.000-5,-3.000-1.000-5,-2.000 1.000-6,2.000-4.000-4,9.000-6.000-5,10.000-6.000-5,10.000-6.000-3,14.000-10.000-7,23.000-12.000-6,22.000-13.000-8,22.000-12.000-6,12.000-5.000-1,3.000 3.000 3,3.000 3.000 4,4.000 4.000 5,-3.000 4.000 4,-5.000 6.000 7,-7.000 7.000 6,-5.000 6.000 6,-8.000 6.000 6,-5.000 6.000 5,-7.000 7.000 5,-5.000 6.000 6,-11.000 4.000 1,-11.000 4.000-1,-14.000 3.000 0,-11.000 3.000-2,-12.000 1.000-3,-9.000 1.000-4,-10.000-1.000-5,-8.000 1.000-5,-8.000-1.000-4,-2.000 1.000-2,-3.000-1.000-4,-3.000 1.000-2,-7.000-3.000-3,-9.000-2.000-4,-10.000-3.000-3,-8.000-3.000-4,-6.000-4.000 0,1.000-3.000 4,-1.000-3.000 3,1.000-2.000 5,2.000-3.000 1,7.000 1.000-1,6.000-1.000 0,7.000 1.000-2,7.000 1.000 9,9.000 3.000 15,10.000 3.000 16,10.000 4.000 16,5.000 4.000 9,4.000 6.000-1,3.000 7.000 2,3.000 6.000 0,4.000 7.000-3,7.000 10.000-8,6.000 10.000-7,7.000 9.000-7,4.000 2.000-8,3.000-2.000-7,3.000-3.000-7,4.000-3.000-8,1.000-6.000-8,0.000-5.000-7,0.000-7.000-7,0.000-5.000-8,3.000-15.000-11,6.000-22.000-13,7.000-22.000-15,6.000-21.000-13</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8"/>
    </inkml:context>
    <inkml:brush xml:id="br0">
      <inkml:brushProperty name="width" value="0.0477030612528324" units="cm"/>
      <inkml:brushProperty name="height" value="0.0477030612528324" units="cm"/>
      <inkml:brushProperty name="color" value="#00bff3"/>
      <inkml:brushProperty name="ignorePressure" value="0"/>
    </inkml:brush>
  </inkml:definitions>
  <inkml:trace contextRef="#ctx0" brushRef="#br0">97350.000 24550.000 461,'84.000'0.000'1,"19.000"0.000"5,19.000 0.000 3,19.000 0.000 3,-7.000 4.000 4,-31.000 10.000 4,-31.000 10.000 3,-31.000 9.000 3,-20.000 7.000 2,-5.000 7.000 2,-7.000 6.000 0,-5.000 7.000 1,-11.000 0.000-2,-11.000-2.000-2,-14.000-3.000-4,-11.000-3.000-4,-9.000-1.000-2,-3.000 4.000-2,-3.000 3.000-3,-2.000 3.000-2,-5.000-1.000-3,-2.000-2.000-2,-3.000-3.000-4,-3.000-3.000-1,-4.000-7.000-4,-3.000-9.000-4,-3.000-10.000-3,-2.000-8.000-3,0.000-11.000-4,7.000-8.000-3,6.000-10.000-5,7.000-9.000-3,8.000-15.000-1,14.000-18.000 3,11.000-19.000 3,14.000-18.000 2,14.000-15.000 0,20.000-9.000-3,18.000-10.000-3,20.000-8.000-4,8.000 0.000 2,1.000 14.000 5,-1.000 11.000 6,1.000 14.000 5,-6.000 14.000 8,-8.000 20.000 12,-10.000 18.000 11,-9.000 20.000 12,-12.000 14.000 5,-11.000 14.000 1,-14.000 11.000 1,-11.000 14.000-1,-14.000 11.000 2,-11.000 14.000-1,-14.000 11.000 2,-11.000 14.000 0,-9.000 8.000-3,-3.000 7.000-4,-3.000 6.000-6,-2.000 7.000-4,2.000-1.000-5,9.000-6.000-2,10.000-6.000-2,10.000-6.000-3,10.000-10.000-5,13.000-12.000-6,12.000-13.000-6,13.000-12.000-7,15.000-13.000-3,19.000-12.000-3,19.000-13.000-3,19.000-12.000-1,16.000-18.000-5,17.000-21.000-6,15.000-22.000-6,16.000-22.000-5,7.000-16.000-3,1.000-9.000 2,-1.000-10.000 3,1.000-8.000 1,-4.000 0.000 6,-6.000 14.000 8,-6.000 11.000 9,-6.000 14.000 8,-7.000 11.000 7,-6.000 14.000 6,-6.000 11.000 4,-6.000 14.000 6,-4.000 8.000 6,1.000 7.000 6,-1.000 6.000 7,1.000 7.000 7,-1.000 4.000 6,1.000 3.000 7,-1.000 3.000 6,1.000 4.000 6,2.000 5.000-1,7.000 10.000-9,6.000 10.000-8,7.000 9.000-8,-6.000 10.000-7,-15.000 14.000-4,-15.000 11.000-4,-16.000 14.000-4,-15.000 11.000-4,-11.000 14.000-3,-14.000 11.000-3,-11.000 14.000-3,-18.000 3.000-2,-22.000-2.000-3,-22.000-3.000-1,-21.000-3.000-2,-15.000-10.000-1,-6.000-16.000-2,-6.000-15.000-2,-6.000-15.000-2,1.000-17.000-1,9.000-15.000 0,10.000-15.000-2,10.000-16.000 0,10.000-15.000 0,13.000-11.000-1,12.000-14.000 1,13.000-11.000 0,13.000-15.000-1,17.000-16.000-2,15.000-15.000-1,16.000-15.000-3,21.000-14.000 0,29.000-8.000-1,28.000-10.000 1,28.000-9.000-1,15.000-1.000 0,4.000 10.000-2,3.000 10.000-2,3.000 9.000 0,-4.000 9.000-2,-8.000 9.000 0,-10.000 10.000 1,-9.000 10.000-2,-16.000 10.000 4,-22.000 13.000 4,-22.000 12.000 5,-21.000 13.000 5</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8"/>
    </inkml:context>
    <inkml:brush xml:id="br0">
      <inkml:brushProperty name="width" value="0.0418424978852272" units="cm"/>
      <inkml:brushProperty name="height" value="0.0418424978852272" units="cm"/>
      <inkml:brushProperty name="color" value="#00bff3"/>
      <inkml:brushProperty name="ignorePressure" value="0"/>
    </inkml:brush>
  </inkml:definitions>
  <inkml:trace contextRef="#ctx0" brushRef="#br0">101650.000 22950.000 525,'46.000'-2.000'3,"-5.000"-3.000"7,-7.000-3.000 6,-5.000-2.000 6,0.000 0.000 6,10.000 7.000 5,10.000 6.000 6,9.000 7.000 5,-2.000 5.000-3,-12.000 7.000-11,-13.000 6.000-11,-12.000 7.000-11,-12.000 5.000-9,-8.000 7.000-8,-10.000 6.000-6,-9.000 7.000-7,-13.000 2.000-8,-16.000 1.000-6,-15.000-1.000-8,-15.000 1.000-8,-14.000-3.000 2,-8.000-2.000 8,-10.000-3.000 8,-9.000-3.000 10,-1.000-2.000 6,10.000 0.000 7,10.000 0.000 5,9.000 0.000 5,10.000-5.000 3,14.000-9.000-3,11.000-10.000-2,14.000-8.000-2,19.000-9.000 7,29.000-6.000 17,28.000-6.000 16,28.000-6.000 17,18.000-6.000 1,10.000-2.000-15,10.000-3.000-13,9.000-3.000-15,1.000 1.000-8,-6.000 6.000-3,-6.000 7.000-2,-6.000 6.000-2,-9.000 3.000-1,-8.000 0.000 3,-10.000 0.000 2,-9.000 0.000 2,-9.000 6.000 5,-5.000 13.000 9,-7.000 12.000 8,-5.000 13.000 9,-6.000 9.000 2,-3.000 6.000 1,-3.000 7.000-2,-2.000 6.000-1,-6.000 3.000-2,-6.000 0.000-5,-6.000 0.000-3,-6.000 0.000-5,-10.000-2.000-2,-12.000-3.000-1,-13.000-3.000 0,-12.000-2.000 0,-12.000-5.000-9,-8.000-2.000-21,-10.000-3.000-19,-9.000-3.000-19,-1.000-7.000-6,10.000-9.000 11,10.000-10.000 8,9.000-8.000 11,9.000-6.000 0,9.000 1.000-6,10.000-1.000-7,10.000 1.000-6</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5:59"/>
    </inkml:context>
    <inkml:brush xml:id="br0">
      <inkml:brushProperty name="width" value="0.0403232090175152" units="cm"/>
      <inkml:brushProperty name="height" value="0.0403232090175152" units="cm"/>
      <inkml:brushProperty name="color" value="#00bff3"/>
      <inkml:brushProperty name="ignorePressure" value="0"/>
    </inkml:brush>
  </inkml:definitions>
  <inkml:trace contextRef="#ctx0" brushRef="#br0">100850.000 24550.000 545,'76.000'-68.000'2,"4.000"17.000"3,3.000 15.000 4,3.000 16.000 4,-10.000 15.000 4,-21.000 16.000 7,-22.000 15.000 5,-22.000 17.000 7,-21.000 10.000 1,-18.000 6.000-1,-19.000 7.000-2,-18.000 6.000-2,-10.000 1.000-3,0.000-3.000-3,0.000-3.000-5,0.000-2.000-4,0.000-5.000-3,0.000-2.000-2,0.000-3.000-3,0.000-3.000-2,4.000-6.000-5,10.000-5.000-8,10.000-7.000-9,9.000-5.000-7,18.000-9.000-8,29.000-9.000-9,28.000-10.000-10,28.000-8.000-9,18.000-9.000-1,10.000-6.000 5,10.000-6.000 6,9.000-6.000 5,-1.000-1.000 7,-8.000 7.000 8,-10.000 6.000 9,-9.000 7.000 8,-7.000 4.000 4,-3.000 3.000 2,-3.000 3.000 1,-2.000 4.000 1,-9.000 2.000 7,-12.000 4.000 12,-13.000 3.000 12,-12.000 3.000 12,-10.000 6.000 9,-6.000 9.000 4,-6.000 10.000 4,-6.000 10.000 4,-10.000 4.000-1,-12.000 0.000-9,-13.000 0.000-9,-12.000 0.000-8,-12.000 0.000-7,-8.000 0.000-5,-10.000 0.000-6,-9.000 0.000-6,-7.000 0.000-4,-3.000 0.000-2,-3.000 0.000-5,-2.000 0.000-2,0.000-5.000-5,7.000-9.000-8,6.000-10.000-8,7.000-8.000-8,8.000-9.000-4,14.000-6.000-1,11.000-6.000 0,14.000-6.000-1,11.000-9.000 0,14.000-8.000 1,11.000-10.000 0,14.000-9.000 2,13.000-7.000 2,16.000-3.000 4,15.000-3.000 3,17.000-2.000 3,7.000 2.000 6,0.000 9.000 6,0.000 10.000 7,0.000 10.000 7,0.000 8.000 7,0.000 10.000 8,0.000 10.000 8,0.000 9.000 7,0.000 12.000 4,0.000 16.000 1,0.000 15.000 1,0.000 17.000 0,4.000 10.000-3,10.000 6.000-4,10.000 7.000-6,9.000 6.000-5,1.000-2.000-4,-6.000-9.000 0,-6.000-10.000-3,-6.000-8.000-1,-10.000-12.000-15,-12.000-12.000-28,-13.000-13.000-29,-12.000-12.000-29</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0"/>
    </inkml:context>
    <inkml:brush xml:id="br0">
      <inkml:brushProperty name="width" value="0.0458317883312702" units="cm"/>
      <inkml:brushProperty name="height" value="0.0458317883312702" units="cm"/>
      <inkml:brushProperty name="color" value="#00bff3"/>
      <inkml:brushProperty name="ignorePressure" value="0"/>
    </inkml:brush>
  </inkml:definitions>
  <inkml:trace contextRef="#ctx0" brushRef="#br0">95000.000 28550.000 480,'6.000'-49.000'3,"13.000"4.000"8,12.000 3.000 8,13.000 3.000 7,32.000-2.000 3,54.000-6.000-5,53.000-6.000-3,53.000-6.000-4,9.000-1.000-2,-34.000 7.000-3,-35.000 6.000-2,-33.000 7.000-2,-20.000 5.000-4,-3.000 7.000-8,-3.000 6.000-6,-2.000 7.000-7,-14.000 2.000-5,-21.000 1.000-3,-22.000-1.000-3,-22.000 1.000-3,-19.000-3.000 0,-16.000-2.000 2,-15.000-3.000 3,-15.000-3.000 3,-15.000-4.000 3,-12.000-3.000 4,-13.000-3.000 5,-12.000-2.000 3,-5.000-5.000 4,3.000-2.000 2,3.000-3.000 1,4.000-3.000 1,4.000 1.000 5,6.000 6.000 5,7.000 7.000 6,6.000 6.000 7,9.000 9.000 8,13.000 13.000 12,12.000 12.000 12,13.000 13.000 12,6.000 18.000 2,0.000 26.000-10,0.000 24.000-8,0.000 26.000-10,0.000 12.000-6,0.000 0.000-4,0.000 0.000-4,0.000 0.000-4,0.000-2.000-4,0.000-3.000-6,0.000-3.000-5,0.000-2.000-5,-4.000-3.000-6,-5.000 1.000-5,-7.000-1.000-4,-5.000 1.000-5,-9.000-1.000-3,-9.000 1.000 1,-10.000-1.000 0,-8.000 1.000-1,-8.000-9.000 1,-2.000-15.000-1,-3.000-15.000 0,-3.000-16.000-1,-1.000-13.000 1,4.000-9.000 4,3.000-10.000 3,3.000-8.000 4,6.000-12.000 3,9.000-12.000 4,10.000-13.000 4,10.000-12.000 4,10.000-15.000 1,13.000-15.000-2,12.000-15.000 0,13.000-16.000-2,23.000-16.000-3,34.000-16.000-3,35.000-15.000-3,35.000-15.000-4,22.000-12.000-3,14.000-6.000-3,11.000-6.000-2,14.000-6.000-4,2.000 2.000 2,-6.000 14.000 5,-6.000 11.000 4,-6.000 14.000 4,-15.000 19.000 4,-21.000 29.000 4,-22.000 28.000 2,-22.000 28.000 4,-19.000 17.000 4,-16.000 6.000 5,-15.000 7.000 5,-15.000 6.000 6,-14.000 9.000 2,-8.000 13.000 1,-10.000 12.000 1,-9.000 13.000 2,-13.000 9.000-3,-16.000 6.000-4,-15.000 7.000-3,-15.000 6.000-5,-7.000-1.000-3,3.000-5.000-2,3.000-7.000-2,4.000-5.000-2,11.000-8.000-11,23.000-5.000-22,22.000-7.000-20,22.000-5.000-22,8.000 0.000-2,-2.000 10.000 16,-3.000 10.000 16,-3.000 9.000 16,-12.000 2.000 10,-18.000-2.000 6,-19.000-3.000 6,-18.000-3.000 4,-12.000-4.000 4,-3.000-3.000 1,-3.000-3.000 2,-2.000-2.000 1,-3.000-5.000 0,1.000-2.000-1,-1.000-3.000-2,1.000-3.000-1,2.000-6.000-2,7.000-5.000-1,6.000-7.000-2,7.000-5.000-1,13.000-12.000-4,22.000-16.000-6,22.000-15.000-5,23.000-15.000-7,16.000-4.000-2,13.000 9.000 2,12.000 10.000 1,13.000 10.000 1,4.000 5.000 2,-3.000 4.000 2,-3.000 3.000 3,-2.000 3.000 2,-8.000 3.000 3,-8.000 3.000 0,-10.000 3.000 2,-9.000 4.000 1,-18.000 7.000 2,-24.000 13.000 3,-26.000 12.000 2,-24.000 13.000 3,-18.000 2.000 0,-9.000-5.000-3,-10.000-7.000-1,-8.000-5.000-4,-9.000-3.000 0,-6.000 4.000-1,-6.000 3.000-1,-6.000 3.000-1,-4.000 1.000 1,1.000 1.000 1,-1.000-1.000 2,1.000 1.000 1,8.000-6.000 1,20.000-8.000 5,18.000-10.000 2,20.000-9.000 4,28.000-5.000 0,42.000 0.000-4,40.000 0.000-4,41.000 0.000-3,20.000-5.000-5,0.000-9.000-5,0.000-10.000-5,0.000-8.000-5,-4.000-6.000-3,-5.000 1.000-2,-7.000-1.000 0,-5.000 1.000-2,-11.000 1.000 0,-11.000 3.000-1,-14.000 3.000-1,-11.000 4.000-1,-14.000 1.000 0,-11.000 0.000 2,-14.000 0.000 1,-11.000 0.000 2,-11.000-2.000 2,-5.000-3.000 4,-7.000-3.000 5,-5.000-2.000 4,-8.000 0.000 3,-5.000 7.000 3,-7.000 6.000 2,-5.000 7.000 3,-3.000 4.000 4,4.000 3.000 4,3.000 3.000 4,3.000 4.000 4,1.000 5.000 6,1.000 10.000 8,-1.000 10.000 6,1.000 9.000 8,-3.000 9.000 2,-2.000 9.000-4,-3.000 10.000-4,-3.000 10.000-4,-6.000 4.000-5,-5.000 0.000-3,-7.000 0.000-6,-5.000 0.000-3,-9.000 0.000-6,-9.000 0.000-4,-10.000 0.000-5,-8.000 0.000-5,-6.000-2.000-6,1.000-3.000-6,-1.000-3.000-6,1.000-2.000-7,5.000-8.000-7,14.000-8.000-6,11.000-10.000-7,14.000-9.000-7,10.000-7.000-3,9.000-3.000 2,10.000-3.000 1,10.000-2.000 2</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0"/>
    </inkml:context>
    <inkml:brush xml:id="br0">
      <inkml:brushProperty name="width" value="0.0308453962206841" units="cm"/>
      <inkml:brushProperty name="height" value="0.0308453962206841" units="cm"/>
      <inkml:brushProperty name="color" value="#00bff3"/>
      <inkml:brushProperty name="ignorePressure" value="0"/>
    </inkml:brush>
  </inkml:definitions>
  <inkml:trace contextRef="#ctx0" brushRef="#br0">97450.000 29850.000 713,'29.000'81.000'7,"10.000"13.000"15,10.000 12.000 14,9.000 13.000 15,-2.000-7.000 3,-12.000-24.000-9,-13.000-26.000-10,-12.000-24.000-10,-4.000-7.000-13,7.000 13.000-20,6.000 12.000-19,7.000 13.000-19</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2"/>
    </inkml:context>
    <inkml:brush xml:id="br0">
      <inkml:brushProperty name="width" value="0.0424555949866772" units="cm"/>
      <inkml:brushProperty name="height" value="0.0424555949866772" units="cm"/>
      <inkml:brushProperty name="color" value="#00bff3"/>
      <inkml:brushProperty name="ignorePressure" value="0"/>
    </inkml:brush>
  </inkml:definitions>
  <inkml:trace contextRef="#ctx0" brushRef="#br0">40700.000 21750.000 518,'0.000'-93.000'1,"0.000"17.000"1,0.000 15.000 2,0.000 16.000 2,-4.000 15.000 9,-5.000 16.000 14,-7.000 15.000 15,-5.000 17.000 15,-19.000 28.000 2,-27.000 45.000-13,-28.000 43.000-11,-28.000 45.000-12,-10.000 16.000-9,9.000-9.000-5,10.000-10.000-4,10.000-8.000-5,8.000-18.000-3,10.000-25.000 0,10.000-25.000-1,9.000-25.000-1,20.000-35.000-4,31.000-43.000-7,32.000-44.000-8,31.000-43.000-8,26.000-29.000-2,22.000-12.000 1,22.000-13.000 1,23.000-12.000 2,5.000 1.000 3,-9.000 16.000 3,-10.000 15.000 3,-8.000 17.000 4,-11.000 19.000 6,-8.000 26.000 5,-10.000 24.000 7,-9.000 26.000 7,-13.000 18.000 5,-16.000 13.000 6,-15.000 12.000 6,-15.000 13.000 5,-11.000 10.000 2,-2.000 10.000-2,-3.000 10.000-1,-3.000 9.000-2,-2.000-1.000-2,0.000-8.000 0,0.000-10.000-2,0.000-9.000-1,6.000-13.000-4,13.000-16.000-8,12.000-15.000-8,13.000-15.000-8,10.000-18.000-3,10.000-19.000-1,10.000-18.000 1,9.000-19.000 0,7.000-12.000-4,7.000-2.000-9,6.000-3.000-10,7.000-3.000-8,-4.000 1.000-3,-12.000 6.000 5,-13.000 7.000 5,-12.000 6.000 4,-12.000 7.000 5,-8.000 10.000 5,-10.000 10.000 4,-9.000 9.000 5,-9.000 13.000 10,-5.000 20.000 19,-7.000 18.000 17,-5.000 20.000 17,-8.000 16.000 5,-5.000 16.000-10,-7.000 15.000-8,-5.000 17.000-10,-4.000 5.000-7,0.000-3.000-7,0.000-3.000-5,0.000-2.000-7,-2.000 0.000-5,-3.000 7.000-2,-3.000 6.000-4,-2.000 7.000-2,6.000-17.000-11,20.000-36.000-14,18.000-39.000-17,20.000-36.000-15,11.000-23.000-2,7.000-6.000 12,6.000-6.000 11,7.000-6.000 13,2.000-1.000 6,1.000 7.000 5,-1.000 6.000 4,1.000 7.000 4,-4.000 5.000 2,-6.000 7.000 2,-6.000 6.000 2,-6.000 7.000 0,-7.000 0.000-1,-6.000-2.000-6,-6.000-3.000-6,-6.000-3.000-6,-6.000-4.000 0,-2.000-3.000 5,-3.000-3.000 5,-3.000-2.000 6</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2"/>
    </inkml:context>
    <inkml:brush xml:id="br0">
      <inkml:brushProperty name="width" value="0.0458831675350666" units="cm"/>
      <inkml:brushProperty name="height" value="0.0458831675350666" units="cm"/>
      <inkml:brushProperty name="color" value="#00bff3"/>
      <inkml:brushProperty name="ignorePressure" value="0"/>
    </inkml:brush>
  </inkml:definitions>
  <inkml:trace contextRef="#ctx0" brushRef="#br0">42850.000 20800.000 479,'0.000'-91.000'3,"0.000"19.000"5,0.000 19.000 6,0.000 19.000 5,0.000 19.000 8,0.000 23.000 11,0.000 22.000 9,0.000 22.000 11,-2.000 18.000 1,-3.000 16.000-9,-3.000 15.000-8,-2.000 17.000-8,-5.000 17.000-6,-2.000 23.000-4,-3.000 22.000-3,-3.000 22.000-4,-4.000 19.000-4,-3.000 20.000-3,-3.000 18.000-4,-2.000 20.000-3,-3.000 2.000-5,1.000-12.000-6,-1.000-13.000-4,1.000-12.000-7,2.000-19.000-2,7.000-25.000-3,6.000-25.000-2,7.000-25.000-1,4.000-25.000-4,3.000-25.000-5,3.000-25.000-5,4.000-25.000-5,1.000-24.000-1,0.000-21.000 3,0.000-22.000 3,0.000-22.000 3,1.000-10.000 4,4.000 4.000 4,3.000 3.000 3,3.000 3.000 5</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3"/>
    </inkml:context>
    <inkml:brush xml:id="br0">
      <inkml:brushProperty name="width" value="0.033564630895853" units="cm"/>
      <inkml:brushProperty name="height" value="0.033564630895853" units="cm"/>
      <inkml:brushProperty name="color" value="#00bff3"/>
      <inkml:brushProperty name="ignorePressure" value="0"/>
    </inkml:brush>
  </inkml:definitions>
  <inkml:trace contextRef="#ctx0" brushRef="#br0">43000.000 22700.000 655,'46.000'-93.000'1,"-5.000"17.000"2,-7.000 15.000 2,-5.000 16.000 2,-8.000 21.000 7,-5.000 29.000 11,-7.000 28.000 13,-5.000 28.000 12,-9.000 17.000 1,-9.000 6.000-8,-10.000 7.000-9,-8.000 6.000-9,-4.000-5.000-7,3.000-16.000-4,3.000-15.000-3,4.000-15.000-5,10.000-18.000-9,19.000-19.000-14,19.000-18.000-14,19.000-19.000-13,10.000-12.000-5,4.000-2.000 2,3.000-3.000 4,3.000-3.000 2,1.000 1.000 5,1.000 6.000 6,-1.000 7.000 7,1.000 6.000 5,-9.000 10.000 6,-15.000 17.000 3,-15.000 15.000 3,-16.000 16.000 4,-16.000 10.000 2,-16.000 7.000 2,-15.000 6.000 2,-15.000 7.000 1,-9.000 0.000 2,1.000-2.000 0,-1.000-3.000 1,1.000-3.000 1,4.000-10.000-4,9.000-16.000-11,10.000-15.000-10,10.000-15.000-10</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8"/>
    </inkml:context>
    <inkml:brush xml:id="br0">
      <inkml:brushProperty name="width" value="0.0424473248422146" units="cm"/>
      <inkml:brushProperty name="height" value="0.0424473248422146" units="cm"/>
      <inkml:brushProperty name="color" value="#00bff3"/>
      <inkml:brushProperty name="ignorePressure" value="0"/>
    </inkml:brush>
  </inkml:definitions>
  <inkml:trace contextRef="#ctx0" brushRef="#br0">101250.000 2700.000 518,'-72.000'71.000'19,"6.000"-5.000"-2,7.000-7.000-2,6.000-5.000-2,4.000-4.000 2,4.000 0.000 4,3.000 0.000 6,3.000 0.000 5,4.000 3.000 3,7.000 6.000 1,6.000 7.000 1,7.000 6.000 2,4.000 4.000-1,3.000 4.000-3,3.000 3.000-2,4.000 3.000-2,10.000-4.000-5,19.000-8.000-6,19.000-10.000-6,19.000-9.000-7,16.000-10.000-4,17.000-9.000-3,15.000-10.000-5,16.000-8.000-3,7.000-8.000-7,1.000-2.000-12,-1.000-3.000-10,1.000-3.000-11,-7.000-6.000-5,-12.000-5.000 3,-13.000-7.000 2,-12.000-5.000 2,-15.000-3.000 3,-15.000 4.000 4,-15.000 3.000 4,-16.000 3.000 4</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3"/>
    </inkml:context>
    <inkml:brush xml:id="br0">
      <inkml:brushProperty name="width" value="0.0353946760296822" units="cm"/>
      <inkml:brushProperty name="height" value="0.0353946760296822" units="cm"/>
      <inkml:brushProperty name="color" value="#00bff3"/>
      <inkml:brushProperty name="ignorePressure" value="0"/>
    </inkml:brush>
  </inkml:definitions>
  <inkml:trace contextRef="#ctx0" brushRef="#br0">44650.000 22100.000 621,'25.000'-22.000'1,"0.000"6.000"2,0.000 7.000 2,0.000 6.000 3,0.000 3.000 4,0.000 0.000 10,0.000 0.000 9,0.000 0.000 9,1.000 0.000 4,4.000 0.000-1,3.000 0.000-2,3.000 0.000 0,1.000 6.000-6,1.000 13.000-9,-1.000 12.000-9,1.000 13.000-9,-3.000 7.000-7,-2.000 4.000-3,-3.000 3.000-3,-3.000 3.000-4,-2.000-4.000-13,0.000-8.000-21,0.000-10.000-23,0.000-9.000-21</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3"/>
    </inkml:context>
    <inkml:brush xml:id="br0">
      <inkml:brushProperty name="width" value="0.0431270785629749" units="cm"/>
      <inkml:brushProperty name="height" value="0.0431270785629749" units="cm"/>
      <inkml:brushProperty name="color" value="#00bff3"/>
      <inkml:brushProperty name="ignorePressure" value="0"/>
    </inkml:brush>
  </inkml:definitions>
  <inkml:trace contextRef="#ctx0" brushRef="#br0">45650.000 21600.000 510,'46.000'-65.000'27,"-5.000"23.000"9,-7.000 22.000 8,-5.000 22.000 7,-8.000 18.000 2,-5.000 16.000-6,-7.000 15.000-7,-5.000 17.000-4,-6.000 11.000-6,-3.000 10.000-1,-3.000 10.000-4,-2.000 9.000-2,-5.000 7.000-4,-2.000 7.000-4,-3.000 6.000-6,-3.000 7.000-4,-2.000-6.000-4,0.000-15.000-7,0.000-15.000-4,0.000-16.000-5,3.000-23.000-15,6.000-27.000-22,7.000-28.000-23,6.000-28.000-23</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3"/>
    </inkml:context>
    <inkml:brush xml:id="br0">
      <inkml:brushProperty name="width" value="0.0317346714437008" units="cm"/>
      <inkml:brushProperty name="height" value="0.0317346714437008" units="cm"/>
      <inkml:brushProperty name="color" value="#00bff3"/>
      <inkml:brushProperty name="ignorePressure" value="0"/>
    </inkml:brush>
  </inkml:definitions>
  <inkml:trace contextRef="#ctx0" brushRef="#br0">45650.000 22500.000 693,'25.000'-74.000'1,"0.000"4.000"4,0.000 3.000 4,0.000 3.000 2,1.000 6.000 5,4.000 9.000 5,3.000 10.000 6,3.000 10.000 5,1.000 5.000 2,1.000 4.000-4,-1.000 3.000-3,1.000 3.000-2,1.000 1.000-4,3.000 1.000-2,3.000-1.000-4,4.000 1.000-2,-1.000 1.000-13,-3.000 3.000-22,-3.000 3.000-24,-2.000 4.000-22</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4"/>
    </inkml:context>
    <inkml:brush xml:id="br0">
      <inkml:brushProperty name="width" value="0.0440364591777325" units="cm"/>
      <inkml:brushProperty name="height" value="0.0440364591777325" units="cm"/>
      <inkml:brushProperty name="color" value="#00bff3"/>
      <inkml:brushProperty name="ignorePressure" value="0"/>
    </inkml:brush>
  </inkml:definitions>
  <inkml:trace contextRef="#ctx0" brushRef="#br0">46500.000 21450.000 499,'0.000'-47.000'2,"0.000"6.000"5,0.000 7.000 5,0.000 6.000 4,0.000 12.000 7,0.000 19.000 8,0.000 19.000 10,0.000 19.000 8,-5.000 18.000 2,-9.000 19.000-3,-10.000 19.000-3,-8.000 19.000-4,-4.000 9.000-4,3.000 0.000-6,3.000 0.000-7,4.000 0.000-5,4.000-8.000-7,6.000-16.000-9,7.000-15.000-9,6.000-15.000-7,13.000-25.000-12,23.000-30.000-13,22.000-32.000-15,22.000-30.000-13,7.000-17.000-2,-6.000 1.000 9,-6.000-1.000 10,-6.000 1.000 9,-9.000 4.000 6,-8.000 9.000 6,-10.000 10.000 4,-9.000 10.000 5,-7.000 8.000 3,-3.000 10.000 4,-3.000 10.000 3,-2.000 9.000 4,-5.000 9.000 6,-2.000 9.000 9,-3.000 10.000 10,-3.000 10.000 9,-4.000 2.000 7,-3.000-3.000 7,-3.000-3.000 4,-2.000-2.000 7,8.000-12.000-5,22.000-19.000-13,22.000-18.000-14,23.000-19.000-14,8.000-7.000-8,-3.000 7.000-5,-3.000 6.000-5,-2.000 7.000-4,-5.000 8.000-2,-2.000 14.000-2,-3.000 11.000 0,-3.000 14.000-1,-6.000 10.000 4,-5.000 9.000 7,-7.000 10.000 9,-5.000 10.000 7,-8.000 0.000 7,-5.000-5.000 7,-7.000-7.000 7,-5.000-5.000 7,2.000-11.000 5,13.000-11.000 1,12.000-14.000 2,13.000-11.000 3,6.000-12.000-10,0.000-9.000-19,0.000-10.000-19,0.000-8.000-19,-5.000-6.000-10,-9.000 1.000 1,-10.000-1.000 1,-8.000 1.000 2,-9.000-3.000 2,-6.000-2.000 5,-6.000-3.000 4,-6.000-3.000 5,-7.000-2.000 2,-6.000 0.000 1,-6.000 0.000 2,-6.000 0.000 0,-6.000 1.000-1,-2.000 4.000-1,-3.000 3.000-3,-3.000 3.000-1,-4.000 9.000-4,-3.000 16.000-6,-3.000 15.000-6,-2.000 17.000-6,3.000 7.000-3,14.000 0.000-1,11.000 0.000-1,14.000 0.000 0</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5"/>
    </inkml:context>
    <inkml:brush xml:id="br0">
      <inkml:brushProperty name="width" value="0.0488902889192104" units="cm"/>
      <inkml:brushProperty name="height" value="0.0488902889192104" units="cm"/>
      <inkml:brushProperty name="color" value="#00bff3"/>
      <inkml:brushProperty name="ignorePressure" value="0"/>
    </inkml:brush>
  </inkml:definitions>
  <inkml:trace contextRef="#ctx0" brushRef="#br0">52000.000 21350.000 449,'-21.000'-5.000'9,"60.000"-9.000"15,60.000-10.000 17,59.000-8.000 17,26.000-4.000 2,-6.000 3.000-11,-6.000 3.000-11,-6.000 4.000-10,-13.000 4.000-11,-19.000 6.000-8,-18.000 7.000-8,-19.000 6.000-8,-16.000 3.000-8,-12.000 0.000-6,-13.000 0.000-6,-12.000 0.000-5,-18.000 6.000-5,-21.000 13.000 0,-22.000 12.000-2,-22.000 13.000-1,-18.000 9.000 2,-11.000 6.000 5,-14.000 7.000 4,-11.000 6.000 6,-7.000-1.000 4,0.000-5.000 4,0.000-7.000 5,0.000-5.000 5,0.000-4.000 4,0.000 0.000 3,0.000 0.000 5,0.000 0.000 3,9.000-5.000 4,19.000-9.000 2,19.000-10.000 4,19.000-8.000 3,18.000-9.000 2,19.000-6.000 1,19.000-6.000 2,19.000-6.000 2,7.000-2.000-4,-3.000 3.000-6,-3.000 3.000-7,-2.000 4.000-7,-9.000 4.000-3,-12.000 6.000-1,-13.000 7.000 0,-12.000 6.000 0,-13.000 10.000 0,-12.000 17.000 1,-13.000 15.000 0,-12.000 16.000 2,-5.000 7.000 2,3.000 1.000 2,3.000-1.000 2,4.000 1.000 2,2.000-4.000 2,4.000-6.000 2,3.000-6.000 0,3.000-6.000 1,4.000-7.000 0,7.000-6.000-1,6.000-6.000-2,7.000-6.000-1,11.000-12.000-3,20.000-15.000-6,18.000-15.000-6,20.000-16.000-5,10.000-16.000-6,3.000-16.000-3,3.000-15.000-5,4.000-15.000-5,1.000-11.000-2,0.000-2.000-1,0.000-3.000-1,0.000-3.000-1,-4.000-4.000 0,-5.000-3.000 1,-7.000-3.000 2,-5.000-2.000 2,-9.000-3.000 0,-9.000 1.000 0,-10.000-1.000-1,-8.000 1.000 1,-9.000 1.000 1,-6.000 3.000 6,-6.000 3.000 4,-6.000 4.000 5,-4.000 4.000 5,1.000 6.000 3,-1.000 7.000 5,1.000 6.000 3,1.000 6.000 1,3.000 6.000-4,3.000 7.000-3,4.000 6.000-5,8.000 13.000 13,17.000 23.000 27,15.000 22.000 27,16.000 22.000 28,9.000 16.000 6,3.000 14.000-16,3.000 11.000-15,4.000 14.000-14,2.000 13.000-13,4.000 16.000-6,3.000 15.000-7,3.000 17.000-8,-1.000 21.000-7,-2.000 28.000-9,-3.000 28.000-7,-3.000 29.000-8,-6.000 5.000-9,-5.000-15.000-9,-7.000-15.000-10,-5.000-16.000-9,-8.000-21.000-5,-5.000-24.000 1,-7.000-26.000 0,-5.000-24.000 1</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5"/>
    </inkml:context>
    <inkml:brush xml:id="br0">
      <inkml:brushProperty name="width" value="0.0466213636100292" units="cm"/>
      <inkml:brushProperty name="height" value="0.0466213636100292" units="cm"/>
      <inkml:brushProperty name="color" value="#00bff3"/>
      <inkml:brushProperty name="ignorePressure" value="0"/>
    </inkml:brush>
  </inkml:definitions>
  <inkml:trace contextRef="#ctx0" brushRef="#br0">55150.000 21550.000 471,'-140.000'76.000'69,"23.000"4.000"-5,22.000 3.000-4,22.000 3.000-4,7.000 9.000-4,-6.000 16.000-6,-6.000 15.000-5,-6.000 17.000-4,-9.000 7.000-6,-8.000 0.000-5,-10.000 0.000-6,-9.000 0.000-6,-4.000-8.000-5,4.000-16.000-5,3.000-15.000-7,3.000-15.000-6,6.000-18.000-6,9.000-19.000-8,10.000-18.000-8,10.000-19.000-7,10.000-19.000-10,13.000-19.000-12,12.000-18.000-10,13.000-19.000-12</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5"/>
    </inkml:context>
    <inkml:brush xml:id="br0">
      <inkml:brushProperty name="width" value="0.0293190609663725" units="cm"/>
      <inkml:brushProperty name="height" value="0.0293190609663725" units="cm"/>
      <inkml:brushProperty name="color" value="#00bff3"/>
      <inkml:brushProperty name="ignorePressure" value="0"/>
    </inkml:brush>
  </inkml:definitions>
  <inkml:trace contextRef="#ctx0" brushRef="#br0">53750.000 20300.000 750,'71.000'-69.000'24,"-5.000"13.000"-3,-7.000 12.000-3,-5.000 13.000-4,2.000 10.000 3,13.000 10.000 9,12.000 10.000 9,13.000 9.000 8,7.000 17.000-6,4.000 25.000-22,3.000 25.000-24,3.000 25.000-22,-7.000 3.000-14,-15.000-19.000-5,-15.000-18.000-4,-16.000-19.000-5</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6"/>
    </inkml:context>
    <inkml:brush xml:id="br0">
      <inkml:brushProperty name="width" value="0.0543382093310356" units="cm"/>
      <inkml:brushProperty name="height" value="0.0543382093310356" units="cm"/>
      <inkml:brushProperty name="color" value="#00bff3"/>
      <inkml:brushProperty name="ignorePressure" value="0"/>
    </inkml:brush>
  </inkml:definitions>
  <inkml:trace contextRef="#ctx0" brushRef="#br0">57900.000 21350.000 404,'-158.000'115.000'86,"34.000"-18.000"-16,35.000-19.000-14,35.000-18.000-14,8.000-3.000-9,-15.000 17.000-2,-15.000 15.000-2,-16.000 16.000-2,-8.000 9.000-3,0.000 3.000-5,0.000 3.000-3,0.000 4.000-5,6.000-7.000-2,13.000-16.000-2,12.000-15.000-1,13.000-15.000-2,23.000-26.000-9,34.000-34.000-14,35.000-35.000-16,35.000-33.000-16,21.000-29.000-4,9.000-22.000 5,10.000-22.000 5,10.000-21.000 6,-1.000 1.000 5,-9.000 25.000 6,-10.000 25.000 4,-8.000 25.000 6,-8.000 17.000 5,-2.000 9.000 5,-3.000 10.000 5,-3.000 10.000 5,-10.000 13.000 6,-16.000 19.000 6,-15.000 19.000 5,-15.000 19.000 6,-11.000 15.000 7,-2.000 13.000 7,-3.000 12.000 8,-3.000 13.000 6,-4.000 4.000 1,-3.000-3.000-6,-3.000-3.000-7,-2.000-2.000-7,-1.000-8.000-6,3.000-8.000-4,3.000-10.000-7,4.000-9.000-4,11.000-13.000-8,23.000-16.000-11,22.000-15.000-11,22.000-15.000-10,8.000-21.000-6,-2.000-25.000 0,-3.000-25.000-1,-3.000-25.000 0,-4.000-15.000 1,-3.000-2.000 2,-3.000-3.000 2,-2.000-3.000 2,-5.000 1.000 3,-2.000 6.000 5,-3.000 7.000 5,-3.000 6.000 6,-4.000 9.000 7,-3.000 13.000 13,-3.000 12.000 11,-2.000 13.000 12,-5.000 15.000 7,-2.000 19.000 4,-3.000 19.000 3,-3.000 19.000 4,-7.000 16.000-3,-9.000 17.000-11,-10.000 15.000-9,-8.000 16.000-12,-12.000 13.000-6,-12.000 14.000-5,-13.000 11.000-3,-12.000 14.000-6,-5.000 2.000-2,3.000-6.000-3,3.000-6.000-1,4.000-6.000-2,4.000-13.000-5,6.000-19.000-6,7.000-18.000-7,6.000-19.000-6,15.000-33.000-6,26.000-47.000-3,24.000-47.000-4,26.000-46.000-5,15.000-18.000 3,6.000 13.000 8,7.000 12.000 9,6.000 13.000 8,3.000 12.000 6,0.000 13.000 3,0.000 12.000 3,0.000 13.000 3,-7.000 10.000 2,-11.000 10.000 2,-14.000 10.000 1,-11.000 9.000 1,-11.000 6.000 0,-5.000 3.000-2,-7.000 3.000 0,-5.000 4.000-2,-11.000 1.000-3,-11.000 0.000-5,-14.000 0.000-4,-11.000 0.000-4</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6"/>
    </inkml:context>
    <inkml:brush xml:id="br0">
      <inkml:brushProperty name="width" value="0.05724161490798" units="cm"/>
      <inkml:brushProperty name="height" value="0.05724161490798" units="cm"/>
      <inkml:brushProperty name="color" value="#00bff3"/>
      <inkml:brushProperty name="ignorePressure" value="0"/>
    </inkml:brush>
  </inkml:definitions>
  <inkml:trace contextRef="#ctx0" brushRef="#br0">60000.000 20400.000 384,'0.000'-69.000'0,"0.000"13.000"0,0.000 12.000 0,0.000 13.000 0,0.000 6.000 5,0.000 0.000 9,0.000 0.000 10,0.000 0.000 9,0.000 10.000 9,0.000 23.000 6,0.000 22.000 7,0.000 22.000 7,0.000 21.000-2,0.000 22.000-8,0.000 22.000-9,0.000 23.000-9,-5.000 17.000-6,-9.000 17.000-5,-10.000 15.000-4,-8.000 16.000-4,-8.000 20.000-3,-2.000 25.000 0,-3.000 25.000 0,-3.000 25.000-2,-6.000 12.000-1,-5.000 1.000-5,-7.000-1.000-5,-5.000 1.000-4,-3.000-1.000-9,4.000 1.000-14,3.000-1.000-14,3.000 1.000-14,9.000-29.000-4,16.000-56.000 4,15.000-56.000 4,17.000-56.000 5</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6"/>
    </inkml:context>
    <inkml:brush xml:id="br0">
      <inkml:brushProperty name="width" value="0.0359918437898159" units="cm"/>
      <inkml:brushProperty name="height" value="0.0359918437898159" units="cm"/>
      <inkml:brushProperty name="color" value="#00bff3"/>
      <inkml:brushProperty name="ignorePressure" value="0"/>
    </inkml:brush>
  </inkml:definitions>
  <inkml:trace contextRef="#ctx0" brushRef="#br0">60800.000 21900.000 611,'46.000'-46.000'0,"-5.000"10.000"0,-7.000 10.000 0,-5.000 9.000 0,-4.000 10.000 10,0.000 14.000 20,0.000 11.000 20,0.000 14.000 21,-5.000 13.000 2,-9.000 16.000-15,-10.000 15.000-15,-8.000 17.000-15,-6.000 3.000-12,1.000-5.000-11,-1.000-7.000-10,1.000-5.000-10,8.000-9.000-6,20.000-9.000-2,18.000-10.000-2,20.000-8.000-1,10.000-11.000 0,3.000-8.000 2,3.000-10.000 1,4.000-9.000 3,1.000-2.000 6,0.000 6.000 12,0.000 7.000 13,0.000 6.000 12,-7.000 7.000 6,-11.000 10.000-1,-14.000 10.000 0,-11.000 9.000 0,-22.000 9.000-3,-27.000 9.000-5,-28.000 10.000-4,-28.000 10.000-4,-26.000 8.000-6,-21.000 10.000-3,-22.000 10.000-6,-22.000 9.000-4,3.000-7.000-1,28.000-21.000 2,28.000-22.000 2,29.000-22.000 3,15.000-13.000-12,3.000-3.000-25,3.000-3.000-25,4.000-2.000-26</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4"/>
    </inkml:context>
    <inkml:brush xml:id="br0">
      <inkml:brushProperty name="width" value="0.0336043797433376" units="cm"/>
      <inkml:brushProperty name="height" value="0.0336043797433376" units="cm"/>
      <inkml:brushProperty name="color" value="#00bff3"/>
      <inkml:brushProperty name="ignorePressure" value="0"/>
    </inkml:brush>
  </inkml:definitions>
  <inkml:trace contextRef="#ctx0" brushRef="#br0">44300.000 21800.000 654,'-72.000'21.000'0,"6.000"-5.000"0,7.000-7.000 0,6.000-5.000 0,15.000-3.000 9,26.000 4.000 16,24.000 3.000 17,26.000 3.000 18,29.000-7.000 2,34.000-15.000-11,35.000-15.000-12,35.000-16.000-11,18.000-8.000-10,3.000 0.000-8,3.000 0.000-9,4.000 0.000-7,-3.000 1.000-6,-5.000 4.000 0,-7.000 3.000-2,-5.000 3.000 0,-15.000 6.000-5,-22.000 9.000-10,-22.000 10.000-11,-21.000 10.000-9</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8"/>
    </inkml:context>
    <inkml:brush xml:id="br0">
      <inkml:brushProperty name="width" value="0.0521953105926514" units="cm"/>
      <inkml:brushProperty name="height" value="0.0521953105926514" units="cm"/>
      <inkml:brushProperty name="color" value="#00bff3"/>
      <inkml:brushProperty name="ignorePressure" value="0"/>
    </inkml:brush>
  </inkml:definitions>
  <inkml:trace contextRef="#ctx0" brushRef="#br0">101950.000 2550.000 421,'-69.000'0.000'1,"13.000"0.000"3,12.000 0.000 2,13.000 0.000 3,6.000 1.000 6,0.000 4.000 7,0.000 3.000 10,0.000 3.000 7,0.000 12.000 5,0.000 22.000 1,0.000 22.000 0,0.000 23.000 0,-4.000 16.000 0,-5.000 13.000-3,-7.000 12.000-3,-5.000 13.000-1,-4.000 7.000-5,0.000 4.000-6,0.000 3.000-6,0.000 3.000-5,3.000 4.000-7,6.000 7.000-7,7.000 6.000-9,6.000 7.000-6,6.000 0.000-9,6.000-2.000-11,7.000-3.000-8,6.000-3.000-11,3.000-18.000-3,0.000-31.000 4,0.000-31.000 2,0.000-31.000 4,-2.000-16.000 1,-3.000 0.000-1,-3.000 0.000 1,-2.000 0.000-1</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7"/>
    </inkml:context>
    <inkml:brush xml:id="br0">
      <inkml:brushProperty name="width" value="0.0421944819390774" units="cm"/>
      <inkml:brushProperty name="height" value="0.0421944819390774" units="cm"/>
      <inkml:brushProperty name="color" value="#00bff3"/>
      <inkml:brushProperty name="ignorePressure" value="0"/>
    </inkml:brush>
  </inkml:definitions>
  <inkml:trace contextRef="#ctx0" brushRef="#br0">45400.000 37350.000 521,'-135.000'250.000'34,"32.000"-50.000"2,31.000-50.000 3,32.000-50.000 2,16.000-24.000 0,4.000 4.000 0,3.000 3.000-2,3.000 3.000 0,3.000-1.000-3,3.000-2.000-5,3.000-3.000-3,4.000-3.000-5,7.000-13.000-3,13.000-22.000-6,12.000-22.000-3,13.000-21.000-5,10.000-24.000-7,10.000-25.000-7,10.000-25.000-7,9.000-25.000-9,1.000-13.000-2,-6.000 1.000-1,-6.000-1.000 2,-6.000 1.000 1,-12.000 5.000 1,-15.000 14.000 4,-15.000 11.000 4,-16.000 14.000 4,-12.000 10.000 3,-5.000 9.000 2,-7.000 10.000 2,-5.000 10.000 3,-8.000 7.000 1,-5.000 6.000 2,-7.000 7.000 0,-5.000 6.000 2,-3.000 6.000-2,4.000 6.000-8,3.000 7.000-6,3.000 6.000-7,6.000 3.000-8,9.000 0.000-10,10.000 0.000-8,10.000 0.000-10</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7"/>
    </inkml:context>
    <inkml:brush xml:id="br0">
      <inkml:brushProperty name="width" value="0.0362178087234497" units="cm"/>
      <inkml:brushProperty name="height" value="0.0362178087234497" units="cm"/>
      <inkml:brushProperty name="color" value="#00bff3"/>
      <inkml:brushProperty name="ignorePressure" value="0"/>
    </inkml:brush>
  </inkml:definitions>
  <inkml:trace contextRef="#ctx0" brushRef="#br0">46500.000 38050.000 607,'28.000'48.000'130,"6.000"-3.000"-27,7.000-3.000-29,6.000-2.000-26,6.000-5.000-22,6.000-2.000-14,7.000-3.000-15,6.000-3.000-14,-4.000-4.000-15,-11.000-3.000-19,-14.000-3.000-17,-11.000-2.000-18</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7"/>
    </inkml:context>
    <inkml:brush xml:id="br0">
      <inkml:brushProperty name="width" value="0.0518916547298431" units="cm"/>
      <inkml:brushProperty name="height" value="0.0518916547298431" units="cm"/>
      <inkml:brushProperty name="color" value="#00bff3"/>
      <inkml:brushProperty name="ignorePressure" value="0"/>
    </inkml:brush>
  </inkml:definitions>
  <inkml:trace contextRef="#ctx0" brushRef="#br0">48150.000 36350.000 423,'-25.000'-11.000'14,"0.000"28.000"25,0.000 28.000 26,0.000 29.000 26,1.000 19.000 6,4.000 14.000-16,3.000 11.000-15,3.000 14.000-16,1.000 18.000-13,1.000 25.000-13,-1.000 25.000-11,1.000 25.000-14,-3.000 37.000-9,-2.000 51.000-11,-3.000 49.000-8,-3.000 51.000-10,-1.000-21.000-2,4.000-91.000 3,3.000-90.000 5,3.000-90.000 3,3.000-45.000-4,3.000 4.000-12,3.000 3.000-12,4.000 3.000-12</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8"/>
    </inkml:context>
    <inkml:brush xml:id="br0">
      <inkml:brushProperty name="width" value="0.0445159673690796" units="cm"/>
      <inkml:brushProperty name="height" value="0.0445159673690796" units="cm"/>
      <inkml:brushProperty name="color" value="#00bff3"/>
      <inkml:brushProperty name="ignorePressure" value="0"/>
    </inkml:brush>
  </inkml:definitions>
  <inkml:trace contextRef="#ctx0" brushRef="#br0">50050.000 37750.000 494,'-91.000'0.000'0,"19.000"0.000"0,19.000 0.000 0,19.000 0.000 0,15.000 0.000 9,13.000 0.000 20,12.000 0.000 18,13.000 0.000 20,23.000-4.000 5,34.000-5.000-9,35.000-7.000-8,35.000-5.000-9,21.000-6.000-8,9.000-3.000-7,10.000-3.000-8,10.000-2.000-8,-3.000 0.000-7,-11.000 7.000-5,-14.000 6.000-7,-11.000 7.000-6,-18.000 7.000-5,-22.000 9.000-6,-22.000 10.000-5,-21.000 10.000-5,-18.000 5.000-5,-12.000 4.000-5,-13.000 3.000-5,-12.000 3.000-4,-13.000-1.000-2,-12.000-2.000 1,-13.000-3.000 2,-12.000-3.000 0</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8"/>
    </inkml:context>
    <inkml:brush xml:id="br0">
      <inkml:brushProperty name="width" value="0.0448592975735664" units="cm"/>
      <inkml:brushProperty name="height" value="0.0448592975735664" units="cm"/>
      <inkml:brushProperty name="color" value="#00bff3"/>
      <inkml:brushProperty name="ignorePressure" value="0"/>
    </inkml:brush>
  </inkml:definitions>
  <inkml:trace contextRef="#ctx0" brushRef="#br0">51200.000 36700.000 490,'-68.000'-49.000'6,"17.000"4.000"14,15.000 3.000 12,16.000 3.000 13,9.000 18.000 8,3.000 35.000 4,3.000 35.000 3,4.000 34.000 3,-1.000 27.000-5,-3.000 23.000-12,-3.000 22.000-13,-2.000 22.000-13,-6.000 18.000-9,-6.000 16.000-5,-6.000 15.000-7,-6.000 17.000-6,-2.000 3.000-6,3.000-5.000-7,3.000-7.000-7,4.000-5.000-7,4.000-23.000-4,6.000-37.000 2,7.000-38.000-1,6.000-37.000 1,3.000-24.000-3,0.000-9.000-6,0.000-10.000-7,0.000-8.000-7</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9"/>
    </inkml:context>
    <inkml:brush xml:id="br0">
      <inkml:brushProperty name="width" value="0.0449557080864906" units="cm"/>
      <inkml:brushProperty name="height" value="0.0449557080864906" units="cm"/>
      <inkml:brushProperty name="color" value="#00bff3"/>
      <inkml:brushProperty name="ignorePressure" value="0"/>
    </inkml:brush>
  </inkml:definitions>
  <inkml:trace contextRef="#ctx0" brushRef="#br0">53500.000 37750.000 489,'-43.000'-15.000'12,"17.000"23.000"23,15.000 22.000 23,16.000 22.000 24,4.000 15.000 2,-6.000 9.000-16,-6.000 10.000-18,-6.000 10.000-17,-4.000 0.000-11,1.000-5.000-2,-1.000-7.000-4,1.000-5.000-3,2.000-19.000-3,7.000-27.000-4,6.000-28.000-5,7.000-28.000-3,-1.000-15.000-6,-6.000 1.000-6,-6.000-1.000-6,-6.000 1.000-7,-1.000-1.000-5,7.000 1.000-2,6.000-1.000-3,7.000 1.000-3</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09"/>
    </inkml:context>
    <inkml:brush xml:id="br0">
      <inkml:brushProperty name="width" value="0.0490393824875355" units="cm"/>
      <inkml:brushProperty name="height" value="0.0490393824875355" units="cm"/>
      <inkml:brushProperty name="color" value="#00bff3"/>
      <inkml:brushProperty name="ignorePressure" value="0"/>
    </inkml:brush>
  </inkml:definitions>
  <inkml:trace contextRef="#ctx0" brushRef="#br0">52950.000 36750.000 448,'32.000'-43.000'10,"17.000"17.000"19,15.000 15.000 21,16.000 16.000 18,1.000 9.000 5,-12.000 3.000-12,-13.000 3.000-12,-12.000 4.000-11,-7.000 5.000-9,1.000 10.000-2,-1.000 10.000-4,1.000 9.000-4,-4.000 6.000-1,-6.000 3.000-3,-6.000 3.000 0,-6.000 4.000-2,-10.000 4.000-4,-12.000 6.000-4,-13.000 7.000-5,-12.000 6.000-4,-15.000 9.000-4,-15.000 13.000-1,-15.000 12.000-2,-16.000 13.000 0,-5.000 1.000-2,6.000-9.000-1,7.000-10.000-1,6.000-8.000-2,1.000-8.000 2,-3.000-2.000 3,-3.000-3.000 3,-2.000-3.000 3,20.000-18.000 2,48.000-31.000 2,47.000-31.000 1,47.000-31.000 1,29.000-23.000-1,13.000-11.000-6,12.000-14.000-4,13.000-11.000-5,2.000-4.000-2,-5.000 6.000 1,-7.000 7.000 0,-5.000 6.000 1,-8.000 7.000-4,-5.000 10.000-6,-7.000 10.000-8,-5.000 9.000-7,-14.000 6.000-3,-18.000 3.000 2,-19.000 3.000 1,-18.000 4.000 1</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0"/>
    </inkml:context>
    <inkml:brush xml:id="br0">
      <inkml:brushProperty name="width" value="0.0494003780186176" units="cm"/>
      <inkml:brushProperty name="height" value="0.0494003780186176" units="cm"/>
      <inkml:brushProperty name="color" value="#00bff3"/>
      <inkml:brushProperty name="ignorePressure" value="0"/>
    </inkml:brush>
  </inkml:definitions>
  <inkml:trace contextRef="#ctx0" brushRef="#br0">55600.000 37200.000 445,'-24.000'-49.000'4,"4.000"4.000"9,3.000 3.000 8,3.000 3.000 8,-5.000 7.000 7,-12.000 14.000 3,-13.000 11.000 6,-12.000 14.000 3,-10.000 16.000-1,-6.000 22.000-6,-6.000 22.000-8,-6.000 23.000-6,-1.000 13.000-4,7.000 6.000-1,6.000 7.000-3,7.000 6.000 0,5.000 4.000-3,7.000 4.000-2,6.000 3.000-3,7.000 3.000-2,5.000-7.000-2,7.000-15.000 2,6.000-15.000 0,7.000-16.000 2,21.000-26.000-8,38.000-33.000-16,37.000-35.000-15,38.000-34.000-16,12.000-24.000-6,-12.000-12.000 0,-13.000-13.000 1,-12.000-12.000 1,-10.000-4.000 4,-6.000 7.000 4,-6.000 6.000 7,-6.000 7.000 4,-12.000 7.000 5,-15.000 9.000 4,-15.000 10.000 4,-16.000 10.000 4,-12.000 11.000 12,-5.000 17.000 22,-7.000 15.000 20,-5.000 16.000 21,-3.000 13.000 6,4.000 14.000-8,3.000 11.000-9,3.000 14.000-8,4.000 8.000-8,7.000 7.000-7,6.000 6.000-6,7.000 7.000-7,4.000 5.000-6,3.000 7.000-5,3.000 6.000-6,4.000 7.000-6,1.000 2.000-7,0.000 1.000-11,0.000-1.000-9,0.000 1.000-11,-2.000-10.000-4,-3.000-19.000 1,-3.000-18.000 1,-2.000-19.000 1,-3.000-12.000 0,1.000-2.000 1,-1.000-3.000 0,1.000-3.000-1</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0"/>
    </inkml:context>
    <inkml:brush xml:id="br0">
      <inkml:brushProperty name="width" value="0.0433814078569412" units="cm"/>
      <inkml:brushProperty name="height" value="0.0433814078569412" units="cm"/>
      <inkml:brushProperty name="color" value="#00bff3"/>
      <inkml:brushProperty name="ignorePressure" value="0"/>
    </inkml:brush>
  </inkml:definitions>
  <inkml:trace contextRef="#ctx0" brushRef="#br0">56350.000 37650.000 507,'-30.000'0.000'11,"41.000"0.000"24,40.000 0.000 22,42.000 0.000 23,10.000 0.000 4,-19.000 0.000-17,-18.000 0.000-16,-19.000 0.000-16,3.000 0.000-11,25.000 0.000-4,25.000 0.000-6,25.000 0.000-3,9.000 1.000-7,-6.000 4.000-9,-6.000 3.000-8,-6.000 3.000-8,-9.000 1.000-8,-8.000 1.000-8,-10.000-1.000-7,-9.000 1.000-9,-12.000-3.000-4,-11.000-2.000 0,-14.000-3.000-2,-11.000-3.000-1</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1"/>
    </inkml:context>
    <inkml:brush xml:id="br0">
      <inkml:brushProperty name="width" value="0.0332024544477463" units="cm"/>
      <inkml:brushProperty name="height" value="0.0332024544477463" units="cm"/>
      <inkml:brushProperty name="color" value="#00bff3"/>
      <inkml:brushProperty name="ignorePressure" value="0"/>
    </inkml:brush>
  </inkml:definitions>
  <inkml:trace contextRef="#ctx0" brushRef="#br0">57550.000 36700.000 662,'-22.000'-47.000'0,"6.000"6.000"0,7.000 7.000 0,6.000 6.000 0,1.000 1.000 8,-3.000-3.000 17,-3.000-3.000 17,-2.000-2.000 16,-1.000 6.000 4,3.000 20.000-10,3.000 18.000-8,4.000 20.000-10,-1.000 6.000-21,-3.000-2.000-36,-3.000-3.000-34,-2.000-3.000-34</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9"/>
    </inkml:context>
    <inkml:brush xml:id="br0">
      <inkml:brushProperty name="width" value="0.0366801805794239" units="cm"/>
      <inkml:brushProperty name="height" value="0.0366801805794239" units="cm"/>
      <inkml:brushProperty name="color" value="#00bff3"/>
      <inkml:brushProperty name="ignorePressure" value="0"/>
    </inkml:brush>
  </inkml:definitions>
  <inkml:trace contextRef="#ctx0" brushRef="#br0">95400.000 7550.000 599,'214.000'-46.000'108,"-22.000"10.000"-19,-22.000 10.000-21,-21.000 9.000-20,-1.000 4.000-13,22.000 1.000-9,22.000-1.000-9,23.000 1.000-8,-6.000 1.000-9,-31.000 3.000-10,-31.000 3.000-11,-31.000 4.000-11</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1"/>
    </inkml:context>
    <inkml:brush xml:id="br0">
      <inkml:brushProperty name="width" value="0.0589111372828484" units="cm"/>
      <inkml:brushProperty name="height" value="0.0589111372828484" units="cm"/>
      <inkml:brushProperty name="color" value="#00bff3"/>
      <inkml:brushProperty name="ignorePressure" value="0"/>
    </inkml:brush>
  </inkml:definitions>
  <inkml:trace contextRef="#ctx0" brushRef="#br0">58650.000 36300.000 373,'-8.000'-55.000'13,"-16.000"41.000"27,-15.000 40.000 27,-15.000 42.000 26,-15.000 24.000 5,-12.000 9.000-18,-13.000 10.000-19,-12.000 10.000-17,-10.000 5.000-12,-6.000 4.000-6,-6.000 3.000-5,-6.000 3.000-6,1.000 1.000-3,9.000 1.000-2,10.000-1.000-2,10.000 1.000-1,2.000 8.000-10,-3.000 20.000-15,-3.000 18.000-17,-2.000 20.000-16,10.000-9.000-9,25.000-34.000-1,25.000-35.000-2,25.000-33.000-1</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1"/>
    </inkml:context>
    <inkml:brush xml:id="br0">
      <inkml:brushProperty name="width" value="0.0620383843779564" units="cm"/>
      <inkml:brushProperty name="height" value="0.0620383843779564" units="cm"/>
      <inkml:brushProperty name="color" value="#00bff3"/>
      <inkml:brushProperty name="ignorePressure" value="0"/>
    </inkml:brush>
  </inkml:definitions>
  <inkml:trace contextRef="#ctx0" brushRef="#br0">56400.000 37250.000 354,'-44.000'-113.000'45,"13.000"26.000"-7,12.000 24.000-8,13.000 26.000-7,9.000 13.000 3,6.000 4.000 11,7.000 3.000 12,6.000 3.000 12,9.000 6.000 3,13.000 9.000-10,12.000 10.000-8,13.000 10.000-8,12.000 10.000-6,13.000 13.000-5,12.000 12.000-4,13.000 13.000-3,7.000 10.000-6,4.000 10.000-3,3.000 10.000-5,3.000 9.000-5,1.000 9.000-7,1.000 9.000-11,-1.000 10.000-12,1.000 10.000-10,-10.000-6.000-8,-19.000-18.000 0,-18.000-19.000-2,-19.000-18.000-1,-15.000-15.000-3,-8.000-9.000-4,-10.000-10.000-6,-9.000-8.000-3</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2"/>
    </inkml:context>
    <inkml:brush xml:id="br0">
      <inkml:brushProperty name="width" value="0.0561332143843174" units="cm"/>
      <inkml:brushProperty name="height" value="0.0561332143843174" units="cm"/>
      <inkml:brushProperty name="color" value="#00bff3"/>
      <inkml:brushProperty name="ignorePressure" value="0"/>
    </inkml:brush>
  </inkml:definitions>
  <inkml:trace contextRef="#ctx0" brushRef="#br0">59900.000 36550.000 391,'-2.000'-46.000'2,"-3.000"10.000"3,-3.000 10.000 3,-2.000 9.000 4,-3.000 12.000 12,1.000 16.000 23,-1.000 15.000 22,1.000 17.000 22,-3.000 19.000 3,-2.000 26.000-18,-3.000 24.000-17,-3.000 26.000-17,-6.000 16.000-12,-5.000 10.000-7,-7.000 10.000-8,-5.000 9.000-6,-3.000 13.000-6,4.000 20.000-9,3.000 18.000-6,3.000 20.000-7,4.000-6.000-9,7.000-28.000-11,6.000-28.000-10,7.000-27.000-11,5.000-30.000-6,7.000-27.000-1,6.000-28.000-3,7.000-28.000-1</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2"/>
    </inkml:context>
    <inkml:brush xml:id="br0">
      <inkml:brushProperty name="width" value="0.0532906986773014" units="cm"/>
      <inkml:brushProperty name="height" value="0.0532906986773014" units="cm"/>
      <inkml:brushProperty name="color" value="#00bff3"/>
      <inkml:brushProperty name="ignorePressure" value="0"/>
    </inkml:brush>
  </inkml:definitions>
  <inkml:trace contextRef="#ctx0" brushRef="#br0">60700.000 37300.000 412,'-27.000'-77.000'100,"-3.000"47.000"-10,-3.000 47.000-11,-2.000 48.000-9,-3.000 25.000-10,1.000 7.000-10,-1.000 6.000-10,1.000 7.000-11,2.000 2.000-7,7.000 1.000-4,6.000-1.000-6,7.000 1.000-4,5.000-3.000-3,7.000-2.000-2,6.000-3.000-2,7.000-3.000-1,8.000-15.000-3,14.000-24.000-6,11.000-26.000-4,14.000-24.000-6,11.000-28.000-4,14.000-27.000-6,11.000-28.000-6,14.000-28.000-5,0.000-17.000-1,-8.000-2.000 3,-10.000-3.000 4,-9.000-3.000 4,-12.000 1.000 3,-11.000 6.000 4,-14.000 7.000 4,-11.000 6.000 4,-12.000 9.000 4,-9.000 13.000 2,-10.000 12.000 3,-8.000 13.000 3,-14.000 7.000 1,-15.000 4.000 1,-15.000 3.000 1,-16.000 3.000 0,-10.000 6.000 1,-3.000 9.000-1,-3.000 10.000 0,-2.000 10.000 0,5.000 4.000-1,16.000 0.000 1,15.000 0.000 0,17.000 0.000 1</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3"/>
    </inkml:context>
    <inkml:brush xml:id="br0">
      <inkml:brushProperty name="width" value="0.053403377532959" units="cm"/>
      <inkml:brushProperty name="height" value="0.053403377532959" units="cm"/>
      <inkml:brushProperty name="color" value="#00bff3"/>
      <inkml:brushProperty name="ignorePressure" value="0"/>
    </inkml:brush>
  </inkml:definitions>
  <inkml:trace contextRef="#ctx0" brushRef="#br0">62250.000 35550.000 411,'4.000'56.000'135,"10.000"13.000"-25,10.000 12.000-24,9.000 13.000-24,4.000 4.000-17,1.000-3.000-7,-1.000-3.000-9,1.000-2.000-9,-3.000-5.000-4,-2.000-2.000-3,-3.000-3.000-3,-3.000-3.000-1,-6.000-4.000-2,-5.000-3.000-2,-7.000-3.000-3,-5.000-2.000 0,-8.000-3.000-5,-5.000 1.000-7,-7.000-1.000-5,-5.000 1.000-7,-11.000-3.000-4,-11.000-2.000-4,-14.000-3.000-3,-11.000-3.000-4,-11.000-4.000-2,-5.000-3.000 0,-7.000-3.000-1,-5.000-2.000 1,0.000-8.000 1,10.000-8.000 3,10.000-10.000 4,9.000-9.000 3,9.000-5.000 1,9.000 0.000-3,10.000 0.000-1,10.000 0.000-2</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3"/>
    </inkml:context>
    <inkml:brush xml:id="br0">
      <inkml:brushProperty name="width" value="0.0307618137449026" units="cm"/>
      <inkml:brushProperty name="height" value="0.0307618137449026" units="cm"/>
      <inkml:brushProperty name="color" value="#00bff3"/>
      <inkml:brushProperty name="ignorePressure" value="0"/>
    </inkml:brush>
  </inkml:definitions>
  <inkml:trace contextRef="#ctx0" brushRef="#br0">62500.000 35550.000 715,'54.000'-2.000'7,"10.000"-3.000"15,10.000-3.000 16,9.000-2.000 14,-2.000-1.000 2,-12.000 3.000-10,-13.000 3.000-10,-12.000 4.000-11,-2.000 2.000-12,9.000 4.000-15,10.000 3.000-15,10.000 3.000-14,-1.000 1.000-11,-9.000 1.000-6,-10.000-1.000-5,-8.000 1.000-6</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8"/>
    </inkml:context>
    <inkml:brush xml:id="br0">
      <inkml:brushProperty name="width" value="0.0433978997170925" units="cm"/>
      <inkml:brushProperty name="height" value="0.0433978997170925" units="cm"/>
      <inkml:brushProperty name="color" value="#f2395b"/>
      <inkml:brushProperty name="ignorePressure" value="0"/>
    </inkml:brush>
  </inkml:definitions>
  <inkml:trace contextRef="#ctx0" brushRef="#br0">38600.000 44800.000 506,'-246.000'51.000'95,"60.000"4.000"-21,60.000 3.000-21,59.000 3.000-21,31.000 18.000-11,3.000 35.000-1,3.000 35.000-1,4.000 34.000-2,4.000 2.000-2,6.000-27.000-4,7.000-28.000-4,6.000-28.000-5,6.000-10.000-1,6.000 9.000 0,7.000 10.000 0,6.000 10.000 0,1.000 2.000 0,-3.000-3.000 2,-3.000-3.000 0,-2.000-2.000 1,-3.000-6.000 1,1.000-6.000 1,-1.000-6.000 2,1.000-6.000 1,-1.000-10.000 0,1.000-12.000 0,-1.000-13.000-1,1.000-12.000-1,-3.000-1.000 0,-2.000 14.000-1,-3.000 11.000 0,-3.000 14.000-1,-6.000 5.000 0,-5.000 1.000 1,-7.000-1.000 0,-5.000 1.000 0,-8.000 1.000-2,-5.000 3.000-3,-7.000 3.000-6,-5.000 4.000-3,-11.000 7.000-4,-11.000 13.000-3,-14.000 12.000-3,-11.000 13.000-4,-9.000 2.000-3,-3.000-5.000-6,-3.000-7.000-6,-2.000-5.000-5,0.000-12.000-2,7.000-16.000 0,6.000-15.000-1,7.000-15.000 1,10.000-15.000 3,16.000-12.000 6,15.000-13.000 6,17.000-12.000 6,7.000-7.000 4,0.000 1.000 3,0.000-1.000 1,0.000 1.000 3</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8"/>
    </inkml:context>
    <inkml:brush xml:id="br0">
      <inkml:brushProperty name="width" value="0.0461161695420742" units="cm"/>
      <inkml:brushProperty name="height" value="0.0461161695420742" units="cm"/>
      <inkml:brushProperty name="color" value="#f2395b"/>
      <inkml:brushProperty name="ignorePressure" value="0"/>
    </inkml:brush>
  </inkml:definitions>
  <inkml:trace contextRef="#ctx0" brushRef="#br0">36700.000 49850.000 477,'25.000'29.000'37,"0.000"10.000"-7,0.000 10.000-8,0.000 9.000-8,-2.000 7.000 1,-3.000 7.000 10,-3.000 6.000 10,-2.000 7.000 9,-3.000 8.000 3,1.000 14.000-7,-1.000 11.000-5,1.000 14.000-5,-3.000 19.000-5,-2.000 29.000-3,-3.000 28.000-4,-3.000 28.000-2,-2.000 15.000-3,0.000 4.000-1,0.000 3.000-2,0.000 3.000 0,0.000-4.000-2,0.000-8.000-2,0.000-10.000-1,0.000-9.000-1,0.000-16.000-6,0.000-22.000-8,0.000-22.000-9,0.000-21.000-9,-2.000-3.000-6,-3.000 20.000-5,-3.000 18.000-4,-2.000 20.000-5,-3.000-8.000 1,1.000-30.000 9,-1.000-32.000 7,1.000-30.000 8,-1.000-23.000 0,1.000-12.000-7,-1.000-13.000-7,1.000-12.000-7</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9"/>
    </inkml:context>
    <inkml:brush xml:id="br0">
      <inkml:brushProperty name="width" value="0.0417295210063457" units="cm"/>
      <inkml:brushProperty name="height" value="0.0417295210063457" units="cm"/>
      <inkml:brushProperty name="color" value="#f2395b"/>
      <inkml:brushProperty name="ignorePressure" value="0"/>
    </inkml:brush>
  </inkml:definitions>
  <inkml:trace contextRef="#ctx0" brushRef="#br0">41650.000 44950.000 527,'-24.000'-19.000'91,"4.000"13.000"-21,3.000 12.000-23,3.000 13.000-21,-2.000 13.000-11,-6.000 17.000 1,-6.000 15.000 1,-6.000 16.000 2,-6.000 10.000-1,-2.000 7.000 0,-3.000 6.000-1,-3.000 7.000-1,1.000-1.000 0,6.000-6.000 1,7.000-6.000-1,6.000-6.000 1,15.000-13.000-1,26.000-19.000-5,24.000-18.000-4,26.000-19.000-5,18.000-24.000-5,13.000-28.000-8,12.000-28.000-9,13.000-27.000-7,2.000-17.000-4,-5.000-3.000 1,-7.000-3.000 1,-5.000-2.000 1,-15.000 2.000 3,-22.000 9.000 3,-22.000 10.000 4,-21.000 10.000 4,-15.000 5.000 3,-6.000 4.000 3,-6.000 3.000 3,-6.000 3.000 2,-9.000 4.000 3,-8.000 7.000 3,-10.000 6.000 2,-9.000 7.000 3,-9.000 5.000 1,-5.000 7.000-1,-7.000 6.000 0,-5.000 7.000-1,-1.000 10.000-2,6.000 16.000-6,7.000 15.000-4,6.000 17.000-6,6.000 7.000-5,6.000 0.000-6,7.000 0.000-6,6.000 0.000-7</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9"/>
    </inkml:context>
    <inkml:brush xml:id="br0">
      <inkml:brushProperty name="width" value="0.0316217765212059" units="cm"/>
      <inkml:brushProperty name="height" value="0.0316217765212059" units="cm"/>
      <inkml:brushProperty name="color" value="#f2395b"/>
      <inkml:brushProperty name="ignorePressure" value="0"/>
    </inkml:brush>
  </inkml:definitions>
  <inkml:trace contextRef="#ctx0" brushRef="#br0">42700.000 45450.000 695,'71.000'48.000'95,"-5.000"-3.000"-18,-7.000-3.000-19,-5.000-2.000-17,-6.000-5.000-17,-3.000-2.000-15,-3.000-3.000-14,-2.000-3.000-14,-6.000-2.000-15,-6.000 0.000-12,-6.000 0.000-14,-6.000 0.000-12</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9"/>
    </inkml:context>
    <inkml:brush xml:id="br0">
      <inkml:brushProperty name="width" value="0.0416582301259041" units="cm"/>
      <inkml:brushProperty name="height" value="0.0416582301259041" units="cm"/>
      <inkml:brushProperty name="color" value="#00bff3"/>
      <inkml:brushProperty name="ignorePressure" value="0"/>
    </inkml:brush>
  </inkml:definitions>
  <inkml:trace contextRef="#ctx0" brushRef="#br0">97000.000 6750.000 528,'-24.000'-24.000'1,"4.000"4.000"2,3.000 3.000 3,3.000 3.000 2,3.000 10.000 7,3.000 20.000 13,3.000 18.000 13,4.000 20.000 13,1.000 16.000 3,0.000 16.000-3,0.000 15.000-5,0.000 17.000-4,0.000 10.000-7,0.000 6.000-7,0.000 7.000-9,0.000 6.000-8,-4.000 1.000-9,-5.000-3.000-8,-7.000-3.000-9,-5.000-2.000-9,-1.000-14.000-8,6.000-21.000-7,7.000-22.000-7,6.000-22.000-7,1.000-15.000-5,-3.000-5.000 0,-3.000-7.000-3,-2.000-5.000-1</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19"/>
    </inkml:context>
    <inkml:brush xml:id="br0">
      <inkml:brushProperty name="width" value="0.0477251559495926" units="cm"/>
      <inkml:brushProperty name="height" value="0.0477251559495926" units="cm"/>
      <inkml:brushProperty name="color" value="#f2395b"/>
      <inkml:brushProperty name="ignorePressure" value="0"/>
    </inkml:brush>
  </inkml:definitions>
  <inkml:trace contextRef="#ctx0" brushRef="#br0">44300.000 44900.000 460,'-22.000'-41.000'10,"6.000"19.000"20,7.000 19.000 20,6.000 19.000 20,3.000 13.000 4,0.000 10.000-12,0.000 10.000-13,0.000 9.000-12,-2.000 7.000-9,-3.000 7.000-4,-3.000 6.000-6,-2.000 7.000-4,-1.000-3.000-3,3.000-8.000 0,3.000-10.000 1,4.000-9.000 0,5.000-10.000-2,10.000-9.000-2,10.000-10.000-2,9.000-8.000-3,12.000-11.000-4,16.000-8.000-7,15.000-10.000-7,17.000-9.000-7,5.000-12.000-5,-3.000-11.000-3,-3.000-14.000-2,-2.000-11.000-4,-9.000-7.000 0,-12.000 0.000 4,-13.000 0.000 2,-12.000 0.000 3,-15.000 3.000 3,-15.000 6.000 2,-15.000 7.000 4,-16.000 6.000 2,-16.000 7.000 5,-16.000 10.000 4,-15.000 10.000 5,-15.000 9.000 4,-11.000 7.000 3,-2.000 7.000 1,-3.000 6.000 0,-3.000 7.000 0,2.000 4.000-2,10.000 3.000-5,10.000 3.000-7,9.000 4.000-5,9.000-1.000-6,9.000-3.000-8,10.000-3.000-8,10.000-2.000-7</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0"/>
    </inkml:context>
    <inkml:brush xml:id="br0">
      <inkml:brushProperty name="width" value="0.0515801459550858" units="cm"/>
      <inkml:brushProperty name="height" value="0.0515801459550858" units="cm"/>
      <inkml:brushProperty name="color" value="#f2395b"/>
      <inkml:brushProperty name="ignorePressure" value="0"/>
    </inkml:brush>
  </inkml:definitions>
  <inkml:trace contextRef="#ctx0" brushRef="#br0">45650.000 43250.000 426,'1.000'-91.000'0,"4.000"19.000"0,3.000 19.000 0,3.000 19.000 0,1.000 10.000 9,1.000 4.000 18,-1.000 3.000 17,1.000 3.000 18,-3.000 10.000 5,-2.000 20.000-7,-3.000 18.000-9,-3.000 20.000-7,-2.000 19.000-5,0.000 22.000-4,0.000 22.000-3,0.000 23.000-3,-4.000 22.000-5,-5.000 26.000-5,-7.000 24.000-4,-5.000 26.000-6,-8.000 18.000-4,-5.000 13.000-3,-7.000 12.000-2,-5.000 13.000-4,-3.000 10.000-6,4.000 10.000-7,3.000 10.000-9,3.000 9.000-8,6.000-15.000-2,9.000-36.000 0,10.000-39.000 3,10.000-36.000 1,5.000-37.000-5,4.000-34.000-12,3.000-35.000-10,3.000-33.000-13</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0"/>
    </inkml:context>
    <inkml:brush xml:id="br0">
      <inkml:brushProperty name="width" value="0.0433993823826313" units="cm"/>
      <inkml:brushProperty name="height" value="0.0433993823826313" units="cm"/>
      <inkml:brushProperty name="color" value="#f2395b"/>
      <inkml:brushProperty name="ignorePressure" value="0"/>
    </inkml:brush>
  </inkml:definitions>
  <inkml:trace contextRef="#ctx0" brushRef="#br0">47550.000 44850.000 506,'3.000'-91.000'10,"6.000"19.000"17,7.000 19.000 19,6.000 19.000 19,-8.000 27.000 5,-22.000 39.000-7,-22.000 36.000-6,-21.000 39.000-8,-14.000 13.000-8,-2.000-9.000-11,-3.000-10.000-9,-3.000-8.000-10,4.000-12.000-8,13.000-12.000-5,12.000-13.000-5,13.000-12.000-6,21.000-16.000-8,32.000-19.000-12,31.000-18.000-11,32.000-19.000-12,13.000-10.000 0,-3.000 1.000 9,-3.000-1.000 11,-2.000 1.000 10,-8.000 2.000 8,-8.000 7.000 6,-10.000 6.000 5,-9.000 7.000 6,-16.000 11.000 5,-22.000 20.000 7,-22.000 18.000 5,-21.000 20.000 6,-10.000 3.000 2,3.000-8.000 0,3.000-10.000-1,4.000-9.000-1,11.000-10.000-5,23.000-9.000-8,22.000-10.000-8,22.000-8.000-8,13.000-11.000-8,7.000-8.000-5,6.000-10.000-6,7.000-9.000-5,-1.000-2.000-1,-6.000 6.000 4,-6.000 7.000 6,-6.000 6.000 4,-9.000 6.000 5,-8.000 6.000 6,-10.000 7.000 6,-9.000 6.000 7,-9.000 7.000 4,-5.000 10.000 4,-7.000 10.000 5,-5.000 9.000 3,-8.000 4.000 4,-5.000 1.000 2,-7.000-1.000 3,-5.000 1.000 2,6.000-10.000-3,23.000-19.000-11,22.000-18.000-12,22.000-19.000-10,12.000-13.000-7,3.000-6.000-6,3.000-6.000-4,4.000-6.000-5,-6.000 2.000-1,-11.000 14.000 1,-14.000 11.000 1,-11.000 14.000 1,-9.000 11.000 14,-3.000 14.000 24,-3.000 11.000 26,-2.000 14.000 25,2.000 3.000 5,9.000-2.000-13,10.000-3.000-16,10.000-3.000-13,5.000-6.000-13,4.000-5.000-10,3.000-7.000-10,3.000-5.000-9,-1.000-6.000-5,-2.000-3.000 2,-3.000-3.000 2,-3.000-2.000 1,-12.000-6.000-3,-18.000-6.000-9,-19.000-6.000-8,-18.000-6.000-9,-17.000-2.000 0,-11.000 3.000 10,-14.000 3.000 11,-11.000 4.000 9,-4.000 1.000 7,6.000 0.000 4,7.000 0.000 3,6.000 0.000 4,6.000 3.000 4,6.000 6.000 3,7.000 7.000 4,6.000 6.000 3,17.000-2.000-6,28.000-9.000-15,28.000-10.000-15,29.000-8.000-15,7.000-8.000-8,-12.000-2.000 0,-13.000-3.000-1,-12.000-3.000-1,-9.000 1.000 3,-2.000 6.000 6,-3.000 7.000 6,-3.000 6.000 6</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1"/>
    </inkml:context>
    <inkml:brush xml:id="br0">
      <inkml:brushProperty name="width" value="0.0503628253936768" units="cm"/>
      <inkml:brushProperty name="height" value="0.0503628253936768" units="cm"/>
      <inkml:brushProperty name="color" value="#f2395b"/>
      <inkml:brushProperty name="ignorePressure" value="0"/>
    </inkml:brush>
  </inkml:definitions>
  <inkml:trace contextRef="#ctx0" brushRef="#br0">50150.000 43750.000 436,'48.000'-97.000'2,"-3.000"6.000"4,-3.000 7.000 3,-2.000 6.000 3,-8.000 21.000 12,-8.000 39.000 17,-10.000 36.000 18,-9.000 39.000 18,-7.000 27.000 3,-3.000 19.000-14,-3.000 19.000-12,-2.000 19.000-13,-5.000 15.000-10,-2.000 13.000-6,-3.000 12.000-6,-3.000 13.000-7,-4.000 2.000-6,-3.000-5.000-8,-3.000-7.000-7,-2.000-5.000-8,2.000-9.000-9,9.000-9.000-11,10.000-10.000-12,10.000-8.000-12,5.000-18.000-6,4.000-25.000 0,3.000-25.000 1,3.000-25.000-1</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1"/>
    </inkml:context>
    <inkml:brush xml:id="br0">
      <inkml:brushProperty name="width" value="0.0487837344408035" units="cm"/>
      <inkml:brushProperty name="height" value="0.0487837344408035" units="cm"/>
      <inkml:brushProperty name="color" value="#f2395b"/>
      <inkml:brushProperty name="ignorePressure" value="0"/>
    </inkml:brush>
  </inkml:definitions>
  <inkml:trace contextRef="#ctx0" brushRef="#br0">52750.000 43300.000 450,'17.000'-69.000'9,"34.000"13.000"15,35.000 12.000 16,35.000 13.000 16,5.000 15.000 3,-21.000 19.000-11,-22.000 19.000-11,-22.000 19.000-11,-16.000 13.000-7,-9.000 10.000-3,-10.000 10.000-4,-8.000 9.000-3,-9.000 7.000-1,-6.000 7.000 0,-6.000 6.000 0,-6.000 7.000 0,-12.000 2.000-1,-15.000 1.000-4,-15.000-1.000-3,-16.000 1.000-4,-8.000-7.000-3,0.000-12.000-1,0.000-13.000-2,0.000-12.000-2,3.000-12.000-2,6.000-8.000-4,7.000-10.000-4,6.000-9.000-2,4.000-12.000-4,4.000-11.000-2,3.000-14.000-1,3.000-11.000-2,6.000-17.000 0,9.000-18.000 4,10.000-19.000 3,10.000-18.000 3,4.000-10.000 4,0.000 0.000 5,0.000 0.000 5,0.000 0.000 5,0.000 4.000 6,0.000 10.000 4,0.000 10.000 6,0.000 9.000 6,0.000 18.000 9,0.000 29.000 15,0.000 28.000 15,0.000 28.000 14,-2.000 23.000 2,-3.000 19.000-12,-3.000 19.000-12,-2.000 19.000-12,-3.000 15.000-8,1.000 13.000-6,-1.000 12.000-4,1.000 13.000-6,-3.000 9.000-5,-2.000 6.000-5,-3.000 7.000-4,-3.000 6.000-5,-2.000 6.000-5,0.000 6.000-7,0.000 7.000-5,0.000 6.000-7,3.000-7.000-6,6.000-18.000-10,7.000-19.000-9,6.000-18.000-9,3.000-26.000 2,0.000-31.000 11,0.000-31.000 12,0.000-31.000 11,1.000-16.000 5,4.000 0.000-2,3.000 0.000-1,3.000 0.000-2</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2"/>
    </inkml:context>
    <inkml:brush xml:id="br0">
      <inkml:brushProperty name="width" value="0.0475567691028118" units="cm"/>
      <inkml:brushProperty name="height" value="0.0475567691028118" units="cm"/>
      <inkml:brushProperty name="color" value="#f2395b"/>
      <inkml:brushProperty name="ignorePressure" value="0"/>
    </inkml:brush>
  </inkml:definitions>
  <inkml:trace contextRef="#ctx0" brushRef="#br0">54300.000 42900.000 462,'1.000'-91.000'0,"4.000"19.000"0,3.000 19.000 0,3.000 19.000 0,-1.000 24.000 10,-2.000 32.000 19,-3.000 31.000 19,-3.000 32.000 20,-4.000 29.000 4,-3.000 28.000-13,-3.000 28.000-12,-2.000 29.000-12,-8.000 13.000-8,-8.000 1.000-6,-10.000-1.000-6,-9.000 1.000-5,-5.000-10.000-4,0.000-19.000-2,0.000-18.000-2,0.000-19.000-2,3.000-19.000-3,6.000-19.000-4,7.000-18.000-3,6.000-19.000-5,12.000-26.000-3,19.000-30.000-4,19.000-32.000-3,19.000-30.000-5,13.000-23.000-1,10.000-12.000 3,10.000-13.000 1,9.000-12.000 3,2.000-1.000 3,-2.000 14.000 5,-3.000 11.000 7,-3.000 14.000 4,-7.000 10.000 3,-9.000 9.000-1,-10.000 10.000-1,-8.000 10.000-1,-9.000 10.000 5,-6.000 13.000 10,-6.000 12.000 10,-6.000 13.000 10,-6.000 10.000 5,-2.000 10.000-1,-3.000 10.000 1,-3.000 9.000-1,-6.000 4.000-2,-5.000 1.000-3,-7.000-1.000-3,-5.000 1.000-4,-6.000-3.000-3,-3.000-2.000-4,-3.000-3.000-3,-2.000-3.000-3,-6.000-1.000-2,-6.000 4.000 0,-6.000 3.000-1,-6.000 3.000 1,-6.000-1.000-7,-2.000-2.000-9,-3.000-3.000-10,-3.000-3.000-11,2.000-6.000-10,10.000-5.000-9,10.000-7.000-10,9.000-5.000-10,6.000-8.000-2,3.000-5.000 8,3.000-7.000 7,4.000-5.000 8</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2"/>
    </inkml:context>
    <inkml:brush xml:id="br0">
      <inkml:brushProperty name="width" value="0.0382233448326588" units="cm"/>
      <inkml:brushProperty name="height" value="0.0382233448326588" units="cm"/>
      <inkml:brushProperty name="color" value="#f2395b"/>
      <inkml:brushProperty name="ignorePressure" value="0"/>
    </inkml:brush>
  </inkml:definitions>
  <inkml:trace contextRef="#ctx0" brushRef="#br0">55350.000 42850.000 575,'51.000'-24.000'0,"4.000"4.000"0,3.000 3.000 0,3.000 3.000 0,-1.000 3.000 3,-2.000 3.000 7,-3.000 3.000 6,-3.000 4.000 7,-9.000 5.000 7,-11.000 10.000 5,-14.000 10.000 7,-11.000 9.000 6,-11.000 10.000 0,-5.000 14.000-7,-7.000 11.000-7,-5.000 14.000-6,-11.000 3.000-6,-11.000-2.000-4,-14.000-3.000-5,-11.000-3.000-4,-9.000-2.000-4,-3.000 0.000-6,-3.000 0.000-3,-2.000 0.000-5,3.000-5.000-2,14.000-9.000 0,11.000-10.000 1,14.000-8.000 1,14.000-8.000-1,20.000-2.000 1,18.000-3.000 0,20.000-3.000 0,16.000-6.000-2,16.000-5.000-3,15.000-7.000-3,17.000-5.000-5,5.000-9.000 0,-3.000-9.000-1,-3.000-10.000 2,-2.000-8.000-1,-11.000-3.000-2,-15.000 7.000-5,-15.000 6.000-7,-16.000 7.000-4,-10.000 2.000-1,-3.000 1.000 6,-3.000-1.000 6,-2.000 1.000 5</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2"/>
    </inkml:context>
    <inkml:brush xml:id="br0">
      <inkml:brushProperty name="width" value="0.0322731956839561" units="cm"/>
      <inkml:brushProperty name="height" value="0.0322731956839561" units="cm"/>
      <inkml:brushProperty name="color" value="#f2395b"/>
      <inkml:brushProperty name="ignorePressure" value="0"/>
    </inkml:brush>
  </inkml:definitions>
  <inkml:trace contextRef="#ctx0" brushRef="#br0">55750.000 43300.000 681,'71.000'-68.000'57,"-5.000"17.000"-8,-7.000 15.000-9,-5.000 16.000-7,-3.000 9.000-5,4.000 3.000-1,3.000 3.000 1,3.000 4.000-1,1.000 1.000-6,1.000 0.000-12,-1.000 0.000-14,1.000 0.000-12,-4.000 0.000-12,-6.000 0.000-9,-6.000 0.000-11,-6.000 0.000-9</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2"/>
    </inkml:context>
    <inkml:brush xml:id="br0">
      <inkml:brushProperty name="width" value="0.0409618243575096" units="cm"/>
      <inkml:brushProperty name="height" value="0.0409618243575096" units="cm"/>
      <inkml:brushProperty name="color" value="#f2395b"/>
      <inkml:brushProperty name="ignorePressure" value="0"/>
    </inkml:brush>
  </inkml:definitions>
  <inkml:trace contextRef="#ctx0" brushRef="#br0">56450.000 42400.000 537,'-46.000'-46.000'4,"10.000"10.000"8,10.000 10.000 9,9.000 9.000 8,6.000 12.000 9,3.000 16.000 6,3.000 15.000 9,4.000 17.000 7,1.000 13.000-1,0.000 13.000-10,0.000 12.000-11,0.000 13.000-10,0.000 16.000-10,0.000 23.000-9,0.000 22.000-9,0.000 22.000-8,-2.000 1.000-3,-3.000-19.000 3,-3.000-18.000 4,-2.000-19.000 3,-5.000-16.000-12,-2.000-12.000-29,-3.000-13.000-28,-3.000-12.000-28</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4"/>
    </inkml:context>
    <inkml:brush xml:id="br0">
      <inkml:brushProperty name="width" value="0.0448701083660126" units="cm"/>
      <inkml:brushProperty name="height" value="0.0448701083660126" units="cm"/>
      <inkml:brushProperty name="color" value="#f2395b"/>
      <inkml:brushProperty name="ignorePressure" value="0"/>
    </inkml:brush>
  </inkml:definitions>
  <inkml:trace contextRef="#ctx0" brushRef="#br0">42050.000 53000.000 490,'-50.000'-68.000'0,"0.000"17.000"0,0.000 15.000 0,0.000 16.000 0,-2.000 9.000 0,-3.000 3.000 0,-3.000 3.000 0,-2.000 4.000 0,-3.000 7.000 7,1.000 13.000 14,-1.000 12.000 14,1.000 13.000 15,1.000 10.000 3,3.000 10.000-5,3.000 10.000-5,4.000 9.000-7,4.000 9.000-4,6.000 9.000-5,7.000 10.000-4,6.000 10.000-4,4.000 5.000-3,4.000 4.000 0,3.000 3.000 0,3.000 3.000 0,4.000-1.000-2,7.000-2.000-1,6.000-3.000-3,7.000-3.000-2,15.000-9.000-3,25.000-11.000-4,25.000-14.000-2,25.000-11.000-4,20.000-18.000-2,16.000-22.000-1,15.000-22.000 1,17.000-21.000-1,7.000-20.000-1,0.000-15.000-2,0.000-15.000-2,0.000-16.000-2,-7.000-10.000-1,-11.000-3.000 1,-14.000-3.000 0,-11.000-2.000 1,-14.000-1.000 0,-11.000 3.000 2,-14.000 3.000 1,-11.000 4.000 1,-14.000-1.000 1,-11.000-3.000 2,-14.000-3.000 1,-11.000-2.000 3,-9.000-5.000 0,-3.000-2.000 0,-3.000-3.000 1,-2.000-3.000 0,-11.000-6.000 1,-15.000-5.000 1,-15.000-7.000 1,-16.000-5.000 1,-10.000-4.000 1,-3.000 0.000-1,-3.000 0.000 0,-2.000 0.000-1,-5.000 7.000-1,-2.000 17.000 0,-3.000 15.000-2,-3.000 16.000-2,-4.000 16.000-1,-3.000 20.000-2,-3.000 18.000-3,-2.000 20.000-3,-6.000 16.000-4,-6.000 16.000-6,-6.000 15.000-8,-6.000 17.000-6,4.000 3.000-1,16.000-5.000 5,15.000-7.000 6,17.000-5.000 6,8.000-6.000 2,4.000-3.000-1,3.000-3.000 0,3.000-2.000-1</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09"/>
    </inkml:context>
    <inkml:brush xml:id="br0">
      <inkml:brushProperty name="width" value="0.0421375744044781" units="cm"/>
      <inkml:brushProperty name="height" value="0.0421375744044781" units="cm"/>
      <inkml:brushProperty name="color" value="#00bff3"/>
      <inkml:brushProperty name="ignorePressure" value="0"/>
    </inkml:brush>
  </inkml:definitions>
  <inkml:trace contextRef="#ctx0" brushRef="#br0">99050.000 6550.000 522,'296.000'-60.000'92,"-55.000"32.000"-11,-57.000 31.000-13,-55.000 32.000-11,-40.000 19.000-10,-22.000 10.000-9,-22.000 10.000-8,-21.000 9.000-8,-24.000 6.000-6,-25.000 3.000-3,-25.000 3.000-5,-25.000 4.000-3,-21.000-1.000-4,-15.000-3.000-4,-15.000-3.000-3,-16.000-2.000-4,-8.000-3.000-1,0.000 1.000 0,0.000-1.000-1,0.000 1.000 1,7.000-6.000 2,17.000-8.000 2,15.000-10.000 2,16.000-9.000 3,23.000-9.000 2,31.000-5.000 0,32.000-7.000 0,31.000-5.000 1,28.000-11.000 0,25.000-11.000 1,25.000-14.000 1,25.000-11.000 1,14.000-11.000-7,3.000-5.000-12,3.000-7.000-13,4.000-5.000-14,-3.000-8.000-7,-5.000-5.000-2,-7.000-7.000-4,-5.000-5.000-2,-17.000 2.000 4,-24.000 13.000 9,-26.000 12.000 11,-24.000 13.000 9,-13.000 6.000 7,0.000 0.000 2,0.000 0.000 4,0.000 0.000 2</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4"/>
    </inkml:context>
    <inkml:brush xml:id="br0">
      <inkml:brushProperty name="width" value="0.0325007475912571" units="cm"/>
      <inkml:brushProperty name="height" value="0.0325007475912571" units="cm"/>
      <inkml:brushProperty name="color" value="#f2395b"/>
      <inkml:brushProperty name="ignorePressure" value="0"/>
    </inkml:brush>
  </inkml:definitions>
  <inkml:trace contextRef="#ctx0" brushRef="#br0">42150.000 53200.000 676,'46.000'-24.000'0,"-5.000"4.000"0,-7.000 3.000 0,-5.000 3.000 0,-1.000 4.000 7,6.000 7.000 12,7.000 6.000 13,6.000 7.000 13,-1.000 5.000 4,-5.000 7.000-6,-7.000 6.000-6,-5.000 7.000-6,-9.000 7.000-6,-9.000 9.000-7,-10.000 10.000-6,-8.000 10.000-7,-12.000 4.000-4,-12.000 0.000-4,-13.000 0.000-2,-12.000 0.000-4,-4.000-5.000 2,7.000-9.000 4,6.000-10.000 4,7.000-8.000 4,25.000-18.000 2,48.000-25.000-2,47.000-25.000-1,47.000-25.000-1,18.000-8.000-7,-9.000 9.000-14,-10.000 10.000-12,-8.000 10.000-12,-17.000 7.000-5,-21.000 6.000 6,-22.000 7.000 6,-22.000 6.000 5,-11.000 1.000 1,0.000-3.000-2,0.000-3.000-2,0.000-2.000-3</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5"/>
    </inkml:context>
    <inkml:brush xml:id="br0">
      <inkml:brushProperty name="width" value="0.043253056704998" units="cm"/>
      <inkml:brushProperty name="height" value="0.043253056704998" units="cm"/>
      <inkml:brushProperty name="color" value="#f2395b"/>
      <inkml:brushProperty name="ignorePressure" value="0"/>
    </inkml:brush>
  </inkml:definitions>
  <inkml:trace contextRef="#ctx0" brushRef="#br0">56400.000 51150.000 508,'-22.000'-97.000'0,"6.000"6.000"0,7.000 7.000 0,6.000 6.000 0,1.000 9.000 8,-3.000 13.000 14,-3.000 12.000 16,-2.000 13.000 15,-1.000 23.000 4,3.000 34.000-6,3.000 35.000-7,4.000 35.000-6,-3.000 29.000-5,-5.000 25.000-4,-7.000 25.000-4,-5.000 25.000-3,-11.000 21.000-4,-11.000 20.000-3,-14.000 18.000-2,-11.000 20.000-3,-9.000 5.000-3,-3.000-6.000-2,-3.000-6.000-2,-2.000-6.000-2,3.000-7.000-4,14.000-6.000-4,11.000-6.000-3,14.000-6.000-4,14.000-18.000-4,20.000-28.000-6,18.000-28.000-6,20.000-27.000-5,14.000-30.000-3,14.000-27.000 0,11.000-28.000 1,14.000-28.000 0,0.000-23.000 1,-8.000-15.000 4,-10.000-15.000 2,-9.000-16.000 4,-7.000-7.000 0,-3.000 4.000 0,-3.000 3.000-3,-2.000 3.000 0</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5"/>
    </inkml:context>
    <inkml:brush xml:id="br0">
      <inkml:brushProperty name="width" value="0.0420436896383762" units="cm"/>
      <inkml:brushProperty name="height" value="0.0420436896383762" units="cm"/>
      <inkml:brushProperty name="color" value="#f2395b"/>
      <inkml:brushProperty name="ignorePressure" value="0"/>
    </inkml:brush>
  </inkml:definitions>
  <inkml:trace contextRef="#ctx0" brushRef="#br0">57750.000 52650.000 523,'92.000'-96.000'5,"-16.000"10.000"10,-15.000 10.000 11,-15.000 9.000 10,-21.000 18.000 4,-25.000 29.000-3,-25.000 28.000-3,-25.000 28.000-2,-21.000 20.000-3,-15.000 13.000-2,-15.000 12.000-2,-16.000 13.000-1,-13.000 7.000-3,-9.000 4.000-3,-10.000 3.000-1,-8.000 3.000-3,-3.000-2.000-1,7.000-6.000-1,6.000-6.000 0,7.000-6.000-1,10.000-9.000-1,16.000-8.000-2,15.000-10.000-2,17.000-9.000-3,14.000-7.000-2,17.000-3.000-1,15.000-3.000-1,16.000-2.000-1,20.000-6.000-1,25.000-6.000-2,25.000-6.000 0,25.000-6.000-2,20.000-6.000-2,16.000-2.000-5,15.000-3.000-4,17.000-3.000-5,3.000-4.000-3,-5.000-3.000-1,-7.000-3.000 0,-5.000-2.000-2,-9.000-3.000-3,-9.000 1.000-6,-10.000-1.000-7,-8.000 1.000-5,-14.000-1.000-1,-15.000 1.000 7,-15.000-1.000 7,-16.000 1.000 7</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6"/>
    </inkml:context>
    <inkml:brush xml:id="br0">
      <inkml:brushProperty name="width" value="0.0495647564530373" units="cm"/>
      <inkml:brushProperty name="height" value="0.0495647564530373" units="cm"/>
      <inkml:brushProperty name="color" value="#f2395b"/>
      <inkml:brushProperty name="ignorePressure" value="0"/>
    </inkml:brush>
  </inkml:definitions>
  <inkml:trace contextRef="#ctx0" brushRef="#br0">58600.000 53100.000 443,'17.000'-47.000'5,"-16.000"6.000"10,-15.000 7.000 9,-15.000 6.000 10,-12.000 10.000 2,-6.000 17.000-4,-6.000 15.000-5,-6.000 16.000-5,-10.000 12.000-2,-12.000 9.000 0,-13.000 10.000-1,-12.000 10.000 0,2.000 0.000-2,20.000-5.000-3,18.000-7.000-3,20.000-5.000-3,16.000-8.000-2,16.000-5.000-1,15.000-7.000 1,17.000-5.000 0,14.000-8.000-1,17.000-5.000-3,15.000-7.000-2,16.000-5.000-2,9.000-4.000-3,3.000 0.000-1,3.000 0.000-2,4.000 0.000-2,-10.000 4.000-1,-22.000 10.000 1,-22.000 10.000 0,-21.000 9.000 0,-28.000 9.000 2,-30.000 9.000 2,-32.000 10.000 3,-30.000 10.000 3,-19.000 5.000 0,-2.000 4.000 2,-3.000 3.000-1,-3.000 3.000 2,4.000-1.000 0,13.000-2.000 0,12.000-3.000 1,13.000-3.000 1,13.000-7.000 1,17.000-9.000 1,15.000-10.000 1,16.000-8.000 1,26.000-20.000-1,38.000-28.000-4,37.000-28.000-4,38.000-27.000-5,16.000-19.000-3,-2.000-5.000-4,-3.000-7.000-2,-3.000-5.000-4,-4.000-3.000-1,-3.000 4.000-1,-3.000 3.000 0,-2.000 3.000 1,-11.000 4.000 0,-15.000 7.000 2,-15.000 6.000 2,-16.000 7.000 2,-10.000 5.000 2,-3.000 7.000 3,-3.000 6.000 4,-2.000 7.000 3,-8.000 4.000 4,-8.000 3.000 6,-10.000 3.000 6,-9.000 4.000 6,-7.000 11.000 8,-3.000 23.000 7,-3.000 22.000 8,-2.000 22.000 8,-6.000 19.000 1,-6.000 20.000-9,-6.000 18.000-6,-6.000 20.000-9,-2.000 19.000-5,3.000 22.000-5,3.000 22.000-3,4.000 23.000-4,-3.000 19.000-5,-5.000 19.000-5,-7.000 19.000-6,-5.000 19.000-6,-4.000 7.000-6,0.000-3.000-9,0.000-3.000-10,0.000-2.000-8,6.000-14.000-5,13.000-21.000-2,12.000-22.000-2,13.000-22.000-1,7.000-30.000 0,4.000-37.000 3,3.000-38.000 2,3.000-37.000 3</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6"/>
    </inkml:context>
    <inkml:brush xml:id="br0">
      <inkml:brushProperty name="width" value="0.0364202111959457" units="cm"/>
      <inkml:brushProperty name="height" value="0.0364202111959457" units="cm"/>
      <inkml:brushProperty name="color" value="#f2395b"/>
      <inkml:brushProperty name="ignorePressure" value="0"/>
    </inkml:brush>
  </inkml:definitions>
  <inkml:trace contextRef="#ctx0" brushRef="#br0">59300.000 53350.000 604,'3.000'-49.000'5,"6.000"4.000"11,7.000 3.000 11,6.000 3.000 11,3.000 6.000 3,0.000 9.000-3,0.000 10.000-4,0.000 10.000-4,3.000 5.000-2,6.000 4.000-3,7.000 3.000-4,6.000 3.000-2,4.000 6.000-3,4.000 9.000-1,3.000 10.000-2,3.000 10.000-2,-7.000 5.000-1,-15.000 4.000-4,-15.000 3.000-3,-16.000 3.000-4,-16.000 3.000-4,-16.000 3.000-8,-15.000 3.000-7,-15.000 4.000-7,-14.000 2.000-5,-8.000 4.000-1,-10.000 3.000-1,-9.000 3.000-1,4.000-7.000-3,19.000-15.000-5,19.000-15.000-4,19.000-16.000-5</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7"/>
    </inkml:context>
    <inkml:brush xml:id="br0">
      <inkml:brushProperty name="width" value="0.0274168830364943" units="cm"/>
      <inkml:brushProperty name="height" value="0.0274168830364943" units="cm"/>
      <inkml:brushProperty name="color" value="#f2395b"/>
      <inkml:brushProperty name="ignorePressure" value="0"/>
    </inkml:brush>
  </inkml:definitions>
  <inkml:trace contextRef="#ctx0" brushRef="#br0">61300.000 53100.000 802,'-15.000'-27.000'5,"23.000"-3.000"11,22.000-3.000 10,22.000-2.000 11,18.000-3.000 1,16.000 1.000-7,15.000-1.000-8,17.000 1.000-8,0.000 4.000-9,-11.000 9.000-9,-14.000 10.000-11,-11.000 10.000-9,-17.000 10.000-8,-18.000 13.000-7,-19.000 12.000-6,-18.000 13.000-6,-21.000 7.000 1,-22.000 4.000 10,-22.000 3.000 9,-21.000 3.000 9,-15.000 3.000 6,-6.000 3.000 3,-6.000 3.000 4,-6.000 4.000 3,-2.000-4.000 2,3.000-9.000 1,3.000-10.000 0,4.000-8.000 1,4.000-8.000 1,6.000-2.000-1,7.000-3.000 1,6.000-3.000 0,9.000-6.000 1,13.000-5.000 2,12.000-7.000 2,13.000-5.000 3,18.000-3.000 6,26.000 4.000 11,24.000 3.000 11,26.000 3.000 11,26.000-1.000-1,28.000-2.000-14,28.000-3.000-14,29.000-3.000-12,-1.000-4.000-10,-28.000-3.000-5,-28.000-3.000-4,-27.000-2.000-5,-19.000-3.000-4,-5.000 1.000-3,-7.000-1.000-2,-5.000 1.000-3</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29"/>
    </inkml:context>
    <inkml:brush xml:id="br0">
      <inkml:brushProperty name="width" value="0.0345512293279171" units="cm"/>
      <inkml:brushProperty name="height" value="0.0345512293279171" units="cm"/>
      <inkml:brushProperty name="color" value="#f2395b"/>
      <inkml:brushProperty name="ignorePressure" value="0"/>
    </inkml:brush>
  </inkml:definitions>
  <inkml:trace contextRef="#ctx0" brushRef="#br0">65800.000 51000.000 636,'25.000'-24.000'5,"0.000"4.000"8,0.000 3.000 10,0.000 3.000 9,1.000-1.000 4,4.000-2.000-2,3.000-3.000-1,3.000-3.000-3,4.000-4.000 1,7.000-3.000 0,6.000-3.000 1,7.000-2.000 0,-10.000 2.000-8,-25.000 9.000-17,-25.000 10.000-16,-25.000 10.000-18,-5.000 4.000-6,16.000 0.000 8,15.000 0.000 5,17.000 0.000 8,8.000-2.000-1,4.000-3.000-4,3.000-3.000-5,3.000-2.000-5,-1.000-1.000-5,-2.000 3.000-5,-3.000 3.000-6,-3.000 4.000-5</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0"/>
    </inkml:context>
    <inkml:brush xml:id="br0">
      <inkml:brushProperty name="width" value="0.0477088242769241" units="cm"/>
      <inkml:brushProperty name="height" value="0.0477088242769241" units="cm"/>
      <inkml:brushProperty name="color" value="#f2395b"/>
      <inkml:brushProperty name="ignorePressure" value="0"/>
    </inkml:brush>
  </inkml:definitions>
  <inkml:trace contextRef="#ctx0" brushRef="#br0">67050.000 51050.000 461,'25.000'-27.000'3,"0.000"-3.000"6,0.000-3.000 7,0.000-2.000 7,0.000-6.000 1,0.000-6.000-1,0.000-6.000-3,0.000-6.000-2,-4.000-1.000-1,-5.000 7.000-1,-7.000 6.000 0,-5.000 7.000 0,-8.000 5.000-1,-5.000 7.000-1,-7.000 6.000 1,-5.000 7.000-1,-9.000 4.000-1,-9.000 3.000 0,-10.000 3.000-1,-8.000 4.000-1,-9.000 7.000 0,-6.000 13.000 0,-6.000 12.000 0,-6.000 13.000 0,-9.000 9.000 0,-8.000 6.000 0,-10.000 7.000 0,-9.000 6.000-1,-7.000 9.000 0,-3.000 13.000-1,-3.000 12.000 0,-2.000 13.000-1,0.000 15.000-1,7.000 19.000 2,6.000 19.000 1,7.000 19.000 0,5.000 10.000 0,7.000 4.000 1,6.000 3.000-1,7.000 3.000-1,11.000-7.000 0,20.000-15.000-1,18.000-15.000-2,20.000-16.000 0,17.000-16.000-3,20.000-16.000-4,18.000-15.000-2,20.000-15.000-4,14.000-17.000-2,14.000-15.000-1,11.000-15.000 0,14.000-16.000 0,13.000-15.000-4,16.000-11.000-5,15.000-14.000-7,17.000-11.000-4,7.000-12.000-6,0.000-9.000-2,0.000-10.000-3,0.000-8.000-4,-8.000-4.000 0,-16.000 3.000 0,-15.000 3.000 0,-15.000 4.000 2,-20.000 4.000 2,-21.000 6.000 8,-22.000 7.000 6,-22.000 6.000 6</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0"/>
    </inkml:context>
    <inkml:brush xml:id="br0">
      <inkml:brushProperty name="width" value="0.0453756935894489" units="cm"/>
      <inkml:brushProperty name="height" value="0.0453756935894489" units="cm"/>
      <inkml:brushProperty name="color" value="#f2395b"/>
      <inkml:brushProperty name="ignorePressure" value="0"/>
    </inkml:brush>
  </inkml:definitions>
  <inkml:trace contextRef="#ctx0" brushRef="#br0">67700.000 52150.000 484,'25.000'-50.000'0,"0.000"0.000"0,0.000 0.000 0,0.000 0.000 0,1.000 6.000 6,4.000 13.000 10,3.000 12.000 10,3.000 13.000 12,3.000 7.000 2,3.000 4.000-3,3.000 3.000-5,4.000 3.000-4,1.000 6.000-3,0.000 9.000-3,0.000 10.000-2,0.000 10.000-4,-5.000 7.000-2,-9.000 6.000-3,-10.000 7.000-3,-8.000 6.000-3,-11.000 6.000-2,-8.000 6.000-1,-10.000 7.000 0,-9.000 6.000-1,-13.000 1.000-1,-16.000-3.000 1,-15.000-3.000 1,-15.000-2.000 0,-7.000-6.000-1,3.000-6.000-2,3.000-6.000-2,4.000-6.000-3,5.000-10.000-4,10.000-12.000-7,10.000-13.000-8,9.000-12.000-7,6.000-10.000-4,3.000-6.000-2,3.000-6.000-1,4.000-6.000-3,4.000-10.000 3,6.000-12.000 5,7.000-13.000 5,6.000-12.000 5,3.000-12.000 5,0.000-8.000 4,0.000-10.000 4,0.000-9.000 3,0.000 1.000 3,0.000 13.000-1,0.000 12.000-1,0.000 13.000 0,0.000 9.000 7,0.000 6.000 16,0.000 7.000 15,0.000 6.000 15,1.000 18.000 11,4.000 32.000 6,3.000 31.000 6,3.000 32.000 7,-2.000 18.000-5,-6.000 6.000-14,-6.000 7.000-13,-6.000 6.000-15,-7.000 13.000-10,-6.000 23.000-4,-6.000 22.000-4,-6.000 22.000-5,-7.000 23.000-5,-6.000 25.000-8,-6.000 25.000-5,-6.000 25.000-8,2.000 1.000-6,14.000-21.000-9,11.000-22.000-7,14.000-22.000-9,7.000-32.000 0,3.000-40.000 8,3.000-40.000 6,4.000-41.000 8,2.000-26.000 1,4.000-8.000-6,3.000-10.000-4,3.000-9.000-5</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1"/>
    </inkml:context>
    <inkml:brush xml:id="br0">
      <inkml:brushProperty name="width" value="0.0427678115665913" units="cm"/>
      <inkml:brushProperty name="height" value="0.0427678115665913" units="cm"/>
      <inkml:brushProperty name="color" value="#f2395b"/>
      <inkml:brushProperty name="ignorePressure" value="0"/>
    </inkml:brush>
  </inkml:definitions>
  <inkml:trace contextRef="#ctx0" brushRef="#br0">69050.000 51950.000 514,'26.000'-160.000'0,"4.000"32.000"0,3.000 31.000 0,3.000 32.000 0,-1.000 19.000 7,-2.000 10.000 15,-3.000 10.000 15,-3.000 9.000 14,-6.000 21.000 3,-5.000 35.000-5,-7.000 35.000-8,-5.000 34.000-7,-12.000 29.000-5,-16.000 26.000-4,-15.000 24.000-3,-15.000 26.000-5,-12.000 8.000-3,-6.000-5.000-2,-6.000-7.000-4,-6.000-5.000-3,-1.000-12.000-2,7.000-16.000-4,6.000-15.000-4,7.000-15.000-2,8.000-21.000-3,14.000-25.000 1,11.000-25.000-1,14.000-25.000-1,16.000-29.000 1,22.000-30.000-2,22.000-32.000-1,23.000-30.000 0,16.000-19.000-2,13.000-2.000-5,12.000-3.000-2,13.000-3.000-4,-1.000 1.000 0,-11.000 6.000 5,-14.000 7.000 4,-11.000 6.000 5,-9.000 10.000 3,-3.000 17.000 1,-3.000 15.000 1,-2.000 16.000 1,-8.000 18.000 9,-8.000 22.000 14,-10.000 22.000 16,-9.000 23.000 14,-15.000 10.000 5,-18.000 0.000-8,-19.000 0.000-8,-18.000 0.000-6,-12.000 0.000-6,-3.000 0.000-4,-3.000 0.000-4,-2.000 0.000-3,-5.000-2.000-5,-2.000-3.000-5,-3.000-3.000-6,-3.000-2.000-5,-1.000-8.000-3,4.000-8.000 1,3.000-10.000 1,3.000-9.000 0,4.000-9.000-9,7.000-5.000-16,6.000-7.000-18,7.000-5.000-16</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10"/>
    </inkml:context>
    <inkml:brush xml:id="br0">
      <inkml:brushProperty name="width" value="0.056631974875927" units="cm"/>
      <inkml:brushProperty name="height" value="0.056631974875927" units="cm"/>
      <inkml:brushProperty name="color" value="#00bff3"/>
      <inkml:brushProperty name="ignorePressure" value="0"/>
    </inkml:brush>
  </inkml:definitions>
  <inkml:trace contextRef="#ctx0" brushRef="#br0">100750.000 6600.000 388,'23.000'-49.000'1,"-3.000"4.000"0,-3.000 3.000 2,-2.000 3.000 1,-3.000 14.000 10,1.000 25.000 21,-1.000 25.000 21,1.000 25.000 19,-6.000 20.000 6,-8.000 16.000-11,-10.000 15.000-10,-9.000 17.000-11,-10.000 10.000-8,-9.000 6.000-6,-10.000 7.000-5,-8.000 6.000-6,-6.000 3.000-6,1.000 0.000-8,-1.000 0.000-6,1.000 0.000-6,2.000-11.000-7,7.000-22.000-5,6.000-22.000-5,7.000-21.000-5,10.000-29.000-10,16.000-34.000-16,15.000-35.000-16,17.000-33.000-16,13.000-25.000-1,13.000-11.000 16,12.000-14.000 13,13.000-11.000 15,6.000-4.000 10,0.000 6.000 3,0.000 7.000 5,0.000 6.000 4,1.000 7.000 5,4.000 10.000 7,3.000 10.000 6,3.000 9.000 7,-1.000 7.000 6,-2.000 7.000 6,-3.000 6.000 6,-3.000 7.000 5,-6.000 7.000 2,-5.000 9.000-2,-7.000 10.000-1,-5.000 10.000-1,-8.000 0.000-13,-5.000-5.000-22,-7.000-7.000-23,-5.000-5.000-23,-8.000-4.000-5,-5.000 0.000 12,-7.000 0.000 12,-5.000 0.000 11</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1"/>
    </inkml:context>
    <inkml:brush xml:id="br0">
      <inkml:brushProperty name="width" value="0.0353529676795006" units="cm"/>
      <inkml:brushProperty name="height" value="0.0353529676795006" units="cm"/>
      <inkml:brushProperty name="color" value="#f2395b"/>
      <inkml:brushProperty name="ignorePressure" value="0"/>
    </inkml:brush>
  </inkml:definitions>
  <inkml:trace contextRef="#ctx0" brushRef="#br0">70300.000 51550.000 622,'50.000'-66.000'0,"0.000"19.000"0,0.000 19.000 0,0.000 19.000 0,-2.000 9.000 5,-3.000 0.000 12,-3.000 0.000 11,-2.000 0.000 10,-3.000 6.000 6,1.000 13.000-1,-1.000 12.000-2,1.000 13.000 0,-7.000 9.000-4,-12.000 6.000-7,-13.000 7.000-7,-12.000 6.000-7,-16.000 6.000-6,-19.000 6.000-5,-18.000 7.000-6,-19.000 6.000-4,-12.000-1.000-3,-2.000-5.000-1,-3.000-7.000 0,-3.000-5.000 0,4.000-9.000 0,13.000-9.000-2,12.000-10.000 0,13.000-8.000-1,18.000-11.000 0,26.000-8.000 0,24.000-10.000 0,26.000-9.000 0,18.000-7.000-2,13.000-3.000-4,12.000-3.000-5,13.000-2.000-4,6.000-5.000-5,0.000-2.000-1,0.000-3.000-4,0.000-3.000-2,-11.000-1.000 0,-22.000 4.000 7,-22.000 3.000 5,-21.000 3.000 6</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1"/>
    </inkml:context>
    <inkml:brush xml:id="br0">
      <inkml:brushProperty name="width" value="0.0267700795084238" units="cm"/>
      <inkml:brushProperty name="height" value="0.0267700795084238" units="cm"/>
      <inkml:brushProperty name="color" value="#f2395b"/>
      <inkml:brushProperty name="ignorePressure" value="0"/>
    </inkml:brush>
  </inkml:definitions>
  <inkml:trace contextRef="#ctx0" brushRef="#br0">70700.000 52100.000 821,'70.000'-46.000'29,"-9.000"10.000"-4,-10.000 10.000-3,-8.000 9.000-3,0.000 2.000-2,14.000-2.000 2,11.000-3.000 0,14.000-3.000 0,2.000 1.000-9,-6.000 6.000-23,-6.000 7.000-21,-6.000 6.000-21</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1"/>
    </inkml:context>
    <inkml:brush xml:id="br0">
      <inkml:brushProperty name="width" value="0.0323500707745552" units="cm"/>
      <inkml:brushProperty name="height" value="0.0323500707745552" units="cm"/>
      <inkml:brushProperty name="color" value="#f2395b"/>
      <inkml:brushProperty name="ignorePressure" value="0"/>
    </inkml:brush>
  </inkml:definitions>
  <inkml:trace contextRef="#ctx0" brushRef="#br0">71500.000 51200.000 680,'-46.000'-21.000'8,"10.000"10.000"16,10.000 10.000 18,9.000 9.000 15,4.000 15.000 3,1.000 22.000-12,-1.000 22.000-11,1.000 23.000-12,-3.000 17.000-11,-2.000 17.000-9,-3.000 15.000-11,-3.000 16.000-10,-2.000-1.000-4,0.000-15.000 4,0.000-15.000 2,0.000-16.000 4,0.000-15.000-7,0.000-11.000-17,0.000-14.000-18,0.000-11.000-16</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7"/>
    </inkml:context>
    <inkml:brush xml:id="br0">
      <inkml:brushProperty name="width" value="0.0419194363057613" units="cm"/>
      <inkml:brushProperty name="height" value="0.0419194363057613" units="cm"/>
      <inkml:brushProperty name="color" value="#f2395b"/>
      <inkml:brushProperty name="ignorePressure" value="0"/>
    </inkml:brush>
  </inkml:definitions>
  <inkml:trace contextRef="#ctx0" brushRef="#br0">75950.000 51300.000 524,'48.000'-50.000'0,"-3.000"0.000"0,-3.000 0.000 0,-2.000 0.000 0,-3.000-4.000 2,1.000-5.000 5,-1.000-7.000 3,1.000-5.000 5,-3.000-4.000 0,-2.000 0.000-2,-3.000 0.000-2,-3.000 0.000-3,-6.000 3.000-1,-5.000 6.000 0,-7.000 7.000 1,-5.000 6.000 1,-9.000 4.000 1,-9.000 4.000 0,-10.000 3.000 1,-8.000 3.000 2,-11.000 6.000-1,-8.000 9.000-1,-10.000 10.000-1,-9.000 10.000 0,-9.000 8.000-1,-5.000 10.000 3,-7.000 10.000 1,-5.000 9.000 2,-8.000 9.000 0,-5.000 9.000 0,-7.000 10.000-1,-5.000 10.000 0,-8.000 11.000-2,-5.000 17.000 0,-7.000 15.000-2,-5.000 16.000 0,0.000 13.000-2,10.000 14.000 2,10.000 11.000-1,9.000 14.000 0,9.000 5.000 1,9.000 1.000-1,10.000-1.000 1,10.000 1.000 0,13.000-7.000-1,19.000-12.000 0,19.000-13.000-1,19.000-12.000-1,18.000-16.000 0,19.000-19.000-3,19.000-18.000 0,19.000-19.000-2,18.000-13.000-2,19.000-6.000 0,19.000-6.000-1,19.000-6.000-1,10.000-9.000-3,4.000-8.000-3,3.000-10.000-5,3.000-9.000-4,-4.000-9.000-5,-8.000-5.000-5,-10.000-7.000-7,-9.000-5.000-5,-12.000-4.000-4,-11.000 0.000 0,-14.000 0.000-1,-11.000 0.000-1,-14.000 1.000 1,-11.000 4.000 3,-14.000 3.000 3,-11.000 3.000 3</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8"/>
    </inkml:context>
    <inkml:brush xml:id="br0">
      <inkml:brushProperty name="width" value="0.0388622432947159" units="cm"/>
      <inkml:brushProperty name="height" value="0.0388622432947159" units="cm"/>
      <inkml:brushProperty name="color" value="#f2395b"/>
      <inkml:brushProperty name="ignorePressure" value="0"/>
    </inkml:brush>
  </inkml:definitions>
  <inkml:trace contextRef="#ctx0" brushRef="#br0">77700.000 51650.000 566,'-7.000'-35.000'8,"-11.000"32.000"16,-14.000 31.000 16,-11.000 32.000 16,-4.000 13.000 3,6.000-3.000-9,7.000-3.000-11,6.000-2.000-9,-2.000 2.000-5,-9.000 9.000-3,-10.000 10.000-1,-8.000 10.000-1,-6.000 4.000-3,1.000 0.000-5,-1.000 0.000-5,1.000 0.000-3,1.000-4.000-6,3.000-5.000-3,3.000-7.000-5,4.000-5.000-4,15.000-22.000-11,28.000-33.000-17,28.000-35.000-19,29.000-34.000-17,16.000-24.000-3,7.000-12.000 15,6.000-13.000 13,7.000-12.000 14,-4.000-1.000 11,-12.000 14.000 6,-13.000 11.000 8,-12.000 14.000 7,-10.000 10.000 3,-6.000 9.000 0,-6.000 10.000 1,-6.000 10.000-1,-2.000 7.000 9,3.000 6.000 16,3.000 7.000 15,4.000 6.000 17,-3.000 9.000 4,-5.000 13.000-6,-7.000 12.000-6,-5.000 13.000-7,-3.000 6.000-5,4.000 0.000-2,3.000 0.000-4,3.000 0.000-2,1.000-2.000-2,1.000-3.000-3,-1.000-3.000-3,1.000-2.000-1,4.000-8.000-7,9.000-8.000-10,10.000-10.000-9,10.000-9.000-9,7.000-13.000-5,6.000-16.000 3,7.000-15.000 1,6.000-15.000 2,3.000-12.000-2,0.000-6.000-7,0.000-6.000-6,0.000-6.000-8,-5.000 2.000 0,-9.000 14.000 3,-10.000 11.000 5,-8.000 14.000 3,-9.000 8.000 8,-6.000 7.000 9,-6.000 6.000 11,-6.000 7.000 9,-6.000 7.000 10,-2.000 9.000 10,-3.000 10.000 8,-3.000 10.000 10,-2.000 5.000 4,0.000 4.000-3,0.000 3.000-2,0.000 3.000-1,0.000 3.000-6,0.000 3.000-7,0.000 3.000-9,0.000 4.000-8,0.000 1.000-5,0.000 0.000-2,0.000 0.000-1,0.000 0.000-1,0.000 0.000-7,0.000 0.000-10,0.000 0.000-10,0.000 0.000-10,0.000-2.000-8,0.000-3.000-5,0.000-3.000-5,0.000-2.000-5</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8"/>
    </inkml:context>
    <inkml:brush xml:id="br0">
      <inkml:brushProperty name="width" value="0.0409023761749268" units="cm"/>
      <inkml:brushProperty name="height" value="0.0409023761749268" units="cm"/>
      <inkml:brushProperty name="color" value="#f2395b"/>
      <inkml:brushProperty name="ignorePressure" value="0"/>
    </inkml:brush>
  </inkml:definitions>
  <inkml:trace contextRef="#ctx0" brushRef="#br0">79550.000 52000.000 537,'-25.000'-18.000'17,"0.000"17.000"8,0.000 15.000 8,0.000 16.000 10,0.000 10.000 1,0.000 7.000-3,0.000 6.000-4,0.000 7.000-3,1.000 2.000-4,4.000 1.000-2,3.000-1.000-4,3.000 1.000-2,3.000-3.000-3,3.000-2.000-1,3.000-3.000-3,4.000-3.000-3,5.000-6.000-2,10.000-5.000-3,10.000-7.000-3,9.000-5.000-5,7.000-9.000-3,7.000-9.000-6,6.000-10.000-5,7.000-8.000-6,0.000-9.000-2,-2.000-6.000 1,-3.000-6.000 2,-3.000-6.000 0,-4.000-6.000 2,-3.000-2.000 0,-3.000-3.000 1,-2.000-3.000 1,-5.000-4.000 2,-2.000-3.000 2,-3.000-3.000 2,-3.000-2.000 3,-6.000-5.000 2,-5.000-2.000 4,-7.000-3.000 1,-5.000-3.000 4,-6.000 4.000 1,-3.000 13.000 0,-3.000 12.000 1,-2.000 13.000 0,-6.000 7.000-2,-6.000 4.000-2,-6.000 3.000-3,-6.000 3.000-3,-7.000 7.000-2,-6.000 14.000-2,-6.000 11.000-3,-6.000 14.000-1,1.000 3.000-1,9.000-2.000 2,10.000-3.000 2,10.000-3.000 3,4.000-2.000-6,0.000 0.000-13,0.000 0.000-12,0.000 0.000-12</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9"/>
    </inkml:context>
    <inkml:brush xml:id="br0">
      <inkml:brushProperty name="width" value="0.0456746332347393" units="cm"/>
      <inkml:brushProperty name="height" value="0.0456746332347393" units="cm"/>
      <inkml:brushProperty name="color" value="#f2395b"/>
      <inkml:brushProperty name="ignorePressure" value="0"/>
    </inkml:brush>
  </inkml:definitions>
  <inkml:trace contextRef="#ctx0" brushRef="#br0">81800.000 51400.000 481,'-24.000'-24.000'7,"4.000"4.000"14,3.000 3.000 14,3.000 3.000 14,-2.000 12.000 3,-6.000 22.000-6,-6.000 22.000-6,-6.000 23.000-7,-2.000 10.000-5,3.000 0.000-3,3.000 0.000-3,4.000 0.000-3,1.000 6.000-2,0.000 13.000 0,0.000 12.000-1,0.000 13.000 0,3.000-2.000-1,6.000-16.000-3,7.000-15.000-3,6.000-15.000-2,10.000-14.000 0,17.000-8.000-1,15.000-10.000 2,16.000-9.000 0,9.000-12.000-5,3.000-11.000-7,3.000-14.000-8,4.000-11.000-9,2.000-14.000-6,4.000-11.000-4,3.000-14.000-3,3.000-11.000-5,-4.000-11.000 1,-8.000-5.000 3,-10.000-7.000 4,-9.000-5.000 4,-12.000-6.000 4,-11.000-3.000 7,-14.000-3.000 6,-11.000-2.000 6,-9.000 3.000 4,-3.000 14.000 2,-3.000 11.000 1,-2.000 14.000 1,-6.000 10.000 2,-6.000 9.000 3,-6.000 10.000 2,-6.000 10.000 3,-7.000 7.000 0,-6.000 6.000-4,-6.000 7.000-3,-6.000 6.000-3,-1.000 7.000-5,7.000 10.000-5,6.000 10.000-5,7.000 9.000-6,5.000 6.000-4,7.000 3.000-3,6.000 3.000-1,7.000 4.000-3,5.000-3.000 0,7.000-5.000 1,6.000-7.000 2,7.000-5.000 1,4.000-6.000 1,3.000-3.000 2,3.000-3.000 2,4.000-2.000 2</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9"/>
    </inkml:context>
    <inkml:brush xml:id="br0">
      <inkml:brushProperty name="width" value="0.0411239340901375" units="cm"/>
      <inkml:brushProperty name="height" value="0.0411239340901375" units="cm"/>
      <inkml:brushProperty name="color" value="#f2395b"/>
      <inkml:brushProperty name="ignorePressure" value="0"/>
    </inkml:brush>
  </inkml:definitions>
  <inkml:trace contextRef="#ctx0" brushRef="#br0">83150.000 51650.000 534,'-74.000'140.000'76,"4.000"-18.000"-13,3.000-19.000-13,3.000-18.000-12,3.000-12.000-7,3.000-3.000-2,3.000-3.000-2,4.000-2.000-1,4.000-5.000-3,6.000-2.000-3,7.000-3.000-3,6.000-3.000-3,18.000-4.000-2,32.000-3.000-1,31.000-3.000 1,32.000-2.000-1,15.000-8.000-5,0.000-8.000-13,0.000-10.000-12,0.000-9.000-11,-4.000-5.000-8,-5.000 0.000-1,-7.000 0.000-2,-5.000 0.000-2,-11.000 0.000 0,-11.000 0.000 2,-14.000 0.000 3,-11.000 0.000 2,-11.000-4.000 1,-5.000-5.000 2,-7.000-7.000 1,-5.000-5.000 1</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39"/>
    </inkml:context>
    <inkml:brush xml:id="br0">
      <inkml:brushProperty name="width" value="0.0427302420139313" units="cm"/>
      <inkml:brushProperty name="height" value="0.0427302420139313" units="cm"/>
      <inkml:brushProperty name="color" value="#f2395b"/>
      <inkml:brushProperty name="ignorePressure" value="0"/>
    </inkml:brush>
  </inkml:definitions>
  <inkml:trace contextRef="#ctx0" brushRef="#br0">83300.000 52050.000 514,'-47.000'-21.000'10,"6.000"10.000"18,7.000 10.000 19,6.000 9.000 19,6.000 13.000 5,6.000 20.000-9,7.000 18.000-10,6.000 20.000-8,1.000 14.000-9,-3.000 14.000-7,-3.000 11.000-8,-2.000 14.000-6,-6.000 13.000-7,-6.000 16.000-6,-6.000 15.000-5,-6.000 17.000-6,-9.000 17.000-7,-8.000 23.000-12,-10.000 22.000-9,-9.000 22.000-10,-2.000-1.000-5,6.000-21.000 2,7.000-22.000 3,6.000-22.000 1,6.000-32.000 3,6.000-40.000 2,7.000-40.000 4,6.000-41.000 2</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0"/>
    </inkml:context>
    <inkml:brush xml:id="br0">
      <inkml:brushProperty name="width" value="0.0328396707773209" units="cm"/>
      <inkml:brushProperty name="height" value="0.0328396707773209" units="cm"/>
      <inkml:brushProperty name="color" value="#f2395b"/>
      <inkml:brushProperty name="ignorePressure" value="0"/>
    </inkml:brush>
  </inkml:definitions>
  <inkml:trace contextRef="#ctx0" brushRef="#br0">84300.000 50450.000 669,'51.000'-88.000'6,"4.000"26.000"11,3.000 24.000 12,3.000 26.000 12,-1.000 16.000 3,-2.000 10.000-3,-3.000 10.000-3,-3.000 9.000-3,-6.000 9.000-6,-5.000 9.000-6,-7.000 10.000-7,-5.000 10.000-8,-11.000 4.000-4,-11.000 0.000-5,-14.000 0.000-3,-11.000 0.000-3,-11.000-4.000-2,-5.000-5.000-1,-7.000-7.000-1,-5.000-5.000 0,0.000-8.000 1,10.000-5.000 1,10.000-7.000 3,9.000-5.000 1,20.000-8.000-1,31.000-5.000-4,32.000-7.000-4,31.000-5.000-4,7.000-4.000 1,-15.000 0.000 3,-15.000 0.000 4,-16.000 0.000 5,-12.000-2.000-6,-5.000-3.000-15,-7.000-3.000-14,-5.000-2.000-14</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10"/>
    </inkml:context>
    <inkml:brush xml:id="br0">
      <inkml:brushProperty name="width" value="0.0592786744236946" units="cm"/>
      <inkml:brushProperty name="height" value="0.0592786744236946" units="cm"/>
      <inkml:brushProperty name="color" value="#00bff3"/>
      <inkml:brushProperty name="ignorePressure" value="0"/>
    </inkml:brush>
  </inkml:definitions>
  <inkml:trace contextRef="#ctx0" brushRef="#br0">101900.000 5850.000 371,'21.000'-69.000'0,"-5.000"13.000"0,-7.000 12.000 0,-5.000 13.000 0,-3.000-1.000 0,4.000-11.000 0,3.000-14.000 1,3.000-11.000 0,-1.000-1.000 2,-2.000 13.000 1,-3.000 12.000 1,-3.000 13.000 2,-2.000 12.000 11,0.000 13.000 21,0.000 12.000 20,0.000 13.000 20,0.000 15.000 4,0.000 19.000-14,0.000 19.000-15,0.000 19.000-13,-4.000 16.000-10,-5.000 17.000-4,-7.000 15.000-4,-5.000 16.000-4,-3.000 2.000-3,4.000-8.000-2,3.000-10.000-1,3.000-9.000-2,-7.000 12.000-2,-15.000 34.000-7,-15.000 35.000-4,-16.000 35.000-6,-13.000 19.000-2,-9.000 7.000 1,-10.000 6.000 2,-8.000 7.000 1,5.000-12.000-3,22.000-28.000-6,22.000-28.000-5,23.000-27.000-7,10.000-25.000-6,0.000-18.000-3,0.000-19.000-6,0.000-18.000-3,0.000-20.000 1,0.000-18.000 8,0.000-19.000 8,0.000-18.000 8,0.000-10.000-1,0.000 0.000-11,0.000 0.000-10,0.000 0.000-11</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0"/>
    </inkml:context>
    <inkml:brush xml:id="br0">
      <inkml:brushProperty name="width" value="0.0292060021311045" units="cm"/>
      <inkml:brushProperty name="height" value="0.0292060021311045" units="cm"/>
      <inkml:brushProperty name="color" value="#f2395b"/>
      <inkml:brushProperty name="ignorePressure" value="0"/>
    </inkml:brush>
  </inkml:definitions>
  <inkml:trace contextRef="#ctx0" brushRef="#br0">85750.000 50550.000 753,'4.000'-46.000'0,"10.000"10.000"0,10.000 10.000 0,9.000 9.000 0,9.000 4.000 8,9.000 1.000 18,10.000-1.000 16,10.000 1.000 17,10.000 1.000-1,13.000 3.000-21,12.000 3.000-20,13.000 4.000-21,-1.000 5.000-13,-11.000 10.000-5,-14.000 10.000-5,-11.000 9.000-6,-15.000 2.000-4,-16.000-2.000-5,-15.000-3.000-3,-15.000-3.000-4</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5"/>
    </inkml:context>
    <inkml:brush xml:id="br0">
      <inkml:brushProperty name="width" value="0.0457780472934246" units="cm"/>
      <inkml:brushProperty name="height" value="0.0457780472934246" units="cm"/>
      <inkml:brushProperty name="color" value="#f2395b"/>
      <inkml:brushProperty name="ignorePressure" value="0"/>
    </inkml:brush>
  </inkml:definitions>
  <inkml:trace contextRef="#ctx0" brushRef="#br0">77200.000 55850.000 480,'23.000'-49.000'0,"-3.000"4.000"0,-3.000 3.000 0,-2.000 3.000 0,-6.000 17.000 13,-6.000 31.000 24,-6.000 32.000 25,-6.000 31.000 26,-6.000 15.000 2,-2.000 1.000-17,-3.000-1.000-19,-3.000 1.000-18,-6.000 5.000-11,-5.000 14.000-6,-7.000 11.000-6,-5.000 14.000-4,-6.000 10.000-8,-3.000 9.000-11,-3.000 10.000-11,-2.000 10.000-9,-1.000 4.000-6,3.000 0.000 2,3.000 0.000 1,4.000 0.000 1,5.000-10.000 0,10.000-18.000-1,10.000-19.000-2,9.000-18.000-2,7.000-20.000 0,7.000-18.000 0,6.000-19.000-1,7.000-18.000 1,4.000-15.000 2,3.000-9.000 5,3.000-10.000 6,4.000-8.000 6</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6"/>
    </inkml:context>
    <inkml:brush xml:id="br0">
      <inkml:brushProperty name="width" value="0.0481718704104424" units="cm"/>
      <inkml:brushProperty name="height" value="0.0481718704104424" units="cm"/>
      <inkml:brushProperty name="color" value="#f2395b"/>
      <inkml:brushProperty name="ignorePressure" value="0"/>
    </inkml:brush>
  </inkml:definitions>
  <inkml:trace contextRef="#ctx0" brushRef="#br0">78050.000 56500.000 456,'45.000'-47.000'1,"-9.000"6.000"0,-10.000 7.000 0,-8.000 6.000 2,-9.000 10.000 10,-6.000 17.000 21,-6.000 15.000 21,-6.000 16.000 21,-6.000 12.000 3,-2.000 9.000-15,-3.000 10.000-14,-3.000 10.000-15,-2.000 2.000-9,0.000-3.000-4,0.000-3.000-4,0.000-2.000-4,3.000-1.000-2,6.000 3.000-1,7.000 3.000 0,6.000 4.000-2,4.000-4.000-2,4.000-9.000-6,3.000-10.000-4,3.000-8.000-6,6.000-9.000-4,9.000-6.000 0,10.000-6.000-2,10.000-6.000 0,5.000-7.000-2,4.000-6.000 1,3.000-6.000-1,3.000-6.000-1,3.000-9.000 1,3.000-8.000 0,3.000-10.000 2,4.000-9.000 0,-1.000-9.000 1,-3.000-5.000 1,-3.000-7.000 1,-2.000-5.000 1,-8.000-4.000 1,-8.000 0.000 2,-10.000 0.000 3,-9.000 0.000 1,-9.000 3.000 2,-5.000 6.000 1,-7.000 7.000 2,-5.000 6.000 1,-4.000 4.000 1,0.000 4.000-3,0.000 3.000 0,0.000 3.000-2,-5.000 4.000 1,-9.000 7.000 3,-10.000 6.000 2,-8.000 7.000 4,-8.000 2.000-1,-2.000 1.000-3,-3.000-1.000-3,-3.000 1.000-4,-6.000 2.000-4,-5.000 7.000-4,-7.000 6.000-5,-5.000 7.000-5,-1.000 4.000-3,6.000 3.000-4,7.000 3.000-3,6.000 4.000-4</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6"/>
    </inkml:context>
    <inkml:brush xml:id="br0">
      <inkml:brushProperty name="width" value="0.0480881854891777" units="cm"/>
      <inkml:brushProperty name="height" value="0.0480881854891777" units="cm"/>
      <inkml:brushProperty name="color" value="#f2395b"/>
      <inkml:brushProperty name="ignorePressure" value="0"/>
    </inkml:brush>
  </inkml:definitions>
  <inkml:trace contextRef="#ctx0" brushRef="#br0">79500.000 55900.000 457,'-38.000'-24.000'46,"26.000"4.000"8,24.000 3.000 10,26.000 3.000 8,12.000 3.000-1,0.000 3.000-13,0.000 3.000-12,0.000 4.000-13,-2.000 1.000-7,-3.000 0.000-4,-3.000 0.000-4,-2.000 0.000-3,0.000-2.000-5,7.000-3.000-4,6.000-3.000-4,7.000-2.000-6,4.000-1.000-1,3.000 3.000-2,3.000 3.000 1,4.000 4.000-2,-4.000 1.000 0,-9.000 0.000-3,-10.000 0.000-3,-8.000 0.000-1</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7"/>
    </inkml:context>
    <inkml:brush xml:id="br0">
      <inkml:brushProperty name="width" value="0.0464202389121056" units="cm"/>
      <inkml:brushProperty name="height" value="0.0464202389121056" units="cm"/>
      <inkml:brushProperty name="color" value="#f2395b"/>
      <inkml:brushProperty name="ignorePressure" value="0"/>
    </inkml:brush>
  </inkml:definitions>
  <inkml:trace contextRef="#ctx0" brushRef="#br0">81300.000 55050.000 473,'0.000'-41.000'8,"0.000"19.000"13,0.000 19.000 16,0.000 19.000 13,-2.000 18.000 7,-3.000 19.000-3,-3.000 19.000-3,-2.000 19.000-2,-1.000 5.000-5,3.000-5.000-9,3.000-7.000-7,4.000-5.000-9,1.000-8.000-4,0.000-5.000-3,0.000-7.000-1,0.000-5.000-2,3.000-4.000-1,6.000 0.000-2,7.000 0.000 0,6.000 0.000-1,3.000 0.000-3,0.000 0.000-6,0.000 0.000-5,0.000 0.000-5,-4.000 0.000-2,-5.000 0.000 0,-7.000 0.000 1,-5.000 0.000 1,-12.000-2.000 1,-16.000-3.000 2,-15.000-3.000 1,-15.000-2.000 1,-14.000-1.000 0,-8.000 3.000-3,-10.000 3.000-1,-9.000 4.000-3,-2.000 1.000-3,6.000 0.000-4,7.000 0.000-4,6.000 0.000-4,7.000-2.000-1,10.000-3.000 0,10.000-3.000 0,9.000-2.000 1</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47"/>
    </inkml:context>
    <inkml:brush xml:id="br0">
      <inkml:brushProperty name="width" value="0.0367436073720455" units="cm"/>
      <inkml:brushProperty name="height" value="0.0367436073720455" units="cm"/>
      <inkml:brushProperty name="color" value="#f2395b"/>
      <inkml:brushProperty name="ignorePressure" value="0"/>
    </inkml:brush>
  </inkml:definitions>
  <inkml:trace contextRef="#ctx0" brushRef="#br0">81350.000 55700.000 598,'50.000'-68.000'57,"0.000"17.000"-5,0.000 15.000-5,0.000 16.000-5,6.000 9.000-4,13.000 3.000-6,12.000 3.000-4,13.000 4.000-5,7.000 1.000-3,4.000 0.000-1,3.000 0.000-2,3.000 0.000 0,-8.000 0.000-7,-19.000 0.000-13,-18.000 0.000-12,-19.000 0.000-12,-12.000 1.000-13,-2.000 4.000-13,-3.000 3.000-14,-3.000 3.000-13</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4"/>
    </inkml:context>
    <inkml:brush xml:id="br0">
      <inkml:brushProperty name="width" value="0.0358366072177887" units="cm"/>
      <inkml:brushProperty name="height" value="0.0358366072177887" units="cm"/>
      <inkml:brushProperty name="color" value="#000000"/>
      <inkml:brushProperty name="ignorePressure" value="0"/>
    </inkml:brush>
  </inkml:definitions>
  <inkml:trace contextRef="#ctx0" brushRef="#br0">47200.000 53250.000 613,'25.000'-33.000'88,"0.000"-16.000"-18,0.000-15.000-18,0.000-15.000-18,-2.000-1.000-10,-3.000 16.000-4,-3.000 15.000-3,-2.000 17.000-3,-5.000 0.000-1,-2.000-11.000 0,-3.000-14.000 0,-3.000-11.000 1,-2.000-4.000-3,0.000 6.000-8,0.000 7.000-5,0.000 6.000-8,-4.000 7.000-2,-5.000 10.000 2,-7.000 10.000 2,-5.000 9.000 1,-6.000 4.000 1,-3.000 1.000-2,-3.000-1.000-2,-2.000 1.000 0,-6.000 2.000-1,-6.000 7.000 0,-6.000 6.000 2,-6.000 7.000 0,-6.000 11.000 2,-2.000 20.000 0,-3.000 18.000 2,-3.000 20.000 2,-1.000 8.000 1,4.000 1.000 4,3.000-1.000 2,3.000 1.000 4,6.000-7.000 0,9.000-12.000-1,10.000-13.000-2,10.000-12.000 0,7.000-2.000-2,6.000 9.000-1,7.000 10.000 1,6.000 10.000-2,3.000 0.000-1,0.000-5.000-4,0.000-7.000-4,0.000-5.000-4,1.000-8.000-2,4.000-5.000 2,3.000-7.000 2,3.000-5.000 0,6.000-6.000 0,9.000-3.000-5,10.000-3.000-3,10.000-2.000-5,4.000-9.000 2,0.000-12.000 5,0.000-13.000 6,0.000-12.000 6,1.000-10.000 3,4.000-6.000-1,3.000-6.000 0,3.000-6.000-1,-1.000-4.000 0,-2.000 1.000-1,-3.000-1.000-1,-3.000 1.000-1,-7.000 4.000 2,-9.000 9.000 2,-10.000 10.000 2,-8.000 10.000 4,-8.000 10.000 2,-2.000 13.000 2,-3.000 12.000 4,-3.000 13.000 2,-1.000 9.000 4,4.000 6.000 1,3.000 7.000 4,3.000 6.000 2,3.000 3.000 0,3.000 0.000-4,3.000 0.000-3,4.000 0.000-4,2.000-4.000-2,4.000-5.000-4,3.000-7.000-3,3.000-5.000-3,-1.000-4.000-4,-2.000 0.000-6,-3.000 0.000-5,-3.000 0.000-6,-1.000 0.000-3,4.000 0.000-1,3.000 0.000 0,3.000 0.000-2,-1.000-2.000 0,-2.000-3.000-2,-3.000-3.000-2,-3.000-2.000-2,-2.000-5.000 1,0.000-2.000 2,0.000-3.000 1,0.000-3.000 3</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5"/>
    </inkml:context>
    <inkml:brush xml:id="br0">
      <inkml:brushProperty name="width" value="0.0370857566595078" units="cm"/>
      <inkml:brushProperty name="height" value="0.0370857566595078" units="cm"/>
      <inkml:brushProperty name="color" value="#000000"/>
      <inkml:brushProperty name="ignorePressure" value="0"/>
    </inkml:brush>
  </inkml:definitions>
  <inkml:trace contextRef="#ctx0" brushRef="#br0">43100.000 55250.000 593,'-72.000'0.000'0,"6.000"0.000"0,7.000 0.000 0,6.000 0.000 0,4.000 0.000 6,4.000 0.000 13,3.000 0.000 12,3.000 0.000 13,12.000 0.000 4,22.000 0.000-8,22.000 0.000-5,23.000 0.000-7,19.000 0.000-4,19.000 0.000-2,19.000 0.000-1,19.000 0.000-1,12.000 0.000-3,6.000 0.000-2,7.000 0.000-2,6.000 0.000-3,1.000 0.000-3,-3.000 0.000-2,-3.000 0.000-4,-2.000 0.000-1,-9.000 0.000-4,-12.000 0.000-2,-13.000 0.000-2,-12.000 0.000-4,-10.000 1.000-2,-6.000 4.000-3,-6.000 3.000-5,-6.000 3.000-2,-1.000 3.000-1,7.000 3.000 5,6.000 3.000 3,7.000 4.000 4,7.000-3.000 3,9.000-5.000 2,10.000-7.000 3,10.000-5.000 2,5.000-4.000 1,4.000 0.000 2,3.000 0.000 1,3.000 0.000 0,1.000 0.000 1,1.000 0.000-2,-1.000 0.000-1,1.000 0.000-1,-3.000 0.000-2,-2.000 0.000-1,-3.000 0.000-2,-3.000 0.000 0,-2.000 0.000-2,0.000 0.000 0,0.000 0.000 0,0.000 0.000 0,0.000 0.000 2,0.000 0.000 0,0.000 0.000 3,0.000 0.000 2,-7.000 0.000 1,-11.000 0.000 0,-14.000 0.000 2,-11.000 0.000-1,-9.000 0.000 1,-3.000 0.000 0,-3.000 0.000 0,-2.000 0.000 0,-5.000 0.000 0,-2.000 0.000-1,-3.000 0.000 0,-3.000 0.000 0,-4.000 1.000 0,-3.000 4.000-2,-3.000 3.000 1,-2.000 3.000-2,-5.000-1.000 1,-2.000-2.000 0,-3.000-3.000 0,-3.000-3.000 1,-2.000-4.000 0,0.000-3.000 0,0.000-3.000 0,0.000-2.000 1</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5"/>
    </inkml:context>
    <inkml:brush xml:id="br0">
      <inkml:brushProperty name="width" value="0.036950770765543" units="cm"/>
      <inkml:brushProperty name="height" value="0.036950770765543" units="cm"/>
      <inkml:brushProperty name="color" value="#000000"/>
      <inkml:brushProperty name="ignorePressure" value="0"/>
    </inkml:brush>
  </inkml:definitions>
  <inkml:trace contextRef="#ctx0" brushRef="#br0">45100.000 56600.000 595,'-4.000'131.000'140,"-5.000"13.000"-35,-7.000 12.000-36,-5.000 13.000-34,-6.000-7.000-20,-3.000-24.000-3,-3.000-26.000-3,-2.000-24.000-4,-14.000 10.000-1,-21.000 47.000-1,-22.000 47.000 1,-22.000 48.000 0,4.000 0.000-8,32.000-43.000-14,31.000-44.000-14,32.000-43.000-14,15.000-31.000-6,0.000-15.000 2,0.000-15.000 3,0.000-16.000 2</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6"/>
    </inkml:context>
    <inkml:brush xml:id="br0">
      <inkml:brushProperty name="width" value="0.0407601818442345" units="cm"/>
      <inkml:brushProperty name="height" value="0.0407601818442345" units="cm"/>
      <inkml:brushProperty name="color" value="#000000"/>
      <inkml:brushProperty name="ignorePressure" value="0"/>
    </inkml:brush>
  </inkml:definitions>
  <inkml:trace contextRef="#ctx0" brushRef="#br0">46150.000 57100.000 539,'-25.000'-24.000'6,"0.000"4.000"13,0.000 3.000 11,0.000 3.000 13,1.000 6.000 2,4.000 9.000-6,3.000 10.000-6,3.000 10.000-8,-1.000 13.000-3,-2.000 19.000-1,-3.000 19.000-3,-3.000 19.000-1,-2.000 12.000 0,0.000 6.000-2,0.000 7.000-1,0.000 6.000-1,0.000-1.000 0,0.000-5.000-2,0.000-7.000-1,0.000-5.000 0,3.000-11.000-2,6.000-11.000 1,7.000-14.000 0,6.000-11.000-1,13.000-15.000-2,23.000-16.000-7,22.000-15.000-6,22.000-15.000-7,12.000-20.000-3,3.000-21.000-1,3.000-22.000-2,4.000-22.000 0,-4.000-16.000-1,-9.000-9.000 3,-10.000-10.000 3,-8.000-8.000 1,-11.000-1.000 3,-8.000 9.000 2,-10.000 10.000 2,-9.000 10.000 1,-10.000 10.000 4,-9.000 13.000 5,-10.000 12.000 3,-8.000 13.000 6,-12.000 10.000 0,-12.000 10.000-4,-13.000 10.000-3,-12.000 9.000-4,-9.000 7.000-4,-2.000 7.000-5,-3.000 6.000-6,-3.000 7.000-5,4.000 4.000-2,13.000 3.000 2,12.000 3.000 2,13.000 4.000 2,6.000 1.000-5,0.000 0.000-11,0.000 0.000-11,0.000 0.000-11</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0:10"/>
    </inkml:context>
    <inkml:brush xml:id="br0">
      <inkml:brushProperty name="width" value="0.0556469969451427" units="cm"/>
      <inkml:brushProperty name="height" value="0.0556469969451427" units="cm"/>
      <inkml:brushProperty name="color" value="#00bff3"/>
      <inkml:brushProperty name="ignorePressure" value="0"/>
    </inkml:brush>
  </inkml:definitions>
  <inkml:trace contextRef="#ctx0" brushRef="#br0">101300.000 7950.000 395,'82.000'-99.000'4,"17.000"4.000"8,15.000 3.000 9,16.000 3.000 8,1.000 9.000 4,-12.000 16.000 1,-13.000 15.000-1,-12.000 17.000-1,-12.000 16.000 2,-8.000 19.000 0,-10.000 19.000 0,-9.000 19.000 2,-13.000 16.000-3,-16.000 17.000-4,-15.000 15.000-4,-15.000 16.000-6,-17.000 12.000-3,-15.000 9.000-3,-15.000 10.000-2,-16.000 10.000-4,-2.000-9.000 0,13.000-24.000-1,12.000-26.000 1,13.000-24.000 1,26.000-32.000-10,41.000-37.000-18,40.000-38.000-18,42.000-37.000-19,19.000-26.000-6,1.000-11.000 5,-1.000-14.000 7,1.000-11.000 5,-4.000-1.000 6,-6.000 13.000 6,-6.000 12.000 7,-6.000 13.000 7,-12.000 13.000 5,-15.000 17.000 6,-15.000 15.000 6,-16.000 16.000 6,-12.000 15.000 13,-5.000 16.000 22,-7.000 15.000 22,-5.000 17.000 21,-6.000 10.000 4,-3.000 6.000-16,-3.000 7.000-14,-2.000 6.000-16,-11.000 10.000-11,-15.000 17.000-4,-15.000 15.000-6,-16.000 16.000-6,-8.000 10.000-3,0.000 7.000-2,0.000 6.000-2,0.000 7.000-3,4.000-3.000 1,10.000-8.000 0,10.000-10.000 2,9.000-9.000 1,18.000-18.000-3,29.000-24.000-9,28.000-26.000-8,28.000-24.000-8,14.000-24.000-4,0.000-22.000 0,0.000-22.000 1,0.000-21.000 1,6.000-21.000 1,13.000-19.000 0,12.000-18.000 2,13.000-19.000 1,-7.000-1.000 3,-24.000 20.000 3,-26.000 18.000 5,-24.000 20.000 3,-20.000 10.000 4,-11.000 3.000 3,-14.000 3.000 3,-11.000 4.000 4,-12.000 2.000 2,-9.000 4.000 1,-10.000 3.000-1,-8.000 3.000 2,-11.000 3.000-1,-8.000 3.000-1,-10.000 3.000-1,-9.000 4.000 0,-7.000 8.000-2,-3.000 17.000 0,-3.000 15.000 0,-2.000 16.000-1,-3.000 13.000-6,1.000 14.000-10,-1.000 11.000-11,1.000 14.000-10,4.000 2.000-12,9.000-6.000-10,10.000-6.000-12,10.000-6.000-12</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6"/>
    </inkml:context>
    <inkml:brush xml:id="br0">
      <inkml:brushProperty name="width" value="0.0367052666842937" units="cm"/>
      <inkml:brushProperty name="height" value="0.0367052666842937" units="cm"/>
      <inkml:brushProperty name="color" value="#000000"/>
      <inkml:brushProperty name="ignorePressure" value="0"/>
    </inkml:brush>
  </inkml:definitions>
  <inkml:trace contextRef="#ctx0" brushRef="#br0">47350.000 56750.000 599,'-35.000'-2.000'10,"32.000"-3.000"22,31.000-3.000 21,32.000-2.000 22,13.000-1.000 1,-3.000 3.000-18,-3.000 3.000-18,-2.000 4.000-18,-3.000 2.000-10,1.000 4.000-2,-1.000 3.000-3,1.000 3.000-2,-3.000-1.000-7,-2.000-2.000-15,-3.000-3.000-12,-3.000-3.000-14,-6.000-2.000-10,-5.000 0.000-4,-7.000 0.000-6,-5.000 0.000-6</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6"/>
    </inkml:context>
    <inkml:brush xml:id="br0">
      <inkml:brushProperty name="width" value="0.0407951027154922" units="cm"/>
      <inkml:brushProperty name="height" value="0.0407951027154922" units="cm"/>
      <inkml:brushProperty name="color" value="#000000"/>
      <inkml:brushProperty name="ignorePressure" value="0"/>
    </inkml:brush>
  </inkml:definitions>
  <inkml:trace contextRef="#ctx0" brushRef="#br0">48750.000 56050.000 539,'-2.000'-35.000'38,"-3.000"32.000"5,-3.000 31.000 5,-2.000 32.000 5,-1.000 13.000-2,3.000-3.000-8,3.000-3.000-9,4.000-2.000-9,1.000-1.000-4,0.000 3.000-3,0.000 3.000-3,0.000 4.000-1,0.000-3.000-2,0.000-5.000-2,0.000-7.000 0,0.000-5.000 0,1.000-4.000-3,4.000 0.000-2,3.000 0.000-2,3.000 0.000-2,-2.000 3.000-4,-6.000 6.000-2,-6.000 7.000-2,-6.000 6.000-4,-10.000 1.000-2,-12.000-3.000-2,-13.000-3.000-2,-12.000-2.000-2,-10.000-3.000-3,-6.000 1.000-2,-6.000-1.000-3,-6.000 1.000-3,-2.000-4.000-2,3.000-6.000 0,3.000-6.000 0,4.000-6.000 0,7.000-9.000 1,13.000-8.000 2,12.000-10.000 3,13.000-9.000 1</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6"/>
    </inkml:context>
    <inkml:brush xml:id="br0">
      <inkml:brushProperty name="width" value="0.0313314944505692" units="cm"/>
      <inkml:brushProperty name="height" value="0.0313314944505692" units="cm"/>
      <inkml:brushProperty name="color" value="#000000"/>
      <inkml:brushProperty name="ignorePressure" value="0"/>
    </inkml:brush>
  </inkml:definitions>
  <inkml:trace contextRef="#ctx0" brushRef="#br0">48550.000 56600.000 702,'1.000'-46.000'0,"4.000"10.000"0,3.000 10.000 0,3.000 9.000 0,6.000 6.000 6,9.000 3.000 13,10.000 3.000 13,10.000 4.000 13,8.000-1.000 2,10.000-3.000-8,10.000-3.000-7,9.000-2.000-8,1.000-1.000-6,-6.000 3.000-3,-6.000 3.000-3,-6.000 4.000-3,-9.000-1.000-16,-8.000-3.000-25,-10.000-3.000-25,-9.000-2.000-27</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9"/>
    </inkml:context>
    <inkml:brush xml:id="br0">
      <inkml:brushProperty name="width" value="0.0404422730207443" units="cm"/>
      <inkml:brushProperty name="height" value="0.0404422730207443" units="cm"/>
      <inkml:brushProperty name="color" value="#000000"/>
      <inkml:brushProperty name="ignorePressure" value="0"/>
    </inkml:brush>
  </inkml:definitions>
  <inkml:trace contextRef="#ctx0" brushRef="#br0">51950.000 54900.000 543,'-27.000'-16.000'54,"-3.000"19.000"-4,-3.000 19.000-3,-2.000 19.000-5,-6.000 12.000-4,-6.000 6.000-4,-6.000 7.000-4,-6.000 6.000-4,-7.000 6.000-3,-6.000 6.000-1,-6.000 7.000-1,-6.000 6.000-1,-10.000 7.000-1,-12.000 10.000-6,-13.000 10.000-3,-12.000 9.000-4,-7.000 6.000-5,1.000 3.000-3,-1.000 3.000-4,1.000 4.000-3,8.000-7.000-7,20.000-16.000-8,18.000-15.000-7,20.000-15.000-8,22.000-23.000-8,29.000-28.000-8,28.000-28.000-8,28.000-27.000-8</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6:59"/>
    </inkml:context>
    <inkml:brush xml:id="br0">
      <inkml:brushProperty name="width" value="0.0516741722822189" units="cm"/>
      <inkml:brushProperty name="height" value="0.0516741722822189" units="cm"/>
      <inkml:brushProperty name="color" value="#000000"/>
      <inkml:brushProperty name="ignorePressure" value="0"/>
    </inkml:brush>
  </inkml:definitions>
  <inkml:trace contextRef="#ctx0" brushRef="#br0">50450.000 55000.000 425,'-22.000'-93.000'0,"6.000"17.000"0,7.000 15.000 0,6.000 16.000 0,3.000 18.000 10,0.000 22.000 18,0.000 22.000 20,0.000 23.000 19,0.000 13.000 5,0.000 6.000-9,0.000 7.000-10,0.000 6.000-10,3.000 6.000-6,6.000 6.000-6,7.000 7.000-5,6.000 6.000-4,4.000 4.000-4,4.000 4.000-2,3.000 3.000-1,3.000 3.000-2,3.000 1.000-3,3.000 1.000-7,3.000-1.000-7,4.000 1.000-6,1.000 1.000-7,0.000 3.000-7,0.000 3.000-6,0.000 4.000-6,-7.000-10.000-3,-11.000-22.000 4,-14.000-22.000 3,-11.000-21.000 3,-6.000-7.000 0,4.000 9.000-3,3.000 10.000-4,3.000 10.000-4,1.000-1.000-1,1.000-9.000 0,-1.000-10.000 0,1.000-8.000 1</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7:00"/>
    </inkml:context>
    <inkml:brush xml:id="br0">
      <inkml:brushProperty name="width" value="0.0434684716165066" units="cm"/>
      <inkml:brushProperty name="height" value="0.0434684716165066" units="cm"/>
      <inkml:brushProperty name="color" value="#000000"/>
      <inkml:brushProperty name="ignorePressure" value="0"/>
    </inkml:brush>
  </inkml:definitions>
  <inkml:trace contextRef="#ctx0" brushRef="#br0">52950.000 55950.000 506,'-7.000'-74.000'31,"-11.000"54.000"13,-14.000 53.000 11,-11.000 53.000 12,-6.000 20.000 0,4.000-12.000-11,3.000-13.000-11,3.000-12.000-11,3.000-2.000-8,3.000 9.000-5,3.000 10.000-3,4.000 10.000-5,5.000-3.000-5,10.000-11.000-2,10.000-14.000-4,9.000-11.000-2,7.000-12.000-3,7.000-9.000-1,6.000-10.000 0,7.000-8.000 0,8.000-11.000-2,14.000-8.000-4,11.000-10.000-3,14.000-9.000-3,3.000-12.000-3,-2.000-11.000-2,-3.000-14.000-2,-3.000-11.000-3,-6.000-7.000 1,-5.000 0.000 1,-7.000 0.000 2,-5.000 0.000 2,-11.000 0.000 3,-11.000 0.000 2,-14.000 0.000 2,-11.000 0.000 2,-11.000 1.000 4,-5.000 4.000 2,-7.000 3.000 3,-5.000 3.000 3,-8.000 6.000 2,-5.000 9.000 3,-7.000 10.000 1,-5.000 10.000 2,-6.000 7.000-1,-3.000 6.000-4,-3.000 7.000-6,-2.000 6.000-3,0.000 7.000-6,7.000 10.000-4,6.000 10.000-4,7.000 9.000-6,7.000 4.000-3,9.000 1.000-5,10.000-1.000-4,10.000 1.000-4</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7:00"/>
    </inkml:context>
    <inkml:brush xml:id="br0">
      <inkml:brushProperty name="width" value="0.0350309014320374" units="cm"/>
      <inkml:brushProperty name="height" value="0.0350309014320374" units="cm"/>
      <inkml:brushProperty name="color" value="#000000"/>
      <inkml:brushProperty name="ignorePressure" value="0"/>
    </inkml:brush>
  </inkml:definitions>
  <inkml:trace contextRef="#ctx0" brushRef="#br0">53850.000 56650.000 628,'3.000'48.000'7,"6.000"-3.000"17,7.000-3.000 15,6.000-2.000 15,3.000-3.000 5,0.000 1.000-9,0.000-1.000-7,0.000 1.000-7,0.000 1.000-9,0.000 3.000-7,0.000 3.000-10,0.000 4.000-8,0.000-1.000-5,0.000-3.000-4,0.000-3.000-4,0.000-2.000-3</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7:01"/>
    </inkml:context>
    <inkml:brush xml:id="br0">
      <inkml:brushProperty name="width" value="0.0414248630404472" units="cm"/>
      <inkml:brushProperty name="height" value="0.0414248630404472" units="cm"/>
      <inkml:brushProperty name="color" value="#000000"/>
      <inkml:brushProperty name="ignorePressure" value="0"/>
    </inkml:brush>
  </inkml:definitions>
  <inkml:trace contextRef="#ctx0" brushRef="#br0">54900.000 56000.000 531,'75.000'-41.000'-29,"0.000"19.000"34,0.000 19.000 33,0.000 19.000 34,0.000 10.000 9,0.000 4.000-13,0.000 3.000-13,0.000 3.000-13,-4.000 3.000-10,-5.000 3.000-4,-7.000 3.000-7,-5.000 4.000-4,-14.000 4.000-5,-18.000 6.000-3,-19.000 7.000-3,-18.000 6.000-3,-21.000 7.000-3,-22.000 10.000-2,-22.000 10.000-1,-21.000 9.000-2,-9.000 1.000 0,7.000-6.000 0,6.000-6.000 0,7.000-6.000 1,5.000-9.000 0,7.000-8.000 3,6.000-10.000 0,7.000-9.000 2,13.000-7.000 1,22.000-3.000 4,22.000-3.000 3,23.000-2.000 2,16.000-8.000-1,13.000-8.000-5,12.000-10.000-7,13.000-9.000-6,7.000-5.000-9,4.000 0.000-9,3.000 0.000-12,3.000 0.000-9,1.000-2.000-6,1.000-3.000 1,-1.000-3.000 1,1.000-2.000 1,-9.000-1.000 3,-15.000 3.000 8,-15.000 3.000 8,-16.000 4.000 7,-7.000-1.000 4,4.000-3.000 2,3.000-3.000 1,3.000-2.000 2</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2T01:07:02"/>
    </inkml:context>
    <inkml:brush xml:id="br0">
      <inkml:brushProperty name="width" value="0.0657815560698509" units="cm"/>
      <inkml:brushProperty name="height" value="0.0657815560698509" units="cm"/>
      <inkml:brushProperty name="color" value="#000000"/>
      <inkml:brushProperty name="ignorePressure" value="0"/>
    </inkml:brush>
  </inkml:definitions>
  <inkml:trace contextRef="#ctx0" brushRef="#br0">57650.000 56700.000 334,'-4.000'-35.000'7,"-5.000"32.000"12,-7.000 31.000 14,-5.000 32.000 13,-11.000 16.000 2,-11.000 4.000-9,-14.000 3.000-10,-11.000 3.000-9,-6.000-2.000-7,4.000-6.000-2,3.000-6.000-2,3.000-6.000-3,21.000-18.000-7,42.000-28.000-11,40.000-28.000-11,41.000-27.000-11,13.000-14.000-3,-11.000 4.000 4,-14.000 3.000 5,-11.000 3.000 3,-9.000 4.000 6,-3.000 7.000 6,-3.000 6.000 6,-2.000 7.000 6,-6.000 7.000 5,-6.000 9.000 3,-6.000 10.000 3,-6.000 10.000 4,-7.000 7.000 2,-6.000 6.000-1,-6.000 7.000 1,-6.000 6.000-1,-4.000-1.000-1,1.000-5.000 1,-1.000-7.000-1,1.000-5.000-1,7.000-9.000-3,16.000-9.000-9,15.000-10.000-7,17.000-8.000-9,10.000-11.000-2,6.000-8.000 1,7.000-10.000 3,6.000-9.000 2,-4.000-1.000 0,-11.000 10.000-2,-14.000 10.000-2,-11.000 9.000-1,-11.000 9.000 4,-5.000 9.000 9,-7.000 10.000 11,-5.000 10.000 9,-8.000 4.000 5,-5.000 0.000 0,-7.000 0.000 0,-5.000 0.000-1,6.000-4.000-3,23.000-5.000-8,22.000-7.000-8,22.000-5.000-8,8.000-6.000-5,-2.000-3.000 2,-3.000-3.000-1,-3.000-2.000 1,-6.000-1.000 0,-5.000 3.000 0,-7.000 3.000 0,-5.000 4.000 1,-6.000 7.000 3,-3.000 13.000 7,-3.000 12.000 6,-2.000 13.000 8,-5.000 6.000 3,-2.000 0.000-1,-3.000 0.000 0,-3.000 0.000-1,-2.000-2.000-1,0.000-3.000 1,0.000-3.000 0,0.000-2.000 0,6.000-12.000-3,13.000-19.000-5,12.000-18.000-6,13.000-19.000-6,-1.000-12.000-2,-11.000-2.000-1,-14.000-3.000 0,-11.000-3.000 0,-6.000-6.000 1,4.000-5.000-1,3.000-7.000 1,3.000-5.000 0,-2.000-1.000 1,-6.000 6.000 1,-6.000 7.000 2,-6.000 6.000 1,-7.000 9.000 1,-6.000 13.000 0,-6.000 12.000 1,-6.000 13.000 1,-6.000 7.000 0,-2.000 4.000 2,-3.000 3.000 1,-3.000 3.000 1,-1.000 4.000 1,4.000 7.000-1,3.000 6.000-2,3.000 7.000 0,4.000 2.000-3,7.000 1.000-6,6.000-1.000-6,7.000 1.000-6,10.000-6.000-2,16.000-8.000 1,15.000-10.000 0,17.000-9.000 1,14.000-13.000 0,17.000-16.000-2,15.000-15.000-1,16.000-15.000-3,10.000-11.000 1,7.000-2.000 1,6.000-3.000 2,7.000-3.000 1,2.000-1.000 2,1.000 4.000 1,-1.000 3.000 3,1.000 3.000 1,-6.000 3.000 2,-8.000 3.000 1,-10.000 3.000 0,-9.000 4.000 1,-15.000 4.000 1,-18.000 6.000 2,-19.000 7.000 2,-18.000 6.000 1,-15.000 4.000 11,-9.000 4.000 18,-10.000 3.000 19,-8.000 3.000 19,-9.000 12.000 7,-6.000 22.000-1,-6.000 22.000-2,-6.000 23.000-2,-6.000 16.000-8,-2.000 13.000-11,-3.000 12.000-12,-3.000 13.000-12,2.000 9.000-7,10.000 6.000-4,10.000 7.000-3,9.000 6.000-3,6.000 1.000-2,3.000-3.000-2,3.000-3.000-1,4.000-2.000-2,5.000-5.000-7,10.000-2.000-14,10.000-3.000-14,9.000-3.000-14,1.000-12.000-6,-6.000-18.000 3,-6.000-19.000 2,-6.000-18.000 4,-2.000-14.000-3,3.000-5.000-7,3.000-7.000-7,4.000-5.000-8</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4"/>
    </inkml:context>
    <inkml:brush xml:id="br0">
      <inkml:brushProperty name="width" value="0.0494861342012882" units="cm"/>
      <inkml:brushProperty name="height" value="0.0494861342012882" units="cm"/>
      <inkml:brushProperty name="color" value="#00bff3"/>
      <inkml:brushProperty name="ignorePressure" value="0"/>
    </inkml:brush>
  </inkml:definitions>
  <inkml:trace contextRef="#ctx0" brushRef="#br0">14800.000 7650.000 444,'43.000'-136.000'31,"-11.000"28.000"-2,-14.000 28.000-2,-11.000 29.000-2,-7.000 15.000-2,0.000 3.000-1,0.000 3.000-3,0.000 4.000-1,-5.000-1.000-1,-9.000-3.000 0,-10.000-3.000 0,-8.000-2.000 0,-9.000-1.000-1,-6.000 3.000-1,-6.000 3.000-2,-6.000 4.000-2,-7.000 1.000-1,-6.000 0.000-1,-6.000 0.000-1,-6.000 0.000-1,-4.000 1.000 0,1.000 4.000-2,-1.000 3.000-1,1.000 3.000-2,-6.000 3.000 0,-8.000 3.000-2,-10.000 3.000-2,-9.000 4.000-1,-5.000 2.000 0,0.000 4.000 1,0.000 3.000 1,0.000 3.000 1,1.000 4.000 2,4.000 7.000 0,3.000 6.000 1,3.000 7.000 1,10.000-1.000 1,20.000-6.000-1,18.000-6.000 0,20.000-6.000-1,-6.000 1.000 1,-28.000 9.000 1,-28.000 10.000 2,-27.000 10.000 2,-15.000 7.000 0,0.000 6.000 0,0.000 7.000-1,0.000 6.000 0,1.000 6.000 0,4.000 6.000 0,3.000 7.000 1,3.000 6.000 0,7.000 3.000 0,14.000 0.000-1,11.000 0.000 0,14.000 0.000 0,8.000 3.000-2,7.000 6.000-1,6.000 7.000-2,7.000 6.000 0,4.000 4.000-2,3.000 4.000 1,3.000 3.000-2,4.000 3.000 1,4.000 1.000-1,6.000 1.000 1,7.000-1.000 0,6.000 1.000 1,3.000 4.000 0,0.000 9.000-3,0.000 10.000-1,0.000 10.000-1,3.000-7.000-1,6.000-22.000 2,7.000-22.000 0,6.000-21.000 2,4.000 2.000 1,4.000 29.000 0,3.000 28.000 1,3.000 28.000 1,4.000 4.000 0,7.000-18.000-1,6.000-19.000 0,7.000-18.000-1,5.000-18.000 1,7.000-16.000-1,6.000-15.000 1,7.000-15.000 0,7.000-11.000-1,9.000-2.000 1,10.000-3.000 0,10.000-3.000-1,5.000-6.000 0,4.000-5.000 0,3.000-7.000-2,3.000-5.000-1,4.000-6.000 0,7.000-3.000 1,6.000-3.000 0,7.000-2.000 0,4.000-1.000 1,3.000 3.000-1,3.000 3.000-1,4.000 4.000 0,2.000 1.000 0,4.000 0.000 0,3.000 0.000 1,3.000 0.000 0,-1.000-4.000 1,-2.000-5.000 0,-3.000-7.000 1,-3.000-5.000 1,-2.000-4.000 0,0.000 0.000-1,0.000 0.000 0,0.000 0.000 0,3.000-7.000 0,6.000-11.000 0,7.000-14.000 0,6.000-11.000 1,1.000-12.000 0,-3.000-9.000-1,-3.000-10.000 0,-2.000-8.000-1,-1.000-15.000-1,3.000-19.000 0,3.000-18.000-2,4.000-19.000-1,-4.000-15.000 0,-9.000-8.000 0,-10.000-10.000 1,-8.000-9.000 0,-9.000-5.000 0,-6.000 0.000 1,-6.000 0.000-1,-6.000 0.000 0,-9.000 1.000 0,-8.000 4.000 0,-10.000 3.000 0,-9.000 3.000 0,-10.000 1.000 0,-9.000 1.000 1,-10.000-1.000 1,-8.000 1.000 0,-11.000 1.000 1,-8.000 3.000 1,-10.000 3.000 0,-9.000 4.000 0,-9.000 5.000 0,-5.000 10.000-1,-7.000 10.000-1,-5.000 9.000-1,-12.000 4.000 0,-16.000 1.000 0,-15.000-1.000 0,-15.000 1.000 0,-12.000 1.000 0,-6.000 3.000 0,-6.000 3.000 0,-6.000 4.000 0,-12.000 5.000-1,-15.000 10.000 1,-15.000 10.000-1,-16.000 9.000 0,-13.000 12.000 0,-9.000 16.000 0,-10.000 15.000 0,-8.000 17.000 1,-11.000 16.000-1,-8.000 19.000 1,-10.000 19.000 0,-9.000 19.000 0,-5.000 19.000-3,0.000 23.000-3,0.000 22.000-4,0.000 22.000-3,4.000 12.000-5,10.000 3.000-2,10.000 3.000-2,9.000 4.000-4,17.000-7.000 0,25.000-16.000 0,25.000-15.000 2,25.000-15.000 1,20.000-14.000-4,16.000-8.000-7,15.000-10.000-7,17.000-9.000-8</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6"/>
    </inkml:context>
    <inkml:brush xml:id="br0">
      <inkml:brushProperty name="width" value="0.0384612381458282" units="cm"/>
      <inkml:brushProperty name="height" value="0.0384612381458282" units="cm"/>
      <inkml:brushProperty name="color" value="#00bff3"/>
      <inkml:brushProperty name="ignorePressure" value="0"/>
    </inkml:brush>
  </inkml:definitions>
  <inkml:trace contextRef="#ctx0" brushRef="#br0">21450.000 4050.000 572,'-40.000'0.000'6,"23.000"0.000"15,22.000 0.000 13,22.000 0.000 14,18.000-2.000 2,16.000-3.000-10,15.000-3.000-9,17.000-2.000-9,7.000-6.000-8,0.000-6.000-4,0.000-6.000-4,0.000-6.000-5,-4.000-1.000-3,-5.000 7.000-1,-7.000 6.000-2,-5.000 7.000-2,-14.000 10.000 0,-18.000 16.000 1,-19.000 15.000 0,-18.000 17.000 1,-18.000 10.000 3,-16.000 6.000 6,-15.000 7.000 6,-15.000 6.000 6,-11.000 4.000 3,-2.000 4.000-1,-3.000 3.000 1,-3.000 3.000-1,-6.000 6.000 0,-5.000 9.000-4,-7.000 10.000-3,-5.000 10.000-2,-3.000 7.000-4,4.000 6.000-2,3.000 7.000-4,3.000 6.000-2,3.000-2.000-2,3.000-9.000-1,3.000-10.000-1,4.000-8.000 0,7.000-15.000-2,13.000-19.000-4,12.000-18.000-3,13.000-19.000-4,18.000-30.000-6,26.000-41.000-9,24.000-40.000-10,26.000-40.000-8,15.000-21.000 0,6.000 0.000 9,7.000 0.000 8,6.000 0.000 10,-2.000 10.000 7,-9.000 23.000 4,-10.000 22.000 3,-8.000 22.000 6,-9.000 13.000 4,-6.000 7.000 7,-6.000 6.000 6,-6.000 7.000 7,-7.000 10.000 8,-6.000 16.000 10,-6.000 15.000 9,-6.000 17.000 11,-6.000 13.000 1,-2.000 13.000-8,-3.000 12.000-7,-3.000 13.000-8,-2.000 7.000-6,0.000 4.000-5,0.000 3.000-4,0.000 3.000-6,0.000 6.000-3,0.000 9.000-3,0.000 10.000-4,0.000 10.000-3,0.000 4.000-4,0.000 0.000-7,0.000 0.000-7,0.000 0.000-6,0.000-8.000-6,0.000-16.000-4,0.000-15.000-4,0.000-15.000-5,0.000-17.000-2,0.000-15.000-2,0.000-15.000-1,0.000-16.000 0,-2.000-13.000 3,-3.000-9.000 8,-3.000-10.000 9,-2.000-8.000 8</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6"/>
    </inkml:context>
    <inkml:brush xml:id="br0">
      <inkml:brushProperty name="width" value="0.0321157947182655" units="cm"/>
      <inkml:brushProperty name="height" value="0.0321157947182655" units="cm"/>
      <inkml:brushProperty name="color" value="#00bff3"/>
      <inkml:brushProperty name="ignorePressure" value="0"/>
    </inkml:brush>
  </inkml:definitions>
  <inkml:trace contextRef="#ctx0" brushRef="#br0">21900.000 6100.000 685,'25.000'-136.000'21,"0.000"28.000"1,0.000 28.000-1,0.000 29.000 1,6.000 15.000 3,13.000 3.000 4,12.000 3.000 6,13.000 4.000 5,7.000 4.000-2,4.000 6.000-10,3.000 7.000-9,3.000 6.000-10,1.000 9.000-5,1.000 13.000-2,-1.000 12.000-3,1.000 13.000-1,-7.000 4.000-6,-12.000-3.000-7,-13.000-3.000-8,-12.000-2.000-8,-9.000-6.000-8,-2.000-6.000-8,-3.000-6.000-8,-3.000-6.000-7</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18"/>
    </inkml:context>
    <inkml:brush xml:id="br0">
      <inkml:brushProperty name="width" value="0.0471899583935738" units="cm"/>
      <inkml:brushProperty name="height" value="0.0471899583935738" units="cm"/>
      <inkml:brushProperty name="color" value="#00bff3"/>
      <inkml:brushProperty name="ignorePressure" value="0"/>
    </inkml:brush>
  </inkml:definitions>
  <inkml:trace contextRef="#ctx0" brushRef="#br0">68500.000 2900.000 466,'20.000'-19.000'11,"-9.000"13.000"21,-10.000 12.000 23,-8.000 13.000 22,-9.000 12.000 2,-6.000 13.000-14,-6.000 12.000-16,-6.000 13.000-15,-4.000 6.000-9,1.000 0.000-5,-1.000 0.000-3,1.000 0.000-5,2.000 0.000-2,7.000 0.000 0,6.000 0.000-1,7.000 0.000 0,2.000-4.000-2,1.000-5.000-1,-1.000-7.000-2,1.000-5.000-2,5.000-6.000-2,14.000-3.000-5,11.000-3.000-4,14.000-2.000-5,8.000-8.000-2,7.000-8.000 1,6.000-10.000 1,7.000-9.000 0,4.000-10.000 1,3.000-9.000 0,3.000-10.000 0,4.000-8.000 1,-4.000-4.000-1,-9.000 3.000 0,-10.000 3.000 0,-8.000 4.000 0,-3.000-6.000 0,7.000-11.000 2,6.000-14.000 1,7.000-11.000 2,-3.000-7.000 1,-8.000 0.000 1,-10.000 0.000 2,-9.000 0.000 1,-7.000 1.000 2,-3.000 4.000 1,-3.000 3.000 2,-2.000 3.000 0,-6.000 4.000 3,-6.000 7.000 1,-6.000 6.000 3,-6.000 7.000 1,-6.000 4.000 2,-2.000 3.000-1,-3.000 3.000 0,-3.000 4.000 0,-4.000 2.000-2,-3.000 4.000-2,-3.000 3.000-2,-2.000 3.000-2,-8.000 4.000-3,-8.000 7.000-1,-10.000 6.000-1,-9.000 7.000-2,-4.000 7.000-4,4.000 9.000-7,3.000 10.000-6,3.000 10.000-7,4.000 2.000-4,7.000-3.000-4,6.000-3.000-4,7.000-2.000-3,5.000-5.000-1,7.000-2.000 3,6.000-3.000 2,7.000-3.000 2</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5"/>
    </inkml:context>
    <inkml:brush xml:id="br0">
      <inkml:brushProperty name="width" value="0.0418836288154125" units="cm"/>
      <inkml:brushProperty name="height" value="0.0418836288154125" units="cm"/>
      <inkml:brushProperty name="color" value="#00bff3"/>
      <inkml:brushProperty name="ignorePressure" value="0"/>
    </inkml:brush>
  </inkml:definitions>
  <inkml:trace contextRef="#ctx0" brushRef="#br0">45700.000 21100.000 525,'-110.000'-40.000'10,"32.000"23.000"16,31.000 22.000 14,32.000 22.000 15,15.000 16.000 3,0.000 14.000-9,0.000 11.000-8,0.000 14.000-9,0.000 10.000-5,0.000 9.000-2,0.000 10.000-2,0.000 10.000-2,0.000 5.000-2,0.000 4.000-3,0.000 3.000-3,0.000 3.000-3,0.000-2.000-4,0.000-6.000-2,0.000-6.000-5,0.000-6.000-2,0.000-12.000-2,0.000-15.000 0,0.000-15.000 2,0.000-16.000 0,-10.000-13.000-7,-18.000-9.000-18,-19.000-10.000-16,-18.000-8.000-17,-12.000-15.000-5,-3.000-19.000 9,-3.000-18.000 7,-2.000-19.000 8,-6.000-15.000 7,-6.000-8.000 4,-6.000-10.000 6,-6.000-9.000 5,2.000-2.000 3,14.000 6.000 4,11.000 7.000 3,14.000 6.000 2,10.000 9.000 5,9.000 13.000 5,10.000 12.000 6,10.000 13.000 6,8.000 12.000 8,10.000 13.000 12,10.000 12.000 12,9.000 13.000 12,6.000 10.000 2,3.000 10.000-11,3.000 10.000-10,4.000 9.000-9,1.000 4.000-9,0.000 1.000-7,0.000-1.000-7,0.000 1.000-7,1.000-3.000-9,4.000-2.000-10,3.000-3.000-10,3.000-3.000-11</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6"/>
    </inkml:context>
    <inkml:brush xml:id="br0">
      <inkml:brushProperty name="width" value="0.0327944681048393" units="cm"/>
      <inkml:brushProperty name="height" value="0.0327944681048393" units="cm"/>
      <inkml:brushProperty name="color" value="#00bff3"/>
      <inkml:brushProperty name="ignorePressure" value="0"/>
    </inkml:brush>
  </inkml:definitions>
  <inkml:trace contextRef="#ctx0" brushRef="#br0">23400.000 4850.000 670,'150.000'-52.000'93,"0.000"-3.000"-20,0.000-3.000-22,0.000-2.000-20,-4.000 0.000-11,-5.000 7.000-1,-7.000 6.000-1,-5.000 7.000-2,-9.000 4.000-8,-9.000 3.000-13,-10.000 3.000-15,-8.000 4.000-14</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7"/>
    </inkml:context>
    <inkml:brush xml:id="br0">
      <inkml:brushProperty name="width" value="0.0496454499661922" units="cm"/>
      <inkml:brushProperty name="height" value="0.0496454499661922" units="cm"/>
      <inkml:brushProperty name="color" value="#00bff3"/>
      <inkml:brushProperty name="ignorePressure" value="0"/>
    </inkml:brush>
  </inkml:definitions>
  <inkml:trace contextRef="#ctx0" brushRef="#br0">24400.000 4000.000 443,'-47.000'-49.000'-1,"6.000"4.000"5,7.000 3.000 4,6.000 3.000 5,6.000 12.000 7,6.000 22.000 8,7.000 22.000 9,6.000 23.000 10,1.000 16.000-1,-3.000 13.000-6,-3.000 12.000-9,-2.000 13.000-7,-1.000 10.000-5,3.000 10.000-3,3.000 10.000-2,4.000 9.000-2,1.000 6.000-3,0.000 3.000-1,0.000 3.000-1,0.000 4.000-1,0.000-3.000-2,0.000-5.000-4,0.000-7.000-3,0.000-5.000-3,0.000-15.000-2,0.000-22.000 0,0.000-22.000 0,0.000-21.000-1,12.000-39.000-3,26.000-52.000-10,24.000-53.000-7,26.000-53.000-9,13.000-34.000-2,4.000-11.000 3,3.000-14.000 4,3.000-11.000 4,3.000-4.000 2,3.000 6.000 3,3.000 7.000 3,4.000 6.000 3,-7.000 20.000 1,-16.000 34.000 2,-15.000 35.000 1,-15.000 35.000 1,-15.000 22.000 6,-12.000 14.000 13,-13.000 11.000 12,-12.000 14.000 12,-9.000 10.000 7,-2.000 9.000 0,-3.000 10.000 1,-3.000 10.000 1,-4.000 10.000-1,-3.000 13.000-1,-3.000 12.000-2,-2.000 13.000-1,0.000 6.000-3,7.000 0.000-5,6.000 0.000-4,7.000 0.000-3,7.000-4.000-5,9.000-5.000-5,10.000-7.000-3,10.000-5.000-4,7.000-6.000-4,6.000-3.000-1,7.000-3.000-3,6.000-2.000-1,6.000-5.000-1,6.000-2.000-1,7.000-3.000-1,6.000-3.000 1,-1.000 1.000-1,-5.000 6.000 0,-7.000 7.000 1,-5.000 6.000 1,-9.000 6.000 0,-9.000 6.000 3,-10.000 7.000 2,-8.000 6.000 3,-11.000 6.000 2,-8.000 6.000 3,-10.000 7.000 4,-9.000 6.000 4,-12.000 6.000 1,-11.000 6.000 2,-14.000 7.000 1,-11.000 6.000 2,-11.000-1.000-1,-5.000-5.000 1,-7.000-7.000 0,-5.000-5.000-1,-8.000-9.000 0,-5.000-9.000-3,-7.000-10.000-2,-5.000-8.000-2,-4.000-12.000-5,0.000-12.000-9,0.000-13.000-8,0.000-12.000-9,1.000-19.000-7,4.000-25.000-5,3.000-25.000-6,3.000-25.000-6,9.000-22.000-3,16.000-19.000 2,15.000-18.000 0,17.000-19.000 1,13.000-7.000 3,13.000 7.000 5,12.000 6.000 5,13.000 7.000 5,7.000 13.000 4,4.000 22.000 5,3.000 22.000 4,3.000 23.000 4,1.000 13.000 5,1.000 6.000 6,-1.000 7.000 7,1.000 6.000 6,-1.000 3.000 6,1.000 0.000 4,-1.000 0.000 6,1.000 0.000 5,-3.000 1.000 1,-2.000 4.000-1,-3.000 3.000-2,-3.000 3.000-2,-6.000 17.000-6,-5.000 31.000-11,-7.000 32.000-12,-5.000 31.000-10,-12.000 18.000-7,-16.000 7.000-2,-15.000 6.000-2,-15.000 7.000-2,-11.000-3.000-1,-2.000-8.000 3,-3.000-10.000 0,-3.000-9.000 2,1.000-12.000 1,6.000-11.000 0,7.000-14.000 1,6.000-11.000 0,24.000-23.000 6,45.000-31.000 12,43.000-31.000 11,45.000-31.000 11,22.000-21.000-2,4.000-9.000-14,3.000-10.000-16,3.000-8.000-15,-10.000 3.000-9,-21.000 20.000-3,-22.000 18.000-5,-22.000 20.000-3</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8"/>
    </inkml:context>
    <inkml:brush xml:id="br0">
      <inkml:brushProperty name="width" value="0.0475058667361736" units="cm"/>
      <inkml:brushProperty name="height" value="0.0475058667361736" units="cm"/>
      <inkml:brushProperty name="color" value="#00bff3"/>
      <inkml:brushProperty name="ignorePressure" value="0"/>
    </inkml:brush>
  </inkml:definitions>
  <inkml:trace contextRef="#ctx0" brushRef="#br0">27450.000 4550.000 463,'79.000'-25.000'82,"10.000"0.000"-16,10.000 0.000-17,9.000 0.000-15,6.000-2.000-11,3.000-3.000-4,3.000-3.000-5,4.000-2.000-4,-4.000 0.000-3,-9.000 7.000-3,-10.000 6.000-3,-8.000 7.000-2,-14.000-3.000-10,-15.000-8.000-17,-15.000-10.000-18,-16.000-9.000-16,-18.000-5.000-2,-18.000 0.000 13,-19.000 0.000 14,-18.000 0.000 13,-10.000-2.000 8,0.000-3.000 1,0.000-3.000 3,0.000-2.000 1,0.000 2.000 6,0.000 9.000 11,0.000 10.000 12,0.000 10.000 10,3.000 5.000 7,6.000 4.000 4,7.000 3.000 3,6.000 3.000 4,3.000 7.000 2,0.000 14.000 2,0.000 11.000 2,0.000 14.000 3,3.000 11.000-4,6.000 14.000-9,7.000 11.000-9,6.000 14.000-10,3.000 14.000-6,0.000 20.000-4,0.000 18.000-5,0.000 20.000-4,1.000 10.000-4,4.000 3.000-5,3.000 3.000-6,3.000 4.000-4,-1.000 2.000-5,-2.000 4.000-3,-3.000 3.000-3,-3.000 3.000-4,-2.000-11.000-1,0.000-25.000 1,0.000-25.000-1,0.000-25.000 1,-4.000-21.000 2,-5.000-15.000 1,-7.000-15.000 3,-5.000-16.000 2,-11.000-13.000 4,-11.000-9.000 3,-14.000-10.000 5,-11.000-8.000 3,-6.000-12.000 5,4.000-12.000 2,3.000-13.000 2,3.000-12.000 4,7.000-10.000 3,14.000-6.000 4,11.000-6.000 4,14.000-6.000 3,11.000-2.000 3,14.000 3.000-1,11.000 3.000 0,14.000 4.000 0,13.000 1.000-4,16.000 0.000-7,15.000 0.000-8,17.000 0.000-7,7.000 1.000-4,0.000 4.000 2,0.000 3.000 0,0.000 3.000 2,-7.000 6.000 0,-11.000 9.000 1,-14.000 10.000 1,-11.000 10.000 1,-11.000 4.000-9,-5.000 0.000-20,-7.000 0.000-19,-5.000 0.000-20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8"/>
    </inkml:context>
    <inkml:brush xml:id="br0">
      <inkml:brushProperty name="width" value="0.0427875109016895" units="cm"/>
      <inkml:brushProperty name="height" value="0.0427875109016895" units="cm"/>
      <inkml:brushProperty name="color" value="#00bff3"/>
      <inkml:brushProperty name="ignorePressure" value="0"/>
    </inkml:brush>
  </inkml:definitions>
  <inkml:trace contextRef="#ctx0" brushRef="#br0">29250.000 4100.000 514,'46.000'-24.000'42,"-5.000"4.000"-5,-7.000 3.000-5,-5.000 3.000-5,-1.000 1.000-2,6.000 1.000 2,7.000-1.000 1,6.000 1.000 3,3.000 5.000-1,0.000 14.000-3,0.000 11.000-3,0.000 14.000-2,-5.000 8.000-3,-9.000 7.000-1,-10.000 6.000-1,-8.000 7.000-2,-8.000 5.000-1,-2.000 7.000-2,-3.000 6.000-2,-3.000 7.000-1,-12.000 5.000-1,-18.000 7.000-3,-19.000 6.000-1,-18.000 7.000-2,-12.000-3.000-2,-3.000-8.000-3,-3.000-10.000-4,-2.000-9.000-3,0.000-12.000-3,7.000-11.000 0,6.000-14.000-1,7.000-11.000-2,5.000-15.000-2,7.000-16.000-3,6.000-15.000-3,7.000-15.000-4,5.000-14.000-2,7.000-8.000-2,6.000-10.000-1,7.000-9.000-2,8.000-2.000 3,14.000 6.000 6,11.000 7.000 7,14.000 6.000 5,5.000 7.000 6,1.000 10.000 6,-1.000 10.000 6,1.000 9.000 6,5.000 9.000 6,14.000 9.000 6,11.000 10.000 8,14.000 10.000 6,0.000 7.000 2,-8.000 6.000-2,-10.000 7.000-2,-9.000 6.000-2,-5.000-1.000-3,0.000-5.000-3,0.000-7.000-3,0.000-5.000-3,-2.000-6.000-7,-3.000-3.000-10,-3.000-3.000-11,-2.000-2.000-11,-5.000-12.000-9,-2.000-19.000-9,-3.000-18.000-10,-3.000-19.000-8,-4.000-8.000-3,-3.000 3.000 0,-3.000 3.000 2,-2.000 4.000 1</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18"/>
    </inkml:context>
    <inkml:brush xml:id="br0">
      <inkml:brushProperty name="width" value="0.0442435368895531" units="cm"/>
      <inkml:brushProperty name="height" value="0.0442435368895531" units="cm"/>
      <inkml:brushProperty name="color" value="#00bff3"/>
      <inkml:brushProperty name="ignorePressure" value="0"/>
    </inkml:brush>
  </inkml:definitions>
  <inkml:trace contextRef="#ctx0" brushRef="#br0">30600.000 2600.000 497,'112.000'-155.000'26,"-24.000"41.000"4,-26.000 40.000 3,-24.000 42.000 5,-18.000 27.000-1,-9.000 16.000-3,-10.000 15.000-4,-8.000 17.000-4,-12.000 17.000 0,-12.000 23.000 2,-13.000 22.000 3,-12.000 22.000 4,-9.000 16.000-2,-2.000 14.000-4,-3.000 11.000-5,-3.000 14.000-4,2.000-4.000-5,10.000-19.000-8,10.000-18.000-6,9.000-19.000-8,7.000-19.000-6,7.000-19.000-8,6.000-18.000-6,7.000-19.000-8,10.000-18.000-7,16.000-15.000-11,15.000-15.000-9,17.000-16.000-10,3.000-7.000 3,-5.000 4.000 16,-7.000 3.000 16,-5.000 3.000 16,-8.000 10.000 15,-5.000 20.000 16,-7.000 18.000 14,-5.000 20.000 15,-6.000 14.000 10,-3.000 14.000 1,-3.000 11.000 3,-2.000 14.000 3,-3.000 24.000-3,1.000 38.000-6,-1.000 37.000-8,1.000 38.000-7,-3.000 34.000-8,-2.000 31.000-7,-3.000 32.000-7,-3.000 31.000-8,1.000 12.000-6,6.000-6.000-5,7.000-6.000-5,6.000-6.000-4,4.000-20.000-7,4.000-30.000-10,3.000-32.000-11,3.000-30.000-9,1.000-39.000-5,1.000-43.000 1,-1.000-44.000 1,1.000-43.000 1</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20"/>
    </inkml:context>
    <inkml:brush xml:id="br0">
      <inkml:brushProperty name="width" value="0.0501232407987118" units="cm"/>
      <inkml:brushProperty name="height" value="0.0501232407987118" units="cm"/>
      <inkml:brushProperty name="color" value="#00bff3"/>
      <inkml:brushProperty name="ignorePressure" value="0"/>
    </inkml:brush>
  </inkml:definitions>
  <inkml:trace contextRef="#ctx0" brushRef="#br0">31550.000 2500.000 438,'45.000'-47.000'3,"-9.000"6.000"5,-10.000 7.000 4,-8.000 6.000 6,-4.000 6.000 6,3.000 6.000 7,3.000 7.000 6,4.000 6.000 8,2.000 3.000 0,4.000 0.000-6,3.000 0.000-6,3.000 0.000-6,1.000 0.000-4,1.000 0.000-3,-1.000 0.000-2,1.000 0.000-3,-4.000 12.000-11,-6.000 26.000-22,-6.000 24.000-20,-6.000 26.000-20,-7.000 4.000-7,-6.000-16.000 8,-6.000-15.000 9,-6.000-15.000 8,-2.000-11.000 8,3.000-2.000 6,3.000-3.000 6,4.000-3.000 7,-6.000 5.000 5,-11.000 17.000 4,-14.000 15.000 4,-11.000 16.000 3,-9.000 12.000 4,-3.000 9.000 0,-3.000 10.000 2,-2.000 10.000 2,-3.000 0.000 0,1.000-5.000-1,-1.000-7.000-1,1.000-5.000-1,2.000-11.000 2,7.000-11.000 5,6.000-14.000 4,7.000-11.000 4,7.000-11.000 2,9.000-5.000 0,10.000-7.000-1,10.000-5.000 0,10.000-9.000-2,13.000-9.000-5,12.000-10.000-3,13.000-8.000-5,12.000-12.000-3,13.000-12.000-4,12.000-13.000-3,13.000-12.000-3,2.000-5.000-4,-5.000 3.000-4,-7.000 3.000-4,-5.000 4.000-3,-11.000 5.000-3,-11.000 10.000 0,-14.000 10.000 0,-11.000 9.000-1,-12.000 2.000 0,-9.000-2.000 1,-10.000-3.000 2,-8.000-3.000 0,-11.000-1.000 6,-8.000 4.000 7,-10.000 3.000 9,-9.000 3.000 9,-2.000 1.000 5,6.000 1.000 3,7.000-1.000 4,6.000 1.000 4,3.000 1.000 2,0.000 3.000 2,0.000 3.000 0,0.000 4.000 2,3.000 10.000 2,6.000 19.000 1,7.000 19.000 2,6.000 19.000 2,4.000 9.000-2,4.000 0.000-6,3.000 0.000-4,3.000 0.000-5,1.000 4.000-6,1.000 10.000-4,-1.000 10.000-6,1.000 9.000-4,-3.000-4.000-5,-2.000-15.000-2,-3.000-15.000-3,-3.000-16.000-2,-6.000-10.000-8,-5.000-3.000-12,-7.000-3.000-13,-5.000-2.000-13,-6.000-9.000-2,-3.000-12.000 11,-3.000-13.000 10,-2.000-12.000 11,-1.000-10.000 8,3.000-6.000 5,3.000-6.000 7,4.000-6.000 6,5.000-4.000 3,10.000 1.000 3,10.000-1.000 1,9.000 1.000 3,7.000 1.000 0,7.000 3.000 1,6.000 3.000 1,7.000 4.000 0,5.000 4.000 0,7.000 6.000 0,6.000 7.000-1,7.000 6.000 0,0.000 3.000-1,-2.000 0.000-3,-3.000 0.000-1,-3.000 0.000-3,-4.000 0.000-3,-3.000 0.000-3,-3.000 0.000-4,-2.000 0.000-3,-3.000 0.000-3,1.000 0.000 0,-1.000 0.000-1,1.000 0.000-1,-10.000 3.000-1,-19.000 6.000 0,-18.000 7.000 0,-19.000 6.000-1,-7.000 3.000 2,7.000 0.000 2,6.000 0.000 3,7.000 0.000 3,-1.000 0.000 1,-6.000 0.000 2,-6.000 0.000-1,-6.000 0.000 2,-2.000 0.000-1,3.000 0.000 1,3.000 0.000 1,4.000 0.000-1,1.000 0.000 0,0.000 0.000-1,0.000 0.000-2,0.000 0.000-1,0.000-2.000-1,0.000-3.000 0,0.000-3.000 0,0.000-2.000 0,-5.000-3.000 0,-9.000 1.000-1,-10.000-1.000-1,-8.000 1.000-1,-6.000-3.000 1,1.000-2.000 0,-1.000-3.000 1,1.000-3.000 1,1.000-1.000 0,3.000 4.000 0,3.000 3.000 0,4.000 3.000-1,16.000-7.000 6,32.000-15.000 11,31.000-15.000 11,32.000-16.000 11,18.000-7.000 3,6.000 4.000-8,7.000 3.000-6,6.000 3.000-7,4.000 6.000-4,4.000 9.000 0,3.000 10.000-1,3.000 10.000 0,-5.000 5.000-1,-12.000 4.000 0,-13.000 3.000-1,-12.000 3.000-1,-12.000 6.000-1,-8.000 9.000-4,-10.000 10.000-1,-9.000 10.000-4,-15.000 5.000-1,-18.000 4.000 0,-19.000 3.000-2,-18.000 3.000 1,-18.000 3.000-1,-16.000 3.000 1,-15.000 3.000 1,-15.000 4.000 1,-12.000-1.000 0,-6.000-3.000-1,-6.000-3.000 0,-6.000-2.000 0,2.000-6.000 0,14.000-6.000 2,11.000-6.000 0,14.000-6.000 2,10.000-7.000 2,9.000-6.000 4,10.000-6.000 4,10.000-6.000 3,13.000-4.000 5,19.000 1.000 3,19.000-1.000 6,19.000 1.000 3,19.000-4.000 1,23.000-6.000-5,22.000-6.000-3,22.000-6.000-5,18.000-4.000-4,16.000 1.000-5,15.000-1.000-3,17.000 1.000-5,7.000-1.000-4,0.000 1.000-7,0.000-1.000-6,0.000 1.000-5,0.000-3.000-6,0.000-2.000-4,0.000-3.000-4,0.000-3.000-5,-18.000-1.000 2,-33.000 4.000 8,-35.000 3.000 7,-34.000 3.000 9,-18.000 1.000 1,1.000 1.000-3,-1.000-1.000-3,1.000 1.000-5</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20"/>
    </inkml:context>
    <inkml:brush xml:id="br0">
      <inkml:brushProperty name="width" value="0.0531390607357025" units="cm"/>
      <inkml:brushProperty name="height" value="0.0531390607357025" units="cm"/>
      <inkml:brushProperty name="color" value="#00bff3"/>
      <inkml:brushProperty name="ignorePressure" value="0"/>
    </inkml:brush>
  </inkml:definitions>
  <inkml:trace contextRef="#ctx0" brushRef="#br0">35400.000 2500.000 414,'0.000'-50.000'6,"0.000"0.000"14,0.000 0.000 13,0.000 0.000 14,0.000 25.000 9,0.000 50.000 5,0.000 50.000 6,0.000 50.000 5,0.000 31.000-4,0.000 13.000-14,0.000 12.000-12,0.000 13.000-15,-4.000-1.000-9,-5.000-11.000-7,-7.000-14.000-7,-5.000-11.000-8,-1.000-18.000-9,6.000-22.000-12,7.000-22.000-12,6.000-21.000-12</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20"/>
    </inkml:context>
    <inkml:brush xml:id="br0">
      <inkml:brushProperty name="width" value="0.0471487157046795" units="cm"/>
      <inkml:brushProperty name="height" value="0.0471487157046795" units="cm"/>
      <inkml:brushProperty name="color" value="#00bff3"/>
      <inkml:brushProperty name="ignorePressure" value="0"/>
    </inkml:brush>
  </inkml:definitions>
  <inkml:trace contextRef="#ctx0" brushRef="#br0">35550.000 2000.000 466,'115.000'-44.000'88,"-18.000"13.000"-19,-19.000 12.000-17,-18.000 13.000-18,-10.000 9.000-9,0.000 6.000 1,0.000 7.000 2,0.000 6.000 0,-5.000 12.000 1,-9.000 19.000-4,-10.000 19.000-2,-8.000 19.000-2,-11.000 16.000-2,-8.000 17.000-3,-10.000 15.000-1,-9.000 16.000-2,-10.000 10.000-3,-9.000 7.000-3,-10.000 6.000-3,-8.000 7.000-2,-9.000-6.000-4,-6.000-15.000-2,-6.000-15.000-3,-6.000-16.000-2,2.000-18.000-10,14.000-18.000-15,11.000-19.000-16,14.000-18.000-16,7.000-14.000-7,3.000-5.000 4,3.000-7.000 3,4.000-5.000 3</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21"/>
    </inkml:context>
    <inkml:brush xml:id="br0">
      <inkml:brushProperty name="width" value="0.0465951487421989" units="cm"/>
      <inkml:brushProperty name="height" value="0.0465951487421989" units="cm"/>
      <inkml:brushProperty name="color" value="#00bff3"/>
      <inkml:brushProperty name="ignorePressure" value="0"/>
    </inkml:brush>
  </inkml:definitions>
  <inkml:trace contextRef="#ctx0" brushRef="#br0">35900.000 5300.000 472,'-2.000'75.000'30,"-3.000"0.000"5,-3.000 0.000 6,-2.000 0.000 5,-5.000 4.000 0,-2.000 10.000-3,-3.000 10.000-3,-3.000 9.000-5,1.000 6.000-2,6.000 3.000-3,7.000 3.000-3,6.000 4.000-2,4.000-7.000-3,4.000-16.000-2,3.000-15.000-3,3.000-15.000-3,6.000-15.000-2,9.000-12.000-5,10.000-13.000-3,10.000-12.000-4,10.000-15.000-4,13.000-15.000-8,12.000-15.000-6,13.000-16.000-7,7.000-18.000-3,4.000-18.000-1,3.000-19.000-1,3.000-18.000 0,-7.000-10.000 0,-15.000 0.000 2,-15.000 0.000 1,-16.000 0.000 2,-15.000 6.000 5,-11.000 13.000 9,-14.000 12.000 7,-11.000 13.000 9,-17.000 13.000 6,-18.000 17.000 4,-19.000 15.000 4,-18.000 16.000 4,-18.000 12.000 0,-16.000 9.000-1,-15.000 10.000-3,-15.000 10.000-3,-6.000 8.000-6,7.000 10.000-12,6.000 10.000-11,7.000 9.000-11,13.000-1.000-11,22.000-8.000-13,22.000-10.000-11,23.000-9.000-12</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3:58"/>
    </inkml:context>
    <inkml:brush xml:id="br0">
      <inkml:brushProperty name="width" value="0.0408785901963711" units="cm"/>
      <inkml:brushProperty name="height" value="0.0408785901963711" units="cm"/>
      <inkml:brushProperty name="color" value="#00bff3"/>
      <inkml:brushProperty name="ignorePressure" value="0"/>
    </inkml:brush>
  </inkml:definitions>
  <inkml:trace contextRef="#ctx0" brushRef="#br0">40600.000 21550.000 538,'71.000'-24.000'131,"-5.000"4.000"-31,-7.000 3.000-31,-5.000 3.000-32,-1.000 3.000-19,6.000 3.000-4,7.000 3.000-7,6.000 4.000-4,3.000 2.000-4,0.000 4.000 0,0.000 3.000-1,0.000 3.000 0,1.000 1.000 0,4.000 1.000 0,3.000-1.000 0,3.000 1.000 1,4.000-1.000 0,7.000 1.000 1,6.000-1.000 0,7.000 1.000 0,0.000-1.000 1,-2.000 1.000 0,-3.000-1.000 1,-3.000 1.000 0,-2.000-3.000 0,0.000-2.000 2,0.000-3.000 1,0.000-3.000 1,0.000-2.000 1,0.000 0.000-1,0.000 0.000-1,0.000 0.000-1,-2.000 1.000 1,-3.000 4.000 0,-3.000 3.000 0,-2.000 3.000 0,-1.000-1.000 0,3.000-2.000 0,3.000-3.000 0,4.000-3.000 0,1.000-2.000-1,0.000 0.000-1,0.000 0.000-1,0.000 0.000-1,3.000-4.000-1,6.000-5.000 1,7.000-7.000-1,6.000-5.000 0,1.000-3.000 0,-3.000 4.000 0,-3.000 3.000-1,-2.000 3.000 0,-3.000 3.000-1,1.000 3.000 1,-1.000 3.000 0,1.000 4.000 0,-1.000 1.000 1,1.000 0.000-1,-1.000 0.000 0,1.000 0.000 0,-3.000 0.000 0,-2.000 0.000 0,-3.000 0.000 0,-3.000 0.000 1,2.000 0.000-1,10.000 0.000 0,10.000 0.000-1,9.000 0.000-1,2.000 0.000-1,-2.000 0.000 0,-3.000 0.000 0,-3.000 0.000-1,-1.000-4.000 0,4.000-5.000 1,3.000-7.000 0,3.000-5.000 1,-1.000-3.000-1,-2.000 4.000 1,-3.000 3.000 0,-3.000 3.000 0,-4.000 1.000 0,-3.000 1.000 0,-3.000-1.000 2,-2.000 1.000 0,-3.000 1.000 0,1.000 3.000 0,-1.000 3.000-1,1.000 4.000 0,-4.000 2.000 0,-6.000 4.000 0,-6.000 3.000 0,-6.000 3.000 0,-7.000 1.000 0,-6.000 1.000 0,-6.000-1.000-1,-6.000 1.000 0,-4.000-1.000-1,1.000 1.000 1,-1.000-1.000 0,1.000 1.000 0,-1.000-3.000 0,1.000-2.000 1,-1.000-3.000-1,1.000-3.000 1,-3.000-2.000 0,-2.000 0.000-1,-3.000 0.000 0,-3.000 0.000 0,-2.000 0.000 0,0.000 0.000 0,0.000 0.000 0,0.000 0.000 0,-2.000-2.000 0,-3.000-3.000-2,-3.000-3.000-1,-2.000-2.000-1</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5"/>
    </inkml:context>
    <inkml:brush xml:id="br0">
      <inkml:brushProperty name="width" value="0.040492232888937" units="cm"/>
      <inkml:brushProperty name="height" value="0.040492232888937" units="cm"/>
      <inkml:brushProperty name="color" value="#00bff3"/>
      <inkml:brushProperty name="ignorePressure" value="0"/>
    </inkml:brush>
  </inkml:definitions>
  <inkml:trace contextRef="#ctx0" brushRef="#br0">46100.000 22250.000 543,'137.000'4.000'23,"-24.000"10.000"8,-26.000 10.000 8,-24.000 9.000 8,-15.000 9.000 3,-3.000 9.000-2,-3.000 10.000-4,-2.000 10.000-1,-5.000 2.000-4,-2.000-3.000-4,-3.000-3.000-4,-3.000-2.000-4</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4"/>
    </inkml:context>
    <inkml:brush xml:id="br0">
      <inkml:brushProperty name="width" value="0.0398845784366131" units="cm"/>
      <inkml:brushProperty name="height" value="0.0398845784366131" units="cm"/>
      <inkml:brushProperty name="color" value="#00bff3"/>
      <inkml:brushProperty name="ignorePressure" value="0"/>
    </inkml:brush>
  </inkml:definitions>
  <inkml:trace contextRef="#ctx0" brushRef="#br0">51300.000 16700.000 551,'-49.000'-29.000'-2,"4.000"-5.000"-2,3.000-7.000-4,3.000-5.000-4,4.000-4.000-1,7.000 0.000 1,6.000 0.000 0,7.000 0.000 1,2.000 1.000 1,1.000 4.000 2,-1.000 3.000 3,1.000 3.000 2,-3.000 3.000 2,-2.000 3.000 0,-3.000 3.000 0,-3.000 4.000 1,-4.000 4.000 1,-3.000 6.000 0,-3.000 7.000 0,-2.000 6.000 0,-5.000 1.000 1,-2.000-3.000 1,-3.000-3.000 0,-3.000-2.000 1,-1.000-3.000 0,4.000 1.000-1,3.000-1.000 0,3.000 1.000 0,1.000 1.000 1,1.000 3.000 5,-1.000 3.000 5,1.000 4.000 4,7.000 1.000 9,16.000 0.000 14,15.000 0.000 14,17.000 0.000 14,11.000-2.000 0,10.000-3.000-13,10.000-3.000-12,9.000-2.000-14,9.000-1.000-8,9.000 3.000-2,10.000 3.000-3,10.000 4.000-3,4.000-1.000-4,0.000-3.000-7,0.000-3.000-5,0.000-2.000-7,6.000-1.000-1,13.000 3.000 2,12.000 3.000 2,13.000 4.000 3,-2.000 4.000-3,-16.000 6.000-7,-15.000 7.000-9,-15.000 6.000-8,-4.000 3.000-6,9.000 0.000-4,10.000 0.000-4,10.000 0.000-4,-6.000-4.000 0,-18.000-5.000 4,-19.000-7.000 4,-18.000-5.000 5,-14.000-4.000 3,-5.000 0.000 6,-7.000 0.000 5,-5.000 0.000 4</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5"/>
    </inkml:context>
    <inkml:brush xml:id="br0">
      <inkml:brushProperty name="width" value="0.0481154136359692" units="cm"/>
      <inkml:brushProperty name="height" value="0.0481154136359692" units="cm"/>
      <inkml:brushProperty name="color" value="#00bff3"/>
      <inkml:brushProperty name="ignorePressure" value="0"/>
    </inkml:brush>
  </inkml:definitions>
  <inkml:trace contextRef="#ctx0" brushRef="#br0">54450.000 15100.000 457,'0.000'-47.000'0,"0.000"6.000"1,0.000 7.000 1,0.000 6.000 1,-8.000 10.000 7,-16.000 17.000 12,-15.000 15.000 13,-15.000 16.000 12,-12.000 13.000 1,-6.000 14.000-7,-6.000 11.000-10,-6.000 14.000-8,-2.000 5.000-6,3.000 1.000-2,3.000-1.000-3,4.000 1.000-3,5.000-4.000-2,10.000-6.000-3,10.000-6.000 0,9.000-6.000-3,9.000-4.000-1,9.000 1.000 1,10.000-1.000 1,10.000 1.000 0,7.000-6.000-3,6.000-8.000-4,7.000-10.000-6,6.000-9.000-5,10.000-12.000-2,17.000-11.000 1,15.000-14.000 0,16.000-11.000 0,10.000-12.000 0,7.000-9.000-1,6.000-10.000 0,7.000-8.000-2,0.000-4.000 0,-2.000 3.000 3,-3.000 3.000 1,-3.000 4.000 1,-12.000 4.000 2,-18.000 6.000 3,-19.000 7.000 1,-18.000 6.000 3,-10.000 6.000 4,0.000 6.000 5,0.000 7.000 6,0.000 6.000 5,-7.000 9.000 5,-11.000 13.000 3,-14.000 12.000 2,-11.000 13.000 3,-9.000 9.000 2,-3.000 6.000 0,-3.000 7.000-1,-2.000 6.000 1,0.000-1.000-2,7.000-5.000-3,6.000-7.000-2,7.000-5.000-3,11.000-6.000-3,20.000-3.000-5,18.000-3.000-5,20.000-2.000-5,10.000-14.000-4,3.000-21.000-6,3.000-22.000-5,4.000-22.000-6,1.000-15.000-4,0.000-5.000-1,0.000-7.000-3,0.000-5.000-2,-5.000-4.000 1,-9.000 0.000 3,-10.000 0.000 3,-8.000 0.000 4,-11.000 4.000 5,-8.000 10.000 5,-10.000 10.000 6,-9.000 9.000 6,-12.000 7.000 4,-11.000 7.000 2,-14.000 6.000 4,-11.000 7.000 2,-11.000 4.000 2,-5.000 3.000-2,-7.000 3.000 0,-5.000 4.000-1,-1.000 4.000 0,6.000 6.000 2,7.000 7.000 0,6.000 6.000 1,21.000-2.000-5,39.000-9.000-9,36.000-10.000-11,39.000-8.000-9,21.000-12.000-4,6.000-12.000 1,7.000-13.000 2,6.000-12.000 2,6.000-4.000 1,6.000 7.000 0,7.000 6.000 1,6.000 7.000 0,-8.000 7.000 3,-22.000 9.000 4,-22.000 10.000 5,-21.000 10.000 5,-18.000 8.000 2,-12.000 10.000 2,-13.000 10.000 2,-12.000 9.000 0,-13.000 6.000 4,-12.000 3.000 5,-13.000 3.000 4,-12.000 4.000 4,-9.000 2.000 2,-2.000 4.000-1,-3.000 3.000-1,-3.000 3.000-2,1.000-1.000-1,6.000-2.000-2,7.000-3.000-1,6.000-3.000-1,6.000-2.000-3,6.000 0.000-6,7.000 0.000-3,6.000 0.000-5,7.000-4.000-3,10.000-5.000 0,10.000-7.000 0,9.000-5.000 0,7.000-8.000-3,7.000-5.000-4,6.000-7.000-5,7.000-5.000-4,2.000-8.000-3,1.000-5.000-1,-1.000-7.000 0,1.000-5.000-2,-1.000-9.000-1,1.000-9.000 0,-1.000-10.000 0,1.000-8.000 0,-6.000-6.000 2,-8.000 1.000 3,-10.000-1.000 4,-9.000 1.000 4,-9.000-1.000 2,-5.000 1.000 4,-7.000-1.000 2,-5.000 1.000 3,-11.000 2.000 1,-11.000 7.000-1,-14.000 6.000-1,-11.000 7.000 0,-6.000 5.000 3,4.000 7.000 5,3.000 6.000 7,3.000 7.000 5,4.000 0.000 5,7.000-2.000 3,6.000-3.000 3,7.000-3.000 3,13.000-2.000-3,22.000 0.000-9,22.000 0.000-10,23.000 0.000-8,13.000 0.000-6,6.000 0.000-1,7.000 0.000-2,6.000 0.000 0,-1.000 3.000-1,-5.000 6.000 1,-7.000 7.000 1,-5.000 6.000 1,-8.000 9.000 2,-5.000 13.000 1,-7.000 12.000 3,-5.000 13.000 3,-8.000 6.000 1,-5.000 0.000 3,-7.000 0.000 1,-5.000 0.000 3,-9.000 1.000 0,-9.000 4.000 0,-10.000 3.000 0,-8.000 3.000-1,-11.000 4.000 1,-8.000 7.000-1,-10.000 6.000 1,-9.000 7.000 0,-5.000-1.000-2,0.000-6.000-4,0.000-6.000-6,0.000-6.000-4,15.000-15.000-10,32.000-21.000-17,31.000-22.000-16,32.000-22.000-16,19.000-15.000-2,10.000-5.000 13,10.000-7.000 12,9.000-5.000 13,-4.000-1.000 7,-15.000 6.000 5,-15.000 7.000 3,-16.000 6.000 4,-8.000 6.000 1,0.000 6.000-1,0.000 7.000 0,0.000 6.000-1,-2.000 3.000 0,-3.000 0.000-1,-3.000 0.000 0,-2.000 0.000-1,-5.000-2.000-2,-2.000-3.000-1,-3.000-3.000-3,-3.000-2.000-2,-6.000-5.000 0,-5.000-2.000 0,-7.000-3.000 2,-5.000-3.000 0,-4.000-7.000 2,0.000-9.000 3,0.000-10.000 4,0.000-8.000 2,1.000-8.000 3,4.000-2.000 2,3.000-3.000 3,3.000-3.000 1,1.000-2.000 3,1.000 0.000 3,-1.000 0.000 1,1.000 0.000 4,-1.000 1.000 3,1.000 4.000 5,-1.000 3.000 5,1.000 3.000 6,-3.000 23.000 7,-2.000 44.000 12,-3.000 44.000 10,-3.000 44.000 13,-4.000 26.000-3,-3.000 9.000-15,-3.000 10.000-16,-2.000 10.000-14,-5.000 21.000-10,-2.000 34.000-2,-3.000 35.000-3,-3.000 35.000-3,-2.000 25.000-8,0.000 20.000-11,0.000 18.000-12,0.000 20.000-13,3.000 6.000-7,6.000-2.000-6,7.000-3.000-4,6.000-3.000-5,4.000-34.000 2,4.000-61.000 8,3.000-64.000 7,3.000-61.000 9,1.000-37.000 3,1.000-9.000-2,-1.000-10.000-3,1.000-8.000-1</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6"/>
    </inkml:context>
    <inkml:brush xml:id="br0">
      <inkml:brushProperty name="width" value="0.0351343229413033" units="cm"/>
      <inkml:brushProperty name="height" value="0.0351343229413033" units="cm"/>
      <inkml:brushProperty name="color" value="#00bff3"/>
      <inkml:brushProperty name="ignorePressure" value="0"/>
    </inkml:brush>
  </inkml:definitions>
  <inkml:trace contextRef="#ctx0" brushRef="#br0">53350.000 19200.000 626,'-52.000'-5.000'-1,"-3.000"-9.000"-1,-3.000-10.000 0,-2.000-8.000-2,2.000-3.000 1,9.000 7.000 5,10.000 6.000 5,10.000 7.000 4,4.000 2.000 6,0.000 1.000 8,0.000-1.000 7,0.000 1.000 8,10.000-1.000 2,23.000 1.000-2,22.000-1.000-2,22.000 1.000-1,16.000-3.000-5,14.000-2.000-7,11.000-3.000-6,14.000-3.000-6,11.000-1.000-7,14.000 4.000-7,11.000 3.000-7,14.000 3.000-7,3.000 1.000-1,-2.000 1.000 2,-3.000-1.000 4,-3.000 1.000 2,-6.000 1.000-7,-5.000 3.000-17,-7.000 3.000-19,-5.000 4.000-16,-17.000-1.000-3,-24.000-3.000 12,-26.000-3.000 12,-24.000-2.000 13</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7"/>
    </inkml:context>
    <inkml:brush xml:id="br0">
      <inkml:brushProperty name="width" value="0.0420125722885132" units="cm"/>
      <inkml:brushProperty name="height" value="0.0420125722885132" units="cm"/>
      <inkml:brushProperty name="color" value="#00bff3"/>
      <inkml:brushProperty name="ignorePressure" value="0"/>
    </inkml:brush>
  </inkml:definitions>
  <inkml:trace contextRef="#ctx0" brushRef="#br0">55800.000 18300.000 523,'-93.000'53.000'78,"17.000"6.000"-16,15.000 7.000-17,16.000 6.000-16,7.000 1.000-8,1.000-3.000-3,-1.000-3.000-1,1.000-2.000-2,2.000-1.000-1,7.000 3.000-2,6.000 3.000-2,7.000 4.000-1,4.000-3.000-2,3.000-5.000-2,3.000-7.000-2,4.000-5.000-2,5.000-9.000-3,10.000-9.000-2,10.000-10.000-1,9.000-8.000-4,7.000-11.000 0,7.000-8.000-1,6.000-10.000-1,7.000-9.000-1,2.000-13.000-1,1.000-16.000-2,-1.000-15.000-1,1.000-15.000-1,-3.000-7.000 0,-2.000 3.000 1,-3.000 3.000 1,-3.000 4.000 1,-9.000 4.000 3,-11.000 6.000 4,-14.000 7.000 3,-11.000 6.000 3,-9.000 4.000 3,-3.000 4.000 3,-3.000 3.000 3,-2.000 3.000 2,-5.000 6.000 1,-2.000 9.000 0,-3.000 10.000 0,-3.000 10.000-1,7.000-1.000-2,19.000-9.000-5,19.000-10.000-4,19.000-8.000-5,13.000-6.000-3,10.000 1.000-1,10.000-1.000-2,9.000 1.000-2,1.000 4.000 1,-6.000 9.000 2,-6.000 10.000 1,-6.000 10.000 3,-9.000 10.000 2,-8.000 13.000 3,-10.000 12.000 3,-9.000 13.000 3,-9.000 6.000 2,-5.000 0.000 0,-7.000 0.000-1,-5.000 0.000 1,-6.000 1.000 4,-3.000 4.000 6,-3.000 3.000 7,-2.000 3.000 7,-5.000 3.000 2,-2.000 3.000-2,-3.000 3.000-2,-3.000 4.000-3,-2.000 2.000-6,0.000 4.000-10,0.000 3.000-10,0.000 3.000-10,1.000-1.000-6,4.000-2.000-1,3.000-3.000-2,3.000-3.000-1,6.000-23.000-5,9.000-40.000-8,10.000-40.000-9,10.000-41.000-9,7.000-18.000 0,6.000 7.000 9,7.000 6.000 8,6.000 7.000 9,6.000 4.000 8,6.000 3.000 7,7.000 3.000 8,6.000 4.000 8,-1.000 4.000 4,-5.000 6.000 1,-7.000 7.000 2,-5.000 6.000 2,-8.000 4.000-3,-5.000 4.000-4,-7.000 3.000-6,-5.000 3.000-5,-6.000 1.000-4,-3.000 1.000-2,-3.000-1.000-2,-2.000 1.000-3,-3.000-3.000-1,1.000-2.000 2,-1.000-3.000 2,1.000-3.000 1,-4.000-4.000 2,-6.000-3.000 2,-6.000-3.000 2,-6.000-2.000 2,-2.000-5.000 1,3.000-2.000 1,3.000-3.000 0,4.000-3.000 0,1.000-1.000 2,0.000 4.000 3,0.000 3.000 1,0.000 3.000 4,0.000 1.000 2,0.000 1.000 5,0.000-1.000 5,0.000 1.000 3,1.000 12.000 9,4.000 25.000 13,3.000 25.000 13,3.000 25.000 13,-1.000 18.000 0,-2.000 14.000-11,-3.000 11.000-12,-3.000 14.000-12,-2.000 11.000-9,0.000 14.000-5,0.000 11.000-7,0.000 14.000-5,0.000 18.000-7,0.000 25.000-5,0.000 25.000-8,0.000 25.000-6,-2.000 18.000-2,-3.000 14.000 1,-3.000 11.000 1,-2.000 14.000 2,-1.000-25.000-11,3.000-58.000-20,3.000-60.000-23,4.000-59.000-20</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8"/>
    </inkml:context>
    <inkml:brush xml:id="br0">
      <inkml:brushProperty name="width" value="0.0399157889187336" units="cm"/>
      <inkml:brushProperty name="height" value="0.0399157889187336" units="cm"/>
      <inkml:brushProperty name="color" value="#00bff3"/>
      <inkml:brushProperty name="ignorePressure" value="0"/>
    </inkml:brush>
  </inkml:definitions>
  <inkml:trace contextRef="#ctx0" brushRef="#br0">63700.000 14300.000 551,'-21.000'-46.000'4,"10.000"10.000"7,10.000 10.000 9,9.000 9.000 7,10.000 6.000 6,14.000 3.000 2,11.000 3.000 3,14.000 4.000 3,5.000 4.000-3,1.000 6.000-7,-1.000 7.000-9,1.000 6.000-7,-4.000 6.000-7,-6.000 6.000-5,-6.000 7.000-6,-6.000 6.000-5,-9.000 3.000-1,-8.000 0.000 1,-10.000 0.000 3,-9.000 0.000 1,-13.000 0.000-4,-16.000 0.000-12,-15.000 0.000-12,-15.000 0.000-11,-14.000 1.000-4,-8.000 4.000 6,-10.000 3.000 6,-9.000 3.000 6,-2.000-4.000 6,6.000-8.000 6,7.000-10.000 5,6.000-9.000 6,9.000-7.000 7,13.000-3.000 6,12.000-3.000 7,13.000-2.000 7,12.000-5.000 3,13.000-2.000-2,12.000-3.000 0,13.000-3.000-1,12.000-6.000-2,13.000-5.000 0,12.000-7.000-1,13.000-5.000-2,7.000-4.000-1,4.000 0.000-4,3.000 0.000-4,3.000 0.000-4,-5.000 3.000-2,-12.000 6.000-3,-13.000 7.000-1,-12.000 6.000-3,-15.000 10.000 1,-15.000 17.000 0,-15.000 15.000 1,-16.000 16.000 1,-15.000 5.000 3,-11.000-2.000 4,-14.000-3.000 3,-11.000-3.000 4,-7.000-1.000 3,0.000 4.000 0,0.000 3.000 1,0.000 3.000 1,6.000-4.000 0,13.000-8.000-1,12.000-10.000 0,13.000-9.000-1,21.000-10.000-7,32.000-9.000-14,31.000-10.000-14,32.000-8.000-15,19.000-14.000-4,10.000-15.000 2,10.000-15.000 4,9.000-16.000 2,-2.000-4.000 5,-12.000 10.000 2,-13.000 10.000 4,-12.000 9.000 4,-15.000 9.000 3,-15.000 9.000 3,-15.000 10.000 3,-16.000 10.000 2,-18.000 8.000 5,-18.000 10.000 5,-19.000 10.000 4,-18.000 9.000 5,-20.000 12.000 3,-18.000 16.000 5,-19.000 15.000 3,-18.000 17.000 3,-10.000 3.000 0,0.000-5.000-1,0.000-7.000-3,0.000-5.000-2,7.000-8.000-2,17.000-5.000-1,15.000-7.000 0,16.000-5.000-1,30.000-15.000-4,48.000-22.000-9,47.000-22.000-7,47.000-21.000-9,23.000-14.000-3,0.000-2.000 0,0.000-3.000 1,0.000-3.000 1,-7.000 2.000 1,-11.000 10.000 0,-14.000 10.000 1,-11.000 9.000 1,-14.000 6.000 1,-11.000 3.000-1,-14.000 3.000 0,-11.000 4.000 1,-18.000 10.000 0,-22.000 19.000 1,-22.000 19.000 1,-21.000 19.000 1,-18.000 10.000 1,-12.000 4.000-1,-13.000 3.000 0,-12.000 3.000 1,-10.000 3.000 0,-6.000 3.000 3,-6.000 3.000 2,-6.000 4.000 2,-4.000-3.000 2,1.000-5.000 3,-1.000-7.000 0,1.000-5.000 3,7.000-8.000 2,16.000-5.000 3,15.000-7.000 3,17.000-5.000 4,22.000-12.000 3,32.000-16.000 4,31.000-15.000 3,32.000-15.000 4,30.000-17.000 0,32.000-15.000-5,31.000-15.000-5,32.000-16.000-4,16.000-7.000-6,4.000 4.000-6,3.000 3.000-6,3.000 3.000-5,-4.000 7.000-5,-8.000 14.000-6,-10.000 11.000-4,-9.000 14.000-5,-16.000 5.000-4,-22.000 1.000-6,-22.000-1.000-4,-21.000 1.000-4</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9"/>
    </inkml:context>
    <inkml:brush xml:id="br0">
      <inkml:brushProperty name="width" value="0.0488848686218262" units="cm"/>
      <inkml:brushProperty name="height" value="0.0488848686218262" units="cm"/>
      <inkml:brushProperty name="color" value="#00bff3"/>
      <inkml:brushProperty name="ignorePressure" value="0"/>
    </inkml:brush>
  </inkml:definitions>
  <inkml:trace contextRef="#ctx0" brushRef="#br0">64650.000 16500.000 450,'-49.000'0.000'2,"4.000"0.000"6,3.000 0.000 6,3.000 0.000 5,3.000 4.000 4,3.000 10.000 4,3.000 10.000 2,4.000 9.000 3,2.000 10.000 1,4.000 14.000-2,3.000 11.000-2,3.000 14.000-1,3.000 8.000-3,3.000 7.000-2,3.000 6.000-2,4.000 7.000-3,1.000 2.000 1,0.000 1.000 1,0.000-1.000 3,0.000 1.000 3,0.000-4.000-2,0.000-6.000-3,0.000-6.000-3,0.000-6.000-4,1.000-6.000-3,4.000-2.000-4,3.000-3.000-3,3.000-3.000-4,-5.000-7.000-4,-12.000-9.000-7,-13.000-10.000-6,-12.000-8.000-7,-9.000-14.000-4,-2.000-15.000-2,-3.000-15.000-1,-3.000-16.000-1,-6.000-15.000-1,-5.000-11.000-1,-7.000-14.000 1,-5.000-11.000-1,-8.000-7.000 1,-5.000 0.000 2,-7.000 0.000 2,-5.000 0.000 3,3.000 4.000 1,17.000 10.000 3,15.000 10.000 2,16.000 9.000 3,9.000 7.000 3,3.000 7.000 6,3.000 6.000 4,4.000 7.000 6,7.000 8.000 7,13.000 14.000 10,12.000 11.000 10,13.000 14.000 11,4.000 7.000-1,-3.000 3.000-8,-3.000 3.000-10,-2.000 4.000-8,-3.000 2.000-11,1.000 4.000-11,-1.000 3.000-12,1.000 3.000-11</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09"/>
    </inkml:context>
    <inkml:brush xml:id="br0">
      <inkml:brushProperty name="width" value="0.0364949963986874" units="cm"/>
      <inkml:brushProperty name="height" value="0.0364949963986874" units="cm"/>
      <inkml:brushProperty name="color" value="#00bff3"/>
      <inkml:brushProperty name="ignorePressure" value="0"/>
    </inkml:brush>
  </inkml:definitions>
  <inkml:trace contextRef="#ctx0" brushRef="#br0">65200.000 17750.000 602,'25.000'25.000'18,"0.000"0.000"11,0.000 0.000 10,0.000 0.000 10,1.000 1.000 2,4.000 4.000-3,3.000 3.000-6,3.000 3.000-4,-2.000 1.000-6,-6.000 1.000-8,-6.000-1.000-7,-6.000 1.000-6,-2.000-3.000-20,3.000-2.000-29,3.000-3.000-29,4.000-3.000-29</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10"/>
    </inkml:context>
    <inkml:brush xml:id="br0">
      <inkml:brushProperty name="width" value="0.0511050634086132" units="cm"/>
      <inkml:brushProperty name="height" value="0.0511050634086132" units="cm"/>
      <inkml:brushProperty name="color" value="#00bff3"/>
      <inkml:brushProperty name="ignorePressure" value="0"/>
    </inkml:brush>
  </inkml:definitions>
  <inkml:trace contextRef="#ctx0" brushRef="#br0">66850.000 15250.000 430,'-22.000'-25.000'4,"6.000"0.000"9,7.000 0.000 8,6.000 0.000 8,4.000 6.000 6,4.000 13.000 3,3.000 12.000 3,3.000 13.000 3,-1.000 12.000-2,-2.000 13.000-4,-3.000 12.000-6,-3.000 13.000-5,-2.000 9.000-3,0.000 6.000-3,0.000 7.000-3,0.000 6.000-1,0.000 6.000-3,0.000 6.000 0,0.000 7.000-2,0.000 6.000 0,0.000 6.000-2,0.000 6.000-1,0.000 7.000-1,0.000 6.000-2,-2.000-1.000 1,-3.000-5.000 0,-3.000-7.000 2,-2.000-5.000 1,-1.000-11.000-3,3.000-11.000-7,3.000-14.000-5,4.000-11.000-6,1.000-11.000-5,0.000-5.000-4,0.000-7.000-3,0.000-5.000-4,-7.000-14.000-1,-11.000-18.000-1,-14.000-19.000 0,-11.000-18.000 0,-4.000-10.000 4,6.000 0.000 9,7.000 0.000 8,6.000 0.000 9,1.000-2.000 2,-3.000-3.000-4,-3.000-3.000-4,-2.000-2.000-4,-3.000-9.000-2,1.000-12.000 0,-1.000-13.000 0,1.000-12.000 0,-4.000-10.000-1,-6.000-6.000 0,-6.000-6.000 0,-6.000-6.000-1,-1.000-4.000 1,7.000 1.000 0,6.000-1.000 1,7.000 1.000 0,4.000 4.000 2,3.000 9.000 5,3.000 10.000 3,4.000 10.000 3,4.000 8.000 5,6.000 10.000 3,7.000 10.000 3,6.000 9.000 3,6.000 6.000 3,6.000 3.000-1,7.000 3.000 0,6.000 4.000 1,6.000 1.000-2,6.000 0.000-1,7.000 0.000-2,6.000 0.000-1,3.000 3.000-3,0.000 6.000-1,0.000 7.000-4,0.000 6.000-1,-4.000 9.000-3,-5.000 13.000-1,-7.000 12.000-1,-5.000 13.000-2,-9.000 12.000 0,-9.000 13.000-1,-10.000 12.000 0,-8.000 13.000 0,-12.000 6.000 1,-12.000 0.000-1,-13.000 0.000 2,-12.000 0.000 0,-9.000 1.000 1,-2.000 4.000-1,-3.000 3.000 1,-3.000 3.000 0,-1.000-4.000 0,4.000-8.000-2,3.000-10.000-1,3.000-9.000-1,4.000-12.000 0,7.000-11.000 5,6.000-14.000 3,7.000-11.000 3,10.000-14.000 2,16.000-11.000-1,15.000-14.000-2,17.000-11.000 0,24.000-26.000-5,34.000-37.000-7,35.000-38.000-8,35.000-37.000-6,22.000-15.000-4,14.000 10.000-1,11.000 10.000 0,14.000 9.000 0,3.000 7.000 1,-2.000 7.000 5,-3.000 6.000 3,-3.000 7.000 4,-10.000 10.000 3,-16.000 16.000 4,-15.000 15.000 4,-15.000 17.000 3,-18.000 10.000 2,-19.000 6.000-1,-18.000 7.000 0,-19.000 6.000-2,-29.000 12.000 8,-36.000 19.000 15,-39.000 19.000 15,-36.000 19.000 15,-20.000 9.000 3,1.000 0.000-9,-1.000 0.000-8,1.000 0.000-9,4.000 0.000-5,9.000 0.000-5,10.000 0.000-3,10.000 0.000-3,8.000 0.000-3,10.000 0.000-1,10.000 0.000-1,9.000 0.000-1,7.000 1.000-3,7.000 4.000-3,6.000 3.000-5,7.000 3.000-3,8.000 1.000-4,14.000 1.000-2,11.000-1.000-1,14.000 1.000-3,10.000-4.000-3,9.000-6.000-5,10.000-6.000-4,10.000-6.000-4,10.000-9.000-2,13.000-8.000 3,12.000-10.000 2,13.000-9.000 3,-5.000-5.000 1,-22.000 0.000-2,-22.000 0.000-2,-21.000 0.000 0,-15.000-4.000-2,-6.000-5.000 0,-6.000-7.000-1,-6.000-5.000-1</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11"/>
    </inkml:context>
    <inkml:brush xml:id="br0">
      <inkml:brushProperty name="width" value="0.0427633039653301" units="cm"/>
      <inkml:brushProperty name="height" value="0.0427633039653301" units="cm"/>
      <inkml:brushProperty name="color" value="#00bff3"/>
      <inkml:brushProperty name="ignorePressure" value="0"/>
    </inkml:brush>
  </inkml:definitions>
  <inkml:trace contextRef="#ctx0" brushRef="#br0">69350.000 14500.000 514,'46.000'0.000'61,"-5.000"0.000"-13,-7.000 0.000-12,-5.000 0.000-13,3.000 1.000-3,17.000 4.000 5,15.000 3.000 7,16.000 3.000 4,15.000-1.000 2,16.000-2.000-4,15.000-3.000-4,17.000-3.000-4,5.000-9.000-5,-3.000-11.000-7,-3.000-14.000-5,-2.000-11.000-7,-9.000-4.000-2,-12.000 6.000 1,-13.000 7.000 2,-12.000 6.000 2,-30.000 1.000-12,-47.000-3.000-25,-47.000-3.000-24,-46.000-2.000-25,-23.000-3.000-4,4.000 1.000 17,3.000-1.000 17,3.000 1.000 17,3.000-3.000 11,3.000-2.000 5,3.000-3.000 4,4.000-3.000 6,7.000 2.000 6,13.000 10.000 7,12.000 10.000 6,13.000 9.000 8,7.000 17.000 9,4.000 25.000 12,3.000 25.000 13,3.000 25.000 12,3.000 23.000 1,3.000 22.000-11,3.000 22.000-11,4.000 23.000-12,-3.000 5.000-7,-5.000-9.000-4,-7.000-10.000-5,-5.000-8.000-5,-4.000-12.000-4,0.000-12.000-4,0.000-13.000-6,0.000-12.000-4,12.000-34.000-13,26.000-52.000-22,24.000-53.000-22,26.000-53.000-23,8.000-31.000-2,-5.000-5.000 17,-7.000-7.000 16,-5.000-5.000 16,-1.000-15.000 12,6.000-22.000 5,7.000-22.000 5,6.000-21.000 6,1.000 8.000 6,-3.000 42.000 6,-3.000 40.000 6,-2.000 41.000 6,-8.000 27.000 7,-8.000 17.000 7,-10.000 15.000 6,-9.000 16.000 7,-7.000 15.000 6,-3.000 16.000 3,-3.000 15.000 4,-2.000 17.000 3,-12.000 16.000-3,-19.000 19.000-13,-18.000 19.000-12,-19.000 19.000-11,-13.000 15.000-9,-6.000 13.000-4,-6.000 12.000-4,-6.000 13.000-5,-1.000-2.000-2,7.000-16.000-1,6.000-15.000-2,7.000-15.000 0,5.000-17.000-3,7.000-15.000-3,6.000-15.000-3,7.000-16.000-3,15.000-21.000-3,25.000-24.000-4,25.000-26.000-4,25.000-24.000-3,15.000-13.000 1,7.000 0.000 6,6.000 0.000 6,7.000 0.000 7,-3.000 3.000 4,-8.000 6.000 1,-10.000 7.000 1,-9.000 6.000 2,-10.000 4.000 2,-9.000 4.000 5,-10.000 3.000 3,-8.000 3.000 5,-9.000 7.000 3,-6.000 14.000 5,-6.000 11.000 5,-6.000 14.000 4,-9.000 8.000 2,-8.000 7.000 1,-10.000 6.000 1,-9.000 7.000-1,-7.000 2.000 1,-3.000 1.000 1,-3.000-1.000-1,-2.000 1.000 1,-6.000 2.000-3,-6.000 7.000-3,-6.000 6.000-5,-6.000 7.000-5,-10.000 7.000-2,-12.000 9.000-3,-13.000 10.000-1,-12.000 10.000-1,-7.000 8.000-2,1.000 10.000 0,-1.000 10.000 0,1.000 9.000 0,7.000-7.000-4,16.000-21.000-11,15.000-22.000-10,17.000-22.000-9,14.000-27.000-10,17.000-31.000-10,15.000-31.000-10,16.000-31.000-10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12"/>
    </inkml:context>
    <inkml:brush xml:id="br0">
      <inkml:brushProperty name="width" value="0.0542723126709461" units="cm"/>
      <inkml:brushProperty name="height" value="0.0542723126709461" units="cm"/>
      <inkml:brushProperty name="color" value="#00bff3"/>
      <inkml:brushProperty name="ignorePressure" value="0"/>
    </inkml:brush>
  </inkml:definitions>
  <inkml:trace contextRef="#ctx0" brushRef="#br0">70250.000 15600.000 405,'59.000'-2.000'0,"19.000"-3.000"0,19.000-3.000 0,19.000-2.000 0,7.000 3.000 5,-3.000 14.000 8,-3.000 11.000 11,-2.000 14.000 8,-5.000 7.000 5,-2.000 3.000-3,-3.000 3.000-1,-3.000 4.000-2,-7.000 2.000-3,-9.000 4.000-6,-10.000 3.000-6,-8.000 3.000-5,-14.000 1.000-6,-15.000 1.000-5,-15.000-1.000-6,-16.000 1.000-5,-19.000-1.000-5,-22.000 1.000-6,-22.000-1.000-4,-21.000 1.000-4,-17.000-3.000-4,-8.000-2.000-1,-10.000-3.000 0,-9.000-3.000-1,-5.000-4.000 3,0.000-3.000 5,0.000-3.000 6,0.000-2.000 6,3.000-6.000 4,6.000-6.000 3,7.000-6.000 2,6.000-6.000 3,9.000-2.000 4,13.000 3.000 4,12.000 3.000 5,13.000 4.000 4,10.000-1.000 5,10.000-3.000 5,10.000-3.000 6,9.000-2.000 6,12.000-5.000 2,16.000-2.000-2,15.000-3.000 0,17.000-3.000-1,13.000-6.000-2,13.000-5.000-5,12.000-7.000-3,13.000-5.000-5,7.000-8.000-3,4.000-5.000-2,3.000-7.000-2,3.000-5.000-3,-4.000-1.000-5,-8.000 6.000-5,-10.000 7.000-6,-9.000 6.000-6,-21.000 7.000-10,-31.000 10.000-12,-31.000 10.000-13,-31.000 9.000-13,-18.000-1.000-1,-3.000-8.000 11,-3.000-10.000 12,-2.000-9.000 10,0.000-12.000 9,7.000-11.000 4,6.000-14.000 5,7.000-11.000 4,5.000-4.000 3,7.000 6.000 1,6.000 7.000 1,7.000 6.000 0,0.000 21.000 15,-2.000 39.000 28,-3.000 36.000 28,-3.000 39.000 28,1.000 19.000 5,6.000 4.000-20,7.000 3.000-19,6.000 3.000-19,3.000 1.000-12,0.000 1.000-4,0.000-1.000-6,0.000 1.000-4,1.000-4.000-3,4.000-6.000-3,3.000-6.000-2,3.000-6.000-2,3.000-7.000-2,3.000-6.000 1,3.000-6.000 1,4.000-6.000 0,5.000-9.000-3,10.000-8.000-4,10.000-10.000-6,9.000-9.000-5,9.000-9.000-4,9.000-5.000-2,10.000-7.000-3,10.000-5.000-1,11.000-4.000-4,17.000 0.000-2,15.000 0.000-3,16.000 0.000-4,5.000 0.000-2,-2.000 0.000-4,-3.000 0.000-4,-3.000 0.000-4,-17.000 1.000-1,-27.000 4.000-1,-28.000 3.000 2,-28.000 3.000-1</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5"/>
    </inkml:context>
    <inkml:brush xml:id="br0">
      <inkml:brushProperty name="width" value="0.0355421118438244" units="cm"/>
      <inkml:brushProperty name="height" value="0.0355421118438244" units="cm"/>
      <inkml:brushProperty name="color" value="#00bff3"/>
      <inkml:brushProperty name="ignorePressure" value="0"/>
    </inkml:brush>
  </inkml:definitions>
  <inkml:trace contextRef="#ctx0" brushRef="#br0">47300.000 20500.000 618,'46.000'0.000'0,"-5.000"0.000"0,-7.000 0.000 0,-5.000 0.000 0,6.000 0.000 9,23.000 0.000 15,22.000 0.000 18,22.000 0.000 15,13.000-4.000 6,7.000-5.000-9,6.000-7.000-7,7.000-5.000-9,-3.000-6.000-9,-8.000-3.000-13,-10.000-3.000-13,-9.000-2.000-13,-12.000 0.000-10,-11.000 7.000-6,-14.000 6.000-7,-11.000 7.000-6,-18.000 5.000-7,-22.000 7.000-4,-22.000 6.000-6,-21.000 7.000-5</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1"/>
    </inkml:context>
    <inkml:brush xml:id="br0">
      <inkml:brushProperty name="width" value="0.0323825180530548" units="cm"/>
      <inkml:brushProperty name="height" value="0.0323825180530548" units="cm"/>
      <inkml:brushProperty name="color" value="#00bff3"/>
      <inkml:brushProperty name="ignorePressure" value="0"/>
    </inkml:brush>
  </inkml:definitions>
  <inkml:trace contextRef="#ctx0" brushRef="#br0">49100.000 25950.000 679,'25.000'-22.000'44,"0.000"6.000"-7,0.000 7.000-6,0.000 6.000-5,1.000 7.000-5,4.000 10.000-2,3.000 10.000-2,3.000 9.000-3,-2.000 2.000-1,-6.000-2.000-2,-6.000-3.000-1,-6.000-3.000-2,-4.000 1.000-2,1.000 6.000 1,-1.000 7.000-1,1.000 6.000 0,1.000 1.000 0,3.000-3.000 0,3.000-3.000 0,4.000-2.000 0,-1.000-3.000-1,-3.000 1.000 0,-3.000-1.000-2,-2.000 1.000 0,-1.000-4.000-1,3.000-6.000-1,3.000-6.000 0,4.000-6.000-1,10.000-12.000 0,19.000-15.000 0,19.000-15.000-1,19.000-16.000 0,10.000-18.000 0,4.000-18.000-2,3.000-19.000-2,3.000-18.000-1,4.000-17.000 0,7.000-11.000 0,6.000-14.000 1,7.000-11.000 0,-9.000 8.000-10,-21.000 32.000-21,-22.000 31.000-20,-22.000 32.000-21</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3"/>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62000.000 7250.000 999,'18.000'-35.000'-2,"-11.000"-18.000"-5,-14.000-19.000-4,-11.000-18.000-5,-3.000 0.000-4,10.000 23.000-4,10.000 22.000-4,9.000 22.000-4</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6"/>
    </inkml:context>
    <inkml:brush xml:id="br0">
      <inkml:brushProperty name="width" value="0.0331375077366829" units="cm"/>
      <inkml:brushProperty name="height" value="0.0331375077366829" units="cm"/>
      <inkml:brushProperty name="color" value="#f2395b"/>
      <inkml:brushProperty name="ignorePressure" value="0"/>
    </inkml:brush>
  </inkml:definitions>
  <inkml:trace contextRef="#ctx0" brushRef="#br0">52700.000 3950.000 663,'-24.000'-38.000'8,"4.000"26.000"14,3.000 24.000 15,3.000 26.000 15,1.000 15.000 2,1.000 6.000-9,-1.000 7.000-9,1.000 6.000-10,1.000 3.000-7,3.000 0.000-4,3.000 0.000-5,4.000 0.000-4,-3.000 7.000-3,-5.000 17.000-1,-7.000 15.000-1,-5.000 16.000-1,-6.000 10.000 0,-3.000 7.000-2,-3.000 6.000-1,-2.000 7.000-2,0.000-10.000-1,7.000-25.000-2,6.000-25.000-3,7.000-25.000-2,4.000-24.000-4,3.000-21.000-4,3.000-22.000-4,4.000-22.000-5,4.000-24.000-3,6.000-24.000-3,7.000-26.000-2,6.000-24.000-4,1.000-3.000 3,-3.000 23.000 6,-3.000 22.000 7,-2.000 22.000 6,-3.000 10.000 5,1.000 1.000 0,-1.000-1.000 2,1.000 1.000 1</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6"/>
    </inkml:context>
    <inkml:brush xml:id="br0">
      <inkml:brushProperty name="width" value="0.0382594652473927" units="cm"/>
      <inkml:brushProperty name="height" value="0.0382594652473927" units="cm"/>
      <inkml:brushProperty name="color" value="#f2395b"/>
      <inkml:brushProperty name="ignorePressure" value="0"/>
    </inkml:brush>
  </inkml:definitions>
  <inkml:trace contextRef="#ctx0" brushRef="#br0">52700.000 3800.000 575,'0.000'-49.000'-6,"0.000"4.000"6,0.000 3.000 5,0.000 3.000 6,7.000 4.000 5,17.000 7.000 7,15.000 6.000 7,16.000 7.000 6,7.000 5.000 1,1.000 7.000-4,-1.000 6.000-5,1.000 7.000-4,-1.000 5.000-4,1.000 7.000 0,-1.000 6.000-2,1.000 7.000-2,-3.000 4.000-1,-2.000 3.000-3,-3.000 3.000-2,-3.000 4.000-3,-6.000 1.000-2,-5.000 0.000-4,-7.000 0.000-2,-5.000 0.000-3,-8.000 0.000-2,-5.000 0.000 0,-7.000 0.000 0,-5.000 0.000-1,-9.000 3.000 0,-9.000 6.000-2,-10.000 7.000-1,-8.000 6.000-2,-9.000 1.000-1,-6.000-3.000 1,-6.000-3.000 1,-6.000-2.000 0,-7.000-1.000 0,-6.000 3.000 1,-6.000 3.000 0,-6.000 4.000 0,-4.000-4.000 2,1.000-9.000 2,-1.000-10.000 2,1.000-8.000 2,7.000-9.000 1,16.000-6.000 0,15.000-6.000-2,17.000-6.000-1,11.000-9.000 1,10.000-8.000 3,10.000-10.000 3,9.000-9.000 4,17.000-10.000 1,25.000-9.000 0,25.000-10.000 0,25.000-8.000-1,10.000-1.000 0,-2.000 9.000-1,-3.000 10.000-2,-3.000 10.000-1,-6.000 7.000-1,-5.000 6.000-1,-7.000 7.000 1,-5.000 6.000-2,-6.000 7.000 2,-3.000 10.000 3,-3.000 10.000 2,-2.000 9.000 3,-8.000 9.000 1,-8.000 9.000 1,-10.000 10.000 0,-9.000 10.000 1,-10.000 5.000-1,-9.000 4.000-1,-10.000 3.000-2,-8.000 3.000-1,-12.000 1.000-1,-12.000 1.000 1,-13.000-1.000 1,-12.000 1.000-1,-9.000-3.000 0,-2.000-2.000-1,-3.000-3.000-1,-3.000-3.000-2,-6.000-4.000-1,-5.000-3.000 1,-7.000-3.000 0,-5.000-2.000-1,-1.000-9.000-1,6.000-12.000-2,7.000-13.000-2,6.000-12.000-2,6.000-9.000-4,6.000-2.000-3,7.000-3.000-5,6.000-3.000-3,10.000-6.000-2,17.000-5.000 0,15.000-7.000 0,16.000-5.000 1,16.000-11.000-3,20.000-11.000-6,18.000-14.000-6,20.000-11.000-5,2.000-3.000-4,-12.000 10.000 2,-13.000 10.000-1,-12.000 9.000 2</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7"/>
    </inkml:context>
    <inkml:brush xml:id="br0">
      <inkml:brushProperty name="width" value="0.0380396246910095" units="cm"/>
      <inkml:brushProperty name="height" value="0.0380396246910095" units="cm"/>
      <inkml:brushProperty name="color" value="#f2395b"/>
      <inkml:brushProperty name="ignorePressure" value="0"/>
    </inkml:brush>
  </inkml:definitions>
  <inkml:trace contextRef="#ctx0" brushRef="#br0">55000.000 5250.000 578,'-33.000'-4.000'52,"34.000"-5.000"3,35.000-7.000 2,35.000-5.000 2,19.000-3.000-3,7.000 4.000-11,6.000 3.000-11,7.000 3.000-10,2.000 3.000-7,1.000 3.000-5,-1.000 3.000-5,1.000 4.000-3,1.000 1.000-6,3.000 0.000-5,3.000 0.000-6,4.000 0.000-5,-3.000 0.000-7,-5.000 0.000-6,-7.000 0.000-7,-5.000 0.000-6,-9.000 1.000-4,-9.000 4.000 2,-10.000 3.000-1,-8.000 3.000 1</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7"/>
    </inkml:context>
    <inkml:brush xml:id="br0">
      <inkml:brushProperty name="width" value="0.0337526910007" units="cm"/>
      <inkml:brushProperty name="height" value="0.0337526910007" units="cm"/>
      <inkml:brushProperty name="color" value="#f2395b"/>
      <inkml:brushProperty name="ignorePressure" value="0"/>
    </inkml:brush>
  </inkml:definitions>
  <inkml:trace contextRef="#ctx0" brushRef="#br0">57900.000 3300.000 651,'-22.000'-49.000'-1,"6.000"4.000"-3,7.000 3.000-3,6.000 3.000-3,10.000 4.000 8,17.000 7.000 18,15.000 6.000 18,16.000 7.000 17,10.000 2.000 7,7.000 1.000-7,6.000-1.000-5,7.000 1.000-6,0.000 2.000-7,-2.000 7.000-10,-3.000 6.000-8,-3.000 7.000-9,-4.000 5.000-7,-3.000 7.000-4,-3.000 6.000-4,-2.000 7.000-4,-6.000 2.000-7,-6.000 1.000-7,-6.000-1.000-10,-6.000 1.000-8,-9.000 1.000-3,-8.000 3.000 0,-10.000 3.000 0,-9.000 4.000 2,-7.000-4.000 4,-3.000-9.000 8,-3.000-10.000 8,-2.000-8.000 9,-5.000-4.000 5,-2.000 3.000 2,-3.000 3.000 3,-3.000 4.000 3</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7"/>
    </inkml:context>
    <inkml:brush xml:id="br0">
      <inkml:brushProperty name="width" value="0.0405720174312592" units="cm"/>
      <inkml:brushProperty name="height" value="0.0405720174312592" units="cm"/>
      <inkml:brushProperty name="color" value="#f2395b"/>
      <inkml:brushProperty name="ignorePressure" value="0"/>
    </inkml:brush>
  </inkml:definitions>
  <inkml:trace contextRef="#ctx0" brushRef="#br0">58100.000 3900.000 542,'-91.000'0.000'2,"19.000"0.000"3,19.000 0.000 5,19.000 0.000 3,9.000 7.000 8,0.000 17.000 10,0.000 15.000 10,0.000 16.000 10,1.000 7.000 1,4.000 1.000-7,3.000-1.000-7,3.000 1.000-9,3.000 7.000-5,3.000 16.000-2,3.000 15.000-4,4.000 17.000-3,-3.000 19.000-2,-5.000 26.000-2,-7.000 24.000-3,-5.000 26.000-2,-1.000 19.000-4,6.000 17.000-3,7.000 15.000-6,6.000 16.000-4,3.000 1.000-6,0.000-12.000-7,0.000-13.000-7,0.000-12.000-8,1.000-13.000-2,4.000-12.000 0,3.000-13.000 2,3.000-12.000 0,1.000-18.000 1,1.000-21.000 1,-1.000-22.000 0,1.000-22.000 0,-1.000-21.000 2,1.000-18.000 7,-1.000-19.000 4,1.000-18.000 7</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8"/>
    </inkml:context>
    <inkml:brush xml:id="br0">
      <inkml:brushProperty name="width" value="0.0271260570734739" units="cm"/>
      <inkml:brushProperty name="height" value="0.0271260570734739" units="cm"/>
      <inkml:brushProperty name="color" value="#f2395b"/>
      <inkml:brushProperty name="ignorePressure" value="0"/>
    </inkml:brush>
  </inkml:definitions>
  <inkml:trace contextRef="#ctx0" brushRef="#br0">57650.000 5450.000 811,'114.000'-133.000'0,"-22.000"34.000"0,-22.000 35.000 0,-21.000 35.000 0,1.000 14.000 6,25.000-2.000 13,25.000-3.000 12,25.000-3.000 14,14.000 1.000-2,3.000 6.000-14,3.000 7.000-14,4.000 6.000-15,-6.000 3.000-12,-11.000 0.000-11,-14.000 0.000-12,-11.000 0.000-11,-17.000-2.000-4,-18.000-3.000 5,-19.000-3.000 5,-18.000-2.000 5</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39"/>
    </inkml:context>
    <inkml:brush xml:id="br0">
      <inkml:brushProperty name="width" value="0.0426830090582371" units="cm"/>
      <inkml:brushProperty name="height" value="0.0426830090582371" units="cm"/>
      <inkml:brushProperty name="color" value="#f2395b"/>
      <inkml:brushProperty name="ignorePressure" value="0"/>
    </inkml:brush>
  </inkml:definitions>
  <inkml:trace contextRef="#ctx0" brushRef="#br0">61100.000 2350.000 515,'-69.000'-22.000'30,"13.000"6.000"-1,12.000 7.000-1,13.000 6.000 0,4.000 10.000-1,-3.000 17.000 0,-3.000 15.000 0,-2.000 16.000 0,-1.000 10.000-2,3.000 7.000-4,3.000 6.000-3,4.000 7.000-3,4.000-1.000-3,6.000-6.000-1,7.000-6.000-1,6.000-6.000-2,7.000-7.000-2,10.000-6.000-3,10.000-6.000-2,9.000-6.000-2,13.000-9.000-6,20.000-8.000-5,18.000-10.000-7,20.000-9.000-7,2.000-5.000 0,-12.000 0.000 2,-13.000 0.000 3,-12.000 0.000 3,-9.000 0.000 2,-2.000 0.000 0,-3.000 0.000-1,-3.000 0.000 1,-7.000 4.000 0,-9.000 10.000 1,-10.000 10.000 1,-8.000 9.000 1,-18.000 9.000 2,-25.000 9.000 2,-25.000 10.000 2,-25.000 10.000 2,-13.000 4.000 1,1.000 0.000-1,-1.000 0.000-2,1.000 0.000 0,1.000-5.000 1,3.000-9.000 7,3.000-10.000 5,4.000-8.000 6,24.000-14.000 5,47.000-15.000 3,47.000-15.000 3,48.000-16.000 3,17.000-7.000-2,-8.000 4.000-6,-10.000 3.000-7,-9.000 3.000-6,-12.000 4.000-5,-11.000 7.000-3,-14.000 6.000-4,-11.000 7.000-2,-12.000 8.000-2,-9.000 14.000 0,-10.000 11.000 1,-8.000 14.000-1,-17.000 7.000 1,-21.000 3.000 1,-22.000 3.000 1,-22.000 4.000 1,-13.000 1.000 2,-3.000 0.000 1,-3.000 0.000 1,-2.000 0.000 2,-1.000-2.000 1,3.000-3.000 1,3.000-3.000 1,4.000-2.000 1,7.000-8.000 1,13.000-8.000 4,12.000-10.000 2,13.000-9.000 3,18.000-9.000 3,26.000-5.000 1,24.000-7.000 3,26.000-5.000 1,18.000-9.000-1,13.000-9.000-7,12.000-10.000-5,13.000-8.000-7,7.000-9.000-4,4.000-6.000-4,3.000-6.000-4,3.000-6.000-3,-5.000-1.000-2,-12.000 7.000-1,-13.000 6.000 0,-12.000 7.000-1,-13.000 4.000-1,-12.000 3.000-1,-13.000 3.000-1,-12.000 4.000-1,-12.000 1.000 2,-8.000 0.000 2,-10.000 0.000 4,-9.000 0.000 4,-10.000 1.000 3,-9.000 4.000 4,-10.000 3.000 5,-8.000 3.000 5,-3.000 3.000 4,7.000 3.000 5,6.000 3.000 5,7.000 4.000 5,2.000 2.000 3,1.000 4.000-1,-1.000 3.000 1,1.000 3.000-1,2.000 6.000 0,7.000 9.000 0,6.000 10.000 1,7.000 10.000-1,2.000 5.000-1,1.000 4.000-3,-1.000 3.000-4,1.000 3.000-3,1.000 6.000-1,3.000 9.000-2,3.000 10.000-2,4.000 10.000 0,1.000 0.000-2,0.000-5.000-3,0.000-7.000-1,0.000-5.000-3,0.000-9.000-1,0.000-9.000-3,0.000-10.000-2,0.000-8.000-3,4.000-9.000-2,10.000-6.000-3,10.000-6.000-3,9.000-6.000-3,7.000-13.000 0,7.000-19.000 2,6.000-18.000 2,7.000-19.000 2,4.000-18.000-4,3.000-15.000-10,3.000-15.000-9,4.000-16.000-10,1.000-12.000-3,0.000-5.000 7,0.000-7.000 5,0.000-5.000 6,1.000 2.000 6,4.000 13.000 8,3.000 12.000 5,3.000 13.000 8,-4.000 10.000 4,-8.000 10.000 1,-10.000 10.000 3,-9.000 9.000 0,-12.000 17.000 11,-11.000 25.000 17,-14.000 25.000 19,-11.000 25.000 16,-11.000 14.000 4,-5.000 3.000-15,-7.000 3.000-14,-5.000 4.000-13,-1.000 4.000-9,6.000 6.000-5,7.000 7.000-3,6.000 6.000-5,4.000-2.000-3,4.000-9.000-2,3.000-10.000-2,3.000-8.000-2,3.000-6.000-1,3.000 1.000-3,3.000-1.000-2,4.000 1.000-2,-1.000-1.000-1,-3.000 1.000 2,-3.000-1.000 2,-2.000 1.000 1,-6.000 7.000 0,-6.000 16.000-1,-6.000 15.000-1,-6.000 17.000-1,-10.000 5.000-1,-12.000-3.000 0,-13.000-3.000 0,-12.000-2.000-1,-9.000-5.000-1,-2.000-2.000-4,-3.000-3.000-4,-3.000-3.000-3,-4.000-9.000-2,-3.000-11.000-2,-3.000-14.000 0,-2.000-11.000-1,-3.000-12.000 0,1.000-9.000-2,-1.000-10.000 1,1.000-8.000-1,4.000-15.000 1,9.000-19.000 2,10.000-18.000 2,10.000-19.000 2,8.000-12.000 3,10.000-2.000 1,10.000-3.000 3,9.000-3.000 2,6.000 1.000 2,3.000 6.000 1,3.000 7.000 0,4.000 6.000 2,5.000 9.000 4,10.000 13.000 5,10.000 12.000 6,9.000 13.000 6,9.000 9.000 7,9.000 6.000 6,10.000 7.000 6,10.000 6.000 7,8.000 10.000 2,10.000 17.000-3,10.000 15.000-2,9.000 16.000-3,10.000 13.000-2,14.000 14.000-3,11.000 11.000-2,14.000 14.000-3,10.000 10.000-3,9.000 9.000-1,10.000 10.000-2,10.000 10.000-2,10.000-1.000-8,13.000-9.000-16,12.000-10.000-15,13.000-8.000-15,-18.000-17.000-7,-46.000-21.000 1,-47.000-22.000 1,-47.000-22.000 1,-26.000-13.000 1,-2.000-3.000-1,-3.000-3.000 0,-3.000-2.000 0</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0"/>
    </inkml:context>
    <inkml:brush xml:id="br0">
      <inkml:brushProperty name="width" value="0.0305093172937632" units="cm"/>
      <inkml:brushProperty name="height" value="0.0305093172937632" units="cm"/>
      <inkml:brushProperty name="color" value="#f2395b"/>
      <inkml:brushProperty name="ignorePressure" value="0"/>
    </inkml:brush>
  </inkml:definitions>
  <inkml:trace contextRef="#ctx0" brushRef="#br0">63100.000 2950.000 721,'81.000'-29.000'4,"13.000"-5.000"9,12.000-7.000 8,13.000-5.000 9,-5.000 2.000 2,-22.000 13.000-4,-22.000 12.000-5,-21.000 13.000-4,-9.000 6.000-3,7.000 0.000-1,6.000 0.000-1,7.000 0.000 0,-4.000 3.000-2,-12.000 6.000-1,-13.000 7.000-1,-12.000 6.000-1,-10.000 7.000-3,-6.000 10.000-4,-6.000 10.000-5,-6.000 9.000-3,-15.000 9.000-5,-21.000 9.000-1,-22.000 10.000-4,-22.000 10.000-2,-13.000 2.000-1,-3.000-3.000 1,-3.000-3.000 1,-2.000-2.000 1,3.000-11.000 1,14.000-15.000 0,11.000-15.000 2,14.000-16.000 1,10.000-12.000 2,9.000-5.000 5,10.000-7.000 6,10.000-5.000 4,11.000-11.000 3,17.000-11.000 0,15.000-14.000 0,16.000-11.000 0,18.000-11.000-1,22.000-5.000-1,22.000-7.000-1,23.000-5.000-1,8.000 0.000 0,-3.000 10.000-1,-3.000 10.000 1,-2.000 9.000 0,-8.000 9.000 0,-8.000 9.000 1,-10.000 10.000 0,-9.000 10.000 1,-13.000 10.000 0,-16.000 13.000-1,-15.000 12.000 0,-15.000 13.000-1,-18.000 12.000 0,-19.000 13.000 0,-18.000 12.000 0,-19.000 13.000 0,-16.000 2.000-1,-12.000-5.000-3,-13.000-7.000-3,-12.000-5.000-2,-7.000-8.000-2,1.000-5.000 1,-1.000-7.000-1,1.000-5.000 0,4.000-6.000 0,9.000-3.000 2,10.000-3.000 0,10.000-2.000 1,8.000-8.000 2,10.000-8.000 3,10.000-10.000 1,9.000-9.000 3,17.000-7.000 2,25.000-3.000 2,25.000-3.000 3,25.000-2.000 3,17.000-6.000-1,9.000-6.000-3,10.000-6.000-3,10.000-6.000-4,7.000-6.000 0,6.000-2.000 0,7.000-3.000 0,6.000-3.000 2,-1.000-2.000-5,-5.000 0.000-9,-7.000 0.000-7,-5.000 0.000-10,-8.000 0.000-4,-5.000 0.000-1,-7.000 0.000-2,-5.000 0.000-1,-12.000 1.000-1,-16.000 4.000-2,-15.000 3.000 0,-15.000 3.000-2,-11.000 1.000 4,-2.000 1.000 7,-3.000-1.000 8,-3.000 1.000 7,-6.000 1.000 5,-5.000 3.000 2,-7.000 3.000 1,-5.000 4.000 1</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6"/>
    </inkml:context>
    <inkml:brush xml:id="br0">
      <inkml:brushProperty name="width" value="0.0359633527696133" units="cm"/>
      <inkml:brushProperty name="height" value="0.0359633527696133" units="cm"/>
      <inkml:brushProperty name="color" value="#00bff3"/>
      <inkml:brushProperty name="ignorePressure" value="0"/>
    </inkml:brush>
  </inkml:definitions>
  <inkml:trace contextRef="#ctx0" brushRef="#br0">47900.000 20700.000 611,'-25.000'21.000'0,"0.000"-5.000"0,0.000-7.000 0,0.000-5.000 0,1.000-3.000 1,4.000 4.000 2,3.000 3.000 2,3.000 3.000 2,3.000 6.000 6,3.000 9.000 11,3.000 10.000 11,4.000 10.000 11,-1.000 7.000 2,-3.000 6.000-8,-3.000 7.000-6,-2.000 6.000-8,-6.000 6.000-4,-6.000 6.000-4,-6.000 7.000-3,-6.000 6.000-3,-2.000-5.000-2,3.000-16.000-1,3.000-15.000-1,4.000-15.000 0,19.000-14.000-4,39.000-8.000-4,36.000-10.000-6,39.000-9.000-5,19.000-12.000-2,4.000-11.000 2,3.000-14.000 2,3.000-11.000 2,-2.000-4.000-1,-6.000 6.000-3,-6.000 7.000-4,-6.000 6.000-3,-12.000 4.000-2,-15.000 4.000 0,-15.000 3.000 0,-16.000 3.000 0,-19.000 3.000-6,-22.000 3.000-9,-22.000 3.000-9,-21.000 4.000-10,-10.000 1.000 1,3.000 0.000 11,3.000 0.000 11,4.000 0.000 12,1.000 0.000 6,0.000 0.000 3,0.000 0.000 3,0.000 0.000 2</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1"/>
    </inkml:context>
    <inkml:brush xml:id="br0">
      <inkml:brushProperty name="width" value="0.0427952483296394" units="cm"/>
      <inkml:brushProperty name="height" value="0.0427952483296394" units="cm"/>
      <inkml:brushProperty name="color" value="#f2395b"/>
      <inkml:brushProperty name="ignorePressure" value="0"/>
    </inkml:brush>
  </inkml:definitions>
  <inkml:trace contextRef="#ctx0" brushRef="#br0">64150.000 2400.000 514,'-24.000'-27.000'-1,"4.000"-3.000"-3,3.000-3.000-1,3.000-2.000-2,-1.000-3.000 1,-2.000 1.000 5,-3.000-1.000 6,-3.000 1.000 4,1.000 1.000 4,6.000 3.000 3,7.000 3.000 2,6.000 4.000 3,3.000 8.000 6,0.000 17.000 8,0.000 15.000 10,0.000 16.000 9,0.000 18.000 0,0.000 22.000-9,0.000 22.000-9,0.000 23.000-8,0.000 13.000-6,0.000 6.000-4,0.000 7.000-2,0.000 6.000-3,-2.000 9.000-3,-3.000 13.000-1,-3.000 12.000-2,-2.000 13.000-2,-3.000 7.000-1,1.000 4.000-5,-1.000 3.000-3,1.000 3.000-3,1.000-5.000-1,3.000-12.000 0,3.000-13.000 2,4.000-12.000 1,1.000-13.000-3,0.000-12.000-4,0.000-13.000-6,0.000-12.000-5,0.000-15.000-3,0.000-15.000-1,0.000-15.000-2,0.000-16.000-2,-7.000-23.000-1,-11.000-27.000-3,-14.000-28.000-3,-11.000-28.000-2,-6.000-21.000 1,4.000-12.000 8,3.000-13.000 7,3.000-12.000 7,3.000-5.000 6,3.000 3.000 4,3.000 3.000 4,4.000 4.000 3,2.000 5.000 5,4.000 10.000 2,3.000 10.000 3,3.000 9.000 3,6.000 7.000 2,9.000 7.000 3,10.000 6.000 2,10.000 7.000 2,7.000 4.000 1,6.000 3.000 1,7.000 3.000 0,6.000 4.000 1,4.000-1.000-3,4.000-3.000-2,3.000-3.000-4,3.000-2.000-4,-1.000 2.000-1,-2.000 9.000-1,-3.000 10.000-1,-3.000 10.000 0,-6.000 7.000-2,-5.000 6.000-3,-7.000 7.000-3,-5.000 6.000-3,-11.000 9.000-3,-11.000 13.000-1,-14.000 12.000-3,-11.000 13.000-1,-15.000 7.000-1,-16.000 4.000 1,-15.000 3.000 2,-15.000 3.000 0,-11.000-1.000 2,-2.000-2.000 1,-3.000-3.000 2,-3.000-3.000 1,1.000-6.000 2,6.000-5.000 2,7.000-7.000 2,6.000-5.000 1,7.000-8.000 3,10.000-5.000 2,10.000-7.000 2,9.000-5.000 3,17.000-12.000 2,25.000-16.000 2,25.000-15.000 2,25.000-15.000 2,21.000-12.000-1,20.000-6.000-5,18.000-6.000-4,20.000-6.000-5,10.000-2.000-5,3.000 3.000-5,3.000 3.000-6,4.000 4.000-5,-4.000 4.000-5,-9.000 6.000-6,-10.000 7.000-6,-8.000 6.000-6,-14.000 6.000 1,-15.000 6.000 4,-15.000 7.000 4,-16.000 6.000 6</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3"/>
    </inkml:context>
    <inkml:brush xml:id="br0">
      <inkml:brushProperty name="width" value="0.0394266247749329" units="cm"/>
      <inkml:brushProperty name="height" value="0.0394266247749329" units="cm"/>
      <inkml:brushProperty name="color" value="#f2395b"/>
      <inkml:brushProperty name="ignorePressure" value="0"/>
    </inkml:brush>
  </inkml:definitions>
  <inkml:trace contextRef="#ctx0" brushRef="#br0">66950.000 2000.000 557,'-21.000'-15.000'8,"10.000"23.000"15,10.000 22.000 15,9.000 22.000 15,2.000 10.000 3,-2.000 1.000-10,-3.000-1.000-10,-3.000 1.000-10,1.000-4.000-5,6.000-6.000-2,7.000-6.000-1,6.000-6.000-1,7.000-7.000-5,10.000-6.000-5,10.000-6.000-8,9.000-6.000-5,7.000-6.000-6,7.000-2.000-4,6.000-3.000-5,7.000-3.000-5,-3.000-2.000-1,-8.000 0.000 1,-10.000 0.000 1,-9.000 0.000 2,-13.000 6.000 0,-16.000 13.000-2,-15.000 12.000 0,-15.000 13.000-3,-18.000 10.000 3,-19.000 10.000 5,-18.000 10.000 6,-19.000 9.000 4,-12.000 6.000 6,-2.000 3.000 3,-3.000 3.000 5,-3.000 4.000 5,4.000-7.000 2,13.000-16.000 3,12.000-15.000 0,13.000-15.000 3,10.000-11.000 0,10.000-2.000 0,10.000-3.000 1,9.000-3.000-1,9.000-6.000 0,9.000-5.000-3,10.000-7.000-2,10.000-5.000-2,10.000-4.000-1,13.000 0.000-2,12.000 0.000 1,13.000 0.000-2,4.000 0.000 0,-3.000 0.000-2,-3.000 0.000-1,-2.000 0.000-3,-11.000 7.000-2,-15.000 17.000-7,-15.000 15.000-4,-16.000 16.000-6,-21.000 10.000-1,-24.000 7.000 2,-26.000 6.000 4,-24.000 7.000 3,-13.000 0.000 0,0.000-2.000 0,0.000-3.000-2,0.000-3.000-1,1.000-6.000 2,4.000-5.000 2,3.000-7.000 4,3.000-5.000 2,6.000-9.000 2,9.000-9.000 1,10.000-10.000-1,10.000-8.000 0,18.000-8.000 6,28.000-2.000 9,28.000-3.000 9,29.000-3.000 10,16.000-7.000 2,7.000-9.000-7,6.000-10.000-7,7.000-8.000-5,0.000-4.000-7,-2.000 3.000-3,-3.000 3.000-6,-3.000 4.000-4,-6.000 1.000-3,-5.000 0.000-3,-7.000 0.000-1,-5.000 0.000-3,-11.000-2.000-4,-11.000-3.000-6,-14.000-3.000-7,-11.000-2.000-5,-14.000 0.000 1,-11.000 7.000 8,-14.000 6.000 8,-11.000 7.000 9,-6.000 4.000 6,4.000 3.000 2,3.000 3.000 4,3.000 4.000 2,1.000 1.000 4,1.000 0.000 5,-1.000 0.000 6,1.000 0.000 5,2.000 6.000 3,7.000 13.000 3,6.000 12.000 1,7.000 13.000 2,4.000 9.000 1,3.000 6.000-2,3.000 7.000-1,4.000 6.000 0,1.000 6.000-4,0.000 6.000-2,0.000 7.000-5,0.000 6.000-2,1.000 4.000-4,4.000 4.000-1,3.000 3.000-2,3.000 3.000-2,1.000-5.000-3,1.000-12.000-4,-1.000-13.000-3,1.000-12.000-4,1.000-12.000-1,3.000-8.000 1,3.000-10.000 1,4.000-9.000 0,1.000-12.000-1,0.000-11.000-4,0.000-14.000-5,0.000-11.000-3,6.000-22.000-4,13.000-27.000-3,12.000-28.000-2,13.000-28.000-3,6.000-21.000-1,0.000-12.000 0,0.000-13.000 0,0.000-12.000 0,-2.000-1.000 2,-3.000 14.000 6,-3.000 11.000 4,-2.000 14.000 5,-5.000 13.000 4,-2.000 16.000 2,-3.000 15.000 3,-3.000 17.000 2,-6.000 14.000 4,-5.000 17.000 8,-7.000 15.000 6,-5.000 16.000 8,-8.000 15.000 9,-5.000 16.000 10,-7.000 15.000 11,-5.000 17.000 9,-4.000 8.000 0,0.000 4.000-13,0.000 3.000-14,0.000 3.000-12,1.000-2.000-8,4.000-6.000-3,3.000-6.000-4,3.000-6.000-3,3.000-4.000-3,3.000 1.000-3,3.000-1.000-2,4.000 1.000-3,2.000 1.000-1,4.000 3.000-1,3.000 3.000 1,3.000 4.000-1,-4.000 4.000 1,-8.000 6.000-1,-10.000 7.000 1,-9.000 6.000 0,-12.000 4.000 1,-11.000 4.000 0,-14.000 3.000 0,-11.000 3.000 2,-12.000 1.000-2,-9.000 1.000-1,-10.000-1.000-1,-8.000 1.000-2,-8.000-7.000-2,-2.000-12.000-1,-3.000-13.000 0,-3.000-12.000-2,1.000-12.000-2,6.000-8.000-2,7.000-10.000-4,6.000-9.000-2,7.000-15.000-1,10.000-18.000-1,10.000-19.000 1,9.000-18.000 1,9.000-14.000 1,9.000-5.000 3,10.000-7.000 3,10.000-5.000 3,7.000 0.000 2,6.000 10.000 0,7.000 10.000-1,6.000 9.000 0,4.000 10.000 4,4.000 14.000 9,3.000 11.000 9,3.000 14.000 8,1.000 8.000 7,1.000 7.000 3,-1.000 6.000 5,1.000 7.000 5,2.000 10.000 2,7.000 16.000 0,6.000 15.000 1,7.000 17.000 1,8.000 11.000-2,14.000 10.000-3,11.000 10.000-4,14.000 9.000-3,10.000 10.000-4,9.000 14.000-7,10.000 11.000-6,10.000 14.000-7,10.000-1.000-7,13.000-12.000-11,12.000-13.000-9,13.000-12.000-11,2.000-15.000-7,-5.000-15.000-3,-7.000-15.000-4,-5.000-16.000-4,-22.000-15.000 2,-33.000-11.000 9,-35.000-14.000 9,-34.000-11.000 8,-18.000-7.000 4,1.000 0.000-1,-1.000 0.000 0,1.000 0.000 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4"/>
    </inkml:context>
    <inkml:brush xml:id="br0">
      <inkml:brushProperty name="width" value="0.0426588729023933" units="cm"/>
      <inkml:brushProperty name="height" value="0.0426588729023933" units="cm"/>
      <inkml:brushProperty name="color" value="#f2395b"/>
      <inkml:brushProperty name="ignorePressure" value="0"/>
    </inkml:brush>
  </inkml:definitions>
  <inkml:trace contextRef="#ctx0" brushRef="#br0">69200.000 3050.000 515,'1.000'-47.000'0,"4.000"6.000"0,3.000 7.000 0,3.000 6.000 0,6.000-1.000 3,9.000-5.000 4,10.000-7.000 5,10.000-5.000 5,4.000-1.000 2,0.000 6.000 2,0.000 7.000 1,0.000 6.000 1,-2.000 6.000-1,-3.000 6.000-3,-3.000 7.000-2,-2.000 6.000-3,-8.000 10.000-4,-8.000 17.000-5,-10.000 15.000-7,-9.000 16.000-6,-15.000 15.000-2,-18.000 16.000-1,-19.000 15.000-1,-18.000 17.000 0,-10.000 2.000-1,0.000-9.000 1,0.000-10.000 1,0.000-8.000 0,6.000-14.000 1,13.000-15.000 0,12.000-15.000 1,13.000-16.000 0,20.000-16.000 1,28.000-16.000 0,28.000-15.000 1,29.000-15.000 1,11.000-9.000 0,-2.000 1.000 0,-3.000-1.000 1,-3.000 1.000 1,-6.000 4.000 0,-5.000 9.000 2,-7.000 10.000 2,-5.000 10.000 2,-12.000 13.000 1,-16.000 19.000-1,-15.000 19.000 1,-15.000 19.000-1,-20.000 10.000 0,-21.000 4.000 1,-22.000 3.000 1,-22.000 3.000 1,-13.000-2.000-1,-3.000-6.000 0,-3.000-6.000-1,-2.000-6.000-1,-1.000-6.000-1,3.000-2.000 2,3.000-3.000-1,4.000-3.000 2,5.000-6.000 1,10.000-5.000 1,10.000-7.000 3,9.000-5.000 2,26.000-11.000 2,44.000-11.000 2,44.000-14.000 2,44.000-11.000 3,24.000-12.000-3,7.000-9.000-4,6.000-10.000-7,7.000-8.000-5,2.000-8.000-4,1.000-2.000-3,-1.000-3.000-3,1.000-3.000-3,-9.000 2.000-2,-15.000 10.000-1,-15.000 10.000-2,-16.000 9.000-1,-15.000 4.000-2,-11.000 1.000 1,-14.000-1.000-1,-11.000 1.000 1,-12.000-3.000-1,-9.000-2.000 0,-10.000-3.000 0,-8.000-3.000 0,-11.000-6.000 2,-8.000-5.000 4,-10.000-7.000 2,-9.000-5.000 4,-5.000-9.000 3,0.000-9.000 1,0.000-10.000 1,0.000-8.000 1,1.000-1.000 1,4.000 9.000 0,3.000 10.000 0,3.000 10.000 1,3.000 8.000 2,3.000 10.000 4,3.000 10.000 5,4.000 9.000 4,1.000 6.000 5,0.000 3.000 4,0.000 3.000 4,0.000 4.000 5,3.000 21.000 7,6.000 41.000 9,7.000 40.000 11,6.000 42.000 9,3.000 13.000-1,0.000-12.000-14,0.000-13.000-14,0.000-12.000-13,1.000 6.000-9,4.000 25.000-3,3.000 25.000-4,3.000 25.000-4,1.000 12.000-2,1.000 1.000-1,-1.000-1.000-2,1.000 1.000-1,-3.000-7.000-4,-2.000-12.000-4,-3.000-13.000-4,-3.000-12.000-5,-1.000-12.000-2,4.000-8.000 2,3.000-10.000 1,3.000-9.000 0,-1.000-12.000-1,-2.000-11.000-4,-3.000-14.000-4,-3.000-11.000-5,-9.000-18.000-3,-11.000-22.000-2,-14.000-22.000-4,-11.000-21.000-2,-4.000-18.000 2,6.000-12.000 5,7.000-13.000 6,6.000-12.000 6,6.000-7.000 5,6.000 1.000 4,7.000-1.000 5,6.000 1.000 5,9.000 1.000 3,13.000 3.000 3,12.000 3.000 1,13.000 4.000 3,6.000 5.000 2,0.000 10.000-1,0.000 10.000 1,0.000 9.000 0,-4.000 9.000 0,-5.000 9.000 0,-7.000 10.000 0,-5.000 10.000 0,-8.000 7.000-1,-5.000 6.000-1,-7.000 7.000-1,-5.000 6.000-1,-12.000 7.000-1,-16.000 10.000-1,-15.000 10.000-2,-15.000 9.000-1,-11.000 6.000 0,-2.000 3.000 1,-3.000 3.000 1,-3.000 4.000 1,-2.000 1.000 2,0.000 0.000 1,0.000 0.000 2,0.000 0.000 2,4.000-5.000 2,10.000-9.000 3,10.000-10.000 1,9.000-8.000 3,15.000-11.000-1,22.000-8.000-4,22.000-10.000-5,23.000-9.000-4,20.000-13.000-5,23.000-16.000-6,22.000-15.000-7,22.000-15.000-5,13.000-11.000-3,7.000-2.000 1,6.000-3.000 0,7.000-3.000 2,-6.000 2.000-1,-15.000 10.000-2,-15.000 10.000 0,-16.000 9.000-3,-18.000 6.000-1,-18.000 3.000-4,-19.000 3.000-4,-18.000 4.000-3</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5"/>
    </inkml:context>
    <inkml:brush xml:id="br0">
      <inkml:brushProperty name="width" value="0.0482838898897171" units="cm"/>
      <inkml:brushProperty name="height" value="0.0482838898897171" units="cm"/>
      <inkml:brushProperty name="color" value="#f2395b"/>
      <inkml:brushProperty name="ignorePressure" value="0"/>
    </inkml:brush>
  </inkml:definitions>
  <inkml:trace contextRef="#ctx0" brushRef="#br0">72250.000 3250.000 455,'45.000'-68.000'0,"-9.000"17.000"0,-10.000 15.000 0,-8.000 16.000 0,-3.000 5.000 2,7.000-2.000 2,6.000-3.000 3,7.000-3.000 2,-4.000 10.000 7,-12.000 26.000 9,-13.000 24.000 9,-12.000 26.000 9,-16.000 18.000 1,-19.000 13.000-7,-18.000 12.000-7,-19.000 13.000-7,-15.000 7.000-6,-8.000 4.000-3,-10.000 3.000-4,-9.000 3.000-4,-4.000-2.000-2,4.000-6.000-1,3.000-6.000-1,3.000-6.000-1,6.000-10.000-2,9.000-12.000-3,10.000-13.000-4,10.000-12.000-4,10.000-10.000-1,13.000-6.000 1,12.000-6.000 1,13.000-6.000 1,20.000-13.000 1,28.000-19.000 0,28.000-18.000 1,29.000-19.000 1,19.000-15.000 1,14.000-8.000 0,11.000-10.000 1,14.000-9.000 1,3.000-4.000 1,-2.000 4.000 0,-3.000 3.000 1,-3.000 3.000 0,-10.000 4.000-1,-16.000 7.000-2,-15.000 6.000-2,-15.000 7.000-1,-15.000 4.000-4,-12.000 3.000-3,-13.000 3.000-5,-12.000 4.000-4,-13.000 2.000-3,-12.000 4.000 2,-13.000 3.000 0,-12.000 3.000 0,-12.000-2.000 2,-8.000-6.000 3,-10.000-6.000 3,-9.000-6.000 4,-7.000-6.000 1,-3.000-2.000 4,-3.000-3.000 2,-2.000-3.000 2,-1.000-2.000 3,3.000 0.000 3,3.000 0.000 3,4.000 0.000 3,5.000 1.000 3,10.000 4.000 3,10.000 3.000 3,9.000 3.000 4,10.000 15.000 8,14.000 29.000 14,11.000 28.000 13,14.000 28.000 14,5.000 21.000 2,1.000 17.000-11,-1.000 15.000-11,1.000 16.000-9,-1.000 9.000-8,1.000 3.000-4,-1.000 3.000-4,1.000 4.000-4,-4.000 4.000-5,-6.000 6.000-3,-6.000 7.000-6,-6.000 6.000-3,-2.000-2.000-3,3.000-9.000-2,3.000-10.000 0,4.000-8.000-2,1.000-15.000-2,0.000-19.000-4,0.000-18.000-5,0.000-19.000-3,6.000-24.000-6,13.000-28.000-6,12.000-28.000-6,13.000-27.000-5,7.000-23.000-4,4.000-16.000 0,3.000-15.000 0,3.000-15.000-1,-1.000-6.000 1,-2.000 7.000 2,-3.000 6.000 2,-3.000 7.000 1,-7.000 10.000 5,-9.000 16.000 6,-10.000 15.000 6,-8.000 17.000 7</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5"/>
    </inkml:context>
    <inkml:brush xml:id="br0">
      <inkml:brushProperty name="width" value="0.0413379445672035" units="cm"/>
      <inkml:brushProperty name="height" value="0.0413379445672035" units="cm"/>
      <inkml:brushProperty name="color" value="#f2395b"/>
      <inkml:brushProperty name="ignorePressure" value="0"/>
    </inkml:brush>
  </inkml:definitions>
  <inkml:trace contextRef="#ctx0" brushRef="#br0">72200.000 5150.000 532,'71.000'96.000'131,"-5.000"-5.000"-26,-7.000-7.000-27,-5.000-5.000-26,-8.000-8.000-17,-5.000-5.000-7,-7.000-7.000-6,-5.000-5.000-7,-4.000-8.000-13,0.000-5.000-22,0.000-7.000-21,0.000-5.000-20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6"/>
    </inkml:context>
    <inkml:brush xml:id="br0">
      <inkml:brushProperty name="width" value="0.0391888245940208" units="cm"/>
      <inkml:brushProperty name="height" value="0.0391888245940208" units="cm"/>
      <inkml:brushProperty name="color" value="#f2395b"/>
      <inkml:brushProperty name="ignorePressure" value="0"/>
    </inkml:brush>
  </inkml:definitions>
  <inkml:trace contextRef="#ctx0" brushRef="#br0">74300.000 2150.000 561,'-46.000'140.000'111,"10.000"-18.000"-24,10.000-19.000-25,9.000-18.000-24,6.000-12.000-14,3.000-3.000-3,3.000-3.000-4,4.000-2.000-3,2.000-5.000-3,4.000-2.000-3,3.000-3.000-3,3.000-3.000-3,9.000-9.000-3,16.000-11.000-3,15.000-14.000-1,17.000-11.000-3,5.000-7.000-4,-3.000 0.000-7,-3.000 0.000-6,-2.000 0.000-7,-5.000 0.000-1,-2.000 0.000 2,-3.000 0.000 3,-3.000 0.000 3,-9.000 3.000 1,-11.000 6.000-2,-14.000 7.000-1,-11.000 6.000-1,-15.000 7.000 2,-16.000 10.000 6,-15.000 10.000 6,-15.000 9.000 7,-9.000 4.000 3,1.000 1.000 2,-1.000-1.000 2,1.000 1.000 1,-7.000-1.000 3,-12.000 1.000 3,-13.000-1.000 4,-12.000 1.000 2,-1.000-3.000 2,14.000-2.000 2,11.000-3.000 2,14.000-3.000 1,8.000-4.000 1,7.000-3.000 1,6.000-3.000 1,7.000-2.000 1,13.000-1.000 2,22.000 3.000 1,22.000 3.000 2,23.000 4.000 2,16.000-6.000-3,13.000-11.000-7,12.000-14.000-6,13.000-11.000-7,7.000-12.000-9,4.000-9.000-10,3.000-10.000-10,3.000-8.000-10,-5.000-6.000-5,-12.000 1.000 0,-13.000-1.000-2,-12.000 1.000 1,-12.000 1.000 0,-8.000 3.000 1,-10.000 3.000 1,-9.000 4.000 2,-12.000-1.000 1,-11.000-3.000 5,-14.000-3.000 2,-11.000-2.000 3,-11.000-3.000 5,-5.000 1.000 3,-7.000-1.000 4,-5.000 1.000 4,-3.000 4.000 4,4.000 9.000 5,3.000 10.000 6,3.000 10.000 4,1.000 4.000 5,1.000 0.000 7,-1.000 0.000 6,1.000 0.000 6,2.000 3.000 3,7.000 6.000 2,6.000 7.000 2,7.000 6.000 0,2.000 7.000-1,1.000 10.000-6,-1.000 10.000-6,1.000 9.000-5,-4.000 4.000-3,-6.000 1.000-2,-6.000-1.000-1,-6.000 1.000 0,-6.000-1.000-4,-2.000 1.000-4,-3.000-1.000-5,-3.000 1.000-4,-2.000 2.000-8,0.000 7.000-10,0.000 6.000-9,0.000 7.000-11,3.000-4.000-5,6.000-12.000 0,7.000-13.000-1,6.000-12.000 0,12.000-16.000-2,19.000-19.000-2,19.000-18.000-1,19.000-19.000-4,12.000-7.000 5,6.000 7.000 11,7.000 6.000 10,6.000 7.000 10,4.000 5.000 7,4.000 7.000 0,3.000 6.000 2,3.000 7.000 1,-1.000 7.000 8,-2.000 9.000 13,-3.000 10.000 15,-3.000 10.000 14,-6.000 4.000 6,-5.000 0.000-5,-7.000 0.000-5,-5.000 0.000-3,-6.000-2.000-5,-3.000-3.000-4,-3.000-3.000-7,-2.000-2.000-4,-5.000-9.000-11,-2.000-12.000-18,-3.000-13.000-18,-3.000-12.000-18,-6.000-9.000-7,-5.000-2.000 3,-7.000-3.000 3,-5.000-3.000 4</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7"/>
    </inkml:context>
    <inkml:brush xml:id="br0">
      <inkml:brushProperty name="width" value="0.0420337840914726" units="cm"/>
      <inkml:brushProperty name="height" value="0.0420337840914726" units="cm"/>
      <inkml:brushProperty name="color" value="#f2395b"/>
      <inkml:brushProperty name="ignorePressure" value="0"/>
    </inkml:brush>
  </inkml:definitions>
  <inkml:trace contextRef="#ctx0" brushRef="#br0">75600.000 2850.000 523,'67.000'-111.000'0,"-16.000"28.000"0,-15.000 28.000 0,-15.000 29.000 0,-4.000 10.000 4,9.000-6.000 8,10.000-6.000 7,10.000-6.000 9,4.000-1.000 4,0.000 7.000 2,0.000 6.000 3,0.000 7.000 1,-4.000 5.000-4,-5.000 7.000-10,-7.000 6.000-9,-5.000 7.000-11,-9.000 10.000-5,-9.000 16.000-2,-10.000 15.000-1,-8.000 17.000-3,-12.000 10.000-1,-12.000 6.000-2,-13.000 7.000-1,-12.000 6.000-2,-4.000-4.000-1,7.000-11.000 0,6.000-14.000-2,7.000-11.000-1,11.000-15.000 0,20.000-16.000-1,18.000-15.000-1,20.000-15.000 0,6.000-9.000 2,-2.000 1.000 5,-3.000-1.000 7,-3.000 1.000 4,-4.000 8.000 6,-3.000 20.000 7,-3.000 18.000 4,-2.000 20.000 7,-11.000 13.000 2,-15.000 9.000 0,-15.000 10.000 0,-16.000 10.000-1,-8.000 0.000 0,0.000-5.000 1,0.000-7.000 1,0.000-5.000 0,1.000-9.000 0,4.000-9.000-4,3.000-10.000-2,3.000-8.000-2,14.000-11.000-10,25.000-8.000-13,25.000-10.000-15,25.000-9.000-14,15.000-9.000-8,7.000-5.000 0,6.000-7.000 0,7.000-5.000-1,-4.000-1.000 4,-12.000 6.000 8,-13.000 7.000 8,-12.000 6.000 7,-10.000 6.000 9,-6.000 6.000 9,-6.000 7.000 8,-6.000 6.000 9,-10.000 6.000 5,-12.000 6.000 0,-13.000 7.000 1,-12.000 6.000-1,-12.000 1.000 1,-8.000-3.000-2,-10.000-3.000-2,-9.000-2.000 0,-7.000-1.000-2,-3.000 3.000-1,-3.000 3.000-1,-2.000 4.000-1,-6.000 1.000-3,-6.000 0.000-4,-6.000 0.000-5,-6.000 0.000-4,1.000-2.000-2,9.000-3.000 0,10.000-3.000 1,10.000-2.000 1,7.000-5.000 2,6.000-2.000 4,7.000-3.000 3,6.000-3.000 4,13.000-6.000 1,23.000-5.000 0,22.000-7.000-1,22.000-5.000 0,19.000-4.000-2,20.000 0.000-4,18.000 0.000-3,20.000 0.000-4,10.000-2.000-2,3.000-3.000-2,3.000-3.000-2,4.000-2.000-1,1.000-1.000-3,0.000 3.000-2,0.000 3.000-1,0.000 4.000-3,-5.000 2.000 0,-9.000 4.000 1,-10.000 3.000 2,-8.000 3.000 0,-11.000 1.000-3,-8.000 1.000-10,-10.000-1.000-9,-9.000 1.000-10,-9.000-1.000-4,-5.000 1.000-1,-7.000-1.000 0,-5.000 1.000-1</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49"/>
    </inkml:context>
    <inkml:brush xml:id="br0">
      <inkml:brushProperty name="width" value="0.0433566048741341" units="cm"/>
      <inkml:brushProperty name="height" value="0.0433566048741341" units="cm"/>
      <inkml:brushProperty name="color" value="#f2395b"/>
      <inkml:brushProperty name="ignorePressure" value="0"/>
    </inkml:brush>
  </inkml:definitions>
  <inkml:trace contextRef="#ctx0" brushRef="#br0">79850.000 1700.000 507,'21.000'31.000'89,"-5.000"13.000"-17,-7.000 12.000-17,-5.000 13.000-16,-4.000 6.000-11,0.000 0.000-4,0.000 0.000-5,0.000 0.000-4,4.000-5.000-4,10.000-9.000-5,10.000-10.000-3,9.000-8.000-5,9.000-11.000-4,9.000-8.000-4,10.000-10.000-4,10.000-9.000-4,2.000-5.000-4,-3.000 0.000-4,-3.000 0.000-4,-2.000 0.000-4,-8.000 0.000 0,-8.000 0.000 4,-10.000 0.000 3,-9.000 0.000 3,-20.000 10.000 5,-27.000 23.000 3,-28.000 22.000 4,-28.000 22.000 5,-17.000 8.000 2,-2.000-2.000 0,-3.000-3.000 2,-3.000-3.000 1,2.000-6.000 4,10.000-5.000 7,10.000-7.000 9,9.000-5.000 7,9.000-8.000 4,9.000-5.000-2,10.000-7.000-2,10.000-5.000-2,11.000-8.000-3,17.000-5.000-4,15.000-7.000-4,16.000-5.000-4,13.000-6.000-4,14.000-3.000-2,11.000-3.000-1,14.000-2.000-3,2.000-5.000-2,-6.000-2.000-4,-6.000-3.000-2,-6.000-3.000-4,-9.000 2.000-1,-8.000 10.000 1,-10.000 10.000-1,-9.000 9.000 1,-18.000 15.000 1,-24.000 22.000 1,-26.000 22.000 2,-24.000 23.000 2,-21.000 11.000 1,-16.000 4.000 2,-15.000 3.000 2,-15.000 3.000 1,-4.000-5.000 2,9.000-12.000 1,10.000-13.000 3,10.000-12.000 2,10.000-10.000 0,13.000-6.000 1,12.000-6.000 1,13.000-6.000-1,15.000-7.000 3,19.000-6.000 5,19.000-6.000 4,19.000-6.000 5,18.000-10.000-1,19.000-12.000-6,19.000-13.000-5,19.000-12.000-6,5.000-7.000-5,-5.000 1.000-4,-7.000-1.000-4,-5.000 1.000-4,-4.000-3.000-4,0.000-2.000-4,0.000-3.000-3,0.000-3.000-4,-8.000 1.000-1,-16.000 6.000 1,-15.000 7.000 3,-15.000 6.000 1,-15.000 1.000 3,-12.000-3.000 5,-13.000-3.000 5,-12.000-2.000 4,-7.000 0.000 4,1.000 7.000 2,-1.000 6.000 2,1.000 7.000 3,-1.000 5.000 3,1.000 7.000 6,-1.000 6.000 5,1.000 7.000 6,-1.000 7.000 4,1.000 9.000 3,-1.000 10.000 1,1.000 10.000 4,2.000 8.000-1,7.000 10.000-2,6.000 10.000-3,7.000 9.000-2,0.000 6.000-2,-2.000 3.000-5,-3.000 3.000-3,-3.000 4.000-4,1.000-1.000-2,6.000-3.000-3,7.000-3.000-3,6.000-2.000-1,3.000-8.000-3,0.000-8.000-3,0.000-10.000-2,0.000-9.000-2,4.000-12.000-4,10.000-11.000-2,10.000-14.000-5,9.000-11.000-2,12.000-22.000-3,16.000-27.000-1,15.000-28.000-1,17.000-28.000-2,8.000-18.000-1,4.000-6.000-4,3.000-6.000-3,3.000-6.000-3,-2.000-7.000-1,-6.000-6.000 3,-6.000-6.000 1,-6.000-6.000 3,-10.000 2.000 3,-12.000 14.000 5,-13.000 11.000 5,-12.000 14.000 5,-10.000 27.000 12,-6.000 44.000 23,-6.000 44.000 21,-6.000 44.000 22,-4.000 21.000 5,1.000 1.000-13,-1.000-1.000-13,1.000 1.000-12,1.000-3.000-9,3.000-2.000-4,3.000-3.000-5,4.000-3.000-5,1.000-2.000-3,0.000 0.000-1,0.000 0.000-3,0.000 0.000-1,-4.000 6.000-2,-5.000 13.000-3,-7.000 12.000-2,-5.000 13.000-2,-14.000 7.000-1,-18.000 4.000-2,-19.000 3.000-1,-18.000 3.000 0,-14.000 1.000-2,-5.000 1.000 2,-7.000-1.000-1,-5.000 1.000 1,-4.000-9.000-2,0.000-15.000-6,0.000-15.000-5,0.000-16.000-5,1.000-15.000-4,4.000-11.000 0,3.000-14.000-1,3.000-11.000-1,6.000-17.000 0,9.000-18.000 3,10.000-19.000 2,10.000-18.000 1,10.000-14.000 2,13.000-5.000 0,12.000-7.000 1,13.000-5.000 0,7.000 0.000 3,4.000 10.000 4,3.000 10.000 4,3.000 9.000 5,4.000 9.000 5,7.000 9.000 8,6.000 10.000 6,7.000 10.000 8,5.000 7.000 6,7.000 6.000 4,6.000 7.000 6,7.000 6.000 5,8.000 9.000 1,14.000 13.000-3,11.000 12.000-1,14.000 13.000-2,14.000 12.000-2,20.000 13.000-2,18.000 12.000-2,20.000 13.000-2,14.000 6.000-7,14.000 0.000-10,11.000 0.000-11,14.000 0.000-10,2.000-2.000-8,-6.000-3.000-5,-6.000-3.000-5,-6.000-2.000-4,-21.000-11.000-1,-34.000-15.000 3,-35.000-15.000 4,-33.000-16.000 3,-23.000-12.000-1,-9.000-5.000-7,-10.000-7.000-7,-8.000-5.000-6</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0"/>
    </inkml:context>
    <inkml:brush xml:id="br0">
      <inkml:brushProperty name="width" value="0.0337807387113571" units="cm"/>
      <inkml:brushProperty name="height" value="0.0337807387113571" units="cm"/>
      <inkml:brushProperty name="color" value="#f2395b"/>
      <inkml:brushProperty name="ignorePressure" value="0"/>
    </inkml:brush>
  </inkml:definitions>
  <inkml:trace contextRef="#ctx0" brushRef="#br0">81700.000 2850.000 651,'7.000'-75.000'5,"17.000"0.000"12,15.000 0.000 10,16.000 0.000 11,7.000 7.000 3,1.000 17.000-5,-1.000 15.000-6,1.000 16.000-5,2.000 7.000-3,7.000 1.000-1,6.000-1.000 0,7.000 1.000-1,-3.000 1.000-2,-8.000 3.000-4,-10.000 3.000-5,-9.000 4.000-5,-15.000 8.000-3,-18.000 17.000-5,-19.000 15.000-4,-18.000 16.000-3,-20.000 10.000-3,-18.000 7.000 2,-19.000 6.000 1,-18.000 7.000 2,-7.000-3.000-2,6.000-8.000-3,7.000-10.000-2,6.000-9.000-3,9.000-10.000 1,13.000-9.000 3,12.000-10.000 5,13.000-8.000 3,20.000-14.000 1,28.000-15.000-2,28.000-15.000-2,29.000-16.000-2,15.000-7.000-1,3.000 4.000 4,3.000 3.000 2,4.000 3.000 4,-7.000 6.000 0,-16.000 9.000-1,-15.000 10.000 0,-15.000 10.000-1,-15.000 11.000 0,-12.000 17.000 3,-13.000 15.000 2,-12.000 16.000 3,-18.000 10.000 0,-21.000 7.000 1,-22.000 6.000-1,-22.000 7.000-1,-15.000 0.000 1,-5.000-2.000 0,-7.000-3.000 0,-5.000-3.000 1,-1.000-4.000 0,6.000-3.000 1,7.000-3.000 0,6.000-2.000 1,6.000-6.000 0,6.000-6.000 0,7.000-6.000 2,6.000-6.000 0,9.000-7.000 3,13.000-6.000 3,12.000-6.000 5,13.000-6.000 3,12.000-6.000 1,13.000-2.000-4,12.000-3.000-3,13.000-3.000-2,15.000-6.000-4,19.000-5.000-3,19.000-7.000-3,19.000-5.000-3,12.000-9.000-1,6.000-9.000 1,7.000-10.000 0,6.000-8.000 1,6.000-8.000-4,6.000-2.000-9,7.000-3.000-9,6.000-3.000-8,-4.000-1.000-6,-11.000 4.000-1,-14.000 3.000-2,-11.000 3.000 0,-17.000 3.000-2,-18.000 3.000 1,-19.000 3.000-1,-18.000 4.000 1,-14.000 4.000 4,-5.000 6.000 7,-7.000 7.000 7,-5.000 6.000 8</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0"/>
    </inkml:context>
    <inkml:brush xml:id="br0">
      <inkml:brushProperty name="width" value="0.0460857823491096" units="cm"/>
      <inkml:brushProperty name="height" value="0.0460857823491096" units="cm"/>
      <inkml:brushProperty name="color" value="#f2395b"/>
      <inkml:brushProperty name="ignorePressure" value="0"/>
    </inkml:brush>
  </inkml:definitions>
  <inkml:trace contextRef="#ctx0" brushRef="#br0">82550.000 2150.000 477,'-68.000'-141.000'34,"17.000"69.000"15,15.000 69.000 12,16.000 69.000 15,9.000 52.000-1,3.000 39.000-11,3.000 36.000-14,4.000 39.000-12,-3.000 18.000-10,-5.000 0.000-6,-7.000 0.000-7,-5.000 0.000-6,-1.000-8.000-8,6.000-16.000-6,7.000-15.000-7,6.000-15.000-8,3.000-18.000-2,0.000-19.000 1,0.000-18.000 3,0.000-19.000 1,1.000-18.000-1,4.000-15.000-6,3.000-15.000-6,3.000-16.000-6,-5.000-21.000-5,-12.000-24.000-2,-13.000-26.000-4,-12.000-24.000-4,-9.000-18.000 4,-2.000-9.000 8,-3.000-10.000 8,-3.000-8.000 8,-2.000-4.000 7,0.000 3.000 1,0.000 3.000 3,0.000 4.000 3,6.000 4.000 4,13.000 6.000 8,12.000 7.000 7,13.000 6.000 8,10.000 3.000 4,10.000 0.000 3,10.000 0.000 3,9.000 0.000 2,7.000 1.000 1,7.000 4.000 3,6.000 3.000 0,7.000 3.000 3,-1.000 6.000-4,-6.000 9.000-7,-6.000 10.000-7,-6.000 10.000-7,-16.000 18.000-6,-25.000 28.000-3,-25.000 28.000-5,-25.000 29.000-4,-15.000 7.000-2,-2.000-12.000-2,-3.000-13.000 0,-3.000-12.000 0,-1.000-9.000 0,4.000-2.000 4,3.000-3.000 3,3.000-3.000 3,15.000-9.000 2,29.000-11.000 1,28.000-14.000-1,28.000-11.000 2,28.000-17.000-3,28.000-18.000-6,28.000-19.000-4,29.000-18.000-5,8.000-9.000-6,-8.000 4.000-4,-10.000 3.000-4,-9.000 3.000-6,-15.000 6.000-1,-18.000 9.000 1,-19.000 10.000 2,-18.000 10.000 2</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6"/>
    </inkml:context>
    <inkml:brush xml:id="br0">
      <inkml:brushProperty name="width" value="0.0401156060397625" units="cm"/>
      <inkml:brushProperty name="height" value="0.0401156060397625" units="cm"/>
      <inkml:brushProperty name="color" value="#00bff3"/>
      <inkml:brushProperty name="ignorePressure" value="0"/>
    </inkml:brush>
  </inkml:definitions>
  <inkml:trace contextRef="#ctx0" brushRef="#br0">48200.000 21050.000 548,'-18.000'-18.000'8,"17.000"17.000"16,15.000 15.000 17,16.000 16.000 15,4.000 12.000 5,-6.000 9.000-7,-6.000 10.000-7,-6.000 10.000-6,-9.000 10.000-7,-8.000 13.000-6,-10.000 12.000-4,-9.000 13.000-7,-12.000 9.000-5,-11.000 6.000-8,-14.000 7.000-6,-11.000 6.000-8,-12.000-2.000-5,-9.000-9.000-3,-10.000-10.000-5,-8.000-8.000-2,-3.000-15.000-2,7.000-19.000 3,6.000-18.000 2,7.000-19.000 2,8.000-15.000-5,14.000-8.000-14,11.000-10.000-13,14.000-9.000-14</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2"/>
    </inkml:context>
    <inkml:brush xml:id="br0">
      <inkml:brushProperty name="width" value="0.0467050597071648" units="cm"/>
      <inkml:brushProperty name="height" value="0.0467050597071648" units="cm"/>
      <inkml:brushProperty name="color" value="#f2395b"/>
      <inkml:brushProperty name="ignorePressure" value="0"/>
    </inkml:brush>
  </inkml:definitions>
  <inkml:trace contextRef="#ctx0" brushRef="#br0">84650.000 2150.000 471,'20.000'-46.000'5,"-9.000"10.000"10,-10.000 10.000 11,-8.000 9.000 11,-12.000 15.000 2,-12.000 22.000-2,-13.000 22.000-5,-12.000 23.000-3,-10.000 13.000-3,-6.000 6.000-4,-6.000 7.000-3,-6.000 6.000-3,1.000-1.000-2,9.000-5.000-3,10.000-7.000-2,10.000-5.000-3,8.000-6.000-3,10.000-3.000-5,10.000-3.000-4,9.000-2.000-5,20.000-12.000-9,31.000-19.000-13,32.000-18.000-12,31.000-19.000-14,13.000-16.000-1,-2.000-12.000 9,-3.000-13.000 8,-3.000-12.000 9,-7.000-5.000 8,-9.000 3.000 6,-10.000 3.000 7,-8.000 4.000 6,-11.000 4.000 4,-8.000 6.000 5,-10.000 7.000 3,-9.000 6.000 4,-5.000 9.000 6,0.000 13.000 11,0.000 12.000 10,0.000 13.000 10,-8.000 12.000-2,-16.000 13.000-16,-15.000 12.000-15,-15.000 13.000-16,-12.000 6.000-10,-6.000 0.000-5,-6.000 0.000-4,-6.000 0.000-6,-6.000-4.000 1,-2.000-5.000 3,-3.000-7.000 5,-3.000-5.000 5,1.000-8.000 3,6.000-5.000 3,7.000-7.000 2,6.000-5.000 3,7.000-3.000 11,10.000 4.000 16,10.000 3.000 17,9.000 3.000 18,4.000 7.000 2,1.000 14.000-10,-1.000 11.000-12,1.000 14.000-11,-3.000 5.000-6,-2.000 1.000-2,-3.000-1.000-1,-3.000 1.000-3,-1.000-3.000-1,4.000-2.000-1,3.000-3.000-2,3.000-3.000-1,10.000-12.000-7,20.000-18.000-13,18.000-19.000-12,20.000-18.000-13,8.000-18.000-6,1.000-16.000 2,-1.000-15.000 0,1.000-15.000 2,-6.000-6.000 1,-8.000 7.000 2,-10.000 6.000 2,-9.000 7.000 2,-7.000 5.000 5,-3.000 7.000 8,-3.000 6.000 8,-2.000 7.000 8,-8.000 11.000 13,-8.000 20.000 16,-10.000 18.000 18,-9.000 20.000 16,-5.000 5.000 3,0.000-6.000-13,0.000-6.000-12,0.000-6.000-13,17.000-21.000-18,34.000-34.000-25,35.000-35.000-25,35.000-33.000-25,16.000-20.000-6,1.000-3.000 13,-1.000-3.000 13,1.000-2.000 13,-1.000-3.000 10,1.000 1.000 7,-1.000-1.000 8,1.000 1.000 7,-6.000 7.000 7,-8.000 16.000 8,-10.000 15.000 6,-9.000 17.000 8,-10.000 11.000 3,-9.000 10.000 2,-10.000 10.000 1,-8.000 9.000 2,-20.000 17.000-3,-28.000 25.000-6,-28.000 25.000-5,-27.000 25.000-7,-17.000 14.000-5,-3.000 3.000-7,-3.000 3.000-6,-2.000 4.000-6,-6.000 1.000-5,-6.000 0.000-2,-6.000 0.000-2,-6.000 0.000-3,4.000-8.000 0,16.000-16.000 3,15.000-15.000 3,17.000-15.000 4,11.000-11.000 2,10.000-2.000 2,10.000-3.000 4,9.000-3.000 2,10.000-6.000 1,14.000-5.000 2,11.000-7.000 0,14.000-5.000 0,11.000-8.000 1,14.000-5.000 0,11.000-7.000-1,14.000-5.000 1,3.000-6.000-5,-2.000-3.000-5,-3.000-3.000-7,-3.000-2.000-6,-6.000-3.000-5,-5.000 1.000-1,-7.000-1.000-3,-5.000 1.000-1,-8.000-7.000 0,-5.000-12.000 4,-7.000-13.000 3,-5.000-12.000 5,-8.000-10.000 2,-5.000-6.000 4,-7.000-6.000 3,-5.000-6.000 3,-6.000-4.000 2,-3.000 1.000 1,-3.000-1.000 0,-2.000 1.000 1,-6.000 2.000 1,-6.000 7.000 1,-6.000 6.000 2,-6.000 7.000 0,-1.000 11.000 4,7.000 20.000 5,6.000 18.000 5,7.000 20.000 6,0.000 10.000 1,-2.000 3.000 0,-3.000 3.000-1,-3.000 4.000-1,-2.000 8.000 2,0.000 17.000 7,0.000 15.000 6,0.000 16.000 7,3.000 13.000 1,6.000 14.000-2,7.000 11.000-2,6.000 14.000-2,3.000 3.000-3,0.000-2.000-3,0.000-3.000-4,0.000-3.000-3,3.000-4.000-4,6.000-3.000-6,7.000-3.000-6,6.000-2.000-6,6.000 2.000-2,6.000 9.000-2,7.000 10.000 1,6.000 10.000-2,1.000 0.000-2,-3.000-5.000-5,-3.000-7.000-3,-2.000-5.000-6,-6.000-8.000-2,-6.000-5.000-2,-6.000-7.000-2,-6.000-5.000-1,-7.000-8.000-1,-6.000-5.000 2,-6.000-7.000 1,-6.000-5.000 2,-13.000-4.000-1,-19.000 0.000-3,-18.000 0.000-2,-19.000 0.000-2,-15.000-2.000-3,-8.000-3.000 1,-10.000-3.000-2,-9.000-2.000 0,5.000-8.000 1,23.000-8.000 7,22.000-10.000 4,22.000-9.000 6,8.000-4.000 2,-2.000 4.000-2,-3.000 3.000-2,-3.000 3.000-1</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3"/>
    </inkml:context>
    <inkml:brush xml:id="br0">
      <inkml:brushProperty name="width" value="0.0372786223888397" units="cm"/>
      <inkml:brushProperty name="height" value="0.0372786223888397" units="cm"/>
      <inkml:brushProperty name="color" value="#f2395b"/>
      <inkml:brushProperty name="ignorePressure" value="0"/>
    </inkml:brush>
  </inkml:definitions>
  <inkml:trace contextRef="#ctx0" brushRef="#br0">87100.000 4050.000 590,'179.000'-66.000'74,"-40.000"19.000"-15,-40.000 19.000-13,-41.000 19.000-15,-10.000 4.000-5,22.000-9.000 2,22.000-10.000 4,23.000-8.000 2,14.000-9.000-2,10.000-6.000-9,10.000-6.000-7,9.000-6.000-8,-8.000 1.000-7,-25.000 9.000-9,-25.000 10.000-7,-25.000 10.000-8,-27.000 5.000-12,-28.000 4.000-15,-28.000 3.000-16,-27.000 3.000-14,-14.000 1.000 0,4.000 1.000 17,3.000-1.000 17,3.000 1.000 18,3.000-1.000 10,3.000 1.000 4,3.000-1.000 4,4.000 1.000 4</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3"/>
    </inkml:context>
    <inkml:brush xml:id="br0">
      <inkml:brushProperty name="width" value="0.0443450734019279" units="cm"/>
      <inkml:brushProperty name="height" value="0.0443450734019279" units="cm"/>
      <inkml:brushProperty name="color" value="#f2395b"/>
      <inkml:brushProperty name="ignorePressure" value="0"/>
    </inkml:brush>
  </inkml:definitions>
  <inkml:trace contextRef="#ctx0" brushRef="#br0">88050.000 2650.000 496,'-46.000'-46.000'1,"10.000"10.000"3,10.000 10.000 4,9.000 9.000 2,9.000 9.000 7,9.000 9.000 9,10.000 10.000 10,10.000 10.000 9,2.000 11.000 4,-3.000 17.000-5,-3.000 15.000-5,-2.000 16.000-3,-3.000 9.000-6,1.000 3.000-4,-1.000 3.000-4,1.000 4.000-6,-13.000 13.000-3,-25.000 26.000 0,-25.000 24.000-2,-25.000 26.000-1,-16.000 2.000 0,-6.000-18.000 0,-6.000-19.000 2,-6.000-18.000-1,-1.000-15.000-7,7.000-9.000-15,6.000-10.000-17,7.000-8.000-16,5.000-12.000-8,7.000-12.000-3,6.000-13.000-1,7.000-12.000-2,7.000-13.000 1,9.000-12.000 5,10.000-13.000 5,10.000-12.000 4</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3"/>
    </inkml:context>
    <inkml:brush xml:id="br0">
      <inkml:brushProperty name="width" value="0.0377440750598907" units="cm"/>
      <inkml:brushProperty name="height" value="0.0377440750598907" units="cm"/>
      <inkml:brushProperty name="color" value="#f2395b"/>
      <inkml:brushProperty name="ignorePressure" value="0"/>
    </inkml:brush>
  </inkml:definitions>
  <inkml:trace contextRef="#ctx0" brushRef="#br0">89200.000 4700.000 582,'70.000'96.000'8,"-9.000"-5.000"15,-10.000-7.000 15,-8.000-5.000 16,-8.000-8.000 5,-2.000-5.000-4,-3.000-7.000-6,-3.000-5.000-4,-2.000-4.000-7,0.000 0.000-11,0.000 0.000-11,0.000 0.000-11</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4"/>
    </inkml:context>
    <inkml:brush xml:id="br0">
      <inkml:brushProperty name="width" value="0.0273849219083786" units="cm"/>
      <inkml:brushProperty name="height" value="0.0273849219083786" units="cm"/>
      <inkml:brushProperty name="color" value="#f2395b"/>
      <inkml:brushProperty name="ignorePressure" value="0"/>
    </inkml:brush>
  </inkml:definitions>
  <inkml:trace contextRef="#ctx0" brushRef="#br0">90550.000 4850.000 803,'48.000'1.000'87,"-3.000"4.000"-25,-3.000 3.000-25,-2.000 3.000-27,-5.000 1.000-21,-2.000 1.000-19,-3.000-1.000-20,-3.000 1.000-18</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5"/>
    </inkml:context>
    <inkml:brush xml:id="br0">
      <inkml:brushProperty name="width" value="0.0423338450491428" units="cm"/>
      <inkml:brushProperty name="height" value="0.0423338450491428" units="cm"/>
      <inkml:brushProperty name="color" value="#f2395b"/>
      <inkml:brushProperty name="ignorePressure" value="0"/>
    </inkml:brush>
  </inkml:definitions>
  <inkml:trace contextRef="#ctx0" brushRef="#br0">92350.000 3600.000 519,'181.000'-66.000'58,"-37.000"19.000"-14,-38.000 19.000-15,-37.000 19.000-14,-10.000 5.000-6,19.000-5.000 1,19.000-7.000 1,19.000-5.000 1,1.000-4.000-3,-16.000 0.000-12,-15.000 0.000-10,-15.000 0.000-10,-14.000-2.000-7,-8.000-3.000-2,-10.000-3.000-4,-9.000-2.000-1,-10.000-3.000 0,-9.000 1.000 8,-10.000-1.000 5,-8.000 1.000 7,-8.000-3.000 5,-2.000-2.000 2,-3.000-3.000 3,-3.000-3.000 3,-9.000-7.000 1,-11.000-9.000 2,-14.000-10.000 1,-11.000-8.000 1,-4.000 0.000 3,6.000 14.000 3,7.000 11.000 4,6.000 14.000 5,7.000 7.000 2,10.000 3.000 4,10.000 3.000 2,9.000 4.000 4,4.000 15.000 5,1.000 28.000 10,-1.000 28.000 8,1.000 29.000 9,1.000 22.000 1,3.000 20.000-11,3.000 18.000-8,4.000 20.000-10,-1.000 8.000-6,-3.000 1.000-3,-3.000-1.000-5,-2.000 1.000-2,-5.000 7.000-5,-2.000 16.000-6,-3.000 15.000-7,-3.000 17.000-5,-1.000-1.000-6,4.000-16.000-5,3.000-15.000-7,3.000-15.000-6,-1.000-17.000-2,-2.000-15.000-1,-3.000-15.000 2,-3.000-16.000-1,-2.000-19.000 2,0.000-22.000 2,0.000-22.000 2,0.000-21.000 2,-4.000-18.000 3,-5.000-12.000 3,-7.000-13.000 2,-5.000-12.000 4,-3.000-13.000 2,4.000-12.000 3,3.000-13.000 1,3.000-12.000 3,6.000-10.000 1,9.000-6.000 4,10.000-6.000 1,10.000-6.000 3,7.000-1.000 2,6.000 7.000-1,7.000 6.000 0,6.000 7.000 0,9.000 4.000 3,13.000 3.000 5,12.000 3.000 7,13.000 4.000 5,12.000-1.000 0,13.000-3.000-6,12.000-3.000-7,13.000-2.000-6,7.000-3.000-7,4.000 1.000-11,3.000-1.000-10,3.000 1.000-10,-8.000 5.000-2,-19.000 14.000 4,-18.000 11.000 5,-19.000 14.000 5,-15.000 5.000 1,-8.000 1.000-2,-10.000-1.000-3,-9.000 1.000-2</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5"/>
    </inkml:context>
    <inkml:brush xml:id="br0">
      <inkml:brushProperty name="width" value="0.0352726690471172" units="cm"/>
      <inkml:brushProperty name="height" value="0.0352726690471172" units="cm"/>
      <inkml:brushProperty name="color" value="#f2395b"/>
      <inkml:brushProperty name="ignorePressure" value="0"/>
    </inkml:brush>
  </inkml:definitions>
  <inkml:trace contextRef="#ctx0" brushRef="#br0">94550.000 2050.000 623,'46.000'0.000'0,"-5.000"0.000"0,-7.000 0.000 0,-5.000 0.000 0,-1.000 0.000 2,6.000 0.000 4,7.000 0.000 3,6.000 0.000 4,-4.000 6.000 0,-11.000 13.000-3,-14.000 12.000-4,-11.000 13.000-3,-12.000 15.000-3,-9.000 19.000-4,-10.000 19.000-4,-8.000 19.000-2,-12.000 12.000-3,-12.000 6.000-3,-13.000 7.000-1,-12.000 6.000-3,-9.000-1.000 0,-2.000-5.000 2,-3.000-7.000 1,-3.000-5.000 2,-1.000-11.000 2,4.000-11.000 2,3.000-14.000 3,3.000-11.000 3,7.000-15.000 5,14.000-16.000 6,11.000-15.000 6,14.000-15.000 7,11.000-9.000 4,14.000 1.000 2,11.000-1.000 3,14.000 1.000 2,16.000-7.000 0,22.000-12.000-1,22.000-13.000-2,23.000-12.000-1,11.000-9.000-5,4.000-2.000-5,3.000-3.000-7,3.000-3.000-5,-4.000 4.000-5,-8.000 13.000-4,-10.000 12.000-3,-9.000 13.000-3,-12.000 9.000-1,-11.000 6.000 3,-14.000 7.000 2,-11.000 6.000 2,-12.000 9.000 2,-9.000 13.000 4,-10.000 12.000 3,-8.000 13.000 2,-14.000 4.000 3,-15.000-3.000-1,-15.000-3.000 0,-16.000-2.000 1,-7.000-5.000 1,4.000-2.000 4,3.000-3.000 3,3.000-3.000 3,10.000-12.000-2,20.000-18.000-11,18.000-19.000-9,20.000-18.000-10,16.000-12.000-5,16.000-3.000 0,15.000-3.000 1,17.000-2.000 0,5.000 0.000-1,-3.000 7.000-3,-3.000 6.000-3,-2.000 7.000-2,-8.000 11.000 4,-8.000 20.000 9,-10.000 18.000 11,-9.000 20.000 9,-7.000 8.000 7,-3.000 1.000 4,-3.000-1.000 4,-2.000 1.000 5,-5.000-4.000 2,-2.000-6.000 0,-3.000-6.000-1,-3.000-6.000 1,2.000-9.000-2,10.000-8.000-1,10.000-10.000-2,9.000-9.000-1,10.000-16.000-8,14.000-22.000-15,11.000-22.000-13,14.000-21.000-14,10.000-17.000-12,9.000-8.000-9,10.000-10.000-8,10.000-9.000-9,-7.000 5.000 2,-22.000 23.000 10,-22.000 22.000 12,-21.000 22.000 11,-14.000 8.000 7,-2.000-2.000 3,-3.000-3.000 3,-3.000-3.000 4</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6"/>
    </inkml:context>
    <inkml:brush xml:id="br0">
      <inkml:brushProperty name="width" value="0.0483041517436504" units="cm"/>
      <inkml:brushProperty name="height" value="0.0483041517436504" units="cm"/>
      <inkml:brushProperty name="color" value="#f2395b"/>
      <inkml:brushProperty name="ignorePressure" value="0"/>
    </inkml:brush>
  </inkml:definitions>
  <inkml:trace contextRef="#ctx0" brushRef="#br0">96400.000 1800.000 455,'-24.000'-25.000'1,"4.000"0.000"3,3.000 0.000 3,3.000 0.000 3,10.000 6.000 9,20.000 13.000 14,18.000 12.000 14,20.000 13.000 16,11.000 6.000 0,7.000 0.000-11,6.000 0.000-14,7.000 0.000-12,-1.000-2.000-10,-6.000-3.000-5,-6.000-3.000-6,-6.000-2.000-7,-6.000-5.000-6,-2.000-2.000-9,-3.000-3.000-9,-3.000-3.000-7,-13.000 1.000-8,-22.000 6.000-6,-22.000 7.000-6,-21.000 6.000-6,-23.000 4.000 2,-21.000 4.000 12,-22.000 3.000 12,-22.000 3.000 12,-10.000 1.000 8,4.000 1.000 6,3.000-1.000 4,3.000 1.000 7,7.000-1.000 1,14.000 1.000 1,11.000-1.000 0,14.000 1.000 1,22.000-3.000 5,35.000-2.000 12,35.000-3.000 13,34.000-3.000 12,24.000-7.000 1,17.000-9.000-11,15.000-10.000-11,16.000-8.000-10,2.000-8.000-10,-8.000-2.000-6,-10.000-3.000-7,-9.000-3.000-7,-15.000 1.000-4,-18.000 6.000-1,-19.000 7.000 0,-18.000 6.000-1,-18.000 9.000-1,-16.000 13.000 0,-15.000 12.000-2,-15.000 13.000 0,-17.000 7.000 0,-15.000 4.000 4,-15.000 3.000 3,-16.000 3.000 4,-10.000 1.000 3,-3.000 1.000 3,-3.000-1.000 2,-2.000 1.000 4,-6.000-1.000 2,-6.000 1.000 2,-6.000-1.000 0,-6.000 1.000 2,1.000-1.000 3,9.000 1.000 3,10.000-1.000 4,10.000 1.000 3,10.000-6.000 4,13.000-8.000 2,12.000-10.000 4,13.000-9.000 2,26.000-9.000-1,41.000-5.000-6,40.000-7.000-6,42.000-5.000-5,28.000-15.000-6,20.000-22.000-7,18.000-22.000-6,20.000-21.000-7,8.000-12.000-5,1.000 1.000-5,-1.000-1.000-4,1.000 1.000-5,-7.000 2.000 0,-12.000 7.000 4,-13.000 6.000 3,-12.000 7.000 4,-18.000 7.000 3,-21.000 9.000 3,-22.000 10.000 3,-22.000 10.000 3,-22.000 5.000 7,-22.000 4.000 12,-22.000 3.000 13,-21.000 3.000 11,-12.000 6.000 7,1.000 9.000-2,-1.000 10.000 0,1.000 10.000-2,4.000 10.000-3,9.000 13.000-4,10.000 12.000-5,10.000 13.000-5,7.000 10.000-3,6.000 10.000-1,7.000 10.000 0,6.000 9.000-1,4.000 7.000-2,4.000 7.000-2,3.000 6.000-2,3.000 7.000-3,-1.000-1.000-1,-2.000-6.000 0,-3.000-6.000-1,-3.000-6.000 0,-2.000-7.000-4,0.000-6.000-9,0.000-6.000-7,0.000-6.000-9,-8.000-15.000-14,-16.000-21.000-21,-15.000-22.000-22,-15.000-22.000-21</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7"/>
    </inkml:context>
    <inkml:brush xml:id="br0">
      <inkml:brushProperty name="width" value="0.0431365482509136" units="cm"/>
      <inkml:brushProperty name="height" value="0.0431365482509136" units="cm"/>
      <inkml:brushProperty name="color" value="#f2395b"/>
      <inkml:brushProperty name="ignorePressure" value="0"/>
    </inkml:brush>
  </inkml:definitions>
  <inkml:trace contextRef="#ctx0" brushRef="#br0">96750.000 3600.000 510,'0.000'-49.000'0,"0.000"4.000"0,0.000 3.000 0,0.000 3.000 0,3.000 4.000 2,6.000 7.000 7,7.000 6.000 5,6.000 7.000 6,4.000 4.000 2,4.000 3.000 0,3.000 3.000 0,3.000 4.000-1,-2.000 4.000-1,-6.000 6.000-5,-6.000 7.000-4,-6.000 6.000-4,-7.000 7.000-1,-6.000 10.000 0,-6.000 10.000 1,-6.000 9.000 0,-12.000 6.000-4,-15.000 3.000-6,-15.000 3.000-6,-16.000 4.000-8,-8.000-3.000-3,0.000-5.000 0,0.000-7.000 0,0.000-5.000 0,6.000-9.000 2,13.000-9.000 2,12.000-10.000 4,13.000-8.000 4,12.000-9.000 2,13.000-6.000 3,12.000-6.000 3,13.000-6.000 2,12.000-6.000 1,13.000-2.000-1,12.000-3.000-2,13.000-3.000-1,4.000 1.000-1,-3.000 6.000 1,-3.000 7.000 1,-2.000 6.000 0,-14.000 10.000 2,-21.000 17.000 1,-22.000 15.000 2,-22.000 16.000 3,-19.000 5.000 0,-16.000-2.000 1,-15.000-3.000 1,-15.000-3.000 1,-9.000-6.000 0,1.000-5.000 0,-1.000-7.000 0,1.000-5.000 0,7.000-6.000 1,16.000-3.000-1,15.000-3.000 0,17.000-2.000-1,22.000-6.000 0,32.000-6.000-1,31.000-6.000 0,32.000-6.000-2,15.000-4.000-1,0.000 1.000-2,0.000-1.000-1,0.000 1.000-3,-4.000 1.000-1,-5.000 3.000-2,-7.000 3.000-3,-5.000 4.000-2,-11.000 1.000 0,-11.000 0.000 1,-14.000 0.000 1,-11.000 0.000 1,-12.000 3.000 0,-9.000 6.000-3,-10.000 7.000-1,-8.000 6.000-2,-14.000 3.000-1,-15.000 0.000 1,-15.000 0.000 1,-16.000 0.000 0,-10.000 0.000 1,-3.000 0.000 2,-3.000 0.000 1,-2.000 0.000 2,-3.000 1.000 1,1.000 4.000 0,-1.000 3.000 1,1.000 3.000 2,-6.000 1.000-1,-8.000 1.000 1,-10.000-1.000 0,-9.000 1.000-1,2.000-1.000 3,17.000 1.000 5,15.000-1.000 5,16.000 1.000 4,20.000-4.000 6,25.000-6.000 4,25.000-6.000 6,25.000-6.000 4,25.000-7.000-1,25.000-6.000-8,25.000-6.000-7,25.000-6.000-8,12.000-7.000-7,1.000-6.000-5,-1.000-6.000-6,1.000-6.000-6,-6.000-2.000-4,-8.000 3.000-4,-10.000 3.000-5,-9.000 4.000-5,-15.000 4.000-1,-18.000 6.000-2,-19.000 7.000-1,-18.000 6.000 0,-17.000 3.000 1,-11.000 0.000 3,-14.000 0.000 3,-11.000 0.000 4,-11.000-4.000 2,-5.000-5.000 3,-7.000-7.000 3,-5.000-5.000 1,-3.000-8.000 4,4.000-5.000 3,3.000-7.000 2,3.000-5.000 3,1.000-4.000 2,1.000 0.000 1,-1.000 0.000 0,1.000 0.000 0,1.000 1.000 4,3.000 4.000 5,3.000 3.000 7,4.000 3.000 6,1.000 7.000 9,0.000 14.000 11,0.000 11.000 11,0.000 14.000 12,3.000 16.000 1,6.000 22.000-8,7.000 22.000-10,6.000 23.000-8,4.000 19.000-7,4.000 19.000-4,3.000 19.000-6,3.000 19.000-4,-1.000 21.000-5,-2.000 26.000-7,-3.000 24.000-6,-3.000 26.000-6,-2.000 18.000-9,0.000 13.000-14,0.000 12.000-12,0.000 13.000-13,-2.000-23.000-8,-3.000-55.000-3,-3.000-57.000-4,-2.000-55.000-4</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8"/>
    </inkml:context>
    <inkml:brush xml:id="br0">
      <inkml:brushProperty name="width" value="0.047784585505724" units="cm"/>
      <inkml:brushProperty name="height" value="0.047784585505724" units="cm"/>
      <inkml:brushProperty name="color" value="#f2395b"/>
      <inkml:brushProperty name="ignorePressure" value="0"/>
    </inkml:brush>
  </inkml:definitions>
  <inkml:trace contextRef="#ctx0" brushRef="#br0">98700.000 3600.000 460,'-2.000'-113.000'3,"-3.000"26.000"8,-3.000 24.000 6,-2.000 26.000 7,-6.000 22.000 4,-6.000 23.000 2,-6.000 22.000 2,-6.000 22.000 1,-4.000 15.000-2,1.000 9.000-7,-1.000 10.000-7,1.000 10.000-8,2.000-3.000-3,7.000-11.000-2,6.000-14.000-1,7.000-11.000-1,13.000-14.000-8,22.000-11.000-14,22.000-14.000-14,23.000-11.000-15,-1.000 5.000-2,-22.000 26.000 10,-22.000 24.000 12,-21.000 26.000 10,-20.000 12.000 9,-15.000 0.000 6,-15.000 0.000 7,-16.000 0.000 6,-5.000-2.000 4,6.000-3.000 2,7.000-3.000 1,6.000-2.000 2,7.000-11.000 0,10.000-15.000-1,10.000-15.000 0,9.000-16.000-2,17.000-16.000-2,25.000-16.000-4,25.000-15.000-3,25.000-15.000-5,9.000-9.000-3,-6.000 1.000-2,-6.000-1.000-4,-6.000 1.000-2,-4.000 2.000-1,1.000 7.000 1,-1.000 6.000 2,1.000 7.000 1,-4.000 2.000 0,-6.000 1.000 1,-6.000-1.000-1,-6.000 1.000 0,-4.000-3.000 0,1.000-2.000 0,-1.000-3.000-1,1.000-3.000 0,-1.000-6.000 0,1.000-5.000 0,-1.000-7.000-1,1.000-5.000 0,-4.000-3.000 1,-6.000 4.000-1,-6.000 3.000 2,-6.000 3.000-1,-7.000 3.000 1,-6.000 3.000 0,-6.000 3.000 0,-6.000 4.000-1,-6.000 2.000 2,-2.000 4.000 3,-3.000 3.000 2,-3.000 3.000 3,-1.000-1.000 2,4.000-2.000 0,3.000-3.000 2,3.000-3.000 0,1.000-4.000 1,1.000-3.000 0,-1.000-3.000 0,1.000-2.000 0,-1.000-1.000 2,1.000 3.000 1,-1.000 3.000 3,1.000 4.000 1,-1.000 13.000 9,1.000 26.000 14,-1.000 24.000 14,1.000 26.000 14,1.000 12.000 1,3.000 0.000-14,3.000 0.000-12,4.000 0.000-14,-4.000 3.000-7,-9.000 6.000-3,-10.000 7.000-2,-8.000 6.000-2,-4.000 3.000-1,3.000 0.000-1,3.000 0.000-1,4.000 0.000 0,4.000-2.000-1,6.000-3.000-2,7.000-3.000-1,6.000-2.000-2,6.000-5.000-1,6.000-2.000-1,7.000-3.000-2,6.000-3.000-2,7.000-6.000-1,10.000-5.000-4,10.000-7.000-2,9.000-5.000-3,7.000-9.000-4,7.000-9.000-3,6.000-10.000-5,7.000-8.000-3,2.000-11.000-1,1.000-8.000 1,-1.000-10.000 1,1.000-9.000 2,-4.000-9.000-3,-6.000-5.000-9,-6.000-7.000-6,-6.000-5.000-9,-10.000-1.000 0,-12.000 6.000 7,-13.000 7.000 6,-12.000 6.000 7</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6"/>
    </inkml:context>
    <inkml:brush xml:id="br0">
      <inkml:brushProperty name="width" value="0.0394729487597942" units="cm"/>
      <inkml:brushProperty name="height" value="0.0394729487597942" units="cm"/>
      <inkml:brushProperty name="color" value="#00bff3"/>
      <inkml:brushProperty name="ignorePressure" value="0"/>
    </inkml:brush>
  </inkml:definitions>
  <inkml:trace contextRef="#ctx0" brushRef="#br0">48650.000 22450.000 557,'81.000'53.000'5,"13.000"6.000"9,12.000 7.000 9,13.000 6.000 10,-2.000-1.000 4,-16.000-5.000-3,-15.000-7.000-2,-15.000-5.000-3,-12.000-6.000 2,-6.000-3.000 5,-6.000-3.000 6,-6.000-2.000 6,-15.000-9.000-6,-21.000-12.000-16,-22.000-13.000-16,-22.000-12.000-15,-11.000-12.000-20,0.000-8.000-25,0.000-10.000-23,0.000-9.000-24</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8"/>
    </inkml:context>
    <inkml:brush xml:id="br0">
      <inkml:brushProperty name="width" value="0.0406065955758095" units="cm"/>
      <inkml:brushProperty name="height" value="0.0406065955758095" units="cm"/>
      <inkml:brushProperty name="color" value="#f2395b"/>
      <inkml:brushProperty name="ignorePressure" value="0"/>
    </inkml:brush>
  </inkml:definitions>
  <inkml:trace contextRef="#ctx0" brushRef="#br0">100800.000 4100.000 541,'0.000'48.000'119,"0.000"-3.000"-29,0.000-3.000-29,0.000-2.000-28,-4.000 8.000-13,-5.000 22.000 3,-7.000 22.000 4,-5.000 23.000 2,-3.000 5.000-2,4.000-9.000-9,3.000-10.000-8,3.000-8.000-8,3.000-11.000-9,3.000-8.000-8,3.000-10.000-8,4.000-9.000-8,2.000-15.000-7,4.000-18.000-5,3.000-19.000-7,3.000-18.000-5,1.000-10.000-1,1.000 0.000 4,-1.000 0.000 4,1.000 0.000 3</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9"/>
    </inkml:context>
    <inkml:brush xml:id="br0">
      <inkml:brushProperty name="width" value="0.0436285249888897" units="cm"/>
      <inkml:brushProperty name="height" value="0.0436285249888897" units="cm"/>
      <inkml:brushProperty name="color" value="#f2395b"/>
      <inkml:brushProperty name="ignorePressure" value="0"/>
    </inkml:brush>
  </inkml:definitions>
  <inkml:trace contextRef="#ctx0" brushRef="#br0">101300.000 3550.000 504,'23.000'-68.000'4,"-3.000"17.000"11,-3.000 15.000 8,-2.000 16.000 10,-3.000 18.000 6,1.000 22.000 2,-1.000 22.000 2,1.000 23.000 3,-3.000 16.000-1,-2.000 13.000-6,-3.000 12.000-5,-3.000 13.000-6,-4.000 6.000-3,-3.000 0.000-4,-3.000 0.000-2,-2.000 0.000-4,-6.000 1.000-3,-6.000 4.000-4,-6.000 3.000-3,-6.000 3.000-5,-2.000-5.000-4,3.000-12.000-6,3.000-13.000-6,4.000-12.000-7,1.000-26.000-12,0.000-36.000-20,0.000-39.000-18,0.000-36.000-20,0.000-15.000 0,0.000 9.000 21,0.000 10.000 21,0.000 10.000 20</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4:59"/>
    </inkml:context>
    <inkml:brush xml:id="br0">
      <inkml:brushProperty name="width" value="0.0456477217376232" units="cm"/>
      <inkml:brushProperty name="height" value="0.0456477217376232" units="cm"/>
      <inkml:brushProperty name="color" value="#f2395b"/>
      <inkml:brushProperty name="ignorePressure" value="0"/>
    </inkml:brush>
  </inkml:definitions>
  <inkml:trace contextRef="#ctx0" brushRef="#br0">100900.000 4950.000 481,'-22.000'-79.000'2,"6.000"-5.000"3,7.000-7.000 2,6.000-5.000 4,7.000 5.000 4,10.000 19.000 3,10.000 19.000 5,9.000 19.000 4,7.000 10.000 1,7.000 4.000-3,6.000 3.000-2,7.000 3.000-3,4.000 1.000-3,3.000 1.000-4,3.000-1.000-4,4.000 1.000-5,1.000 1.000-3,0.000 3.000-3,0.000 3.000-3,0.000 4.000-3,-4.000 1.000-3,-5.000 0.000-3,-7.000 0.000-2,-5.000 0.000-3,-6.000-4.000-1,-3.000-5.000-2,-3.000-7.000-2,-2.000-5.000 0,-5.000-6.000-1,-2.000-3.000 3,-3.000-3.000 1,-3.000-2.000 2,-2.000-6.000 2,0.000-6.000 4,0.000-6.000 3,0.000-6.000 3,-2.000-2.000 1,-3.000 3.000-1,-3.000 3.000-1,-2.000 4.000-2,-3.000 5.000 6,1.000 10.000 11,-1.000 10.000 11,1.000 9.000 11,-4.000 12.000 12,-6.000 16.000 13,-6.000 15.000 13,-6.000 17.000 13,-10.000 11.000-1,-12.000 10.000-15,-13.000 10.000-15,-12.000 9.000-14,-4.000 2.000-10,7.000-2.000-4,6.000-3.000-3,7.000-3.000-4,11.000-9.000-10,20.000-11.000-18,18.000-14.000-16,20.000-11.000-17,13.000-14.000-5,9.000-11.000 4,10.000-14.000 5,10.000-11.000 6,4.000-6.000 3,0.000 4.000 3,0.000 3.000 2,0.000 3.000 2,-7.000 1.000 5,-11.000 1.000 6,-14.000-1.000 6,-11.000 1.000 6,-14.000 8.000 6,-11.000 20.000 7,-14.000 18.000 4,-11.000 20.000 7,-14.000 8.000 5,-11.000 1.000 4,-14.000-1.000 4,-11.000 1.000 4,-9.000-1.000 0,-3.000 1.000-5,-3.000-1.000-5,-2.000 1.000-5,0.000-3.000-3,7.000-2.000-2,6.000-3.000-2,7.000-3.000-3,5.000-1.000-1,7.000 4.000-1,6.000 3.000-1,7.000 3.000 0,5.000 1.000 0,7.000 1.000-2,6.000-1.000 0,7.000 1.000-2,4.000-4.000-1,3.000-6.000-5,3.000-6.000-2,4.000-6.000-4,8.000-9.000-5,17.000-8.000-4,15.000-10.000-6,16.000-9.000-4,10.000-10.000-6,7.000-9.000-3,6.000-10.000-4,7.000-8.000-4,4.000-11.000-1,3.000-8.000 1,3.000-10.000 1,4.000-9.000 1,-9.000 1.000 4,-18.000 13.000 7,-19.000 12.000 5,-18.000 13.000 8,-10.000 6.000 2,0.000 0.000 1,0.000 0.000 0,0.000 0.000 1</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0"/>
    </inkml:context>
    <inkml:brush xml:id="br0">
      <inkml:brushProperty name="width" value="0.053724966943264" units="cm"/>
      <inkml:brushProperty name="height" value="0.053724966943264" units="cm"/>
      <inkml:brushProperty name="color" value="#f2395b"/>
      <inkml:brushProperty name="ignorePressure" value="0"/>
    </inkml:brush>
  </inkml:definitions>
  <inkml:trace contextRef="#ctx0" brushRef="#br0">102850.000 3950.000 409,'50.000'-2.000'23,"0.000"-3.000"-6,0.000-3.000-5,0.000-2.000-5,6.000-5.000 2,13.000-2.000 7,12.000-3.000 9,13.000-3.000 8,10.000-4.000 1,10.000-3.000-8,10.000-3.000-8,9.000-2.000-7,-1.000-1.000-6,-8.000 3.000-4,-10.000 3.000-4,-9.000 4.000-3,-13.000 2.000-3,-16.000 4.000-1,-15.000 3.000-1,-15.000 3.000-1,-21.000-2.000-5,-25.000-6.000-7,-25.000-6.000-7,-25.000-6.000-9,-16.000-6.000 1,-6.000-2.000 7,-6.000-3.000 8,-6.000-3.000 8,1.000-4.000 5,9.000-3.000 1,10.000-3.000 2,10.000-2.000 3,7.000-5.000 0,6.000-2.000 1,7.000-3.000-1,6.000-3.000 2,6.000 2.000 4,6.000 10.000 10,7.000 10.000 10,6.000 9.000 10,4.000 12.000 10,4.000 16.000 9,3.000 15.000 11,3.000 17.000 9,-1.000 17.000-1,-2.000 23.000-13,-3.000 22.000-13,-3.000 22.000-13,-6.000 27.000-7,-5.000 35.000 0,-7.000 35.000 1,-5.000 34.000-1,-6.000 12.000-2,-3.000-9.000-1,-3.000-10.000-2,-2.000-8.000-3,-1.000-9.000-2,3.000-6.000-5,3.000-6.000-3,4.000-6.000-4,4.000-16.000-3,6.000-25.000-2,7.000-25.000-3,6.000-25.000-2,12.000-32.000-7,19.000-36.000-12,19.000-39.000-10,19.000-36.000-12,10.000-32.000-3,4.000-25.000 3,3.000-25.000 4,3.000-25.000 4,1.000-13.000 1,1.000 1.000-1,-1.000-1.000 1,1.000 1.000-2,-10.000 13.000 4,-19.000 29.000 8,-18.000 28.000 6,-19.000 28.000 8,-10.000 12.000 4,1.000-3.000 2,-1.000-3.000 1,1.000-2.000 1</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0"/>
    </inkml:context>
    <inkml:brush xml:id="br0">
      <inkml:brushProperty name="width" value="0.0388791412115097" units="cm"/>
      <inkml:brushProperty name="height" value="0.0388791412115097" units="cm"/>
      <inkml:brushProperty name="color" value="#f2395b"/>
      <inkml:brushProperty name="ignorePressure" value="0"/>
    </inkml:brush>
  </inkml:definitions>
  <inkml:trace contextRef="#ctx0" brushRef="#br0">105000.000 1850.000 565,'23.000'-63.000'8,"-3.000"26.000"16,-3.000 24.000 15,-2.000 26.000 16,-1.000 13.000 6,3.000 4.000-5,3.000 3.000-3,4.000 3.000-5,-3.000 4.000-8,-5.000 7.000-11,-7.000 6.000-13,-5.000 7.000-10,-3.000-1.000-14,4.000-6.000-12,3.000-6.000-14,3.000-6.000-13,6.000-7.000-5,9.000-6.000 1,10.000-6.000 3,10.000-6.000 2,0.000-6.000 4,-5.000-2.000 8,-7.000-3.000 6,-5.000-3.000 8,-4.000-6.000 3,0.000-5.000-1,0.000-7.000-2,0.000-5.000-1</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0"/>
    </inkml:context>
    <inkml:brush xml:id="br0">
      <inkml:brushProperty name="width" value="0.0431759543716908" units="cm"/>
      <inkml:brushProperty name="height" value="0.0431759543716908" units="cm"/>
      <inkml:brushProperty name="color" value="#f2395b"/>
      <inkml:brushProperty name="ignorePressure" value="0"/>
    </inkml:brush>
  </inkml:definitions>
  <inkml:trace contextRef="#ctx0" brushRef="#br0">106350.000 1750.000 509,'37.000'-18.000'11,"-24.000"17.000"21,-26.000 15.000 21,-24.000 16.000 21,-17.000 12.000 5,-5.000 9.000-13,-7.000 10.000-13,-5.000 10.000-12,-6.000 2.000-11,-3.000-3.000-6,-3.000-3.000-8,-2.000-2.000-7,-5.000 0.000-7,-2.000 7.000-6,-3.000 6.000-8,-3.000 7.000-7,2.000-1.000-5,10.000-6.000-5,10.000-6.000-3,9.000-6.000-5,9.000-9.000-2,9.000-8.000 1,10.000-10.000-1,10.000-9.000 0,13.000-12.000 2,19.000-11.000 1,19.000-14.000 3,19.000-11.000 2,5.000-6.000 5,-5.000 4.000 7,-7.000 3.000 7,-5.000 3.000 7,-6.000 6.000 6,-3.000 9.000 6,-3.000 10.000 6,-2.000 10.000 7,-9.000 13.000 3,-12.000 19.000 2,-13.000 19.000 2,-12.000 19.000 2,-9.000 9.000 0,-2.000 0.000-3,-3.000 0.000-2,-3.000 0.000-2,1.000-8.000-3,6.000-16.000-2,7.000-15.000-4,6.000-15.000-3,12.000-15.000-5,19.000-12.000-7,19.000-13.000-9,19.000-12.000-8,15.000-13.000-2,13.000-12.000 2,12.000-13.000 2,13.000-12.000 2,6.000-9.000-1,0.000-2.000-8,0.000-3.000-7,0.000-3.000-6,-5.000 4.000 0,-9.000 13.000 8,-10.000 12.000 9,-8.000 13.000 9,-20.000 15.000 11,-28.000 19.000 15,-28.000 19.000 14,-27.000 19.000 15,-17.000 9.000 5,-3.000 0.000-6,-3.000 0.000-6,-2.000 0.000-5,-1.000-2.000-6,3.000-3.000-6,3.000-3.000-7,4.000-2.000-6,4.000-3.000-4,6.000 1.000-1,7.000-1.000-3,6.000 1.000-2,9.000-3.000-5,13.000-2.000-9,12.000-3.000-9,13.000-3.000-9,10.000-7.000-2,10.000-9.000 3,10.000-10.000 5,9.000-8.000 4,-1.000-6.000 0,-8.000 1.000 0,-10.000-1.000-2,-9.000 1.000-1,-10.000-1.000 1,-9.000 1.000 5,-10.000-1.000 6,-8.000 1.000 4,-12.000 4.000 5,-12.000 9.000 4,-13.000 10.000 3,-12.000 10.000 4,-5.000 5.000 3,3.000 4.000 2,3.000 3.000 3,4.000 3.000 1,2.000 1.000 3,4.000 1.000 0,3.000-1.000 2,3.000 1.000 2,4.000-3.000-2,7.000-2.000-4,6.000-3.000-4,7.000-3.000-4,7.000-6.000-7,9.000-5.000-10,10.000-7.000-11,10.000-5.000-11</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1"/>
    </inkml:context>
    <inkml:brush xml:id="br0">
      <inkml:brushProperty name="width" value="0.0447599627077579" units="cm"/>
      <inkml:brushProperty name="height" value="0.0447599627077579" units="cm"/>
      <inkml:brushProperty name="color" value="#f2395b"/>
      <inkml:brushProperty name="ignorePressure" value="0"/>
    </inkml:brush>
  </inkml:definitions>
  <inkml:trace contextRef="#ctx0" brushRef="#br0">104750.000 4750.000 491,'-2.000'76.000'136,"-3.000"4.000"-29,-3.000 3.000-29,-2.000 3.000-29,-6.000 1.000-17,-6.000 1.000-7,-6.000-1.000-5,-6.000 1.000-7,7.000-20.000-15,22.000-36.000-23,22.000-39.000-25,23.000-36.000-23,13.000-25.000-7,6.000-8.000 11,7.000-10.000 11,6.000-9.000 11,-1.000 1.000 9,-5.000 13.000 6,-7.000 12.000 7,-5.000 13.000 7,-4.000 7.000 6,0.000 4.000 4,0.000 3.000 5,0.000 3.000 4,-4.000 6.000 6,-5.000 9.000 7,-7.000 10.000 7,-5.000 10.000 7,-4.000 4.000 7,0.000 0.000 6,0.000 0.000 8,0.000 0.000 6,-2.000 4.000 1,-3.000 10.000-8,-3.000 10.000-7,-2.000 9.000-6,-8.000 12.000-5,-8.000 16.000-3,-10.000 15.000-2,-9.000 17.000-3,-9.000 3.000-3,-5.000-5.000-5,-7.000-7.000-4,-5.000-5.000-5,-1.000-9.000-2,6.000-9.000-1,7.000-10.000-1,6.000-8.000-2,3.000-15.000-8,0.000-19.000-18,0.000-18.000-18,0.000-19.000-17,7.000-16.000-6,17.000-12.000 7,15.000-13.000 5,16.000-12.000 7,5.000 1.000 5,-2.000 16.000 3,-3.000 15.000 4,-3.000 17.000 4</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2"/>
    </inkml:context>
    <inkml:brush xml:id="br0">
      <inkml:brushProperty name="width" value="0.0421791672706604" units="cm"/>
      <inkml:brushProperty name="height" value="0.0421791672706604" units="cm"/>
      <inkml:brushProperty name="color" value="#f2395b"/>
      <inkml:brushProperty name="ignorePressure" value="0"/>
    </inkml:brush>
  </inkml:definitions>
  <inkml:trace contextRef="#ctx0" brushRef="#br0">100350.000 6950.000 521,'56.000'-24.000'8,"13.000"4.000"17,12.000 3.000 16,13.000 3.000 16,-4.000 7.000 3,-18.000 14.000-9,-19.000 11.000-9,-18.000 14.000-10,-18.000 8.000-7,-16.000 7.000-4,-15.000 6.000-5,-15.000 7.000-3,-14.000 2.000-5,-8.000 1.000-4,-10.000-1.000-5,-9.000 1.000-4,-5.000-4.000-4,0.000-6.000-3,0.000-6.000-2,0.000-6.000-2,15.000-9.000-2,32.000-8.000 1,31.000-10.000 0,32.000-9.000 0,16.000-5.000 1,4.000 0.000 5,3.000 0.000 4,3.000 0.000 3,-4.000 4.000 4,-8.000 10.000 4,-10.000 10.000 3,-9.000 9.000 3,-10.000 10.000 4,-9.000 14.000 2,-10.000 11.000 2,-8.000 14.000 3,-14.000 10.000 1,-15.000 9.000-2,-15.000 10.000 0,-16.000 10.000 0,-5.000 2.000-2,6.000-3.000-2,7.000-3.000-2,6.000-2.000-2,6.000-8.000-5,6.000-8.000-6,7.000-10.000-8,6.000-9.000-7,6.000-10.000-6,6.000-9.000-6,7.000-10.000-5,6.000-8.000-7,6.000-14.000-5,6.000-15.000-6,7.000-15.000-7,6.000-16.000-7,1.000-10.000 3,-3.000-3.000 9,-3.000-3.000 11,-2.000-2.000 9</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03"/>
    </inkml:context>
    <inkml:brush xml:id="br0">
      <inkml:brushProperty name="width" value="0.048643346875906" units="cm"/>
      <inkml:brushProperty name="height" value="0.048643346875906" units="cm"/>
      <inkml:brushProperty name="color" value="#f2395b"/>
      <inkml:brushProperty name="ignorePressure" value="0"/>
    </inkml:brush>
  </inkml:definitions>
  <inkml:trace contextRef="#ctx0" brushRef="#br0">101300.000 7000.000 452,'26.000'-27.000'0,"4.000"-3.000"0,3.000-3.000 0,3.000-2.000 0,-2.000 0.000 3,-6.000 7.000 5,-6.000 6.000 6,-6.000 7.000 6,-4.000 7.000 5,1.000 9.000 5,-1.000 10.000 6,1.000 10.000 5,-10.000 13.000 0,-19.000 19.000-5,-18.000 19.000-4,-19.000 19.000-5,-10.000 5.000-4,1.000-5.000-6,-1.000-7.000-5,1.000-5.000-4,4.000-11.000-5,9.000-11.000-5,10.000-14.000-4,10.000-11.000-5,11.000-12.000-2,17.000-9.000-3,15.000-10.000-1,16.000-8.000-2,16.000-14.000-4,20.000-15.000-7,18.000-15.000-7,20.000-16.000-7,6.000-7.000 0,-2.000 4.000 6,-3.000 3.000 6,-3.000 3.000 6,-9.000 6.000 5,-11.000 9.000 3,-14.000 10.000 3,-11.000 10.000 4,-15.000 10.000 11,-16.000 13.000 22,-15.000 12.000 21,-15.000 13.000 21,-18.000 15.000 2,-19.000 19.000-14,-18.000 19.000-16,-19.000 19.000-15,-12.000 7.000-9,-2.000-3.000-2,-3.000-3.000-3,-3.000-2.000-1,-4.000-1.000-6,-3.000 3.000-7,-3.000 3.000-7,-2.000 4.000-7,0.000 1.000-2,7.000 0.000 4,6.000 0.000 4,7.000 0.000 4,8.000-5.000 3,14.000-9.000 4,11.000-10.000 3,14.000-8.000 4,10.000-11.000 4,9.000-8.000 1,10.000-10.000 4,10.000-9.000 2,8.000-10.000 2,10.000-9.000-2,10.000-10.000-1,9.000-8.000-1,12.000-15.000-2,16.000-19.000-3,15.000-18.000-4,17.000-19.000-3,13.000-13.000-4,13.000-6.000-4,12.000-6.000-3,13.000-6.000-5,2.000 1.000 0,-5.000 9.000 1,-7.000 10.000 2,-5.000 10.000 1,-8.000 8.000 2,-5.000 10.000 3,-7.000 10.000 3,-5.000 9.000 4,-9.000 9.000 2,-9.000 9.000 6,-10.000 10.000 4,-8.000 10.000 5,-23.000 16.000 4,-34.000 26.000 4,-35.000 24.000 4,-33.000 26.000 3,-22.000 12.000-1,-5.000 0.000-7,-7.000 0.000-7,-5.000 0.000-6,-9.000 0.000-6,-9.000 0.000-4,-10.000 0.000-3,-8.000 0.000-5,-1.000-5.000-1,9.000-9.000-1,10.000-10.000-1,10.000-8.000-1,10.000-11.000-1,13.000-8.000 0,12.000-10.000-1,13.000-9.000 0,20.000-26.000-4,28.000-40.000-6,28.000-40.000-7,29.000-41.000-6,15.000-21.000-2,3.000 1.000 6,3.000-1.000 3,4.000 1.000 6,-1.000 7.000 3,-3.000 16.000 4,-3.000 15.000 2,-2.000 17.000 3,-9.000 13.000 6,-12.000 13.000 6,-13.000 12.000 8,-12.000 13.000 7,-10.000 15.000 9,-6.000 19.000 9,-6.000 19.000 9,-6.000 19.000 10,-4.000 13.000 1,1.000 10.000-8,-1.000 10.000-6,1.000 9.000-9,-1.000 10.000-3,1.000 14.000-2,-1.000 11.000-2,1.000 14.000-1,-1.000 3.000-3,1.000-2.000-3,-1.000-3.000-2,1.000-3.000-4,1.000-7.000-3,3.000-9.000-3,3.000-10.000-2,4.000-8.000-4,2.000-12.000-2,4.000-12.000 0,3.000-13.000-2,3.000-12.000-2,4.000-15.000-4,7.000-15.000-11,6.000-15.000-9,7.000-16.000-10,8.000-16.000-4,14.000-16.000 3,11.000-15.000 1,14.000-15.000 3,5.000-12.000 2,1.000-6.000 4,-1.000-6.000 3,1.000-6.000 4,-4.000 4.000 4,-6.000 16.000 5,-6.000 15.000 6,-6.000 17.000 6,-7.000 11.000 5,-6.000 10.000 5,-6.000 10.000 6,-6.000 9.000 5,-6.000 12.000 7,-2.000 16.000 9,-3.000 15.000 8,-3.000 17.000 8,-4.000 8.000 1,-3.000 4.000-8,-3.000 3.000-8,-2.000 3.000-9,-5.000-1.000-4,-2.000-2.000-2,-3.000-3.000-2,-3.000-3.000-2,-2.000-2.000-7,0.000 0.000-13,0.000 0.000-11,0.000 0.000-13</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11"/>
    </inkml:context>
    <inkml:brush xml:id="br0">
      <inkml:brushProperty name="width" value="0.0495376959443092" units="cm"/>
      <inkml:brushProperty name="height" value="0.0495376959443092" units="cm"/>
      <inkml:brushProperty name="color" value="#fed406"/>
      <inkml:brushProperty name="ignorePressure" value="0"/>
    </inkml:brush>
  </inkml:definitions>
  <inkml:trace contextRef="#ctx0" brushRef="#br0">78000.000 22950.000 444,'23.000'-50.000'33,"-3.000"0.000"-1,-3.000 0.000 0,-2.000 0.000-1,-5.000 1.000-2,-2.000 4.000-3,-3.000 3.000-4,-3.000 3.000-4,-2.000 1.000-2,0.000 1.000-1,0.000-1.000-2,0.000 1.000-2,-4.000-1.000-2,-5.000 1.000 0,-7.000-1.000-1,-5.000 1.000-1,-6.000 1.000 0,-3.000 3.000-2,-3.000 3.000 0,-2.000 4.000-1,-3.000 2.000-1,1.000 4.000-1,-1.000 3.000-1,1.000 3.000-1,-3.000 1.000-1,-2.000 1.000 1,-3.000-1.000-1,-3.000 1.000 1,-4.000 2.000 0,-3.000 7.000 0,-3.000 6.000 1,-2.000 7.000-1,-6.000 5.000 0,-6.000 7.000 1,-6.000 6.000 0,-6.000 7.000 1,-2.000 2.000-1,3.000 1.000 2,3.000-1.000 0,4.000 1.000 0,2.000 2.000 1,4.000 7.000 1,3.000 6.000 0,3.000 7.000 1,1.000 0.000-1,1.000-2.000 0,-1.000-3.000-2,1.000-3.000 0,1.000-2.000 0,3.000 0.000 0,3.000 0.000 0,4.000 0.000 0,2.000 1.000-1,4.000 4.000 1,3.000 3.000-2,3.000 3.000 0,1.000-1.000 0,1.000-2.000 1,-1.000-3.000 0,1.000-3.000 1,-1.000-1.000 0,1.000 4.000 1,-1.000 3.000 0,1.000 3.000 0,1.000 1.000 1,3.000 1.000 1,3.000-1.000 0,4.000 1.000 1,-1.000-1.000 1,-3.000 1.000-1,-3.000-1.000 0,-2.000 1.000-1,0.000-4.000 1,7.000-6.000-1,6.000-6.000 0,7.000-6.000-1,4.000-2.000 1,3.000 3.000-2,3.000 3.000 0,4.000 4.000 0,4.000-1.000-1,6.000-3.000 0,7.000-3.000 1,6.000-2.000-1,4.000-1.000 1,4.000 3.000-1,3.000 3.000 0,3.000 4.000 0,3.000-1.000 0,3.000-3.000-2,3.000-3.000-1,4.000-2.000 0,-1.000-6.000-1,-3.000-6.000 1,-3.000-6.000 1,-2.000-6.000 1,-1.000-4.000-1,3.000 1.000-3,3.000-1.000-2,4.000 1.000-3,7.000-1.000 0,13.000 1.000 1,12.000-1.000 1,13.000 1.000 1,4.000-3.000 2,-3.000-2.000 0,-3.000-3.000 1,-2.000-3.000 0,-8.000-4.000 1,-8.000-3.000-2,-10.000-3.000-1,-9.000-2.000-1,-5.000-3.000-1,0.000 1.000-2,0.000-1.000-1,0.000 1.000-3,1.000-6.000 0,4.000-8.000 2,3.000-10.000 1,3.000-9.000 1,1.000-9.000 1,1.000-5.000 2,-1.000-7.000 1,1.000-5.000 2,2.000-4.000 0,7.000 0.000 1,6.000 0.000 1,7.000 0.000 0,-1.000 1.000 0,-6.000 4.000-3,-6.000 3.000 0,-6.000 3.000-3,-6.000 1.000 0,-2.000 1.000 0,-3.000-1.000 0,-3.000 1.000 0,-7.000 1.000-1,-9.000 3.000-1,-10.000 3.000-2,-8.000 4.000-1,-8.000-1.000-1,-2.000-3.000 2,-3.000-3.000 3,-3.000-2.000 1,-4.000-3.000 2,-3.000 1.000 0,-3.000-1.000 0,-2.000 1.000 2,-6.000-1.000-1,-6.000 1.000 2,-6.000-1.000-1,-6.000 1.000 2,-4.000-1.000 0,1.000 1.000 0,-1.000-1.000 0,1.000 1.000 1,-3.000 1.000 0,-2.000 3.000 0,-3.000 3.000-1,-3.000 4.000 1,-4.000 5.000 0,-3.000 10.000 0,-3.000 10.000 2,-2.000 9.000 0,-3.000 4.000 1,1.000 1.000 0,-1.000-1.000 1,1.000 1.000 0,-3.000 1.000 1,-2.000 3.000-2,-3.000 3.000 0,-3.000 4.000 0,-4.000 1.000-1,-3.000 0.000 1,-3.000 0.000 1,-2.000 0.000 0,-1.000 3.000-1,3.000 6.000-1,3.000 7.000-1,4.000 6.000-1,1.000 7.000-1,0.000 10.000 0,0.000 10.000 1,0.000 9.000 0,-2.000 4.000 0,-3.000 1.000-1,-3.000-1.000 0,-2.000 1.000 0,-3.000 1.000 1,1.000 3.000 0,-1.000 3.000 1,1.000 4.000 0,2.000 2.000 1,7.000 4.000 1,6.000 3.000 0,7.000 3.000 1,5.000 3.000 0,7.000 3.000 1,6.000 3.000 0,7.000 4.000 1,4.000-1.000 0,3.000-3.000-1,3.000-3.000-1,4.000-2.000-1,5.000-3.000 0,10.000 1.000 0,10.000-1.000 1,9.000 1.000-1,9.000-6.000 0,9.000-8.000-1,10.000-10.000-2,10.000-9.000-1,8.000-9.000-2,10.000-5.000-3,10.000-7.000-2,9.000-5.000-2,9.000-8.000-6,9.000-5.000-10,10.000-7.000-8,10.000-5.000-8,-7.000-4.000-11,-22.000 0.000-11,-22.000 0.000-10,-21.000 0.000-11</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6"/>
    </inkml:context>
    <inkml:brush xml:id="br0">
      <inkml:brushProperty name="width" value="0.0375178679823875" units="cm"/>
      <inkml:brushProperty name="height" value="0.0375178679823875" units="cm"/>
      <inkml:brushProperty name="color" value="#00bff3"/>
      <inkml:brushProperty name="ignorePressure" value="0"/>
    </inkml:brush>
  </inkml:definitions>
  <inkml:trace contextRef="#ctx0" brushRef="#br0">50550.000 20900.000 586,'96.000'-47.000'63,"-5.000"6.000"-8,-7.000 7.000-7,-5.000 6.000-8,0.000 3.000-6,10.000 0.000-2,10.000 0.000-4,9.000 0.000-3,2.000 1.000-2,-2.000 4.000-3,-3.000 3.000-1,-3.000 3.000-2,-9.000 3.000-7,-11.000 3.000-15,-14.000 3.000-12,-11.000 4.000-14,-15.000 5.000-9,-16.000 10.000-5,-15.000 10.000-6,-15.000 9.000-5,-12.000 1.000 1,-6.000-6.000 8,-6.000-6.000 8,-6.000-6.000 8,-2.000-2.000 4,3.000 3.000 4,3.000 3.000 2,4.000 4.000 3</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13"/>
    </inkml:context>
    <inkml:brush xml:id="br0">
      <inkml:brushProperty name="width" value="0.0492959804832935" units="cm"/>
      <inkml:brushProperty name="height" value="0.0492959804832935" units="cm"/>
      <inkml:brushProperty name="color" value="#fed406"/>
      <inkml:brushProperty name="ignorePressure" value="0"/>
    </inkml:brush>
  </inkml:definitions>
  <inkml:trace contextRef="#ctx0" brushRef="#br0">87800.000 16350.000 446,'-29.000'-49.000'66,"-5.000"4.000"-14,-7.000 3.000-15,-5.000 3.000-14,-4.000 4.000-9,0.000 7.000-2,0.000 6.000-2,0.000 7.000-2,-2.000 4.000-1,-3.000 3.000 0,-3.000 3.000 0,-2.000 4.000 0,-5.000 1.000 0,-2.000 0.000 0,-3.000 0.000 0,-3.000 0.000 1,-2.000 1.000-1,0.000 4.000 1,0.000 3.000-1,0.000 3.000 0,0.000 4.000 1,0.000 7.000-2,0.000 6.000 0,0.000 7.000 0,1.000 4.000-1,4.000 3.000 1,3.000 3.000 0,3.000 4.000 1,1.000 5.000-1,1.000 10.000 1,-1.000 10.000 0,1.000 9.000 0,2.000 4.000 0,7.000 1.000-1,6.000-1.000 1,7.000 1.000-2,4.000-1.000 2,3.000 1.000-1,3.000-1.000 2,4.000 1.000 0,4.000-6.000-1,6.000-8.000 1,7.000-10.000-1,6.000-9.000-1,3.000-2.000 1,0.000 6.000-1,0.000 7.000 2,0.000 6.000 0,3.000 1.000 0,6.000-3.000-1,7.000-3.000 0,6.000-2.000-1,4.000-6.000-1,4.000-6.000 0,3.000-6.000-2,3.000-6.000 0,1.000-4.000-1,1.000 1.000 0,-1.000-1.000 1,1.000 1.000-1,-1.000-1.000 0,1.000 1.000 0,-1.000-1.000-2,1.000 1.000 0,1.000-1.000-1,3.000 1.000 0,3.000-1.000-2,4.000 1.000 0,2.000-6.000 0,4.000-8.000 0,3.000-10.000-1,3.000-9.000 1,4.000-5.000-1,7.000 0.000-1,6.000 0.000-1,7.000 0.000 0,4.000-7.000-1,3.000-11.000-1,3.000-14.000 0,4.000-11.000 0,-1.000-7.000-2,-3.000 0.000 0,-3.000 0.000 0,-2.000 0.000-2,-3.000 1.000 1,1.000 4.000 0,-1.000 3.000 0,1.000 3.000 1,-6.000-1.000 0,-8.000-2.000 1,-10.000-3.000 1,-9.000-3.000 1,-7.000-2.000 0,-3.000 0.000 3,-3.000 0.000 0,-2.000 0.000 3,-5.000-4.000 0,-2.000-5.000 2,-3.000-7.000 0,-3.000-5.000 1,-4.000-1.000 1,-3.000 6.000-1,-3.000 7.000 1,-2.000 6.000 1,-1.000-5.000-1,3.000-16.000 0,3.000-15.000 0,4.000-15.000-1,-3.000-6.000 0,-5.000 7.000 0,-7.000 6.000 0,-5.000 7.000-1,-4.000 5.000 0,0.000 7.000 1,0.000 6.000 1,0.000 7.000 1,-4.000 4.000 0,-5.000 3.000 2,-7.000 3.000 0,-5.000 4.000 1,-8.000 4.000 0,-5.000 6.000 0,-7.000 7.000 0,-5.000 6.000 0,-6.000 4.000 0,-3.000 4.000 0,-3.000 3.000 1,-2.000 3.000 1,-3.000 1.000-1,1.000 1.000-1,-1.000-1.000 0,1.000 1.000-2,-1.000 1.000-1,1.000 3.000 0,-1.000 3.000-2,1.000 4.000 0,-3.000 1.000-1,-2.000 0.000 0,-3.000 0.000 0,-3.000 0.000 0,-2.000 1.000 1,0.000 4.000-2,0.000 3.000 0,0.000 3.000-1,-2.000 4.000 1,-3.000 7.000 0,-3.000 6.000 2,-2.000 7.000 0,-3.000 2.000 0,1.000 1.000 1,-1.000-1.000-1,1.000 1.000 1,2.000 1.000 1,7.000 3.000-1,6.000 3.000-1,7.000 4.000 1,4.000-1.000 0,3.000-3.000-1,3.000-3.000 0,4.000-2.000 0,4.000-1.000-1,6.000 3.000 0,7.000 3.000-1,6.000 4.000 0,4.000 4.000 0,4.000 6.000-1,3.000 7.000-1,3.000 6.000-1,1.000 3.000 0,1.000 0.000 0,-1.000 0.000 2,1.000 0.000 0,4.000-2.000-4,9.000-3.000-9,10.000-3.000-9,10.000-2.000-9,13.000-3.000-7,19.000 1.000-3,19.000-1.000-3,19.000 1.000-4,2.000-6.000-3,-11.000-8.000-2,-14.000-10.000-2,-11.000-9.000-2</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14"/>
    </inkml:context>
    <inkml:brush xml:id="br0">
      <inkml:brushProperty name="width" value="0.0430547930300236" units="cm"/>
      <inkml:brushProperty name="height" value="0.0430547930300236" units="cm"/>
      <inkml:brushProperty name="color" value="#fed406"/>
      <inkml:brushProperty name="ignorePressure" value="0"/>
    </inkml:brush>
  </inkml:definitions>
  <inkml:trace contextRef="#ctx0" brushRef="#br0">87150.000 16250.000 510,'-27.000'-22.000'4,"-3.000"6.000"6,-3.000 7.000 7,-2.000 6.000 7,-1.000 3.000 1,3.000 0.000-4,3.000 0.000-4,4.000 0.000-4,-1.000 0.000-2,-3.000 0.000 0,-3.000 0.000-1,-2.000 0.000 0,-5.000 0.000 0,-2.000 0.000 0,-3.000 0.000 1,-3.000 0.000-1,-4.000 3.000 0,-3.000 6.000 0,-3.000 7.000 1,-2.000 6.000-1,-1.000 4.000 1,3.000 4.000 1,3.000 3.000-1,4.000 3.000 2,2.000-1.000-1,4.000-2.000 0,3.000-3.000-2,3.000-3.000 0,1.000 1.000 0,1.000 6.000 0,-1.000 7.000 0,1.000 6.000 1,2.000 4.000-1,7.000 4.000-2,6.000 3.000-1,7.000 3.000-2,0.000 1.000-1,-2.000 1.000 1,-3.000-1.000-1,-3.000 1.000 0,-1.000-3.000-1,4.000-2.000 1,3.000-3.000-1,3.000-3.000 1,1.000-2.000-1,1.000 0.000 1,-1.000 0.000 0,1.000 0.000 1,1.000 0.000 0,3.000 0.000 0,3.000 0.000-1,4.000 0.000 0,1.000 0.000 0,0.000 0.000-2,0.000 0.000-1,0.000 0.000-1,1.000 1.000-2,4.000 4.000-5,3.000 3.000-4,3.000 3.000-4,10.000-4.000-4,20.000-8.000-2,18.000-10.000-2,20.000-9.000-3,6.000-9.000 1,-2.000-5.000 1,-3.000-7.000 3,-3.000-5.000 1,-7.000-3.000-4,-9.000 4.000-15,-10.000 3.000-13,-8.000 3.000-14</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19"/>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87900.000 17800.000 999,'-66.000'-71.000'-6,"19.000"10.000"-12,19.000 10.000-12,19.000 9.000-12</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20"/>
    </inkml:context>
    <inkml:brush xml:id="br0">
      <inkml:brushProperty name="width" value="0.0482704788446426" units="cm"/>
      <inkml:brushProperty name="height" value="0.0482704788446426" units="cm"/>
      <inkml:brushProperty name="color" value="#fed406"/>
      <inkml:brushProperty name="ignorePressure" value="0"/>
    </inkml:brush>
  </inkml:definitions>
  <inkml:trace contextRef="#ctx0" brushRef="#br0">87650.000 16350.000 455,'-47.000'-25.000'34,"6.000"0.000"-3,7.000 0.000-2,6.000 0.000-2,3.000 1.000-3,0.000 4.000-4,0.000 3.000-3,0.000 3.000-4,-2.000 1.000-1,-3.000 1.000-2,-3.000-1.000-1,-2.000 1.000 0,-3.000-1.000-1,1.000 1.000-1,-1.000-1.000 0,1.000 1.000 0,-3.000 1.000-1,-2.000 3.000-1,-3.000 3.000 0,-3.000 4.000-2,-1.000 1.000 1,4.000 0.000 0,3.000 0.000 1,3.000 0.000 1,1.000 3.000 0,1.000 6.000-1,-1.000 7.000 0,1.000 6.000 0,-3.000 4.000 0,-2.000 4.000 0,-3.000 3.000 1,-3.000 3.000-1,-1.000 1.000 1,4.000 1.000 0,3.000-1.000 1,3.000 1.000-1,-1.000 2.000 0,-2.000 7.000 0,-3.000 6.000 0,-3.000 7.000-1,-2.000 0.000 0,0.000-2.000-1,0.000-3.000 1,0.000-3.000 0,1.000-1.000 0,4.000 4.000 0,3.000 3.000-1,3.000 3.000 1,3.000-1.000-1,3.000-2.000 0,3.000-3.000-1,4.000-3.000 0,1.000-4.000 0,0.000-3.000 1,0.000-3.000 0,0.000-2.000 2,1.000-1.000 0,4.000 3.000 0,3.000 3.000 0,3.000 4.000 0,3.000 1.000 0,3.000 0.000 0,3.000 0.000 0,4.000 0.000 0,1.000 0.000 1,0.000 0.000-1,0.000 0.000 0,0.000 0.000 0,1.000-2.000-1,4.000-3.000-2,3.000-3.000-1,3.000-2.000-1,3.000-3.000-2,3.000 1.000 0,3.000-1.000 0,4.000 1.000 0,2.000-1.000 0,4.000 1.000 0,3.000-1.000-1,3.000 1.000 1,1.000-3.000 0,1.000-2.000-1,-1.000-3.000 1,1.000-3.000-1,1.000-4.000 1,3.000-3.000-1,3.000-3.000 1,4.000-2.000-1,2.000-3.000 0,4.000 1.000 0,3.000-1.000 1,3.000 1.000 0,4.000-4.000-1,7.000-6.000-1,6.000-6.000-1,7.000-6.000-2,2.000-7.000 0,1.000-6.000-2,-1.000-6.000 0,1.000-6.000 0,-3.000-4.000-1,-2.000 1.000 0,-3.000-1.000 1,-3.000 1.000-1,-4.000-1.000 1,-3.000 1.000 1,-3.000-1.000 2,-2.000 1.000 0,-5.000-1.000 1,-2.000 1.000 0,-3.000-1.000 0,-3.000 1.000 0,-4.000-4.000 0,-3.000-6.000 2,-3.000-6.000 1,-2.000-6.000 2,-3.000-4.000 0,1.000 1.000 0,-1.000-1.000-1,1.000 1.000 1,-4.000-1.000 0,-6.000 1.000 0,-6.000-1.000 1,-6.000 1.000 0,-4.000 1.000 0,1.000 3.000 1,-1.000 3.000-1,1.000 4.000 1,-1.000 1.000 1,1.000 0.000 0,-1.000 0.000 0,1.000 0.000 1,-3.000 0.000 1,-2.000 0.000-1,-3.000 0.000 0,-3.000 0.000 1,-2.000-2.000-1,0.000-3.000-1,0.000-3.000 1,0.000-2.000-2,-2.000-1.000 1,-3.000 3.000-1,-3.000 3.000 0,-2.000 4.000 0,-5.000 2.000 0,-2.000 4.000-1,-3.000 3.000 1,-3.000 3.000-1,-4.000 3.000 0,-3.000 3.000 0,-3.000 3.000-1,-2.000 4.000 0,-5.000 2.000 0,-2.000 4.000-1,-3.000 3.000 0,-3.000 3.000-2,-4.000 1.000 1,-3.000 1.000-1,-3.000-1.000-1,-2.000 1.000 1,-3.000 2.000-2,1.000 7.000-3,-1.000 6.000-1,1.000 7.000-3,-3.000 5.000-3,-2.000 7.000-4,-3.000 6.000-4,-3.000 7.000-3,-4.000 8.000-4,-3.000 14.000-5,-3.000 11.000-5,-2.000 14.000-4,5.000-1.000 1,16.000-12.000 5,15.000-13.000 7,17.000-12.000 5,5.000-7.000 3,-3.000 1.000-4,-3.000-1.000-3,-2.000 1.000-3</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21"/>
    </inkml:context>
    <inkml:brush xml:id="br0">
      <inkml:brushProperty name="width" value="0.0513408333063126" units="cm"/>
      <inkml:brushProperty name="height" value="0.0513408333063126" units="cm"/>
      <inkml:brushProperty name="color" value="#fed406"/>
      <inkml:brushProperty name="ignorePressure" value="0"/>
    </inkml:brush>
  </inkml:definitions>
  <inkml:trace contextRef="#ctx0" brushRef="#br0">59150.000 27300.000 428,'-5.000'-38.000'13,"-9.000"26.000"25,-10.000 24.000 27,-8.000 26.000 24,-12.000 21.000 5,-12.000 19.000-18,-13.000 19.000-18,-12.000 19.000-18,-15.000 16.000-12,-15.000 17.000-4,-15.000 15.000-5,-16.000 16.000-6,-5.000 5.000-3,6.000-2.000-6,7.000-3.000-3,6.000-3.000-6,9.000-6.000-2,13.000-5.000-2,12.000-7.000-2,13.000-5.000-2,13.000-14.000-2,17.000-18.000-4,15.000-19.000-4,16.000-18.000-5,7.000-28.000-7,1.000-33.000-14,-1.000-35.000-12,1.000-34.000-13,2.000-16.000-1,7.000 3.000 13,6.000 3.000 11,7.000 4.000 12</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21"/>
    </inkml:context>
    <inkml:brush xml:id="br0">
      <inkml:brushProperty name="width" value="0.0606782585382462" units="cm"/>
      <inkml:brushProperty name="height" value="0.0606782585382462" units="cm"/>
      <inkml:brushProperty name="color" value="#fed406"/>
      <inkml:brushProperty name="ignorePressure" value="0"/>
    </inkml:brush>
  </inkml:definitions>
  <inkml:trace contextRef="#ctx0" brushRef="#br0">57250.000 27700.000 362,'-16.000'-102.000'20,"19.000"47.000"28,19.000 47.000 27,19.000 48.000 27,9.000 28.000 4,0.000 14.000-21,0.000 11.000-21,0.000 14.000-22,4.000 10.000-12,10.000 9.000-5,10.000 10.000-6,9.000 10.000-5,7.000-1.000-6,7.000-9.000-10,6.000-10.000-9,7.000-8.000-9,-1.000-6.000-8,-6.000 1.000-8,-6.000-1.000-8,-6.000 1.000-8,-9.000-6.000-1,-8.000-8.000 6,-10.000-10.000 5,-9.000-9.000 5,-7.000-9.000 0,-3.000-5.000-5,-3.000-7.000-7,-2.000-5.000-5</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29"/>
    </inkml:context>
    <inkml:brush xml:id="br0">
      <inkml:brushProperty name="width" value="0.0505446717143059" units="cm"/>
      <inkml:brushProperty name="height" value="0.0505446717143059" units="cm"/>
      <inkml:brushProperty name="color" value="#fed406"/>
      <inkml:brushProperty name="ignorePressure" value="0"/>
    </inkml:brush>
  </inkml:definitions>
  <inkml:trace contextRef="#ctx0" brushRef="#br0">16600.000 34850.000 435,'-40.000'3.000'51,"23.000"6.000"1,22.000 7.000-1,22.000 6.000 0,13.000 3.000-4,7.000 0.000-8,6.000 0.000-7,7.000 0.000-7,2.000 1.000-6,1.000 4.000-2,-1.000 3.000-3,1.000 3.000-2,2.000 1.000-3,7.000 1.000-2,6.000-1.000-2,7.000 1.000-3,0.000-3.000 0,-2.000-2.000-1,-3.000-3.000 0,-3.000-3.000 1,-2.000-6.000 0,0.000-5.000 0,0.000-7.000 0,0.000-5.000 1,14.000-9.000 0,28.000-9.000 1,28.000-10.000 1,29.000-8.000 1,5.000-3.000 0,-15.000 7.000-1,-15.000 6.000-1,-16.000 7.000 0,-13.000 4.000-1,-9.000 3.000 1,-10.000 3.000 0,-8.000 4.000 1,-6.000 1.000-2,1.000 0.000-1,-1.000 0.000-3,1.000 0.000-2,-3.000 0.000-1,-2.000 0.000 0,-3.000 0.000 0,-3.000 0.000 1,-1.000 0.000-1,4.000 0.000 0,3.000 0.000-1,3.000 0.000-1,1.000 0.000 1,1.000 0.000 1,-1.000 0.000 1,1.000 0.000 2,2.000-4.000 1,7.000-5.000 0,6.000-7.000-1,7.000-5.000 0,4.000-8.000 0,3.000-5.000 0,3.000-7.000 1,4.000-5.000 1,1.000-4.000-1,0.000 0.000-2,0.000 0.000-2,0.000 0.000-3,-5.000 0.000 0,-9.000 0.000-2,-10.000 0.000 0,-8.000 0.000-1,-8.000 1.000-1,-2.000 4.000 1,-3.000 3.000 0,-3.000 3.000 1,-7.000 1.000 0,-9.000 1.000 3,-10.000-1.000 1,-8.000 1.000 2,-8.000-3.000 2,-2.000-2.000 3,-3.000-3.000 2,-3.000-3.000 2,-1.000-4.000 2,4.000-3.000 0,3.000-3.000 1,3.000-2.000 0,-1.000-5.000 0,-2.000-2.000-2,-3.000-3.000-1,-3.000-3.000-2,-2.000-9.000-2,0.000-11.000 0,0.000-14.000-1,0.000-11.000 0,0.000-4.000-1,0.000 6.000-1,0.000 7.000-1,0.000 6.000 0,-4.000 4.000-1,-5.000 4.000 1,-7.000 3.000 0,-5.000 3.000 1,-8.000 4.000 0,-5.000 7.000 1,-7.000 6.000-1,-5.000 7.000 0,-6.000 2.000 1,-3.000 1.000 1,-3.000-1.000 0,-2.000 1.000 2,-6.000-3.000-1,-6.000-2.000 1,-6.000-3.000 0,-6.000-3.000 0,-7.000-1.000 0,-6.000 4.000 0,-6.000 3.000 0,-6.000 3.000 1,-7.000 4.000 0,-6.000 7.000 0,-6.000 6.000 1,-6.000 7.000 1,-7.000 2.000-1,-6.000 1.000-1,-6.000-1.000-2,-6.000 1.000-1,-6.000 2.000-2,-2.000 7.000 1,-3.000 6.000-1,-3.000 7.000-1,-4.000 4.000 0,-3.000 3.000 1,-3.000 3.000-1,-2.000 4.000 0,-5.000-1.000 0,-2.000-3.000 0,-3.000-3.000-1,-3.000-2.000-1,-2.000 3.000 0,0.000 14.000 0,0.000 11.000 1,0.000 14.000 1,1.000 5.000 0,4.000 1.000 0,3.000-1.000 0,3.000 1.000 1,3.000 2.000-1,3.000 7.000 1,3.000 6.000-1,4.000 7.000 1,4.000 0.000-1,6.000-2.000 1,7.000-3.000 0,6.000-3.000 1,7.000-1.000-1,10.000 4.000 2,10.000 3.000 1,9.000 3.000 1,9.000 3.000 2,9.000 3.000 0,10.000 3.000 2,10.000 4.000 1,5.000 4.000 1,4.000 6.000-2,3.000 7.000-1,3.000 6.000-2,3.000 4.000-1,3.000 4.000 0,3.000 3.000-1,4.000 3.000-1,2.000 4.000-1,4.000 7.000 1,3.000 6.000 0,3.000 7.000 1,1.000 2.000 0,1.000 1.000 1,-1.000-1.000 2,1.000 1.000 1,1.000-3.000 0,3.000-2.000 1,3.000-3.000-1,4.000-3.000 0,4.000-6.000 0,6.000-5.000 0,7.000-7.000 1,6.000-5.000-1,9.000-8.000 0,13.000-5.000-2,12.000-7.000 0,13.000-5.000-2,10.000-6.000 0,10.000-3.000-1,10.000-3.000-1,9.000-2.000 0,10.000-6.000-1,14.000-6.000-1,11.000-6.000-2,14.000-6.000 0,3.000-4.000 0,-2.000 1.000 0,-3.000-1.000 0,-3.000 1.000 2,-1.000-4.000-2,4.000-6.000 0,3.000-6.000-1,3.000-6.000-2,-4.000-2.000 0,-8.000 3.000 1,-10.000 3.000-1,-9.000 4.000 2,-5.000-3.000-1,0.000-5.000 2,0.000-7.000 1,0.000-5.000 1,1.000-4.000 1,4.000 0.000-1,3.000 0.000 0,3.000 0.000 0,3.000-4.000 0,3.000-5.000 0,3.000-7.000 0,4.000-5.000 0,4.000-9.000 1,6.000-9.000 2,7.000-10.000 3,6.000-8.000 2,1.000-8.000 0,-3.000-2.000-2,-3.000-3.000-3,-2.000-3.000-3,-6.000 2.000-1,-6.000 10.000-1,-6.000 10.000-2,-6.000 9.000 0,-9.000 4.000-2,-8.000 1.000-1,-10.000-1.000 0,-9.000 1.000-2,-9.000-1.000 0,-5.000 1.000-1,-7.000-1.000 0,-5.000 1.000 0,-8.000 1.000 0,-5.000 3.000 1,-7.000 3.000 0,-5.000 4.000 1,-6.000-4.000 1,-3.000-9.000 2,-3.000-10.000 0,-2.000-8.000 2,-3.000-9.000 1,1.000-6.000 2,-1.000-6.000 1,1.000-6.000 1,-3.000-10.000 1,-2.000-12.000 1,-3.000-13.000 0,-3.000-12.000 0,-4.000-7.000 1,-3.000 1.000 1,-3.000-1.000 1,-2.000 1.000 0,-5.000 2.000 0,-2.000 7.000 0,-3.000 6.000 0,-3.000 7.000-2,-6.000 4.000 1,-5.000 3.000 1,-7.000 3.000 0,-5.000 4.000 1,-8.000 2.000 0,-5.000 4.000-1,-7.000 3.000 1,-5.000 3.000-2,-9.000-1.000 1,-9.000-2.000-1,-10.000-3.000 0,-8.000-3.000 0,-12.000-2.000 0,-12.000 0.000-3,-13.000 0.000-1,-12.000 0.000-1,-12.000 4.000-1,-8.000 10.000-1,-10.000 10.000 0,-9.000 9.000 0,-9.000 13.000-2,-5.000 20.000-2,-7.000 18.000-1,-5.000 20.000-2,-3.000 19.000-3,4.000 22.000-5,3.000 22.000-5,3.000 23.000-5,14.000 6.000-2,25.000-5.000 3,25.000-7.000 2,25.000-5.000 2,17.000-8.000-2,9.000-5.000-6,10.000-7.000-7,10.000-5.000-7</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30"/>
    </inkml:context>
    <inkml:brush xml:id="br0">
      <inkml:brushProperty name="width" value="0.0556683875620365" units="cm"/>
      <inkml:brushProperty name="height" value="0.0556683875620365" units="cm"/>
      <inkml:brushProperty name="color" value="#fed406"/>
      <inkml:brushProperty name="ignorePressure" value="0"/>
    </inkml:brush>
  </inkml:definitions>
  <inkml:trace contextRef="#ctx0" brushRef="#br0">57900.000 35550.000 395,'117.000'28.000'142,"-16.000"6.000"-33,-15.000 7.000-33,-15.000 6.000-34,-11.000 4.000-18,-2.000 4.000-3,-3.000 3.000-3,-3.000 3.000-3,-4.000 1.000-3,-3.000 1.000-1,-3.000-1.000-3,-2.000 1.000-1,-3.000 1.000-1,1.000 3.000-1,-1.000 3.000-1,1.000 4.000 0,-3.000-4.000-1,-2.000-9.000 1,-3.000-10.000 0,-3.000-8.000 1,-1.000-8.000 1,4.000-2.000 1,3.000-3.000 1,3.000-3.000 1,6.000-10.000 0,9.000-16.000-1,10.000-15.000-1,10.000-15.000-1,16.000-23.000 0,26.000-28.000-1,24.000-28.000 0,26.000-27.000-1,27.000-31.000-1,32.000-31.000-1,31.000-31.000-3,32.000-31.000-2,19.000-10.000-2,10.000 13.000-4,10.000 12.000-4,9.000 13.000-4,-12.000 15.000-1,-30.000 19.000 3,-32.000 19.000 2,-30.000 19.000 4,-37.000 21.000-13,-41.000 26.000-27,-40.000 24.000-26,-40.000 26.000-28</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36"/>
    </inkml:context>
    <inkml:brush xml:id="br0">
      <inkml:brushProperty name="width" value="0.0399775952100754" units="cm"/>
      <inkml:brushProperty name="height" value="0.0399775952100754" units="cm"/>
      <inkml:brushProperty name="color" value="#f2395b"/>
      <inkml:brushProperty name="ignorePressure" value="0"/>
    </inkml:brush>
  </inkml:definitions>
  <inkml:trace contextRef="#ctx0" brushRef="#br0">6400.000 28750.000 550,'-68.000'-133.000'0,"17.000"34.000"-1,15.000 35.000 1,16.000 35.000-1,12.000 19.000 5,9.000 7.000 12,10.000 6.000 10,10.000 7.000 12,7.000 11.000 3,6.000 20.000-7,7.000 18.000-6,6.000 20.000-6,1.000 5.000-5,-3.000-6.000-2,-3.000-6.000-4,-2.000-6.000-4,-1.000-1.000 0,3.000 7.000 0,3.000 6.000 2,4.000 7.000 0,-1.000 2.000 0,-3.000 1.000-1,-3.000-1.000 0,-2.000 1.000-2,-1.000 8.000-2,3.000 20.000-3,3.000 18.000-4,4.000 20.000-3,-1.000 2.000-2,-3.000-12.000 2,-3.000-13.000 0,-2.000-12.000 2,-3.000-13.000 1,1.000-12.000 0,-1.000-13.000 1,1.000-12.000 0,2.000-13.000 1,7.000-12.000 1,6.000-13.000 1,7.000-12.000 1,2.000-9.000 1,1.000-2.000 3,-1.000-3.000 3,1.000-3.000 2,4.000-12.000 1,9.000-18.000 1,10.000-19.000 0,10.000-18.000 0,10.000-18.000 0,13.000-16.000 0,12.000-15.000 0,13.000-15.000-1,6.000-9.000-1,0.000 1.000-2,0.000-1.000-2,0.000 1.000-3,0.000 1.000-1,0.000 3.000-2,0.000 3.000-2,0.000 4.000-2,-4.000 2.000 0,-5.000 4.000 0,-7.000 3.000 1,-5.000 3.000 1,-8.000 4.000-2,-5.000 7.000 0,-7.000 6.000-3,-5.000 7.000-1,-8.000 2.000 0,-5.000 1.000 2,-7.000-1.000 1,-5.000 1.000 3,-4.000-3.000 0,0.000-2.000 1,0.000-3.000 0,0.000-3.000 1,1.000-1.000 0,4.000 4.000-1,3.000 3.000 0,3.000 3.000-1,-2.000 3.000-1,-6.000 3.000-1,-6.000 3.000 0,-6.000 4.000-3,-6.000 4.000 0,-2.000 6.000-3,-3.000 7.000-2,-3.000 6.000-1,-4.000 6.000-3,-3.000 6.000-3,-3.000 7.000-3,-2.000 6.000-2,-5.000 4.000-3,-2.000 4.000-2,-3.000 3.000 0,-3.000 3.000-3,-2.000 3.000-2,0.000 3.000-4,0.000 3.000-4,0.000 4.000-3</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13"/>
    </inkml:context>
    <inkml:brush xml:id="br0">
      <inkml:brushProperty name="width" value="0.055260106921196" units="cm"/>
      <inkml:brushProperty name="height" value="0.055260106921196" units="cm"/>
      <inkml:brushProperty name="color" value="#fed406"/>
      <inkml:brushProperty name="ignorePressure" value="0"/>
    </inkml:brush>
  </inkml:definitions>
  <inkml:trace contextRef="#ctx0" brushRef="#br0">33850.000 52450.000 398,'43.000'-135.000'8,"-11.000"32.000"4,-14.000 31.000 4,-11.000 32.000 4,-7.000 15.000 3,0.000 0.000 0,0.000 0.000 1,0.000 0.000 2,-2.000-4.000-1,-3.000-5.000-2,-3.000-7.000-2,-2.000-5.000-1,-8.000-3.000-1,-8.000 4.000-2,-10.000 3.000-2,-9.000 3.000-1,-10.000-1.000-1,-9.000-2.000-2,-10.000-3.000-2,-8.000-3.000-2,-8.000 1.000-1,-2.000 6.000 1,-3.000 7.000-1,-3.000 6.000 0,-6.000 6.000 0,-5.000 6.000 0,-7.000 7.000 0,-5.000 6.000 1,-8.000 3.000-1,-5.000 0.000 0,-7.000 0.000 0,-5.000 0.000-2,-4.000 3.000 1,0.000 6.000 0,0.000 7.000-1,0.000 6.000 1,0.000 6.000 0,0.000 6.000 1,0.000 7.000 1,0.000 6.000 1,7.000 3.000 1,17.000 0.000-1,15.000 0.000 1,16.000 0.000-1,9.000 4.000 0,3.000 10.000-1,3.000 10.000-1,4.000 9.000-1,4.000 2.000-1,6.000-2.000 0,7.000-3.000 0,6.000-3.000-1,1.000 5.000 0,-3.000 17.000 0,-3.000 15.000 1,-2.000 16.000 0,2.000 4.000 0,9.000-6.000 0,10.000-6.000 1,10.000-6.000-1,4.000-6.000 1,0.000-2.000-2,0.000-3.000 0,0.000-3.000 0,3.000-4.000-1,6.000-3.000 1,7.000-3.000 0,6.000-2.000 0,6.000-1.000-1,6.000 3.000 0,7.000 3.000 0,6.000 4.000-1,4.000 1.000-1,4.000 0.000 1,3.000 0.000-2,3.000 0.000 1,6.000-4.000 0,9.000-5.000-1,10.000-7.000 1,10.000-5.000 0,7.000-6.000-1,6.000-3.000 1,7.000-3.000-1,6.000-2.000-1,4.000-8.000 1,4.000-8.000 0,3.000-10.000 0,3.000-9.000 0,10.000-7.000 0,20.000-3.000 0,18.000-3.000 0,20.000-2.000-1,3.000-3.000-1,-8.000 1.000 1,-10.000-1.000-1,-9.000 1.000 0,-9.000-3.000 0,-5.000-2.000-1,-7.000-3.000 1,-5.000-3.000-1,-4.000-6.000 0,0.000-5.000 1,0.000-7.000 0,0.000-5.000 0,-2.000-8.000 0,-3.000-5.000 1,-3.000-7.000-1,-2.000-5.000 1,-1.000-11.000-1,3.000-11.000 0,3.000-14.000 0,4.000-11.000 0,-1.000-9.000-1,-3.000-3.000 1,-3.000-3.000 0,-2.000-2.000 1,-6.000-1.000 0,-6.000 3.000 0,-6.000 3.000 0,-6.000 4.000 0,-9.000 2.000 0,-8.000 4.000-1,-10.000 3.000 1,-9.000 3.000 0,-7.000 1.000-1,-3.000 1.000 0,-3.000-1.000 1,-2.000 1.000-1,-8.000-3.000 0,-8.000-2.000 0,-10.000-3.000 0,-9.000-3.000 1,-5.000-2.000 0,0.000 0.000 1,0.000 0.000-1,0.000 0.000 1,-7.000-2.000 1,-11.000-3.000-2,-14.000-3.000 1,-11.000-2.000-1,-7.000-3.000 1,0.000 1.000 2,0.000-1.000 1,0.000 1.000 2,-2.000 1.000 1,-3.000 3.000 2,-3.000 3.000 1,-2.000 4.000 1,-8.000 4.000 0,-8.000 6.000 0,-10.000 7.000-1,-9.000 6.000-1,-7.000 4.000-1,-3.000 4.000 0,-3.000 3.000 0,-2.000 3.000 0,-6.000 4.000-1,-6.000 7.000 0,-6.000 6.000-2,-6.000 7.000 0,-2.000 8.000-1,3.000 14.000-1,3.000 11.000 0,4.000 14.000-2,1.000 8.000 0,0.000 7.000-1,0.000 6.000 0,0.000 7.000 0,1.000 2.000 0,4.000 1.000 1,3.000-1.000 0,3.000 1.000 1,3.000 2.000-1,3.000 7.000-1,3.000 6.000-2,4.000 7.000-2,4.000 5.000-6,6.000 7.000-11,7.000 6.000-12,6.000 7.000-10,10.000 0.000-6,17.000-2.000 1,15.000-3.000 1,16.000-3.000 1,9.000-9.000 1,3.000-11.000-1,3.000-14.000 0,4.000-11.000 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7"/>
    </inkml:context>
    <inkml:brush xml:id="br0">
      <inkml:brushProperty name="width" value="0.036760862916708" units="cm"/>
      <inkml:brushProperty name="height" value="0.036760862916708" units="cm"/>
      <inkml:brushProperty name="color" value="#00bff3"/>
      <inkml:brushProperty name="ignorePressure" value="0"/>
    </inkml:brush>
  </inkml:definitions>
  <inkml:trace contextRef="#ctx0" brushRef="#br0">50600.000 21150.000 598,'-46.000'1.000'-2,"10.000"4.000"-3,10.000 3.000-4,9.000 3.000-4,4.000 3.000 4,1.000 3.000 10,-1.000 3.000 10,1.000 4.000 10,-1.000 2.000 7,1.000 4.000 4,-1.000 3.000 3,1.000 3.000 5,-1.000 1.000-1,1.000 1.000-8,-1.000-1.000-5,1.000 1.000-7,4.000-4.000-3,9.000-6.000 0,10.000-6.000 0,10.000-6.000 0,13.000-10.000-6,19.000-12.000-14,19.000-13.000-12,19.000-12.000-14,9.000-5.000-4,0.000 3.000 3,0.000 3.000 5,0.000 4.000 4,-8.000 2.000 1,-16.000 4.000 0,-15.000 3.000-1,-15.000 3.000 0,-17.000 7.000 3,-15.000 14.000 6,-15.000 11.000 7,-16.000 14.000 5,-18.000 10.000 5,-18.000 9.000 4,-19.000 10.000 3,-18.000 10.000 3,-7.000 2.000 2,6.000-3.000 0,7.000-3.000 1,6.000-2.000 1,6.000-6.000-1,6.000-6.000 0,7.000-6.000-2,6.000-6.000 0,17.000-16.000-3,28.000-25.000-9,28.000-25.000-6,29.000-25.000-7,10.000-7.000-5,-6.000 14.000-3,-6.000 11.000-3,-6.000 14.000-2,-10.000 13.000-1,-12.000 16.000 3,-13.000 15.000 1,-12.000 17.000 2,-10.000 7.000 3,-6.000 0.000 2,-6.000 0.000 2,-6.000 0.000 4,-6.000 0.000 3,-2.000 0.000 7,-3.000 0.000 5,-3.000 0.000 7,-4.000 0.000 4,-3.000 0.000 4,-3.000 0.000 3,-2.000 0.000 4,3.000-4.000 2,14.000-5.000 0,11.000-7.000 1,14.000-5.000 1,13.000-9.000-2,16.000-9.000-2,15.000-10.000-2,17.000-8.000-3,14.000-15.000-4,17.000-19.000-8,15.000-18.000-6,16.000-19.000-9,9.000-13.000-6,3.000-6.000-6,3.000-6.000-7,4.000-6.000-7,-3.000-4.000-5,-5.000 1.000-3,-7.000-1.000-4,-5.000 1.000-4,-11.000-1.000 0,-11.000 1.000 2,-14.000-1.000 2,-11.000 1.000 1,-14.000 8.000 4,-11.000 20.000 5,-14.000 18.000 6,-11.000 20.000 5</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28"/>
    </inkml:context>
    <inkml:brush xml:id="br0">
      <inkml:brushProperty name="width" value="0.0409368984401226" units="cm"/>
      <inkml:brushProperty name="height" value="0.0409368984401226" units="cm"/>
      <inkml:brushProperty name="color" value="#f2395b"/>
      <inkml:brushProperty name="ignorePressure" value="0"/>
    </inkml:brush>
  </inkml:definitions>
  <inkml:trace contextRef="#ctx0" brushRef="#br0">30250.000 57250.000 537,'53.000'1.000'117,"6.000"4.000"-27,7.000 3.000-28,6.000 3.000-28,3.000 1.000-16,0.000 1.000-2,0.000-1.000-3,0.000 1.000-3,-2.000 1.000-2,-3.000 3.000-2,-3.000 3.000-1,-2.000 4.000-1,-6.000 2.000-1,-6.000 4.000-1,-6.000 3.000-1,-6.000 3.000-1,-6.000-1.000-1,-2.000-2.000-2,-3.000-3.000-4,-3.000-3.000-2,-6.000 1.000-1,-5.000 6.000 2,-7.000 7.000 1,-5.000 6.000 1,-9.000 6.000 1,-9.000 6.000 1,-10.000 7.000 0,-8.000 6.000 2,-9.000 3.000-1,-6.000 0.000 1,-6.000 0.000 1,-6.000 0.000 0,-4.000-4.000 0,1.000-5.000 2,-1.000-7.000 2,1.000-5.000 0,1.000-6.000 1,3.000-3.000-1,3.000-3.000 0,4.000-2.000-1,2.000-5.000 0,4.000-2.000 1,3.000-3.000 2,3.000-3.000 2,12.000-4.000 2,22.000-3.000 5,22.000-3.000 5,23.000-2.000 4,16.000-5.000-1,13.000-2.000-7,12.000-3.000-6,13.000-3.000-9,4.000-2.000-6,-3.000 0.000-10,-3.000 0.000-8,-2.000 0.000-9,2.000-2.000-5,9.000-3.000-3,10.000-3.000-2,10.000-2.000-2,-9.000-3.000 2,-24.000 1.000 9,-26.000-1.000 7,-24.000 1.000 9,-10.000-3.000 0,6.000-2.000-6,7.000-3.000-6,6.000-3.000-6</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28"/>
    </inkml:context>
    <inkml:brush xml:id="br0">
      <inkml:brushProperty name="width" value="0.0393635630607605" units="cm"/>
      <inkml:brushProperty name="height" value="0.0393635630607605" units="cm"/>
      <inkml:brushProperty name="color" value="#f2395b"/>
      <inkml:brushProperty name="ignorePressure" value="0"/>
    </inkml:brush>
  </inkml:definitions>
  <inkml:trace contextRef="#ctx0" brushRef="#br0">33100.000 56350.000 558,'164.000'0.000'123,"-22.000"0.000"-31,-22.000 0.000-32,-21.000 0.000-32,-15.000 1.000-19,-6.000 4.000-7,-6.000 3.000-8,-6.000 3.000-8,-7.000 1.000-6,-6.000 1.000-5,-6.000-1.000-5,-6.000 1.000-4,-9.000 4.000-4,-8.000 9.000 0,-10.000 10.000-1,-9.000 10.000-1,-13.000 0.000 3,-16.000-5.000 5,-15.000-7.000 7,-15.000-5.000 5,-11.000-4.000 5,-2.000 0.000 3,-3.000 0.000 3,-3.000 0.000 4,-4.000 0.000 3,-3.000 0.000 2,-3.000 0.000 3,-2.000 0.000 3,2.000-2.000 1,9.000-3.000 1,10.000-3.000 2,10.000-2.000 0,8.000-1.000 3,10.000 3.000 3,10.000 3.000 3,9.000 4.000 4,4.000 4.000 5,1.000 6.000 9,-1.000 7.000 9,1.000 6.000 8,1.000 6.000 0,3.000 6.000-10,3.000 7.000-8,4.000 6.000-10,2.000 13.000-5,4.000 23.000-1,3.000 22.000-1,3.000 22.000-2,-1.000-6.000-2,-2.000-30.000-2,-3.000-32.000-3,-3.000-30.000-3,-2.000-14.000-2,0.000 7.000-4,0.000 6.000-2,0.000 7.000-3,0.000 4.000-5,0.000 3.000-7,0.000 3.000-8,0.000 4.000-8</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29"/>
    </inkml:context>
    <inkml:brush xml:id="br0">
      <inkml:brushProperty name="width" value="0.0362305380403996" units="cm"/>
      <inkml:brushProperty name="height" value="0.0362305380403996" units="cm"/>
      <inkml:brushProperty name="color" value="#f2395b"/>
      <inkml:brushProperty name="ignorePressure" value="0"/>
    </inkml:brush>
  </inkml:definitions>
  <inkml:trace contextRef="#ctx0" brushRef="#br0">33100.000 57800.000 607,'48.000'-25.000'33,"-3.000"0.000"-2,-3.000 0.000-2,-2.000 0.000-2,6.000 0.000-3,20.000 0.000-4,18.000 0.000-4,20.000 0.000-3,6.000 1.000-5,-2.000 4.000-6,-3.000 3.000-7,-3.000 3.000-5,-7.000 3.000-4,-9.000 3.000 0,-10.000 3.000 0,-8.000 4.000 0,-11.000 2.000 2,-8.000 4.000 2,-10.000 3.000 2,-9.000 3.000 3,-7.000 3.000 3,-3.000 3.000 4,-3.000 3.000 4,-2.000 4.000 4,-5.000 4.000 2,-2.000 6.000 2,-3.000 7.000 0,-3.000 6.000 1,-4.000 6.000 2,-3.000 6.000 4,-3.000 7.000 4,-2.000 6.000 3,-3.000 3.000 2,1.000 0.000-5,-1.000 0.000-2,1.000 0.000-3,-3.000 1.000-5,-2.000 4.000-3,-3.000 3.000-6,-3.000 3.000-4,-1.000-4.000-2,4.000-8.000-2,3.000-10.000-1,3.000-9.000-1,-1.000-9.000-1,-2.000-5.000 0,-3.000-7.000-1,-3.000-5.000 1,-4.000-6.000-2,-3.000-3.000-2,-3.000-3.000-3,-2.000-2.000-2,-6.000-11.000-3,-6.000-15.000-4,-6.000-15.000-5,-6.000-16.000-5,-2.000-23.000-1,3.000-27.000-1,3.000-28.000 1,4.000-28.000 0,5.000-24.000 1,10.000-19.000 4,10.000-18.000 3,9.000-19.000 2,6.000 4.000 5,3.000 29.000 3,3.000 28.000 5,4.000 28.000 4,2.000 24.000 5,4.000 23.000 7,3.000 22.000 5,3.000 22.000 7,-2.000 27.000 10,-6.000 35.000 14,-6.000 35.000 13,-6.000 34.000 15,-6.000 18.000-2,-2.000 4.000-17,-3.000 3.000-17,-3.000 3.000-16,-1.000-7.000-12,4.000-15.000-4,3.000-15.000-3,3.000-16.000-5,3.000-10.000-4,3.000-3.000-4,3.000-3.000-5,4.000-2.000-3,7.000-6.000-6,13.000-6.000-6,12.000-6.000-7,13.000-6.000-5,9.000-12.000-1,6.000-15.000 7,7.000-15.000 6,6.000-16.000 8,1.000-7.000 4,-3.000 4.000 2,-3.000 3.000 2,-2.000 3.000 3,-8.000 6.000 3,-8.000 9.000 5,-10.000 10.000 4,-9.000 10.000 5,-9.000 8.000 5,-5.000 10.000 8,-7.000 10.000 6,-5.000 9.000 8,-9.000 7.000 4,-9.000 7.000-1,-10.000 6.000 1,-8.000 7.000 1,-4.000 0.000-2,3.000-2.000 0,3.000-3.000-1,4.000-3.000-2,-1.000-1.000-2,-3.000 4.000-3,-3.000 3.000-2,-2.000 3.000-3</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0"/>
    </inkml:context>
    <inkml:brush xml:id="br0">
      <inkml:brushProperty name="width" value="0.0449176765978336" units="cm"/>
      <inkml:brushProperty name="height" value="0.0449176765978336" units="cm"/>
      <inkml:brushProperty name="color" value="#f2395b"/>
      <inkml:brushProperty name="ignorePressure" value="0"/>
    </inkml:brush>
  </inkml:definitions>
  <inkml:trace contextRef="#ctx0" brushRef="#br0">34650.000 58000.000 489,'-38.000'21.000'49,"26.000"-5.000"-5,24.000-7.000-4,26.000-5.000-5,18.000-4.000-5,13.000 0.000-4,12.000 0.000-6,13.000 0.000-6,4.000-4.000-4,-3.000-5.000-4,-3.000-7.000-6,-2.000-5.000-4,-3.000-4.000-3,1.000 0.000 0,-1.000 0.000 0,1.000 0.000-1,-7.000-2.000-1,-12.000-3.000-1,-13.000-3.000-3,-12.000-2.000-1,-10.000-1.000-2,-6.000 3.000-1,-6.000 3.000-2,-6.000 4.000-1,-9.000-4.000 0,-8.000-9.000 1,-10.000-10.000 0,-9.000-8.000 2,-9.000-9.000 2,-5.000-6.000 3,-7.000-6.000 2,-5.000-6.000 3,-3.000-1.000 2,4.000 7.000-1,3.000 6.000 0,3.000 7.000 0,3.000 4.000 3,3.000 3.000 8,3.000 3.000 8,4.000 4.000 7,2.000 11.000 12,4.000 23.000 15,3.000 22.000 14,3.000 22.000 16,3.000 16.000-1,3.000 14.000-17,3.000 11.000-16,4.000 14.000-16,1.000 18.000-11,0.000 25.000-2,0.000 25.000-3,0.000 25.000-3,0.000 4.000-2,0.000-15.000-1,0.000-15.000-1,0.000-16.000 0,0.000-16.000-1,0.000-16.000-2,0.000-15.000 0,0.000-15.000-3,-2.000-9.000-2,-3.000 1.000-3,-3.000-1.000-4,-2.000 1.000-4,-6.000-6.000-4,-6.000-8.000-4,-6.000-10.000-6,-6.000-9.000-5,-10.000-26.000-3,-12.000-40.000-2,-13.000-40.000-2,-12.000-41.000-2,1.000-21.000 1,16.000 1.000 8,15.000-1.000 5,17.000 1.000 7,10.000 2.000 5,6.000 7.000 3,7.000 6.000 3,6.000 7.000 4,4.000 8.000 2,4.000 14.000 4,3.000 11.000 4,3.000 14.000 3,3.000 11.000 5,3.000 14.000 9,3.000 11.000 7,4.000 14.000 7,1.000 11.000 2,0.000 14.000-7,0.000 11.000-5,0.000 14.000-7,-4.000 10.000-4,-5.000 9.000-3,-7.000 10.000-3,-5.000 10.000-4,-1.000 2.000-2,6.000-3.000-2,7.000-3.000-1,6.000-2.000-3,4.000-11.000-4,4.000-15.000-6,3.000-15.000-6,3.000-16.000-7,6.000-13.000-1,9.000-9.000 3,10.000-10.000 5,10.000-8.000 3,-3.000-4.000 0,-11.000 3.000-5,-14.000 3.000-5,-11.000 4.000-5</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0"/>
    </inkml:context>
    <inkml:brush xml:id="br0">
      <inkml:brushProperty name="width" value="0.0463877134025097" units="cm"/>
      <inkml:brushProperty name="height" value="0.0463877134025097" units="cm"/>
      <inkml:brushProperty name="color" value="#f2395b"/>
      <inkml:brushProperty name="ignorePressure" value="0"/>
    </inkml:brush>
  </inkml:definitions>
  <inkml:trace contextRef="#ctx0" brushRef="#br0">36250.000 57100.000 474,'62.000'-18.000'17,"-24.000"17.000"2,-26.000 15.000 0,-24.000 16.000 3,-18.000 10.000-2,-9.000 7.000-1,-10.000 6.000-2,-8.000 7.000-3,-4.000 4.000 0,3.000 3.000-1,3.000 3.000 1,4.000 4.000-1,1.000-1.000-1,0.000-3.000-3,0.000-3.000-3,0.000-2.000-1,3.000-5.000-4,6.000-2.000 0,7.000-3.000-3,6.000-3.000-1,7.000-4.000-2,10.000-3.000 0,10.000-3.000-2,9.000-2.000-1,9.000-5.000-1,9.000-2.000-3,10.000-3.000-1,10.000-3.000-2,4.000-6.000-1,0.000-5.000-1,0.000-7.000 1,0.000-5.000 0,-11.000-3.000-2,-22.000 4.000-3,-22.000 3.000-5,-21.000 3.000-3,-17.000 1.000 1,-8.000 1.000 6,-10.000-1.000 7,-9.000 1.000 6,-7.000-3.000 5,-3.000-2.000 1,-3.000-3.000 2,-2.000-3.000 3,-5.000-4.000 1,-2.000-3.000 2,-3.000-3.000 3,-3.000-2.000 1,-1.000-5.000 2,4.000-2.000 0,3.000-3.000 2,3.000-3.000 0,4.000-1.000 3,7.000 4.000 3,6.000 3.000 5,7.000 3.000 4,5.000 1.000 2,7.000 1.000 1,6.000-1.000 1,7.000 1.000 1,7.000 5.000 0,9.000 14.000 1,10.000 11.000 0,10.000 14.000 0,8.000 11.000-3,10.000 14.000-4,10.000 11.000-4,9.000 14.000-5,9.000 5.000-2,9.000 1.000-2,10.000-1.000-1,10.000 1.000-1,8.000 4.000-2,10.000 9.000-1,10.000 10.000-2,9.000 10.000-2,9.000-4.000-2,9.000-16.000-5,10.000-15.000-4,10.000-15.000-4,14.000-15.000-4,23.000-12.000-7,22.000-13.000-5,22.000-12.000-5,19.000-19.000-7,20.000-25.000-7,18.000-25.000-6,20.000-25.000-7,-20.000-7.000 2,-56.000 14.000 10,-56.000 11.000 11,-56.000 14.000 9,-31.000 5.000 5,-2.000 1.000-2,-3.000-1.000-1,-3.000 1.000-3</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2"/>
    </inkml:context>
    <inkml:brush xml:id="br0">
      <inkml:brushProperty name="width" value="0.0391436219215393" units="cm"/>
      <inkml:brushProperty name="height" value="0.0391436219215393" units="cm"/>
      <inkml:brushProperty name="color" value="#f2395b"/>
      <inkml:brushProperty name="ignorePressure" value="0"/>
    </inkml:brush>
  </inkml:definitions>
  <inkml:trace contextRef="#ctx0" brushRef="#br0">43950.000 56800.000 562,'98.000'45.000'99,"-3.000"-9.000"-22,-3.000-10.000-22,-2.000-8.000-22,-5.000-4.000-13,-2.000 3.000-4,-3.000 3.000-5,-3.000 4.000-4,1.000-1.000-4,6.000-3.000-3,7.000-3.000-3,6.000-2.000-3,-4.000-5.000-4,-11.000-2.000-5,-14.000-3.000-4,-11.000-3.000-5,-22.000 2.000-6,-27.000 10.000-8,-28.000 10.000-7,-28.000 9.000-8,-20.000 4.000 1,-8.000 1.000 9,-10.000-1.000 9,-9.000 1.000 9,-9.000-3.000 7,-5.000-2.000 4,-7.000-3.000 3,-5.000-3.000 5,-3.000-2.000 3,4.000 0.000 0,3.000 0.000 1,3.000 0.000 1,7.000 1.000 3,14.000 4.000 5,11.000 3.000 5,14.000 3.000 6,7.000-1.000 4,3.000-2.000 6,3.000-3.000 4,4.000-3.000 4,5.000-2.000 2,10.000 0.000-2,10.000 0.000-1,9.000 0.000-3,6.000 3.000-2,3.000 6.000-2,3.000 7.000-2,4.000 6.000-3,2.000 6.000-1,4.000 6.000-2,3.000 7.000-2,3.000 6.000-1,1.000 4.000-1,1.000 4.000-1,-1.000 3.000 1,1.000 3.000-1,-1.000 3.000-2,1.000 3.000-4,-1.000 3.000-4,1.000 4.000-5,-3.000-3.000-1,-2.000-5.000-3,-3.000-7.000-1,-3.000-5.000-1,1.000-20.000-14,6.000-31.000-25,7.000-31.000-26,6.000-31.000-25</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2"/>
    </inkml:context>
    <inkml:brush xml:id="br0">
      <inkml:brushProperty name="width" value="0.0454115197062492" units="cm"/>
      <inkml:brushProperty name="height" value="0.0454115197062492" units="cm"/>
      <inkml:brushProperty name="color" value="#f2395b"/>
      <inkml:brushProperty name="ignorePressure" value="0"/>
    </inkml:brush>
  </inkml:definitions>
  <inkml:trace contextRef="#ctx0" brushRef="#br0">43750.000 58600.000 484,'26.000'-47.000'3,"4.000"6.000"8,3.000 7.000 6,3.000 6.000 7,9.000 3.000 3,16.000 0.000-3,15.000 0.000-1,17.000 0.000-3,14.000-4.000-1,17.000-5.000-3,15.000-7.000-2,16.000-5.000-2,7.000-3.000-2,1.000 4.000-3,-1.000 3.000-3,1.000 3.000-1,-7.000 6.000-3,-12.000 9.000 1,-13.000 10.000-2,-12.000 10.000 1,-13.000 10.000-1,-12.000 13.000-2,-13.000 12.000 0,-12.000 13.000-1,-13.000 7.000 1,-12.000 4.000 3,-13.000 3.000 5,-12.000 3.000 2,-10.000 4.000 5,-6.000 7.000 3,-6.000 6.000 4,-6.000 7.000 3,-9.000 0.000 2,-8.000-2.000-1,-10.000-3.000 0,-9.000-3.000-2,-7.000-1.000 0,-3.000 4.000-1,-3.000 3.000-2,-2.000 3.000-1,-5.000 1.000-2,-2.000 1.000-2,-3.000-1.000-4,-3.000 1.000-3,-2.000-7.000-2,0.000-12.000-3,0.000-13.000-2,0.000-12.000-2,1.000-13.000-4,4.000-12.000-3,3.000-13.000-5,3.000-12.000-3,3.000-18.000-4,3.000-21.000-3,3.000-22.000-3,4.000-22.000-4,4.000-22.000-4,6.000-22.000-5,7.000-22.000-5,6.000-21.000-4,10.000-14.000-1,17.000-2.000 6,15.000-3.000 6,16.000-3.000 6,7.000 8.000 5,1.000 23.000 6,-1.000 22.000 4,1.000 22.000 5,-4.000 18.000 3,-6.000 16.000 2,-6.000 15.000 0,-6.000 17.000 2,-4.000 11.000 4,1.000 10.000 7,-1.000 10.000 8,1.000 9.000 8,-3.000 9.000 5,-2.000 9.000 7,-3.000 10.000 5,-3.000 10.000 6,-7.000 16.000 1,-9.000 26.000-4,-10.000 24.000-3,-8.000 26.000-4,-9.000 13.000-3,-6.000 4.000-5,-6.000 3.000-3,-6.000 3.000-3,-6.000-2.000-5,-2.000-6.000-3,-3.000-6.000-5,-3.000-6.000-3,-1.000-9.000-7,4.000-8.000-9,3.000-10.000-8,3.000-9.000-9,6.000-12.000-7,9.000-11.000-5,10.000-14.000-4,10.000-11.000-6</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2"/>
    </inkml:context>
    <inkml:brush xml:id="br0">
      <inkml:brushProperty name="width" value="0.0305548831820488" units="cm"/>
      <inkml:brushProperty name="height" value="0.0305548831820488" units="cm"/>
      <inkml:brushProperty name="color" value="#f2395b"/>
      <inkml:brushProperty name="ignorePressure" value="0"/>
    </inkml:brush>
  </inkml:definitions>
  <inkml:trace contextRef="#ctx0" brushRef="#br0">44850.000 58500.000 720,'67.000'46.000'38,"-16.000"-5.000"-3,-15.000-7.000-4,-15.000-5.000-2,-1.000-1.000-2,16.000 6.000 2,15.000 7.000 1,17.000 6.000 1,10.000 1.000-8,6.000-3.000-17,7.000-3.000-16,6.000-2.000-18,-4.000-6.000-6,-11.000-6.000 5,-14.000-6.000 4,-11.000-6.000 4,-11.000-4.000-2,-5.000 1.000-9,-7.000-1.000-8,-5.000 1.000-10</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3"/>
    </inkml:context>
    <inkml:brush xml:id="br0">
      <inkml:brushProperty name="width" value="0.0387074463069439" units="cm"/>
      <inkml:brushProperty name="height" value="0.0387074463069439" units="cm"/>
      <inkml:brushProperty name="color" value="#f2395b"/>
      <inkml:brushProperty name="ignorePressure" value="0"/>
    </inkml:brush>
  </inkml:definitions>
  <inkml:trace contextRef="#ctx0" brushRef="#br0">47300.000 56750.000 568,'-15.000'-24.000'95,"23.000"4.000"-16,22.000 3.000-18,22.000 3.000-17,15.000 3.000-10,9.000 3.000-2,10.000 3.000-3,10.000 4.000-2,0.000 1.000-6,-5.000 0.000-12,-7.000 0.000-9,-5.000 0.000-12,-9.000 6.000-10,-9.000 13.000-11,-10.000 12.000-11,-8.000 13.000-11,-17.000 9.000-4,-21.000 6.000 3,-22.000 7.000 1,-22.000 6.000 2,-10.000-2.000 6,4.000-9.000 9,3.000-10.000 9,3.000-8.000 9</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3"/>
    </inkml:context>
    <inkml:brush xml:id="br0">
      <inkml:brushProperty name="width" value="0.0427920334041119" units="cm"/>
      <inkml:brushProperty name="height" value="0.0427920334041119" units="cm"/>
      <inkml:brushProperty name="color" value="#f2395b"/>
      <inkml:brushProperty name="ignorePressure" value="0"/>
    </inkml:brush>
  </inkml:definitions>
  <inkml:trace contextRef="#ctx0" brushRef="#br0">47400.000 57650.000 514,'-27.000'23.000'0,"-3.000"-3.000"0,-3.000-3.000 0,-2.000-2.000 0,-3.000-1.000 2,1.000 3.000 5,-1.000 3.000 6,1.000 4.000 4,2.000 2.000 5,7.000 4.000 4,6.000 3.000 4,7.000 3.000 5,4.000 4.000 1,3.000 7.000 0,3.000 6.000 0,4.000 7.000 0,1.000 7.000-2,0.000 9.000-3,0.000 10.000-2,0.000 10.000-2,0.000 8.000-4,0.000 10.000-6,0.000 10.000-3,0.000 9.000-6,-2.000 6.000-4,-3.000 3.000-1,-3.000 3.000-4,-2.000 4.000-2,-1.000-9.000-6,3.000-18.000-12,3.000-19.000-11,4.000-18.000-12,1.000-25.000-9,0.000-27.000-8,0.000-28.000-7,0.000-28.000-9</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7"/>
    </inkml:context>
    <inkml:brush xml:id="br0">
      <inkml:brushProperty name="width" value="0.0415007323026657" units="cm"/>
      <inkml:brushProperty name="height" value="0.0415007323026657" units="cm"/>
      <inkml:brushProperty name="color" value="#00bff3"/>
      <inkml:brushProperty name="ignorePressure" value="0"/>
    </inkml:brush>
  </inkml:definitions>
  <inkml:trace contextRef="#ctx0" brushRef="#br0">51550.000 20050.000 530,'-65.000'-83.000'22,"23.000"34.000"15,22.000 35.000 13,22.000 35.000 14,15.000 25.000 1,9.000 20.000-11,10.000 18.000-10,10.000 20.000-12,5.000 13.000-6,4.000 9.000-4,3.000 10.000-3,3.000 10.000-3,1.000 16.000-5,1.000 26.000-4,-1.000 24.000-6,1.000 26.000-6,-1.000 15.000-3,1.000 6.000-3,-1.000 7.000-3,1.000 6.000-2,2.000-7.000-5,7.000-18.000-9,6.000-19.000-10,7.000-18.000-7,-6.000-28.000-4,-15.000-33.000 2,-15.000-35.000 4,-16.000-34.000 2,-8.000-23.000 3,0.000-8.000 4,0.000-10.000 4,0.000-9.000 3</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4"/>
    </inkml:context>
    <inkml:brush xml:id="br0">
      <inkml:brushProperty name="width" value="0.0449871420860291" units="cm"/>
      <inkml:brushProperty name="height" value="0.0449871420860291" units="cm"/>
      <inkml:brushProperty name="color" value="#f2395b"/>
      <inkml:brushProperty name="ignorePressure" value="0"/>
    </inkml:brush>
  </inkml:definitions>
  <inkml:trace contextRef="#ctx0" brushRef="#br0">47200.000 58700.000 489,'53.000'-46.000'4,"6.000"10.000"10,7.000 10.000 9,6.000 9.000 9,7.000-1.000 2,10.000-8.000-3,10.000-10.000-4,9.000-9.000-5,6.000-7.000-5,3.000-3.000-7,3.000-3.000-8,4.000-2.000-7,-7.000 3.000-4,-16.000 14.000-2,-15.000 11.000-1,-15.000 14.000-2,-17.000 13.000 1,-15.000 16.000 2,-15.000 15.000 3,-16.000 17.000 3,-13.000 13.000 4,-9.000 13.000 7,-10.000 12.000 6,-8.000 13.000 6,-8.000 2.000 6,-2.000-5.000 5,-3.000-7.000 6,-3.000-5.000 5,1.000-4.000 0,6.000 0.000-5,7.000 0.000-5,6.000 0.000-6,4.000-4.000-3,4.000-5.000-5,3.000-7.000-3,3.000-5.000-4,-1.000-6.000-4,-2.000-3.000-4,-3.000-3.000-5,-3.000-2.000-3,-4.000-8.000-5,-3.000-8.000-5,-3.000-10.000-3,-2.000-9.000-5,-5.000-15.000-1,-2.000-18.000 1,-3.000-19.000 1,-3.000-18.000 1,-4.000-21.000-2,-3.000-22.000-4,-3.000-22.000-5,-2.000-21.000-5,2.000-14.000-1,9.000-2.000 3,10.000-3.000 3,10.000-3.000 2,5.000 5.000 5,4.000 17.000 8,3.000 15.000 6,3.000 16.000 8,3.000 18.000 7,3.000 22.000 6,3.000 22.000 6,4.000 23.000 7,1.000 17.000 3,0.000 17.000 2,0.000 15.000 2,0.000 16.000 2,-2.000 18.000 1,-3.000 22.000 1,-3.000 22.000 2,-2.000 23.000 1,-5.000 10.000-2,-2.000 0.000-3,-3.000 0.000-5,-3.000 0.000-5,1.000-5.000-2,6.000-9.000-1,7.000-10.000-2,6.000-8.000-1,7.000-18.000-9,10.000-25.000-16,10.000-25.000-17,9.000-25.000-15,9.000-24.000-8,9.000-21.000 2,10.000-22.000 1,10.000-22.000 1,2.000-11.000 5,-3.000 0.000 6,-3.000 0.000 6,-2.000 0.000 6,-8.000 7.000 6,-8.000 17.000 7,-10.000 15.000 6,-9.000 16.000 7,-9.000 20.000 9,-5.000 25.000 13,-7.000 25.000 13,-5.000 25.000 12,-11.000 18.000 3,-11.000 14.000-7,-14.000 11.000-7,-11.000 14.000-7,-7.000 2.000-7,0.000-6.000-4,0.000-6.000-6,0.000-6.000-4,3.000-10.000-3,6.000-12.000-2,7.000-13.000-1,6.000-12.000-1,13.000-13.000-6,23.000-12.000-9,22.000-13.000-8,22.000-12.000-10,19.000-18.000-4,20.000-21.000-1,18.000-22.000 1,20.000-22.000-1,5.000-13.000 0,-6.000-3.000-3,-6.000-3.000-1,-6.000-2.000-2,-9.000 3.000 3,-8.000 14.000 9,-10.000 11.000 8,-9.000 14.000 8,-13.000 11.000 6,-16.000 14.000 3,-15.000 11.000 2,-15.000 14.000 3,-15.000 10.000 10,-12.000 9.000 18,-13.000 10.000 17,-12.000 10.000 19,-2.000 7.000 4,9.000 6.000-8,10.000 7.000-7,10.000 6.000-8,4.000 4.000-7,0.000 4.000-4,0.000 3.000-6,0.000 3.000-5,0.000 3.000-4,0.000 3.000-2,0.000 3.000-1,0.000 4.000-3,0.000 5.000-1,0.000 10.000-3,0.000 10.000-1,0.000 9.000-3,-4.000 1.000-5,-5.000-6.000-7,-7.000-6.000-9,-5.000-6.000-8,-4.000-10.000-5,0.000-12.000-1,0.000-13.000-2,0.000-12.000-2,1.000-19.000-3,4.000-25.000-4,3.000-25.000-5,3.000-25.000-5,1.000-10.000 0,1.000 7.000 4,-1.000 6.000 3,1.000 7.000 3</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4"/>
    </inkml:context>
    <inkml:brush xml:id="br0">
      <inkml:brushProperty name="width" value="0.0586758926510811" units="cm"/>
      <inkml:brushProperty name="height" value="0.0586758926510811" units="cm"/>
      <inkml:brushProperty name="color" value="#f2395b"/>
      <inkml:brushProperty name="ignorePressure" value="0"/>
    </inkml:brush>
  </inkml:definitions>
  <inkml:trace contextRef="#ctx0" brushRef="#br0">49450.000 56700.000 374,'137.000'-24.000'26,"-24.000"4.000"-7,-26.000 3.000-5,-24.000 3.000-5,-7.000 3.000-3,13.000 3.000-1,12.000 3.000 0,13.000 4.000 0,2.000 1.000-1,-5.000 0.000-3,-7.000 0.000-1,-5.000 0.000-2,-8.000 0.000-1,-5.000 0.000 2,-7.000 0.000 0,-5.000 0.000 1,-9.000 3.000 1,-9.000 6.000-1,-10.000 7.000 1,-8.000 6.000 0,-8.000 3.000 3,-2.000 0.000 6,-3.000 0.000 7,-3.000 0.000 6,-2.000 4.000 3,0.000 10.000 3,0.000 10.000 0,0.000 9.000 3,1.000 6.000-1,4.000 3.000-2,3.000 3.000-2,3.000 4.000-1,-1.000 5.000-2,-2.000 10.000-1,-3.000 10.000 0,-3.000 9.000-1,-1.000 7.000-1,4.000 7.000-2,3.000 6.000-1,3.000 7.000-2,1.000-1.000-2,1.000-6.000 0,-1.000-6.000-1,1.000-6.000-1,1.000-4.000-2,3.000 1.000-1,3.000-1.000-3,4.000 1.000-1,4.000 4.000-3,6.000 9.000 0,7.000 10.000-3,6.000 10.000-1,-2.000-7.000-1,-9.000-22.000-3,-10.000-22.000-2,-8.000-21.000-3,-18.000-23.000-8,-25.000-21.000-16,-25.000-22.000-15,-25.000-22.000-15,-8.000-16.000-4,9.000-9.000 8,10.000-10.000 8,10.000-8.000 8,8.000-3.000 4,10.000 7.000 0,10.000 6.000 0,9.000 7.000-1</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35"/>
    </inkml:context>
    <inkml:brush xml:id="br0">
      <inkml:brushProperty name="width" value="0.039459116756916" units="cm"/>
      <inkml:brushProperty name="height" value="0.039459116756916" units="cm"/>
      <inkml:brushProperty name="color" value="#f2395b"/>
      <inkml:brushProperty name="ignorePressure" value="0"/>
    </inkml:brush>
  </inkml:definitions>
  <inkml:trace contextRef="#ctx0" brushRef="#br0">49650.000 57700.000 557,'48.000'-66.000'48,"-3.000"19.000"-9,-3.000 19.000-9,-2.000 19.000-8,-3.000 15.000-8,1.000 13.000-5,-1.000 12.000-5,1.000 13.000-7,-7.000 12.000-4,-12.000 13.000-4,-13.000 12.000-5,-12.000 13.000-3,-13.000 4.000-1,-12.000-3.000 2,-13.000-3.000 1,-12.000-2.000 2,-2.000-11.000 2,9.000-15.000 1,10.000-15.000 1,10.000-16.000 2,11.000-12.000 2,17.000-5.000 3,15.000-7.000 4,16.000-5.000 4,12.000-4.000 1,9.000 0.000 1,10.000 0.000 1,10.000 0.000 0,0.000 6.000 2,-5.000 13.000 3,-7.000 12.000 2,-5.000 13.000 4,-9.000 7.000 0,-9.000 4.000 0,-10.000 3.000-1,-8.000 3.000 0,-15.000 1.000 0,-19.000 1.000 1,-18.000-1.000 0,-19.000 1.000 2,-10.000-4.000 0,1.000-6.000 0,-1.000-6.000 0,1.000-6.000 0,1.000-7.000-1,3.000-6.000 1,3.000-6.000 1,4.000-6.000 0,5.000-10.000-2,10.000-12.000-2,10.000-13.000-3,9.000-12.000-3,10.000-13.000-3,14.000-12.000-4,11.000-13.000-5,14.000-12.000-3,14.000-10.000-8,20.000-6.000-11,18.000-6.000-10,20.000-6.000-12,-3.000 7.000-7,-21.000 22.000-6,-22.000 22.000-6,-22.000 23.000-5</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50"/>
    </inkml:context>
    <inkml:brush xml:id="br0">
      <inkml:brushProperty name="width" value="0.0510994493961334" units="cm"/>
      <inkml:brushProperty name="height" value="0.0510994493961334" units="cm"/>
      <inkml:brushProperty name="color" value="#f2395b"/>
      <inkml:brushProperty name="ignorePressure" value="0"/>
    </inkml:brush>
  </inkml:definitions>
  <inkml:trace contextRef="#ctx0" brushRef="#br0">57800.000 52200.000 430,'-21.000'-16.000'6,"10.000"19.000"13,10.000 19.000 13,9.000 19.000 13,6.000 10.000 2,3.000 4.000-8,3.000 3.000-6,4.000 3.000-8,4.000 7.000-5,6.000 14.000-2,7.000 11.000-1,6.000 14.000-3,-1.000 3.000-1,-5.000-2.000 0,-7.000-3.000-2,-5.000-3.000 0,-3.000-2.000-1,4.000 0.000-1,3.000 0.000 0,3.000 0.000-1,-1.000 7.000-1,-2.000 17.000-1,-3.000 15.000-2,-3.000 16.000-1,-4.000 13.000-1,-3.000 14.000-1,-3.000 11.000-1,-2.000 14.000-1,-1.000-1.000 1,3.000-12.000 0,3.000-13.000 2,4.000-12.000 0,1.000-13.000 2,0.000-12.000-1,0.000-13.000 1,0.000-12.000 0,0.000-16.000 1,0.000-19.000-1,0.000-18.000 0,0.000-19.000 1,1.000-13.000-1,4.000-6.000 1,3.000-6.000 0,3.000-6.000 1,7.000-10.000 0,14.000-12.000 0,11.000-13.000 1,14.000-12.000 1,16.000-19.000 0,22.000-25.000 0,22.000-25.000 1,23.000-25.000-1,17.000-21.000-1,17.000-15.000-1,15.000-15.000 0,16.000-16.000-2,12.000-16.000-1,9.000-16.000 0,10.000-15.000-2,10.000-15.000 1,5.000-4.000-3,4.000 9.000-3,3.000 10.000-2,3.000 10.000-3,-8.000 11.000-4,-19.000 17.000-4,-18.000 15.000-3,-19.000 16.000-5,-30.000 21.000 0,-41.000 29.000 2,-40.000 28.000 4,-40.000 28.000 3,-7.000-1.000-4,28.000-27.000-6,28.000-28.000-9,29.000-28.000-8,1.000-4.000-3,-25.000 22.000 3,-25.000 22.000 1,-25.000 23.000 2,-18.000 16.000 3,-8.000 13.000 3,-10.000 12.000 4,-9.000 13.000 4</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59"/>
    </inkml:context>
    <inkml:brush xml:id="br0">
      <inkml:brushProperty name="width" value="0.0379305817186832" units="cm"/>
      <inkml:brushProperty name="height" value="0.0379305817186832" units="cm"/>
      <inkml:brushProperty name="color" value="#f2395b"/>
      <inkml:brushProperty name="ignorePressure" value="0"/>
    </inkml:brush>
  </inkml:definitions>
  <inkml:trace contextRef="#ctx0" brushRef="#br0">78400.000 2400.000 580,'-38.000'1.000'68,"26.000"4.000"-6,24.000 3.000-5,26.000 3.000-7,18.000 1.000-7,13.000 1.000-5,12.000-1.000-8,13.000 1.000-6,9.000-3.000-5,6.000-2.000-5,7.000-3.000-5,6.000-3.000-4,-1.000-2.000-4,-5.000 0.000-6,-7.000 0.000-5,-5.000 0.000-4,-11.000 1.000-5,-11.000 4.000-4,-14.000 3.000-5,-11.000 3.000-3,-14.000 3.000-4,-11.000 3.000-4,-14.000 3.000-4,-11.000 4.000-3,-18.000 4.000 0,-22.000 6.000 4,-22.000 7.000 4,-21.000 6.000 5,-14.000 1.000 5,-2.000-3.000 5,-3.000-3.000 5,-3.000-2.000 6,7.000-6.000 4,19.000-6.000 1,19.000-6.000 2,19.000-6.000 3</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7:59"/>
    </inkml:context>
    <inkml:brush xml:id="br0">
      <inkml:brushProperty name="width" value="0.0408785156905651" units="cm"/>
      <inkml:brushProperty name="height" value="0.0408785156905651" units="cm"/>
      <inkml:brushProperty name="color" value="#f2395b"/>
      <inkml:brushProperty name="ignorePressure" value="0"/>
    </inkml:brush>
  </inkml:definitions>
  <inkml:trace contextRef="#ctx0" brushRef="#br0">78450.000 3200.000 538,'-180.000'45.000'0,"41.000"-9.000"1,40.000-10.000 1,42.000-8.000 0,22.000-1.000 5,7.000 9.000 10,6.000 10.000 10,7.000 10.000 8,4.000 8.000 5,3.000 10.000-3,3.000 10.000-1,4.000 9.000-3,2.000 7.000-2,4.000 7.000-3,3.000 6.000-3,3.000 7.000-2,-1.000 5.000-3,-2.000 7.000-3,-3.000 6.000-3,-3.000 7.000-3,-7.000 10.000-2,-9.000 16.000 2,-10.000 15.000 0,-8.000 17.000 2,-6.000 5.000-4,1.000-3.000-6,-1.000-3.000-8,1.000-2.000-7,-1.000-12.000-6,1.000-19.000-4,-1.000-18.000-4,1.000-19.000-6,2.000-19.000-2,7.000-19.000-4,6.000-18.000-2,7.000-19.000-2</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0"/>
    </inkml:context>
    <inkml:brush xml:id="br0">
      <inkml:brushProperty name="width" value="0.0457237288355827" units="cm"/>
      <inkml:brushProperty name="height" value="0.0457237288355827" units="cm"/>
      <inkml:brushProperty name="color" value="#f2395b"/>
      <inkml:brushProperty name="ignorePressure" value="0"/>
    </inkml:brush>
  </inkml:definitions>
  <inkml:trace contextRef="#ctx0" brushRef="#br0">78700.000 3650.000 481,'117.000'-44.000'54,"-16.000"13.000"-8,-15.000 12.000-8,-15.000 13.000-7,-7.000 9.000-6,3.000 6.000 0,3.000 7.000-2,4.000 6.000-2,-3.000 6.000-3,-5.000 6.000-4,-7.000 7.000-5,-5.000 6.000-4,-9.000 3.000-5,-9.000 0.000-5,-10.000 0.000-5,-8.000 0.000-4,-11.000 0.000-3,-8.000 0.000-2,-10.000 0.000 0,-9.000 0.000-2,-15.000 1.000-3,-18.000 4.000-5,-19.000 3.000-6,-18.000 3.000-6,-10.000-2.000 0,0.000-6.000 6,0.000-6.000 6,0.000-6.000 5,-2.000-6.000 5,-3.000-2.000 4,-3.000-3.000 5,-2.000-3.000 4,0.000-4.000 2,7.000-3.000 2,6.000-3.000 1,7.000-2.000 2,10.000-3.000 2,16.000 1.000 4,15.000-1.000 3,17.000 1.000 5,8.000-1.000 3,4.000 1.000 2,3.000-1.000 2,3.000 1.000 3,10.000-4.000 1,20.000-6.000-2,18.000-6.000 0,20.000-6.000-3,17.000-7.000 0,20.000-6.000 0,18.000-6.000-1,20.000-6.000-1,5.000-4.000-2,-6.000 1.000-2,-6.000-1.000-3,-6.000 1.000-2,-9.000 4.000-2,-8.000 9.000-1,-10.000 10.000-1,-9.000 10.000 0,-12.000 5.000-3,-11.000 4.000-4,-14.000 3.000-3,-11.000 3.000-3,-15.000 6.000-3,-16.000 9.000 2,-15.000 10.000 1,-15.000 10.000 0,-17.000 8.000 0,-15.000 10.000 0,-15.000 10.000 0,-16.000 9.000-1,-7.000 4.000 2,4.000 1.000 2,3.000-1.000 2,3.000 1.000 4,3.000-4.000 1,3.000-6.000 2,3.000-6.000 2,4.000-6.000 1,5.000-7.000 2,10.000-6.000-1,10.000-6.000 0,9.000-6.000 1,12.000-12.000-4,16.000-15.000-8,15.000-15.000-7,17.000-16.000-7,14.000-15.000-3,17.000-11.000 1,15.000-14.000 1,16.000-11.000 1,4.000-1.000 2,-6.000 13.000 0,-6.000 12.000 0,-6.000 13.000 1,-7.000 9.000 2,-6.000 6.000 5,-6.000 7.000 4,-6.000 6.000 4,-6.000 10.000 6,-2.000 17.000 7,-3.000 15.000 6,-3.000 16.000 8,-6.000 4.000 3,-5.000-6.000-2,-7.000-6.000-2,-5.000-6.000-1,-3.000-4.000-2,4.000 1.000-1,3.000-1.000-3,3.000 1.000-1,12.000-4.000-2,22.000-6.000-3,22.000-6.000-2,23.000-6.000-3,11.000-15.000-4,4.000-21.000-5,3.000-22.000-6,3.000-22.000-5,-2.000-13.000-4,-6.000-3.000-1,-6.000-3.000-3,-6.000-2.000-1,-6.000-6.000-5,-2.000-6.000-7,-3.000-6.000-6,-3.000-6.000-7,-9.000-4.000-1,-11.000 1.000 5,-14.000-1.000 7,-11.000 1.000 4,-9.000 4.000 7,-3.000 9.000 6,-3.000 10.000 7,-2.000 10.000 6,-5.000 8.000 3,-2.000 10.000 2,-3.000 10.000 1,-3.000 9.000 1,-1.000 15.000 10,4.000 22.000 20,3.000 22.000 18,3.000 23.000 20,1.000 11.000 2,1.000 4.000-12,-1.000 3.000-14,1.000 3.000-14,-3.000 4.000-8,-2.000 7.000-3,-3.000 6.000-3,-3.000 7.000-4,-4.000 0.000-3,-3.000-2.000-7,-3.000-3.000-5,-2.000-3.000-5,-5.000-1.000-2,-2.000 4.000-1,-3.000 3.000 0,-3.000 3.000 0,-1.000-5.000-4,4.000-12.000-9,3.000-13.000-10,3.000-12.000-8,-1.000-15.000-7,-2.000-15.000-5,-3.000-15.000-4,-3.000-16.000-4,-1.000-10.000 1,4.000-3.000 5,3.000-3.000 8,3.000-2.000 5</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1"/>
    </inkml:context>
    <inkml:brush xml:id="br0">
      <inkml:brushProperty name="width" value="0.0499982461333275" units="cm"/>
      <inkml:brushProperty name="height" value="0.0499982461333275" units="cm"/>
      <inkml:brushProperty name="color" value="#f2395b"/>
      <inkml:brushProperty name="ignorePressure" value="0"/>
    </inkml:brush>
  </inkml:definitions>
  <inkml:trace contextRef="#ctx0" brushRef="#br0">80850.000 4000.000 440,'76.000'-71.000'0,"4.000"10.000"1,3.000 10.000 1,3.000 9.000 1,6.000 6.000 3,9.000 3.000 5,10.000 3.000 6,10.000 4.000 5,7.000 2.000 5,6.000 4.000 6,7.000 3.000 5,6.000 3.000 5,-4.000 3.000-1,-11.000 3.000-6,-14.000 3.000-6,-11.000 4.000-6,-12.000 7.000-6,-9.000 13.000-3,-10.000 12.000-5,-8.000 13.000-4,-14.000 6.000-2,-15.000 0.000-2,-15.000 0.000-1,-16.000 0.000-1,-19.000 4.000-3,-22.000 10.000-3,-22.000 10.000-4,-21.000 9.000-3,-21.000 4.000-1,-19.000 1.000-2,-18.000-1.000 0,-19.000 1.000 0,-7.000-7.000 0,7.000-12.000 2,6.000-13.000 1,7.000-12.000 1,10.000-10.000 1,16.000-6.000 1,15.000-6.000 2,17.000-6.000 0,13.000-12.000 0,13.000-15.000 1,12.000-15.000 1,13.000-16.000-1,20.000-10.000 1,28.000-3.000 1,28.000-3.000 1,29.000-2.000 0,16.000-3.000 2,7.000 1.000 1,6.000-1.000 1,7.000 1.000 1,-1.000 5.000 1,-6.000 14.000 1,-6.000 11.000 0,-6.000 14.000 1,-10.000 10.000 1,-12.000 9.000 0,-13.000 10.000 1,-12.000 10.000 0,-15.000 10.000 1,-15.000 13.000-3,-15.000 12.000 0,-16.000 13.000-1,-18.000 7.000-2,-18.000 4.000-1,-19.000 3.000 0,-18.000 3.000-2,-10.000 1.000 0,0.000 1.000 1,0.000-1.000-1,0.000 1.000 1,0.000-6.000 0,0.000-8.000 0,0.000-10.000-1,0.000-9.000 0,6.000-10.000 1,13.000-9.000 2,12.000-10.000 1,13.000-8.000 2,16.000-11.000 0,23.000-8.000 1,22.000-10.000 0,22.000-9.000 0,13.000-7.000 0,7.000-3.000-2,6.000-3.000-1,7.000-2.000-2,4.000-3.000-1,3.000 1.000-2,3.000-1.000-1,4.000 1.000-2,-1.000-3.000-2,-3.000-2.000-3,-3.000-3.000-4,-2.000-3.000-4,-5.000-2.000 0,-2.000 0.000-1,-3.000 0.000 0,-3.000 0.000 0,-7.000-7.000 0,-9.000-11.000-1,-10.000-14.000-1,-8.000-11.000 0,-11.000-15.000 1,-8.000-16.000 3,-10.000-15.000 3,-9.000-15.000 4,-7.000-9.000 2,-3.000 1.000 2,-3.000-1.000 1,-2.000 1.000 1,0.000 8.000 3,7.000 20.000 3,6.000 18.000 2,7.000 20.000 2,2.000 17.000 5,1.000 20.000 6,-1.000 18.000 5,1.000 20.000 7,1.000 13.000 3,3.000 9.000 1,3.000 10.000 1,4.000 10.000 2,1.000 14.000-1,0.000 23.000 1,0.000 22.000 0,0.000 22.000 0,-2.000 19.000-1,-3.000 20.000-4,-3.000 18.000-2,-2.000 20.000-3,-3.000 8.000-1,1.000 1.000-1,-1.000-1.000-1,1.000 1.000 0,-4.000 1.000-2,-6.000 3.000-2,-6.000 3.000-2,-6.000 4.000-2,-1.000-1.000-3,7.000-3.000-4,6.000-3.000-2,7.000-2.000-3,4.000-19.000-3,3.000-30.000-1,3.000-32.000-2,4.000-30.000 0,15.000-47.000-10,28.000-58.000-17,28.000-60.000-17,29.000-59.000-18,5.000-21.000-2,-15.000 19.000 11,-15.000 19.000 12,-16.000 19.000 11,-10.000 12.000 3,-3.000 6.000-4,-3.000 7.000-5,-2.000 6.000-5</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2"/>
    </inkml:context>
    <inkml:brush xml:id="br0">
      <inkml:brushProperty name="width" value="0.0557539537549019" units="cm"/>
      <inkml:brushProperty name="height" value="0.0557539537549019" units="cm"/>
      <inkml:brushProperty name="color" value="#f2395b"/>
      <inkml:brushProperty name="ignorePressure" value="0"/>
    </inkml:brush>
  </inkml:definitions>
  <inkml:trace contextRef="#ctx0" brushRef="#br0">83650.000 3050.000 394,'26.000'23.000'35,"4.000"-3.000"-1,3.000-3.000-2,3.000-2.000-3,3.000 2.000 2,3.000 9.000 4,3.000 10.000 4,4.000 10.000 3,-3.000 5.000-1,-5.000 4.000-7,-7.000 3.000-7,-5.000 3.000-7,-9.000 3.000-10,-9.000 3.000-16,-10.000 3.000-15,-8.000 4.000-16,-12.000 1.000-6,-12.000 0.000 3,-13.000 0.000 2,-12.000 0.000 2,-10.000-5.000 1,-6.000-9.000-2,-6.000-10.000-1,-6.000-8.000-2,-2.000-9.000 4,3.000-6.000 6,3.000-6.000 9,4.000-6.000 6,5.000-6.000 6,10.000-2.000 1,10.000-3.000 3,9.000-3.000 2,13.000-2.000 7,20.000 0.000 12,18.000 0.000 13,20.000 0.000 12,11.000 0.000 5,7.000 0.000-3,6.000 0.000-1,7.000 0.000-3,0.000 3.000-4,-2.000 6.000-6,-3.000 7.000-6,-3.000 6.000-7,-7.000 6.000-5,-9.000 6.000-4,-10.000 7.000-5,-8.000 6.000-5,-11.000 9.000-2,-8.000 13.000 2,-10.000 12.000 0,-9.000 13.000 1,-10.000 9.000-2,-9.000 6.000-6,-10.000 7.000-6,-8.000 6.000-6,-8.000-1.000-1,-2.000-5.000 5,-3.000-7.000 3,-3.000-5.000 5,-1.000-9.000 5,4.000-9.000 4,3.000-10.000 6,3.000-8.000 4,7.000-11.000 4,14.000-8.000 1,11.000-10.000 2,14.000-9.000 2,16.000-21.000 1,22.000-31.000 4,22.000-31.000 4,23.000-31.000 2,14.000-20.000-2,10.000-5.000-10,10.000-7.000-10,9.000-5.000-8,9.000-9.000-8,9.000-9.000-5,10.000-10.000-3,10.000-8.000-6,5.000-4.000-1,4.000 3.000 1,3.000 3.000 2,3.000 4.000 0,-2.000 7.000 2,-6.000 13.000 3,-6.000 12.000 2,-6.000 13.000 2,-13.000 12.000 3,-19.000 13.000 3,-18.000 12.000 3,-19.000 13.000 4,-19.000 26.000 10,-19.000 41.000 18,-18.000 40.000 19,-19.000 42.000 18,-18.000 25.000 3,-15.000 14.000-12,-15.000 11.000-10,-16.000 14.000-13,-4.000-6.000-8,10.000-21.000-5,10.000-22.000-7,9.000-22.000-4,4.000-15.000-4,1.000-5.000 1,-1.000-7.000 0,1.000-5.000-1,-1.000-15.000-11,1.000-22.000-27,-1.000-22.000-26,1.000-21.000-26,4.000-23.000-5,9.000-21.000 13,10.000-22.000 14,10.000-22.000 15,4.000-10.000 7,0.000 4.000 4,0.000 3.000 2,0.000 3.000 4,0.000 7.000 5,0.000 14.000 9,0.000 11.000 9,0.000 14.000 9,3.000 18.000 10,6.000 25.000 12,7.000 25.000 11,6.000 25.000 12,1.000 17.000 4,-3.000 9.000-3,-3.000 10.000-3,-2.000 10.000-4,-5.000 5.000-3,-2.000 4.000-5,-3.000 3.000-6,-3.000 3.000-5,-4.000 1.000-5,-3.000 1.000-7,-3.000-1.000-7,-2.000 1.000-7,-6.000-4.000-4,-6.000-6.000-2,-6.000-6.000-2,-6.000-6.000-3,-4.000-9.000-5,1.000-8.000-8,-1.000-10.000-8,1.000-9.000-9,-1.000-12.000-3,1.000-11.000 3,-1.000-14.000 2,1.000-11.000 3,2.000-7.000 4,7.000 0.000 8,6.000 0.000 6,7.000 0.000 7,2.000 0.000 4,1.000 0.000 1,-1.000 0.000 1,1.000 0.000 1</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2"/>
    </inkml:context>
    <inkml:brush xml:id="br0">
      <inkml:brushProperty name="width" value="0.0579055286943913" units="cm"/>
      <inkml:brushProperty name="height" value="0.0579055286943913" units="cm"/>
      <inkml:brushProperty name="color" value="#f2395b"/>
      <inkml:brushProperty name="ignorePressure" value="0"/>
    </inkml:brush>
  </inkml:definitions>
  <inkml:trace contextRef="#ctx0" brushRef="#br0">84050.000 4600.000 379,'-24.000'-91.000'1,"4.000"19.000"1,3.000 19.000 0,3.000 19.000 2,1.000 9.000 3,1.000 0.000 7,-1.000 0.000 6,1.000 0.000 7,2.000 6.000 4,7.000 13.000 2,6.000 12.000 1,7.000 13.000 2,2.000 12.000 1,1.000 13.000-2,-1.000 12.000 0,1.000 13.000-1,-3.000 9.000-2,-2.000 6.000-1,-3.000 7.000-2,-3.000 6.000-1,-2.000 6.000-2,0.000 6.000-4,0.000 7.000-2,0.000 6.000-2,0.000 1.000-3,0.000-3.000-1,0.000-3.000-2,0.000-2.000-2,3.000-6.000-2,6.000-6.000-4,7.000-6.000-5,6.000-6.000-3,7.000-9.000-5,10.000-8.000-4,10.000-10.000-4,9.000-9.000-4,12.000-12.000-1,16.000-11.000 0,15.000-14.000 3,17.000-11.000 0,14.000-12.000-2,17.000-9.000-6,15.000-10.000-6,16.000-8.000-6,1.000-8.000-4,-12.000-2.000 1,-13.000-3.000-2,-12.000-3.000 1,-19.000 1.000 0,-25.000 6.000 2,-25.000 7.000 1,-25.000 6.000 2</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7"/>
    </inkml:context>
    <inkml:brush xml:id="br0">
      <inkml:brushProperty name="width" value="0.0403360202908516" units="cm"/>
      <inkml:brushProperty name="height" value="0.0403360202908516" units="cm"/>
      <inkml:brushProperty name="color" value="#00bff3"/>
      <inkml:brushProperty name="ignorePressure" value="0"/>
    </inkml:brush>
  </inkml:definitions>
  <inkml:trace contextRef="#ctx0" brushRef="#br0">52900.000 21450.000 545,'-25.000'-21.000'7,"0.000"10.000"12,0.000 10.000 14,0.000 9.000 13,-2.000 13.000 5,-3.000 20.000-4,-3.000 18.000-4,-2.000 20.000-3,-6.000 14.000-4,-6.000 14.000-5,-6.000 11.000-3,-6.000 14.000-4,-9.000 7.000-4,-8.000 3.000-5,-10.000 3.000-6,-9.000 4.000-4,-4.000-7.000-5,4.000-16.000-8,3.000-15.000-7,3.000-15.000-7,4.000-18.000-7,7.000-19.000-5,6.000-18.000-6,7.000-19.000-6,7.000-12.000-5,9.000-2.000-1,10.000-3.000-3,10.000-3.000-3</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2"/>
    </inkml:context>
    <inkml:brush xml:id="br0">
      <inkml:brushProperty name="width" value="0.0411910265684128" units="cm"/>
      <inkml:brushProperty name="height" value="0.0411910265684128" units="cm"/>
      <inkml:brushProperty name="color" value="#f2395b"/>
      <inkml:brushProperty name="ignorePressure" value="0"/>
    </inkml:brush>
  </inkml:definitions>
  <inkml:trace contextRef="#ctx0" brushRef="#br0">86800.000 3900.000 534,'31.000'-46.000'5,"13.000"10.000"11,12.000 10.000 11,13.000 9.000 10,4.000 7.000 10,-3.000 7.000 7,-3.000 6.000 7,-2.000 7.000 8,-6.000 8.000-5,-6.000 14.000-17,-6.000 11.000-19,-6.000 14.000-17,-9.000 7.000-12,-8.000 3.000-4,-10.000 3.000-5,-9.000 4.000-3,-12.000 1.000-11,-11.000 0.000-13,-14.000 0.000-14,-11.000 0.000-14,-4.000-8.000-1,6.000-16.000 10,7.000-15.000 11,6.000-15.000 11,3.000-9.000 5,0.000 1.000 1,0.000-1.000 1,0.000 1.000 1</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2"/>
    </inkml:context>
    <inkml:brush xml:id="br0">
      <inkml:brushProperty name="width" value="0.0447484254837036" units="cm"/>
      <inkml:brushProperty name="height" value="0.0447484254837036" units="cm"/>
      <inkml:brushProperty name="color" value="#f2395b"/>
      <inkml:brushProperty name="ignorePressure" value="0"/>
    </inkml:brush>
  </inkml:definitions>
  <inkml:trace contextRef="#ctx0" brushRef="#br0">86350.000 5050.000 491,'-199.000'67.000'36,"104.000"-16.000"16,103.000-15.000 18,103.000-15.000 17,49.000-14.000 0,-2.000-8.000-18,-3.000-10.000-17,-3.000-9.000-18,-1.000-5.000-16,4.000 0.000-15,3.000 0.000-14,3.000 0.000-15,-1.000 1.000-11,-2.000 4.000-10,-3.000 3.000-8,-3.000 3.000-9,-18.000 1.000 1,-31.000 1.000 11,-31.000-1.000 10,-31.000 1.000 12,-15.000-1.000 4,4.000 1.000-2,3.000-1.000 0,3.000 1.000-1</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3"/>
    </inkml:context>
    <inkml:brush xml:id="br0">
      <inkml:brushProperty name="width" value="0.0618572123348713" units="cm"/>
      <inkml:brushProperty name="height" value="0.0618572123348713" units="cm"/>
      <inkml:brushProperty name="color" value="#f2395b"/>
      <inkml:brushProperty name="ignorePressure" value="0"/>
    </inkml:brush>
  </inkml:definitions>
  <inkml:trace contextRef="#ctx0" brushRef="#br0">89200.000 3000.000 355,'50.000'-91.000'36,"0.000"19.000"-4,0.000 19.000-4,0.000 19.000-4,1.000 10.000-3,4.000 4.000-2,3.000 3.000-2,3.000 3.000-2,-2.000 3.000-3,-6.000 3.000-4,-6.000 3.000-4,-6.000 4.000-5,-12.000 15.000 2,-15.000 28.000 4,-15.000 28.000 6,-16.000 29.000 5,-8.000 15.000 3,0.000 3.000 2,0.000 3.000 3,0.000 4.000 1,3.000 2.000 2,6.000 4.000-1,7.000 3.000 0,6.000 3.000 0,3.000-8.000-2,0.000-19.000-1,0.000-18.000-3,0.000-19.000-2,3.000-8.000-1,6.000 3.000-2,7.000 3.000 0,6.000 4.000-1,10.000-7.000-4,17.000-16.000-6,15.000-15.000-6,16.000-15.000-6,2.000-12.000-5,-8.000-6.000-7,-10.000-6.000-5,-9.000-6.000-5,-10.000-10.000-7,-9.000-12.000-6,-10.000-13.000-8,-8.000-12.000-6,-14.000-2.000-1,-15.000 9.000 4,-15.000 10.000 3,-16.000 10.000 5,-12.000 5.000 5,-5.000 4.000 5,-7.000 3.000 6,-5.000 3.000 7,-4.000 1.000 4,0.000 1.000 4,0.000-1.000 5,0.000 1.000 3,-2.000 1.000 4,-3.000 3.000 1,-3.000 3.000 1,-2.000 4.000 1,2.000 1.000 3,9.000 0.000 3,10.000 0.000 3,10.000 0.000 3,7.000-2.000 4,6.000-3.000 6,7.000-3.000 5,6.000-2.000 5,6.000 2.000 5,6.000 9.000 2,7.000 10.000 2,6.000 10.000 2,1.000 8.000 1,-3.000 10.000-1,-3.000 10.000-2,-2.000 9.000-1,-6.000 9.000-3,-6.000 9.000-2,-6.000 10.000-4,-6.000 10.000-2,-1.000 5.000-4,7.000 4.000-2,6.000 3.000-3,7.000 3.000-3,4.000-1.000-3,3.000-2.000-1,3.000-3.000-4,4.000-3.000-1,10.000-9.000-3,19.000-11.000-2,19.000-14.000-3,19.000-11.000-1,16.000-14.000-3,17.000-11.000-6,15.000-14.000-5,16.000-11.000-5,10.000-15.000-1,7.000-16.000 1,6.000-15.000 2,7.000-15.000 1,0.000-11.000-3,-2.000-2.000-8,-3.000-3.000-9,-3.000-3.000-9,-9.000-4.000-4,-11.000-3.000 1,-14.000-3.000 1,-11.000-2.000 0,-17.000 5.000 2,-18.000 16.000 2,-19.000 15.000 4,-18.000 17.000 2</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3"/>
    </inkml:context>
    <inkml:brush xml:id="br0">
      <inkml:brushProperty name="width" value="0.0572357140481472" units="cm"/>
      <inkml:brushProperty name="height" value="0.0572357140481472" units="cm"/>
      <inkml:brushProperty name="color" value="#f2395b"/>
      <inkml:brushProperty name="ignorePressure" value="0"/>
    </inkml:brush>
  </inkml:definitions>
  <inkml:trace contextRef="#ctx0" brushRef="#br0">91100.000 3850.000 384,'-46.000'-27.000'3,"10.000"-3.000"6,10.000-3.000 5,9.000-2.000 7,13.000-3.000 3,20.000 1.000 4,18.000-1.000 4,20.000 1.000 2,13.000-3.000 0,9.000-2.000-3,10.000-3.000-4,10.000-3.000-3,7.000-2.000-2,6.000 0.000 1,7.000 0.000-1,6.000 0.000 1,-2.000 1.000-3,-9.000 4.000-6,-10.000 3.000-8,-8.000 3.000-5,-11.000 4.000-7,-8.000 7.000-7,-10.000 6.000-5,-9.000 7.000-7,-12.000-6.000-6,-11.000-15.000-7,-14.000-15.000-7,-11.000-16.000-7,-12.000-8.000 1,-9.000 0.000 10,-10.000 0.000 10,-8.000 0.000 9,-6.000 1.000 7,1.000 4.000 4,-1.000 3.000 4,1.000 3.000 4,-1.000 4.000 4,1.000 7.000 4,-1.000 6.000 5,1.000 7.000 4,1.000 5.000 5,3.000 7.000 5,3.000 6.000 4,4.000 7.000 6,1.000 15.000 6,0.000 25.000 9,0.000 25.000 8,0.000 25.000 9,3.000 25.000-2,6.000 25.000-11,7.000 25.000-11,6.000 25.000-11,1.000 21.000-8,-3.000 20.000-3,-3.000 18.000-4,-2.000 20.000-4,-3.000 11.000-7,1.000 7.000-11,-1.000 6.000-10,1.000 7.000-10,1.000 8.000-9,3.000 14.000-7,3.000 11.000-6,4.000 14.000-8,1.000-7.000-3,0.000-25.000 2,0.000-25.000 0,0.000-25.000 2,-2.000-35.000 4,-3.000-43.000 6,-3.000-44.000 6,-2.000-43.000 8</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4"/>
    </inkml:context>
    <inkml:brush xml:id="br0">
      <inkml:brushProperty name="width" value="0.0631083026528358" units="cm"/>
      <inkml:brushProperty name="height" value="0.0631083026528358" units="cm"/>
      <inkml:brushProperty name="color" value="#f2395b"/>
      <inkml:brushProperty name="ignorePressure" value="0"/>
    </inkml:brush>
  </inkml:definitions>
  <inkml:trace contextRef="#ctx0" brushRef="#br0">92550.000 3400.000 348,'-2.000'-47.000'6,"-3.000"6.000"10,-3.000 7.000 12,-2.000 6.000 11,-12.000 10.000 6,-19.000 17.000 1,-18.000 15.000 2,-19.000 16.000 0,-10.000 15.000-2,1.000 16.000-9,-1.000 15.000-8,1.000 17.000-8,-1.000 8.000-5,1.000 4.000-3,-1.000 3.000-2,1.000 3.000-2,1.000 1.000-2,3.000 1.000-2,3.000-1.000-3,4.000 1.000-1,2.000-4.000-2,4.000-6.000 0,3.000-6.000 0,3.000-6.000-1,6.000-6.000-1,9.000-2.000-3,10.000-3.000-1,10.000-3.000-2,8.000-7.000-5,10.000-9.000-6,10.000-10.000-8,9.000-8.000-6,15.000-18.000-1,22.000-25.000 5,22.000-25.000 6,23.000-25.000 4,14.000-22.000 2,10.000-19.000-2,10.000-18.000-2,9.000-19.000-2,4.000-5.000 0,1.000 9.000 3,-1.000 10.000 2,1.000 10.000 4,-4.000 7.000 3,-6.000 6.000 7,-6.000 7.000 5,-6.000 6.000 6,-4.000 6.000 5,1.000 6.000 5,-1.000 7.000 5,1.000 6.000 5,-4.000 6.000 4,-6.000 6.000 1,-6.000 7.000 3,-6.000 6.000 2,-9.000 9.000-1,-8.000 13.000-1,-10.000 12.000-2,-9.000 13.000-2,-9.000 10.000-2,-5.000 10.000-4,-7.000 10.000-3,-5.000 9.000-3,-6.000 7.000-1,-3.000 7.000 0,-3.000 6.000 0,-2.000 7.000 1,-5.000 4.000 0,-2.000 3.000-3,-3.000 3.000-2,-3.000 4.000-1,-10.000 2.000-2,-16.000 4.000-2,-15.000 3.000-1,-15.000 3.000-2,-11.000-1.000-2,-2.000-2.000-3,-3.000-3.000-2,-3.000-3.000-4,-6.000-9.000-2,-5.000-11.000-4,-7.000-14.000-2,-5.000-11.000-4,0.000-14.000-5,10.000-11.000-6,10.000-14.000-6,9.000-11.000-6,9.000-17.000-2,9.000-18.000 2,10.000-19.000 2,10.000-18.000 3,8.000-18.000 1,10.000-16.000 3,10.000-15.000 1,9.000-15.000 2,7.000-4.000 3,7.000 9.000 2,6.000 10.000 3,7.000 10.000 4,2.000 11.000 3,1.000 17.000 4,-1.000 15.000 5,1.000 16.000 5,-3.000 15.000 8,-2.000 16.000 16,-3.000 15.000 13,-3.000 17.000 15,-7.000 10.000 5,-9.000 6.000-7,-10.000 7.000-6,-8.000 6.000-5,-12.000 6.000-6,-12.000 6.000-5,-13.000 7.000-4,-12.000 6.000-5,-12.000 6.000-4,-8.000 6.000-4,-10.000 7.000-4,-9.000 6.000-3,-5.000 1.000-5,0.000-3.000-6,0.000-3.000-6,0.000-2.000-6,6.000-8.000-4,13.000-8.000-3,12.000-10.000-3,13.000-9.000-2</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4"/>
    </inkml:context>
    <inkml:brush xml:id="br0">
      <inkml:brushProperty name="width" value="0.0553348287940025" units="cm"/>
      <inkml:brushProperty name="height" value="0.0553348287940025" units="cm"/>
      <inkml:brushProperty name="color" value="#f2395b"/>
      <inkml:brushProperty name="ignorePressure" value="0"/>
    </inkml:brush>
  </inkml:definitions>
  <inkml:trace contextRef="#ctx0" brushRef="#br0">92800.000 4950.000 397,'34.000'26.000'6,"19.000"4.000"13,19.000 3.000 12,19.000 3.000 13,2.000-1.000 4,-11.000-2.000-5,-14.000-3.000-5,-11.000-3.000-5,3.000 8.000 0,23.000 23.000 3,22.000 22.000 5,22.000 22.000 3,5.000 10.000 0,-8.000 1.000-7,-10.000-1.000-5,-9.000 1.000-5,-10.000-7.000-7,-9.000-12.000-5,-10.000-13.000-6,-8.000-12.000-7,-20.000-16.000-19,-28.000-19.000-35,-28.000-18.000-36,-27.000-19.000-34</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5"/>
    </inkml:context>
    <inkml:brush xml:id="br0">
      <inkml:brushProperty name="width" value="0.0433983169496059" units="cm"/>
      <inkml:brushProperty name="height" value="0.0433983169496059" units="cm"/>
      <inkml:brushProperty name="color" value="#f2395b"/>
      <inkml:brushProperty name="ignorePressure" value="0"/>
    </inkml:brush>
  </inkml:definitions>
  <inkml:trace contextRef="#ctx0" brushRef="#br0">77600.000 9650.000 506,'-21.000'-19.000'11,"10.000"13.000"20,10.000 12.000 21,9.000 13.000 20,4.000 10.000 4,1.000 10.000-12,-1.000 10.000-13,1.000 9.000-13,-3.000 10.000-8,-2.000 14.000-6,-3.000 11.000-6,-3.000 14.000-4,-6.000 8.000-6,-5.000 7.000-4,-7.000 6.000-3,-5.000 7.000-6,-3.000-4.000-2,4.000-12.000-3,3.000-13.000-3,3.000-12.000-3,-2.000-16.000-11,-6.000-19.000-22,-6.000-18.000-20,-6.000-19.000-22,-1.000-15.000-1,7.000-8.000 19,6.000-10.000 20,7.000-9.000 18</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6"/>
    </inkml:context>
    <inkml:brush xml:id="br0">
      <inkml:brushProperty name="width" value="0.0498178005218506" units="cm"/>
      <inkml:brushProperty name="height" value="0.0498178005218506" units="cm"/>
      <inkml:brushProperty name="color" value="#f2395b"/>
      <inkml:brushProperty name="ignorePressure" value="0"/>
    </inkml:brush>
  </inkml:definitions>
  <inkml:trace contextRef="#ctx0" brushRef="#br0">78150.000 9750.000 441,'70.000'-36.000'1,"41.000"-22.000"0,40.000-22.000 1,42.000-21.000 1,8.000 1.000 8,-21.000 25.000 12,-22.000 25.000 14,-22.000 25.000 13,-19.000 20.000 2,-16.000 16.000-6,-15.000 15.000-8,-15.000 17.000-8,-18.000 13.000-5,-19.000 13.000-4,-18.000 12.000-5,-19.000 13.000-4,-19.000 9.000-3,-19.000 6.000-2,-18.000 7.000-2,-19.000 6.000-2,-10.000-2.000-2,1.000-9.000 0,-1.000-10.000-2,1.000-8.000 0,-1.000-11.000-2,1.000-8.000-2,-1.000-10.000-3,1.000-9.000-2,2.000-10.000-2,7.000-9.000 0,6.000-10.000 0,7.000-8.000-1,7.000-15.000-1,9.000-19.000-2,10.000-18.000-2,10.000-19.000-2,8.000-13.000 0,10.000-6.000 0,10.000-6.000 2,9.000-6.000 0,10.000-1.000 1,14.000 7.000 2,11.000 6.000 3,14.000 7.000 1,2.000 7.000 2,-6.000 9.000 2,-6.000 10.000 2,-6.000 10.000 2,4.000-1.000 1,16.000-9.000-1,15.000-10.000 1,17.000-8.000-1,2.000 0.000 1,-9.000 14.000 4,-10.000 11.000 3,-8.000 14.000 3,-12.000 16.000 3,-12.000 22.000 0,-13.000 22.000 0,-12.000 23.000 2,-21.000 14.000-1,-28.000 10.000-1,-28.000 10.000-2,-27.000 9.000-2,-15.000 7.000-1,0.000 7.000 1,0.000 6.000-1,0.000 7.000 1,0.000-3.000-1,0.000-8.000-1,0.000-10.000-1,0.000-9.000-2,6.000-12.000 0,13.000-11.000 0,12.000-14.000 1,13.000-11.000-1,13.000-17.000-1,17.000-18.000-3,15.000-19.000-4,16.000-18.000-4,15.000-25.000-2,16.000-27.000-3,15.000-28.000-3,17.000-28.000-2,3.000-12.000 0,-5.000 7.000-1,-7.000 6.000 1,-5.000 7.000 1,-9.000 2.000 1,-9.000 1.000 1,-10.000-1.000 1,-8.000 1.000 1,-6.000-7.000 1,1.000-12.000-1,-1.000-13.000-1,1.000-12.000-1,-3.000-2.000 2,-2.000 9.000 4,-3.000 10.000 4,-3.000 10.000 4,-2.000 10.000 4,0.000 13.000 3,0.000 12.000 4,0.000 13.000 3,0.000 12.000 3,0.000 13.000 3,0.000 12.000 3,0.000 13.000 3,0.000 23.000 5,0.000 34.000 9,0.000 35.000 8,0.000 35.000 9,0.000 21.000 0,0.000 9.000-5,0.000 10.000-7,0.000 10.000-5,-4.000 4.000-6,-5.000 0.000-3,-7.000 0.000-5,-5.000 0.000-4,-3.000 0.000-4,4.000 0.000-1,3.000 0.000-3,3.000 0.000-2,-1.000 10.000-1,-2.000 23.000 1,-3.000 22.000 2,-3.000 22.000 0,1.000-6.000-1,6.000-30.000-5,7.000-32.000-3,6.000-30.000-3,13.000-34.000-9,23.000-34.000-11,22.000-35.000-11,22.000-33.000-12,12.000-29.000-6,3.000-22.000 1,3.000-22.000 0,4.000-21.000 1,2.000-17.000 2,4.000-8.000 5,3.000-10.000 4,3.000-9.000 5,-8.000 5.000 2,-19.000 23.000 0,-18.000 22.000 1,-19.000 22.000 0</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7"/>
    </inkml:context>
    <inkml:brush xml:id="br0">
      <inkml:brushProperty name="width" value="0.0521118268370628" units="cm"/>
      <inkml:brushProperty name="height" value="0.0521118268370628" units="cm"/>
      <inkml:brushProperty name="color" value="#f2395b"/>
      <inkml:brushProperty name="ignorePressure" value="0"/>
    </inkml:brush>
  </inkml:definitions>
  <inkml:trace contextRef="#ctx0" brushRef="#br0">81150.000 8400.000 422,'-21.000'-27.000'1,"10.000"-3.000"4,10.000-3.000 2,9.000-2.000 3,10.000 0.000 6,14.000 7.000 8,11.000 6.000 8,14.000 7.000 8,7.000 5.000 2,3.000 7.000-6,3.000 6.000-3,4.000 7.000-5,1.000 5.000-4,0.000 7.000-3,0.000 6.000-3,0.000 7.000-2,-5.000 5.000-4,-9.000 7.000-5,-10.000 6.000-4,-8.000 7.000-6,-12.000 4.000-4,-12.000 3.000-6,-13.000 3.000-5,-12.000 4.000-6,-13.000 1.000-3,-12.000 0.000 0,-13.000 0.000-1,-12.000 0.000 0,-12.000-2.000 1,-8.000-3.000 3,-10.000-3.000 1,-9.000-2.000 3,-5.000-5.000 1,0.000-2.000 3,0.000-3.000 2,0.000-3.000 2,3.000-6.000 5,6.000-5.000 5,7.000-7.000 7,6.000-5.000 6,9.000-6.000 2,13.000-3.000 1,12.000-3.000-2,13.000-2.000 1,9.000-1.000 2,6.000 3.000 6,7.000 3.000 7,6.000 4.000 6,4.000 5.000 1,4.000 10.000-5,3.000 10.000-4,3.000 9.000-6,-2.000 7.000-2,-6.000 7.000-3,-6.000 6.000-2,-6.000 7.000-2,-7.000 5.000-1,-6.000 7.000-1,-6.000 6.000 2,-6.000 7.000-1,-1.000-3.000 0,7.000-8.000 0,6.000-10.000 1,7.000-9.000-1,8.000-16.000-6,14.000-22.000-14,11.000-22.000-14,14.000-21.000-13,10.000-23.000-8,9.000-21.000 1,10.000-22.000 0,10.000-22.000 0,4.000-10.000 2,0.000 4.000 5,0.000 3.000 5,0.000 3.000 4,-5.000 9.000 5,-9.000 16.000 5,-10.000 15.000 5,-8.000 17.000 6,-11.000 17.000 10,-8.000 23.000 14,-10.000 22.000 14,-9.000 22.000 14,-7.000 10.000 4,-3.000 1.000-5,-3.000-1.000-7,-2.000 1.000-7,5.000-15.000-9,16.000-28.000-15,15.000-28.000-15,17.000-27.000-15,8.000-25.000-6,4.000-18.000 0,3.000-19.000 0,3.000-18.000 1,4.000-12.000 1,7.000-3.000-1,6.000-3.000 1,7.000-2.000 1,7.000-3.000 3,9.000 1.000 6,10.000-1.000 8,10.000 1.000 6,-3.000 10.000 4,-11.000 22.000 2,-14.000 22.000 1,-11.000 23.000 2,-22.000 28.000 8,-27.000 39.000 16,-28.000 36.000 15,-28.000 39.000 16,-18.000 18.000 3,-6.000 0.000-11,-6.000 0.000-11,-6.000 0.000-9,-1.000-5.000-9,7.000-9.000-6,6.000-10.000-5,7.000-8.000-5,13.000-12.000-7,22.000-12.000-7,22.000-13.000-7,23.000-12.000-8,14.000-13.000-4,10.000-12.000-3,10.000-13.000-1,9.000-12.000-2,2.000-7.000 0,-2.000 1.000 4,-3.000-1.000 4,-3.000 1.000 3,-15.000 10.000 4,-24.000 22.000 5,-26.000 22.000 4,-24.000 23.000 6,-18.000 10.000 3,-9.000 0.000 4,-10.000 0.000 2,-8.000 0.000 4,-6.000-2.000 1,1.000-3.000-1,-1.000-3.000 0,1.000-2.000-1,-3.000-1.000-1,-2.000 3.000-1,-3.000 3.000-1,-3.000 4.000-1,-2.000-1.000-1,0.000-3.000-1,0.000-3.000-2,0.000-2.000 0,1.000-3.000-2,4.000 1.000-1,3.000-1.000-1,3.000 1.000-1,4.000-1.000 0,7.000 1.000 3,6.000-1.000 2,7.000 1.000 3,5.000-1.000 2,7.000 1.000 2,6.000-1.000 1,7.000 1.000 2,10.000-3.000 3,16.000-2.000 7,15.000-3.000 7,17.000-3.000 5,13.000-7.000 0,13.000-9.000-7,12.000-10.000-7,13.000-8.000-8,7.000-9.000-3,4.000-6.000 0,3.000-6.000-1,3.000-6.000 1,3.000-4.000-6,3.000 1.000-10,3.000-1.000-9,4.000 1.000-11,-7.000 1.000-6,-16.000 3.000-2,-15.000 3.000-2,-15.000 4.000-3,-15.000 1.000 0,-12.000 0.000 2,-13.000 0.000 0,-12.000 0.000 2,-12.000 0.000 3,-8.000 0.000 2,-10.000 0.000 3,-9.000 0.000 3,-9.000-5.000 4,-5.000-9.000 4,-7.000-10.000 3,-5.000-8.000 4,-4.000-8.000 3,0.000-2.000 1,0.000-3.000 2,0.000-3.000 2,1.000 1.000 1,4.000 6.000 0,3.000 7.000 0,3.000 6.000 0,4.000 7.000 5,7.000 10.000 6,6.000 10.000 9,7.000 9.000 6,0.000 7.000 10,-2.000 7.000 11,-3.000 6.000 10,-3.000 7.000 12,1.000 11.000 2,6.000 20.000-8,7.000 18.000-8,6.000 20.000-6,3.000 17.000-7,0.000 20.000-5,0.000 18.000-5,0.000 20.000-5,1.000 28.000-5,4.000 42.000-6,3.000 40.000-6,3.000 41.000-6,-1.000 24.000-7,-2.000 10.000-10,-3.000 10.000-9,-3.000 9.000-9,-2.000 4.000-7,0.000 1.000-1,0.000-1.000-2,0.000 1.000-2,0.000-38.000-4,0.000-75.000-7,0.000-75.000-6,0.000-75.000-6</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8"/>
    </inkml:context>
    <inkml:brush xml:id="br0">
      <inkml:brushProperty name="width" value="0.0606391951441765" units="cm"/>
      <inkml:brushProperty name="height" value="0.0606391951441765" units="cm"/>
      <inkml:brushProperty name="color" value="#f2395b"/>
      <inkml:brushProperty name="ignorePressure" value="0"/>
    </inkml:brush>
  </inkml:definitions>
  <inkml:trace contextRef="#ctx0" brushRef="#br0">84550.000 9300.000 362,'6.000'-118.000'7,"13.000"17.000"13,12.000 15.000 14,13.000 16.000 14,4.000 15.000 1,-3.000 16.000-8,-3.000 15.000-9,-2.000 17.000-9,-3.000 10.000-5,1.000 6.000-2,-1.000 7.000 0,1.000 6.000-2,-4.000 13.000-6,-6.000 23.000-8,-6.000 22.000-9,-6.000 22.000-10,-15.000 13.000-5,-21.000 7.000-1,-22.000 6.000-2,-22.000 7.000-1,-8.000-6.000-2,6.000-15.000-2,7.000-15.000-3,6.000-16.000-3,3.000-10.000 2,0.000-3.000 7,0.000-3.000 5,0.000-2.000 8,3.000-6.000 3,6.000-6.000 4,7.000-6.000 2,6.000-6.000 3,6.000-4.000 3,6.000 1.000 4,7.000-1.000 3,6.000 1.000 4,6.000-1.000 5,6.000 1.000 3,7.000-1.000 4,6.000 1.000 4,3.000 2.000 2,0.000 7.000 1,0.000 6.000 1,0.000 7.000 0,-4.000 5.000-2,-5.000 7.000-4,-7.000 6.000-3,-5.000 7.000-5,-4.000-1.000 0,0.000-6.000 3,0.000-6.000 3,0.000-6.000 4,4.000-23.000 0,10.000-36.000 1,10.000-39.000-1,9.000-36.000 0,10.000-31.000-7,14.000-21.000-14,11.000-22.000-13,14.000-22.000-14,10.000-8.000-7,9.000 6.000-4,10.000 7.000-2,10.000 6.000-2,2.000 12.000 1,-3.000 19.000 7,-3.000 19.000 7,-2.000 19.000 6,-6.000 10.000 6,-6.000 4.000 4,-6.000 3.000 4,-6.000 3.000 4,-9.000 6.000 3,-8.000 9.000 0,-10.000 10.000 1,-9.000 10.000 1,-9.000 5.000 3,-5.000 4.000 9,-7.000 3.000 8,-5.000 3.000 9,-6.000 10.000 3,-3.000 20.000 2,-3.000 18.000 1,-2.000 20.000 0,-6.000 10.000-2,-6.000 3.000-5,-6.000 3.000-6,-6.000 4.000-6,-6.000-1.000-5,-2.000-3.000-1,-3.000-3.000-4,-3.000-2.000-2,-2.000-3.000-3,0.000 1.000-3,0.000-1.000-1,0.000 1.000-3,-4.000-4.000-8,-5.000-6.000-10,-7.000-6.000-12,-5.000-6.000-11,-3.000-23.000-11,4.000-36.000-10,3.000-39.000-9,3.000-36.000-10,6.000-20.000 2,9.000 1.000 13,10.000-1.000 13,10.000 1.000 13,4.000 5.000 11,0.000 14.000 5,0.000 11.000 7,0.000 14.000 7,0.000 10.000 6,0.000 9.000 8,0.000 10.000 8,0.000 10.000 7,0.000 11.000 6,0.000 17.000 4,0.000 15.000 5,0.000 16.000 5,1.000 12.000-1,4.000 9.000-4,3.000 10.000-5,3.000 10.000-3,-2.000 5.000-4,-6.000 4.000 0,-6.000 3.000-2,-6.000 3.000 0,-4.000-2.000-3,1.000-6.000-6,-1.000-6.000-6,1.000-6.000-5,-3.000-6.000-6,-2.000-2.000-7,-3.000-3.000-8,-3.000-3.000-6,-4.000-7.000-6,-3.000-9.000-7,-3.000-10.000-5,-2.000-8.000-7</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18"/>
    </inkml:context>
    <inkml:brush xml:id="br0">
      <inkml:brushProperty name="width" value="0.0447779893875122" units="cm"/>
      <inkml:brushProperty name="height" value="0.0447779893875122" units="cm"/>
      <inkml:brushProperty name="color" value="#00bff3"/>
      <inkml:brushProperty name="ignorePressure" value="0"/>
    </inkml:brush>
  </inkml:definitions>
  <inkml:trace contextRef="#ctx0" brushRef="#br0">70100.000 2350.000 491,'50.000'-22.000'58,"0.000"6.000"-7,0.000 7.000-7,0.000 6.000-9,1.000 1.000-5,4.000-3.000-1,3.000-3.000-3,3.000-2.000-3,1.000 0.000-1,1.000 7.000-3,-1.000 6.000-3,1.000 7.000-1,-6.000 4.000-3,-8.000 3.000-2,-10.000 3.000-2,-9.000 4.000-2,-7.000 5.000-3,-3.000 10.000-3,-3.000 10.000-3,-2.000 9.000-2,-9.000 7.000-2,-12.000 7.000-1,-13.000 6.000 1,-12.000 7.000-2,-13.000 2.000 0,-12.000 1.000 0,-13.000-1.000-2,-12.000 1.000-1,-7.000-3.000-1,1.000-2.000 2,-1.000-3.000-1,1.000-3.000 1,-1.000-4.000 2,1.000-3.000 2,-1.000-3.000 1,1.000-2.000 4,2.000-6.000 0,7.000-6.000 2,6.000-6.000 0,7.000-6.000 1,7.000-7.000 3,9.000-6.000 5,10.000-6.000 4,10.000-6.000 5,13.000-6.000 5,19.000-2.000 3,19.000-3.000 3,19.000-3.000 4,18.000-6.000-1,19.000-5.000-6,19.000-7.000-7,19.000-5.000-6,18.000-8.000-6,19.000-5.000-5,19.000-7.000-7,19.000-5.000-5,-7.000 0.000-5,-31.000 10.000-3,-31.000 10.000-4,-31.000 9.000-2,-13.000 4.000-4,6.000 1.000-2,7.000-1.000-4,6.000 1.000-2,-4.000 1.000-3,-11.000 3.000-2,-14.000 3.000-2,-11.000 4.000-2</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8"/>
    </inkml:context>
    <inkml:brush xml:id="br0">
      <inkml:brushProperty name="width" value="0.0339682847261429" units="cm"/>
      <inkml:brushProperty name="height" value="0.0339682847261429" units="cm"/>
      <inkml:brushProperty name="color" value="#00bff3"/>
      <inkml:brushProperty name="ignorePressure" value="0"/>
    </inkml:brush>
  </inkml:definitions>
  <inkml:trace contextRef="#ctx0" brushRef="#br0">51950.000 19600.000 647,'29.000'-54.000'5,"10.000"-5.000"8,10.000-7.000 9,9.000-5.000 9,2.000 6.000 5,-2.000 23.000 0,-3.000 22.000 0,-3.000 22.000 1,-1.000 21.000-3,4.000 22.000-5,3.000 22.000-6,3.000 23.000-5,-4.000 8.000-5,-8.000-3.000-3,-10.000-3.000-4,-9.000-2.000-2,-5.000-8.000-16,0.000-8.000-25,0.000-10.000-27,0.000-9.000-25</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8"/>
    </inkml:context>
    <inkml:brush xml:id="br0">
      <inkml:brushProperty name="width" value="0.0590951479971409" units="cm"/>
      <inkml:brushProperty name="height" value="0.0590951479971409" units="cm"/>
      <inkml:brushProperty name="color" value="#f2395b"/>
      <inkml:brushProperty name="ignorePressure" value="0"/>
    </inkml:brush>
  </inkml:definitions>
  <inkml:trace contextRef="#ctx0" brushRef="#br0">85350.000 9750.000 372,'-22.000'-49.000'0,"6.000"4.000"2,7.000 3.000 0,6.000 3.000 2,3.000 3.000 3,0.000 3.000 8,0.000 3.000 7,0.000 4.000 8,3.000 4.000 4,6.000 6.000 2,7.000 7.000 2,6.000 6.000 2,1.000 10.000 0,-3.000 17.000-1,-3.000 15.000-1,-2.000 16.000-1,-5.000 13.000-2,-2.000 14.000-4,-3.000 11.000-2,-3.000 14.000-2,-6.000 8.000-4,-5.000 7.000-2,-7.000 6.000-4,-5.000 7.000-2,-1.000 4.000-3,6.000 3.000-2,7.000 3.000-2,6.000 4.000-2,4.000-1.000-2,4.000-3.000-1,3.000-3.000-1,3.000-2.000-1,9.000-12.000-4,16.000-19.000-5,15.000-18.000-5,17.000-19.000-5,8.000-16.000-6,4.000-12.000-8,3.000-13.000-6,3.000-12.000-7,4.000-13.000-3,7.000-12.000 1,6.000-13.000 1,7.000-12.000 0,-4.000-7.000 2,-12.000 1.000 2,-13.000-1.000 2,-12.000 1.000 1,-10.000 1.000 4,-6.000 3.000 3,-6.000 3.000 4,-6.000 4.000 4</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8"/>
    </inkml:context>
    <inkml:brush xml:id="br0">
      <inkml:brushProperty name="width" value="0.0428282506763935" units="cm"/>
      <inkml:brushProperty name="height" value="0.0428282506763935" units="cm"/>
      <inkml:brushProperty name="color" value="#f2395b"/>
      <inkml:brushProperty name="ignorePressure" value="0"/>
    </inkml:brush>
  </inkml:definitions>
  <inkml:trace contextRef="#ctx0" brushRef="#br0">87750.000 9600.000 513,'26.000'-24.000'0,"4.000"4.000"0,3.000 3.000 0,3.000 3.000 0,4.000 3.000 9,7.000 3.000 17,6.000 3.000 18,7.000 4.000 18,4.000 1.000 7,3.000 0.000-3,3.000 0.000-4,4.000 0.000-3,-3.000 4.000-10,-5.000 10.000-20,-7.000 10.000-17,-5.000 9.000-20,-9.000 7.000-11,-9.000 7.000-5,-10.000 6.000-4,-8.000 7.000-5,-12.000 2.000-5,-12.000 1.000-7,-13.000-1.000-6,-12.000 1.000-6,-10.000-3.000 0,-6.000-2.000 7,-6.000-3.000 7,-6.000-3.000 6,-1.000-7.000 6,7.000-9.000 6,6.000-10.000 6,7.000-8.000 5</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8"/>
    </inkml:context>
    <inkml:brush xml:id="br0">
      <inkml:brushProperty name="width" value="0.0415648482739925" units="cm"/>
      <inkml:brushProperty name="height" value="0.0415648482739925" units="cm"/>
      <inkml:brushProperty name="color" value="#f2395b"/>
      <inkml:brushProperty name="ignorePressure" value="0"/>
    </inkml:brush>
  </inkml:definitions>
  <inkml:trace contextRef="#ctx0" brushRef="#br0">87500.000 10650.000 529,'-146.000'90.000'54,"60.000"-18.000"6,60.000-19.000 7,59.000-18.000 5,37.000-14.000-2,16.000-5.000-15,15.000-7.000-13,17.000-5.000-13,7.000-4.000-12,0.000 0.000-12,0.000 0.000-12,0.000 0.000-12,-8.000-2.000-5,-16.000-3.000 1,-15.000-3.000 0,-15.000-2.000 1,-12.000-3.000-9,-6.000 1.000-15,-6.000-1.000-17,-6.000 1.000-16</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09"/>
    </inkml:context>
    <inkml:brush xml:id="br0">
      <inkml:brushProperty name="width" value="0.0590271577239037" units="cm"/>
      <inkml:brushProperty name="height" value="0.0590271577239037" units="cm"/>
      <inkml:brushProperty name="color" value="#f2395b"/>
      <inkml:brushProperty name="ignorePressure" value="0"/>
    </inkml:brush>
  </inkml:definitions>
  <inkml:trace contextRef="#ctx0" brushRef="#br0">90550.000 8900.000 372,'71.000'-113.000'4,"-5.000"26.000"8,-7.000 24.000 8,-5.000 26.000 7,0.000 10.000 6,10.000-3.000 1,10.000-3.000 1,9.000-2.000 1,1.000 2.000-1,-6.000 9.000-5,-6.000 10.000-6,-6.000 10.000-4,-9.000 7.000-4,-8.000 6.000-3,-10.000 7.000-2,-9.000 6.000-2,-7.000 7.000-2,-3.000 10.000-1,-3.000 10.000-1,-2.000 9.000-1,-9.000 6.000 0,-12.000 3.000-2,-13.000 3.000 0,-12.000 4.000-2,-7.000 1.000 1,1.000 0.000 1,-1.000 0.000 0,1.000 0.000 2,2.000-2.000-1,7.000-3.000 1,6.000-3.000 0,7.000-2.000 0,4.000-3.000 0,3.000 1.000 0,3.000-1.000 1,4.000 1.000-1,2.000-3.000 0,4.000-2.000-5,3.000-3.000-3,3.000-3.000-4,4.000-4.000-4,7.000-3.000-8,6.000-3.000-7,7.000-2.000-7,-9.000-1.000 0,-21.000 3.000 8,-22.000 3.000 7,-22.000 4.000 7,-11.000-6.000 5,0.000-11.000 5,0.000-14.000 3,0.000-11.000 5,0.000-7.000 0,0.000 0.000-1,0.000 0.000-3,0.000 0.000-1,1.000-4.000-3,4.000-5.000-1,3.000-7.000-2,3.000-5.000-2,4.000-11.000 0,7.000-11.000-1,6.000-14.000 1,7.000-11.000 0,4.000-7.000-3,3.000 0.000-6,3.000 0.000-5,4.000 0.000-5,2.000 0.000-1,4.000 0.000 5,3.000 0.000 5,3.000 0.000 4,-1.000 1.000 4,-2.000 4.000 4,-3.000 3.000 3,-3.000 3.000 5,-2.000 6.000 2,0.000 9.000 2,0.000 10.000 1,0.000 10.000 2,0.000 13.000 11,0.000 19.000 19,0.000 19.000 20,0.000 19.000 20,-2.000 19.000 3,-3.000 23.000-14,-3.000 22.000-14,-2.000 22.000-15,-5.000 15.000-8,-2.000 9.000-5,-3.000 10.000-5,-3.000 10.000-4,-6.000 16.000-7,-5.000 26.000-10,-7.000 24.000-8,-5.000 26.000-11,-4.000 5.000-3,0.000-11.000 0,0.000-14.000 1,0.000-11.000 2,4.000-29.000-13,10.000-44.000-23,10.000-43.000-25,9.000-44.000-24</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0"/>
    </inkml:context>
    <inkml:brush xml:id="br0">
      <inkml:brushProperty name="width" value="0.0493570491671562" units="cm"/>
      <inkml:brushProperty name="height" value="0.0493570491671562" units="cm"/>
      <inkml:brushProperty name="color" value="#f2395b"/>
      <inkml:brushProperty name="ignorePressure" value="0"/>
    </inkml:brush>
  </inkml:definitions>
  <inkml:trace contextRef="#ctx0" brushRef="#br0">92450.000 8550.000 445,'3.000'-44.000'41,"6.000"13.000"2,7.000 12.000 2,6.000 13.000 2,3.000 13.000 0,0.000 17.000-3,0.000 15.000-1,0.000 16.000-3,-5.000 20.000-3,-9.000 25.000-5,-10.000 25.000-4,-8.000 25.000-5,-15.000 10.000-3,-19.000-2.000-2,-18.000-3.000-2,-19.000-3.000-1,-10.000-6.000-5,1.000-5.000-5,-1.000-7.000-5,1.000-5.000-5,-1.000-9.000-6,1.000-9.000-7,-1.000-10.000-5,1.000-8.000-6,5.000-14.000-6,14.000-15.000-3,11.000-15.000-4,14.000-16.000-5,10.000-19.000 0,9.000-22.000 1,10.000-22.000 2,10.000-21.000 2,5.000-12.000 5,4.000 1.000 6,3.000-1.000 6,3.000 1.000 7,3.000 1.000 3,3.000 3.000-1,3.000 3.000-1,4.000 4.000-2</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0"/>
    </inkml:context>
    <inkml:brush xml:id="br0">
      <inkml:brushProperty name="width" value="0.064600445330143" units="cm"/>
      <inkml:brushProperty name="height" value="0.064600445330143" units="cm"/>
      <inkml:brushProperty name="color" value="#f2395b"/>
      <inkml:brushProperty name="ignorePressure" value="0"/>
    </inkml:brush>
  </inkml:definitions>
  <inkml:trace contextRef="#ctx0" brushRef="#br0">92300.000 8650.000 340,'160.000'-157.000'0,"-27.000"39.000"2,-28.000 36.000 4,-28.000 39.000 2,-17.000 19.000 2,-2.000 4.000 1,-3.000 3.000 0,-3.000 3.000 2,-4.000 3.000 1,-3.000 3.000-1,-3.000 3.000 0,-2.000 4.000 0,-5.000 4.000 0,-2.000 6.000 1,-3.000 7.000-1,-3.000 6.000 1,-4.000 4.000 0,-3.000 4.000 1,-3.000 3.000 1,-2.000 3.000 1,-5.000 3.000 1,-2.000 3.000 1,-3.000 3.000-1,-3.000 4.000 1,-4.000 11.000 1,-3.000 23.000 0,-3.000 22.000 1,-2.000 22.000 1,-3.000 10.000 0,1.000 1.000 0,-1.000-1.000-2,1.000 1.000 0,-1.000 2.000-1,1.000 7.000 0,-1.000 6.000 1,1.000 7.000-1,-1.000 0.000 0,1.000-2.000-3,-1.000-3.000-2,1.000-3.000-2,1.000-6.000-2,3.000-5.000 0,3.000-7.000 0,4.000-5.000 0,1.000-11.000-3,0.000-11.000-4,0.000-14.000-3,0.000-11.000-3,-5.000-12.000-9,-9.000-9.000-14,-10.000-10.000-14,-8.000-8.000-13,-6.000-17.000-2,1.000-21.000 7,-1.000-22.000 8,1.000-22.000 9,-6.000-27.000 4,-8.000-31.000 0,-10.000-31.000 2,-9.000-31.000 1,1.000-15.000 0,13.000 4.000 3,12.000 3.000 0,13.000 3.000 2,10.000 3.000 3,10.000 3.000 4,10.000 3.000 3,9.000 4.000 4,10.000 8.000 3,14.000 17.000 1,11.000 15.000 0,14.000 16.000 2,3.000 13.000 0,-2.000 14.000 3,-3.000 11.000 2,-3.000 14.000 2,-7.000 19.000 3,-9.000 29.000 5,-10.000 28.000 4,-8.000 28.000 5,-17.000 18.000 0,-21.000 10.000-3,-22.000 10.000-5,-22.000 9.000-3,-8.000 1.000-3,6.000-6.000-1,7.000-6.000-1,6.000-6.000-2,3.000-4.000 1,0.000 1.000 0,0.000-1.000 2,0.000 1.000 2,20.000-15.000-3,41.000-28.000-4,40.000-28.000-5,42.000-27.000-5,16.000-20.000-7,-6.000-9.000-7,-6.000-10.000-7,-6.000-8.000-9,-9.000-1.000-2,-8.000 9.000 1,-10.000 10.000 2,-9.000 10.000 3</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1"/>
    </inkml:context>
    <inkml:brush xml:id="br0">
      <inkml:brushProperty name="width" value="0.0569150894880295" units="cm"/>
      <inkml:brushProperty name="height" value="0.0569150894880295" units="cm"/>
      <inkml:brushProperty name="color" value="#f2395b"/>
      <inkml:brushProperty name="ignorePressure" value="0"/>
    </inkml:brush>
  </inkml:definitions>
  <inkml:trace contextRef="#ctx0" brushRef="#br0">93950.000 9500.000 386,'-24.000'-24.000'3,"4.000"4.000"7,3.000 3.000 6,3.000 3.000 7,10.000 1.000 6,20.000 1.000 8,18.000-1.000 6,20.000 1.000 8,16.000-1.000-1,16.000 1.000-9,15.000-1.000-10,17.000 1.000-10,5.000-4.000-8,-3.000-6.000-8,-3.000-6.000-7,-2.000-6.000-7,-6.000-2.000-4,-6.000 3.000 0,-6.000 3.000 1,-6.000 4.000 1,-12.000-1.000-7,-15.000-3.000-13,-15.000-3.000-14,-16.000-2.000-13,-18.000-3.000-2,-18.000 1.000 11,-19.000-1.000 9,-18.000 1.000 10,-9.000-6.000 7,4.000-8.000 6,3.000-10.000 4,3.000-9.000 5,4.000-4.000 4,7.000 4.000 1,6.000 3.000 1,7.000 3.000 1,4.000 6.000 7,3.000 9.000 11,3.000 10.000 13,4.000 10.000 11,-3.000 8.000 9,-5.000 10.000 6,-7.000 10.000 7,-5.000 9.000 5,-3.000 13.000-2,4.000 20.000-9,3.000 18.000-9,3.000 20.000-9,-1.000 22.000-7,-2.000 29.000-2,-3.000 28.000-4,-3.000 28.000-2,-4.000 18.000-5,-3.000 10.000-4,-3.000 10.000-5,-2.000 9.000-6,-6.000 12.000-3,-6.000 16.000-2,-6.000 15.000-2,-6.000 17.000-3,-1.000 0.000-6,7.000-11.000-13,6.000-14.000-11,7.000-11.000-12,7.000-32.000-6,9.000-50.000 0,10.000-50.000 0,10.000-50.000-1,4.000-29.000 1,0.000-5.000 2,0.000-7.000 0,0.000-5.000 1</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1"/>
    </inkml:context>
    <inkml:brush xml:id="br0">
      <inkml:brushProperty name="width" value="0.0619897469878197" units="cm"/>
      <inkml:brushProperty name="height" value="0.0619897469878197" units="cm"/>
      <inkml:brushProperty name="color" value="#f2395b"/>
      <inkml:brushProperty name="ignorePressure" value="0"/>
    </inkml:brush>
  </inkml:definitions>
  <inkml:trace contextRef="#ctx0" brushRef="#br0">95200.000 9400.000 354,'-4.000'-66.000'3,"-5.000"19.000"7,-7.000 19.000 5,-5.000 19.000 7,-9.000 18.000 1,-9.000 19.000 0,-10.000 19.000-3,-8.000 19.000-1,-11.000 15.000 1,-8.000 13.000 5,-10.000 12.000 4,-9.000 13.000 5,-5.000 6.000 1,0.000 0.000-3,0.000 0.000-1,0.000 0.000-2,4.000 0.000-4,10.000 0.000-3,10.000 0.000-4,9.000 0.000-3,9.000-10.000-3,9.000-18.000-2,10.000-19.000-2,10.000-18.000-1,22.000-32.000-11,39.000-44.000-18,36.000-43.000-19,39.000-44.000-19,18.000-24.000-3,0.000-3.000 11,0.000-3.000 12,0.000-2.000 12,0.000 2.000 5,0.000 9.000-1,0.000 10.000 0,0.000 10.000-1,-2.000 7.000 3,-3.000 6.000 7,-3.000 7.000 6,-2.000 6.000 7,-3.000 6.000 7,1.000 6.000 7,-1.000 7.000 7,1.000 6.000 8,-6.000 7.000 4,-8.000 10.000-1,-10.000 10.000 1,-9.000 9.000 1,-5.000 10.000-1,0.000 14.000 1,0.000 11.000 0,0.000 14.000 1,-7.000 10.000 0,-11.000 9.000-2,-14.000 10.000-2,-11.000 10.000-1,-11.000 5.000-2,-5.000 4.000-3,-7.000 3.000-1,-5.000 3.000-2,-14.000 6.000-3,-18.000 9.000-1,-19.000 10.000-3,-18.000 10.000-1,-17.000 4.000-2,-11.000 0.000-3,-14.000 0.000-1,-11.000 0.000-2,-3.000-4.000-4,10.000-5.000-5,10.000-7.000-6,9.000-5.000-6,9.000-14.000-3,9.000-18.000-1,10.000-19.000 0,10.000-18.000-2,7.000-18.000-1,6.000-16.000-1,7.000-15.000-3,6.000-15.000-1,6.000-18.000-2,6.000-19.000-3,7.000-18.000-3,6.000-19.000-2,9.000-16.000 0,13.000-12.000 1,12.000-13.000 3,13.000-12.000 1,7.000 1.000 4,4.000 16.000 5,3.000 15.000 5,3.000 17.000 4,-1.000 13.000 4,-2.000 13.000 3,-3.000 12.000 3,-3.000 13.000 3,-6.000 12.000 3,-5.000 13.000 6,-7.000 12.000 5,-5.000 13.000 5,-8.000 9.000 6,-5.000 6.000 6,-7.000 7.000 7,-5.000 6.000 6,-12.000 9.000 3,-16.000 13.000-2,-15.000 12.000-3,-15.000 13.000-2,-12.000 7.000-3,-6.000 4.000-5,-6.000 3.000-3,-6.000 3.000-4,-9.000 3.000-3,-8.000 3.000-3,-10.000 3.000-3,-9.000 4.000-2,-5.000 2.000-4,0.000 4.000-6,0.000 3.000-7,0.000 3.000-7,4.000-7.000-5,10.000-15.000-6,10.000-15.000-6,9.000-16.000-5,12.000-18.000-8,16.000-18.000-11,15.000-19.000-10,17.000-18.000-10</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1"/>
    </inkml:context>
    <inkml:brush xml:id="br0">
      <inkml:brushProperty name="width" value="0.0546212717890739" units="cm"/>
      <inkml:brushProperty name="height" value="0.0546212717890739" units="cm"/>
      <inkml:brushProperty name="color" value="#f2395b"/>
      <inkml:brushProperty name="ignorePressure" value="0"/>
    </inkml:brush>
  </inkml:definitions>
  <inkml:trace contextRef="#ctx0" brushRef="#br0">95200.000 10600.000 402,'112.000'90.000'23,"-24.000"-18.000"6,-26.000-19.000 5,-24.000-18.000 7,-4.000-6.000 2,19.000 10.000-1,19.000 10.000-1,19.000 9.000-1,10.000 9.000 0,4.000 9.000-2,3.000 10.000 0,3.000 10.000-2,3.000 2.000-2,3.000-3.000-4,3.000-3.000-4,4.000-2.000-4,-6.000-6.000-4,-11.000-6.000-5,-14.000-6.000-6,-11.000-6.000-4,-11.000-7.000-5,-5.000-6.000-3,-7.000-6.000-4,-5.000-6.000-3</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8:12"/>
    </inkml:context>
    <inkml:brush xml:id="br0">
      <inkml:brushProperty name="width" value="0.0421297997236252" units="cm"/>
      <inkml:brushProperty name="height" value="0.0421297997236252" units="cm"/>
      <inkml:brushProperty name="color" value="#f2395b"/>
      <inkml:brushProperty name="ignorePressure" value="0"/>
    </inkml:brush>
  </inkml:definitions>
  <inkml:trace contextRef="#ctx0" brushRef="#br0">99250.000 11500.000 522,'46.000'-69.000'11,"-5.000"13.000"25,-7.000 12.000 22,-5.000 13.000 24,-14.000 10.000 6,-18.000 10.000-10,-19.000 10.000-10,-18.000 9.000-12</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8"/>
    </inkml:context>
    <inkml:brush xml:id="br0">
      <inkml:brushProperty name="width" value="0.0487980060279369" units="cm"/>
      <inkml:brushProperty name="height" value="0.0487980060279369" units="cm"/>
      <inkml:brushProperty name="color" value="#00bff3"/>
      <inkml:brushProperty name="ignorePressure" value="0"/>
    </inkml:brush>
  </inkml:definitions>
  <inkml:trace contextRef="#ctx0" brushRef="#br0">53650.000 21350.000 450,'-33.000'-2.000'7,"34.000"-3.000"14,35.000-3.000 14,35.000-2.000 13,22.000-3.000 2,14.000 1.000-11,11.000-1.000-12,14.000 1.000-10,0.000-3.000-9,-8.000-2.000-6,-10.000-3.000-5,-9.000-3.000-7,-12.000 1.000-3,-11.000 6.000-2,-14.000 7.000-1,-11.000 6.000-3,-11.000 1.000-2,-5.000-3.000-4,-7.000-3.000-3,-5.000-2.000-3,-12.000-3.000-1,-16.000 1.000 5,-15.000-1.000 2,-15.000 1.000 4,-11.000-4.000 4,-2.000-6.000 4,-3.000-6.000 4,-3.000-6.000 3,-4.000-4.000 2,-3.000 1.000 0,-3.000-1.000-1,-2.000 1.000 1,2.000 2.000 2,9.000 7.000 7,10.000 6.000 7,10.000 7.000 7,2.000 2.000 5,-3.000 1.000 5,-3.000-1.000 4,-2.000 1.000 5,0.000 4.000 2,7.000 9.000 2,6.000 10.000 0,7.000 10.000 2,4.000 7.000-2,3.000 6.000-4,3.000 7.000-3,4.000 6.000-5,1.000 10.000-2,0.000 17.000-3,0.000 15.000-3,0.000 16.000-1,0.000 10.000-3,0.000 7.000-3,0.000 6.000-2,0.000 7.000-2,0.000 4.000-2,0.000 3.000-3,0.000 3.000-3,0.000 4.000-1,0.000-4.000-5,0.000-9.000-5,0.000-10.000-6,0.000-8.000-5,-2.000-15.000-3,-3.000-19.000-1,-3.000-18.000 1,-2.000-19.000-1,-6.000-13.000-1,-6.000-6.000-2,-6.000-6.000 0,-6.000-6.000-2,-6.000-12.000 1,-2.000-15.000 1,-3.000-15.000 1,-3.000-16.000 2,-4.000-13.000 3,-3.000-9.000 5,-3.000-10.000 5,-2.000-8.000 5,2.000-1.000 4,9.000 9.000 4,10.000 10.000 3,10.000 10.000 3,13.000 4.000 7,19.000 0.000 10,19.000 0.000 11,19.000 0.000 9,13.000 1.000 2,10.000 4.000-8,10.000 3.000-8,9.000 3.000-7,7.000-1.000-10,7.000-2.000-11,6.000-3.000-12,7.000-3.000-11,0.000-6.000-11,-2.000-5.000-8,-3.000-7.000-10,-3.000-5.000-9,-12.000 3.000 1,-18.000 17.000 10,-19.000 15.000 11,-18.000 16.000 10,-10.000 5.000 4,0.000-2.000-4,0.000-3.000-4,0.000-3.000-4</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59"/>
    </inkml:context>
    <inkml:brush xml:id="br0">
      <inkml:brushProperty name="width" value="0.0395134948194027" units="cm"/>
      <inkml:brushProperty name="height" value="0.0395134948194027" units="cm"/>
      <inkml:brushProperty name="color" value="#f2395b"/>
      <inkml:brushProperty name="ignorePressure" value="0"/>
    </inkml:brush>
  </inkml:definitions>
  <inkml:trace contextRef="#ctx0" brushRef="#br0">55100.000 4050.000 556,'-40.000'-24.000'55,"23.000"4.000"3,22.000 3.000 2,22.000 3.000 2,12.000 3.000-4,3.000 3.000-11,3.000 3.000-10,4.000 4.000-12,2.000 2.000-7,4.000 4.000-6,3.000 3.000-5,3.000 3.000-5,-2.000 4.000-3,-6.000 7.000 2,-6.000 6.000 0,-6.000 7.000 0,-7.000 2.000-5,-6.000 1.000-13,-6.000-1.000-14,-6.000 1.000-13,-7.000 4.000-7,-6.000 9.000-1,-6.000 10.000 0,-6.000 10.000 0,-7.000-1.000 2,-6.000-9.000 6,-6.000-10.000 5,-6.000-8.000 7,-2.000-8.000 4,3.000-2.000 6,3.000-3.000 5,4.000-3.000 4</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5:59"/>
    </inkml:context>
    <inkml:brush xml:id="br0">
      <inkml:brushProperty name="width" value="0.0410118140280247" units="cm"/>
      <inkml:brushProperty name="height" value="0.0410118140280247" units="cm"/>
      <inkml:brushProperty name="color" value="#f2395b"/>
      <inkml:brushProperty name="ignorePressure" value="0"/>
    </inkml:brush>
  </inkml:definitions>
  <inkml:trace contextRef="#ctx0" brushRef="#br0">54650.000 5600.000 536,'-32.000'60.000'10,"39.000"-27.000"13,36.000-28.000 12,39.000-28.000 13,13.000-13.000 1,-9.000 3.000-7,-10.000 3.000-9,-8.000 4.000-8,-8.000 4.000-6,-2.000 6.000-3,-3.000 7.000-2,-3.000 6.000-4,-7.000 10.000-1,-9.000 17.000 0,-10.000 15.000 1,-8.000 16.000 0,-8.000 16.000-1,-2.000 20.000-1,-3.000 18.000 0,-3.000 20.000-2,-6.000 6.000 0,-5.000-2.000-2,-7.000-3.000 0,-5.000-3.000 0,-6.000-7.000-1,-3.000-9.000 1,-3.000-10.000 1,-2.000-8.000 1,0.000-9.000 1,7.000-6.000-1,6.000-6.000 1,7.000-6.000 0,10.000-21.000-1,16.000-34.000-4,15.000-35.000-5,17.000-33.000-3,8.000-25.000-4,4.000-11.000-6,3.000-14.000-5,3.000-11.000-5,-1.000-12.000-6,-2.000-9.000-6,-3.000-10.000-7,-3.000-8.000-6,-6.000 8.000-2,-5.000 29.000 2,-7.000 28.000 1,-5.000 28.000 1</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1"/>
    </inkml:context>
    <inkml:brush xml:id="br0">
      <inkml:brushProperty name="width" value="0.040231741964817" units="cm"/>
      <inkml:brushProperty name="height" value="0.040231741964817" units="cm"/>
      <inkml:brushProperty name="color" value="#f2395b"/>
      <inkml:brushProperty name="ignorePressure" value="0"/>
    </inkml:brush>
  </inkml:definitions>
  <inkml:trace contextRef="#ctx0" brushRef="#br0">56600.000 4700.000 546,'-21.000'-24.000'5,"10.000"4.000"11,10.000 3.000 10,9.000 3.000 10,10.000-1.000 2,14.000-2.000-3,11.000-3.000-5,14.000-3.000-4,2.000-1.000-5,-6.000 4.000-5,-6.000 3.000-5,-6.000 3.000-4,-4.000 3.000-7,1.000 3.000-6,-1.000 3.000-8,1.000 4.000-8,-7.000 5.000 2,-12.000 10.000 9,-13.000 10.000 9,-12.000 9.000 10,-7.000 6.000 6,1.000 3.000 2,-1.000 3.000 4,1.000 4.000 1,1.000 5.000 2,3.000 10.000 0,3.000 10.000-1,4.000 9.000 0,1.000 7.000-2,0.000 7.000-2,0.000 6.000-2,0.000 7.000-2,-2.000 0.000-4,-3.000-2.000-2,-3.000-3.000-3,-2.000-3.000-4,-1.000 1.000-2,3.000 6.000-6,3.000 7.000-3,4.000 6.000-4,-1.000-8.000-2,-3.000-22.000 2,-3.000-22.000 1,-2.000-21.000 2,0.000-26.000-6,7.000-28.000-11,6.000-28.000-13,7.000-27.000-11,4.000-20.000-3,3.000-9.000 8,3.000-10.000 8,4.000-8.000 8,2.000 0.000 7,4.000 14.000 6,3.000 11.000 6,3.000 14.000 5,-1.000 10.000 4,-2.000 9.000-1,-3.000 10.000 0,-3.000 10.000 1,-1.000 7.000 5,4.000 6.000 11,3.000 7.000 12,3.000 6.000 11,-1.000 3.000 3,-2.000 0.000-6,-3.000 0.000-4,-3.000 0.000-6,-1.000 0.000-7,4.000 0.000-10,3.000 0.000-9,3.000 0.000-10,-7.000 3.000-9,-15.000 6.000-10,-15.000 7.000-11,-16.000 6.000-9,-8.000-1.000 1,0.000-5.000 11,0.000-7.000 11,0.000-5.000 12</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1"/>
    </inkml:context>
    <inkml:brush xml:id="br0">
      <inkml:brushProperty name="width" value="0.0384554080665112" units="cm"/>
      <inkml:brushProperty name="height" value="0.0384554080665112" units="cm"/>
      <inkml:brushProperty name="color" value="#f2395b"/>
      <inkml:brushProperty name="ignorePressure" value="0"/>
    </inkml:brush>
  </inkml:definitions>
  <inkml:trace contextRef="#ctx0" brushRef="#br0">56700.000 5550.000 572,'-115.000'-2.000'-6,"23.000"-3.000"7,22.000-3.000 6,22.000-2.000 8,13.000 2.000 9,7.000 9.000 12,6.000 10.000 11,7.000 10.000 13,5.000 11.000 0,7.000 17.000-12,6.000 15.000-10,7.000 16.000-11,0.000 9.000-8,-2.000 3.000-2,-3.000 3.000-2,-3.000 4.000-4,-2.000-1.000-4,0.000-3.000-5,0.000-3.000-7,0.000-2.000-6,-2.000-5.000-7,-3.000-2.000-6,-3.000-3.000-8,-2.000-3.000-6,-5.000-6.000-6,-2.000-5.000-3,-3.000-7.000-2,-3.000-5.000-3,-2.000-11.000 2,0.000-11.000 7,0.000-14.000 7,0.000-11.000 7,0.000-7.000 6,0.000 0.000 5,0.000 0.000 4,0.000 0.000 4</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1"/>
    </inkml:context>
    <inkml:brush xml:id="br0">
      <inkml:brushProperty name="width" value="0.0368214696645737" units="cm"/>
      <inkml:brushProperty name="height" value="0.0368214696645737" units="cm"/>
      <inkml:brushProperty name="color" value="#f2395b"/>
      <inkml:brushProperty name="ignorePressure" value="0"/>
    </inkml:brush>
  </inkml:definitions>
  <inkml:trace contextRef="#ctx0" brushRef="#br0">55950.000 7200.000 597,'-27.000'-24.000'0,"-3.000"4.000"-1,-3.000 3.000-1,-2.000 3.000 1,-1.000 3.000 1,3.000 3.000 4,3.000 3.000 6,4.000 4.000 3,16.000-1.000 10,32.000-3.000 13,31.000-3.000 13,32.000-2.000 13,18.000-3.000 0,6.000 1.000-11,7.000-1.000-13,6.000 1.000-11,6.000-1.000-10,6.000 1.000-7,7.000-1.000-5,6.000 1.000-8,1.000-1.000-7,-3.000 1.000-7,-3.000-1.000-9,-2.000 1.000-8,-6.000 1.000-7,-6.000 3.000-6,-6.000 3.000-6,-6.000 4.000-6,-15.000 1.000 2,-21.000 0.000 8,-22.000 0.000 9,-22.000 0.000 9</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1"/>
    </inkml:context>
    <inkml:brush xml:id="br0">
      <inkml:brushProperty name="width" value="0.0429592803120613" units="cm"/>
      <inkml:brushProperty name="height" value="0.0429592803120613" units="cm"/>
      <inkml:brushProperty name="color" value="#f2395b"/>
      <inkml:brushProperty name="ignorePressure" value="0"/>
    </inkml:brush>
  </inkml:definitions>
  <inkml:trace contextRef="#ctx0" brushRef="#br0">58750.000 4550.000 512,'-2.000'53.000'122,"-3.000"6.000"-25,-3.000 7.000-24,-2.000 6.000-25,-3.000 7.000-16,1.000 10.000-6,-1.000 10.000-6,1.000 9.000-6,-3.000 6.000-3,-2.000 3.000 0,-3.000 3.000 1,-3.000 4.000 0,-1.000-4.000-4,4.000-9.000-6,3.000-10.000-8,3.000-8.000-8,1.000-12.000-11,1.000-12.000-18,-1.000-13.000-18,1.000-12.000-17</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2"/>
    </inkml:context>
    <inkml:brush xml:id="br0">
      <inkml:brushProperty name="width" value="0.0444539114832878" units="cm"/>
      <inkml:brushProperty name="height" value="0.0444539114832878" units="cm"/>
      <inkml:brushProperty name="color" value="#f2395b"/>
      <inkml:brushProperty name="ignorePressure" value="0"/>
    </inkml:brush>
  </inkml:definitions>
  <inkml:trace contextRef="#ctx0" brushRef="#br0">59050.000 4150.000 494,'70.000'-68.000'15,"-9.000"17.000"2,-10.000 15.000 2,-8.000 16.000 3,-4.000 10.000-1,3.000 7.000-1,3.000 6.000-3,4.000 7.000-3,-1.000 4.000-1,-3.000 3.000-1,-3.000 3.000-2,-2.000 4.000 0,-6.000 1.000-1,-6.000 0.000 1,-6.000 0.000 2,-6.000 0.000 0,-6.000 4.000 2,-2.000 10.000 1,-3.000 10.000 1,-3.000 9.000 2,-2.000 6.000 0,0.000 3.000-1,0.000 3.000 0,0.000 4.000-1,-4.000 8.000 0,-5.000 17.000 1,-7.000 15.000 1,-5.000 16.000 1,-3.000 9.000-1,4.000 3.000-2,3.000 3.000-4,3.000 4.000-3,1.000-3.000-1,1.000-5.000-3,-1.000-7.000-2,1.000-5.000-2,-1.000-12.000-4,1.000-16.000-2,-1.000-15.000-5,1.000-15.000-3,-6.000-14.000-6,-8.000-8.000-8,-10.000-10.000-8,-9.000-9.000-9,-7.000-18.000-2,-3.000-24.000 5,-3.000-26.000 3,-2.000-24.000 4,-1.000-23.000 3,3.000-18.000 2,3.000-19.000 3,4.000-18.000 2,7.000-7.000 3,13.000 6.000 1,12.000 7.000 3,13.000 6.000 1,6.000 12.000 4,0.000 19.000 3,0.000 19.000 5,0.000 19.000 4,3.000 13.000 4,6.000 10.000 5,7.000 10.000 5,6.000 9.000 5,3.000 6.000 2,0.000 3.000-1,0.000 3.000-1,0.000 4.000-1,-2.000 7.000 1,-3.000 13.000 1,-3.000 12.000 1,-2.000 13.000 2,-6.000 10.000-1,-6.000 10.000-3,-6.000 10.000-2,-6.000 9.000-4,-7.000 6.000-2,-6.000 3.000-4,-6.000 3.000-4,-6.000 4.000-3,-6.000 1.000-2,-2.000 0.000 0,-3.000 0.000 0,-3.000 0.000 0,-1.000-4.000 0,4.000-5.000 0,3.000-7.000 1,3.000-5.000 1,3.000-12.000 0,3.000-16.000-1,3.000-15.000 1,4.000-15.000 0,7.000-12.000-4,13.000-6.000-6,12.000-6.000-7,13.000-6.000-6,15.000-18.000-3,19.000-28.000 4,19.000-28.000 2,19.000-27.000 4,1.000-6.000-3,-16.000 19.000-6,-15.000 19.000-8,-15.000 19.000-7</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2"/>
    </inkml:context>
    <inkml:brush xml:id="br0">
      <inkml:brushProperty name="width" value="0.0439581945538521" units="cm"/>
      <inkml:brushProperty name="height" value="0.0439581945538521" units="cm"/>
      <inkml:brushProperty name="color" value="#f2395b"/>
      <inkml:brushProperty name="ignorePressure" value="0"/>
    </inkml:brush>
  </inkml:definitions>
  <inkml:trace contextRef="#ctx0" brushRef="#br0">60300.000 4700.000 500,'45.000'-46.000'2,"-9.000"10.000"6,-10.000 10.000 4,-8.000 9.000 5,-4.000 10.000 7,3.000 14.000 9,3.000 11.000 9,4.000 14.000 9,-3.000 10.000 1,-5.000 9.000-5,-7.000 10.000-5,-5.000 10.000-4,-6.000 8.000-6,-3.000 10.000-4,-3.000 10.000-6,-2.000 9.000-4,-9.000 10.000-4,-12.000 14.000-5,-13.000 11.000-3,-12.000 14.000-4,-12.000 3.000-3,-8.000-2.000-6,-10.000-3.000-4,-9.000-3.000-4,-5.000-10.000-5,0.000-16.000-3,0.000-15.000-4,0.000-15.000-3,4.000-18.000-4,10.000-19.000-5,10.000-18.000-4,9.000-19.000-3,12.000-18.000 0,16.000-15.000 8,15.000-15.000 6,17.000-16.000 8,5.000-8.000 2,-3.000 0.000-2,-3.000 0.000-1,-2.000 0.000-3</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3"/>
    </inkml:context>
    <inkml:brush xml:id="br0">
      <inkml:brushProperty name="width" value="0.053833395242691" units="cm"/>
      <inkml:brushProperty name="height" value="0.053833395242691" units="cm"/>
      <inkml:brushProperty name="color" value="#f2395b"/>
      <inkml:brushProperty name="ignorePressure" value="0"/>
    </inkml:brush>
  </inkml:definitions>
  <inkml:trace contextRef="#ctx0" brushRef="#br0">60450.000 4100.000 408,'159.000'-113.000'3,"-31.000"26.000"4,-31.000 24.000 5,-31.000 26.000 5,-15.000 13.000 1,4.000 4.000-3,3.000 3.000-4,3.000 3.000-3,-2.000 3.000-2,-6.000 3.000-2,-6.000 3.000-1,-6.000 4.000-2,-4.000 4.000 0,1.000 6.000 1,-1.000 7.000 0,1.000 6.000 1,-4.000 4.000 3,-6.000 4.000 5,-6.000 3.000 6,-6.000 3.000 4,-6.000 3.000 3,-2.000 3.000 0,-3.000 3.000 0,-3.000 4.000-1,-2.000 2.000 0,0.000 4.000-4,0.000 3.000-2,0.000 3.000-3,0.000 6.000 0,0.000 9.000 2,0.000 10.000 2,0.000 10.000 3,-4.000 8.000 0,-5.000 10.000-1,-7.000 10.000-2,-5.000 9.000 0,-1.000 4.000-2,6.000 1.000-1,7.000-1.000-2,6.000 1.000-2,3.000 8.000 0,0.000 20.000-2,0.000 18.000 0,0.000 20.000-1,0.000 0.000-1,0.000-15.000-2,0.000-15.000-1,0.000-16.000-3,0.000-10.000-1,0.000-3.000-4,0.000-3.000-3,0.000-2.000-4,1.000-9.000-1,4.000-12.000-1,3.000-13.000 0,3.000-12.000-1,-1.000-12.000 0,-2.000-8.000 1,-3.000-10.000 0,-3.000-9.000 0,-7.000-10.000-1,-9.000-9.000-2,-10.000-10.000-2,-8.000-8.000-3,-8.000-14.000-1,-2.000-15.000-4,-3.000-15.000-2,-3.000-16.000-4,-7.000-24.000-1,-9.000-31.000 0,-10.000-31.000-1,-8.000-31.000-1,-6.000-26.000 1,1.000-18.000 1,-1.000-19.000 1,1.000-18.000 1,5.000-9.000 4,14.000 4.000 4,11.000 3.000 4,14.000 3.000 4,10.000 15.000 5,9.000 29.000 3,10.000 28.000 4,10.000 28.000 4,11.000 23.000 3,17.000 19.000 6,15.000 19.000 4,16.000 19.000 4,7.000 13.000 2,1.000 10.000-2,-1.000 10.000-2,1.000 9.000-2,-1.000 4.000 2,1.000 1.000 5,-1.000-1.000 5,1.000 1.000 6,-4.000 5.000 0,-6.000 14.000-6,-6.000 11.000-4,-6.000 14.000-6,-9.000 10.000-5,-8.000 9.000-3,-10.000 10.000-3,-9.000 10.000-4,-13.000 10.000-3,-16.000 13.000-3,-15.000 12.000-3,-15.000 13.000-4,-12.000 6.000-3,-6.000 0.000-5,-6.000 0.000-5,-6.000 0.000-4,-6.000-5.000-1,-2.000-9.000 6,-3.000-10.000 4,-3.000-8.000 5,2.000-12.000 6,10.000-12.000 6,10.000-13.000 6,9.000-12.000 6,18.000-13.000 6,29.000-12.000 7,28.000-13.000 6,28.000-12.000 6,29.000-18.000 0,32.000-21.000-7,31.000-22.000-8,32.000-22.000-7,5.000-7.000-8,-18.000 10.000-10,-19.000 10.000-8,-18.000 9.000-10,-15.000 6.000-7,-9.000 3.000-4,-10.000 3.000-5,-8.000 4.000-5</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3"/>
    </inkml:context>
    <inkml:brush xml:id="br0">
      <inkml:brushProperty name="width" value="0.0360169783234596" units="cm"/>
      <inkml:brushProperty name="height" value="0.0360169783234596" units="cm"/>
      <inkml:brushProperty name="color" value="#f2395b"/>
      <inkml:brushProperty name="ignorePressure" value="0"/>
    </inkml:brush>
  </inkml:definitions>
  <inkml:trace contextRef="#ctx0" brushRef="#br0">63950.000 4300.000 610,'3.000'-44.000'6,"6.000"13.000"11,7.000 12.000 11,6.000 13.000 12,9.000 4.000 5,13.000-3.000-2,12.000-3.000-1,13.000-2.000-2,7.000-1.000-3,4.000 3.000-8,3.000 3.000-7,3.000 4.000-8,-4.000 1.000-4,-8.000 0.000-4,-10.000 0.000-3,-9.000 0.000-4,-15.000 12.000-2,-18.000 26.000-4,-19.000 24.000-2,-18.000 26.000-4,-23.000 12.000 1,-24.000 0.000 3,-26.000 0.000 4,-24.000 0.000 4,-15.000 3.000 2,-3.000 6.000 1,-3.000 7.000 1,-2.000 6.000 2,0.000-2.000-1,7.000-9.000 0,6.000-10.000 0,7.000-8.000-1,5.000-6.000-2,7.000 1.000 0,6.000-1.000-1,7.000 1.000-2,19.000-17.000-5,35.000-30.000-10,35.000-32.000-11,34.000-30.000-9,21.000-19.000-2,10.000-2.000 6,10.000-3.000 6,9.000-3.000 8,7.000-1.000 4,7.000 4.000 3,6.000 3.000 3,7.000 3.000 4,-9.000 7.000 3,-21.000 14.000 4,-22.000 11.000 4,-22.000 14.000 3,-18.000 16.000 3,-11.000 22.000 2,-14.000 22.000 1,-11.000 23.000 1,-12.000 13.000 3,-9.000 6.000 4,-10.000 7.000 3,-8.000 6.000 4,-3.000-7.000 0,7.000-18.000-2,6.000-19.000-3,7.000-18.000-2,15.000-21.000-10,25.000-22.000-16,25.000-22.000-18,25.000-21.000-16,15.000-17.000-7,7.000-8.000 2,6.000-10.000 4,7.000-9.000 2,-1.000 1.000 4,-6.000 13.000 6,-6.000 12.000 4,-6.000 13.000 6,-7.000 10.000 6,-6.000 10.000 8,-6.000 10.000 9,-6.000 9.000 7,-9.000 12.000 5,-8.000 16.000 1,-10.000 15.000 3,-9.000 17.000 1,-7.000 5.000 3,-3.000-3.000 3,-3.000-3.000 3,-2.000-2.000 3,-3.000-6.000-2,1.000-6.000-7,-1.000-6.000-7,1.000-6.000-8</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9"/>
    </inkml:context>
    <inkml:brush xml:id="br0">
      <inkml:brushProperty name="width" value="0.0469744950532913" units="cm"/>
      <inkml:brushProperty name="height" value="0.0469744950532913" units="cm"/>
      <inkml:brushProperty name="color" value="#00bff3"/>
      <inkml:brushProperty name="ignorePressure" value="0"/>
    </inkml:brush>
  </inkml:definitions>
  <inkml:trace contextRef="#ctx0" brushRef="#br0">56200.000 20450.000 468,'25.000'-47.000'5,"0.000"6.000"10,0.000 7.000 10,0.000 6.000 9,-7.000 7.000 7,-11.000 10.000 3,-14.000 10.000 1,-11.000 9.000 4,-11.000 12.000-4,-5.000 16.000-6,-7.000 15.000-7,-5.000 17.000-7,-9.000 8.000-6,-9.000 4.000-6,-10.000 3.000-5,-8.000 3.000-6,-4.000-1.000-4,3.000-2.000-3,3.000-3.000-2,4.000-3.000-3,5.000-6.000-2,10.000-5.000-1,10.000-7.000-2,9.000-5.000-1,13.000-6.000-5,20.000-3.000-12,18.000-3.000-10,20.000-2.000-10,5.000 0.000 2,-6.000 7.000 17,-6.000 6.000 16,-6.000 7.000 16,-6.000 8.000 11,-2.000 14.000 5,-3.000 11.000 5,-3.000 14.000 4,-6.000 3.000 4,-5.000-2.000 0,-7.000-3.000 0,-5.000-3.000 0,-3.000-9.000 0,4.000-11.000-2,3.000-14.000-3,3.000-11.000-2,7.000-15.000-4,14.000-16.000-6,11.000-15.000-8,14.000-15.000-5,11.000-28.000-8,14.000-36.000-8,11.000-39.000-6,14.000-36.000-8,3.000-17.000-2,-2.000 7.000 3,-3.000 6.000 4,-3.000 7.000 2,-4.000 10.000 3,-3.000 16.000 1,-3.000 15.000 1,-2.000 17.000 1,0.000 8.000 4,7.000 4.000 6,6.000 3.000 7,7.000 3.000 6,2.000 6.000 7,1.000 9.000 6,-1.000 10.000 5,1.000 10.000 7,-3.000 5.000 2,-2.000 4.000-2,-3.000 3.000-2,-3.000 3.000-2,-7.000 6.000 1,-9.000 9.000 2,-10.000 10.000 3,-8.000 10.000 2,-11.000 8.000-1,-8.000 10.000-5,-10.000 10.000-6,-9.000 9.000-5,-10.000 7.000-3,-9.000 7.000-1,-10.000 6.000-2,-8.000 7.000-2,-9.000 0.000 0,-6.000-2.000-1,-6.000-3.000 0,-6.000-3.000 0,-2.000-4.000-5,3.000-3.000-6,3.000-3.000-7,4.000-2.000-7,-1.000-9.000-7,-3.000-12.000-8,-3.000-13.000-7,-2.000-12.000-7,0.000-12.000-2,7.000-8.000 2,6.000-10.000 3,7.000-9.000 2,4.000-13.000 3,3.000-16.000 4,3.000-15.000 4,4.000-15.000 3,2.000-7.000 4,4.000 3.000 3,3.000 3.000 2,3.000 4.000 4,3.000 5.000 4,3.000 10.000 6,3.000 10.000 6,4.000 9.000 7,1.000 6.000 5,0.000 3.000 6,0.000 3.000 6,0.000 4.000 6,0.000 8.000 7,0.000 17.000 7,0.000 15.000 7,0.000 16.000 8,0.000 15.000-1,0.000 16.000-8,0.000 15.000-7,0.000 17.000-9,0.000 19.000-6,0.000 26.000-5,0.000 24.000-4,0.000 26.000-6,-2.000 19.000-4,-3.000 17.000-3,-3.000 15.000-4,-2.000 16.000-3,-5.000 23.000-6,-2.000 31.000-10,-3.000 32.000-8,-3.000 31.000-10,-1.000-5.000-2,4.000-41.000 3,3.000-40.000 2,3.000-40.000 3,1.000-42.000-3,1.000-40.000-10,-1.000-40.000-9,1.000-41.000-11</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4"/>
    </inkml:context>
    <inkml:brush xml:id="br0">
      <inkml:brushProperty name="width" value="0.040635347366333" units="cm"/>
      <inkml:brushProperty name="height" value="0.040635347366333" units="cm"/>
      <inkml:brushProperty name="color" value="#f2395b"/>
      <inkml:brushProperty name="ignorePressure" value="0"/>
    </inkml:brush>
  </inkml:definitions>
  <inkml:trace contextRef="#ctx0" brushRef="#br0">65500.000 4950.000 541,'67.000'6.000'145,"-16.000"13.000"-32,-15.000 12.000-32,-15.000 13.000-33,-9.000 10.000-19,1.000 10.000-7,-1.000 10.000-8,1.000 9.000-8,-3.000 6.000-7,-2.000 3.000-10,-3.000 3.000-10,-3.000 4.000-8,-6.000-3.000-10,-5.000-5.000-6,-7.000-7.000-7,-5.000-5.000-7</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4"/>
    </inkml:context>
    <inkml:brush xml:id="br0">
      <inkml:brushProperty name="width" value="0.049163356423378" units="cm"/>
      <inkml:brushProperty name="height" value="0.049163356423378" units="cm"/>
      <inkml:brushProperty name="color" value="#f2395b"/>
      <inkml:brushProperty name="ignorePressure" value="0"/>
    </inkml:brush>
  </inkml:definitions>
  <inkml:trace contextRef="#ctx0" brushRef="#br0">66000.000 5100.000 447,'140.000'-69.000'1,"-18.000"13.000"2,-19.000 12.000 1,-18.000 13.000 2,-7.000 6.000 8,6.000 0.000 14,7.000 0.000 12,6.000 0.000 14,-4.000 3.000 2,-11.000 6.000-10,-14.000 7.000-11,-11.000 6.000-10,-18.000 17.000-7,-22.000 28.000-3,-22.000 28.000-4,-21.000 29.000-4,-20.000 11.000-4,-15.000-2.000-7,-15.000-3.000-6,-16.000-3.000-5,-10.000-2.000-3,-3.000 0.000 3,-3.000 0.000 1,-2.000 0.000 3,3.000-7.000 2,14.000-11.000 3,11.000-14.000 4,14.000-11.000 4,21.000-17.000 0,31.000-18.000-2,32.000-19.000-1,31.000-18.000-2,20.000-18.000-2,9.000-16.000-5,10.000-15.000-3,10.000-15.000-5,-1.000-9.000-2,-9.000 1.000-3,-10.000-1.000-1,-8.000 1.000-1,-12.000-1.000-1,-12.000 1.000 2,-13.000-1.000 3,-12.000 1.000 2,-9.000-3.000 1,-2.000-2.000-2,-3.000-3.000 0,-3.000-3.000-1,-6.000-1.000 2,-5.000 4.000 4,-7.000 3.000 5,-5.000 3.000 3,-6.000 4.000 3,-3.000 7.000 1,-3.000 6.000 1,-2.000 7.000 1,-1.000 7.000 2,3.000 9.000 4,3.000 10.000 4,4.000 10.000 3,2.000 5.000 4,4.000 4.000 5,3.000 3.000 4,3.000 3.000 5,6.000 12.000 6,9.000 22.000 9,10.000 22.000 9,10.000 23.000 8,0.000 16.000 1,-5.000 13.000-10,-7.000 12.000-8,-5.000 13.000-9,-9.000 16.000-6,-9.000 23.000-3,-10.000 22.000-5,-8.000 22.000-2,-6.000 13.000-4,1.000 7.000-4,-1.000 6.000-3,1.000 7.000-2,2.000-12.000-4,7.000-28.000-4,6.000-28.000-2,7.000-27.000-3,4.000-23.000-3,3.000-16.000-5,3.000-15.000-3,4.000-15.000-3,10.000-23.000-7,19.000-28.000-10,19.000-28.000-10,19.000-27.000-9,10.000-28.000-3,4.000-24.000 3,3.000-26.000 5,3.000-24.000 3,-4.000-6.000 6,-8.000 17.000 9,-10.000 15.000 8,-9.000 16.000 9,-10.000 15.000 5,-9.000 16.000 0,-10.000 15.000 2,-8.000 17.000 1,-6.000 11.000 1,1.000 10.000 4,-1.000 10.000 3,1.000 9.000 4,-1.000 10.000 11,1.000 14.000 21,-1.000 11.000 20,1.000 14.000 21,2.000 5.000 6,7.000 1.000-10,6.000-1.000-11,7.000 1.000-9,0.000-3.000-10,-2.000-2.000-10,-3.000-3.000-10,-3.000-3.000-10,-1.000-4.000-7,4.000-3.000-4,3.000-3.000-4,3.000-2.000-4</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5"/>
    </inkml:context>
    <inkml:brush xml:id="br0">
      <inkml:brushProperty name="width" value="0.0351632125675678" units="cm"/>
      <inkml:brushProperty name="height" value="0.0351632125675678" units="cm"/>
      <inkml:brushProperty name="color" value="#f2395b"/>
      <inkml:brushProperty name="ignorePressure" value="0"/>
    </inkml:brush>
  </inkml:definitions>
  <inkml:trace contextRef="#ctx0" brushRef="#br0">68350.000 4100.000 625,'93.000'-93.000'50,"-11.000"17.000"-4,-14.000 15.000-4,-11.000 16.000-3,0.000 9.000-3,17.000 3.000 0,15.000 3.000-1,16.000 4.000-1,2.000 2.000-5,-8.000 4.000-10,-10.000 3.000-10,-9.000 3.000-12,-10.000 4.000-8,-9.000 7.000-9,-10.000 6.000-9,-8.000 7.000-8,-15.000 8.000-7,-19.000 14.000-4,-18.000 11.000-4,-19.000 14.000-5,-18.000 5.000 4,-15.000 1.000 8,-15.000-1.000 9,-16.000 1.000 10,-1.000-7.000 6,17.000-12.000 5,15.000-13.000 4,16.000-12.000 5</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5"/>
    </inkml:context>
    <inkml:brush xml:id="br0">
      <inkml:brushProperty name="width" value="0.03887003287673" units="cm"/>
      <inkml:brushProperty name="height" value="0.03887003287673" units="cm"/>
      <inkml:brushProperty name="color" value="#f2395b"/>
      <inkml:brushProperty name="ignorePressure" value="0"/>
    </inkml:brush>
  </inkml:definitions>
  <inkml:trace contextRef="#ctx0" brushRef="#br0">68400.000 4400.000 565,'-163.000'68.000'2,"26.000"-11.000"3,24.000-14.000 4,26.000-11.000 2,35.000-11.000 10,47.000-5.000 16,47.000-7.000 15,48.000-5.000 15,22.000-8.000 0,1.000-5.000-15,-1.000-7.000-15,1.000-5.000-15,-1.000-3.000-8,1.000 4.000-1,-1.000 3.000-2,1.000 3.000-1,-6.000-1.000-5,-8.000-2.000-13,-10.000-3.000-10,-9.000-3.000-12,-10.000-1.000-8,-9.000 4.000-4,-10.000 3.000-4,-8.000 3.000-5,-12.000-1.000-1,-12.000-2.000 2,-13.000-3.000 1,-12.000-3.000 1</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5"/>
    </inkml:context>
    <inkml:brush xml:id="br0">
      <inkml:brushProperty name="width" value="0.0365092419087887" units="cm"/>
      <inkml:brushProperty name="height" value="0.0365092419087887" units="cm"/>
      <inkml:brushProperty name="color" value="#f2395b"/>
      <inkml:brushProperty name="ignorePressure" value="0"/>
    </inkml:brush>
  </inkml:definitions>
  <inkml:trace contextRef="#ctx0" brushRef="#br0">68750.000 3250.000 602,'-44.000'-33.000'10,"13.000"34.000"21,12.000 35.000 21,13.000 35.000 21,2.000 21.000 2,-5.000 9.000-15,-7.000 10.000-15,-5.000 10.000-14,-3.000-1.000-15,4.000-9.000-12,3.000-10.000-12,3.000-8.000-12,3.000-11.000-10,3.000-8.000-8,3.000-10.000-8,4.000-9.000-8</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5"/>
    </inkml:context>
    <inkml:brush xml:id="br0">
      <inkml:brushProperty name="width" value="0.0353453531861305" units="cm"/>
      <inkml:brushProperty name="height" value="0.0353453531861305" units="cm"/>
      <inkml:brushProperty name="color" value="#f2395b"/>
      <inkml:brushProperty name="ignorePressure" value="0"/>
    </inkml:brush>
  </inkml:definitions>
  <inkml:trace contextRef="#ctx0" brushRef="#br0">69700.000 2900.000 622,'-52.000'168.000'154,"-3.000"-11.000"-41,-3.000-14.000-41,-2.000-11.000-41,-5.000-7.000-23,-2.000 0.000-10,-3.000 0.000-7,-3.000 0.000-8,-4.000-2.000-8,-3.000-3.000-7,-3.000-3.000-7,-2.000-2.000-6,2.000-8.000-3,9.000-8.000-1,10.000-10.000 1,10.000-9.000 0,8.000-13.000 3,10.000-16.000 10,10.000-15.000 8,9.000-15.000 9</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5"/>
    </inkml:context>
    <inkml:brush xml:id="br0">
      <inkml:brushProperty name="width" value="0.0437178947031498" units="cm"/>
      <inkml:brushProperty name="height" value="0.0437178947031498" units="cm"/>
      <inkml:brushProperty name="color" value="#f2395b"/>
      <inkml:brushProperty name="ignorePressure" value="0"/>
    </inkml:brush>
  </inkml:definitions>
  <inkml:trace contextRef="#ctx0" brushRef="#br0">68400.000 5050.000 503,'21.000'70.000'136,"-5.000"-9.000"-28,-7.000-10.000-28,-5.000-8.000-29,-6.000 0.000-17,-3.000 14.000-5,-3.000 11.000-5,-2.000 14.000-5,-3.000 2.000-7,1.000-6.000-9,-1.000-6.000-7,1.000-6.000-9,1.000-7.000-2,3.000-6.000 1,3.000-6.000 2,4.000-6.000 3,4.000-16.000-12,6.000-25.000-24,7.000-25.000-25,6.000-25.000-25</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6"/>
    </inkml:context>
    <inkml:brush xml:id="br0">
      <inkml:brushProperty name="width" value="0.0445972196757793" units="cm"/>
      <inkml:brushProperty name="height" value="0.0445972196757793" units="cm"/>
      <inkml:brushProperty name="color" value="#f2395b"/>
      <inkml:brushProperty name="ignorePressure" value="0"/>
    </inkml:brush>
  </inkml:definitions>
  <inkml:trace contextRef="#ctx0" brushRef="#br0">68900.000 5100.000 493,'70.000'-24.000'-11,"-9.000"4.000"1,-10.000 3.000 2,-8.000 3.000 1,-9.000 1.000 3,-6.000 1.000 3,-6.000-1.000 3,-6.000 1.000 4,-4.000-1.000 3,1.000 1.000-1,-1.000-1.000 0,1.000 1.000 1,1.000-1.000 3,3.000 1.000 5,3.000-1.000 6,4.000 1.000 6,1.000 5.000 2,0.000 14.000 1,0.000 11.000 1,0.000 14.000 1,-4.000 10.000-2,-5.000 9.000-4,-7.000 10.000-4,-5.000 10.000-3,-4.000 8.000-2,0.000 10.000 0,0.000 10.000 0,0.000 9.000 1,0.000 6.000-2,0.000 3.000-1,0.000 3.000-1,0.000 4.000-2,0.000-3.000-1,0.000-5.000-2,0.000-7.000-2,0.000-5.000-2,-2.000-9.000-2,-3.000-9.000-3,-3.000-10.000-2,-2.000-8.000-4,-8.000-14.000-7,-8.000-15.000-12,-10.000-15.000-10,-9.000-16.000-12,-7.000-16.000-5,-3.000-16.000 2,-3.000-15.000 1,-2.000-15.000 2,-3.000-15.000 3,1.000-12.000 7,-1.000-13.000 5,1.000-12.000 5,4.000 1.000 6,9.000 16.000 5,10.000 15.000 3,10.000 17.000 6,7.000 10.000 5,6.000 6.000 7,7.000 7.000 7,6.000 6.000 7,7.000-1.000 3,10.000-5.000 0,10.000-7.000 0,9.000-5.000 1,7.000-3.000-2,7.000 4.000-3,6.000 3.000-2,7.000 3.000-2,0.000 6.000-2,-2.000 9.000 0,-3.000 10.000-1,-3.000 10.000 1,-7.000 10.000-5,-9.000 13.000-5,-10.000 12.000-6,-8.000 13.000-7,-12.000 15.000-4,-12.000 19.000 1,-13.000 19.000-1,-12.000 19.000-1,-13.000 7.000 1,-12.000-3.000 3,-13.000-3.000 3,-12.000-2.000 3,-4.000-9.000 1,7.000-12.000 3,6.000-13.000 2,7.000-12.000 1,4.000-12.000 4,3.000-8.000 4,3.000-10.000 4,4.000-9.000 4,22.000-16.000 0,45.000-22.000-4,43.000-22.000-6,45.000-21.000-4,11.000-7.000-14,-18.000 9.000-22,-19.000 10.000-22,-18.000 10.000-23</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7"/>
    </inkml:context>
    <inkml:brush xml:id="br0">
      <inkml:brushProperty name="width" value="0.0536344535648823" units="cm"/>
      <inkml:brushProperty name="height" value="0.0536344535648823" units="cm"/>
      <inkml:brushProperty name="color" value="#f2395b"/>
      <inkml:brushProperty name="ignorePressure" value="0"/>
    </inkml:brush>
  </inkml:definitions>
  <inkml:trace contextRef="#ctx0" brushRef="#br0">71300.000 4300.000 410,'51.000'-22.000'97,"4.000"6.000"-19,3.000 7.000-22,3.000 6.000-21,-2.000 6.000-13,-6.000 6.000-8,-6.000 7.000-7,-6.000 6.000-7,-9.000 9.000-8,-8.000 13.000-7,-10.000 12.000-8,-9.000 13.000-7,-15.000 9.000-5,-18.000 6.000-1,-19.000 7.000-1,-18.000 6.000-1,-12.000-1.000 2,-3.000-5.000 4,-3.000-7.000 4,-2.000-5.000 4,3.000-11.000 4,14.000-11.000 4,11.000-14.000 5,14.000-11.000 5,7.000-11.000 3,3.000-5.000 3,3.000-7.000 3,4.000-5.000 4,7.000-4.000 4,13.000 0.000 8,12.000 0.000 7,13.000 0.000 8,6.000 4.000 2,0.000 10.000-3,0.000 10.000-1,0.000 9.000-3,-2.000 13.000-2,-3.000 20.000-2,-3.000 18.000-2,-2.000 20.000-2,-6.000 11.000-3,-6.000 7.000-2,-6.000 6.000-4,-6.000 7.000-3,-4.000-4.000-1,1.000-12.000 0,-1.000-13.000 1,1.000-12.000 1,16.000-43.000-3,35.000-71.000-5,35.000-72.000-5,34.000-72.000-6,12.000-30.000-3,-9.000 13.000-1,-10.000 12.000 0,-8.000 13.000-2,-4.000 2.000-4,3.000-5.000-7,3.000-7.000-8,4.000-5.000-8,-6.000 11.000 2,-11.000 32.000 8,-14.000 31.000 10,-11.000 32.000 10,-14.000 27.000 15,-11.000 26.000 22,-14.000 24.000 22,-11.000 26.000 23,-7.000 13.000 5,0.000 4.000-9,0.000 3.000-10,0.000 3.000-10,0.000 4.000-8,0.000 7.000-6,0.000 6.000-6,0.000 7.000-7,0.000 7.000-4,0.000 9.000-4,0.000 10.000-2,0.000 10.000-4,-2.000 0.000-2,-3.000-5.000-4,-3.000-7.000-4,-2.000-5.000-2,-8.000-3.000-14,-8.000 4.000-23,-10.000 3.000-23,-9.000 3.000-24,-1.000-10.000-4,10.000-21.000 12,10.000-22.000 14,9.000-22.000 12</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7"/>
    </inkml:context>
    <inkml:brush xml:id="br0">
      <inkml:brushProperty name="width" value="0.0458824634552002" units="cm"/>
      <inkml:brushProperty name="height" value="0.0458824634552002" units="cm"/>
      <inkml:brushProperty name="color" value="#f2395b"/>
      <inkml:brushProperty name="ignorePressure" value="0"/>
    </inkml:brush>
  </inkml:definitions>
  <inkml:trace contextRef="#ctx0" brushRef="#br0">72400.000 5050.000 479,'120.000'-93.000'12,"-9.000"17.000"4,-10.000 15.000 4,-8.000 16.000 4,-1.000 10.000 3,9.000 7.000 3,10.000 6.000 4,10.000 7.000 2,5.000 4.000 1,4.000 3.000-2,3.000 3.000-2,3.000 4.000-2,-5.000 4.000-2,-12.000 6.000-3,-13.000 7.000-2,-12.000 6.000-2,-15.000 7.000-2,-15.000 10.000-2,-15.000 10.000-2,-16.000 9.000-1,-16.000 9.000-4,-16.000 9.000-6,-15.000 10.000-7,-15.000 10.000-5,-18.000 5.000-2,-19.000 4.000 2,-18.000 3.000 2,-19.000 3.000 1,-13.000-1.000 1,-6.000-2.000-1,-6.000-3.000-2,-6.000-3.000-2,-1.000-10.000-7,7.000-16.000-15,6.000-15.000-15,7.000-15.000-14,10.000-15.000-2,16.000-12.000 10,15.000-13.000 10,17.000-12.000 11,14.000-18.000 7,17.000-21.000 4,15.000-22.000 5,16.000-22.000 4,18.000-13.000 2,22.000-3.000 3,22.000-3.000 1,23.000-2.000 2,8.000 3.000 3,-3.000 14.000 4,-3.000 11.000 4,-2.000 14.000 4,-6.000 13.000 1,-6.000 16.000 0,-6.000 15.000-2,-6.000 17.000-1,-10.000 10.000 2,-12.000 6.000 4,-13.000 7.000 5,-12.000 6.000 4,-15.000 13.000 2,-15.000 23.000-2,-15.000 22.000-2,-16.000 22.000-1,-15.000 13.000-3,-11.000 7.000-5,-14.000 6.000-3,-11.000 7.000-4,-6.000-3.000-2,4.000-8.000-3,3.000-10.000-2,3.000-9.000-1,6.000-13.000-1,9.000-16.000 1,10.000-15.000 1,10.000-15.000 1,21.000-18.000-3,34.000-19.000-8,35.000-18.000-6,35.000-19.000-8,14.000-18.000-2,-2.000-15.000 2,-3.000-15.000 3,-3.000-16.000 2,-2.000-16.000-1,0.000-16.000-6,0.000-15.000-6,0.000-15.000-5,-8.000 5.000-1,-16.000 29.000 4,-15.000 28.000 5,-15.000 28.000 4,-9.000 14.000 2,1.000 0.000 3,-1.000 0.000 1,1.000 0.000 1</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59"/>
    </inkml:context>
    <inkml:brush xml:id="br0">
      <inkml:brushProperty name="width" value="0.0365526527166367" units="cm"/>
      <inkml:brushProperty name="height" value="0.0365526527166367" units="cm"/>
      <inkml:brushProperty name="color" value="#00bff3"/>
      <inkml:brushProperty name="ignorePressure" value="0"/>
    </inkml:brush>
  </inkml:definitions>
  <inkml:trace contextRef="#ctx0" brushRef="#br0">58200.000 20550.000 601,'0.000'-40.000'11,"0.000"23.000"21,0.000 22.000 22,0.000 22.000 21,0.000 19.000 3,0.000 20.000-18,0.000 18.000-16,0.000 20.000-17,1.000 8.000-14,4.000 1.000-9,3.000-1.000-8,3.000 1.000-11,4.000-12.000-7,7.000-21.000-6,6.000-22.000-6,7.000-22.000-6,8.000-22.000-3,14.000-22.000-2,11.000-22.000 0,14.000-21.000 0,-1.000-9.000 1,-12.000 7.000 5,-13.000 6.000 6,-12.000 7.000 4</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07"/>
    </inkml:context>
    <inkml:brush xml:id="br0">
      <inkml:brushProperty name="width" value="0.0483317635953426" units="cm"/>
      <inkml:brushProperty name="height" value="0.0483317635953426" units="cm"/>
      <inkml:brushProperty name="color" value="#f2395b"/>
      <inkml:brushProperty name="ignorePressure" value="0"/>
    </inkml:brush>
  </inkml:definitions>
  <inkml:trace contextRef="#ctx0" brushRef="#br0">73500.000 3550.000 455,'-46.000'-135.000'3,"10.000"32.000"2,10.000 31.000 2,9.000 32.000 2,6.000 25.000 9,3.000 23.000 18,3.000 22.000 17,4.000 22.000 17,1.000 24.000 4,0.000 29.000-10,0.000 28.000-10,0.000 28.000-11,-2.000 21.000-8,-3.000 17.000-7,-3.000 15.000-7,-2.000 16.000-7,-3.000 21.000-7,1.000 29.000-4,-1.000 28.000-4,1.000 28.000-5,-1.000-21.000-7,1.000-68.000-7,-1.000-69.000-9,1.000-68.000-7,-1.000-35.000-12,1.000 0.000-12,-1.000 0.000-14,1.000 0.000-13</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0"/>
    </inkml:context>
    <inkml:brush xml:id="br0">
      <inkml:brushProperty name="width" value="0.0374251902103424" units="cm"/>
      <inkml:brushProperty name="height" value="0.0374251902103424" units="cm"/>
      <inkml:brushProperty name="color" value="#f2395b"/>
      <inkml:brushProperty name="ignorePressure" value="0"/>
    </inkml:brush>
  </inkml:definitions>
  <inkml:trace contextRef="#ctx0" brushRef="#br0">75700.000 4700.000 587,'25.000'-69.000'-42,"0.000"13.000"10,0.000 12.000 8,0.000 13.000 9,0.000 6.000 7,0.000 0.000 1,0.000 0.000 2,0.000 0.000 2,-4.000 0.000 1,-5.000 0.000 1,-7.000 0.000 0,-5.000 0.000 0,-4.000 6.000 12,0.000 13.000 21,0.000 12.000 22,0.000 13.000 22,-2.000 9.000 5,-3.000 6.000-14,-3.000 7.000-12,-2.000 6.000-13,-6.000 6.000-8,-6.000 6.000-6,-6.000 7.000-4,-6.000 6.000-6,-6.000 6.000-3,-2.000 6.000-5,-3.000 7.000-5,-3.000 6.000-3,-4.000 7.000-8,-3.000 10.000-9,-3.000 10.000-9,-2.000 9.000-10,3.000-10.000-4,14.000-28.000-1,11.000-28.000-1,14.000-27.000 0,7.000-22.000-2,3.000-11.000-1,3.000-14.000-2,4.000-11.000-1</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0"/>
    </inkml:context>
    <inkml:brush xml:id="br0">
      <inkml:brushProperty name="width" value="0.0414439737796783" units="cm"/>
      <inkml:brushProperty name="height" value="0.0414439737796783" units="cm"/>
      <inkml:brushProperty name="color" value="#f2395b"/>
      <inkml:brushProperty name="ignorePressure" value="0"/>
    </inkml:brush>
  </inkml:definitions>
  <inkml:trace contextRef="#ctx0" brushRef="#br0">76350.000 2950.000 530,'114.000'0.000'48,"-22.000"0.000"-4,-22.000 0.000-4,-21.000 0.000-5,-7.000 7.000-2,9.000 17.000 1,10.000 15.000 0,10.000 16.000 1,10.000 15.000-1,13.000 16.000-4,12.000 15.000-4,13.000 17.000-2,7.000 7.000-5,4.000 0.000-4,3.000 0.000-5,3.000 0.000-5,1.000-5.000-3,1.000-9.000-1,-1.000-10.000 0,1.000-8.000-2,-6.000-9.000-3,-8.000-6.000-8,-10.000-6.000-7,-9.000-6.000-6,-10.000-6.000-8,-9.000-2.000-4,-10.000-3.000-6,-8.000-3.000-6</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0"/>
    </inkml:context>
    <inkml:brush xml:id="br0">
      <inkml:brushProperty name="width" value="0.0379816815257072" units="cm"/>
      <inkml:brushProperty name="height" value="0.0379816815257072" units="cm"/>
      <inkml:brushProperty name="color" value="#f2395b"/>
      <inkml:brushProperty name="ignorePressure" value="0"/>
    </inkml:brush>
  </inkml:definitions>
  <inkml:trace contextRef="#ctx0" brushRef="#br0">76850.000 4900.000 579,'-129.000'0.000'30,"45.000"0.000"10,43.000 0.000 11,45.000 0.000 11,28.000-2.000-2,17.000-3.000-11,15.000-3.000-12,16.000-2.000-11,12.000-3.000-10,9.000 1.000-6,10.000-1.000-5,10.000 1.000-7,-3.000 1.000-3,-11.000 3.000-1,-14.000 3.000-1,-11.000 4.000-2,-12.000 4.000-2,-9.000 6.000-3,-10.000 7.000-3,-8.000 6.000-4,-9.000 6.000 0,-6.000 6.000 2,-6.000 7.000 3,-6.000 6.000 2,-15.000 10.000 5,-21.000 17.000 7,-22.000 15.000 7,-22.000 16.000 8,-13.000 5.000 4,-3.000-2.000 0,-3.000-3.000 0,-2.000-3.000 1,-5.000-2.000 0,-2.000 0.000 1,-3.000 0.000 0,-3.000 0.000 1,2.000-8.000-2,10.000-16.000-4,10.000-15.000-6,9.000-15.000-4,15.000-25.000-8,22.000-30.000-14,22.000-32.000-13,23.000-30.000-13,19.000-29.000-7,19.000-25.000-1,19.000-25.000-2,19.000-25.000 0,5.000-4.000 3,-5.000 20.000 6,-7.000 18.000 8,-5.000 20.000 6,-11.000 19.000 7,-11.000 22.000 8,-14.000 22.000 8,-11.000 23.000 8,-20.000 19.000 8,-24.000 19.000 9,-26.000 19.000 9,-24.000 19.000 8,-15.000 12.000 6,-3.000 6.000 1,-3.000 7.000 1,-2.000 6.000 2,-5.000 4.000-3,-2.000 4.000-8,-3.000 3.000-7,-3.000 3.000-8,2.000-2.000-6,10.000-6.000-3,10.000-6.000-3,9.000-6.000-4,10.000-9.000-5,14.000-8.000-11,11.000-10.000-10,14.000-9.000-9</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2"/>
    </inkml:context>
    <inkml:brush xml:id="br0">
      <inkml:brushProperty name="width" value="0.0517062321305275" units="cm"/>
      <inkml:brushProperty name="height" value="0.0517062321305275" units="cm"/>
      <inkml:brushProperty name="color" value="#f2395b"/>
      <inkml:brushProperty name="ignorePressure" value="0"/>
    </inkml:brush>
  </inkml:definitions>
  <inkml:trace contextRef="#ctx0" brushRef="#br0">79700.000 2800.000 425,'70.000'-46.000'55,"-9.000"10.000"-8,-10.000 10.000-10,-8.000 9.000-9,-3.000 9.000-6,7.000 9.000-2,6.000 10.000-2,7.000 10.000-2,-1.000 8.000-4,-6.000 10.000-5,-6.000 10.000-5,-6.000 9.000-5,-7.000 6.000-5,-6.000 3.000-3,-6.000 3.000-5,-6.000 4.000-4,-10.000-1.000-2,-12.000-3.000-1,-13.000-3.000-1,-12.000-2.000-1,-15.000 0.000 0,-15.000 7.000 2,-15.000 6.000 1,-16.000 7.000 1,-5.000-3.000 2,6.000-8.000 3,7.000-10.000 3,6.000-9.000 4,1.000-5.000 2,-3.000 0.000 3,-3.000 0.000 2,-2.000 0.000 2,3.000-5.000 3,14.000-9.000 3,11.000-10.000 2,14.000-8.000 3,13.000-4.000 5,16.000 3.000 5,15.000 3.000 5,17.000 4.000 6,5.000 2.000 0,-3.000 4.000-3,-3.000 3.000-5,-2.000 3.000-5,-6.000 9.000-2,-6.000 16.000-1,-6.000 15.000-1,-6.000 17.000-1,-6.000 7.000-1,-2.000 0.000 1,-3.000 0.000 1,-3.000 0.000 0,1.000-8.000-1,6.000-16.000-4,7.000-15.000-3,6.000-15.000-3,15.000-21.000-7,26.000-25.000-11,24.000-25.000-11,26.000-25.000-10,12.000-19.000-6,0.000-12.000 0,0.000-13.000 0,0.000-12.000 0,-8.000 1.000 3,-16.000 16.000 7,-15.000 15.000 7,-15.000 17.000 7,-12.000 11.000 6,-6.000 10.000 7,-6.000 10.000 7,-6.000 9.000 6,-10.000 10.000 10,-12.000 14.000 13,-13.000 11.000 12,-12.000 14.000 12,9.000-9.000-8,31.000-28.000-30,32.000-28.000-31,31.000-27.000-29,10.000-17.000-11,-8.000-3.000 8,-10.000-3.000 8,-9.000-2.000 9,5.000-9.000 7,23.000-12.000 9,22.000-13.000 7,22.000-12.000 8,5.000 1.000 4,-8.000 16.000 2,-10.000 15.000-1,-9.000 17.000 2,-12.000 14.000 0,-11.000 17.000-1,-14.000 15.000 0,-11.000 16.000-1,-14.000 12.000 7,-11.000 9.000 14,-14.000 10.000 14,-11.000 10.000 13,-14.000 14.000 2,-11.000 23.000-8,-14.000 22.000-10,-11.000 22.000-9,-7.000 4.000-6,0.000-12.000-5,0.000-13.000-4,0.000-12.000-4,1.000-9.000-4,4.000-2.000-4,3.000-3.000-4,3.000-3.000-4,-4.000 1.000-2,-8.000 6.000-4,-10.000 7.000-3,-9.000 6.000-3,1.000-4.000-3,13.000-11.000 0,12.000-14.000-1,13.000-11.000-1,16.000-15.000-1,23.000-16.000-1,22.000-15.000-2,22.000-15.000 0,12.000-9.000 2,3.000 1.000 3,3.000-1.000 5,4.000 1.000 4,-3.000 2.000 4,-5.000 7.000 2,-7.000 6.000 2,-5.000 7.000 3,-8.000 2.000 3,-5.000 1.000 2,-7.000-1.000 2,-5.000 1.000 3,-8.000 4.000 0,-5.000 9.000 0,-7.000 10.000-1,-5.000 10.000-1,-11.000 7.000-1,-11.000 6.000-1,-14.000 7.000 0,-11.000 6.000-1,-12.000 7.000-1,-9.000 10.000-1,-10.000 10.000-1,-8.000 9.000 0,-9.000 4.000-1,-6.000 1.000 3,-6.000-1.000 0,-6.000 1.000 3,-6.000-1.000 0,-2.000 1.000 1,-3.000-1.000 0,-3.000 1.000 1,4.000-4.000 1,13.000-6.000 4,12.000-6.000 3,13.000-6.000 3,23.000-13.000 0,34.000-19.000 0,35.000-18.000-1,35.000-19.000-1,27.000-16.000-1,22.000-12.000-3,22.000-13.000-2,23.000-12.000-1,10.000-5.000-5,0.000 3.000-6,0.000 3.000-7,0.000 4.000-7,-2.000 4.000-2,-3.000 6.000-1,-3.000 7.000 0,-2.000 6.000 1,-12.000 4.000-2,-19.000 4.000-3,-18.000 3.000-2,-19.000 3.000-2,-22.000-8.000-6,-25.000-19.000-7,-25.000-18.000-8,-25.000-19.000-7,-15.000-8.000 0,-2.000 3.000 10,-3.000 3.000 9,-3.000 4.000 9,-2.000 2.000 7,0.000 4.000 3,0.000 3.000 5,0.000 3.000 4,3.000 6.000 6,6.000 9.000 8,7.000 10.000 8,6.000 10.000 8,4.000 16.000 13,4.000 26.000 18,3.000 24.000 18,3.000 26.000 19,1.000 19.000 0,1.000 17.000-16,-1.000 15.000-16,1.000 16.000-16,1.000 26.000-12,3.000 38.000-7,3.000 37.000-7,4.000 38.000-7,-4.000 29.000-8,-9.000 22.000-12,-10.000 22.000-9,-8.000 23.000-12,-6.000 20.000-6,1.000 23.000-4,-1.000 22.000-3,1.000 22.000-3,2.000-34.000-5,7.000-86.000-6,6.000-89.000-6,7.000-86.000-6</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2"/>
    </inkml:context>
    <inkml:brush xml:id="br0">
      <inkml:brushProperty name="width" value="0.0417302995920181" units="cm"/>
      <inkml:brushProperty name="height" value="0.0417302995920181" units="cm"/>
      <inkml:brushProperty name="color" value="#f2395b"/>
      <inkml:brushProperty name="ignorePressure" value="0"/>
    </inkml:brush>
  </inkml:definitions>
  <inkml:trace contextRef="#ctx0" brushRef="#br0">83800.000 2200.000 527,'29.000'-47.000'3,"10.000"6.000"9,10.000 7.000 7,9.000 6.000 7,-1.000 4.000 5,-8.000 4.000 0,-10.000 3.000 3,-9.000 3.000 0,-2.000 4.000-1,6.000 7.000-1,7.000 6.000-3,6.000 7.000-2,-2.000 8.000-5,-9.000 14.000-8,-10.000 11.000-8,-8.000 14.000-7,-15.000 11.000-3,-19.000 14.000 2,-18.000 11.000 4,-19.000 14.000 2,-13.000 0.000-2,-6.000-8.000-7,-6.000-10.000-7,-6.000-9.000-6,1.000-10.000-9,9.000-9.000-9,10.000-10.000-10,10.000-8.000-9,13.000-12.000 3,19.000-12.000 17,19.000-13.000 16,19.000-12.000 16,18.000-10.000 8,19.000-6.000 0,19.000-6.000 1,19.000-6.000-1,5.000-1.000 0,-5.000 7.000-1,-7.000 6.000-1,-5.000 7.000-1,-11.000 8.000 0,-11.000 14.000 0,-14.000 11.000-1,-11.000 14.000 1,-15.000 14.000 2,-16.000 20.000 6,-15.000 18.000 7,-15.000 20.000 6,-15.000 6.000 4,-12.000-2.000-1,-13.000-3.000 1,-12.000-3.000 0,-4.000-6.000 0,7.000-5.000 2,6.000-7.000 0,7.000-5.000 2,5.000-11.000-2,7.000-11.000-3,6.000-14.000-4,7.000-11.000-3,15.000-11.000-8,25.000-5.000-11,25.000-7.000-10,25.000-5.000-12,20.000-12.000-6,16.000-16.000 0,15.000-15.000-1,17.000-15.000 1,3.000-7.000 0,-5.000 3.000 1,-7.000 3.000 3,-5.000 4.000 1,-9.000 5.000 1,-9.000 10.000 3,-10.000 10.000 1,-8.000 9.000 2,-26.000 13.000 2,-41.000 20.000 4,-40.000 18.000 3,-40.000 20.000 3,-25.000 8.000 4,-5.000 1.000 2,-7.000-1.000 3,-5.000 1.000 2,-4.000-1.000 2,0.000 1.000-2,0.000-1.000 0,0.000 1.000-2,6.000-6.000 2,13.000-8.000 3,12.000-10.000 3,13.000-9.000 4,13.000-5.000 3,17.000 0.000 3,15.000 0.000 4,16.000 0.000 3,15.000-4.000 1,16.000-5.000-4,15.000-7.000-2,17.000-5.000-4,14.000-4.000-3,17.000 0.000-6,15.000 0.000-5,16.000 0.000-4,5.000 0.000-3,-2.000 0.000 1,-3.000 0.000 1,-3.000 0.000 2,-6.000-2.000-9,-5.000-3.000-19,-7.000-3.000-17,-5.000-2.000-19,-11.000-3.000-9,-11.000 1.000 2,-14.000-1.000 2,-11.000 1.000 1</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3"/>
    </inkml:context>
    <inkml:brush xml:id="br0">
      <inkml:brushProperty name="width" value="0.0504820644855499" units="cm"/>
      <inkml:brushProperty name="height" value="0.0504820644855499" units="cm"/>
      <inkml:brushProperty name="color" value="#f2395b"/>
      <inkml:brushProperty name="ignorePressure" value="0"/>
    </inkml:brush>
  </inkml:definitions>
  <inkml:trace contextRef="#ctx0" brushRef="#br0">84300.000 4650.000 435,'-138.000'23.000'11,"26.000"-3.000"6,24.000-3.000 7,26.000-2.000 7,16.000 0.000 6,10.000 7.000 6,10.000 6.000 7,9.000 7.000 6,6.000 11.000-1,3.000 20.000-8,3.000 18.000-8,4.000 20.000-9,-1.000 16.000-4,-3.000 16.000-2,-3.000 15.000-1,-2.000 17.000-2,-9.000 10.000-4,-12.000 6.000-7,-13.000 7.000-6,-12.000 6.000-7,-9.000-7.000-2,-2.000-18.000 3,-3.000-19.000 2,-3.000-18.000 4,1.000-20.000-11,6.000-18.000-20,7.000-19.000-22,6.000-18.000-22</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3"/>
    </inkml:context>
    <inkml:brush xml:id="br0">
      <inkml:brushProperty name="width" value="0.051184143871069" units="cm"/>
      <inkml:brushProperty name="height" value="0.051184143871069" units="cm"/>
      <inkml:brushProperty name="color" value="#f2395b"/>
      <inkml:brushProperty name="ignorePressure" value="0"/>
    </inkml:brush>
  </inkml:definitions>
  <inkml:trace contextRef="#ctx0" brushRef="#br0">85900.000 3450.000 429,'23.000'-21.000'5,"-3.000"10.000"9,-3.000 10.000 9,-2.000 9.000 10,-3.000 9.000 5,1.000 9.000 4,-1.000 10.000 3,1.000 10.000 3,-3.000 8.000-2,-2.000 10.000-9,-3.000 10.000-7,-3.000 9.000-9,-4.000 7.000-7,-3.000 7.000-4,-3.000 6.000-5,-2.000 7.000-4,-6.000-1.000-4,-6.000-6.000-3,-6.000-6.000-3,-6.000-6.000-2,15.000-21.000-4,38.000-34.000-5,37.000-35.000-4,38.000-33.000-6,21.000-22.000 1,7.000-5.000 2,6.000-7.000 5,7.000-5.000 2,-3.000-1.000 4,-8.000 6.000 3,-10.000 7.000 2,-9.000 6.000 3,-12.000 6.000 2,-11.000 6.000 2,-14.000 7.000 0,-11.000 6.000 3,-15.000 3.000 0,-16.000 0.000 2,-15.000 0.000 3,-15.000 0.000 0,-12.000-2.000 1,-6.000-3.000-3,-6.000-3.000-2,-6.000-2.000-3,-4.000-5.000-1,1.000-2.000 1,-1.000-3.000-1,1.000-3.000 1,2.000-2.000 0,7.000 0.000 0,6.000 0.000 1,7.000 0.000 0,0.000 3.000 2,-2.000 6.000 3,-3.000 7.000 5,-3.000 6.000 3,-2.000 4.000 3,0.000 4.000 5,0.000 3.000 4,0.000 3.000 3,-2.000 14.000 5,-3.000 25.000 4,-3.000 25.000 5,-2.000 25.000 3,2.000 12.000 0,9.000 1.000-7,10.000-1.000-7,10.000 1.000-6,4.000 8.000-4,0.000 20.000-4,0.000 18.000-4,0.000 20.000-2,0.000 3.000-3,0.000-8.000-2,0.000-10.000-3,0.000-9.000-1,-2.000-9.000-5,-3.000-5.000-6,-3.000-7.000-6,-2.000-5.000-5,-3.000-12.000-5,1.000-16.000-4,-1.000-15.000-4,1.000-15.000-3,-4.000-14.000-1,-6.000-8.000 2,-6.000-10.000 3,-6.000-9.000 2,-2.000-9.000 3,3.000-5.000 4,3.000-7.000 4,4.000-5.000 4,2.000-9.000 4,4.000-9.000 4,3.000-10.000 3,3.000-8.000 3,6.000-4.000 5,9.000 3.000 4,10.000 3.000 4,10.000 4.000 5,10.000 1.000 3,13.000 0.000 3,12.000 0.000 4,13.000 0.000 2,7.000 3.000 0,4.000 6.000-2,3.000 7.000-4,3.000 6.000-2,-4.000 6.000-4,-8.000 6.000-3,-10.000 7.000-4,-9.000 6.000-3,-12.000 7.000-3,-11.000 10.000-3,-14.000 10.000-3,-11.000 9.000-3,-15.000 10.000 0,-16.000 14.000 1,-15.000 11.000 0,-15.000 14.000 1,-12.000 7.000 0,-6.000 3.000-2,-6.000 3.000-2,-6.000 4.000-2,-2.000-4.000 2,3.000-9.000 4,3.000-10.000 4,4.000-8.000 5,5.000-8.000 5,10.000-2.000 4,10.000-3.000 6,9.000-3.000 5,17.000-10.000 2,25.000-16.000-1,25.000-15.000-1,25.000-15.000-1,18.000-15.000-4,14.000-12.000-7,11.000-13.000-8,14.000-12.000-7,7.000-7.000-7,3.000 1.000-9,3.000-1.000-8,4.000 1.000-8,-3.000 1.000-2,-5.000 3.000 1,-7.000 3.000 3,-5.000 4.000 1,-12.000 4.000-2,-16.000 6.000-8,-15.000 7.000-8,-15.000 6.000-7</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4"/>
    </inkml:context>
    <inkml:brush xml:id="br0">
      <inkml:brushProperty name="width" value="0.0565017461776733" units="cm"/>
      <inkml:brushProperty name="height" value="0.0565017461776733" units="cm"/>
      <inkml:brushProperty name="color" value="#f2395b"/>
      <inkml:brushProperty name="ignorePressure" value="0"/>
    </inkml:brush>
  </inkml:definitions>
  <inkml:trace contextRef="#ctx0" brushRef="#br0">88800.000 3500.000 389,'32.000'-29.000'4,"17.000"-5.000"8,15.000-7.000 9,16.000-5.000 8,4.000 2.000 6,-6.000 13.000 2,-6.000 12.000 2,-6.000 13.000 4,-7.000 7.000-2,-6.000 4.000-5,-6.000 3.000-5,-6.000 3.000-4,-10.000 10.000-5,-12.000 20.000-4,-13.000 18.000-2,-12.000 20.000-4,-13.000 11.000-2,-12.000 7.000 2,-13.000 6.000-1,-12.000 7.000 1,-7.000 0.000 1,1.000-2.000 1,-1.000-3.000 2,1.000-3.000 0,4.000-7.000 0,9.000-9.000-1,10.000-10.000-3,10.000-8.000-1,14.000-8.000-2,23.000-2.000-1,22.000-3.000-2,22.000-3.000-1,10.000-6.000-4,1.000-5.000-3,-1.000-7.000-4,1.000-5.000-5,-1.000-4.000-2,1.000 0.000 1,-1.000 0.000-2,1.000 0.000 1,-7.000 3.000 0,-12.000 6.000 1,-13.000 7.000 1,-12.000 6.000 1,-10.000 4.000 2,-6.000 4.000 7,-6.000 3.000 5,-6.000 3.000 7,-10.000 6.000 1,-12.000 9.000-2,-13.000 10.000-2,-12.000 10.000-2,-12.000 8.000-5,-8.000 10.000-6,-10.000 10.000-8,-9.000 9.000-8,-16.000 6.000-4,-22.000 3.000-3,-22.000 3.000-1,-21.000 4.000-3,-15.000-3.000-4,-6.000-5.000-5,-6.000-7.000-6,-6.000-5.000-6,15.000-17.000 2,38.000-24.000 9,37.000-26.000 9,38.000-24.000 9,20.000-13.000 5,3.000 0.000-2,3.000 0.000 0,4.000 0.000-1</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6"/>
    </inkml:context>
    <inkml:brush xml:id="br0">
      <inkml:brushProperty name="width" value="0.0365286804735661" units="cm"/>
      <inkml:brushProperty name="height" value="0.0365286804735661" units="cm"/>
      <inkml:brushProperty name="color" value="#f2395b"/>
      <inkml:brushProperty name="ignorePressure" value="0"/>
    </inkml:brush>
  </inkml:definitions>
  <inkml:trace contextRef="#ctx0" brushRef="#br0">73850.000 9900.000 602,'148.000'-29.000'92,"-3.000"-5.000"-20,-3.000-7.000-20,-2.000-5.000-20,-5.000-4.000-13,-2.000 0.000-8,-3.000 0.000-7,-3.000 0.000-7,-9.000 6.000-6,-11.000 13.000-4,-14.000 12.000-4,-11.000 13.000-3,-15.000 9.000-1,-16.000 6.000 0,-15.000 7.000 1,-15.000 6.000 2,-17.000 7.000 4,-15.000 10.000 7,-15.000 10.000 8,-16.000 9.000 7,-13.000 6.000 5,-9.000 3.000 1,-10.000 3.000 2,-8.000 4.000 1,-4.000 1.000 1,3.000 0.000 1,3.000 0.000 2,4.000 0.000 1,-3.000 4.000-1,-5.000 10.000-4,-7.000 10.000-3,-5.000 9.000-4,-6.000 7.000-2,-3.000 7.000 1,-3.000 6.000 2,-2.000 7.000 0,-1.000-1.000-3,3.000-6.000-5,3.000-6.000-6,4.000-6.000-5,10.000-13.000-6,19.000-19.000-5,19.000-18.000-5,19.000-19.000-5,13.000-19.000-4,10.000-19.000-2,10.000-18.000-3,9.000-19.000-3,10.000-21.000 1,14.000-21.000 1,11.000-22.000 3,14.000-22.000 2,10.000-10.000 4,9.000 4.000 5,10.000 3.000 7,10.000 3.000 5,4.000 9.000 4,0.000 16.000 4,0.000 15.000 3,0.000 17.000 4,-7.000 13.000 4,-11.000 13.000 6,-14.000 12.000 6,-11.000 13.000 5,-12.000 10.000 4,-9.000 10.000 0,-10.000 10.000 1,-8.000 9.000 1,-8.000 10.000 0,-2.000 14.000 2,-3.000 11.000 1,-3.000 14.000 2,-6.000 5.000-1,-5.000 1.000-2,-7.000-1.000-3,-5.000 1.000-1,-3.000 4.000-5,4.000 9.000-5,3.000 10.000-5,3.000 10.000-5,1.000 4.000-2,1.000 0.000 2,-1.000 0.000 2,1.000 0.000 2,-1.000-5.000-6,1.000-9.000-14,-1.000-10.000-16,1.000-8.000-14,1.000-12.000-10,3.000-12.000-4,3.000-13.000-4,4.000-12.000-5</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0"/>
    </inkml:context>
    <inkml:brush xml:id="br0">
      <inkml:brushProperty name="width" value="0.0475563034415245" units="cm"/>
      <inkml:brushProperty name="height" value="0.0475563034415245" units="cm"/>
      <inkml:brushProperty name="color" value="#00bff3"/>
      <inkml:brushProperty name="ignorePressure" value="0"/>
    </inkml:brush>
  </inkml:definitions>
  <inkml:trace contextRef="#ctx0" brushRef="#br0">59250.000 20550.000 462,'21.000'-27.000'0,"-5.000"-3.000"0,-7.000-3.000 0,-5.000-2.000 0,-8.000 2.000 2,-5.000 9.000 6,-7.000 10.000 4,-5.000 10.000 4,-8.000 8.000 6,-5.000 10.000 6,-7.000 10.000 5,-5.000 9.000 7,-6.000 10.000 0,-3.000 14.000-4,-3.000 11.000-5,-2.000 14.000-3,-1.000 2.000-5,3.000-6.000-4,3.000-6.000-4,4.000-6.000-4,5.000-7.000-2,10.000-6.000-2,10.000-6.000 0,9.000-6.000-2,17.000-6.000-9,25.000-2.000-16,25.000-3.000-17,25.000-3.000-17,6.000-4.000-5,-12.000-3.000 6,-13.000-3.000 7,-12.000-2.000 6,-10.000-1.000 5,-6.000 3.000 6,-6.000 3.000 5,-6.000 4.000 5,-15.000 7.000 6,-21.000 13.000 7,-22.000 12.000 6,-22.000 13.000 6,-13.000 7.000 5,-3.000 4.000 1,-3.000 3.000 3,-2.000 3.000 2,-5.000-1.000 3,-2.000-2.000 3,-3.000-3.000 2,-3.000-3.000 4,-1.000-2.000 0,4.000 0.000-1,3.000 0.000 0,3.000 0.000-2,6.000-4.000 0,9.000-5.000 2,10.000-7.000 1,10.000-5.000 0,21.000-9.000 1,34.000-9.000-2,35.000-10.000-2,35.000-8.000-2,24.000-17.000-7,16.000-21.000-14,15.000-22.000-14,17.000-22.000-14,5.000-11.000-8,-3.000 0.000 0,-3.000 0.000-2,-2.000 0.000 0,-6.000 4.000 3,-6.000 10.000 7,-6.000 10.000 7,-6.000 9.000 7,-13.000 9.000 5,-19.000 9.000 5,-18.000 10.000 3,-19.000 10.000 5,-18.000 14.000 5,-15.000 23.000 10,-15.000 22.000 9,-16.000 22.000 8,-15.000 8.000 1,-11.000-2.000-7,-14.000-3.000-8,-11.000-3.000-8,-9.000-4.000-4,-3.000-3.000-2,-3.000-3.000-2,-2.000-2.000-1,-1.000-9.000-5,3.000-12.000-6,3.000-13.000-6,4.000-12.000-6,5.000-10.000-5,10.000-6.000-3,10.000-6.000-1,9.000-6.000-4,7.000-15.000-1,7.000-21.000-1,6.000-22.000-1,7.000-22.000-1,10.000-15.000 1,16.000-5.000 4,15.000-7.000 3,17.000-5.000 4,5.000 2.000 4,-3.000 13.000 5,-3.000 12.000 3,-2.000 13.000 5,-5.000 13.000 4,-2.000 17.000 6,-3.000 15.000 5,-3.000 16.000 4,-2.000 9.000 6,0.000 3.000 3,0.000 3.000 5,0.000 4.000 3,-4.000 8.000 2,-5.000 17.000-1,-7.000 15.000-2,-5.000 16.000-1,-4.000 12.000-2,0.000 9.000-2,0.000 10.000-1,0.000 10.000-3,-4.000 4.000-2,-5.000 0.000-3,-7.000 0.000-4,-5.000 0.000-3,-1.000-5.000-6,6.000-9.000-5,7.000-10.000-5,6.000-8.000-7,9.000-17.000-11,13.000-21.000-16,12.000-22.000-15,13.000-22.000-17,12.000-27.000-3,13.000-31.000 8,12.000-31.000 9,13.000-31.000 8,6.000-18.000 8,0.000-3.000 9,0.000-3.000 8,0.000-2.000 8,-7.000 11.000 6,-11.000 29.000 5,-14.000 28.000 4,-11.000 28.000 4,-11.000 20.000 5,-5.000 13.000 5,-7.000 12.000 5,-5.000 13.000 4,-6.000 13.000 10,-3.000 17.000 11,-3.000 15.000 13,-2.000 16.000 12,-5.000 5.000 1,-2.000-2.000-13,-3.000-3.000-12,-3.000-3.000-12,-4.000-4.000-14,-3.000-3.000-15,-3.000-3.000-16,-2.000-2.000-15,0.000-12.000-14,7.000-19.000-14,6.000-18.000-12,7.000-19.000-14,4.000-10.000 2,3.000 1.000 18,3.000-1.000 18,4.000 1.000 17</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6"/>
    </inkml:context>
    <inkml:brush xml:id="br0">
      <inkml:brushProperty name="width" value="0.0321410074830055" units="cm"/>
      <inkml:brushProperty name="height" value="0.0321410074830055" units="cm"/>
      <inkml:brushProperty name="color" value="#f2395b"/>
      <inkml:brushProperty name="ignorePressure" value="0"/>
    </inkml:brush>
  </inkml:definitions>
  <inkml:trace contextRef="#ctx0" brushRef="#br0">74900.000 11400.000 684,'31.000'-24.000'5,"13.000"4.000"8,12.000 3.000 10,13.000 3.000 9,2.000 4.000 5,-5.000 7.000-2,-7.000 6.000-1,-5.000 7.000 0,-4.000 5.000-3,0.000 7.000-5,0.000 6.000-5,0.000 7.000-5,3.000 4.000-7,6.000 3.000-11,7.000 3.000-11,6.000 4.000-9,-4.000-3.000-9,-11.000-5.000-6,-14.000-7.000-6,-11.000-5.000-6</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8"/>
    </inkml:context>
    <inkml:brush xml:id="br0">
      <inkml:brushProperty name="width" value="0.041365459561348" units="cm"/>
      <inkml:brushProperty name="height" value="0.041365459561348" units="cm"/>
      <inkml:brushProperty name="color" value="#f2395b"/>
      <inkml:brushProperty name="ignorePressure" value="0"/>
    </inkml:brush>
  </inkml:definitions>
  <inkml:trace contextRef="#ctx0" brushRef="#br0">76650.000 8600.000 531,'21.000'-15.000'64,"-5.000"23.000"-10,-7.000 22.000-10,-5.000 22.000-9,-9.000 18.000-6,-9.000 16.000-3,-10.000 15.000-1,-8.000 17.000-4,-6.000 7.000-2,1.000 0.000-3,-1.000 0.000-3,1.000 0.000-3,1.000-8.000-3,3.000-16.000-2,3.000-15.000-3,4.000-15.000-3,11.000-18.000-4,23.000-19.000-6,22.000-18.000-7,22.000-19.000-6,18.000-18.000-5,16.000-15.000-3,15.000-15.000-2,17.000-16.000-3,5.000-5.000 1,-3.000 6.000 5,-3.000 7.000 5,-2.000 6.000 5,-12.000 7.000 4,-19.000 10.000 3,-18.000 10.000 3,-19.000 9.000 3,-19.000 13.000 3,-19.000 20.000 2,-18.000 18.000 2,-19.000 20.000 3,-19.000 11.000 2,-19.000 7.000 2,-18.000 6.000 3,-19.000 7.000 1,-7.000 0.000 1,7.000-2.000-2,6.000-3.000-2,7.000-3.000-2,5.000-6.000-1,7.000-5.000-3,6.000-7.000-2,7.000-5.000-2,8.000-8.000-1,14.000-5.000 0,11.000-7.000 0,14.000-5.000 0,10.000-4.000 3,9.000 0.000 8,10.000 0.000 7,10.000 0.000 7,2.000 4.000 5,-3.000 10.000 0,-3.000 10.000 1,-2.000 9.000 2,-5.000 15.000-1,-2.000 22.000-1,-3.000 22.000-1,-3.000 23.000 0,-4.000 2.000-2,-3.000-16.000-2,-3.000-15.000-3,-2.000-15.000-2,-1.000-15.000-4,3.000-12.000-4,3.000-13.000-6,4.000-12.000-5,7.000-15.000-5,13.000-15.000-7,12.000-15.000-8,13.000-16.000-5,10.000-26.000-6,10.000-33.000-2,10.000-35.000-3,9.000-34.000-2,4.000-23.000-2,1.000-8.000 0,-1.000-10.000 0,1.000-9.000 0,-6.000-1.000 3,-8.000 10.000 7,-10.000 10.000 7,-9.000 9.000 7,-9.000 9.000 4,-5.000 9.000 3,-7.000 10.000 4,-5.000 10.000 2,-4.000 10.000 6,0.000 13.000 5,0.000 12.000 7,0.000 13.000 5,0.000 13.000 12,0.000 17.000 14,0.000 15.000 16,0.000 16.000 15,0.000 10.000 0,0.000 7.000-13,0.000 6.000-13,0.000 7.000-13,0.000 8.000-9,0.000 14.000-2,0.000 11.000-4,0.000 14.000-3,1.000 3.000-3,4.000-2.000-6,3.000-3.000-5,3.000-3.000-4,3.000-6.000-5,3.000-5.000-4,3.000-7.000-4,4.000-5.000-5,2.000-8.000-1,4.000-5.000-1,3.000-7.000 1,3.000-5.000-1,1.000-6.000 1,1.000-3.000 0,-1.000-3.000 1,1.000-2.000 0,-18.000 8.000 2,-34.000 22.000 4,-35.000 22.000 3,-33.000 23.000 4,-22.000 10.000 2,-5.000 0.000-3,-7.000 0.000 0,-5.000 0.000-2,-3.000-5.000-1,4.000-9.000 1,3.000-10.000 1,3.000-8.000 0,9.000-11.000 0,16.000-8.000 0,15.000-10.000-1,17.000-9.000 0,13.000-9.000 1,13.000-5.000-1,12.000-7.000 2,13.000-5.000 0,15.000-8.000 0,19.000-5.000 2,19.000-7.000 0,19.000-5.000 1,5.000-1.000 1,-5.000 6.000 0,-7.000 7.000 1,-5.000 6.000 0,-9.000 6.000 0,-9.000 6.000 0,-10.000 7.000-1,-8.000 6.000 0,-11.000 7.000 0,-8.000 10.000 1,-10.000 10.000 1,-9.000 9.000 2,-13.000 7.000 1,-16.000 7.000 2,-15.000 6.000 2,-15.000 7.000 2,-11.000 4.000 1,-2.000 3.000 0,-3.000 3.000 0,-3.000 4.000-1,-2.000-1.000 1,0.000-3.000-2,0.000-3.000 0,0.000-2.000 0,1.000-6.000-2,4.000-6.000-1,3.000-6.000-1,3.000-6.000-1,18.000-12.000-4,35.000-15.000-5,35.000-15.000-6,34.000-16.000-6,15.000-12.000-1,-3.000-5.000 3,-3.000-7.000 3,-2.000-5.000 2,-8.000-3.000-2,-8.000 4.000-7,-10.000 3.000-9,-9.000 3.000-7,-9.000 3.000 0,-5.000 3.000 7,-7.000 3.000 6,-5.000 4.000 8,-9.000 2.000 5,-9.000 4.000 2,-10.000 3.000 2,-8.000 3.000 2,-9.000 3.000 2,-6.000 3.000 1,-6.000 3.000 0,-6.000 4.000 0,-2.000 5.000 5,3.000 10.000 11,3.000 10.000 10,4.000 9.000 9,2.000 9.000 7,4.000 9.000 1,3.000 10.000 2,3.000 10.000 1,4.000 5.000-3,7.000 4.000-5,6.000 3.000-6,7.000 3.000-6,4.000 4.000-3,3.000 7.000 1,3.000 6.000 0,4.000 7.000 1,5.000-1.000-2,10.000-6.000-5,10.000-6.000-3,9.000-6.000-5,10.000-12.000-6,14.000-15.000-7,11.000-15.000-9,14.000-16.000-7,8.000-15.000-5,7.000-11.000-1,6.000-14.000-1,7.000-11.000-2,4.000-20.000-1,3.000-24.000-4,3.000-26.000-3,4.000-24.000-4,-12.000-3.000-1,-24.000 23.000 2,-26.000 22.000 3,-24.000 22.000 1</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8"/>
    </inkml:context>
    <inkml:brush xml:id="br0">
      <inkml:brushProperty name="width" value="0.0449081286787987" units="cm"/>
      <inkml:brushProperty name="height" value="0.0449081286787987" units="cm"/>
      <inkml:brushProperty name="color" value="#f2395b"/>
      <inkml:brushProperty name="ignorePressure" value="0"/>
    </inkml:brush>
  </inkml:definitions>
  <inkml:trace contextRef="#ctx0" brushRef="#br0">80000.000 9200.000 489,'118.000'-179.000'50,"-11.000"45.000"-3,-14.000 43.000-2,-11.000 45.000-3,-4.000 24.000-2,6.000 6.000-4,7.000 7.000-3,6.000 6.000-4,-4.000 10.000-4,-11.000 17.000-7,-14.000 15.000-6,-11.000 16.000-6,-15.000 13.000-2,-16.000 14.000 0,-15.000 11.000 0,-15.000 14.000 2,-21.000 5.000-4,-25.000 1.000-7,-25.000-1.000-8,-25.000 1.000-7,-15.000-4.000-8,-2.000-6.000-8,-3.000-6.000-7,-3.000-6.000-9,-7.000-7.000 0,-9.000-6.000 8,-10.000-6.000 8,-8.000-6.000 7,0.000-6.000 8,14.000-2.000 7,11.000-3.000 5,14.000-3.000 8,14.000-6.000 5,20.000-5.000 4,18.000-7.000 4,20.000-5.000 5,16.000-8.000 5,16.000-5.000 7,15.000-7.000 6,17.000-5.000 6,16.000-6.000 2,19.000-3.000-4,19.000-3.000-4,19.000-2.000-4,18.000-11.000-6,19.000-15.000-5,19.000-15.000-5,19.000-16.000-7,5.000-7.000-2,-5.000 4.000 0,-7.000 3.000 1,-5.000 3.000 0,-11.000 3.000-5,-11.000 3.000-11,-14.000 3.000-9,-11.000 4.000-12,-15.000 5.000-6,-16.000 10.000-4,-15.000 10.000-4,-15.000 9.000-4,-17.000 2.000 1,-15.000-2.000 3,-15.000-3.000 6,-16.000-3.000 3,-15.000-4.000 5,-11.000-3.000 7,-14.000-3.000 5,-11.000-2.000 7,-6.000-3.000 4,4.000 1.000 3,3.000-1.000 4,3.000 1.000 3,1.000 4.000 6,1.000 9.000 7,-1.000 10.000 8,1.000 10.000 8,4.000 4.000 5,9.000 0.000 1,10.000 0.000 1,10.000 0.000 1,5.000 7.000 0,4.000 17.000-3,3.000 15.000-3,3.000 16.000-3,3.000 13.000-2,3.000 14.000-2,3.000 11.000 0,4.000 14.000-2,2.000 19.000-2,4.000 29.000-2,3.000 28.000-3,3.000 28.000-3,-1.000 29.000-4,-2.000 32.000-6,-3.000 31.000-7,-3.000 32.000-5,-2.000 32.000-8,0.000 34.000-11,0.000 35.000-12,0.000 35.000-10,-2.000-29.000-3,-3.000-91.000 7,-3.000-90.000 5,-2.000-90.000 6,-1.000-51.000 1,3.000-9.000-7,3.000-10.000-5,4.000-8.000-7</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9"/>
    </inkml:context>
    <inkml:brush xml:id="br0">
      <inkml:brushProperty name="width" value="0.0450764000415802" units="cm"/>
      <inkml:brushProperty name="height" value="0.0450764000415802" units="cm"/>
      <inkml:brushProperty name="color" value="#f2395b"/>
      <inkml:brushProperty name="ignorePressure" value="0"/>
    </inkml:brush>
  </inkml:definitions>
  <inkml:trace contextRef="#ctx0" brushRef="#br0">81000.000 10700.000 488,'-4.000'-68.000'4,"-5.000"17.000"8,-7.000 15.000 9,-5.000 16.000 7,-9.000 10.000 5,-9.000 7.000 0,-10.000 6.000 1,-8.000 7.000-1,-11.000 15.000-2,-8.000 25.000-3,-10.000 25.000-4,-9.000 25.000-4,-12.000 18.000-3,-11.000 14.000-1,-14.000 11.000 0,-11.000 14.000-2,2.000-1.000-2,19.000-12.000-3,19.000-13.000-4,19.000-12.000-2,16.000-16.000-3,17.000-19.000-1,15.000-18.000 0,16.000-19.000-2,18.000-16.000-1,22.000-12.000-5,22.000-13.000-3,23.000-12.000-4,20.000-16.000-3,23.000-19.000 1,22.000-18.000-2,22.000-19.000 1,5.000-12.000-2,-8.000-2.000-3,-10.000-3.000-4,-9.000-3.000-2,-10.000 4.000 0,-9.000 13.000 5,-10.000 12.000 5,-8.000 13.000 5,-12.000 10.000 6,-12.000 10.000 7,-13.000 10.000 7,-12.000 9.000 7,-12.000 13.000 3,-8.000 20.000-3,-10.000 18.000-1,-9.000 20.000-2,-5.000 10.000 5,0.000 3.000 9,0.000 3.000 12,0.000 4.000 10,0.000-1.000 2,0.000-3.000-5,0.000-3.000-5,0.000-2.000-7,3.000-8.000-7,6.000-8.000-11,7.000-10.000-12,6.000-9.000-10,6.000-15.000-8,6.000-18.000-4,7.000-19.000-4,6.000-18.000-3,4.000-15.000-4,4.000-9.000-2,3.000-10.000-2,3.000-8.000-3,3.000-4.000 3,3.000 3.000 9,3.000 3.000 7,4.000 4.000 9,-3.000 8.000 5,-5.000 17.000 5,-7.000 15.000 4,-5.000 16.000 4,-8.000 10.000 6,-5.000 7.000 9,-7.000 6.000 8,-5.000 7.000 8,-8.000 8.000 5,-5.000 14.000 0,-7.000 11.000-1,-5.000 14.000 1,-8.000 7.000-3,-5.000 3.000-6,-7.000 3.000-4,-5.000 4.000-6,-3.000-4.000-6,4.000-9.000-7,3.000-10.000-6,3.000-8.000-5,9.000-14.000-19,16.000-15.000-30,15.000-15.000-29,17.000-16.000-30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19"/>
    </inkml:context>
    <inkml:brush xml:id="br0">
      <inkml:brushProperty name="width" value="0.0517448335886002" units="cm"/>
      <inkml:brushProperty name="height" value="0.0517448335886002" units="cm"/>
      <inkml:brushProperty name="color" value="#f2395b"/>
      <inkml:brushProperty name="ignorePressure" value="0"/>
    </inkml:brush>
  </inkml:definitions>
  <inkml:trace contextRef="#ctx0" brushRef="#br0">83650.000 9950.000 425,'-19.000'-16.000'90,"13.000"19.000"-10,12.000 19.000-11,13.000 19.000-11,2.000 16.000-8,-5.000 17.000-9,-7.000 15.000-7,-5.000 16.000-7,-6.000 7.000-6,-3.000 1.000-4,-3.000-1.000-2,-2.000 1.000-4,-1.000-6.000-4,3.000-8.000-5,3.000-10.000-3,4.000-9.000-5,5.000-13.000-2,10.000-16.000-2,10.000-15.000-1,9.000-15.000-2,9.000-15.000-3,9.000-12.000-5,10.000-13.000-5,10.000-12.000-7,7.000-13.000-2,6.000-12.000-1,7.000-13.000-1,6.000-12.000 0,-2.000-5.000 0,-9.000 3.000 5,-10.000 3.000 3,-8.000 4.000 3,-14.000 4.000 4,-15.000 6.000 5,-15.000 7.000 2,-16.000 6.000 5,-12.000 4.000 4,-5.000 4.000 5,-7.000 3.000 5,-5.000 3.000 5,-6.000 3.000 4,-3.000 3.000 5,-3.000 3.000 3,-2.000 4.000 4,-3.000 7.000 5,1.000 13.000 7,-1.000 12.000 5,1.000 13.000 7,-1.000 13.000 1,1.000 17.000-5,-1.000 15.000-5,1.000 16.000-5,-6.000 12.000-4,-8.000 9.000-5,-10.000 10.000-3,-9.000 10.000-5,-9.000 8.000-5,-5.000 10.000-6,-7.000 10.000-5,-5.000 9.000-7,-6.000 1.000-9,-3.000-6.000-11,-3.000-6.000-12,-2.000-6.000-11,6.000-15.000-6,20.000-21.000 0,18.000-22.000 0,20.000-22.000 0</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20"/>
    </inkml:context>
    <inkml:brush xml:id="br0">
      <inkml:brushProperty name="width" value="0.0381417572498322" units="cm"/>
      <inkml:brushProperty name="height" value="0.0381417572498322" units="cm"/>
      <inkml:brushProperty name="color" value="#f2395b"/>
      <inkml:brushProperty name="ignorePressure" value="0"/>
    </inkml:brush>
  </inkml:definitions>
  <inkml:trace contextRef="#ctx0" brushRef="#br0">83900.000 11650.000 576,'32.000'31.000'0,"17.000"13.000"0,15.000 12.000 0,16.000 13.000 0,5.000 4.000 10,-2.000-3.000 18,-3.000-3.000 19,-3.000-2.000 19,-1.000-5.000 4,4.000-2.000-7,3.000-3.000-10,3.000-3.000-8,-2.000-6.000-15,-6.000-5.000-18,-6.000-7.000-21,-6.000-5.000-19</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20"/>
    </inkml:context>
    <inkml:brush xml:id="br0">
      <inkml:brushProperty name="width" value="0.0421470068395138" units="cm"/>
      <inkml:brushProperty name="height" value="0.0421470068395138" units="cm"/>
      <inkml:brushProperty name="color" value="#f2395b"/>
      <inkml:brushProperty name="ignorePressure" value="0"/>
    </inkml:brush>
  </inkml:definitions>
  <inkml:trace contextRef="#ctx0" brushRef="#br0">85700.000 9250.000 521,'71.000'-113.000'69,"-5.000"26.000"-11,-7.000 24.000-10,-5.000 26.000-11,-4.000 19.000-7,0.000 17.000 0,0.000 15.000-3,0.000 16.000-1,-2.000 10.000-2,-3.000 7.000-3,-3.000 6.000-3,-2.000 7.000-2,-6.000 2.000-2,-6.000 1.000-3,-6.000-1.000-2,-6.000 1.000-3,-13.000 1.000 0,-19.000 3.000 1,-18.000 3.000 1,-19.000 4.000 1,-16.000 2.000-5,-12.000 4.000-7,-13.000 3.000-9,-12.000 3.000-9,-12.000 1.000-6,-8.000 1.000-3,-10.000-1.000-4,-9.000 1.000-3,-1.000-6.000 0,10.000-8.000 5,10.000-10.000 5,9.000-9.000 5,13.000-10.000 0,20.000-9.000-4,18.000-10.000-2,20.000-8.000-5,10.000-6.000 0,3.000 1.000 0,3.000-1.000 2,4.000 1.000 2</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20"/>
    </inkml:context>
    <inkml:brush xml:id="br0">
      <inkml:brushProperty name="width" value="0.0490745864808559" units="cm"/>
      <inkml:brushProperty name="height" value="0.0490745864808559" units="cm"/>
      <inkml:brushProperty name="color" value="#f2395b"/>
      <inkml:brushProperty name="ignorePressure" value="0"/>
    </inkml:brush>
  </inkml:definitions>
  <inkml:trace contextRef="#ctx0" brushRef="#br0">85750.000 10300.000 448,'137.000'0.000'1,"-24.000"0.000"4,-26.000 0.000 3,-24.000 0.000 4,-3.000 0.000 4,23.000 0.000 8,22.000 0.000 7,22.000 0.000 8,2.000 0.000 1,-15.000 0.000-5,-15.000 0.000-4,-16.000 0.000-4,-15.000 4.000-5,-11.000 10.000-4,-14.000 10.000-4,-11.000 9.000-5,-17.000 7.000-5,-18.000 7.000-8,-19.000 6.000-7,-18.000 7.000-8,-17.000 5.000-7,-11.000 7.000-6,-14.000 6.000-5,-11.000 7.000-7,-12.000 0.000-1,-9.000-2.000 3,-10.000-3.000 5,-8.000-3.000 4,2.000-10.000 4,16.000-16.000 6,15.000-15.000 5,17.000-15.000 5,13.000-11.000 3,13.000-2.000 3,12.000-3.000 2,13.000-3.000 1,13.000-4.000 6,17.000-3.000 7,15.000-3.000 7,16.000-2.000 8,12.000-5.000 5,9.000-2.000 3,10.000-3.000 4,10.000-3.000 2,4.000-1.000 1,0.000 4.000-4,0.000 3.000-5,0.000 3.000-3,-4.000 4.000-3,-5.000 7.000-3,-7.000 6.000-1,-5.000 7.000-3,-8.000 5.000-2,-5.000 7.000-2,-7.000 6.000-1,-5.000 7.000-1,-9.000 7.000-2,-9.000 9.000 0,-10.000 10.000-2,-8.000 10.000 0,-14.000 5.000-2,-15.000 4.000 0,-15.000 3.000-1,-16.000 3.000-1,-8.000 1.000-1,0.000 1.000-1,0.000-1.000-2,0.000 1.000 0,-2.000-4.000-1,-3.000-6.000 0,-3.000-6.000 1,-2.000-6.000 1,2.000-9.000-1,9.000-8.000 1,10.000-10.000-1,10.000-9.000 1,22.000-7.000 3,39.000-3.000 10,36.000-3.000 8,39.000-2.000 10,30.000-9.000 1,26.000-12.000-7,24.000-13.000-6,26.000-12.000-7,5.000-4.000-6,-11.000 7.000-8,-14.000 6.000-7,-11.000 7.000-6,-7.000 4.000-7,0.000 3.000-6,0.000 3.000-5,0.000 4.000-5,-8.000 2.000-4,-16.000 4.000-1,-15.000 3.000-1,-15.000 3.000-2,-17.000-1.000 0,-15.000-2.000-2,-15.000-3.000 0,-16.000-3.000-1</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2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89350.000 11600.000 999,'-4.000'-40.000'-6,"-5.000"23.000"-12,-7.000 22.000-12,-5.000 22.000-12</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30"/>
    </inkml:context>
    <inkml:brush xml:id="br0">
      <inkml:brushProperty name="width" value="0.0467059426009655" units="cm"/>
      <inkml:brushProperty name="height" value="0.0467059426009655" units="cm"/>
      <inkml:brushProperty name="color" value="#fed406"/>
      <inkml:brushProperty name="ignorePressure" value="0"/>
    </inkml:brush>
  </inkml:definitions>
  <inkml:trace contextRef="#ctx0" brushRef="#br0">39050.000 30550.000 471,'-24.000'-49.000'2,"4.000"4.000"4,3.000 3.000 4,3.000 3.000 5,-1.000 1.000 4,-2.000 1.000 3,-3.000-1.000 5,-3.000 1.000 4,-2.000-1.000-1,0.000 1.000-4,0.000-1.000-5,0.000 1.000-4,0.000-3.000-3,0.000-2.000-2,0.000-3.000-2,0.000-3.000-1,-4.000-2.000-2,-5.000 0.000 0,-7.000 0.000-1,-5.000 0.000 0,-6.000 1.000-1,-3.000 4.000-1,-3.000 3.000-1,-2.000 3.000 0,-5.000 3.000 0,-2.000 3.000 0,-3.000 3.000 1,-3.000 4.000 0,-6.000 2.000 0,-5.000 4.000-2,-7.000 3.000-1,-5.000 3.000-3,-4.000 3.000 0,0.000 3.000 1,0.000 3.000 1,0.000 4.000 0,-2.000 5.000 0,-3.000 10.000 2,-3.000 10.000-1,-2.000 9.000 1,-3.000 4.000 0,1.000 1.000 1,-1.000-1.000 0,1.000 1.000 0,2.000 2.000 1,7.000 7.000 1,6.000 6.000-1,7.000 7.000 1,7.000 4.000 0,9.000 3.000 1,10.000 3.000-1,10.000 4.000 1,7.000 1.000 0,6.000 0.000 2,7.000 0.000 0,6.000 0.000 1,6.000 1.000 0,6.000 4.000-1,7.000 3.000 0,6.000 3.000-1,4.000 3.000 0,4.000 3.000-1,3.000 3.000 0,3.000 4.000 0,3.000-1.000-1,3.000-3.000 0,3.000-3.000 1,4.000-2.000-1,1.000-3.000 0,0.000 1.000 1,0.000-1.000 0,0.000 1.000 0,1.000-1.000-1,4.000 1.000-1,3.000-1.000-2,3.000 1.000-1,3.000 1.000-1,3.000 3.000 0,3.000 3.000 0,4.000 4.000-1,5.000-1.000-1,10.000-3.000 1,10.000-3.000 1,9.000-2.000-1,7.000-6.000 0,7.000-6.000-2,6.000-6.000-2,7.000-6.000-2,5.000-10.000 0,7.000-12.000 0,6.000-13.000-1,7.000-12.000 1,2.000-7.000 0,1.000 1.000 0,-1.000-1.000 1,1.000 1.000 0,1.000-6.000 0,3.000-8.000-1,3.000-10.000 1,4.000-9.000-1,-1.000-7.000 0,-3.000-3.000-1,-3.000-3.000 0,-2.000-2.000 0,-6.000-6.000 0,-6.000-6.000 2,-6.000-6.000 0,-6.000-6.000 1,-6.000-6.000 2,-2.000-2.000-1,-3.000-3.000 1,-3.000-3.000 1,-6.000-1.000-1,-5.000 4.000 1,-7.000 3.000-1,-5.000 3.000 1,-9.000-1.000-1,-9.000-2.000 1,-10.000-3.000-1,-8.000-3.000 0,-9.000-1.000 0,-6.000 4.000-1,-6.000 3.000 1,-6.000 3.000-1,-10.000-7.000 0,-12.000-15.000 2,-13.000-15.000 1,-12.000-16.000 2,-13.000-16.000-2,-12.000-16.000-4,-13.000-15.000-4,-12.000-15.000-5,-5.000-1.000 0,3.000 16.000 1,3.000 15.000 3,4.000 17.000 2,2.000 14.000 0,4.000 17.000 1,3.000 15.000 1,3.000 16.000-1,1.000 10.000 3,1.000 7.000 4,-1.000 6.000 5,1.000 7.000 3,-3.000 7.000 2,-2.000 9.000 0,-3.000 10.000-1,-3.000 10.000 0,-7.000 2.000-1,-9.000-3.000 0,-10.000-3.000-1,-8.000-2.000 0,-9.000 2.000-2,-6.000 9.000-4,-6.000 10.000-4,-6.000 10.000-3,-6.000 8.000-5,-2.000 10.000-4,-3.000 10.000-6,-3.000 9.000-5,10.000 4.000-2,26.000 1.000 0,24.000-1.000 1,26.000 1.000-1,13.000-4.000 1,4.000-6.000-3,3.000-6.000 0,3.000-6.000-3</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0"/>
    </inkml:context>
    <inkml:brush xml:id="br0">
      <inkml:brushProperty name="width" value="0.0616132654249668" units="cm"/>
      <inkml:brushProperty name="height" value="0.0616132654249668" units="cm"/>
      <inkml:brushProperty name="color" value="#00bff3"/>
      <inkml:brushProperty name="ignorePressure" value="0"/>
    </inkml:brush>
  </inkml:definitions>
  <inkml:trace contextRef="#ctx0" brushRef="#br0">60600.000 20900.000 357,'43.000'-113.000'-2,"-11.000"26.000"-2,-14.000 24.000-2,-11.000 26.000-3,-4.000 21.000 14,6.000 19.000 31,7.000 19.000 30,6.000 19.000 31,3.000 16.000 6,0.000 17.000-18,0.000 15.000-20,0.000 16.000-17,-2.000 13.000-14,-3.000 14.000-4,-3.000 11.000-7,-2.000 14.000-6,-3.000 14.000-4,1.000 20.000-2,-1.000 18.000-2,1.000 20.000-2,-4.000-1.000-1,-6.000-19.000-2,-6.000-18.000-2,-6.000-19.000 0,-4.000-16.000-2,1.000-12.000 0,-1.000-13.000 1,1.000-12.000-2,-6.000-16.000 1,-8.000-19.000-3,-10.000-18.000 0,-9.000-19.000-2,-5.000-15.000 0,0.000-8.000 0,0.000-10.000 1,0.000-9.000 1,-7.000-13.000-1,-11.000-16.000-1,-14.000-15.000-1,-11.000-15.000-2,-17.000-14.000-5,-18.000-8.000-7,-19.000-10.000-9,-18.000-9.000-7,-10.000-4.000-5,0.000 4.000-1,0.000 3.000-2,0.000 3.000-2,12.000 7.000-3,26.000 14.000-4,24.000 11.000-4,26.000 14.000-3</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32"/>
    </inkml:context>
    <inkml:brush xml:id="br0">
      <inkml:brushProperty name="width" value="0.0433259420096874" units="cm"/>
      <inkml:brushProperty name="height" value="0.0433259420096874" units="cm"/>
      <inkml:brushProperty name="color" value="#fed406"/>
      <inkml:brushProperty name="ignorePressure" value="0"/>
    </inkml:brush>
  </inkml:definitions>
  <inkml:trace contextRef="#ctx0" brushRef="#br0">37300.000 35450.000 507,'-2.000'-91.000'-8,"-3.000"19.000"9,-3.000 19.000 10,-2.000 19.000 11,-3.000 9.000 3,1.000 0.000-2,-1.000 0.000-2,1.000 0.000-1,-4.000 1.000-2,-6.000 4.000-1,-6.000 3.000 0,-6.000 3.000-2,-2.000 1.000 0,3.000 1.000 0,3.000-1.000 0,4.000 1.000-1,-1.000-1.000 0,-3.000 1.000-1,-3.000-1.000-1,-2.000 1.000 0,-6.000 1.000 0,-6.000 3.000-1,-6.000 3.000 1,-6.000 4.000 0,-7.000 1.000-1,-6.000 0.000-4,-6.000 0.000-3,-6.000 0.000-4,-6.000 0.000-2,-2.000 0.000 0,-3.000 0.000-1,-3.000 0.000-1,-4.000 3.000 1,-3.000 6.000 1,-3.000 7.000 1,-2.000 6.000 1,-3.000 4.000 0,1.000 4.000 1,-1.000 3.000 0,1.000 3.000 0,1.000 4.000 1,3.000 7.000-1,3.000 6.000 1,4.000 7.000 1,5.000 2.000-1,10.000 1.000 1,10.000-1.000 1,9.000 1.000-1,2.000 2.000 1,-2.000 7.000 0,-3.000 6.000 1,-3.000 7.000-1,4.000 0.000 1,13.000-2.000-1,12.000-3.000 0,13.000-3.000 0,9.000 2.000-1,6.000 10.000 2,7.000 10.000-1,6.000 9.000 0,4.000 6.000 1,4.000 3.000-1,3.000 3.000 1,3.000 4.000 0,4.000-3.000 0,7.000-5.000 0,6.000-7.000-1,7.000-5.000 1,5.000-4.000 0,7.000 0.000 0,6.000 0.000 0,7.000 0.000 1,4.000-4.000-1,3.000-5.000-1,3.000-7.000 0,4.000-5.000-1,2.000-4.000-2,4.000 0.000-3,3.000 0.000-3,3.000 0.000-3,4.000-4.000-1,7.000-5.000-1,6.000-7.000 0,7.000-5.000 0,2.000-8.000 0,1.000-5.000 0,-1.000-7.000 2,1.000-5.000 1,2.000-8.000 1,7.000-5.000 0,6.000-7.000 1,7.000-5.000 1,4.000-11.000 0,3.000-11.000-1,3.000-14.000-1,4.000-11.000-2,-3.000-12.000 1,-5.000-9.000 1,-7.000-10.000 2,-5.000-8.000 0,-6.000-8.000 0,-3.000-2.000-1,-3.000-3.000-2,-2.000-3.000-1,-9.000-1.000-1,-12.000 4.000 0,-13.000 3.000 0,-12.000 3.000 0,-13.000-1.000 1,-12.000-2.000 1,-13.000-3.000 1,-12.000-3.000 2,-10.000-4.000 1,-6.000-3.000-1,-6.000-3.000 1,-6.000-2.000-1,-10.000-3.000 2,-12.000 1.000 1,-13.000-1.000 2,-12.000 1.000 1,-9.000-3.000 1,-2.000-2.000 0,-3.000-3.000-2,-3.000-3.000 1,-4.000 5.000-1,-3.000 17.000 2,-3.000 15.000 0,-2.000 16.000 1,-3.000 10.000 1,1.000 7.000-1,-1.000 6.000-1,1.000 7.000 0,-3.000 5.000-2,-2.000 7.000-3,-3.000 6.000-3,-3.000 7.000-2,-4.000 8.000-3,-3.000 14.000-2,-3.000 11.000-1,-2.000 14.000-2,8.000 5.000-2,22.000 1.000-3,22.000-1.000-4,23.000 1.000-3,10.000-1.000-2,0.000 1.000-3,0.000-1.000-2,0.000 1.000-3</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40"/>
    </inkml:context>
    <inkml:brush xml:id="br0">
      <inkml:brushProperty name="width" value="0.0422866754233837" units="cm"/>
      <inkml:brushProperty name="height" value="0.0422866754233837" units="cm"/>
      <inkml:brushProperty name="color" value="#fed406"/>
      <inkml:brushProperty name="ignorePressure" value="0"/>
    </inkml:brush>
  </inkml:definitions>
  <inkml:trace contextRef="#ctx0" brushRef="#br0">62250.000 30900.000 520,'0.000'-57.000'3,"0.000"-11.000"7,0.000-14.000 7,0.000-11.000 7,0.000 0.000 1,0.000 17.000-4,0.000 15.000-4,0.000 16.000-5,-5.000 4.000-1,-9.000-6.000-1,-10.000-6.000 0,-8.000-6.000 0,-8.000-4.000 0,-2.000 1.000 0,-3.000-1.000 1,-3.000 1.000 1,-2.000 1.000-1,0.000 3.000-1,0.000 3.000-2,0.000 4.000 0,-2.000 2.000-1,-3.000 4.000 1,-3.000 3.000-1,-2.000 3.000 2,0.000 3.000-1,7.000 3.000 2,6.000 3.000 2,7.000 4.000 0,-3.000 2.000 0,-8.000 4.000 0,-10.000 3.000 0,-9.000 3.000-2,-12.000 3.000 1,-11.000 3.000-1,-14.000 3.000-1,-11.000 4.000 0,-3.000 1.000-3,10.000 0.000-6,10.000 0.000-5,9.000 0.000-7,2.000 3.000-2,-2.000 6.000 2,-3.000 7.000 1,-3.000 6.000 1,-1.000 4.000 2,4.000 4.000 0,3.000 3.000 2,3.000 3.000 0,3.000 1.000 2,3.000 1.000 1,3.000-1.000 1,4.000 1.000 1,1.000 2.000 1,0.000 7.000 0,0.000 6.000 2,0.000 7.000 0,-2.000 7.000 1,-3.000 9.000 1,-3.000 10.000 2,-2.000 10.000 1,2.000 4.000 1,9.000 0.000-2,10.000 0.000-1,10.000 0.000 0,2.000 0.000-1,-3.000 0.000-1,-3.000 0.000 1,-2.000 0.000 0,2.000 0.000 0,9.000 0.000 1,10.000 0.000 2,10.000 0.000 1,4.000-5.000 1,0.000-9.000 0,0.000-10.000-1,0.000-8.000 0,4.000-6.000 0,10.000 1.000 0,10.000-1.000-1,9.000 1.000 0,7.000-3.000-2,7.000-2.000-3,6.000-3.000-2,7.000-3.000-2,8.000 4.000-2,14.000 13.000 2,11.000 12.000 1,14.000 13.000 1,5.000 6.000 1,1.000 0.000 2,-1.000 0.000 0,1.000 0.000 2,-3.000-4.000-1,-2.000-5.000-2,-3.000-7.000-1,-3.000-5.000-4,-1.000-8.000 1,4.000-5.000 0,3.000-7.000 0,3.000-5.000 1,1.000-4.000 1,1.000 0.000-2,-1.000 0.000 0,1.000 0.000-2,-1.000-4.000 0,1.000-5.000-1,-1.000-7.000-2,1.000-5.000-1,4.000-8.000 0,9.000-5.000 1,10.000-7.000 0,10.000-5.000 2,7.000-12.000 0,6.000-16.000 1,7.000-15.000 2,6.000-15.000 0,6.000-15.000 0,6.000-12.000-1,7.000-13.000-1,6.000-12.000-1,-4.000-5.000 0,-11.000 3.000 1,-14.000 3.000 0,-11.000 4.000 0,-15.000 7.000 1,-16.000 13.000 0,-15.000 12.000 0,-15.000 13.000 0,-7.000 1.000-1,3.000-9.000 1,3.000-10.000 0,4.000-8.000 0,-6.000-1.000 1,-11.000 9.000 1,-14.000 10.000 1,-11.000 10.000 3,-9.000 0.000 0,-3.000-5.000 3,-3.000-7.000 1,-2.000-5.000 1,-5.000-9.000 1,-2.000-9.000-1,-3.000-10.000 0,-3.000-8.000-1,-6.000-9.000-1,-5.000-6.000-3,-7.000-6.000-3,-5.000-6.000-2,-6.000-2.000-1,-3.000 3.000-1,-3.000 3.000 0,-2.000 4.000 0,-5.000 7.000 0,-2.000 13.000 0,-3.000 12.000 0,-3.000 13.000-1,-6.000 10.000 3,-5.000 10.000 4,-7.000 10.000 4,-5.000 9.000 5,-3.000 6.000 1,4.000 3.000-3,3.000 3.000-2,3.000 4.000-2,-10.000 1.000-2,-21.000 0.000 1,-22.000 0.000-1,-22.000 0.000 0,-11.000 3.000-1,0.000 6.000-1,0.000 7.000 0,0.000 6.000-2,-5.000 10.000-2,-9.000 17.000-1,-10.000 15.000-2,-8.000 16.000-1,-1.000 10.000-3,9.000 7.000-4,10.000 6.000-1,10.000 7.000-4,10.000 5.000-4,13.000 7.000-6,12.000 6.000-4,13.000 7.000-6,13.000-4.000-2,17.000-12.000 0,15.000-13.000 1,16.000-12.000-1,10.000-10.000 3,7.000-6.000 3,6.000-6.000 5,7.000-6.000 4</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42"/>
    </inkml:context>
    <inkml:brush xml:id="br0">
      <inkml:brushProperty name="width" value="0.0477577075362206" units="cm"/>
      <inkml:brushProperty name="height" value="0.0477577075362206" units="cm"/>
      <inkml:brushProperty name="color" value="#fed406"/>
      <inkml:brushProperty name="ignorePressure" value="0"/>
    </inkml:brush>
  </inkml:definitions>
  <inkml:trace contextRef="#ctx0" brushRef="#br0">57950.000 35650.000 460,'-24.000'-27.000'0,"4.000"-3.000"0,3.000-3.000 0,3.000-2.000 0,1.000-1.000 0,1.000 3.000 1,-1.000 3.000-1,1.000 4.000 1,-3.000-1.000 4,-2.000-3.000 7,-3.000-3.000 8,-3.000-2.000 8,-4.000-3.000 2,-3.000 1.000-3,-3.000-1.000-4,-2.000 1.000-4,-5.000-3.000-3,-2.000-2.000-2,-3.000-3.000-3,-3.000-3.000-2,-4.000-2.000-3,-3.000 0.000 0,-3.000 0.000-1,-2.000 0.000-1,-5.000 3.000-1,-2.000 6.000 0,-3.000 7.000-2,-3.000 6.000 0,-4.000 6.000 0,-3.000 6.000 0,-3.000 7.000 1,-2.000 6.000 1,-6.000 4.000 0,-6.000 4.000-1,-6.000 3.000 1,-6.000 3.000-1,-4.000 4.000 1,1.000 7.000 0,-1.000 6.000 1,1.000 7.000 0,-1.000 2.000 1,1.000 1.000 0,-1.000-1.000 0,1.000 1.000 0,1.000 1.000 0,3.000 3.000 0,3.000 3.000 0,4.000 4.000-1,4.000 2.000 1,6.000 4.000 0,7.000 3.000 1,6.000 3.000 0,1.000 6.000 0,-3.000 9.000-1,-3.000 10.000 1,-2.000 10.000-1,-3.000 5.000 0,1.000 4.000 1,-1.000 3.000 0,1.000 3.000 0,2.000 1.000 1,7.000 1.000-1,6.000-1.000 1,7.000 1.000 1,5.000-1.000-1,7.000 1.000 1,6.000-1.000-1,7.000 1.000 0,4.000-4.000-1,3.000-6.000 1,3.000-6.000-1,4.000-6.000 1,4.000-4.000-1,6.000 1.000 0,7.000-1.000 1,6.000 1.000 0,6.000-1.000 0,6.000 1.000-1,7.000-1.000 0,6.000 1.000-1,4.000-3.000 0,4.000-2.000-1,3.000-3.000-2,3.000-3.000 0,4.000-2.000 0,7.000 0.000 0,6.000 0.000 0,7.000 0.000 0,5.000 0.000 0,7.000 0.000-1,6.000 0.000-1,7.000 0.000 0,0.000-2.000 0,-2.000-3.000-2,-3.000-3.000-1,-3.000-2.000-1,1.000-5.000-1,6.000-2.000 0,7.000-3.000-2,6.000-3.000 0,4.000-6.000 1,4.000-5.000 0,3.000-7.000 1,3.000-5.000 2,1.000-8.000-1,1.000-5.000 1,-1.000-7.000 0,1.000-5.000 0,-3.000-6.000 0,-2.000-3.000 0,-3.000-3.000 0,-3.000-2.000 0,-2.000-8.000 0,0.000-8.000 0,0.000-10.000 2,0.000-9.000-1,-2.000-10.000 1,-3.000-9.000 0,-3.000-10.000-1,-2.000-8.000 1,-5.000-8.000-1,-2.000-2.000-1,-3.000-3.000 1,-3.000-3.000-1,-4.000-2.000 0,-3.000 0.000 1,-3.000 0.000 0,-2.000 0.000 0,-5.000 1.000 0,-2.000 4.000-1,-3.000 3.000-1,-3.000 3.000 0,-4.000 4.000-1,-3.000 7.000 0,-3.000 6.000 1,-2.000 7.000 0,-6.000 2.000-1,-6.000 1.000 1,-6.000-1.000-1,-6.000 1.000 0,-6.000-3.000 0,-2.000-2.000 1,-3.000-3.000 0,-3.000-3.000 1,-2.000-2.000 0,0.000 0.000 0,0.000 0.000-1,0.000 0.000 0,-4.000 1.000 0,-5.000 4.000 3,-7.000 3.000 0,-5.000 3.000 2,-8.000-7.000 1,-5.000-15.000 0,-7.000-15.000 1,-5.000-16.000 0,-3.000-4.000 1,4.000 10.000-1,3.000 10.000 1,3.000 9.000 0,-2.000 7.000 1,-6.000 7.000 0,-6.000 6.000 1,-6.000 7.000 0,-4.000 4.000 0,1.000 3.000-1,-1.000 3.000-1,1.000 4.000-2,-4.000 4.000-1,-6.000 6.000-2,-6.000 7.000-3,-6.000 6.000-3,-4.000 9.000-1,1.000 13.000-4,-1.000 12.000-3,1.000 13.000-2,-6.000 16.000-5,-8.000 23.000-4,-10.000 22.000-5,-9.000 22.000-5,4.000 4.000 1,19.000-12.000 5,19.000-13.000 4,19.000-12.000 6,10.000-9.000 0,4.000-2.000-6,3.000-3.000-5,3.000-3.000-5</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43"/>
    </inkml:context>
    <inkml:brush xml:id="br0">
      <inkml:brushProperty name="width" value="0.0483638942241669" units="cm"/>
      <inkml:brushProperty name="height" value="0.0483638942241669" units="cm"/>
      <inkml:brushProperty name="color" value="#fed406"/>
      <inkml:brushProperty name="ignorePressure" value="0"/>
    </inkml:brush>
  </inkml:definitions>
  <inkml:trace contextRef="#ctx0" brushRef="#br0">61100.000 30300.000 454,'0.000'-69.000'-8,"0.000"13.000"3,0.000 12.000 3,0.000 13.000 2,0.000 2.000 6,0.000-5.000 6,0.000-7.000 7,0.000-5.000 7,-2.000-1.000 2,-3.000 6.000-2,-3.000 7.000-3,-2.000 6.000-1,-5.000 3.000-2,-2.000 0.000-3,-3.000 0.000-2,-3.000 0.000-3,-4.000 1.000 0,-3.000 4.000-1,-3.000 3.000 0,-2.000 3.000 0,-6.000 1.000 0,-6.000 1.000-1,-6.000-1.000-1,-6.000 1.000-1,-6.000 1.000 0,-2.000 3.000-2,-3.000 3.000-2,-3.000 4.000-1,-2.000 5.000-1,0.000 10.000 0,0.000 10.000 1,0.000 9.000 0,0.000 4.000 0,0.000 1.000 0,0.000-1.000 1,0.000 1.000 0,-2.000 2.000 1,-3.000 7.000 0,-3.000 6.000 0,-2.000 7.000 0,-1.000 2.000 0,3.000 1.000 0,3.000-1.000 1,4.000 1.000-1,2.000 2.000 1,4.000 7.000-1,3.000 6.000 0,3.000 7.000-1,-1.000 0.000 1,-2.000-2.000-1,-3.000-3.000-1,-3.000-3.000 1,-2.000-2.000-1,0.000 0.000 1,0.000 0.000 0,0.000 0.000 0,3.000-2.000 0,6.000-3.000 0,7.000-3.000 0,6.000-2.000 0,4.000-5.000 0,4.000-2.000-1,3.000-3.000-1,3.000-3.000-1,4.000-1.000 0,7.000 4.000 1,6.000 3.000 0,7.000 3.000 1,4.000 6.000 1,3.000 9.000 2,3.000 10.000 2,4.000 10.000 3,1.000 4.000-1,0.000 0.000-1,0.000 0.000-3,0.000 0.000-1,3.000-2.000-2,6.000-3.000 0,7.000-3.000-1,6.000-2.000 0,4.000-5.000 0,4.000-2.000 0,3.000-3.000 1,3.000-3.000-1,3.000-4.000 0,3.000-3.000-2,3.000-3.000 1,4.000-2.000-2,2.000-5.000-1,4.000-2.000-1,3.000-3.000 0,3.000-3.000-2,1.000-4.000-1,1.000-3.000 1,-1.000-3.000-2,1.000-2.000 1,1.000-6.000-1,3.000-6.000 1,3.000-6.000 0,4.000-6.000 1,2.000-6.000 0,4.000-2.000-1,3.000-3.000 1,3.000-3.000 0,3.000-4.000 1,3.000-3.000 1,3.000-3.000 2,4.000-2.000 2,2.000-6.000 0,4.000-6.000-1,3.000-6.000-1,3.000-6.000 0,-1.000-6.000-1,-2.000-2.000-1,-3.000-3.000 1,-3.000-3.000-2,-2.000-4.000 1,0.000-3.000 0,0.000-3.000 1,0.000-2.000 0,-2.000-1.000-1,-3.000 3.000 2,-3.000 3.000-1,-2.000 4.000 1,-3.000-1.000-1,1.000-3.000 1,-1.000-3.000 1,1.000-2.000-1,-3.000-3.000 1,-2.000 1.000-1,-3.000-1.000 0,-3.000 1.000 1,-4.000-1.000-1,-3.000 1.000 0,-3.000-1.000 1,-2.000 1.000 0,-5.000 1.000 0,-2.000 3.000 0,-3.000 3.000 0,-3.000 4.000 1,-2.000 2.000-1,0.000 4.000 0,0.000 3.000 0,0.000 3.000 0,-5.000 1.000 0,-9.000 1.000 1,-10.000-1.000 0,-8.000 1.000 1,-8.000-7.000 0,-2.000-12.000 0,-3.000-13.000-2,-3.000-12.000 0,-2.000-5.000-1,0.000 3.000 1,0.000 3.000 0,0.000 4.000-1,-4.000-1.000 1,-5.000-3.000-1,-7.000-3.000 1,-5.000-2.000-1,-4.000-3.000-1,0.000 1.000 0,0.000-1.000-2,0.000 1.000 0,-2.000 1.000-1,-3.000 3.000-1,-3.000 3.000 1,-2.000 4.000-1,-3.000 2.000 2,1.000 4.000 1,-1.000 3.000 3,1.000 3.000 3,-3.000 4.000 0,-2.000 7.000-1,-3.000 6.000 0,-3.000 7.000-1,-4.000 2.000 1,-3.000 1.000 2,-3.000-1.000 3,-2.000 1.000 2,-5.000 1.000 0,-2.000 3.000-1,-3.000 3.000-2,-3.000 4.000-1,-4.000 4.000-2,-3.000 6.000 0,-3.000 7.000-2,-2.000 6.000 0,-8.000 4.000 0,-8.000 4.000-1,-10.000 3.000 0,-9.000 3.000 0,-7.000 3.000 0,-3.000 3.000 0,-3.000 3.000-1,-2.000 4.000 0,-1.000 5.000 0,3.000 10.000-1,3.000 10.000-1,4.000 9.000-1,1.000 7.000-1,0.000 7.000-3,0.000 6.000-4,0.000 7.000-2,6.000 5.000-3,13.000 7.000-2,12.000 6.000-2,13.000 7.000-3,13.000-3.000-2,17.000-8.000-5,15.000-10.000-4,16.000-9.000-3,7.000-10.000-4,1.000-9.000 0,-1.000-10.000 0,1.000-8.000-2</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6:45"/>
    </inkml:context>
    <inkml:brush xml:id="br0">
      <inkml:brushProperty name="width" value="0.0525297299027443" units="cm"/>
      <inkml:brushProperty name="height" value="0.0525297299027443" units="cm"/>
      <inkml:brushProperty name="color" value="#fed406"/>
      <inkml:brushProperty name="ignorePressure" value="0"/>
    </inkml:brush>
  </inkml:definitions>
  <inkml:trace contextRef="#ctx0" brushRef="#br0">56050.000 35350.000 418,'-72.000'-46.000'24,"6.000"10.000"0,7.000 10.000 2,6.000 9.000 2,4.000 4.000-1,4.000 1.000-3,3.000-1.000-2,3.000 1.000-3,-1.000 1.000-2,-2.000 3.000-2,-3.000 3.000-1,-3.000 4.000-3,-10.000 4.000-1,-16.000 6.000 0,-15.000 7.000-1,-15.000 6.000 1,-4.000 4.000-1,9.000 4.000 0,10.000 3.000 0,10.000 3.000-1,4.000 6.000 1,0.000 9.000-2,0.000 10.000 0,0.000 10.000 0,0.000 5.000-1,0.000 4.000 1,0.000 3.000-1,0.000 3.000 2,3.000 1.000-2,6.000 1.000 1,7.000-1.000-2,6.000 1.000 0,3.000 2.000 0,0.000 7.000 0,0.000 6.000 1,0.000 7.000 0,1.000 0.000 0,4.000-2.000 0,3.000-3.000 0,3.000-3.000 0,3.000-6.000-1,3.000-5.000 0,3.000-7.000-1,4.000-5.000 0,4.000-6.000-1,6.000-3.000 1,7.000-3.000 1,6.000-2.000-1,4.000 5.000 1,4.000 16.000-1,3.000 15.000 1,3.000 17.000 0,3.000 3.000-1,3.000-5.000-1,3.000-7.000 0,4.000-5.000-1,4.000-6.000 0,6.000-3.000 0,7.000-3.000 0,6.000-2.000 0,4.000-5.000 0,4.000-2.000 1,3.000-3.000 0,3.000-3.000 0,1.000-4.000 0,1.000-3.000-1,-1.000-3.000 0,1.000-2.000 0,-1.000-6.000-1,1.000-6.000 0,-1.000-6.000 0,1.000-6.000-1,1.000-6.000-1,3.000-2.000 1,3.000-3.000-1,4.000-3.000 1,1.000-6.000-1,0.000-5.000-1,0.000-7.000 0,0.000-5.000-1,4.000-6.000 0,10.000-3.000 0,10.000-3.000 0,9.000-2.000-1,4.000-8.000 1,1.000-8.000-1,-1.000-10.000 1,1.000-9.000 0,-3.000-9.000 0,-2.000-5.000-1,-3.000-7.000-1,-3.000-5.000 0,-4.000-4.000 0,-3.000 0.000-1,-3.000 0.000 0,-2.000 0.000 0,-6.000 0.000 0,-6.000 0.000 0,-6.000 0.000 1,-6.000 0.000 0,-7.000 0.000 1,-6.000 0.000 0,-6.000 0.000 1,-6.000 0.000 0,-6.000 0.000 0,-2.000 0.000 2,-3.000 0.000 0,-3.000 0.000 1,-2.000 0.000 0,0.000 0.000 1,0.000 0.000 0,0.000 0.000 1,0.000-2.000-1,0.000-3.000 0,0.000-3.000 0,0.000-2.000 0,-2.000-3.000-1,-3.000 1.000 0,-3.000-1.000-1,-2.000 1.000-1,-5.000 2.000 0,-2.000 7.000 1,-3.000 6.000 0,-3.000 7.000 0,-4.000 0.000 1,-3.000-2.000 0,-3.000-3.000 1,-2.000-3.000 1,-6.000-2.000 0,-6.000 0.000 0,-6.000 0.000 2,-6.000 0.000-1,-4.000 0.000 1,1.000 0.000 0,-1.000 0.000-1,1.000 0.000-1,1.000 3.000 2,3.000 6.000 2,3.000 7.000 3,4.000 6.000 3,-1.000 3.000 2,-3.000 0.000-1,-3.000 0.000 1,-2.000 0.000-1,-6.000 0.000-1,-6.000 0.000-2,-6.000 0.000-2,-6.000 0.000-2,-7.000 0.000-2,-6.000 0.000-5,-6.000 0.000-3,-6.000 0.000-3,-2.000 4.000-2,3.000 10.000 2,3.000 10.000 0,4.000 9.000 2,-3.000 6.000-1,-5.000 3.000-1,-7.000 3.000-2,-5.000 4.000-2,-3.000 1.000 0,4.000 0.000 1,3.000 0.000 1,3.000 0.000 1,3.000 6.000 0,3.000 13.000-1,3.000 12.000-2,4.000 13.000-2,2.000 9.000 0,4.000 6.000 1,3.000 7.000 0,3.000 6.000 1,1.000 7.000-5,1.000 10.000-10,-1.000 10.000-9,1.000 9.000-11,5.000-7.000-2,14.000-21.000 8,11.000-22.000 5,14.000-22.000 7,5.000-8.000 3,1.000 6.000-3,-1.000 7.000-1,1.000 6.000-2</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1"/>
    </inkml:context>
    <inkml:brush xml:id="br0">
      <inkml:brushProperty name="width" value="0.0622158497571945" units="cm"/>
      <inkml:brushProperty name="height" value="0.0622158497571945" units="cm"/>
      <inkml:brushProperty name="color" value="#f2395b"/>
      <inkml:brushProperty name="ignorePressure" value="0"/>
    </inkml:brush>
  </inkml:definitions>
  <inkml:trace contextRef="#ctx0" brushRef="#br0">6900.000 23700.000 353,'20.000'-71.000'-30,"-9.000"10.000"8,-10.000 10.000 8,-8.000 9.000 8,-8.000 7.000 3,-2.000 7.000 2,-3.000 6.000 0,-3.000 7.000 0,-2.000 2.000 6,0.000 1.000 9,0.000-1.000 10,0.000 1.000 9,4.000 8.000 10,10.000 20.000 7,10.000 18.000 8,9.000 20.000 9,4.000 14.000-2,1.000 14.000-12,-1.000 11.000-12,1.000 14.000-11,2.000 3.000-7,7.000-2.000-4,6.000-3.000-3,7.000-3.000-5,0.000-1.000-1,-2.000 4.000-2,-3.000 3.000-2,-3.000 3.000-1,-2.000 1.000-1,0.000 1.000 0,0.000-1.000-1,0.000 1.000 0,0.000-6.000 0,0.000-8.000-1,0.000-10.000-2,0.000-9.000 0,1.000-9.000-1,4.000-5.000-1,3.000-7.000-1,3.000-5.000-1,6.000-17.000 0,9.000-24.000 1,10.000-26.000 0,10.000-24.000 2,11.000-24.000 1,17.000-22.000 1,15.000-22.000 1,16.000-21.000 2,7.000-10.000 1,1.000 3.000 0,-1.000 3.000 1,1.000 4.000-1,5.000-1.000 1,14.000-3.000 1,11.000-3.000-1,14.000-2.000 0,10.000-5.000 1,9.000-2.000 0,10.000-3.000 0,10.000-3.000 0,-3.000 1.000-1,-11.000 6.000 1,-14.000 7.000-1,-11.000 6.000 0,-12.000 6.000-1,-9.000 6.000 0,-10.000 7.000 0,-8.000 6.000-1,-11.000 7.000 0,-8.000 10.000 1,-10.000 10.000-1,-9.000 9.000 1,-12.000 7.000-3,-11.000 7.000-2,-14.000 6.000-5,-11.000 7.000-3,-15.000 0.000-5,-16.000-2.000-7,-15.000-3.000-5,-15.000-3.000-7,-17.000 7.000-13,-15.000 19.000-18,-15.000 19.000-20,-16.000 19.000-19</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6"/>
    </inkml:context>
    <inkml:brush xml:id="br0">
      <inkml:brushProperty name="width" value="0.0420391224324703" units="cm"/>
      <inkml:brushProperty name="height" value="0.0420391224324703" units="cm"/>
      <inkml:brushProperty name="color" value="#f2395b"/>
      <inkml:brushProperty name="ignorePressure" value="0"/>
    </inkml:brush>
  </inkml:definitions>
  <inkml:trace contextRef="#ctx0" brushRef="#br0">47500.000 18800.000 523,'-22.000'-25.000'0,"6.000"0.000"0,7.000 0.000 0,6.000 0.000 0,6.000 3.000 8,6.000 6.000 17,7.000 7.000 17,6.000 6.000 17,6.000 4.000 2,6.000 4.000-11,7.000 3.000-12,6.000 3.000-11,10.000-1.000-6,17.000-2.000 0,15.000-3.000 0,16.000-3.000 0,9.000-6.000-2,3.000-5.000-2,3.000-7.000-2,4.000-5.000-4,2.000-4.000-1,4.000 0.000-4,3.000 0.000-2,3.000 0.000-3,-1.000 1.000-3,-2.000 4.000-2,-3.000 3.000-3,-3.000 3.000-1,-7.000 1.000-5,-9.000 1.000-4,-10.000-1.000-6,-8.000 1.000-5,-12.000 1.000-2,-12.000 3.000 0,-13.000 3.000-1,-12.000 4.000 1,-21.000 5.000-3,-28.000 10.000-2,-28.000 10.000-2,-27.000 9.000-3,-20.000 6.000 0,-9.000 3.000 2,-10.000 3.000 3,-8.000 4.000 4,5.000-6.000 3,22.000-11.000 7,22.000-14.000 5,23.000-11.000 7,10.000-6.000 4,0.000 4.000 1,0.000 3.000 0,0.000 3.000 3</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6"/>
    </inkml:context>
    <inkml:brush xml:id="br0">
      <inkml:brushProperty name="width" value="0.0393154434859753" units="cm"/>
      <inkml:brushProperty name="height" value="0.0393154434859753" units="cm"/>
      <inkml:brushProperty name="color" value="#f2395b"/>
      <inkml:brushProperty name="ignorePressure" value="0"/>
    </inkml:brush>
  </inkml:definitions>
  <inkml:trace contextRef="#ctx0" brushRef="#br0">48750.000 18950.000 559,'-24.000'-24.000'-3,"4.000"4.000"1,3.000 3.000 0,3.000 3.000 1,1.000 10.000 9,1.000 20.000 16,-1.000 18.000 16,1.000 20.000 17,-4.000 14.000 4,-6.000 14.000-9,-6.000 11.000-10,-6.000 14.000-8,-6.000 10.000-7,-2.000 9.000-4,-3.000 10.000-2,-3.000 10.000-5,-2.000 4.000-2,0.000 0.000-2,0.000 0.000-4,0.000 0.000-1,3.000-8.000-4,6.000-16.000-4,7.000-15.000-4,6.000-15.000-3,4.000-9.000-5,4.000 1.000-6,3.000-1.000-6,3.000 1.000-6,6.000-17.000-8,9.000-30.000-7,10.000-32.000-9,10.000-30.000-7,4.000-17.000 0,0.000 1.000 10,0.000-1.000 10,0.000 1.000 9</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7"/>
    </inkml:context>
    <inkml:brush xml:id="br0">
      <inkml:brushProperty name="width" value="0.0492804422974586" units="cm"/>
      <inkml:brushProperty name="height" value="0.0492804422974586" units="cm"/>
      <inkml:brushProperty name="color" value="#f2395b"/>
      <inkml:brushProperty name="ignorePressure" value="0"/>
    </inkml:brush>
  </inkml:definitions>
  <inkml:trace contextRef="#ctx0" brushRef="#br0">49100.000 19300.000 446,'23.000'-47.000'16,"-3.000"6.000"6,-3.000 7.000 6,-2.000 6.000 7,-3.000 10.000 2,1.000 17.000 2,-1.000 15.000 0,1.000 16.000 1,-3.000 13.000-2,-2.000 14.000-5,-3.000 11.000-5,-3.000 14.000-5,-6.000 10.000-4,-5.000 9.000 0,-7.000 10.000-2,-5.000 10.000-1,-4.000 2.000-1,0.000-3.000-2,0.000-3.000-2,0.000-2.000-1,1.000-6.000-1,4.000-6.000 0,3.000-6.000 0,3.000-6.000 0,3.000-7.000-1,3.000-6.000-2,3.000-6.000-2,4.000-6.000-2,8.000-7.000-3,17.000-6.000-3,15.000-6.000-4,16.000-6.000-3,7.000-9.000-1,1.000-8.000 1,-1.000-10.000 1,1.000-9.000 0,-3.000-5.000 2,-2.000 0.000-1,-3.000 0.000 2,-3.000 0.000 0,2.000 0.000 1,10.000 0.000 0,10.000 0.000 0,9.000 0.000 1,-2.000 0.000-1,-12.000 0.000-2,-13.000 0.000-2,-12.000 0.000-1,-7.000-4.000-12,1.000-5.000-21,-1.000-7.000-21,1.000-5.000-21</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7"/>
    </inkml:context>
    <inkml:brush xml:id="br0">
      <inkml:brushProperty name="width" value="0.0538195110857487" units="cm"/>
      <inkml:brushProperty name="height" value="0.0538195110857487" units="cm"/>
      <inkml:brushProperty name="color" value="#f2395b"/>
      <inkml:brushProperty name="ignorePressure" value="0"/>
    </inkml:brush>
  </inkml:definitions>
  <inkml:trace contextRef="#ctx0" brushRef="#br0">51600.000 19300.000 408,'39.000'-60.000'10,"-22.000"32.000"19,-22.000 31.000 19,-21.000 32.000 19,-14.000 24.000 4,-2.000 19.000-10,-3.000 19.000-11,-3.000 19.000-10,-4.000 9.000-8,-3.000 0.000-4,-3.000 0.000-4,-2.000 0.000-5,-3.000 0.000-1,1.000 0.000-2,-1.000 0.000 0,1.000 0.000-2,1.000-2.000 0,3.000-3.000-3,3.000-3.000-1,4.000-2.000-3,5.000-8.000-2,10.000-8.000-4,10.000-10.000-3,9.000-9.000-4,6.000-9.000-3,3.000-5.000-1,3.000-7.000-1,4.000-5.000-1,5.000-8.000-1,10.000-5.000-1,10.000-7.000 0,9.000-5.000 0,6.000-8.000-2,3.000-5.000 0,3.000-7.000 0,4.000-5.000-2,5.000-11.000 1,10.000-11.000 0,10.000-14.000 0,9.000-11.000 0,-1.000-9.000 1,-8.000-3.000 3,-10.000-3.000 2,-9.000-2.000 2,-9.000-1.000 1,-5.000 3.000 1,-7.000 3.000 1,-5.000 4.000 0,-15.000 4.000 3,-22.000 6.000 7,-22.000 7.000 7,-21.000 6.000 6,-18.000 9.000 1,-12.000 13.000-3,-13.000 12.000-3,-12.000 13.000-4,-4.000 7.000-4,7.000 4.000-7,6.000 3.000-4,7.000 3.000-7,5.000-2.000-7,7.000-6.000-8,6.000-6.000-10,7.000-6.000-9</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1"/>
    </inkml:context>
    <inkml:brush xml:id="br0">
      <inkml:brushProperty name="width" value="0.0410186462104321" units="cm"/>
      <inkml:brushProperty name="height" value="0.0410186462104321" units="cm"/>
      <inkml:brushProperty name="color" value="#00bff3"/>
      <inkml:brushProperty name="ignorePressure" value="0"/>
    </inkml:brush>
  </inkml:definitions>
  <inkml:trace contextRef="#ctx0" brushRef="#br0">62850.000 20650.000 536,'21.000'-19.000'27,"-5.000"13.000"-3,-7.000 12.000-2,-5.000 13.000-4,-12.000 13.000 0,-16.000 17.000 3,-15.000 15.000 2,-15.000 16.000 2,-14.000 10.000 0,-8.000 7.000-4,-10.000 6.000-4,-9.000 7.000-3,-2.000-3.000-4,6.000-8.000 0,7.000-10.000-1,6.000-9.000-2,9.000-12.000-2,13.000-11.000-5,12.000-14.000-4,13.000-11.000-5,13.000-11.000-6,17.000-5.000-9,15.000-7.000-7,16.000-5.000-9,7.000-4.000 1,1.000 0.000 10,-1.000 0.000 10,1.000 0.000 10,-4.000 4.000 8,-6.000 10.000 6,-6.000 10.000 5,-6.000 9.000 6,-4.000 10.000 2,1.000 14.000 0,-1.000 11.000-2,1.000 14.000-1,-6.000 10.000 3,-8.000 9.000 8,-10.000 10.000 8,-9.000 10.000 7,-5.000 2.000 1,0.000-3.000-6,0.000-3.000-6,0.000-2.000-7,3.000-6.000-5,6.000-6.000-5,7.000-6.000-6,6.000-6.000-5,4.000-10.000-7,4.000-12.000-7,3.000-13.000-6,3.000-12.000-7,4.000-16.000-10,7.000-19.000-10,6.000-18.000-11,7.000-19.000-11,-1.000-10.000-1,-6.000 1.000 9,-6.000-1.000 9,-6.000 1.000 8</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18"/>
    </inkml:context>
    <inkml:brush xml:id="br0">
      <inkml:brushProperty name="width" value="0.0490907430648804" units="cm"/>
      <inkml:brushProperty name="height" value="0.0490907430648804" units="cm"/>
      <inkml:brushProperty name="color" value="#f2395b"/>
      <inkml:brushProperty name="ignorePressure" value="0"/>
    </inkml:brush>
  </inkml:definitions>
  <inkml:trace contextRef="#ctx0" brushRef="#br0">52050.000 15800.000 448,'-5.000'-41.000'51,"-9.000"19.000"-3,-10.000 19.000-3,-8.000 19.000-2,-8.000 16.000-4,-2.000 17.000-5,-3.000 15.000-5,-3.000 16.000-5,-6.000 12.000-2,-5.000 9.000-2,-7.000 10.000 0,-5.000 10.000-1,-1.000 5.000-1,6.000 4.000-1,7.000 3.000-2,6.000 3.000 0,1.000 3.000-2,-3.000 3.000 0,-3.000 3.000-2,-2.000 4.000-1,2.000-9.000 0,9.000-18.000-1,10.000-19.000-1,10.000-18.000 1,5.000-9.000-3,4.000 4.000-3,3.000 3.000-3,3.000 3.000-3,7.000-8.000-4,14.000-19.000-2,11.000-18.000-2,14.000-19.000-2,11.000-13.000-3,14.000-6.000-3,11.000-6.000-3,14.000-6.000-3,5.000-10.000-1,1.000-12.000 2,-1.000-13.000 1,1.000-12.000 1,-6.000-7.000 1,-8.000 1.000 0,-10.000-1.000 0,-9.000 1.000 0,-10.000 2.000 2,-9.000 7.000 5,-10.000 6.000 3,-8.000 7.000 5,-14.000 5.000 4,-15.000 7.000 2,-15.000 6.000 5,-16.000 7.000 2,-16.000 7.000 2,-16.000 9.000-1,-15.000 10.000-1,-15.000 10.000-2,-9.000 10.000-3,1.000 13.000-8,-1.000 12.000-7,1.000 13.000-8,10.000-1.000-3,22.000-11.000 2,22.000-14.000 2,23.000-11.000 2,8.000-7.000-2,-3.000 0.000-6,-3.000 0.000-4,-2.000 0.000-5</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3"/>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52050.000 33250.000 999,'-88.000'-179.000'-43,"26.000"45.000"4,24.000 43.000 3,26.000 45.000 3</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5"/>
    </inkml:context>
    <inkml:brush xml:id="br0">
      <inkml:brushProperty name="width" value="0.0428524427115917" units="cm"/>
      <inkml:brushProperty name="height" value="0.0428524427115917" units="cm"/>
      <inkml:brushProperty name="color" value="#f2395b"/>
      <inkml:brushProperty name="ignorePressure" value="0"/>
    </inkml:brush>
  </inkml:definitions>
  <inkml:trace contextRef="#ctx0" brushRef="#br0">26200.000 29200.000 513,'-55.000'0.000'40,"41.000"0.000"6,40.000 0.000 5,42.000 0.000 6,14.000 0.000-3,-8.000 0.000-9,-10.000 0.000-10,-9.000 0.000-10,2.000 0.000-7,17.000 0.000-1,15.000 0.000-2,16.000 0.000-3,12.000 0.000 0,9.000 0.000 0,10.000 0.000 0,10.000 0.000 1,2.000-2.000-2,-3.000-3.000-3,-3.000-3.000-4,-2.000-2.000-5,2.000-1.000-2,9.000 3.000-2,10.000 3.000-2,10.000 4.000-3,2.000 1.000 0,-3.000 0.000 1,-3.000 0.000 0,-2.000 0.000 0,-5.000 1.000 0,-2.000 4.000-1,-3.000 3.000-3,-3.000 3.000 0,1.000-1.000-4,6.000-2.000-4,7.000-3.000-4,6.000-3.000-4,3.000-4.000-4,0.000-3.000-4,0.000-3.000-3,0.000-2.000-4,-11.000-3.000 2,-22.000 1.000 5,-22.000-1.000 6,-21.000 1.000 5,-18.000-1.000 5,-12.000 1.000 1,-13.000-1.000 2,-12.000 1.000 2</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5"/>
    </inkml:context>
    <inkml:brush xml:id="br0">
      <inkml:brushProperty name="width" value="0.0417860820889473" units="cm"/>
      <inkml:brushProperty name="height" value="0.0417860820889473" units="cm"/>
      <inkml:brushProperty name="color" value="#f2395b"/>
      <inkml:brushProperty name="ignorePressure" value="0"/>
    </inkml:brush>
  </inkml:definitions>
  <inkml:trace contextRef="#ctx0" brushRef="#br0">32650.000 27100.000 526,'-58.000'0.000'39,"34.000"0.000"9,35.000 0.000 8,35.000 0.000 9,18.000-2.000-1,3.000-3.000-13,3.000-3.000-12,4.000-2.000-12,2.000-1.000-8,4.000 3.000-4,3.000 3.000-4,3.000 4.000-3,1.000 1.000-2,1.000 0.000 1,-1.000 0.000 1,1.000 0.000 1,-4.000 0.000-7,-6.000 0.000-15,-6.000 0.000-15,-6.000 0.000-14,-7.000 0.000-11,-6.000 0.000-7,-6.000 0.000-7,-6.000 0.000-7,-12.000-4.000 3,-15.000-5.000 14,-15.000-7.000 15,-16.000-5.000 13</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6"/>
    </inkml:context>
    <inkml:brush xml:id="br0">
      <inkml:brushProperty name="width" value="0.0475669540464878" units="cm"/>
      <inkml:brushProperty name="height" value="0.0475669540464878" units="cm"/>
      <inkml:brushProperty name="color" value="#f2395b"/>
      <inkml:brushProperty name="ignorePressure" value="0"/>
    </inkml:brush>
  </inkml:definitions>
  <inkml:trace contextRef="#ctx0" brushRef="#br0">33700.000 26700.000 462,'-90.000'-68.000'2,"23.000"17.000"5,22.000 15.000 4,22.000 16.000 4,8.000 18.000 11,-2.000 22.000 16,-3.000 22.000 16,-3.000 23.000 17,-1.000 13.000 1,4.000 6.000-14,3.000 7.000-13,3.000 6.000-15,3.000 6.000-9,3.000 6.000-5,3.000 7.000-5,4.000 6.000-5,1.000 7.000-4,0.000 10.000-3,0.000 10.000-2,0.000 9.000-2,0.000-2.000-7,0.000-12.000-13,0.000-13.000-12,0.000-12.000-12</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6"/>
    </inkml:context>
    <inkml:brush xml:id="br0">
      <inkml:brushProperty name="width" value="0.0517281964421272" units="cm"/>
      <inkml:brushProperty name="height" value="0.0517281964421272" units="cm"/>
      <inkml:brushProperty name="color" value="#f2395b"/>
      <inkml:brushProperty name="ignorePressure" value="0"/>
    </inkml:brush>
  </inkml:definitions>
  <inkml:trace contextRef="#ctx0" brushRef="#br0">34600.000 26150.000 425,'46.000'-22.000'25,"-5.000"6.000"-1,-7.000 7.000-1,-5.000 6.000 0,0.000 3.000-1,10.000 0.000 2,10.000 0.000 1,9.000 0.000 2,4.000 1.000-1,1.000 4.000-3,-1.000 3.000-2,1.000 3.000-3,-6.000 4.000-1,-8.000 7.000-3,-10.000 6.000-1,-9.000 7.000-2,-9.000 5.000 0,-5.000 7.000-1,-7.000 6.000 1,-5.000 7.000 0,-12.000 7.000-2,-16.000 9.000-3,-15.000 10.000-2,-15.000 10.000-4,-11.000 2.000-2,-2.000-3.000-2,-3.000-3.000-2,-3.000-2.000-2,1.000-8.000 0,6.000-8.000 2,7.000-10.000 2,6.000-9.000 1,17.000-9.000 2,28.000-5.000 3,28.000-7.000 3,29.000-5.000 3,15.000-11.000 1,3.000-11.000-2,3.000-14.000 0,4.000-11.000-2,1.000-6.000 0,0.000 4.000-2,0.000 3.000 0,0.000 3.000-2,-4.000 4.000 2,-5.000 7.000 1,-7.000 6.000 2,-5.000 7.000 2,-9.000 5.000 1,-9.000 7.000 0,-10.000 6.000 0,-8.000 7.000 0,-8.000 7.000 0,-2.000 9.000 1,-3.000 10.000 0,-3.000 10.000 1,-7.000 7.000 0,-9.000 6.000-1,-10.000 7.000-1,-8.000 6.000-1,-9.000 1.000 0,-6.000-3.000-2,-6.000-3.000 1,-6.000-2.000-2,-6.000-6.000-2,-2.000-6.000-7,-3.000-6.000-4,-3.000-6.000-7,2.000-9.000-3,10.000-8.000-4,10.000-10.000-3,9.000-9.000-3,9.000-15.000-6,9.000-18.000-9,10.000-19.000-9,10.000-18.000-8,5.000-7.000-1,4.000 6.000 9,3.000 7.000 8,3.000 6.000 9,3.000 1.000 5,3.000-3.000 2,3.000-3.000 2,4.000-2.000 2</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7"/>
    </inkml:context>
    <inkml:brush xml:id="br0">
      <inkml:brushProperty name="width" value="0.0457964539527893" units="cm"/>
      <inkml:brushProperty name="height" value="0.0457964539527893" units="cm"/>
      <inkml:brushProperty name="color" value="#f2395b"/>
      <inkml:brushProperty name="ignorePressure" value="0"/>
    </inkml:brush>
  </inkml:definitions>
  <inkml:trace contextRef="#ctx0" brushRef="#br0">36550.000 26050.000 480,'23.000'-25.000'1,"-3.000"0.000"4,-3.000 0.000 3,-2.000 0.000 3,-5.000 6.000 9,-2.000 13.000 18,-3.000 12.000 15,-3.000 13.000 18,-7.000 20.000 1,-9.000 28.000-14,-10.000 28.000-13,-8.000 29.000-13,-9.000 11.000-8,-6.000-2.000-4,-6.000-3.000-3,-6.000-3.000-4,1.000-9.000-4,9.000-11.000-7,10.000-14.000-6,10.000-11.000-7,13.000-22.000-11,19.000-27.000-19,19.000-28.000-18,19.000-28.000-18,9.000-15.000-2,0.000 1.000 15,0.000-1.000 15,0.000 1.000 14,-4.000 4.000 13,-5.000 9.000 9,-7.000 10.000 9,-5.000 10.000 9,-8.000 14.000 7,-5.000 23.000 3,-7.000 22.000 3,-5.000 22.000 3,-8.000 15.000 4,-5.000 9.000 6,-7.000 10.000 5,-5.000 10.000 5,-3.000-1.000 1,4.000-9.000-5,3.000-10.000-4,3.000-8.000-5,3.000-12.000-5,3.000-12.000-2,3.000-13.000-4,4.000-12.000-4,10.000-21.000-9,19.000-28.000-15,19.000-28.000-16,19.000-27.000-15,5.000-23.000-6,-5.000-16.000 3,-7.000-15.000 2,-5.000-15.000 2,-3.000-15.000 3,4.000-12.000 1,3.000-13.000 2,3.000-12.000 1,-1.000-4.000 3,-2.000 7.000 3,-3.000 6.000 5,-3.000 7.000 3,-7.000 15.000 5,-9.000 25.000 6,-10.000 25.000 6,-8.000 25.000 7,-4.000 23.000 18,3.000 22.000 30,3.000 22.000 31,4.000 23.000 31,2.000 11.000 2,4.000 4.000-26,3.000 3.000-25,3.000 3.000-27,4.000-1.000-19,7.000-2.000-14,6.000-3.000-12,7.000-3.000-14,-6.000-1.000-11,-15.000 4.000-10,-15.000 3.000-9,-16.000 3.000-11,-15.000 4.000 5,-11.000 7.000 18,-14.000 6.000 19,-11.000 7.000 17,-9.000 10.000 13,-3.000 16.000 5,-3.000 15.000 7,-2.000 17.000 6,-3.000 14.000 3,1.000 17.000 1,-1.000 15.000 1,1.000 16.000 2,4.000-5.000-3,9.000-25.000-6,10.000-25.000-7,10.000-25.000-6,7.000-18.000-6,6.000-8.000-5,7.000-10.000-4,6.000-9.000-6,10.000-16.000-11,17.000-22.000-17,15.000-22.000-18,16.000-21.000-19,7.000-26.000-2,1.000-28.000 9,-1.000-28.000 11,1.000-27.000 11,-6.000-6.000 7,-8.000 19.000 5,-10.000 19.000 6,-9.000 19.000 4,-5.000 13.000 5,0.000 10.000 3,0.000 10.000 5,0.000 9.000 3</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27"/>
    </inkml:context>
    <inkml:brush xml:id="br0">
      <inkml:brushProperty name="width" value="0.0508325770497322" units="cm"/>
      <inkml:brushProperty name="height" value="0.0508325770497322" units="cm"/>
      <inkml:brushProperty name="color" value="#f2395b"/>
      <inkml:brushProperty name="ignorePressure" value="0"/>
    </inkml:brush>
  </inkml:definitions>
  <inkml:trace contextRef="#ctx0" brushRef="#br0">38000.000 27050.000 432,'25.000'-27.000'0,"0.000"-3.000"0,0.000-3.000 0,0.000-2.000-1,-2.000 5.000 13,-3.000 16.000 26,-3.000 15.000 24,-2.000 17.000 26,-5.000 14.000 5,-2.000 17.000-18,-3.000 15.000-16,-3.000 16.000-17,-2.000 23.000-11,0.000 31.000-5,0.000 32.000-6,0.000 31.000-5,1.000 24.000-7,4.000 20.000-13,3.000 18.000-10,3.000 20.000-11,1.000 31.000-6,1.000 48.000-1,-1.000 47.000-1,1.000 47.000 0,-3.000-23.000 3,-2.000-90.000 5,-3.000-90.000 6,-3.000-91.000 6,-1.000-49.000-6,4.000-6.000-15,3.000-6.000-17,3.000-6.000-16</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34"/>
    </inkml:context>
    <inkml:brush xml:id="br0">
      <inkml:brushProperty name="width" value="0.0499999970197678" units="cm"/>
      <inkml:brushProperty name="height" value="0.0499999970197678" units="cm"/>
      <inkml:brushProperty name="color" value="#fed406"/>
      <inkml:brushProperty name="ignorePressure" value="0"/>
    </inkml:brush>
  </inkml:definitions>
  <inkml:trace contextRef="#ctx0" brushRef="#br0">72675.000 42275.000 333,'157.000'63.000'167,"51.000"46.000"-1,50.000 47.000 1,49.000 47.000 0</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37"/>
    </inkml:context>
    <inkml:brush xml:id="br0">
      <inkml:brushProperty name="width" value="0.0379562601447105" units="cm"/>
      <inkml:brushProperty name="height" value="0.0379562601447105" units="cm"/>
      <inkml:brushProperty name="color" value="#fed406"/>
      <inkml:brushProperty name="ignorePressure" value="0"/>
    </inkml:brush>
  </inkml:definitions>
  <inkml:trace contextRef="#ctx0" brushRef="#br0">69550.000 29050.000 579,'-2.000'-46.000'-36,"-3.000"10.000"13,-3.000 10.000 13,-2.000 9.000 14,-3.000 2.000 6,1.000-2.000 1,-1.000-3.000 0,1.000-3.000 1,-1.000-1.000 0,1.000 4.000-2,-1.000 3.000-2,1.000 3.000-1,-4.000-1.000 0,-6.000-2.000-1,-6.000-3.000 0,-6.000-3.000 0,-2.000-1.000-1,3.000 4.000 0,3.000 3.000-1,4.000 3.000 0,-1.000 1.000-1,-3.000 1.000 0,-3.000-1.000 1,-2.000 1.000-1,-5.000 1.000 0,-2.000 3.000 0,-3.000 3.000 1,-3.000 4.000-1,-1.000-1.000 1,4.000-3.000 0,3.000-3.000 1,3.000-2.000 0,1.000-1.000 0,1.000 3.000 0,-1.000 3.000-2,1.000 4.000 0,-1.000 1.000-1,1.000 0.000 0,-1.000 0.000-1,1.000 0.000 0,-3.000 1.000-1,-2.000 4.000 2,-3.000 3.000-1,-3.000 3.000 2,-1.000 3.000-1,4.000 3.000-1,3.000 3.000-1,3.000 4.000-1,-1.000 1.000 0,-2.000 0.000 1,-3.000 0.000 0,-3.000 0.000 0,-1.000 0.000 1,4.000 0.000 0,3.000 0.000 0,3.000 0.000 1,-1.000 1.000 0,-2.000 4.000 0,-3.000 3.000 0,-3.000 3.000 0,-1.000 1.000 1,4.000 1.000-1,3.000-1.000 0,3.000 1.000 0,3.000-3.000 0,3.000-2.000-1,3.000-3.000 1,4.000-3.000-1,1.000-2.000 0,0.000 0.000 1,0.000 0.000 1,0.000 0.000-1,0.000 3.000 1,0.000 6.000 0,0.000 7.000-1,0.000 6.000 0,0.000 1.000 0,0.000-3.000 1,0.000-3.000 0,0.000-2.000 0,1.000-1.000 1,4.000 3.000-2,3.000 3.000-1,3.000 4.000 0,1.000 5.000-1,1.000 10.000 2,-1.000 10.000 1,1.000 9.000 0,-1.000 6.000 2,1.000 3.000-1,-1.000 3.000 0,1.000 4.000 0,-1.000-3.000 1,1.000-5.000-1,-1.000-7.000 0,1.000-5.000 1,-1.000-6.000-1,1.000-3.000-1,-1.000-3.000-1,1.000-2.000-1,-1.000-1.000 0,1.000 3.000 1,-1.000 3.000 1,1.000 4.000 1,-3.000-1.000 0,-2.000-3.000 0,-3.000-3.000 0,-3.000-2.000-1,1.000-1.000 0,6.000 3.000 0,7.000 3.000 0,6.000 4.000 0,3.000-1.000 0,0.000-3.000 1,0.000-3.000-1,0.000-2.000 1,0.000-1.000 0,0.000 3.000-2,0.000 3.000-2,0.000 4.000-1,1.000 1.000 1,4.000 0.000-1,3.000 0.000 2,3.000 0.000 1,3.000-4.000 0,3.000-5.000 0,3.000-7.000-1,4.000-5.000 0,1.000-4.000 0,0.000 0.000 1,0.000 0.000 0,0.000 0.000 1,0.000 0.000 0,0.000 0.000 1,0.000 0.000 1,0.000 0.000 0,1.000 0.000 2,4.000 0.000-1,3.000 0.000 2,3.000 0.000-1,1.000-2.000 0,1.000-3.000-1,-1.000-3.000-1,1.000-2.000-3,-1.000-3.000 0,1.000 1.000 0,-1.000-1.000 0,1.000 1.000-1,1.000-3.000 0,3.000-2.000 1,3.000-3.000 0,4.000-3.000 0,-1.000-4.000 0,-3.000-3.000 0,-3.000-3.000 0,-2.000-2.000 0,-1.000-5.000 0,3.000-2.000-1,3.000-3.000 1,4.000-3.000-1,2.000-2.000 1,4.000 0.000-1,3.000 0.000 0,3.000 0.000 0,1.000-5.000 0,1.000-9.000-2,-1.000-10.000-1,1.000-8.000 0,-1.000-8.000-2,1.000-2.000 0,-1.000-3.000 0,1.000-3.000-1,-3.000-1.000-1,-2.000 4.000 1,-3.000 3.000-1,-3.000 3.000-1,-1.000-2.000 1,4.000-6.000 0,3.000-6.000 2,3.000-6.000 1,-1.000-7.000 0,-2.000-6.000 0,-3.000-6.000-1,-3.000-6.000 1,-6.000-1.000-1,-5.000 7.000 1,-7.000 6.000 1,-5.000 7.000-1,-3.000 4.000 1,4.000 3.000 0,3.000 3.000 0,3.000 4.000 1,-1.000 1.000 0,-2.000 0.000-1,-3.000 0.000 0,-3.000 0.000 0,-1.000 0.000 0,4.000 0.000 0,3.000 0.000 1,3.000 0.000 0,-1.000-4.000 0,-2.000-5.000 0,-3.000-7.000-1,-3.000-5.000 0,-2.000-3.000 0,0.000 4.000-1,0.000 3.000 1,0.000 3.000 0,-2.000-2.000 0,-3.000-6.000 0,-3.000-6.000-1,-2.000-6.000-1,-3.000-4.000 1,1.000 1.000 0,-1.000-1.000 0,1.000 1.000 1,-3.000-3.000 0,-2.000-2.000 0,-3.000-3.000 0,-3.000-3.000-1,-2.000 1.000 1,0.000 6.000 1,0.000 7.000 1,0.000 6.000 0,-4.000 1.000 2,-5.000-3.000-1,-7.000-3.000 2,-5.000-2.000 0,-4.000-3.000 0,0.000 1.000 0,0.000-1.000 0,0.000 1.000 0,-2.000 1.000 0,-3.000 3.000-1,-3.000 3.000 1,-2.000 4.000-1,-1.000 1.000 0,3.000 0.000 0,3.000 0.000 0,4.000 0.000-1,-1.000 1.000 1,-3.000 4.000-1,-3.000 3.000 0,-2.000 3.000 0,-3.000 4.000 0,1.000 7.000-1,-1.000 6.000 1,1.000 7.000 0,1.000 5.000-1,3.000 7.000 0,3.000 6.000 0,4.000 7.000-1,-3.000 4.000-1,-5.000 3.000-1,-7.000 3.000-2,-5.000 4.000-1,-4.000 1.000-2,0.000 0.000-3,0.000 0.000-2,0.000 0.000-4,-2.000 7.000-2,-3.000 17.000-4,-3.000 15.000-3,-2.000 16.000-3,-1.000 5.000-3,3.000-2.000-1,3.000-3.000-1,4.000-3.000-2,4.000-6.000 2,6.000-5.000 6,7.000-7.000 4,6.000-5.000 6</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2"/>
    </inkml:context>
    <inkml:brush xml:id="br0">
      <inkml:brushProperty name="width" value="0.0404527187347412" units="cm"/>
      <inkml:brushProperty name="height" value="0.0404527187347412" units="cm"/>
      <inkml:brushProperty name="color" value="#00bff3"/>
      <inkml:brushProperty name="ignorePressure" value="0"/>
    </inkml:brush>
  </inkml:definitions>
  <inkml:trace contextRef="#ctx0" brushRef="#br0">62900.000 21600.000 543,'25.000'-24.000'3,"0.000"4.000"5,0.000 3.000 4,0.000 3.000 6,-2.000 14.000 8,-3.000 25.000 11,-3.000 25.000 12,-2.000 25.000 11,-3.000 14.000 0,1.000 3.000-9,-1.000 3.000-10,1.000 4.000-11,-3.000 4.000-6,-2.000 6.000-6,-3.000 7.000-6,-3.000 6.000-5,-4.000 1.000-6,-3.000-3.000-8,-3.000-3.000-6,-2.000-2.000-7,-5.000-11.000-2,-2.000-15.000 2,-3.000-15.000 1,-3.000-16.000 3</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39"/>
    </inkml:context>
    <inkml:brush xml:id="br0">
      <inkml:brushProperty name="width" value="0.0436396449804306" units="cm"/>
      <inkml:brushProperty name="height" value="0.0436396449804306" units="cm"/>
      <inkml:brushProperty name="color" value="#fed406"/>
      <inkml:brushProperty name="ignorePressure" value="0"/>
    </inkml:brush>
  </inkml:definitions>
  <inkml:trace contextRef="#ctx0" brushRef="#br0">66100.000 38000.000 504,'-47.000'-24.000'19,"6.000"4.000"6,7.000 3.000 5,6.000 3.000 5,-5.000 10.000-1,-16.000 20.000-7,-15.000 18.000-8,-15.000 20.000-7,-9.000 11.000-5,1.000 7.000 0,-1.000 6.000 0,1.000 7.000-1,2.000 0.000 1,7.000-2.000-1,6.000-3.000 0,7.000-3.000 1,5.000-6.000-1,7.000-5.000 0,6.000-7.000-1,7.000-5.000 0,7.000-6.000-1,9.000-3.000 0,10.000-3.000 0,10.000-2.000 0,11.000-5.000-1,17.000-2.000-1,15.000-3.000 0,16.000-3.000-2,7.000-6.000 0,1.000-5.000 0,-1.000-7.000 0,1.000-5.000 0,-3.000-4.000-1,-2.000 0.000 0,-3.000 0.000 0,-3.000 0.000-1,-7.000 4.000 0,-9.000 10.000 0,-10.000 10.000 0,-8.000 9.000 1,-9.000 4.000-1,-6.000 1.000 1,-6.000-1.000-1,-6.000 1.000 0,-7.000 1.000 0,-6.000 3.000 0,-6.000 3.000 0,-6.000 4.000-1,-6.000-1.000 1,-2.000-3.000-1,-3.000-3.000 1,-3.000-2.000-1,-2.000-3.000 1,0.000 1.000 1,0.000-1.000 0,0.000 1.000 1,3.000-3.000 1,6.000-2.000 1,7.000-3.000 1,6.000-3.000 2,10.000-7.000 1,17.000-9.000 1,15.000-10.000 0,16.000-8.000 2,12.000-11.000-1,9.000-8.000-4,10.000-10.000-3,10.000-9.000-3,5.000-9.000-2,4.000-5.000-3,3.000-7.000-2,3.000-5.000-2,3.000-3.000-1,3.000 4.000-2,3.000 3.000 1,4.000 3.000-1,-6.000 1.000-1,-11.000 1.000 2,-14.000-1.000 0,-11.000 1.000 1,-11.000 1.000 0,-5.000 3.000 1,-7.000 3.000 0,-5.000 4.000 0,-6.000 1.000 2,-3.000 0.000 2,-3.000 0.000 2,-2.000 0.000 3,-3.000 3.000 3,1.000 6.000 2,-1.000 7.000 4,1.000 6.000 2,-3.000 9.000 9,-2.000 13.000 11,-3.000 12.000 12,-3.000 13.000 12,-2.000 10.000 1,0.000 10.000-7,0.000 10.000-10,0.000 9.000-7,0.000 2.000-8,0.000-2.000-4,0.000-3.000-6,0.000-3.000-5,-2.000 4.000-3,-3.000 13.000-3,-3.000 12.000-3,-2.000 13.000-2,-5.000 13.000-1,-2.000 17.000 1,-3.000 15.000 1,-3.000 16.000 1,-4.000 16.000 0,-3.000 20.000-2,-3.000 18.000-2,-2.000 20.000-2,-3.000 10.000-6,1.000 3.000-13,-1.000 3.000-12,1.000 4.000-13,4.000-15.000-5,9.000-31.000 2,10.000-31.000 1,10.000-31.000 1,4.000-29.000 4,0.000-24.000 8,0.000-26.000 6,0.000-24.000 6</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39"/>
    </inkml:context>
    <inkml:brush xml:id="br0">
      <inkml:brushProperty name="width" value="0.0360367372632027" units="cm"/>
      <inkml:brushProperty name="height" value="0.0360367372632027" units="cm"/>
      <inkml:brushProperty name="color" value="#fed406"/>
      <inkml:brushProperty name="ignorePressure" value="0"/>
    </inkml:brush>
  </inkml:definitions>
  <inkml:trace contextRef="#ctx0" brushRef="#br0">66550.000 38450.000 610,'25.000'-68.000'4,"0.000"17.000"8,0.000 15.000 7,0.000 16.000 9,1.000 9.000 3,4.000 3.000 2,3.000 3.000 0,3.000 4.000 1,1.000 5.000-1,1.000 10.000-4,-1.000 10.000-3,1.000 9.000-3,-1.000 6.000-3,1.000 3.000-2,-1.000 3.000-4,1.000 4.000-1,-4.000 2.000-4,-6.000 4.000-2,-6.000 3.000-4,-6.000 3.000-3,-6.000 3.000-1,-2.000 3.000-2,-3.000 3.000-1,-3.000 4.000 0,-7.000-1.000-2,-9.000-3.000-1,-10.000-3.000-1,-8.000-2.000-1,-11.000-1.000 0,-8.000 3.000 0,-10.000 3.000 1,-9.000 4.000 2,-7.000 1.000-3,-3.000 0.000-5,-3.000 0.000-5,-2.000 0.000-5,2.000-8.000-5,9.000-16.000-4,10.000-15.000-4,10.000-15.000-4,7.000-11.000-2,6.000-2.000 3,7.000-3.000 3,6.000-3.000 2</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0"/>
    </inkml:context>
    <inkml:brush xml:id="br0">
      <inkml:brushProperty name="width" value="0.0357333309948444" units="cm"/>
      <inkml:brushProperty name="height" value="0.0357333309948444" units="cm"/>
      <inkml:brushProperty name="color" value="#fed406"/>
      <inkml:brushProperty name="ignorePressure" value="0"/>
    </inkml:brush>
  </inkml:definitions>
  <inkml:trace contextRef="#ctx0" brushRef="#br0">67400.000 37400.000 615,'92.000'-66.000'3,"-16.000"19.000"6,-15.000 19.000 7,-15.000 19.000 5,-11.000 13.000 5,-2.000 10.000 1,-3.000 10.000 2,-3.000 9.000 2,-6.000 9.000-2,-5.000 9.000-4,-7.000 10.000-6,-5.000 10.000-5,-11.000 7.000-3,-11.000 6.000-3,-14.000 7.000-2,-11.000 6.000-3,-11.000-1.000-1,-5.000-5.000 1,-7.000-7.000 1,-5.000-5.000 0,2.000-9.000 0,13.000-9.000-3,12.000-10.000-1,13.000-8.000-1,12.000-12.000 0,13.000-12.000 5,12.000-13.000 5,13.000-12.000 5,13.000-12.000 1,17.000-8.000-2,15.000-10.000-1,16.000-9.000-2,9.000-4.000-2,3.000 4.000-4,3.000 3.000-1,4.000 3.000-4,-4.000 4.000-6,-9.000 7.000-9,-10.000 6.000-8,-8.000 7.000-10,-11.000 7.000-4,-8.000 9.000-2,-10.000 10.000-1,-9.000 10.000-1</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0"/>
    </inkml:context>
    <inkml:brush xml:id="br0">
      <inkml:brushProperty name="width" value="0.0357395075261593" units="cm"/>
      <inkml:brushProperty name="height" value="0.0357395075261593" units="cm"/>
      <inkml:brushProperty name="color" value="#fed406"/>
      <inkml:brushProperty name="ignorePressure" value="0"/>
    </inkml:brush>
  </inkml:definitions>
  <inkml:trace contextRef="#ctx0" brushRef="#br0">67900.000 39500.000 615,'31.000'-24.000'120,"13.000"4.000"-27,12.000 3.000-29,13.000 3.000-27,10.000 3.000-16,10.000 3.000-4,10.000 3.000-3,9.000 4.000-3,7.000-1.000-5,7.000-3.000-5,6.000-3.000-5,7.000-2.000-5,-1.000-3.000-8,-6.000 1.000-9,-6.000-1.000-10,-6.000 1.000-10,-13.000-1.000-4,-19.000 1.000 0,-18.000-1.000 1,-19.000 1.000 0,-12.000-1.000 4,-2.000 1.000 7,-3.000-1.000 7,-3.000 1.000 8</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0"/>
    </inkml:context>
    <inkml:brush xml:id="br0">
      <inkml:brushProperty name="width" value="0.0472669154405594" units="cm"/>
      <inkml:brushProperty name="height" value="0.0472669154405594" units="cm"/>
      <inkml:brushProperty name="color" value="#fed406"/>
      <inkml:brushProperty name="ignorePressure" value="0"/>
    </inkml:brush>
  </inkml:definitions>
  <inkml:trace contextRef="#ctx0" brushRef="#br0">70150.000 38150.000 465,'0.000'-35.000'53,"0.000"32.000"1,0.000 31.000 2,0.000 32.000 1,-2.000 18.000-3,-3.000 6.000-9,-3.000 7.000-8,-2.000 6.000-7,-3.000 7.000-6,1.000 10.000-1,-1.000 10.000-1,1.000 9.000-3,-3.000 7.000-1,-2.000 7.000-3,-3.000 6.000-3,-3.000 7.000-3,-2.000 7.000-4,0.000 9.000-3,0.000 10.000-6,0.000 10.000-3,0.000 7.000-2,0.000 6.000 2,0.000 7.000 0,0.000 6.000 2,3.000-7.000-6,6.000-18.000-14,7.000-19.000-14,6.000-18.000-14,3.000-20.000-5,0.000-18.000 2,0.000-19.000 2,0.000-18.000 2</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1"/>
    </inkml:context>
    <inkml:brush xml:id="br0">
      <inkml:brushProperty name="width" value="0.0389464609324932" units="cm"/>
      <inkml:brushProperty name="height" value="0.0389464609324932" units="cm"/>
      <inkml:brushProperty name="color" value="#fed406"/>
      <inkml:brushProperty name="ignorePressure" value="0"/>
    </inkml:brush>
  </inkml:definitions>
  <inkml:trace contextRef="#ctx0" brushRef="#br0">70100.000 38050.000 564,'70.000'-91.000'4,"-9.000"19.000"6,-10.000 19.000 8,-8.000 19.000 6,-4.000 12.000 5,3.000 6.000 3,3.000 7.000 2,4.000 6.000 3,2.000 3.000 0,4.000 0.000-4,3.000 0.000-4,3.000 0.000-3,-1.000 6.000-3,-2.000 13.000-2,-3.000 12.000-2,-3.000 13.000-1,-6.000 7.000-3,-5.000 4.000-4,-7.000 3.000-3,-5.000 3.000-3,-9.000 4.000-3,-9.000 7.000-1,-10.000 6.000-2,-8.000 7.000-1,-14.000 4.000-3,-15.000 3.000-3,-15.000 3.000-3,-16.000 4.000-4,-12.000 1.000-3,-5.000 0.000 0,-7.000 0.000-2,-5.000 0.000-1,-4.000-4.000-6,0.000-5.000-10,0.000-7.000-10,0.000-5.000-11,9.000-12.000-1,19.000-16.000 8,19.000-15.000 7,19.000-15.000 9</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1"/>
    </inkml:context>
    <inkml:brush xml:id="br0">
      <inkml:brushProperty name="width" value="0.0442850440740585" units="cm"/>
      <inkml:brushProperty name="height" value="0.0442850440740585" units="cm"/>
      <inkml:brushProperty name="color" value="#fed406"/>
      <inkml:brushProperty name="ignorePressure" value="0"/>
    </inkml:brush>
  </inkml:definitions>
  <inkml:trace contextRef="#ctx0" brushRef="#br0">74300.000 37750.000 496,'-2.000'-47.000'5,"-3.000"6.000"10,-3.000 7.000 9,-2.000 6.000 10,-8.000 6.000 4,-8.000 6.000-3,-10.000 7.000-3,-9.000 6.000-3,-9.000 9.000-4,-5.000 13.000-2,-7.000 12.000-3,-5.000 13.000-3,-3.000 9.000-3,4.000 6.000-2,3.000 7.000-2,3.000 6.000-2,4.000 1.000 0,7.000-3.000 1,6.000-3.000 1,7.000-2.000 1,7.000-6.000 0,9.000-6.000-4,10.000-6.000-3,10.000-6.000-2,7.000-2.000-3,6.000 3.000-1,7.000 3.000-1,6.000 4.000-1,6.000 1.000-1,6.000 0.000 1,7.000 0.000 1,6.000 0.000 1,3.000 1.000 0,0.000 4.000 2,0.000 3.000 0,0.000 3.000 0,0.000 1.000 2,0.000 1.000 1,0.000-1.000 1,0.000 1.000 2,-4.000 1.000 1,-5.000 3.000 1,-7.000 3.000 1,-5.000 4.000 1,-6.000-1.000 0,-3.000-3.000 0,-3.000-3.000 0,-2.000-2.000-1,-5.000-5.000-1,-2.000-2.000 1,-3.000-3.000-1,-3.000-3.000 1,-9.000-4.000-4,-11.000-3.000-8,-14.000-3.000-7,-11.000-2.000-7,-14.000-6.000-4,-11.000-6.000-2,-14.000-6.000-2,-11.000-6.000-1,-9.000-7.000 0,-3.000-6.000 1,-3.000-6.000 1,-2.000-6.000 1,-1.000-7.000 2,3.000-6.000 3,3.000-6.000 2,4.000-6.000 2,7.000-2.000 6,13.000 3.000 5,12.000 3.000 7,13.000 4.000 7,15.000-3.000 5,19.000-5.000 5,19.000-7.000 5,19.000-5.000 4,16.000-1.000-1,17.000 6.000-5,15.000 7.000-7,16.000 6.000-5,9.000 3.000-6,3.000 0.000-6,3.000 0.000-4,4.000 0.000-5,-3.000 1.000-7,-5.000 4.000-5,-7.000 3.000-6,-5.000 3.000-7,-6.000 3.000-2,-3.000 3.000 0,-3.000 3.000 1,-2.000 4.000 0,-8.000-1.000 0,-8.000-3.000-1,-10.000-3.000-1,-9.000-2.000-2</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3"/>
    </inkml:context>
    <inkml:brush xml:id="br0">
      <inkml:brushProperty name="width" value="0.0474737957119942" units="cm"/>
      <inkml:brushProperty name="height" value="0.0474737957119942" units="cm"/>
      <inkml:brushProperty name="color" value="#fed406"/>
      <inkml:brushProperty name="ignorePressure" value="0"/>
    </inkml:brush>
  </inkml:definitions>
  <inkml:trace contextRef="#ctx0" brushRef="#br0">75500.000 36950.000 463,'0.000'-47.000'4,"0.000"6.000"9,0.000 7.000 9,0.000 6.000 8,-4.000 12.000 6,-5.000 19.000 0,-7.000 19.000 0,-5.000 19.000 2,-3.000 10.000-3,4.000 4.000-6,3.000 3.000-7,3.000 3.000-5,3.000-2.000-5,3.000-6.000-1,3.000-6.000-2,4.000-6.000-1,7.000-7.000-3,13.000-6.000-2,12.000-6.000-4,13.000-6.000-3,9.000-6.000-3,6.000-2.000-4,7.000-3.000-4,6.000-3.000-4,-1.000-2.000-1,-5.000 0.000 1,-7.000 0.000 3,-5.000 0.000 2,-8.000 1.000-1,-5.000 4.000-2,-7.000 3.000-3,-5.000 3.000-2,-17.000 7.000-1,-24.000 14.000 2,-26.000 11.000 0,-24.000 14.000 2,-17.000 5.000 2,-5.000 1.000 6,-7.000-1.000 3,-5.000 1.000 5,-1.000-3.000 4,6.000-2.000 4,7.000-3.000 2,6.000-3.000 4,7.000-6.000 2,10.000-5.000 0,10.000-7.000 0,9.000-5.000 0,20.000-9.000 1,31.000-9.000 4,32.000-10.000 2,31.000-8.000 3,15.000-8.000-1,1.000-2.000-5,-1.000-3.000-6,1.000-3.000-5,-6.000-1.000-2,-8.000 4.000 0,-10.000 3.000 1,-9.000 3.000 0,-12.000 7.000-3,-11.000 14.000-4,-14.000 11.000-5,-11.000 14.000-4,-12.000 11.000-3,-9.000 14.000 2,-10.000 11.000 1,-8.000 14.000 1,-11.000 7.000 0,-8.000 3.000-5,-10.000 3.000-2,-9.000 4.000-5,-7.000-3.000 0,-3.000-5.000 2,-3.000-7.000 1,-2.000-5.000 2,-1.000-9.000 2,3.000-9.000 3,3.000-10.000 3,4.000-8.000 2,7.000-8.000 2,13.000-2.000-1,12.000-3.000-1,13.000-3.000-1,12.000-7.000 7,13.000-9.000 12,12.000-10.000 13,13.000-8.000 13,10.000-9.000 2,10.000-6.000-9,10.000-6.000-8,9.000-6.000-10,2.000-6.000-6,-2.000-2.000-5,-3.000-3.000-4,-3.000-3.000-5,-4.000-2.000-2,-3.000 0.000 0,-3.000 0.000 1,-2.000 0.000 0,-8.000 0.000-1,-8.000 0.000-2,-10.000 0.000-2,-9.000 0.000-2,-5.000 3.000 0,0.000 6.000 3,0.000 7.000 4,0.000 6.000 3,-5.000 6.000 4,-9.000 6.000 6,-10.000 7.000 5,-8.000 6.000 6,-4.000 6.000 4,3.000 6.000 3,3.000 7.000 3,4.000 6.000 3,-1.000 9.000 0,-3.000 13.000 1,-3.000 12.000-1,-2.000 13.000-1,0.000 6.000-1,7.000 0.000-1,6.000 0.000 0,7.000 0.000-2,2.000 0.000-2,1.000 0.000-3,-1.000 0.000-2,1.000 0.000-3,1.000-2.000-1,3.000-3.000 0,3.000-3.000 0,4.000-2.000 0,4.000-6.000-1,6.000-6.000-1,7.000-6.000-1,6.000-6.000-2,4.000-7.000-6,4.000-6.000-11,3.000-6.000-11,3.000-6.000-10,4.000-10.000-7,7.000-12.000 1,6.000-13.000 0,7.000-12.000 0,7.000-16.000 0,9.000-19.000 2,10.000-18.000 2,10.000-19.000 1,4.000-16.000 2,0.000-12.000 3,0.000-13.000 2,0.000-12.000 3,-2.000-4.000 4,-3.000 7.000 6,-3.000 6.000 7,-2.000 7.000 5,-8.000 11.000 8,-8.000 20.000 8,-10.000 18.000 7,-9.000 20.000 9,-10.000 19.000 7,-9.000 22.000 7,-10.000 22.000 7,-8.000 23.000 7,-8.000 14.000-3,-2.000 10.000-10,-3.000 10.000-11,-3.000 9.000-10,1.000 2.000-8,6.000-2.000-4,7.000-3.000-5,6.000-3.000-4,1.000-1.000-2,-3.000 4.000 1,-3.000 3.000 1,-2.000 3.000 1,-11.000 7.000-3,-15.000 14.000-5,-15.000 11.000-5,-16.000 14.000-7,-18.000 7.000-3,-18.000 3.000-2,-19.000 3.000-1,-18.000 4.000-3,-7.000-9.000-1,6.000-18.000-2,7.000-19.000-1,6.000-18.000-1,6.000-17.000 0,6.000-11.000 0,7.000-14.000 0,6.000-11.000 1,9.000-11.000 1,13.000-5.000 1,12.000-7.000 2,13.000-5.000 1,9.000-8.000 1,6.000-5.000 3,7.000-7.000 1,6.000-5.000 2,3.000-4.000 1,0.000 0.000-3,0.000 0.000-1,0.000 0.000-1,1.000 1.000 1,4.000 4.000 4,3.000 3.000 5,3.000 3.000 4,1.000 4.000 4,1.000 7.000 6,-1.000 6.000 5,1.000 7.000 5,1.000 2.000 3,3.000 1.000 4,3.000-1.000 2,4.000 1.000 4,4.000 2.000 3,6.000 7.000 4,7.000 6.000 6,6.000 7.000 3,6.000 4.000 1,6.000 3.000-4,7.000 3.000-5,6.000 4.000-4,7.000 8.000-5,10.000 17.000-4,10.000 15.000-4,9.000 16.000-5,9.000 9.000-3,9.000 3.000 1,10.000 3.000-2,10.000 4.000 1,7.000 4.000-6,6.000 6.000-11,7.000 7.000-10,6.000 6.000-11,-1.000-1.000-8,-5.000-5.000-5,-7.000-7.000-5,-5.000-5.000-5,-19.000-14.000 0,-27.000-18.000 4,-28.000-19.000 5,-28.000-18.000 4,-17.000-10.000 3,-2.000 0.000 1,-3.000 0.000 2,-3.000 0.000 2</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3"/>
    </inkml:context>
    <inkml:brush xml:id="br0">
      <inkml:brushProperty name="width" value="0.037368044257164" units="cm"/>
      <inkml:brushProperty name="height" value="0.037368044257164" units="cm"/>
      <inkml:brushProperty name="color" value="#fed406"/>
      <inkml:brushProperty name="ignorePressure" value="0"/>
    </inkml:brush>
  </inkml:definitions>
  <inkml:trace contextRef="#ctx0" brushRef="#br0">77650.000 37600.000 588,'142.000'-111.000'81,"-16.000"28.000"-13,-15.000 28.000-14,-15.000 29.000-14,-12.000 15.000-10,-6.000 3.000-8,-6.000 3.000-7,-6.000 4.000-7,-10.000 8.000-3,-12.000 17.000 2,-13.000 15.000 3,-12.000 16.000 2,-16.000 9.000 1,-19.000 3.000 1,-18.000 3.000 0,-19.000 4.000 0,-13.000 1.000-10,-6.000 0.000-20,-6.000 0.000-22,-6.000 0.000-20,-4.000-4.000-5,1.000-5.000 11,-1.000-7.000 10,1.000-5.000 12,7.000-9.000 8,16.000-9.000 7,15.000-10.000 6,17.000-8.000 6,19.000-14.000 5,26.000-15.000 3,24.000-15.000 4,26.000-16.000 3,12.000-5.000 2,0.000 6.000-1,0.000 7.000 1,0.000 6.000-2,-5.000 6.000 0,-9.000 6.000-2,-10.000 7.000-2,-8.000 6.000-1,-17.000 10.000-5,-21.000 17.000-7,-22.000 15.000-8,-22.000 16.000-7,-18.000 13.000 0,-11.000 14.000 6,-14.000 11.000 7,-11.000 14.000 7,-6.000-1.000 2,4.000-12.000-2,3.000-13.000-3,3.000-12.000-1,9.000-13.000 3,16.000-12.000 7,15.000-13.000 7,17.000-12.000 8,21.000-7.000 0,28.000 1.000-6,28.000-1.000-7,29.000 1.000-6,15.000-6.000-3,3.000-8.000-2,3.000-10.000 0,4.000-9.000 0,1.000-10.000-2,0.000-9.000-2,0.000-10.000 0,0.000-8.000-3,-4.000-4.000 0,-5.000 3.000 0,-7.000 3.000-1,-5.000 4.000-1,-11.000-1.000-2,-11.000-3.000-7,-14.000-3.000-7,-11.000-2.000-5,-11.000 2.000-1,-5.000 9.000 6,-7.000 10.000 6,-5.000 10.000 6,-4.000 4.000 5,0.000 0.000 1,0.000 0.000 2,0.000 0.000 2</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4"/>
    </inkml:context>
    <inkml:brush xml:id="br0">
      <inkml:brushProperty name="width" value="0.0388546697795391" units="cm"/>
      <inkml:brushProperty name="height" value="0.0388546697795391" units="cm"/>
      <inkml:brushProperty name="color" value="#fed406"/>
      <inkml:brushProperty name="ignorePressure" value="0"/>
    </inkml:brush>
  </inkml:definitions>
  <inkml:trace contextRef="#ctx0" brushRef="#br0">78250.000 36800.000 566,'-68.000'-18.000'4,"17.000"17.000"16,15.000 15.000 15,16.000 16.000 15,9.000 13.000 4,3.000 14.000-7,3.000 11.000-6,4.000 14.000-7,1.000 10.000-5,0.000 9.000-5,0.000 10.000-4,0.000 10.000-3,0.000 11.000-4,0.000 17.000-1,0.000 15.000-2,0.000 16.000-1,0.000 12.000-2,0.000 9.000-3,0.000 10.000-1,0.000 10.000-3,-2.000-1.000-1,-3.000-9.000-4,-3.000-10.000-3,-2.000-8.000-2,-1.000-18.000-4,3.000-25.000-3,3.000-25.000-4,4.000-25.000-4,-6.000-35.000-8,-11.000-43.000-13,-14.000-44.000-13,-11.000-43.000-13,-6.000-25.000 1,4.000-2.000 15,3.000-3.000 14,3.000-3.000 14,6.000 2.000 10,9.000 10.000 7,10.000 10.000 5,10.000 9.000 7,7.000 7.000 5,6.000 7.000 4,7.000 6.000 3,6.000 7.000 5,4.000 4.000 2,4.000 3.000 0,3.000 3.000 2,3.000 4.000 1,-1.000 4.000-2,-2.000 6.000-4,-3.000 7.000-3,-3.000 6.000-5,-4.000 6.000-3,-3.000 6.000-2,-3.000 7.000-3,-2.000 6.000-2,-9.000 10.000-3,-12.000 17.000-3,-13.000 15.000-3,-12.000 16.000-3,-12.000 9.000-1,-8.000 3.000 1,-10.000 3.000 2,-9.000 4.000 1,-4.000-4.000 3,4.000-9.000 3,3.000-10.000 3,3.000-8.000 3,4.000-11.000 5,7.000-8.000 4,6.000-10.000 6,7.000-9.000 5,18.000-12.000 8,31.000-11.000 10,32.000-14.000 10,31.000-11.000 10,21.000-12.000-4,14.000-9.000-15,11.000-10.000-17,14.000-8.000-15,5.000-4.000-12,1.000 3.000-5,-1.000 3.000-7,1.000 4.000-5,-13.000 4.000-11,-25.000 6.000-14,-25.000 7.000-16,-25.000 6.000-14</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2"/>
    </inkml:context>
    <inkml:brush xml:id="br0">
      <inkml:brushProperty name="width" value="0.0398904122412205" units="cm"/>
      <inkml:brushProperty name="height" value="0.0398904122412205" units="cm"/>
      <inkml:brushProperty name="color" value="#00bff3"/>
      <inkml:brushProperty name="ignorePressure" value="0"/>
    </inkml:brush>
  </inkml:definitions>
  <inkml:trace contextRef="#ctx0" brushRef="#br0">63150.000 21450.000 551,'98.000'-49.000'1,"-3.000"4.000"0,-3.000 3.000 3,-2.000 3.000 0,-6.000 4.000 4,-6.000 7.000 6,-6.000 6.000 7,-6.000 7.000 5,1.000 5.000 4,9.000 7.000 1,10.000 6.000 1,10.000 7.000 0,-1.000 5.000-1,-9.000 7.000-2,-10.000 6.000-3,-8.000 7.000-2,-11.000 5.000-3,-8.000 7.000-1,-10.000 6.000-1,-9.000 7.000-3,-10.000 7.000-1,-9.000 9.000-2,-10.000 10.000-3,-8.000 10.000-2,-14.000 7.000-2,-15.000 6.000-2,-15.000 7.000-2,-16.000 6.000-2,-12.000-1.000-1,-5.000-5.000-3,-7.000-7.000 0,-5.000-5.000-3,-3.000-14.000-2,4.000-18.000-6,3.000-19.000-5,3.000-18.000-5,7.000-15.000-2,14.000-9.000-1,11.000-10.000 0,14.000-8.000 0,14.000-17.000 0,20.000-21.000-1,18.000-22.000 2,20.000-22.000-1,14.000-11.000 2,14.000 0.000 2,11.000 0.000 3,14.000 0.000 2,5.000 7.000 4,1.000 17.000 2,-1.000 15.000 3,1.000 16.000 4,-9.000 12.000 3,-15.000 9.000 4,-15.000 10.000 4,-16.000 10.000 3,-12.000 11.000 4,-5.000 17.000 1,-7.000 15.000 2,-5.000 16.000 2,-15.000 12.000 0,-22.000 9.000 0,-22.000 10.000-2,-21.000 10.000 0,-12.000 0.000-1,1.000-5.000 0,-1.000-7.000-2,1.000-5.000 0,2.000-11.000-3,7.000-11.000-3,6.000-14.000-3,7.000-11.000-3,7.000-9.000-2,9.000-3.000 0,10.000-3.000 1,10.000-2.000 0,7.000-12.000-2,6.000-19.000-5,7.000-18.000-4,6.000-19.000-6,9.000-19.000-3,13.000-19.000-2,12.000-18.000-2,13.000-19.000-2,4.000-8.000 0,-3.000 3.000 3,-3.000 3.000 3,-2.000 4.000 3,-6.000 7.000 1,-6.000 13.000 1,-6.000 12.000 1,-6.000 13.000 0,-7.000 27.000 16,-6.000 45.000 30,-6.000 43.000 31,-6.000 45.000 31,-4.000 19.000 5,1.000-3.000-18,-1.000-3.000-19,1.000-2.000-19,1.000-5.000-17,3.000-2.000-19,3.000-3.000-18,4.000-3.000-17,1.000-7.000-8,0.000-9.000 1,0.000-10.000 1,0.000-8.000 1</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5"/>
    </inkml:context>
    <inkml:brush xml:id="br0">
      <inkml:brushProperty name="width" value="0.0580901093780994" units="cm"/>
      <inkml:brushProperty name="height" value="0.0580901093780994" units="cm"/>
      <inkml:brushProperty name="color" value="#fed406"/>
      <inkml:brushProperty name="ignorePressure" value="0"/>
    </inkml:brush>
  </inkml:definitions>
  <inkml:trace contextRef="#ctx0" brushRef="#br0">81700.000 14500.000 378,'-49.000'-5.000'6,"4.000"-9.000"11,3.000-10.000 11,3.000-8.000 11,9.000-3.000 4,16.000 7.000-1,15.000 6.000-4,17.000 7.000-1,10.000 2.000-4,6.000 1.000-4,7.000-1.000-4,6.000 1.000-4,4.000-1.000-2,4.000 1.000 1,3.000-1.000 0,3.000 1.000 2,3.000 1.000-1,3.000 3.000-2,3.000 3.000-1,4.000 4.000-3,1.000 1.000-1,0.000 0.000-3,0.000 0.000-1,0.000 0.000-1,-2.000 1.000-2,-3.000 4.000 1,-3.000 3.000 0,-2.000 3.000 1,-5.000-1.000-2,-2.000-2.000-2,-3.000-3.000-3,-3.000-3.000-3,2.000 1.000 0,10.000 6.000 0,10.000 7.000 2,9.000 6.000 0,4.000-1.000 2,1.000-5.000-1,-1.000-7.000 1,1.000-5.000 0,2.000-8.000 0,7.000-5.000-1,6.000-7.000 0,7.000-5.000 0,4.000-6.000-2,3.000-3.000 0,3.000-3.000 0,4.000-2.000-1,-4.000-1.000-1,-9.000 3.000 0,-10.000 3.000-1,-8.000 4.000 0,-9.000 4.000 0,-6.000 6.000-1,-6.000 7.000-1,-6.000 6.000-1,-6.000 3.000 0,-2.000 0.000 0,-3.000 0.000 0,-3.000 0.000 1,-2.000-2.000 2,0.000-3.000 0,0.000-3.000 3,0.000-2.000 2,0.000-3.000-2,0.000 1.000-4,0.000-1.000-5,0.000 1.000-5</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6"/>
    </inkml:context>
    <inkml:brush xml:id="br0">
      <inkml:brushProperty name="width" value="0.0408238731324673" units="cm"/>
      <inkml:brushProperty name="height" value="0.0408238731324673" units="cm"/>
      <inkml:brushProperty name="color" value="#fed406"/>
      <inkml:brushProperty name="ignorePressure" value="0"/>
    </inkml:brush>
  </inkml:definitions>
  <inkml:trace contextRef="#ctx0" brushRef="#br0">86400.000 14500.000 538,'10.000'-46.000'67,"23.000"10.000"-5,22.000 10.000-4,22.000 9.000-5,12.000 4.000-5,3.000 1.000-6,3.000-1.000-6,4.000 1.000-6,7.000-1.000-5,13.000 1.000-7,12.000-1.000-5,13.000 1.000-5,9.000-1.000-7,6.000 1.000-4,7.000-1.000-6,6.000 1.000-5,-4.000 1.000-8,-11.000 3.000-10,-14.000 3.000-11,-11.000 4.000-10,-14.000-1.000-2,-11.000-3.000 7,-14.000-3.000 6,-11.000-2.000 6</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7"/>
    </inkml:context>
    <inkml:brush xml:id="br0">
      <inkml:brushProperty name="width" value="0.0477380529046059" units="cm"/>
      <inkml:brushProperty name="height" value="0.0477380529046059" units="cm"/>
      <inkml:brushProperty name="color" value="#fed406"/>
      <inkml:brushProperty name="ignorePressure" value="0"/>
    </inkml:brush>
  </inkml:definitions>
  <inkml:trace contextRef="#ctx0" brushRef="#br0">84300.000 6350.000 460,'1.000'-75.000'3,"4.000"0.000"4,3.000 0.000 5,3.000 0.000 4,-4.000 7.000 3,-8.000 17.000 1,-10.000 15.000-1,-9.000 16.000 1,-7.000 12.000-1,-3.000 9.000-4,-3.000 10.000-3,-2.000 10.000-3,-8.000 10.000-2,-8.000 13.000 0,-10.000 12.000-1,-9.000 13.000 1,-4.000 7.000 0,4.000 4.000 0,3.000 3.000 1,3.000 3.000 0,4.000-2.000 0,7.000-6.000-1,6.000-6.000-1,7.000-6.000 0,7.000-7.000-2,9.000-6.000 0,10.000-6.000-1,10.000-6.000 0,10.000-6.000-1,13.000-2.000-1,12.000-3.000 0,13.000-3.000-1,9.000-6.000-2,6.000-5.000-1,7.000-7.000-2,6.000-5.000-2,-2.000-3.000 0,-9.000 4.000-1,-10.000 3.000 1,-8.000 3.000 0,-9.000 3.000-1,-6.000 3.000 0,-6.000 3.000-2,-6.000 4.000-1,-10.000 4.000 0,-12.000 6.000 1,-13.000 7.000 2,-12.000 6.000 0,-15.000 6.000 1,-15.000 6.000 0,-15.000 7.000 2,-16.000 6.000 0,-5.000 1.000 0,6.000-3.000 2,7.000-3.000 1,6.000-2.000 2,7.000-6.000 1,10.000-6.000 1,10.000-6.000 2,9.000-6.000 2,23.000-18.000 1,38.000-28.000 2,37.000-28.000 1,38.000-27.000 0,18.000-15.000-1,1.000 0.000-4,-1.000 0.000-6,1.000 0.000-4,1.000-2.000-4,3.000-3.000 0,3.000-3.000-2,4.000-2.000 0,-7.000-3.000-1,-16.000 1.000 2,-15.000-1.000 0,-15.000 1.000 2,-15.000 1.000 1,-12.000 3.000 1,-13.000 3.000 3,-12.000 4.000 0,-9.000 4.000 4,-2.000 6.000 3,-3.000 7.000 3,-3.000 6.000 4,-4.000 6.000 5,-3.000 6.000 7,-3.000 7.000 6,-2.000 6.000 6,-1.000 12.000 2,3.000 19.000-2,3.000 19.000-4,4.000 19.000-2,1.000 13.000-4,0.000 10.000-2,0.000 10.000-3,0.000 9.000-3,0.000 2.000-1,0.000-2.000-2,0.000-3.000 0,0.000-3.000-1,0.000 7.000 0,0.000 19.000-1,0.000 19.000-1,0.000 19.000-1,0.000 10.000-1,0.000 4.000-4,0.000 3.000-3,0.000 3.000-3,-2.000 10.000-3,-3.000 20.000-5,-3.000 18.000-3,-2.000 20.000-3,-5.000 6.000-2,-2.000-2.000 2,-3.000-3.000 0,-3.000-3.000 2,-1.000-7.000-5,4.000-9.000-10,3.000-10.000-12,3.000-8.000-10,3.000-25.000-3,3.000-36.000 6,3.000-39.000 4,4.000-36.000 6,1.000-22.000 3,0.000-2.000 0,0.000-3.000 0,0.000-3.000 1</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7"/>
    </inkml:context>
    <inkml:brush xml:id="br0">
      <inkml:brushProperty name="width" value="0.0274483133107424" units="cm"/>
      <inkml:brushProperty name="height" value="0.0274483133107424" units="cm"/>
      <inkml:brushProperty name="color" value="#fed406"/>
      <inkml:brushProperty name="ignorePressure" value="0"/>
    </inkml:brush>
  </inkml:definitions>
  <inkml:trace contextRef="#ctx0" brushRef="#br0">84950.000 6400.000 801,'73.000'-47.000'-5,"-3.000"6.000"-9,-3.000 7.000-11,-2.000 6.000-9,-6.000 6.000 3,-6.000 6.000 15,-6.000 7.000 16,-6.000 6.000 15,-6.000 9.000 6,-2.000 13.000-2,-3.000 12.000-2,-3.000 13.000-2,-4.000 6.000 2,-3.000 0.000 8,-3.000 0.000 9,-2.000 0.000 7,-5.000 1.000 0,-2.000 4.000-10,-3.000 3.000-10,-3.000 3.000-10,-7.000 1.000-5,-9.000 1.000-2,-10.000-1.000 0,-8.000 1.000-3,-12.000-1.000-3,-12.000 1.000-8,-13.000-1.000-7,-12.000 1.000-8,-9.000-3.000-5,-2.000-2.000-5,-3.000-3.000-3,-3.000-3.000-5,1.000-6.000 2,6.000-5.000 5,7.000-7.000 6,6.000-5.000 7,10.000-6.000 4,17.000-3.000 5,15.000-3.000 3,16.000-2.000 5</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49"/>
    </inkml:context>
    <inkml:brush xml:id="br0">
      <inkml:brushProperty name="width" value="0.0377743132412434" units="cm"/>
      <inkml:brushProperty name="height" value="0.0377743132412434" units="cm"/>
      <inkml:brushProperty name="color" value="#fed406"/>
      <inkml:brushProperty name="ignorePressure" value="0"/>
    </inkml:brush>
  </inkml:definitions>
  <inkml:trace contextRef="#ctx0" brushRef="#br0">85700.000 4800.000 582,'112.000'-44.000'73,"-24.000"13.000"-16,-26.000 12.000-14,-24.000 13.000-16,-12.000 6.000-7,4.000 0.000-1,3.000 0.000 0,3.000 0.000-1,1.000 1.000-2,1.000 4.000-1,-1.000 3.000-2,1.000 3.000-3,-7.000 9.000-2,-12.000 16.000-4,-13.000 15.000-3,-12.000 17.000-5,-13.000 5.000-2,-12.000-3.000 0,-13.000-3.000-3,-12.000-2.000 0,-4.000-8.000-1,7.000-8.000 1,6.000-10.000 0,7.000-9.000 0,15.000-9.000 3,25.000-5.000 4,25.000-7.000 5,25.000-5.000 5,14.000-3.000 2,3.000 4.000-1,3.000 3.000-2,4.000 3.000-2,-1.000 1.000 0,-3.000 1.000-1,-3.000-1.000 0,-2.000 1.000 0,-6.000-1.000 0,-6.000 1.000 1,-6.000-1.000 2,-6.000 1.000 1,-7.000 5.000 2,-6.000 14.000 0,-6.000 11.000 1,-6.000 14.000 1,-13.000 7.000-1,-19.000 3.000-3,-18.000 3.000-3,-19.000 4.000-1,-16.000 4.000-6,-12.000 6.000-6,-13.000 7.000-7,-12.000 6.000-7,-7.000 1.000-4,1.000-3.000-1,-1.000-3.000-1,1.000-2.000-2,7.000-9.000 1,16.000-12.000 3,15.000-13.000 4,17.000-12.000 3,10.000-9.000-2,6.000-2.000-10,7.000-3.000-10,6.000-3.000-8</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39:50"/>
    </inkml:context>
    <inkml:brush xml:id="br0">
      <inkml:brushProperty name="width" value="0.0425051003694534" units="cm"/>
      <inkml:brushProperty name="height" value="0.0425051003694534" units="cm"/>
      <inkml:brushProperty name="color" value="#fed406"/>
      <inkml:brushProperty name="ignorePressure" value="0"/>
    </inkml:brush>
  </inkml:definitions>
  <inkml:trace contextRef="#ctx0" brushRef="#br0">86200.000 7300.000 517,'-15.000'-22.000'79,"23.000"6.000"-10,22.000 7.000-10,22.000 6.000-11,12.000 1.000-7,3.000-3.000-6,3.000-3.000-7,4.000-2.000-5,4.000-3.000-4,6.000 1.000-4,7.000-1.000-2,6.000 1.000-3,9.000-1.000-1,13.000 1.000 0,12.000-1.000 0,13.000 1.000 1,4.000 1.000-3,-3.000 3.000-9,-3.000 3.000-9,-2.000 4.000-7,-8.000 1.000-6,-8.000 0.000-6,-10.000 0.000-4,-9.000 0.000-4,-10.000 0.000-3,-9.000 0.000-1,-10.000 0.000 0,-8.000 0.000 0,-11.000 0.000 0,-8.000 0.000 1,-10.000 0.000 2,-9.000 0.000 2</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08"/>
    </inkml:context>
    <inkml:brush xml:id="br0">
      <inkml:brushProperty name="width" value="0.0480921417474747" units="cm"/>
      <inkml:brushProperty name="height" value="0.0480921417474747" units="cm"/>
      <inkml:brushProperty name="color" value="#fed406"/>
      <inkml:brushProperty name="ignorePressure" value="0"/>
    </inkml:brush>
  </inkml:definitions>
  <inkml:trace contextRef="#ctx0" brushRef="#br0">90100.000 5500.000 457,'-25.000'-38.000'40,"0.000"26.000"10,0.000 24.000 10,0.000 26.000 11,1.000 18.000-2,4.000 13.000-12,3.000 12.000-12,3.000 13.000-12,3.000 10.000-8,3.000 10.000-4,3.000 10.000-3,4.000 9.000-4,-1.000 9.000-2,-3.000 9.000-2,-3.000 10.000-2,-2.000 10.000-2,-5.000 10.000-3,-2.000 13.000-3,-3.000 12.000-3,-3.000 13.000-4,-1.000 12.000-2,4.000 13.000 1,3.000 12.000 1,3.000 13.000 1,3.000-2.000-7,3.000-16.000-12,3.000-15.000-14,4.000-15.000-13,1.000-25.000-6,0.000-30.000 1,0.000-32.000 2,0.000-30.000 2,1.000-25.000 2,4.000-15.000 7,3.000-15.000 5,3.000-16.000 5</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09"/>
    </inkml:context>
    <inkml:brush xml:id="br0">
      <inkml:brushProperty name="width" value="0.042943462729454" units="cm"/>
      <inkml:brushProperty name="height" value="0.042943462729454" units="cm"/>
      <inkml:brushProperty name="color" value="#fed406"/>
      <inkml:brushProperty name="ignorePressure" value="0"/>
    </inkml:brush>
  </inkml:definitions>
  <inkml:trace contextRef="#ctx0" brushRef="#br0">89700.000 5350.000 512,'3.000'-50.000'2,"6.000"0.000"3,7.000 0.000 4,6.000 0.000 4,3.000 3.000 2,0.000 6.000 0,0.000 7.000-1,0.000 6.000 1,3.000 4.000 2,6.000 4.000 2,7.000 3.000 2,6.000 3.000 3,6.000 3.000 1,6.000 3.000-2,7.000 3.000-1,6.000 4.000-3,1.000 4.000 1,-3.000 6.000 1,-3.000 7.000 1,-2.000 6.000 1,-5.000 4.000-1,-2.000 4.000-1,-3.000 3.000-3,-3.000 3.000-3,-6.000 3.000-1,-5.000 3.000-1,-7.000 3.000-2,-5.000 4.000-1,-8.000 4.000-2,-5.000 6.000-2,-7.000 7.000-2,-5.000 6.000-3,-12.000 9.000-1,-16.000 13.000-4,-15.000 12.000-2,-15.000 13.000-3,-15.000 7.000-3,-12.000 4.000-1,-13.000 3.000-3,-12.000 3.000-2,-7.000-2.000-1,1.000-6.000-4,-1.000-6.000-1,1.000-6.000-3,5.000-10.000-2,14.000-12.000-3,11.000-13.000-2,14.000-12.000-3,10.000-13.000 1,9.000-12.000 5,10.000-13.000 6,10.000-12.000 5</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09"/>
    </inkml:context>
    <inkml:brush xml:id="br0">
      <inkml:brushProperty name="width" value="0.0437823198735714" units="cm"/>
      <inkml:brushProperty name="height" value="0.0437823198735714" units="cm"/>
      <inkml:brushProperty name="color" value="#fed406"/>
      <inkml:brushProperty name="ignorePressure" value="0"/>
    </inkml:brush>
  </inkml:definitions>
  <inkml:trace contextRef="#ctx0" brushRef="#br0">93650.000 4600.000 502,'3.000'-50.000'5,"6.000"0.000"10,7.000 0.000 9,6.000 0.000 9,-10.000 6.000 6,-24.000 13.000 0,-26.000 12.000 0,-24.000 13.000 2,-15.000 13.000-5,-3.000 17.000-7,-3.000 15.000-8,-2.000 16.000-8,-1.000 5.000-4,3.000-2.000-1,3.000-3.000-1,4.000-3.000 0,2.000-2.000-2,4.000 0.000-3,3.000 0.000-3,3.000 0.000-2,6.000-2.000-1,9.000-3.000 1,10.000-3.000 3,10.000-2.000 2,7.000-3.000 0,6.000 1.000 0,7.000-1.000 1,6.000 1.000 0,4.000-1.000-1,4.000 1.000 1,3.000-1.000 0,3.000 1.000 0,4.000-1.000 0,7.000 1.000 0,6.000-1.000 0,7.000 1.000 0,4.000-1.000-1,3.000 1.000 1,3.000-1.000-1,4.000 1.000 1,-3.000 2.000 0,-5.000 7.000 2,-7.000 6.000 1,-5.000 7.000 2,-4.000 4.000 0,0.000 3.000 1,0.000 3.000-1,0.000 4.000 0,-2.000 1.000-1,-3.000 0.000 0,-3.000 0.000 0,-2.000 0.000-1,-3.000-4.000-1,1.000-5.000-2,-1.000-7.000-2,1.000-5.000-1,-1.000-6.000-1,1.000-3.000 0,-1.000-3.000 0,1.000-2.000 1,-6.000-5.000-4,-8.000-2.000-8,-10.000-3.000-8,-9.000-3.000-8,-9.000-4.000-2,-5.000-3.000 1,-7.000-3.000 3,-5.000-2.000 2,-11.000-5.000 1,-11.000-2.000 2,-14.000-3.000 0,-11.000-3.000 2,-9.000-4.000 2,-3.000-3.000 2,-3.000-3.000 1,-2.000-2.000 3,-3.000-1.000 2,1.000 3.000 3,-1.000 3.000 2,1.000 4.000 3,5.000 1.000 4,14.000 0.000 3,11.000 0.000 4,14.000 0.000 4,18.000-5.000 5,25.000-9.000 4,25.000-10.000 6,25.000-8.000 5,23.000-8.000-1,22.000-2.000-7,22.000-3.000-8,23.000-3.000-6,11.000-2.000-7,4.000 0.000-6,3.000 0.000-6,3.000 0.000-6,-2.000 1.000-6,-6.000 4.000-7,-6.000 3.000-7,-6.000 3.000-7,-12.000 6.000-1,-15.000 9.000 2,-15.000 10.000 3,-16.000 10.000 3,-10.000 2.000 1,-3.000-3.000 0,-3.000-3.000 0,-2.000-2.000 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1"/>
    </inkml:context>
    <inkml:brush xml:id="br0">
      <inkml:brushProperty name="width" value="0.0484802536666393" units="cm"/>
      <inkml:brushProperty name="height" value="0.0484802536666393" units="cm"/>
      <inkml:brushProperty name="color" value="#fed406"/>
      <inkml:brushProperty name="ignorePressure" value="0"/>
    </inkml:brush>
  </inkml:definitions>
  <inkml:trace contextRef="#ctx0" brushRef="#br0">94600.000 3550.000 453,'1.000'-72.000'4,"4.000"6.000"9,3.000 7.000 7,3.000 6.000 9,-4.000 20.000 5,-8.000 34.000 3,-10.000 35.000 2,-9.000 35.000 2,-1.000 13.000-3,10.000-6.000-6,10.000-6.000-8,9.000-6.000-7,10.000-9.000-6,14.000-8.000-5,11.000-10.000-3,14.000-9.000-5,3.000-9.000-5,-2.000-5.000-6,-3.000-7.000-5,-3.000-5.000-6,-6.000-3.000-3,-5.000 4.000 1,-7.000 3.000 0,-5.000 3.000 0,-9.000 4.000 3,-9.000 7.000 2,-10.000 6.000 2,-8.000 7.000 4,-15.000 5.000 1,-19.000 7.000 3,-18.000 6.000 1,-19.000 7.000 1,-10.000 0.000 3,1.000-2.000 4,-1.000-3.000 2,1.000-3.000 4,1.000-4.000 4,3.000-3.000 4,3.000-3.000 4,4.000-2.000 4,22.000-6.000 1,45.000-6.000-2,43.000-6.000-2,45.000-6.000-1,13.000-6.000-4,-16.000-2.000-2,-15.000-3.000-3,-15.000-3.000-3,-9.000-2.000-3,1.000 0.000-3,-1.000 0.000-3,1.000 0.000-2,-3.000 0.000-2,-2.000 0.000 1,-3.000 0.000 1,-3.000 0.000 1,-6.000 3.000-1,-5.000 6.000-2,-7.000 7.000-4,-5.000 6.000-2,-12.000 7.000 0,-16.000 10.000 1,-15.000 10.000 2,-15.000 9.000 2,-14.000 4.000 2,-8.000 1.000 2,-10.000-1.000 3,-9.000 1.000 2,-4.000-3.000 3,4.000-2.000 3,3.000-3.000 2,3.000-3.000 3,3.000-4.000 1,3.000-3.000 1,3.000-3.000 0,4.000-2.000 1,5.000-5.000 1,10.000-2.000 0,10.000-3.000 2,9.000-3.000 0,20.000-6.000 0,31.000-5.000-4,32.000-7.000-3,31.000-5.000-3,12.000-9.000-3,-6.000-9.000-3,-6.000-10.000-4,-6.000-8.000-4,-6.000-6.000-2,-2.000 1.000-4,-3.000-1.000-2,-3.000 1.000-3,-7.000-3.000-2,-9.000-2.000-1,-10.000-3.000-2,-8.000-3.000-1,-8.000-1.000 2,-2.000 4.000 4,-3.000 3.000 5,-3.000 3.000 4,-4.000 3.000 5,-3.000 3.000 4,-3.000 3.000 3,-2.000 4.000 5,-5.000 4.000 5,-2.000 6.000 7,-3.000 7.000 5,-3.000 6.000 7,-2.000 6.000 2,0.000 6.000-3,0.000 7.000-3,0.000 6.000-3,0.000 7.000-1,0.000 10.000 2,0.000 10.000 1,0.000 9.000 1,1.000 9.000 0,4.000 9.000-2,3.000 10.000-2,3.000 10.000-3,1.000 7.000-2,1.000 6.000-3,-1.000 7.000-2,1.000 6.000-3,-1.000 1.000-1,1.000-3.000-3,-1.000-3.000-1,1.000-2.000-2,1.000-9.000-1,3.000-12.000-1,3.000-13.000 0,4.000-12.000-2,10.000-18.000-5,19.000-21.000-12,19.000-22.000-10,19.000-22.000-12,13.000-27.000-4,10.000-31.000 5,10.000-31.000 4,9.000-31.000 4,4.000-26.000 2,1.000-18.000 0,-1.000-19.000 1,1.000-18.000-1,-4.000 0.000 2,-6.000 23.000 2,-6.000 22.000 2,-6.000 22.000 3,-7.000 19.000 6,-6.000 20.000 11,-6.000 18.000 11,-6.000 20.000 12,-10.000 13.000 8,-12.000 9.000 5,-13.000 10.000 4,-12.000 10.000 6,-9.000 13.000 2,-2.000 19.000 0,-3.000 19.000-1,-3.000 19.000-1,-2.000 13.000-3,0.000 10.000-8,0.000 10.000-6,0.000 9.000-7,0.000 2.000-5,0.000-2.000-1,0.000-3.000-2,0.000-3.000-1,0.000-1.000-3,0.000 4.000-2,0.000 3.000-3,0.000 3.000-2,0.000-1.000-2,0.000-2.000-2,0.000-3.000-2,0.000-3.000-2,-2.000-2.000-1,-3.000 0.000-2,-3.000 0.000-1,-2.000 0.000-1,-11.000-2.000-2,-15.000-3.000 0,-15.000-3.000-2,-16.000-2.000-1,-8.000-5.000 0,0.000-2.000 1,0.000-3.000 1,0.000-3.000 1,-2.000-6.000 0,-3.000-5.000-1,-3.000-7.000-2,-2.000-5.000-1,-3.000-8.000-1,1.000-5.000 1,-1.000-7.000 0,1.000-5.000 0,4.000-11.000 0,9.000-11.000-3,10.000-14.000-2,10.000-11.000-2,8.000-11.000 0,10.000-5.000 2,10.000-7.000 2,9.000-5.000 3,7.000-4.000 2,7.000 0.000 4,6.000 0.000 4,7.000 0.000 3,4.000 6.000 4,3.000 13.000 6,3.000 12.000 5,4.000 13.000 5,4.000 9.000 3,6.000 6.000-2,7.000 7.000-1,6.000 6.000-1,9.000 12.000 3,13.000 19.000 10,12.000 19.000 9,13.000 19.000 10,12.000 13.000 4,13.000 10.000-3,12.000 10.000-2,13.000 9.000-2,10.000 9.000-4,10.000 9.000-7,10.000 10.000-7,9.000 10.000-6,6.000-1.000-9,3.000-9.000-11,3.000-10.000-9,4.000-8.000-11,-7.000-14.000-8,-16.000-15.000-6,-15.000-15.000-7,-15.000-16.000-6,-17.000-13.000-1,-15.000-9.000 3,-15.000-10.000 4,-16.000-8.000 3,-15.000-8.000 3,-11.000-2.000 2,-14.000-3.000 3,-11.000-3.000 2</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2"/>
    </inkml:context>
    <inkml:brush xml:id="br0">
      <inkml:brushProperty name="width" value="0.0350505262613297" units="cm"/>
      <inkml:brushProperty name="height" value="0.0350505262613297" units="cm"/>
      <inkml:brushProperty name="color" value="#00bff3"/>
      <inkml:brushProperty name="ignorePressure" value="0"/>
    </inkml:brush>
  </inkml:definitions>
  <inkml:trace contextRef="#ctx0" brushRef="#br0">65100.000 21000.000 627,'34.000'-25.000'7,"19.000"0.000"13,19.000 0.000 15,19.000 0.000 12,1.000 1.000 3,-16.000 4.000-9,-15.000 3.000-9,-15.000 3.000-9,11.000-1.000-4,42.000-2.000 2,40.000-3.000 2,41.000-3.000 1,7.000 1.000-4,-24.000 6.000-10,-26.000 7.000-10,-24.000 6.000-9,-29.000 4.000-16,-31.000 4.000-21,-31.000 3.000-20,-31.000 3.000-21</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2"/>
    </inkml:context>
    <inkml:brush xml:id="br0">
      <inkml:brushProperty name="width" value="0.0479775369167328" units="cm"/>
      <inkml:brushProperty name="height" value="0.0479775369167328" units="cm"/>
      <inkml:brushProperty name="color" value="#fed406"/>
      <inkml:brushProperty name="ignorePressure" value="0"/>
    </inkml:brush>
  </inkml:definitions>
  <inkml:trace contextRef="#ctx0" brushRef="#br0">96350.000 4450.000 458,'4.000'-75.000'0,"10.000"0.000"-1,10.000 0.000-1,9.000 0.000 0,2.000 7.000 2,-2.000 17.000 4,-3.000 15.000 4,-3.000 16.000 4,7.000 5.000 5,19.000-2.000 4,19.000-3.000 6,19.000-3.000 5,7.000-1.000 0,-3.000 4.000-5,-3.000 3.000-5,-2.000 3.000-4,-9.000 4.000-5,-12.000 7.000-3,-13.000 6.000-5,-12.000 7.000-3,-16.000 8.000-2,-19.000 14.000 2,-18.000 11.000 1,-19.000 14.000 1,-16.000 7.000 0,-12.000 3.000 0,-13.000 3.000-1,-12.000 4.000-1,-7.000-4.000-7,1.000-9.000-12,-1.000-10.000-12,1.000-8.000-12,4.000-9.000-2,9.000-6.000 7,10.000-6.000 8,10.000-6.000 8,19.000-9.000 5,32.000-8.000 5,31.000-10.000 4,32.000-9.000 4,22.000-5.000 4,17.000 0.000 3,15.000 0.000 5,16.000 0.000 2,-2.000 3.000 2,-19.000 6.000-2,-18.000 7.000-1,-19.000 6.000-1,-16.000 6.000-2,-12.000 6.000 0,-13.000 7.000-1,-12.000 6.000-1,-18.000 6.000-1,-21.000 6.000-2,-22.000 7.000-1,-22.000 6.000-2,-18.000 6.000-1,-11.000 6.000-2,-14.000 7.000 0,-11.000 6.000-2,-7.000 1.000 0,0.000-3.000 0,0.000-3.000 0,0.000-2.000 1,3.000-6.000 1,6.000-6.000 1,7.000-6.000 2,6.000-6.000 2,12.000-7.000 1,19.000-6.000 1,19.000-6.000 3,19.000-6.000 1,16.000-6.000 1,17.000-2.000 0,15.000-3.000 1,16.000-3.000 0,16.000-7.000 0,20.000-9.000-1,18.000-10.000-1,20.000-8.000-1,11.000-11.000 0,7.000-8.000-2,6.000-10.000 0,7.000-9.000 0,-1.000-1.000-3,-6.000 10.000-5,-6.000 10.000-5,-6.000 9.000-5,-7.000 2.000-2,-6.000-2.000-1,-6.000-3.000 1,-6.000-3.000-1,-12.000-4.000-1,-15.000-3.000-2,-15.000-3.000-4,-16.000-2.000-2,-13.000-5.000-1,-9.000-2.000 2,-10.000-3.000 1,-8.000-3.000 2,-9.000-4.000 2,-6.000-3.000 5,-6.000-3.000 4,-6.000-2.000 4,-6.000-3.000 2,-2.000 1.000 2,-3.000-1.000 0,-3.000 1.000 0,-1.000 4.000 3,4.000 9.000 4,3.000 10.000 4,3.000 10.000 3,4.000 5.000 4,7.000 4.000 4,6.000 3.000 4,7.000 3.000 4,2.000 14.000 6,1.000 25.000 8,-1.000 25.000 9,1.000 25.000 8,1.000 20.000 0,3.000 16.000-8,3.000 15.000-9,4.000 17.000-8,1.000 11.000-5,0.000 10.000-4,0.000 10.000-2,0.000 9.000-4,0.000 6.000-2,0.000 3.000-2,0.000 3.000-3,0.000 4.000-2,0.000 4.000-3,0.000 6.000-2,0.000 7.000-3,0.000 6.000-4,0.000-8.000 0,0.000-22.000 1,0.000-22.000 1,0.000-21.000 0,1.000-18.000-7,4.000-12.000-14,3.000-13.000-15,3.000-12.000-15,-4.000-19.000-7,-8.000-25.000 2,-10.000-25.000 0,-9.000-25.000 2,-10.000-21.000 5,-9.000-15.000 7,-10.000-15.000 8,-8.000-16.000 8,-1.000-12.000 6,9.000-5.000 2,10.000-7.000 3,10.000-5.000 2,8.000 0.000 4,10.000 10.000 3,10.000 10.000 5,9.000 9.000 4,7.000 10.000 3,7.000 14.000 2,6.000 11.000 3,7.000 14.000 3,4.000 8.000 2,3.000 7.000 3,3.000 6.000 2,4.000 7.000 2,-4.000 11.000 1,-9.000 20.000 0,-10.000 18.000-1,-8.000 20.000-2,-15.000 14.000-2,-19.000 14.000-4,-18.000 11.000-6,-19.000 14.000-4,-8.000 2.000-3,3.000-6.000 0,3.000-6.000 0,4.000-6.000-1,4.000-10.000 0,6.000-12.000-1,7.000-13.000 0,6.000-12.000-1,12.000-9.000 2,19.000-2.000 6,19.000-3.000 5,19.000-3.000 5,16.000-10.000-3,17.000-16.000-12,15.000-15.000-13,16.000-15.000-12,-1.000-7.000-7,-15.000 3.000 1,-15.000 3.000 0,-16.000 4.000 0,-10.000 1.000-1,-3.000 0.000-2,-3.000 0.000-2,-2.000 0.000-3</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5"/>
    </inkml:context>
    <inkml:brush xml:id="br0">
      <inkml:brushProperty name="width" value="0.0471244044601917" units="cm"/>
      <inkml:brushProperty name="height" value="0.0471244044601917" units="cm"/>
      <inkml:brushProperty name="color" value="#f2395b"/>
      <inkml:brushProperty name="ignorePressure" value="0"/>
    </inkml:brush>
  </inkml:definitions>
  <inkml:trace contextRef="#ctx0" brushRef="#br0">84500.000 5950.000 466,'-4.000'-46.000'26,"-5.000"10.000"1,-7.000 10.000 1,-5.000 9.000 0,-4.000 6.000-1,0.000 3.000-3,0.000 3.000-3,0.000 4.000-4,-5.000 4.000-2,-9.000 6.000-3,-10.000 7.000-2,-8.000 6.000-2,-8.000 4.000-2,-2.000 4.000 1,-3.000 3.000-1,-3.000 3.000 0,1.000-1.000-1,6.000-2.000 1,7.000-3.000 0,6.000-3.000-1,4.000 1.000 1,4.000 6.000 0,3.000 7.000 0,3.000 6.000 1,4.000 1.000-1,7.000-3.000 1,6.000-3.000-2,7.000-2.000 1,4.000-3.000-1,3.000 1.000 0,3.000-1.000-1,4.000 1.000 0,8.000 2.000-1,17.000 7.000 1,15.000 6.000-1,16.000 7.000 1,7.000-3.000-1,1.000-8.000-1,-1.000-10.000-1,1.000-9.000-1,-4.000-7.000 0,-6.000-3.000 0,-6.000-3.000-1,-6.000-2.000 0,-4.000-3.000 0,1.000 1.000 0,-1.000-1.000 0,1.000 1.000 0,-6.000 2.000-1,-8.000 7.000-1,-10.000 6.000-1,-9.000 7.000-2,-10.000 2.000 1,-9.000 1.000-1,-10.000-1.000 2,-8.000 1.000 0,-11.000 1.000 0,-8.000 3.000 1,-10.000 3.000-1,-9.000 4.000 0,-7.000 1.000 0,-3.000 0.000 0,-3.000 0.000 1,-2.000 0.000 0,0.000 0.000 0,7.000 0.000 1,6.000 0.000-1,7.000 0.000 0,5.000-2.000 0,7.000-3.000 1,6.000-3.000 0,7.000-2.000 1,18.000-15.000 1,31.000-25.000 2,32.000-25.000 2,31.000-25.000 2,15.000-13.000 0,1.000 1.000-5,-1.000-1.000-4,1.000 1.000-4,-1.000-1.000-2,1.000 1.000-2,-1.000-1.000-1,1.000 1.000-1,-4.000-1.000-1,-6.000 1.000 0,-6.000-1.000-1,-6.000 1.000 0,-6.000-1.000 1,-2.000 1.000 0,-3.000-1.000 2,-3.000 1.000 1,-7.000 4.000 1,-9.000 9.000 3,-10.000 10.000 2,-8.000 10.000 3,-8.000 4.000 3,-2.000 0.000 7,-3.000 0.000 6,-3.000 0.000 6,-2.000 7.000 7,0.000 17.000 9,0.000 15.000 9,0.000 16.000 8,0.000 7.000-1,0.000 1.000-11,0.000-1.000-10,0.000 1.000-12,-2.000 7.000-6,-3.000 16.000-2,-3.000 15.000-1,-2.000 17.000-1,-5.000 8.000-1,-2.000 4.000-2,-3.000 3.000-1,-3.000 3.000-2,-4.000 10.000-2,-3.000 20.000-2,-3.000 18.000-4,-2.000 20.000-3,-1.000 11.000-3,3.000 7.000-2,3.000 6.000-1,4.000 7.000-2,2.000-4.000-2,4.000-12.000 1,3.000-13.000-1,3.000-12.000 0,3.000-16.000-3,3.000-19.000-7,3.000-18.000-7,4.000-19.000-7,1.000-18.000-2,0.000-15.000 1,0.000-15.000 1,0.000-16.000 2</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6"/>
    </inkml:context>
    <inkml:brush xml:id="br0">
      <inkml:brushProperty name="width" value="0.0389525815844536" units="cm"/>
      <inkml:brushProperty name="height" value="0.0389525815844536" units="cm"/>
      <inkml:brushProperty name="color" value="#f2395b"/>
      <inkml:brushProperty name="ignorePressure" value="0"/>
    </inkml:brush>
  </inkml:definitions>
  <inkml:trace contextRef="#ctx0" brushRef="#br0">84400.000 6850.000 564,'70.000'-111.000'42,"-9.000"28.000"-4,-10.000 28.000-3,-8.000 29.000-4,-3.000 15.000-1,7.000 3.000-2,6.000 3.000 0,7.000 4.000-2,0.000 2.000-1,-2.000 4.000-3,-3.000 3.000-3,-3.000 3.000-1,-4.000 6.000-3,-3.000 9.000-2,-3.000 10.000-3,-2.000 10.000-1,-6.000 5.000-2,-6.000 4.000 1,-6.000 3.000 0,-6.000 3.000 1,-9.000 3.000-1,-8.000 3.000-3,-10.000 3.000-4,-9.000 4.000-1,-12.000 1.000-3,-11.000 0.000 1,-14.000 0.000-1,-11.000 0.000-1,-7.000 0.000-1,0.000 0.000-2,0.000 0.000-4,0.000 0.000-2,0.000-5.000-3,0.000-9.000-3,0.000-10.000-2,0.000-8.000-3,4.000-9.000-4,10.000-6.000-6,10.000-6.000-7,9.000-6.000-6</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6"/>
    </inkml:context>
    <inkml:brush xml:id="br0">
      <inkml:brushProperty name="width" value="0.0394067727029324" units="cm"/>
      <inkml:brushProperty name="height" value="0.0394067727029324" units="cm"/>
      <inkml:brushProperty name="color" value="#f2395b"/>
      <inkml:brushProperty name="ignorePressure" value="0"/>
    </inkml:brush>
  </inkml:definitions>
  <inkml:trace contextRef="#ctx0" brushRef="#br0">85750.000 4850.000 558,'68.000'-133.000'64,"-11.000"34.000"-13,-14.000 35.000-14,-11.000 35.000-13,-4.000 18.000-7,6.000 3.000 1,7.000 3.000 2,6.000 4.000 2,-1.000 5.000-2,-5.000 10.000-1,-7.000 10.000-3,-5.000 9.000-2,-11.000 9.000-3,-11.000 9.000-3,-14.000 10.000-3,-11.000 10.000-2,-12.000 5.000-1,-9.000 4.000 1,-10.000 3.000 3,-8.000 3.000 1,-8.000 1.000-1,-2.000 1.000-7,-3.000-1.000-5,-3.000 1.000-7,4.000-7.000-1,13.000-12.000 1,12.000-13.000 1,13.000-12.000 2,13.000-10.000 2,17.000-6.000 1,15.000-6.000 2,16.000-6.000 3,9.000-7.000 1,3.000-6.000 1,3.000-6.000 0,4.000-6.000 2,5.000-2.000 1,10.000 3.000 2,10.000 3.000 2,9.000 4.000 3,-2.000 4.000 1,-12.000 6.000 1,-13.000 7.000-1,-12.000 6.000 1,-10.000 7.000-1,-6.000 10.000 0,-6.000 10.000 0,-6.000 9.000 0,-13.000 6.000-1,-19.000 3.000-1,-18.000 3.000 0,-19.000 4.000-2,-12.000 2.000-1,-2.000 4.000-4,-3.000 3.000-2,-3.000 3.000-3,-4.000-1.000-5,-3.000-2.000-7,-3.000-3.000-7,-2.000-3.000-8,0.000-7.000-5,7.000-9.000-7,6.000-10.000-5,7.000-8.000-7</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6"/>
    </inkml:context>
    <inkml:brush xml:id="br0">
      <inkml:brushProperty name="width" value="0.0389332473278046" units="cm"/>
      <inkml:brushProperty name="height" value="0.0389332473278046" units="cm"/>
      <inkml:brushProperty name="color" value="#f2395b"/>
      <inkml:brushProperty name="ignorePressure" value="0"/>
    </inkml:brush>
  </inkml:definitions>
  <inkml:trace contextRef="#ctx0" brushRef="#br0">86300.000 7200.000 565,'-46.000'-2.000'3,"10.000"-3.000"9,10.000-3.000 8,9.000-2.000 7,12.000-3.000 7,16.000 1.000 5,15.000-1.000 6,17.000 1.000 5,13.000-1.000-1,13.000 1.000-7,12.000-1.000-7,13.000 1.000-6,12.000-1.000-8,13.000 1.000-5,12.000-1.000-7,13.000 1.000-6,7.000-1.000-3,4.000 1.000 0,3.000-1.000-2,3.000 1.000 0,-4.000 1.000-5,-8.000 3.000-11,-10.000 3.000-9,-9.000 4.000-10,-15.000 1.000-6,-18.000 0.000-3,-19.000 0.000-3,-18.000 0.000-2,-14.000-2.000 0,-5.000-3.000 5,-7.000-3.000 3,-5.000-2.000 4</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7"/>
    </inkml:context>
    <inkml:brush xml:id="br0">
      <inkml:brushProperty name="width" value="0.0513528287410736" units="cm"/>
      <inkml:brushProperty name="height" value="0.0513528287410736" units="cm"/>
      <inkml:brushProperty name="color" value="#f2395b"/>
      <inkml:brushProperty name="ignorePressure" value="0"/>
    </inkml:brush>
  </inkml:definitions>
  <inkml:trace contextRef="#ctx0" brushRef="#br0">89400.000 5500.000 428,'0.000'-69.000'22,"0.000"13.000"6,0.000 12.000 8,0.000 13.000 7,3.000 13.000 2,6.000 17.000-2,7.000 15.000-2,6.000 16.000-1,-1.000 16.000-4,-5.000 20.000-2,-7.000 18.000-4,-5.000 20.000-3,-6.000 14.000-2,-3.000 14.000-4,-3.000 11.000-1,-2.000 14.000-3,-3.000 8.000-3,1.000 7.000-2,-1.000 6.000-2,1.000 7.000-3,-1.000 5.000-1,1.000 7.000-1,-1.000 6.000 0,1.000 7.000-1,1.000 4.000-3,3.000 3.000-9,3.000 3.000-6,4.000 4.000-8,2.000-9.000-8,4.000-18.000-10,3.000-19.000-9,3.000-18.000-9,3.000-17.000-1,3.000-11.000 8,3.000-14.000 9,4.000-11.000 7,-3.000-17.000 4,-5.000-18.000-4,-7.000-19.000-2,-5.000-18.000-3</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7"/>
    </inkml:context>
    <inkml:brush xml:id="br0">
      <inkml:brushProperty name="width" value="0.0465410239994526" units="cm"/>
      <inkml:brushProperty name="height" value="0.0465410239994526" units="cm"/>
      <inkml:brushProperty name="color" value="#f2395b"/>
      <inkml:brushProperty name="ignorePressure" value="0"/>
    </inkml:brush>
  </inkml:definitions>
  <inkml:trace contextRef="#ctx0" brushRef="#br0">89450.000 5550.000 472,'45.000'-179.000'35,"-9.000"45.000"-3,-10.000 43.000-4,-8.000 45.000-5,-1.000 21.000 0,9.000 0.000-1,10.000 0.000 0,10.000 0.000 1,7.000 1.000 0,6.000 4.000 0,7.000 3.000 1,6.000 3.000 1,3.000 4.000-1,0.000 7.000-2,0.000 6.000-2,0.000 7.000-1,1.000 5.000-2,4.000 7.000-1,3.000 6.000-2,3.000 7.000 0,-5.000 7.000-2,-12.000 9.000-1,-13.000 10.000-2,-12.000 10.000 0,-9.000 5.000-2,-2.000 4.000 0,-3.000 3.000-2,-3.000 3.000-1,-9.000 3.000-1,-11.000 3.000 1,-14.000 3.000-1,-11.000 4.000 0,-15.000 2.000-2,-16.000 4.000-2,-15.000 3.000-3,-15.000 3.000-3,-15.000 1.000-3,-12.000 1.000-4,-13.000-1.000-5,-12.000 1.000-4,-7.000-4.000-5,1.000-6.000-7,-1.000-6.000-7,1.000-6.000-8,12.000-12.000-1,25.000-15.000 2,25.000-15.000 2,25.000-16.000 2,14.000-10.000 3,3.000-3.000 5,3.000-3.000 5,4.000-2.000 4</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8"/>
    </inkml:context>
    <inkml:brush xml:id="br0">
      <inkml:brushProperty name="width" value="0.0453655794262886" units="cm"/>
      <inkml:brushProperty name="height" value="0.0453655794262886" units="cm"/>
      <inkml:brushProperty name="color" value="#f2395b"/>
      <inkml:brushProperty name="ignorePressure" value="0"/>
    </inkml:brush>
  </inkml:definitions>
  <inkml:trace contextRef="#ctx0" brushRef="#br0">94050.000 4800.000 484,'-4.000'-52.000'6,"-5.000"-3.000"12,-7.000-3.000 10,-5.000-2.000 13,-6.000 5.000 2,-3.000 16.000-7,-3.000 15.000-5,-2.000 17.000-8,-9.000 7.000-2,-12.000 0.000-2,-13.000 0.000-1,-12.000 0.000-1,-9.000 4.000-1,-2.000 10.000 0,-3.000 10.000-1,-3.000 9.000-2,1.000 6.000 0,6.000 3.000-1,7.000 3.000 0,6.000 4.000-1,7.000-1.000-1,10.000-3.000 0,10.000-3.000-1,9.000-2.000 0,9.000-1.000 0,9.000 3.000-2,10.000 3.000 0,10.000 4.000-2,5.000 1.000 0,4.000 0.000-1,3.000 0.000 0,3.000 0.000 0,6.000-2.000-2,9.000-3.000-1,10.000-3.000-2,10.000-2.000-2,7.000 0.000 1,6.000 7.000-1,7.000 6.000 2,6.000 7.000 1,1.000 4.000 0,-3.000 3.000 2,-3.000 3.000-1,-2.000 4.000 2,-5.000 4.000-1,-2.000 6.000 1,-3.000 7.000-1,-3.000 6.000 1,-4.000 1.000-1,-3.000-3.000 1,-3.000-3.000-1,-2.000-2.000 1,-6.000-6.000 0,-6.000-6.000-2,-6.000-6.000-1,-6.000-6.000 0,-6.000-7.000-2,-2.000-6.000-1,-3.000-6.000 0,-3.000-6.000-1,-7.000-6.000-1,-9.000-2.000-1,-10.000-3.000 0,-8.000-3.000-1,-12.000-2.000-1,-12.000 0.000 1,-13.000 0.000-1,-12.000 0.000 1,-10.000-4.000-1,-6.000-5.000-2,-6.000-7.000-2,-6.000-5.000-1,-6.000-4.000 0,-2.000 0.000 2,-3.000 0.000 3,-3.000 0.000 1,4.000-2.000 3,13.000-3.000 0,12.000-3.000 2,13.000-2.000 0,13.000-6.000 6,17.000-6.000 8,15.000-6.000 8,16.000-6.000 9,23.000-6.000 1,31.000-2.000-8,32.000-3.000-8,31.000-3.000-6,17.000-2.000-8,3.000 0.000-9,3.000 0.000-8,4.000 0.000-9,5.000 0.000-7,10.000 0.000-7,10.000 0.000-7,9.000 0.000-6,-10.000 4.000-1,-28.000 10.000 6,-28.000 10.000 6,-27.000 9.000 6,-17.000 2.000 4,-3.000-2.000 1,-3.000-3.000 1,-2.000-3.000 1</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19"/>
    </inkml:context>
    <inkml:brush xml:id="br0">
      <inkml:brushProperty name="width" value="0.0476851277053356" units="cm"/>
      <inkml:brushProperty name="height" value="0.0476851277053356" units="cm"/>
      <inkml:brushProperty name="color" value="#f2395b"/>
      <inkml:brushProperty name="ignorePressure" value="0"/>
    </inkml:brush>
  </inkml:definitions>
  <inkml:trace contextRef="#ctx0" brushRef="#br0">95100.000 3400.000 461,'-25.000'-36.000'8,"0.000"28.000"17,0.000 28.000 15,0.000 29.000 18,3.000 15.000 2,6.000 3.000-9,7.000 3.000-10,6.000 4.000-9,4.000-3.000-8,4.000-5.000-4,3.000-7.000-6,3.000-5.000-4,6.000-9.000-4,9.000-9.000-6,10.000-10.000-4,10.000-8.000-6,4.000-6.000-2,0.000 1.000-1,0.000-1.000-1,0.000 1.000-2,-10.000 5.000-2,-18.000 14.000-6,-19.000 11.000-6,-18.000 14.000-5,-15.000 3.000 1,-9.000-2.000 10,-10.000-3.000 9,-8.000-3.000 9,-6.000-4.000 6,1.000-3.000 1,-1.000-3.000 2,1.000-2.000 1,10.000-8.000 3,22.000-8.000 1,22.000-10.000 4,23.000-9.000 1,16.000-7.000 0,13.000-3.000-4,12.000-3.000-4,13.000-2.000-3,4.000-3.000-3,-3.000 1.000-1,-3.000-1.000-2,-2.000 1.000 0,-8.000 2.000-2,-8.000 7.000-1,-10.000 6.000-1,-9.000 7.000-1,-13.000 10.000 0,-16.000 16.000 1,-15.000 15.000 0,-15.000 17.000 2,-14.000 7.000 1,-8.000 0.000 1,-10.000 0.000 3,-9.000 0.000 2,-9.000-2.000 2,-5.000-3.000 1,-7.000-3.000 2,-5.000-2.000 3,-3.000-3.000 0,4.000 1.000 0,3.000-1.000 1,3.000 1.000 0,7.000-6.000 0,14.000-8.000 2,11.000-10.000 1,14.000-9.000 2,14.000-9.000-1,20.000-5.000-2,18.000-7.000-3,20.000-5.000-2,14.000-11.000-4,14.000-11.000-5,11.000-14.000-5,14.000-11.000-5,3.000-6.000-3,-2.000 4.000-5,-3.000 3.000-2,-3.000 3.000-4,-7.000 3.000-2,-9.000 3.000 0,-10.000 3.000-1,-8.000 4.000 0,-11.000-1.000 2,-8.000-3.000 3,-10.000-3.000 4,-9.000-2.000 3,-10.000 0.000 3,-9.000 7.000 3,-10.000 6.000 1,-8.000 7.000 3,-8.000 4.000 4,-2.000 3.000 9,-3.000 3.000 7,-3.000 4.000 8,-1.000 4.000 6,4.000 6.000 4,3.000 7.000 4,3.000 6.000 4,1.000 7.000 0,1.000 10.000-3,-1.000 10.000-2,1.000 9.000-4,2.000 10.000-2,7.000 14.000-1,6.000 11.000-2,7.000 14.000-2,4.000 8.000-2,3.000 7.000-3,3.000 6.000-2,4.000 7.000-3,-1.000-3.000-1,-3.000-8.000-3,-3.000-10.000-2,-2.000-9.000-2,0.000-13.000 0,7.000-16.000 2,6.000-15.000 1,7.000-15.000 1,7.000-15.000-2,9.000-12.000-7,10.000-13.000-8,10.000-12.000-6,8.000-19.000-4,10.000-25.000-2,10.000-25.000-2,9.000-25.000-1,6.000-22.000-3,3.000-19.000-4,3.000-18.000-4,4.000-19.000-4,-1.000-10.000-1,-3.000 1.000 4,-3.000-1.000 4,-2.000 1.000 4,-9.000 13.000 5,-12.000 29.000 5,-13.000 28.000 7,-12.000 28.000 5,-10.000 20.000 7,-6.000 13.000 5,-6.000 12.000 7,-6.000 13.000 5,-6.000 12.000 4,-2.000 13.000 3,-3.000 12.000 2,-3.000 13.000 2,-4.000 10.000 0,-3.000 10.000 1,-3.000 10.000-2,-2.000 9.000 0,-1.000 7.000-1,3.000 7.000-4,3.000 6.000-2,4.000 7.000-3,4.000-1.000-2,6.000-6.000-1,7.000-6.000-2,6.000-6.000 0,1.000-2.000-2,-3.000 3.000-1,-3.000 3.000-2,-2.000 4.000-1,-6.000 2.000-2,-6.000 4.000-2,-6.000 3.000-4,-6.000 3.000-1,-12.000 1.000-4,-15.000 1.000 0,-15.000-1.000-2,-16.000 1.000-2,-13.000-3.000-3,-9.000-2.000-5,-10.000-3.000-6,-8.000-3.000-5,-6.000-9.000-4,1.000-11.000-1,-1.000-14.000-1,1.000-11.000-2,4.000-12.000 1,9.000-9.000 3,10.000-10.000 2,10.000-8.000 3,8.000-12.000 3,10.000-12.000 2,10.000-13.000 2,9.000-12.000 3,10.000-7.000 0,14.000 1.000 1,11.000-1.000-1,14.000 1.000 0,8.000 1.000 2,7.000 3.000 7,6.000 3.000 6,7.000 4.000 5,8.000 5.000 5,14.000 10.000 2,11.000 10.000 2,14.000 9.000 3,8.000 10.000 3,7.000 14.000 9,6.000 11.000 6,7.000 14.000 8,7.000 11.000 0,9.000 14.000-4,10.000 11.000-5,10.000 14.000-6,7.000 5.000-7,6.000 1.000-10,7.000-1.000-9,6.000 1.000-11,1.000-4.000-5,-3.000-6.000-3,-3.000-6.000-2,-2.000-6.000-3,-9.000-10.000-2,-12.000-12.000-2,-13.000-13.000-3,-12.000-12.000-2,-18.000-9.000-1,-21.000-2.000 0,-22.000-3.000 1,-22.000-3.000 1</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0"/>
    </inkml:context>
    <inkml:brush xml:id="br0">
      <inkml:brushProperty name="width" value="0.0442314743995667" units="cm"/>
      <inkml:brushProperty name="height" value="0.0442314743995667" units="cm"/>
      <inkml:brushProperty name="color" value="#f2395b"/>
      <inkml:brushProperty name="ignorePressure" value="0"/>
    </inkml:brush>
  </inkml:definitions>
  <inkml:trace contextRef="#ctx0" brushRef="#br0">96450.000 4400.000 497,'68.000'-91.000'0,"-11.000"19.000"0,-14.000 19.000 0,-11.000 19.000 0,2.000 4.000 3,19.000-9.000 6,19.000-10.000 6,19.000-8.000 7,-1.000 0.000 1,-18.000 14.000-4,-19.000 11.000-4,-18.000 14.000-3,-6.000 7.000 0,10.000 3.000 1,10.000 3.000 3,9.000 4.000 3,-4.000 8.000-2,-15.000 17.000-4,-15.000 15.000-4,-16.000 16.000-4,-18.000 10.000-3,-18.000 7.000 0,-19.000 6.000-1,-18.000 7.000-1,-12.000-1.000-1,-3.000-6.000-3,-3.000-6.000-3,-2.000-6.000-1,2.000-10.000-2,9.000-12.000-1,10.000-13.000 1,10.000-12.000 0,21.000-12.000-1,34.000-8.000 1,35.000-10.000 0,35.000-9.000 0,18.000-5.000 1,3.000 0.000 2,3.000 0.000 2,4.000 0.000 2,-4.000 3.000 1,-9.000 6.000 1,-10.000 7.000 0,-8.000 6.000 0,-18.000 10.000 0,-25.000 17.000 0,-25.000 15.000-1,-25.000 16.000-1,-21.000 5.000 1,-15.000-2.000 2,-15.000-3.000 1,-16.000-3.000 1,-8.000-2.000 1,0.000 0.000 1,0.000 0.000 1,0.000 0.000 1,1.000 0.000 0,4.000 0.000 3,3.000 0.000 1,3.000 0.000 1,15.000-5.000 2,29.000-9.000 1,28.000-10.000 1,28.000-8.000 1,23.000-14.000-2,19.000-15.000-6,19.000-15.000-5,19.000-16.000-6,9.000-7.000-1,0.000 4.000 0,0.000 3.000 1,0.000 3.000 0,-4.000 1.000 1,-5.000 1.000 0,-7.000-1.000-1,-5.000 1.000 0,-9.000-3.000-7,-9.000-2.000-10,-10.000-3.000-12,-8.000-3.000-12,-11.000-4.000-1,-8.000-3.000 5,-10.000-3.000 7,-9.000-2.000 7,-9.000-6.000 4,-5.000-6.000 6,-7.000-6.000 4,-5.000-6.000 5,-8.000-4.000 3,-5.000 1.000 1,-7.000-1.000 1,-5.000 1.000 0,-4.000 1.000 2,0.000 3.000 0,0.000 3.000 1,0.000 4.000 2,3.000 7.000-1,6.000 13.000 0,7.000 12.000 0,6.000 13.000 0,4.000 13.000 9,4.000 17.000 21,3.000 15.000 20,3.000 16.000 20,3.000 15.000 4,3.000 16.000-12,3.000 15.000-11,4.000 17.000-13,2.000 11.000-6,4.000 10.000-3,3.000 10.000-2,3.000 9.000-3,1.000 7.000-2,1.000 7.000-5,-1.000 6.000-3,1.000 7.000-5,-3.000 10.000-2,-2.000 16.000-3,-3.000 15.000-3,-3.000 17.000-2,-2.000-3.000-4,0.000-18.000-3,0.000-19.000-4,0.000-18.000-3,0.000-21.000-5,0.000-22.000-3,0.000-22.000-5,0.000-21.000-4,-7.000-21.000-5,-11.000-19.000-6,-14.000-18.000-5,-11.000-19.000-6,-9.000-18.000 1,-3.000-15.000 5,-3.000-15.000 7,-2.000-16.000 6,2.000-12.000 7,9.000-5.000 5,10.000-7.000 6,10.000-5.000 6,7.000-4.000 5,6.000 0.000 5,7.000 0.000 5,6.000 0.000 4,9.000 4.000 3,13.000 10.000 3,12.000 10.000 1,13.000 9.000 3,6.000 9.000 2,0.000 9.000 1,0.000 10.000 2,0.000 10.000 1,-4.000 7.000-1,-5.000 6.000-6,-7.000 7.000-5,-5.000 6.000-5,-6.000 7.000-4,-3.000 10.000-2,-3.000 10.000-3,-2.000 9.000-2,-5.000 2.000-1,-2.000-2.000 1,-3.000-3.000 0,-3.000-3.000 0,1.000-2.000 2,6.000 0.000 2,7.000 0.000 2,6.000 0.000 2,7.000-4.000 0,10.000-5.000-5,10.000-7.000-3,9.000-5.000-3,1.000-4.000-7,-6.000 0.000-6,-6.000 0.000-8,-6.000 0.000-7,-6.000 0.000-4,-2.000 0.000 1,-3.000 0.000 1,-3.000 0.000 1</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19"/>
    </inkml:context>
    <inkml:brush xml:id="br0">
      <inkml:brushProperty name="width" value="0.0498162731528282" units="cm"/>
      <inkml:brushProperty name="height" value="0.0498162731528282" units="cm"/>
      <inkml:brushProperty name="color" value="#00bff3"/>
      <inkml:brushProperty name="ignorePressure" value="0"/>
    </inkml:brush>
  </inkml:definitions>
  <inkml:trace contextRef="#ctx0" brushRef="#br0">73000.000 1150.000 441,'21.000'-47.000'3,"-5.000"6.000"7,-7.000 7.000 7,-5.000 6.000 6,-4.000 9.000 7,0.000 13.000 9,0.000 12.000 8,0.000 13.000 8,-7.000 12.000 0,-11.000 13.000-9,-14.000 12.000-10,-11.000 13.000-9,-7.000 9.000-5,0.000 6.000-2,0.000 7.000-1,0.000 6.000-2,-2.000 4.000-2,-3.000 4.000-1,-3.000 3.000-2,-2.000 3.000-2,-3.000 4.000-1,1.000 7.000 0,-1.000 6.000-2,1.000 7.000 0,2.000 0.000-2,7.000-2.000-2,6.000-3.000-1,7.000-3.000-3,5.000-7.000-1,7.000-9.000-3,6.000-10.000-1,7.000-8.000-3,5.000-12.000-2,7.000-12.000-2,6.000-13.000-1,7.000-12.000-2,7.000-12.000-1,9.000-8.000-2,10.000-10.000 0,10.000-9.000 0,8.000-12.000-2,10.000-11.000-1,10.000-14.000-1,9.000-11.000-1,4.000-11.000 0,1.000-5.000 3,-1.000-7.000 1,1.000-5.000 3,-6.000-4.000 2,-8.000 0.000 2,-10.000 0.000 4,-9.000 0.000 2,-12.000 3.000 2,-11.000 6.000 0,-14.000 7.000 1,-11.000 6.000 0,-11.000 6.000 3,-5.000 6.000 3,-7.000 7.000 5,-5.000 6.000 3,-11.000 6.000 3,-11.000 6.000 3,-14.000 7.000 3,-11.000 6.000 1,-6.000 7.000 2,4.000 10.000-2,3.000 10.000 0,3.000 9.000-2,-1.000 4.000-1,-2.000 1.000-4,-3.000-1.000-4,-3.000 1.000-2,4.000-3.000-3,13.000-2.000-1,12.000-3.000-2,13.000-3.000-1,15.000-7.000-14,19.000-9.000-24,19.000-10.000-25,19.000-8.000-24</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3"/>
    </inkml:context>
    <inkml:brush xml:id="br0">
      <inkml:brushProperty name="width" value="0.0411750636994839" units="cm"/>
      <inkml:brushProperty name="height" value="0.0411750636994839" units="cm"/>
      <inkml:brushProperty name="color" value="#00bff3"/>
      <inkml:brushProperty name="ignorePressure" value="0"/>
    </inkml:brush>
  </inkml:definitions>
  <inkml:trace contextRef="#ctx0" brushRef="#br0">66050.000 20300.000 534,'-25.000'-29.000'1,"0.000"-5.000"4,0.000-7.000 3,0.000-5.000 3,3.000 10.000 9,6.000 28.000 15,7.000 28.000 14,6.000 29.000 15,1.000 15.000 1,-3.000 3.000-10,-3.000 3.000-12,-2.000 4.000-10,-1.000 1.000-8,3.000 0.000-5,3.000 0.000-4,4.000 0.000-5,-1.000-4.000-7,-3.000-5.000-7,-3.000-7.000-10,-2.000-5.000-8</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1"/>
    </inkml:context>
    <inkml:brush xml:id="br0">
      <inkml:brushProperty name="width" value="0.0481645800173283" units="cm"/>
      <inkml:brushProperty name="height" value="0.0481645800173283" units="cm"/>
      <inkml:brushProperty name="color" value="#f2395b"/>
      <inkml:brushProperty name="ignorePressure" value="0"/>
    </inkml:brush>
  </inkml:definitions>
  <inkml:trace contextRef="#ctx0" brushRef="#br0">65900.000 38250.000 456,'-4.000'-96.000'4,"-5.000"10.000"8,-7.000 10.000 7,-5.000 9.000 8,-4.000 12.000 2,0.000 16.000-3,0.000 15.000-2,0.000 17.000-4,-2.000 10.000-2,-3.000 6.000-1,-3.000 7.000-3,-2.000 6.000-1,-9.000 13.000-2,-12.000 23.000 0,-13.000 22.000-2,-12.000 22.000 0,-2.000 4.000 0,9.000-12.000 0,10.000-13.000 0,10.000-12.000 0,10.000-10.000 0,13.000-6.000-3,12.000-6.000-2,13.000-6.000-2,12.000-7.000-1,13.000-6.000 0,12.000-6.000 0,13.000-6.000-1,7.000-4.000 0,4.000 1.000-1,3.000-1.000 1,3.000 1.000-1,-1.000 2.000-1,-2.000 7.000 1,-3.000 6.000 0,-3.000 7.000 0,-7.000 5.000-1,-9.000 7.000 0,-10.000 6.000-1,-8.000 7.000 0,-18.000 5.000 0,-25.000 7.000-1,-25.000 6.000-1,-25.000 7.000 0,-13.000 4.000 1,1.000 3.000 0,-1.000 3.000 1,1.000 4.000 0,1.000-7.000 1,3.000-16.000 1,3.000-15.000-1,4.000-15.000 2,5.000-12.000 0,10.000-6.000 1,10.000-6.000 2,9.000-6.000 1,17.000-10.000 2,25.000-12.000 0,25.000-13.000 2,25.000-12.000 1,15.000-10.000 0,7.000-6.000-1,6.000-6.000-2,7.000-6.000-2,4.000-4.000-1,3.000 1.000-2,3.000-1.000-3,4.000 1.000-1,1.000-1.000-3,0.000 1.000-2,0.000-1.000-3,0.000 1.000-1,0.000-1.000-2,0.000 1.000-2,0.000-1.000 0,0.000 1.000-1,-4.000-3.000-1,-5.000-2.000 2,-7.000-3.000 2,-5.000-3.000 0,-8.000-2.000 3,-5.000 0.000 0,-7.000 0.000 3,-5.000 0.000 0,-9.000 4.000 4,-9.000 10.000 5,-10.000 10.000 4,-8.000 9.000 4,-11.000 9.000 7,-8.000 9.000 7,-10.000 10.000 8,-9.000 10.000 8,-7.000 10.000 1,-3.000 13.000-2,-3.000 12.000-3,-2.000 13.000-3,-1.000 7.000-2,3.000 4.000-4,3.000 3.000-3,4.000 3.000-3,2.000-2.000-3,4.000-6.000-4,3.000-6.000-4,3.000-6.000-4,3.000 4.000-3,3.000 16.000-1,3.000 15.000-4,4.000 17.000-1,-3.000 21.000-1,-5.000 28.000-1,-7.000 28.000 2,-5.000 29.000-1,-8.000 27.000-2,-5.000 29.000-3,-7.000 28.000-5,-5.000 28.000-4,-3.000 6.000-2,4.000-16.000 2,3.000-15.000 2,3.000-15.000 1,3.000-23.000-2,3.000-28.000-7,3.000-28.000-7,4.000-27.000-7,4.000-26.000-2,6.000-22.000 0,7.000-22.000 1,6.000-21.000 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2"/>
    </inkml:context>
    <inkml:brush xml:id="br0">
      <inkml:brushProperty name="width" value="0.0396896190941334" units="cm"/>
      <inkml:brushProperty name="height" value="0.0396896190941334" units="cm"/>
      <inkml:brushProperty name="color" value="#f2395b"/>
      <inkml:brushProperty name="ignorePressure" value="0"/>
    </inkml:brush>
  </inkml:definitions>
  <inkml:trace contextRef="#ctx0" brushRef="#br0">66400.000 38800.000 554,'115.000'-179.000'5,"-18.000"45.000"9,-19.000 43.000 10,-18.000 45.000 9,-6.000 25.000 5,10.000 10.000-1,10.000 10.000-1,9.000 9.000 0,1.000 10.000-3,-6.000 14.000-3,-6.000 11.000-3,-6.000 14.000-5,-10.000 11.000-2,-12.000 14.000-3,-13.000 11.000-3,-12.000 14.000-2,-12.000 2.000-2,-8.000-6.000-1,-10.000-6.000 1,-9.000-6.000-1,-13.000 1.000-2,-16.000 9.000-4,-15.000 10.000-5,-15.000 10.000-3,-9.000-3.000-5,1.000-11.000-5,-1.000-14.000-5,1.000-11.000-5,2.000-15.000-5,7.000-16.000-4,6.000-15.000-4,7.000-15.000-4,7.000-11.000 1,9.000-2.000 5,10.000-3.000 6,10.000-3.000 6</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2"/>
    </inkml:context>
    <inkml:brush xml:id="br0">
      <inkml:brushProperty name="width" value="0.0415931902825832" units="cm"/>
      <inkml:brushProperty name="height" value="0.0415931902825832" units="cm"/>
      <inkml:brushProperty name="color" value="#f2395b"/>
      <inkml:brushProperty name="ignorePressure" value="0"/>
    </inkml:brush>
  </inkml:definitions>
  <inkml:trace contextRef="#ctx0" brushRef="#br0">67750.000 37350.000 528,'114.000'-111.000'97,"-22.000"28.000"-19,-22.000 28.000-20,-21.000 29.000-19,-10.000 16.000-11,3.000 7.000-3,3.000 6.000-2,4.000 7.000-3,-4.000 10.000-3,-9.000 16.000-1,-10.000 15.000-3,-8.000 17.000-3,-12.000 7.000 0,-12.000 0.000 0,-13.000 0.000 0,-12.000 0.000 0,-13.000 7.000-3,-12.000 17.000-7,-13.000 15.000-5,-12.000 16.000-8,-4.000-2.000-3,7.000-19.000-1,6.000-18.000 0,7.000-19.000-1,22.000-24.000-4,42.000-28.000-6,40.000-28.000-7,41.000-27.000-7,23.000-14.000-2,6.000 4.000 2,7.000 3.000 4,6.000 3.000 2,-8.000 4.000 2,-22.000 7.000 0,-22.000 6.000 2,-21.000 7.000 0</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2"/>
    </inkml:context>
    <inkml:brush xml:id="br0">
      <inkml:brushProperty name="width" value="0.0383624732494354" units="cm"/>
      <inkml:brushProperty name="height" value="0.0383624732494354" units="cm"/>
      <inkml:brushProperty name="color" value="#f2395b"/>
      <inkml:brushProperty name="ignorePressure" value="0"/>
    </inkml:brush>
  </inkml:definitions>
  <inkml:trace contextRef="#ctx0" brushRef="#br0">67900.000 39700.000 573,'-15.000'-27.000'63,"23.000"-3.000"-4,22.000-3.000-4,22.000-2.000-4,16.000-1.000-5,14.000 3.000-5,11.000 3.000-6,14.000 4.000-6,10.000 4.000-6,9.000 6.000-8,10.000 7.000-7,10.000 6.000-6,-3.000 3.000-9,-11.000 0.000-9,-14.000 0.000-7,-11.000 0.000-10,-11.000 1.000-2,-5.000 4.000 3,-7.000 3.000 3,-5.000 3.000 2,-11.000 1.000-3,-11.000 1.000-9,-14.000-1.000-9,-11.000 1.000-11</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2"/>
    </inkml:context>
    <inkml:brush xml:id="br0">
      <inkml:brushProperty name="width" value="0.0501916594803333" units="cm"/>
      <inkml:brushProperty name="height" value="0.0501916594803333" units="cm"/>
      <inkml:brushProperty name="color" value="#f2395b"/>
      <inkml:brushProperty name="ignorePressure" value="0"/>
    </inkml:brush>
  </inkml:definitions>
  <inkml:trace contextRef="#ctx0" brushRef="#br0">70350.000 37900.000 438,'-66.000'7.000'59,"19.000"17.000"-2,19.000 15.000-1,19.000 16.000-1,9.000 13.000-4,0.000 14.000-5,0.000 11.000-6,0.000 14.000-6,-4.000 11.000-4,-5.000 14.000-3,-7.000 11.000-3,-5.000 14.000-4,-4.000 11.000-2,0.000 14.000-3,0.000 11.000-2,0.000 14.000-2,-4.000 11.000-5,-5.000 14.000-11,-7.000 11.000-8,-5.000 14.000-9,-1.000-1.000-8,6.000-12.000-6,7.000-13.000-5,6.000-12.000-6,4.000-19.000-3,4.000-25.000-1,3.000-25.000-1,3.000-25.000-2,1.000-24.000 3,1.000-21.000 6,-1.000-22.000 4,1.000-22.000 7</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3"/>
    </inkml:context>
    <inkml:brush xml:id="br0">
      <inkml:brushProperty name="width" value="0.0425509214401245" units="cm"/>
      <inkml:brushProperty name="height" value="0.0425509214401245" units="cm"/>
      <inkml:brushProperty name="color" value="#f2395b"/>
      <inkml:brushProperty name="ignorePressure" value="0"/>
    </inkml:brush>
  </inkml:definitions>
  <inkml:trace contextRef="#ctx0" brushRef="#br0">69850.000 38250.000 517,'6.000'-74.000'3,"13.000"4.000"7,12.000 3.000 8,13.000 3.000 6,6.000 7.000 2,0.000 14.000-2,0.000 11.000-4,0.000 14.000-3,1.000 8.000 2,4.000 7.000 6,3.000 6.000 6,3.000 7.000 6,3.000 7.000 1,3.000 9.000-2,3.000 10.000-3,4.000 10.000-2,-6.000 10.000-4,-11.000 13.000-5,-14.000 12.000-4,-11.000 13.000-6,-12.000 9.000-4,-9.000 6.000-4,-10.000 7.000-6,-8.000 6.000-4,-14.000 1.000-5,-15.000-3.000-4,-15.000-3.000-4,-16.000-2.000-3,-8.000-6.000-8,0.000-6.000-10,0.000-6.000-10,0.000-6.000-10,6.000-12.000-3,13.000-15.000 6,12.000-15.000 5,13.000-16.000 4</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3"/>
    </inkml:context>
    <inkml:brush xml:id="br0">
      <inkml:brushProperty name="width" value="0.0454398170113564" units="cm"/>
      <inkml:brushProperty name="height" value="0.0454398170113564" units="cm"/>
      <inkml:brushProperty name="color" value="#f2395b"/>
      <inkml:brushProperty name="ignorePressure" value="0"/>
    </inkml:brush>
  </inkml:definitions>
  <inkml:trace contextRef="#ctx0" brushRef="#br0">74150.000 37700.000 484,'-27.000'-47.000'13,"-3.000"6.000"14,-3.000 7.000 14,-2.000 6.000 15,-5.000 7.000 2,-2.000 10.000-9,-3.000 10.000-8,-3.000 9.000-9,-4.000 10.000-5,-3.000 14.000-4,-3.000 11.000-3,-2.000 14.000-4,-1.000 5.000-1,3.000 1.000-1,3.000-1.000 0,4.000 1.000 0,4.000-1.000-1,6.000 1.000-2,7.000-1.000-1,6.000 1.000-1,6.000-3.000-2,6.000-2.000-3,7.000-3.000-2,6.000-3.000-4,6.000-1.000 0,6.000 4.000-1,7.000 3.000 1,6.000 3.000-1,7.000 4.000 0,10.000 7.000-2,10.000 6.000-2,9.000 7.000-1,4.000 0.000 0,1.000-2.000 1,-1.000-3.000 1,1.000-3.000 1,-1.000-2.000 2,1.000 0.000 0,-1.000 0.000 0,1.000 0.000 2,-6.000 0.000 0,-8.000 0.000 1,-10.000 0.000-1,-9.000 0.000 0,-7.000 0.000 1,-3.000 0.000-1,-3.000 0.000 0,-2.000 0.000 0,-9.000-4.000 1,-12.000-5.000 0,-13.000-7.000 0,-12.000-5.000 2,-10.000-8.000-1,-6.000-5.000-2,-6.000-7.000-1,-6.000-5.000-2,-10.000-6.000-3,-12.000-3.000-2,-13.000-3.000-4,-12.000-2.000-4,-9.000-6.000 0,-2.000-6.000-2,-3.000-6.000 1,-3.000-6.000-2,-2.000-9.000 2,0.000-8.000 1,0.000-10.000 1,0.000-9.000 2,9.000-7.000 3,19.000-3.000 5,19.000-3.000 5,19.000-2.000 5,15.000 0.000 2,13.000 7.000 2,12.000 6.000 2,13.000 7.000 0,12.000 0.000 3,13.000-2.000 3,12.000-3.000 4,13.000-3.000 3,12.000 1.000 0,13.000 6.000-2,12.000 7.000-3,13.000 6.000-2,7.000 4.000-7,4.000 4.000-8,3.000 3.000-9,3.000 3.000-10,1.000 1.000-8,1.000 1.000-8,-1.000-1.000-9,1.000 1.000-9,-12.000 1.000 0,-21.000 3.000 7,-22.000 3.000 9,-22.000 4.000 7,-11.000-1.000 3,0.000-3.000-1,0.000-3.000-2,0.000-2.000-1</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5"/>
    </inkml:context>
    <inkml:brush xml:id="br0">
      <inkml:brushProperty name="width" value="0.0475705005228519" units="cm"/>
      <inkml:brushProperty name="height" value="0.0475705005228519" units="cm"/>
      <inkml:brushProperty name="color" value="#f2395b"/>
      <inkml:brushProperty name="ignorePressure" value="0"/>
    </inkml:brush>
  </inkml:definitions>
  <inkml:trace contextRef="#ctx0" brushRef="#br0">75400.000 36800.000 462,'-47.000'6.000'56,"6.000"13.000"-6,7.000 12.000-7,6.000 13.000-6,4.000 9.000-6,4.000 6.000-1,3.000 7.000-3,3.000 6.000-3,3.000-2.000-2,3.000-9.000-5,3.000-10.000-2,4.000-8.000-4,5.000-9.000-4,10.000-6.000-3,10.000-6.000-4,9.000-6.000-4,7.000-6.000-1,7.000-2.000-2,6.000-3.000 0,7.000-3.000-1,0.000-1.000-3,-2.000 4.000-4,-3.000 3.000-4,-3.000 3.000-4,-13.000 9.000-3,-22.000 16.000-1,-22.000 15.000-3,-21.000 17.000-1,-17.000 2.000 1,-8.000-9.000 7,-10.000-10.000 5,-9.000-8.000 6,-2.000-6.000 4,6.000 1.000 3,7.000-1.000 2,6.000 1.000 3,9.000-3.000 3,13.000-2.000 4,12.000-3.000 5,13.000-3.000 4,13.000-6.000 1,17.000-5.000-4,15.000-7.000-3,16.000-5.000-4,4.000-3.000-3,-6.000 4.000-4,-6.000 3.000-2,-6.000 3.000-3,-7.000 3.000-2,-6.000 3.000-1,-6.000 3.000-1,-6.000 4.000-1,-9.000 5.000 1,-8.000 10.000 0,-10.000 10.000 1,-9.000 9.000 1,-12.000 7.000 1,-11.000 7.000 2,-14.000 6.000 2,-11.000 7.000 1,-9.000 2.000 3,-3.000 1.000 2,-3.000-1.000 3,-2.000 1.000 3,0.000-4.000 2,7.000-6.000 3,6.000-6.000 2,7.000-6.000 3,7.000-9.000 1,9.000-8.000 1,10.000-10.000 0,10.000-9.000 0,16.000-10.000-2,26.000-9.000-5,24.000-10.000-5,26.000-8.000-6,10.000-12.000-6,-3.000-12.000-7,-3.000-13.000-7,-2.000-12.000-8,-5.000-9.000-4,-2.000-2.000 0,-3.000-3.000-2,-3.000-3.000-1,-9.000 1.000 1,-11.000 6.000 4,-14.000 7.000 3,-11.000 6.000 4,-12.000 7.000 7,-9.000 10.000 12,-10.000 10.000 11,-8.000 9.000 11,-3.000 10.000 8,7.000 14.000 1,6.000 11.000 2,7.000 14.000 3,2.000 8.000-1,1.000 7.000 0,-1.000 6.000-1,1.000 7.000-1,-1.000 5.000-2,1.000 7.000-2,-1.000 6.000-3,1.000 7.000-3,-1.000 2.000-1,1.000 1.000-3,-1.000-1.000-2,1.000 1.000-1,1.000-6.000-2,3.000-8.000 0,3.000-10.000-1,4.000-9.000 1,7.000-12.000-6,13.000-11.000-10,12.000-14.000-10,13.000-11.000-10,9.000-17.000-7,6.000-18.000-1,7.000-19.000-2,6.000-18.000-2,4.000-18.000-1,4.000-16.000 0,3.000-15.000 0,3.000-15.000 0,-2.000-7.000 2,-6.000 3.000 3,-6.000 3.000 2,-6.000 4.000 4,-4.000 7.000 3,1.000 13.000 7,-1.000 12.000 6,1.000 13.000 6,-6.000 12.000 6,-8.000 13.000 6,-10.000 12.000 5,-9.000 13.000 6,-5.000 12.000 6,0.000 13.000 8,0.000 12.000 7,0.000 13.000 7,-2.000 12.000 1,-3.000 13.000-5,-3.000 12.000-7,-2.000 13.000-5,-3.000 7.000-4,1.000 4.000-4,-1.000 3.000-3,1.000 3.000-3,-3.000-1.000-3,-2.000-2.000-1,-3.000-3.000-3,-3.000-3.000-2,-6.000-4.000-1,-5.000-3.000 0,-7.000-3.000-1,-5.000-2.000 0,-8.000-5.000-3,-5.000-2.000-2,-7.000-3.000-5,-5.000-3.000-2,-8.000-2.000-6,-5.000 0.000-6,-7.000 0.000-7,-5.000 0.000-7,-8.000-2.000-4,-5.000-3.000-3,-7.000-3.000-2,-5.000-2.000-1,-1.000-9.000-1,6.000-12.000 5,7.000-13.000 2,6.000-12.000 4,7.000-13.000 3,10.000-12.000 3,10.000-13.000 3,9.000-12.000 3,9.000-9.000 1,9.000-2.000-3,10.000-3.000-2,10.000-3.000-2,5.000 2.000 2,4.000 10.000 7,3.000 10.000 6,3.000 9.000 7,4.000 7.000 5,7.000 7.000 3,6.000 6.000 3,7.000 7.000 3,5.000 5.000 5,7.000 7.000 7,6.000 6.000 8,7.000 7.000 8,7.000 8.000 4,9.000 14.000-3,10.000 11.000 0,10.000 14.000-1,7.000 8.000-5,6.000 7.000-6,7.000 6.000-6,6.000 7.000-7,6.000 5.000-5,6.000 7.000-4,7.000 6.000-4,6.000 7.000-4,1.000-4.000-6,-3.000-12.000-6,-3.000-13.000-8,-2.000-12.000-7,-11.000-13.000-2,-15.000-12.000 0,-15.000-13.000 2,-16.000-12.000 2</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5"/>
    </inkml:context>
    <inkml:brush xml:id="br0">
      <inkml:brushProperty name="width" value="0.0324619114398956" units="cm"/>
      <inkml:brushProperty name="height" value="0.0324619114398956" units="cm"/>
      <inkml:brushProperty name="color" value="#f2395b"/>
      <inkml:brushProperty name="ignorePressure" value="0"/>
    </inkml:brush>
  </inkml:definitions>
  <inkml:trace contextRef="#ctx0" brushRef="#br0">76700.000 37750.000 677,'90.000'-68.000'0,"-18.000"17.000"0,-19.000 15.000 0,-18.000 16.000 0,2.000 4.000 5,26.000-6.000 10,24.000-6.000 9,26.000-6.000 11,5.000 1.000 3,-11.000 9.000 0,-14.000 10.000-3,-11.000 10.000 0,-15.000 8.000-5,-16.000 10.000-7,-15.000 10.000-7,-15.000 9.000-7,-17.000 10.000-7,-15.000 14.000-7,-15.000 11.000-6,-16.000 14.000-6,-15.000 3.000-4,-11.000-2.000 2,-14.000-3.000 2,-11.000-3.000 0,-4.000-6.000 2,6.000-5.000 0,7.000-7.000 2,6.000-5.000 0,9.000-9.000 1,13.000-9.000 1,12.000-10.000-1,13.000-8.000 2,13.000-12.000 2,17.000-12.000 5,15.000-13.000 6,16.000-12.000 5,16.000-12.000 2,20.000-8.000-2,18.000-10.000-1,20.000-9.000-2,5.000 1.000-1,-6.000 13.000 2,-6.000 12.000 0,-6.000 13.000 1,-10.000 7.000 1,-12.000 4.000 0,-13.000 3.000 0,-12.000 3.000-1,-12.000 7.000 0,-8.000 14.000-1,-10.000 11.000-2,-9.000 14.000-1,-15.000 10.000-2,-18.000 9.000 0,-19.000 10.000 0,-18.000 10.000-2,-15.000 8.000 0,-9.000 10.000-1,-10.000 10.000-1,-8.000 9.000-2,-6.000-2.000 0,1.000-12.000-1,-1.000-13.000 0,1.000-12.000-2,5.000-10.000 1,14.000-6.000 2,11.000-6.000 3,14.000-6.000 2,25.000-10.000 6,42.000-12.000 11,40.000-13.000 10,41.000-12.000 11,23.000-12.000-1,6.000-8.000-11,7.000-10.000-11,6.000-9.000-12,1.000-9.000-8,-3.000-5.000-7,-3.000-7.000-7,-2.000-5.000-6,-11.000 0.000-6,-15.000 10.000-4,-15.000 10.000-4,-16.000 9.000-5,-13.000 6.000 0,-9.000 3.000 5,-10.000 3.000 3,-8.000 4.000 4</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26"/>
    </inkml:context>
    <inkml:brush xml:id="br0">
      <inkml:brushProperty name="width" value="0.0421400219202042" units="cm"/>
      <inkml:brushProperty name="height" value="0.0421400219202042" units="cm"/>
      <inkml:brushProperty name="color" value="#f2395b"/>
      <inkml:brushProperty name="ignorePressure" value="0"/>
    </inkml:brush>
  </inkml:definitions>
  <inkml:trace contextRef="#ctx0" brushRef="#br0">77700.000 37150.000 522,'-49.000'-69.000'3,"4.000"13.000"9,3.000 12.000 7,3.000 13.000 9,4.000 12.000 4,7.000 13.000 4,6.000 12.000 3,7.000 13.000 4,4.000 13.000-2,3.000 17.000-7,3.000 15.000-6,4.000 16.000-7,1.000 15.000-3,0.000 16.000-1,0.000 15.000-2,0.000 17.000 0,0.000 14.000-1,0.000 17.000 0,0.000 15.000 0,0.000 16.000 0,1.000 5.000-3,4.000-2.000-4,3.000-3.000-5,3.000-3.000-4,1.000-10.000-3,1.000-16.000-2,-1.000-15.000-2,1.000-15.000-2,-1.000-15.000-1,1.000-12.000-1,-1.000-13.000-1,1.000-12.000-1,-9.000-19.000-6,-15.000-25.000-13,-15.000-25.000-12,-16.000-25.000-13,-12.000-21.000 0,-5.000-15.000 11,-7.000-15.000 12,-5.000-16.000 12,0.000-7.000 7,10.000 4.000 4,10.000 3.000 2,9.000 3.000 4,7.000 1.000 6,7.000 1.000 9,6.000-1.000 9,7.000 1.000 9,8.000 1.000 4,14.000 3.000-1,11.000 3.000 0,14.000 4.000 0,7.000 4.000-2,3.000 6.000-3,3.000 7.000-1,4.000 6.000-3,2.000 4.000-2,4.000 4.000-4,3.000 3.000-3,3.000 3.000-4,-5.000 10.000-4,-12.000 20.000-6,-13.000 18.000-7,-12.000 20.000-6,-18.000 10.000-1,-21.000 3.000 2,-22.000 3.000 2,-22.000 4.000 3,-11.000-1.000 1,0.000-3.000 3,0.000-3.000 1,0.000-2.000 1,6.000-9.000 3,13.000-12.000 1,12.000-13.000 3,13.000-12.000 1,13.000-10.000 2,17.000-6.000-2,15.000-6.000-1,16.000-6.000 0,21.000-10.000-2,29.000-12.000 0,28.000-13.000-2,28.000-12.000-1,15.000-5.000-5,4.000 3.000-7,3.000 3.000-9,3.000 4.000-7,-16.000 5.000-2,-34.000 10.000 4,-35.000 10.000 4,-33.000 9.000 5,-17.000 4.000 0,4.000 1.000-3,3.000-1.000-4,3.000 1.000-4</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3"/>
    </inkml:context>
    <inkml:brush xml:id="br0">
      <inkml:brushProperty name="width" value="0.0462066456675529" units="cm"/>
      <inkml:brushProperty name="height" value="0.0462066456675529" units="cm"/>
      <inkml:brushProperty name="color" value="#00bff3"/>
      <inkml:brushProperty name="ignorePressure" value="0"/>
    </inkml:brush>
  </inkml:definitions>
  <inkml:trace contextRef="#ctx0" brushRef="#br0">66850.000 20300.000 476,'15.000'-16.000'5,"-18.000"19.000"11,-19.000 19.000 12,-18.000 19.000 10,-14.000 12.000 3,-5.000 6.000-5,-7.000 7.000-5,-5.000 6.000-5,-8.000 4.000-7,-5.000 4.000-7,-7.000 3.000-7,-5.000 3.000-9,-3.000-2.000-5,4.000-6.000-6,3.000-6.000-3,3.000-6.000-6,4.000-9.000-1,7.000-8.000-1,6.000-10.000 1,7.000-9.000 1,7.000-7.000 0,9.000-3.000 2,10.000-3.000 2,10.000-2.000 1,5.000-3.000 9,4.000 1.000 14,3.000-1.000 14,3.000 1.000 15,4.000 4.000 8,7.000 9.000 0,6.000 10.000 0,7.000 10.000 2,2.000 8.000-2,1.000 10.000-2,-1.000 10.000-3,1.000 9.000-2,-3.000 7.000-3,-2.000 7.000-4,-3.000 6.000-2,-3.000 7.000-4,-4.000 0.000-3,-3.000-2.000-3,-3.000-3.000-3,-2.000-3.000-3,-1.000-9.000-7,3.000-11.000-9,3.000-14.000-12,4.000-11.000-9,-1.000-20.000-15,-3.000-24.000-17,-3.000-26.000-17,-2.000-24.000-18</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5"/>
    </inkml:context>
    <inkml:brush xml:id="br0">
      <inkml:brushProperty name="width" value="0.0396134853363037" units="cm"/>
      <inkml:brushProperty name="height" value="0.0396134853363037" units="cm"/>
      <inkml:brushProperty name="color" value="#00bff3"/>
      <inkml:brushProperty name="ignorePressure" value="0"/>
    </inkml:brush>
  </inkml:definitions>
  <inkml:trace contextRef="#ctx0" brushRef="#br0">26900.000 47650.000 555,'114.000'0.000'105,"-22.000"0.000"-24,-22.000 0.000-22,-21.000 0.000-24,-1.000 3.000-12,22.000 6.000-2,22.000 7.000-2,23.000 6.000-1,-3.000 4.000-4,-24.000 4.000-6,-26.000 3.000-4,-24.000 3.000-5,-20.000 17.000-3,-11.000 31.000-1,-14.000 32.000 0,-11.000 31.000-1,-11.000 3.000 0,-5.000-25.000 1,-7.000-25.000 0,-5.000-25.000 0,-12.000-5.000 0,-16.000 16.000-1,-15.000 15.000-2,-15.000 17.000-2,-9.000 3.000 0,1.000-5.000 2,-1.000-7.000 2,1.000-5.000 2,-1.000-8.000 2,1.000-5.000 2,-1.000-7.000 3,1.000-5.000 2,7.000-11.000 1,16.000-11.000 0,15.000-14.000-1,17.000-11.000 0,19.000-12.000 2,26.000-9.000 5,24.000-10.000 5,26.000-8.000 6,21.000-11.000 1,19.000-8.000-6,19.000-10.000-4,19.000-9.000-5,10.000-4.000-4,4.000 4.000-6,3.000 3.000-4,3.000 3.000-5,-2.000 4.000-4,-6.000 7.000-4,-6.000 6.000-4,-6.000 7.000-4,-7.000 2.000-5,-6.000 1.000-4,-6.000-1.000-6,-6.000 1.000-6,-9.000 1.000 3,-8.000 3.000 7,-10.000 3.000 7,-9.000 4.000 9,-9.000-1.000 2,-5.000-3.000-4,-7.000-3.000-4,-5.000-2.000-4</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5"/>
    </inkml:context>
    <inkml:brush xml:id="br0">
      <inkml:brushProperty name="width" value="0.0383092723786831" units="cm"/>
      <inkml:brushProperty name="height" value="0.0383092723786831" units="cm"/>
      <inkml:brushProperty name="color" value="#00bff3"/>
      <inkml:brushProperty name="ignorePressure" value="0"/>
    </inkml:brush>
  </inkml:definitions>
  <inkml:trace contextRef="#ctx0" brushRef="#br0">29850.000 47250.000 574,'15.000'-77.000'47,"-18.000"47.000"8,-19.000 47.000 8,-18.000 48.000 7,-15.000 27.000-4,-9.000 9.000-15,-10.000 10.000-14,-8.000 10.000-16,-6.000 7.000-11,1.000 6.000-5,-1.000 7.000-5,1.000 6.000-6,2.000-2.000-5,7.000-9.000-5,6.000-10.000-6,7.000-8.000-4,7.000-14.000-6,9.000-15.000-5,10.000-15.000-6,10.000-16.000-4</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5"/>
    </inkml:context>
    <inkml:brush xml:id="br0">
      <inkml:brushProperty name="width" value="0.0310000944882631" units="cm"/>
      <inkml:brushProperty name="height" value="0.0310000944882631" units="cm"/>
      <inkml:brushProperty name="color" value="#00bff3"/>
      <inkml:brushProperty name="ignorePressure" value="0"/>
    </inkml:brush>
  </inkml:definitions>
  <inkml:trace contextRef="#ctx0" brushRef="#br0">29400.000 48000.000 709,'48.000'0.000'5,"-3.000"0.000"10,-3.000 0.000 9,-2.000 0.000 11,-1.000 0.000 3,3.000 0.000-4,3.000 0.000-2,4.000 0.000-3,10.000 4.000-3,19.000 10.000-6,19.000 10.000-4,19.000 9.000-4,1.000 4.000-7,-16.000 1.000-11,-15.000-1.000-8,-15.000 1.000-11,-14.000-1.000-5,-8.000 1.000-3,-10.000-1.000-2,-9.000 1.000-1</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5"/>
    </inkml:context>
    <inkml:brush xml:id="br0">
      <inkml:brushProperty name="width" value="0.0371745303273201" units="cm"/>
      <inkml:brushProperty name="height" value="0.0371745303273201" units="cm"/>
      <inkml:brushProperty name="color" value="#00bff3"/>
      <inkml:brushProperty name="ignorePressure" value="0"/>
    </inkml:brush>
  </inkml:definitions>
  <inkml:trace contextRef="#ctx0" brushRef="#br0">29800.000 48500.000 591,'-66.000'-19.000'32,"19.000"13.000"6,19.000 12.000 6,19.000 13.000 7,9.000 15.000-1,0.000 19.000-8,0.000 19.000-7,0.000 19.000-9,0.000 21.000-5,0.000 26.000-2,0.000 24.000-4,0.000 26.000-2,-2.000 22.000-3,-3.000 23.000-3,-3.000 22.000-3,-2.000 22.000-2,-5.000 23.000-7,-2.000 25.000-7,-3.000 25.000-9,-3.000 25.000-9,1.000 3.000-1,6.000-19.000 4,7.000-18.000 4,6.000-19.000 5,4.000-43.000-5,4.000-65.000-13,3.000-65.000-14,3.000-66.000-14</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6"/>
    </inkml:context>
    <inkml:brush xml:id="br0">
      <inkml:brushProperty name="width" value="0.0398383885622025" units="cm"/>
      <inkml:brushProperty name="height" value="0.0398383885622025" units="cm"/>
      <inkml:brushProperty name="color" value="#00bff3"/>
      <inkml:brushProperty name="ignorePressure" value="0"/>
    </inkml:brush>
  </inkml:definitions>
  <inkml:trace contextRef="#ctx0" brushRef="#br0">31700.000 48400.000 552,'-19.000'-27.000'6,"13.000"-3.000"12,12.000-3.000 12,13.000-2.000 13,15.000-6.000 1,19.000-6.000-7,19.000-6.000-9,19.000-6.000-7,9.000-1.000-8,0.000 7.000-7,0.000 6.000-7,0.000 7.000-7,-7.000 7.000-4,-11.000 9.000-2,-14.000 10.000-1,-11.000 10.000-2,-14.000 13.000 3,-11.000 19.000 7,-14.000 19.000 7,-11.000 19.000 7,-17.000 16.000 4,-18.000 17.000 2,-19.000 15.000 2,-18.000 16.000 2,-10.000 7.000 1,0.000 1.000 0,0.000-1.000-1,0.000 1.000 0,-2.000-3.000 1,-3.000-2.000 3,-3.000-3.000 4,-2.000-3.000 4,-1.000-10.000-3,3.000-16.000-7,3.000-15.000-7,4.000-15.000-7,4.000-15.000-4,6.000-12.000-1,7.000-13.000 1,6.000-12.000-2,4.000-16.000-5,4.000-19.000-14,3.000-18.000-13,3.000-19.000-12,4.000-18.000-7,7.000-15.000 3,6.000-15.000 3,7.000-16.000 1,4.000-5.000 5,3.000 6.000 8,3.000 7.000 9,4.000 6.000 7,7.000 13.000 6,13.000 23.000 4,12.000 22.000 4,13.000 22.000 3,7.000 12.000 5,4.000 3.000 6,3.000 3.000 7,3.000 4.000 5,4.000 7.000 4,7.000 13.000-1,6.000 12.000 1,7.000 13.000-1,0.000 9.000-1,-2.000 6.000 1,-3.000 7.000-2,-3.000 6.000 0,-1.000 3.000-3,4.000 0.000-5,3.000 0.000-6,3.000 0.000-4,-1.000-4.000-8,-2.000-5.000-10,-3.000-7.000-10,-3.000-5.000-9,-9.000-9.000-10,-11.000-9.000-9,-14.000-10.000-8,-11.000-8.000-10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6"/>
    </inkml:context>
    <inkml:brush xml:id="br0">
      <inkml:brushProperty name="width" value="0.0403634607791901" units="cm"/>
      <inkml:brushProperty name="height" value="0.0403634607791901" units="cm"/>
      <inkml:brushProperty name="color" value="#00bff3"/>
      <inkml:brushProperty name="ignorePressure" value="0"/>
    </inkml:brush>
  </inkml:definitions>
  <inkml:trace contextRef="#ctx0" brushRef="#br0">33100.000 48150.000 545,'9.000'-49.000'3,"19.000"4.000"6,19.000 3.000 7,19.000 3.000 7,13.000 3.000 0,10.000 3.000-4,10.000 3.000-5,9.000 4.000-3,-2.000 4.000-4,-12.000 6.000-1,-13.000 7.000-2,-12.000 6.000-2,-12.000 3.000 0,-8.000 0.000 3,-10.000 0.000 1,-9.000 0.000 3,-10.000 6.000 2,-9.000 13.000 2,-10.000 12.000 2,-8.000 13.000 3,-11.000 9.000 2,-8.000 6.000 2,-10.000 7.000 1,-9.000 6.000 2,-9.000 6.000 0,-5.000 6.000-2,-7.000 7.000-1,-5.000 6.000-2,-6.000 6.000-2,-3.000 6.000-3,-3.000 7.000-4,-2.000 6.000-3,-3.000 1.000-3,1.000-3.000-4,-1.000-3.000-3,1.000-2.000-4,4.000-9.000-5,9.000-12.000-6,10.000-13.000-8,10.000-12.000-6,5.000-16.000-3,4.000-19.000 1,3.000-18.000 3,3.000-19.000 1,4.000-21.000-1,7.000-21.000-3,6.000-22.000-3,7.000-22.000-3,5.000-13.000 0,7.000-3.000 4,6.000-3.000 3,7.000-2.000 4,2.000 5.000 6,1.000 16.000 8,-1.000 15.000 10,1.000 17.000 8,1.000 11.000 5,3.000 10.000 2,3.000 10.000 2,4.000 9.000 1,4.000 7.000 2,6.000 7.000-1,7.000 6.000 0,6.000 7.000 0,6.000 8.000 5,6.000 14.000 12,7.000 11.000 10,6.000 14.000 12,7.000 13.000 1,10.000 16.000-8,10.000 15.000-10,9.000 17.000-7,7.000 8.000-9,7.000 4.000-5,6.000 3.000-7,7.000 3.000-5,-7.000-10.000-9,-19.000-21.000-11,-18.000-22.000-10,-19.000-22.000-11,-12.000-13.000-9,-2.000-3.000-8,-3.000-3.000-7,-3.000-2.000-9</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7"/>
    </inkml:context>
    <inkml:brush xml:id="br0">
      <inkml:brushProperty name="width" value="0.0446686819195747" units="cm"/>
      <inkml:brushProperty name="height" value="0.0446686819195747" units="cm"/>
      <inkml:brushProperty name="color" value="#00bff3"/>
      <inkml:brushProperty name="ignorePressure" value="0"/>
    </inkml:brush>
  </inkml:definitions>
  <inkml:trace contextRef="#ctx0" brushRef="#br0">35650.000 47050.000 492,'0.000'164.000'119,"0.000"-22.000"-26,0.000-22.000-28,0.000-21.000-27,0.000-14.000-16,0.000-2.000-4,0.000-3.000-6,0.000-3.000-6,9.000-23.000-12,19.000-40.000-22,19.000-40.000-20,19.000-41.000-22,7.000-30.000-4,-3.000-19.000 12,-3.000-18.000 14,-2.000-19.000 14,-6.000-2.000 9,-6.000 16.000 7,-6.000 15.000 6,-6.000 17.000 8,-6.000 14.000 7,-2.000 17.000 8,-3.000 15.000 7,-3.000 16.000 8,-6.000 16.000 4,-5.000 20.000 0,-7.000 18.000 1,-5.000 20.000 0,-6.000 14.000 1,-3.000 14.000 2,-3.000 11.000 2,-2.000 14.000 2,-5.000 10.000-2,-2.000 9.000-5,-3.000 10.000-5,-3.000 10.000-5,-1.000 2.000-4,4.000-3.000-3,3.000-3.000-4,3.000-2.000-4,1.000-11.000-2,1.000-15.000 0,-1.000-15.000-1,1.000-16.000 0,7.000-21.000-9,16.000-24.000-17,15.000-26.000-18,17.000-24.000-17,10.000-17.000-4,6.000-5.000 9,7.000-7.000 8,6.000-5.000 10,-1.000-1.000 7,-5.000 6.000 5,-7.000 7.000 6,-5.000 6.000 5,-11.000 18.000 8,-11.000 32.000 8,-14.000 31.000 8,-11.000 32.000 10,-17.000 16.000 2,-18.000 4.000-2,-19.000 3.000-3,-18.000 3.000-2,-14.000 3.000-3,-5.000 3.000-2,-7.000 3.000-4,-5.000 4.000-2,-6.000-1.000-5,-3.000-3.000-6,-3.000-3.000-6,-2.000-2.000-6,-5.000-3.000-3,-2.000 1.000 2,-3.000-1.000 0,-3.000 1.000 0,2.000-7.000 3,10.000-12.000 1,10.000-13.000 3,9.000-12.000 2,10.000-10.000 4,14.000-6.000 8,11.000-6.000 7,14.000-6.000 7,21.000-9.000 8,31.000-8.000 8,32.000-10.000 8,31.000-9.000 7,20.000-12.000 1,9.000-11.000-9,10.000-14.000-7,10.000-11.000-8,8.000-11.000-11,10.000-5.000-12,10.000-7.000-13,9.000-5.000-12,-2.000 3.000-8,-12.000 17.000 0,-13.000 15.000-2,-12.000 16.000-1,-16.000 12.000 1,-19.000 9.000 4,-18.000 10.000 3,-19.000 10.000 4,-16.000 8.000 6,-12.000 10.000 10,-13.000 10.000 8,-12.000 9.000 10,-12.000 4.000 6,-8.000 1.000 3,-10.000-1.000 4,-9.000 1.000 3,-4.000-1.000 3,4.000 1.000 3,3.000-1.000 1,3.000 1.000 3,3.000 1.000-2,3.000 3.000-6,3.000 3.000-5,4.000 4.000-6,2.000 5.000-4,4.000 10.000-1,3.000 10.000-3,3.000 9.000-2,-1.000 7.000-1,-2.000 7.000-1,-3.000 6.000-2,-3.000 7.000 0,-6.000-1.000-3,-5.000-6.000-3,-7.000-6.000-4,-5.000-6.000-3,-6.000-9.000-5,-3.000-8.000-4,-3.000-10.000-4,-2.000-9.000-4,2.000-21.000-8,9.000-31.000-13,10.000-31.000-11,10.000-31.000-13,13.000-20.000 0,19.000-5.000 9,19.000-7.000 10,19.000-5.000 10,12.000 0.000 10,6.000 10.000 8,7.000 10.000 9,6.000 9.000 9,1.000 9.000 6,-3.000 9.000 4,-3.000 10.000 5,-2.000 10.000 5,-3.000 7.000 2,1.000 6.000 2,-1.000 7.000 0,1.000 6.000 2,-3.000 7.000 1,-2.000 10.000 3,-3.000 10.000 1,-3.000 9.000 3,-4.000 2.000-2,-3.000-2.000-3,-3.000-3.000-4,-2.000-3.000-3,-5.000-2.000-6,-2.000 0.000-4,-3.000 0.000-5,-3.000 0.000-5,-10.000-2.000-10,-16.000-3.000-16,-15.000-3.000-15,-15.000-2.000-16</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8"/>
    </inkml:context>
    <inkml:brush xml:id="br0">
      <inkml:brushProperty name="width" value="0.0394976250827312" units="cm"/>
      <inkml:brushProperty name="height" value="0.0394976250827312" units="cm"/>
      <inkml:brushProperty name="color" value="#00bff3"/>
      <inkml:brushProperty name="ignorePressure" value="0"/>
    </inkml:brush>
  </inkml:definitions>
  <inkml:trace contextRef="#ctx0" brushRef="#br0">35350.000 49300.000 556,'-65.000'-15.000'34,"23.000"23.000"11,22.000 22.000 9,22.000 22.000 10,10.000 13.000-1,1.000 7.000-11,-1.000 6.000-11,1.000 7.000-12,-3.000 4.000-7,-2.000 3.000-5,-3.000 3.000-5,-3.000 4.000-4,-6.000-6.000-5,-5.000-11.000-5,-7.000-14.000-5,-5.000-11.000-5,-4.000-9.000-1,0.000-3.000-1,0.000-3.000 1,0.000-2.000 0,10.000-9.000 1,23.000-12.000 1,22.000-13.000 1,22.000-12.000 2,16.000-9.000 1,14.000-2.000 3,11.000-3.000 2,14.000-3.000 3,-4.000-1.000 1,-19.000 4.000-1,-18.000 3.000-2,-19.000 3.000-1,-1.000-1.000 0,20.000-2.000-1,18.000-3.000 1,20.000-3.000-1,8.000-1.000-3,1.000 4.000-4,-1.000 3.000-5,1.000 3.000-6,-6.000 1.000-2,-8.000 1.000-2,-10.000-1.000-1,-9.000 1.000-2</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8"/>
    </inkml:context>
    <inkml:brush xml:id="br0">
      <inkml:brushProperty name="width" value="0.0464331284165382" units="cm"/>
      <inkml:brushProperty name="height" value="0.0464331284165382" units="cm"/>
      <inkml:brushProperty name="color" value="#00bff3"/>
      <inkml:brushProperty name="ignorePressure" value="0"/>
    </inkml:brush>
  </inkml:definitions>
  <inkml:trace contextRef="#ctx0" brushRef="#br0">37500.000 48850.000 473,'-19.000'31.000'174,"13.000"13.000"-40,12.000 12.000-40,13.000 13.000-41,6.000 13.000-23,0.000 17.000-8,0.000 15.000-8,0.000 16.000-8,-4.000 10.000-9,-5.000 7.000-7,-7.000 6.000-9,-5.000 7.000-8,-4.000-3.000-8,0.000-8.000-8,0.000-10.000-8,0.000-9.000-9,-2.000-16.000-2,-3.000-22.000 3,-3.000-22.000 2,-2.000-21.000 2</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9"/>
    </inkml:context>
    <inkml:brush xml:id="br0">
      <inkml:brushProperty name="width" value="0.0359610617160797" units="cm"/>
      <inkml:brushProperty name="height" value="0.0359610617160797" units="cm"/>
      <inkml:brushProperty name="color" value="#00bff3"/>
      <inkml:brushProperty name="ignorePressure" value="0"/>
    </inkml:brush>
  </inkml:definitions>
  <inkml:trace contextRef="#ctx0" brushRef="#br0">38750.000 47450.000 611,'181.000'0.000'81,"-37.000"0.000"-14,-38.000 0.000-15,-37.000 0.000-14,-16.000 0.000-8,6.000 0.000 0,7.000 0.000-2,6.000 0.000-1,10.000 0.000-6,17.000 0.000-9,15.000 0.000-9,16.000 0.000-11,-4.000 0.000-8,-21.000 0.000-9,-22.000 0.000-7,-22.000 0.000-9</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4"/>
    </inkml:context>
    <inkml:brush xml:id="br0">
      <inkml:brushProperty name="width" value="0.0492186546325684" units="cm"/>
      <inkml:brushProperty name="height" value="0.0492186546325684" units="cm"/>
      <inkml:brushProperty name="color" value="#00bff3"/>
      <inkml:brushProperty name="ignorePressure" value="0"/>
    </inkml:brush>
  </inkml:definitions>
  <inkml:trace contextRef="#ctx0" brushRef="#br0">65650.000 21550.000 446,'50.000'-25.000'0,"0.000"0.000"0,0.000 0.000 0,0.000 0.000 0,4.000 0.000 0,10.000 0.000 0,10.000 0.000 0,9.000 0.000 0,4.000 1.000 2,1.000 4.000 3,-1.000 3.000 2,1.000 3.000 4,-3.000 1.000-1,-2.000 1.000-2,-3.000-1.000-3,-3.000 1.000-3,-6.000 1.000-2,-5.000 3.000 1,-7.000 3.000 1,-5.000 4.000 0,-8.000 2.000 1,-5.000 4.000 1,-7.000 3.000 1,-5.000 3.000 2,-8.000 3.000 2,-5.000 3.000 3,-7.000 3.000 4,-5.000 4.000 3,-3.000 5.000 3,4.000 10.000 3,3.000 10.000 3,3.000 9.000 4,-1.000 10.000 0,-2.000 14.000-1,-3.000 11.000-1,-3.000 14.000-1,-2.000 7.000-3,0.000 3.000-2,0.000 3.000-4,0.000 4.000-2,-2.000-4.000-2,-3.000-9.000 1,-3.000-10.000 0,-2.000-8.000 0,-3.000-1.000-3,1.000 9.000-3,-1.000 10.000-4,1.000 10.000-5,-1.000-1.000-1,1.000-9.000 0,-1.000-10.000 1,1.000-8.000-1,-6.000-15.000-7,-8.000-19.000-18,-10.000-18.000-17,-9.000-19.000-17,-5.000-22.000-6,0.000-25.000 6,0.000-25.000 7,0.000-25.000 5,-2.000-19.000 4,-3.000-12.000 3,-3.000-13.000 1,-2.000-12.000 3,-1.000-15.000 4,3.000-15.000 3,3.000-15.000 3,4.000-16.000 5,5.000 1.000 4,10.000 19.000 3,10.000 19.000 4,9.000 19.000 3,7.000 18.000 4,7.000 19.000 3,6.000 19.000 2,7.000 19.000 4,4.000 15.000 6,3.000 13.000 10,3.000 12.000 10,4.000 13.000 9,2.000 6.000 3,4.000 0.000-4,3.000 0.000-5,3.000 0.000-4,-1.000 1.000-5,-2.000 4.000-5,-3.000 3.000-4,-3.000 3.000-5,-6.000 4.000-5,-5.000 7.000-5,-7.000 6.000-5,-5.000 7.000-5,-11.000 4.000-6,-11.000 3.000-2,-14.000 3.000-5,-11.000 4.000-3,-12.000 4.000-2,-9.000 6.000-1,-10.000 7.000 0,-8.000 6.000 0,-4.000-1.000 1,3.000-5.000 3,3.000-7.000 3,4.000-5.000 3,2.000-8.000 3,4.000-5.000 4,3.000-7.000 5,3.000-5.000 4,10.000-9.000 7,20.000-9.000 12,18.000-10.000 9,20.000-8.000 11,21.000-9.000 2,25.000-6.000-7,25.000-6.000-8,25.000-6.000-7,14.000-6.000-6,3.000-2.000-5,3.000-3.000-6,4.000-3.000-5,-6.000-1.000-5,-11.000 4.000-5,-14.000 3.000-5,-11.000 3.000-5,-14.000 4.000-2,-11.000 7.000 1,-14.000 6.000 1,-11.000 7.000 2,-18.000-1.000 0,-22.000-6.000 2,-22.000-6.000 0,-21.000-6.000 1,-9.000-2.000 3,7.000 3.000 6,6.000 3.000 6,7.000 4.000 5,4.000 4.000 6,3.000 6.000 5,3.000 7.000 5,4.000 6.000 4,2.000 10.000 6,4.000 17.000 8,3.000 15.000 7,3.000 16.000 8,3.000 10.000 0,3.000 7.000-8,3.000 6.000-6,4.000 7.000-8,1.000 5.000-5,0.000 7.000-3,0.000 6.000-3,0.000 7.000-3,0.000-1.000-3,0.000-6.000-1,0.000-6.000-1,0.000-6.000-3,-4.000-7.000-1,-5.000-6.000-3,-7.000-6.000-3,-5.000-6.000-2,-6.000-21.000-11,-3.000-34.000-16,-3.000-35.000-17,-2.000-33.000-17,0.000-28.000-5,7.000-18.000 8,6.000-19.000 7,7.000-18.000 8,4.000-4.000 7,3.000 13.000 6,3.000 12.000 6,4.000 13.000 7,2.000 15.000 4,4.000 19.000 5,3.000 19.000 3,3.000 19.000 3,-1.000 16.000 12,-2.000 17.000 17,-3.000 15.000 19,-3.000 16.000 18,-9.000 13.000 4,-11.000 14.000-10,-14.000 11.000-10,-11.000 14.000-9,-11.000 7.000-7,-5.000 3.000-5,-7.000 3.000-3,-5.000 4.000-4,-1.000-4.000-5,6.000-9.000-3,7.000-10.000-4,6.000-8.000-3,6.000-9.000-7,6.000-6.000-8,7.000-6.000-7,6.000-6.000-9</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49"/>
    </inkml:context>
    <inkml:brush xml:id="br0">
      <inkml:brushProperty name="width" value="0.0399179980158806" units="cm"/>
      <inkml:brushProperty name="height" value="0.0399179980158806" units="cm"/>
      <inkml:brushProperty name="color" value="#00bff3"/>
      <inkml:brushProperty name="ignorePressure" value="0"/>
    </inkml:brush>
  </inkml:definitions>
  <inkml:trace contextRef="#ctx0" brushRef="#br0">38950.000 47950.000 551,'-71.000'50.000'5,"10.000"0.000"9,10.000 0.000 11,9.000 0.000 10,7.000 3.000 4,7.000 6.000 0,6.000 7.000 0,7.000 6.000 0,5.000 7.000-2,7.000 10.000-3,6.000 10.000-5,7.000 9.000-3,0.000 12.000-4,-2.000 16.000-2,-3.000 15.000-2,-3.000 17.000-4,-2.000 0.000-4,0.000-11.000-6,0.000-14.000-7,0.000-11.000-7,0.000-17.000-7,0.000-18.000-8,0.000-19.000-8,0.000-18.000-9,1.000-20.000-7,4.000-18.000-7,3.000-19.000-6,3.000-18.000-7</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0"/>
    </inkml:context>
    <inkml:brush xml:id="br0">
      <inkml:brushProperty name="width" value="0.0427123047411442" units="cm"/>
      <inkml:brushProperty name="height" value="0.0427123047411442" units="cm"/>
      <inkml:brushProperty name="color" value="#00bff3"/>
      <inkml:brushProperty name="ignorePressure" value="0"/>
    </inkml:brush>
  </inkml:definitions>
  <inkml:trace contextRef="#ctx0" brushRef="#br0">38950.000 48950.000 515,'139.000'-90.000'50,"-22.000"23.000"-10,-22.000 22.000-11,-21.000 22.000-10,-4.000 8.000-6,16.000-2.000-4,15.000-3.000-2,17.000-3.000-5,0.000-1.000-2,-11.000 4.000-2,-14.000 3.000-4,-11.000 3.000-3,-12.000 3.000 0,-9.000 3.000 1,-10.000 3.000 3,-8.000 4.000 2,-11.000 5.000 3,-8.000 10.000 5,-10.000 10.000 5,-9.000 9.000 5,-10.000 7.000 3,-9.000 7.000 3,-10.000 6.000 3,-8.000 7.000 1,-4.000 4.000 2,3.000 3.000 0,3.000 3.000 0,4.000 4.000 1,1.000 1.000-3,0.000 0.000-3,0.000 0.000-4,0.000 0.000-4,0.000 0.000-2,0.000 0.000-2,0.000 0.000-3,0.000 0.000-2,0.000-4.000-2,0.000-5.000-4,0.000-7.000-3,0.000-5.000-3,-2.000-11.000-2,-3.000-11.000 2,-3.000-14.000 1,-2.000-11.000 2,-1.000-17.000-4,3.000-18.000-10,3.000-19.000-9,4.000-18.000-10,1.000-25.000-5,0.000-27.000 0,0.000-28.000-1,0.000-28.000 0,1.000-10.000 1,4.000 9.000 4,3.000 10.000 3,3.000 10.000 4,3.000 13.000 6,3.000 19.000 6,3.000 19.000 7,4.000 19.000 8,1.000 15.000 7,0.000 13.000 8,0.000 12.000 8,0.000 13.000 7,-2.000 16.000 9,-3.000 23.000 9,-3.000 22.000 7,-2.000 22.000 9,-8.000 18.000 0,-8.000 16.000-10,-10.000 15.000-10,-9.000 17.000-8,-2.000 3.000-8,6.000-5.000-3,7.000-7.000-4,6.000-5.000-5,4.000-9.000-3,4.000-9.000-5,3.000-10.000-3,3.000-8.000-5,18.000-31.000-12,35.000-49.000-20,35.000-51.000-20,34.000-49.000-20,13.000-24.000-4,-5.000 3.000 15,-7.000 3.000 13,-5.000 4.000 14,-11.000 11.000 12,-11.000 23.000 7,-14.000 22.000 10,-11.000 22.000 7,-14.000 18.000 8,-11.000 16.000 5,-14.000 15.000 6,-11.000 17.000 4,-12.000 14.000 3,-9.000 17.000-3,-10.000 15.000 0,-8.000 16.000-2,-9.000 12.000 1,-6.000 9.000 5,-6.000 10.000 5,-6.000 10.000 4,-2.000 0.000-1,3.000-5.000-6,3.000-7.000-7,4.000-5.000-7,5.000-12.000-6,10.000-16.000-5,10.000-15.000-5,9.000-15.000-6,17.000-26.000-10,25.000-34.000-15,25.000-35.000-15,25.000-33.000-15,3.000-11.000-2,-19.000 17.000 9,-18.000 15.000 10,-19.000 16.000 10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0"/>
    </inkml:context>
    <inkml:brush xml:id="br0">
      <inkml:brushProperty name="width" value="0.0447526946663857" units="cm"/>
      <inkml:brushProperty name="height" value="0.0447526946663857" units="cm"/>
      <inkml:brushProperty name="color" value="#00bff3"/>
      <inkml:brushProperty name="ignorePressure" value="0"/>
    </inkml:brush>
  </inkml:definitions>
  <inkml:trace contextRef="#ctx0" brushRef="#br0">41000.000 48000.000 491,'28.000'-27.000'0,"6.000"-3.000"0,7.000-3.000 0,6.000-2.000 0,-2.000 3.000 4,-9.000 14.000 9,-10.000 11.000 9,-8.000 14.000 8,-12.000 14.000 1,-12.000 20.000-7,-13.000 18.000-5,-12.000 20.000-7,-10.000 11.000-5,-6.000 7.000 0,-6.000 6.000-2,-6.000 7.000-1,-4.000 0.000-3,1.000-2.000-5,-1.000-3.000-4,1.000-3.000-6,4.000-12.000-1,9.000-18.000 3,10.000-19.000 1,10.000-18.000 2,14.000-18.000 1,23.000-16.000-1,22.000-15.000 1,22.000-15.000-1,12.000-6.000 1,3.000 7.000 2,3.000 6.000 1,4.000 7.000 2,-6.000 7.000 2,-11.000 9.000 3,-14.000 10.000 3,-11.000 10.000 3,-11.000 13.000 1,-5.000 19.000-1,-7.000 19.000-1,-5.000 19.000-1,-9.000 7.000 4,-9.000-3.000 6,-10.000-3.000 7,-8.000-2.000 7,-3.000-8.000 3,7.000-8.000-1,6.000-10.000-1,7.000-9.000-2,10.000-9.000-2,16.000-5.000-5,15.000-7.000-4,17.000-5.000-5,11.000-14.000-6,10.000-18.000-6,10.000-19.000-7,9.000-18.000-6,2.000-12.000-5,-2.000-3.000-3,-3.000-3.000-3,-3.000-2.000-3,-6.000-6.000-3,-5.000-6.000 0,-7.000-6.000-3,-5.000-6.000 0,-6.000-9.000 0,-3.000-8.000 3,-3.000-10.000 3,-2.000-9.000 3,-3.000-10.000 1,1.000-9.000-1,-1.000-10.000-1,1.000-8.000 0,1.000-4.000 1,3.000 3.000 5,3.000 3.000 6,4.000 4.000 4,2.000 5.000 5,4.000 10.000 5,3.000 10.000 4,3.000 9.000 5,-2.000 13.000 8,-6.000 20.000 10,-6.000 18.000 11,-6.000 20.000 10,-13.000 27.000 7,-19.000 38.000-1,-18.000 37.000 0,-19.000 38.000 0,-16.000 21.000-6,-12.000 7.000-10,-13.000 6.000-12,-12.000 7.000-10,-2.000-4.000-8,9.000-12.000-1,10.000-13.000-2,10.000-12.000-3,16.000-18.000-9,26.000-21.000-17,24.000-22.000-16,26.000-22.000-16,15.000-18.000-2,6.000-11.000 12,7.000-14.000 12,6.000-11.000 12,-4.000-1.000 9,-11.000 13.000 3,-14.000 12.000 3,-11.000 13.000 5,-11.000 15.000 6,-5.000 19.000 10,-7.000 19.000 9,-5.000 19.000 9,-9.000 13.000 6,-9.000 10.000-1,-10.000 10.000 0,-8.000 9.000 0,-6.000 4.000-3,1.000 1.000-7,-1.000-1.000-6,1.000 1.000-8,2.000-4.000-4,7.000-6.000-4,6.000-6.000-4,7.000-6.000-3,7.000-23.000-13,9.000-36.000-25,10.000-39.000-24,10.000-36.000-23,2.000-18.000-7,-3.000 3.000 14,-3.000 3.000 12,-2.000 4.000 13</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1"/>
    </inkml:context>
    <inkml:brush xml:id="br0">
      <inkml:brushProperty name="width" value="0.0536316633224487" units="cm"/>
      <inkml:brushProperty name="height" value="0.0536316633224487" units="cm"/>
      <inkml:brushProperty name="color" value="#00bff3"/>
      <inkml:brushProperty name="ignorePressure" value="0"/>
    </inkml:brush>
  </inkml:definitions>
  <inkml:trace contextRef="#ctx0" brushRef="#br0">42850.000 48150.000 410,'73.000'-93.000'23,"-3.000"17.000"1,-3.000 15.000 1,-2.000 16.000 0,0.000 10.000 0,7.000 7.000-3,6.000 6.000-2,7.000 7.000-1,5.000 0.000-4,7.000-2.000-1,6.000-3.000-4,7.000-3.000-2,-3.000-2.000-3,-8.000 0.000-5,-10.000 0.000-4,-9.000 0.000-4,-10.000 1.000-3,-9.000 4.000 0,-10.000 3.000-2,-8.000 3.000 0,-14.000-5.000-4,-15.000-12.000-8,-15.000-13.000-8,-16.000-12.000-8,-7.000-10.000 1,4.000-6.000 9,3.000-6.000 10,3.000-6.000 8,-1.000-6.000 5,-2.000-2.000 2,-3.000-3.000 2,-3.000-3.000 1,-1.000-2.000 2,4.000 0.000 3,3.000 0.000 3,3.000 0.000 3,1.000 9.000 6,1.000 19.000 5,-1.000 19.000 7,1.000 19.000 7,-1.000 27.000 9,1.000 39.000 12,-1.000 36.000 12,1.000 39.000 11,-3.000 33.000 0,-2.000 32.000-11,-3.000 31.000-12,-3.000 32.000-12,-1.000 19.000-10,4.000 10.000-10,3.000 10.000-8,3.000 9.000-10,-2.000 20.000-5,-6.000 31.000-5,-6.000 32.000-3,-6.000 31.000-5,1.000 4.000-4,9.000-21.000-8,10.000-22.000-7,10.000-22.000-7,7.000-11.000-6,6.000 0.000-3,7.000 0.000-3,6.000 0.000-4,-1.000-21.000 1,-5.000-40.000 7,-7.000-40.000 7,-5.000-41.000 5</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1"/>
    </inkml:context>
    <inkml:brush xml:id="br0">
      <inkml:brushProperty name="width" value="0.043923407793045" units="cm"/>
      <inkml:brushProperty name="height" value="0.043923407793045" units="cm"/>
      <inkml:brushProperty name="color" value="#00bff3"/>
      <inkml:brushProperty name="ignorePressure" value="0"/>
    </inkml:brush>
  </inkml:definitions>
  <inkml:trace contextRef="#ctx0" brushRef="#br0">44300.000 47800.000 500,'15.000'-118.000'80,"-18.000"67.000"-6,-19.000 65.000-6,-18.000 66.000-6,-15.000 35.000-7,-9.000 7.000-8,-10.000 6.000-7,-8.000 7.000-9,-11.000 8.000-8,-8.000 14.000-9,-10.000 11.000-9,-9.000 14.000-7,-2.000-4.000-9,6.000-19.000-7,7.000-18.000-6,6.000-19.000-7,10.000-22.000-5,17.000-25.000-3,15.000-25.000-4,16.000-25.000-3,10.000-18.000-2,7.000-8.000-3,6.000-10.000-1,7.000-9.000-2</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1"/>
    </inkml:context>
    <inkml:brush xml:id="br0">
      <inkml:brushProperty name="width" value="0.0367878936231136" units="cm"/>
      <inkml:brushProperty name="height" value="0.0367878936231136" units="cm"/>
      <inkml:brushProperty name="color" value="#00bff3"/>
      <inkml:brushProperty name="ignorePressure" value="0"/>
    </inkml:brush>
  </inkml:definitions>
  <inkml:trace contextRef="#ctx0" brushRef="#br0">44350.000 48200.000 598,'54.000'0.000'7,"10.000"0.000"15,10.000 0.000 15,9.000 0.000 15,2.000 3.000 4,-2.000 6.000-6,-3.000 7.000-6,-3.000 6.000-6,-4.000 4.000-5,-3.000 4.000-7,-3.000 3.000-6,-2.000 3.000-6,-8.000 1.000-12,-8.000 1.000-14,-10.000-1.000-15,-9.000 1.000-16,-12.000-1.000-7,-11.000 1.000 1,-14.000-1.000 1,-11.000 1.000 0,-6.000-3.000 2,4.000-2.000 4,3.000-3.000 2,3.000-3.000 3</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1"/>
    </inkml:context>
    <inkml:brush xml:id="br0">
      <inkml:brushProperty name="width" value="0.0465777330100536" units="cm"/>
      <inkml:brushProperty name="height" value="0.0465777330100536" units="cm"/>
      <inkml:brushProperty name="color" value="#00bff3"/>
      <inkml:brushProperty name="ignorePressure" value="0"/>
    </inkml:brush>
  </inkml:definitions>
  <inkml:trace contextRef="#ctx0" brushRef="#br0">43350.000 49650.000 472,'-49.000'23.000'0,"4.000"-3.000"0,3.000-3.000 0,3.000-2.000 0,3.000-5.000 6,3.000-2.000 11,3.000-3.000 12,4.000-3.000 12,8.000-4.000 6,17.000-3.000 3,15.000-3.000 0,16.000-2.000 2,20.000-8.000-2,25.000-8.000-7,25.000-10.000-6,25.000-9.000-7,18.000-2.000-6,14.000 6.000-6,11.000 7.000-6,14.000 6.000-7,5.000 9.000-2,1.000 13.000 1,-1.000 12.000 0,1.000 13.000 1,-17.000 4.000-9,-30.000-3.000-20,-32.000-3.000-19,-30.000-2.000-20,-20.000-1.000-9,-6.000 3.000-1,-6.000 3.000 0,-6.000 4.000 1</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3"/>
    </inkml:context>
    <inkml:brush xml:id="br0">
      <inkml:brushProperty name="width" value="0.0355785824358463" units="cm"/>
      <inkml:brushProperty name="height" value="0.0355785824358463" units="cm"/>
      <inkml:brushProperty name="color" value="#00bff3"/>
      <inkml:brushProperty name="ignorePressure" value="0"/>
    </inkml:brush>
  </inkml:definitions>
  <inkml:trace contextRef="#ctx0" brushRef="#br0">27150.000 54050.000 618,'71.000'23.000'69,"-5.000"-3.000"-10,-7.000-3.000-11,-5.000-2.000-10,-6.000-1.000-8,-3.000 3.000-2,-3.000 3.000-4,-2.000 4.000-2,-1.000 4.000-4,3.000 6.000-4,3.000 7.000-4,4.000 6.000-3,-4.000 7.000-3,-9.000 10.000 0,-10.000 10.000-2,-8.000 9.000-1,-15.000 7.000-1,-19.000 7.000 0,-18.000 6.000-1,-19.000 7.000-1,-15.000 2.000 0,-8.000 1.000-2,-10.000-1.000 1,-9.000 1.000-1,-4.000-9.000 0,4.000-15.000 1,3.000-15.000 1,3.000-16.000 1,6.000-12.000 2,9.000-5.000 3,10.000-7.000 2,10.000-5.000 3,19.000-6.000-2,32.000-3.000-5,31.000-3.000-4,32.000-2.000-7,19.000-6.000-3,10.000-6.000-4,10.000-6.000-4,9.000-6.000-3,6.000-7.000-3,3.000-6.000 0,3.000-6.000 0,4.000-6.000-1,2.000-9.000-1,4.000-8.000-2,3.000-10.000-2,3.000-9.000-2,-2.000-9.000 1,-6.000-5.000 1,-6.000-7.000 1,-6.000-5.000 2,-13.000 0.000 3,-19.000 10.000 6,-18.000 10.000 4,-19.000 9.000 6</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3"/>
    </inkml:context>
    <inkml:brush xml:id="br0">
      <inkml:brushProperty name="width" value="0.0412170179188251" units="cm"/>
      <inkml:brushProperty name="height" value="0.0412170179188251" units="cm"/>
      <inkml:brushProperty name="color" value="#00bff3"/>
      <inkml:brushProperty name="ignorePressure" value="0"/>
    </inkml:brush>
  </inkml:definitions>
  <inkml:trace contextRef="#ctx0" brushRef="#br0">29650.000 53800.000 533,'26.000'-50.000'0,"4.000"0.000"0,3.000 0.000 0,3.000 0.000 0,-5.000 4.000 10,-12.000 10.000 19,-13.000 10.000 20,-12.000 9.000 20,-15.000 17.000 4,-15.000 25.000-12,-15.000 25.000-11,-16.000 25.000-12,-10.000 17.000-8,-3.000 9.000-6,-3.000 10.000-7,-2.000 10.000-5,2.000 2.000-7,9.000-3.000-9,10.000-3.000-7,10.000-2.000-9,7.000-9.000-4,6.000-12.000-4,7.000-13.000-2,6.000-12.000-3</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3"/>
    </inkml:context>
    <inkml:brush xml:id="br0">
      <inkml:brushProperty name="width" value="0.0348729081451893" units="cm"/>
      <inkml:brushProperty name="height" value="0.0348729081451893" units="cm"/>
      <inkml:brushProperty name="color" value="#00bff3"/>
      <inkml:brushProperty name="ignorePressure" value="0"/>
    </inkml:brush>
  </inkml:definitions>
  <inkml:trace contextRef="#ctx0" brushRef="#br0">29500.000 53900.000 630,'70.000'-2.000'45,"-9.000"-3.000"-5,-10.000-3.000-3,-8.000-2.000-3,-1.000-1.000-3,9.000 3.000 0,10.000 3.000-2,10.000 4.000-1,7.000 2.000-2,6.000 4.000-4,7.000 3.000-3,6.000 3.000-4,1.000 4.000-5,-3.000 7.000-8,-3.000 6.000-6,-2.000 7.000-7,-9.000 7.000-8,-12.000 9.000-11,-13.000 10.000-10,-12.000 10.000-11,-12.000-3.000-4,-8.000-11.000 1,-10.000-14.000 1,-9.000-11.000 2</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4"/>
    </inkml:context>
    <inkml:brush xml:id="br0">
      <inkml:brushProperty name="width" value="0.0300800148397684" units="cm"/>
      <inkml:brushProperty name="height" value="0.0300800148397684" units="cm"/>
      <inkml:brushProperty name="color" value="#00bff3"/>
      <inkml:brushProperty name="ignorePressure" value="0"/>
    </inkml:brush>
  </inkml:definitions>
  <inkml:trace contextRef="#ctx0" brushRef="#br0">66600.000 22200.000 731,'51.000'3.000'0,"4.000"6.000"0,3.000 7.000 0,3.000 6.000 0,-2.000 6.000 8,-6.000 6.000 16,-6.000 7.000 16,-6.000 6.000 17,-7.000 1.000 0,-6.000-3.000-15,-6.000-3.000-15,-6.000-2.000-15,-9.000 0.000-10,-8.000 7.000-9,-10.000 6.000-7,-9.000 7.000-8,-5.000-3.000-9,0.000-8.000-11,0.000-10.000-12,0.000-9.000-11</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4"/>
    </inkml:context>
    <inkml:brush xml:id="br0">
      <inkml:brushProperty name="width" value="0.0426090061664581" units="cm"/>
      <inkml:brushProperty name="height" value="0.0426090061664581" units="cm"/>
      <inkml:brushProperty name="color" value="#00bff3"/>
      <inkml:brushProperty name="ignorePressure" value="0"/>
    </inkml:brush>
  </inkml:definitions>
  <inkml:trace contextRef="#ctx0" brushRef="#br0">29900.000 54550.000 516,'-88.000'4.000'11,"26.000"10.000"21,24.000 10.000 22,26.000 9.000 22,12.000 21.000 5,0.000 35.000-14,0.000 35.000-12,0.000 34.000-14,0.000 24.000-10,0.000 17.000-10,0.000 15.000-9,0.000 16.000-10,0.000 23.000-10,0.000 31.000-14,0.000 32.000-13,0.000 31.000-14,1.000-5.000-2,4.000-41.000 8,3.000-40.000 7,3.000-40.000 8,-1.000-34.000 0,-2.000-24.000-9,-3.000-26.000-8,-3.000-24.000-8</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4"/>
    </inkml:context>
    <inkml:brush xml:id="br0">
      <inkml:brushProperty name="width" value="0.0475061759352684" units="cm"/>
      <inkml:brushProperty name="height" value="0.0475061759352684" units="cm"/>
      <inkml:brushProperty name="color" value="#00bff3"/>
      <inkml:brushProperty name="ignorePressure" value="0"/>
    </inkml:brush>
  </inkml:definitions>
  <inkml:trace contextRef="#ctx0" brushRef="#br0">34100.000 54600.000 463,'-2.000'-47.000'0,"-3.000"6.000"0,-3.000 7.000 0,-2.000 6.000 0,-5.000 1.000 1,-2.000-3.000 3,-3.000-3.000 3,-3.000-2.000 2,-6.000 2.000 6,-5.000 9.000 8,-7.000 10.000 8,-5.000 10.000 8,-6.000 13.000 1,-3.000 19.000-7,-3.000 19.000-5,-2.000 19.000-8,-3.000 15.000-2,1.000 13.000 2,-1.000 12.000 1,1.000 13.000 1,5.000 7.000-1,14.000 4.000-2,11.000 3.000-2,14.000 3.000-3,7.000-5.000-1,3.000-12.000-1,3.000-13.000-1,4.000-12.000-2,5.000-12.000 0,10.000-8.000-3,10.000-10.000-2,9.000-9.000-3,10.000-10.000-2,14.000-9.000-7,11.000-10.000-5,14.000-8.000-5,8.000-14.000-5,7.000-15.000-2,6.000-15.000-2,7.000-16.000-4,0.000-13.000-1,-2.000-9.000 0,-3.000-10.000-1,-3.000-8.000 0,-7.000-12.000 0,-9.000-12.000 4,-10.000-13.000 2,-8.000-12.000 3,-9.000-9.000 3,-6.000-2.000 2,-6.000-3.000 2,-6.000-3.000 2,-7.000 8.000 5,-6.000 23.000 9,-6.000 22.000 6,-6.000 22.000 9,-6.000 15.000 4,-2.000 9.000 1,-3.000 10.000 1,-3.000 10.000 1,-2.000 19.000 7,0.000 32.000 14,0.000 31.000 14,0.000 32.000 13,0.000 19.000 1,0.000 10.000-13,0.000 10.000-14,0.000 9.000-13,0.000 2.000-10,0.000-2.000-5,0.000-3.000-5,0.000-3.000-6,1.000-7.000-5,4.000-9.000-8,3.000-10.000-8,3.000-8.000-6,1.000-9.000-3,1.000-6.000 2,-1.000-6.000 1,1.000-6.000 2</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0:55"/>
    </inkml:context>
    <inkml:brush xml:id="br0">
      <inkml:brushProperty name="width" value="0.0337127074599266" units="cm"/>
      <inkml:brushProperty name="height" value="0.0337127074599266" units="cm"/>
      <inkml:brushProperty name="color" value="#00bff3"/>
      <inkml:brushProperty name="ignorePressure" value="0"/>
    </inkml:brush>
  </inkml:definitions>
  <inkml:trace contextRef="#ctx0" brushRef="#br0">35750.000 53800.000 652,'25.000'-47.000'0,"0.000"6.000"0,0.000 7.000 0,0.000 6.000 0,4.000 4.000 8,10.000 4.000 15,10.000 3.000 15,9.000 3.000 15,9.000 3.000 4,9.000 3.000-7,10.000 3.000-7,10.000 4.000-7,0.000 4.000-10,-5.000 6.000-13,-7.000 7.000-13,-5.000 6.000-12,-11.000 3.000-7,-11.000 0.000-2,-14.000 0.000-1,-11.000 0.000-2</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2"/>
    </inkml:context>
    <inkml:brush xml:id="br0">
      <inkml:brushProperty name="width" value="0.0373035483062267" units="cm"/>
      <inkml:brushProperty name="height" value="0.0373035483062267" units="cm"/>
      <inkml:brushProperty name="color" value="#00bff3"/>
      <inkml:brushProperty name="ignorePressure" value="0"/>
    </inkml:brush>
  </inkml:definitions>
  <inkml:trace contextRef="#ctx0" brushRef="#br0">58900.000 46650.000 589,'26.000'-24.000'131,"4.000"4.000"-31,3.000 3.000-31,3.000 3.000-31,10.000 3.000-17,20.000 3.000-5,18.000 3.000-3,20.000 4.000-4,0.000 1.000-3,-15.000 0.000-2,-15.000 0.000-1,-16.000 0.000-2,-8.000 0.000-5,0.000 0.000-7,0.000 0.000-8,0.000 0.000-6,-5.000 3.000-10,-9.000 6.000-13,-10.000 7.000-12,-8.000 6.000-12,-9.000 1.000 2,-6.000-3.000 14,-6.000-3.000 15,-6.000-2.000 15,-4.000-1.000 9,1.000 3.000 2,-1.000 3.000 1,1.000 4.000 3</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3"/>
    </inkml:context>
    <inkml:brush xml:id="br0">
      <inkml:brushProperty name="width" value="0.0404521264135838" units="cm"/>
      <inkml:brushProperty name="height" value="0.0404521264135838" units="cm"/>
      <inkml:brushProperty name="color" value="#00bff3"/>
      <inkml:brushProperty name="ignorePressure" value="0"/>
    </inkml:brush>
  </inkml:definitions>
  <inkml:trace contextRef="#ctx0" brushRef="#br0">58900.000 47650.000 543,'-90.000'7.000'19,"23.000"17.000"17,22.000 15.000 18,22.000 16.000 16,12.000 13.000 3,3.000 14.000-13,3.000 11.000-12,4.000 14.000-13,-1.000 11.000-10,-3.000 14.000-6,-3.000 11.000-7,-2.000 14.000-7,-5.000 5.000-5,-2.000 1.000-4,-3.000-1.000-5,-3.000 1.000-4,-1.000-7.000-4,4.000-12.000-5,3.000-13.000-4,3.000-12.000-4,3.000-15.000-4,3.000-15.000-5,3.000-15.000-4,4.000-16.000-4</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3"/>
    </inkml:context>
    <inkml:brush xml:id="br0">
      <inkml:brushProperty name="width" value="0.0446448400616646" units="cm"/>
      <inkml:brushProperty name="height" value="0.0446448400616646" units="cm"/>
      <inkml:brushProperty name="color" value="#00bff3"/>
      <inkml:brushProperty name="ignorePressure" value="0"/>
    </inkml:brush>
  </inkml:definitions>
  <inkml:trace contextRef="#ctx0" brushRef="#br0">58650.000 48500.000 492,'35.000'-50.000'36,"23.000"0.000"-1,22.000 0.000-2,22.000 0.000-1,15.000 1.000-4,9.000 4.000-5,10.000 3.000-5,10.000 3.000-6,0.000 3.000-3,-5.000 3.000 1,-7.000 3.000-1,-5.000 4.000 0,-9.000 2.000-2,-9.000 4.000-5,-10.000 3.000-6,-8.000 3.000-4,-12.000 1.000-3,-12.000 1.000 2,-13.000-1.000 0,-12.000 1.000 1,-12.000 4.000 4,-8.000 9.000 8,-10.000 10.000 7,-9.000 10.000 8,-9.000 7.000 4,-5.000 6.000-2,-7.000 7.000 1,-5.000 6.000-2,-6.000 6.000 1,-3.000 6.000-1,-3.000 7.000 0,-2.000 6.000-1,-3.000 7.000 0,1.000 10.000-4,-1.000 10.000-2,1.000 9.000-3,-3.000 7.000-1,-2.000 7.000-1,-3.000 6.000 0,-3.000 7.000-1,-1.000-4.000-2,4.000-12.000-2,3.000-13.000-2,3.000-12.000-4,3.000-13.000-3,3.000-12.000-4,3.000-13.000-4,4.000-12.000-4,-3.000-24.000-8,-5.000-34.000-10,-7.000-35.000-12,-5.000-33.000-10,-1.000-31.000-2,6.000-24.000 7,7.000-26.000 7,6.000-24.000 7,4.000-10.000 6,4.000 6.000 5,3.000 7.000 5,3.000 6.000 6,1.000 13.000 4,1.000 23.000 5,-1.000 22.000 5,1.000 22.000 4,-1.000 16.000 4,1.000 14.000 2,-1.000 11.000 2,1.000 14.000 1,-1.000 14.000 7,1.000 20.000 10,-1.000 18.000 10,1.000 20.000 11,-4.000 16.000 0,-6.000 16.000-7,-6.000 15.000-8,-6.000 17.000-8,-2.000 7.000-5,3.000 0.000-1,3.000 0.000-2,4.000 0.000-2,2.000-5.000-2,4.000-9.000-5,3.000-10.000-2,3.000-8.000-5,10.000-22.000-8,20.000-30.000-14,18.000-32.000-14,20.000-30.000-13,8.000-20.000-4,1.000-6.000 8,-1.000-6.000 7,1.000-6.000 7,2.000-4.000 6,7.000 1.000 4,6.000-1.000 5,7.000 1.000 4,-4.000 7.000 4,-12.000 16.000 6,-13.000 15.000 6,-12.000 17.000 5,-10.000 16.000 7,-6.000 19.000 7,-6.000 19.000 8,-6.000 19.000 6,-10.000 13.000 2,-12.000 10.000-7,-13.000 10.000-6,-12.000 9.000-6,-9.000 7.000-5,-2.000 7.000-3,-3.000 6.000-4,-3.000 7.000-4,-2.000-3.000-3,0.000-8.000-5,0.000-10.000-3,0.000-9.000-5,4.000-10.000-1,10.000-9.000 1,10.000-10.000 1,9.000-8.000 1,13.000-14.000-1,20.000-15.000-2,18.000-15.000-4,20.000-16.000-2,10.000-12.000-1,3.000-5.000 1,3.000-7.000 0,4.000-5.000 0,-1.000-3.000 1,-3.000 4.000 0,-3.000 3.000-1,-2.000 3.000 0,-8.000 3.000-1,-8.000 3.000-3,-10.000 3.000-1,-9.000 4.000-3</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4"/>
    </inkml:context>
    <inkml:brush xml:id="br0">
      <inkml:brushProperty name="width" value="0.043360248208046" units="cm"/>
      <inkml:brushProperty name="height" value="0.043360248208046" units="cm"/>
      <inkml:brushProperty name="color" value="#00bff3"/>
      <inkml:brushProperty name="ignorePressure" value="0"/>
    </inkml:brush>
  </inkml:definitions>
  <inkml:trace contextRef="#ctx0" brushRef="#br0">61650.000 47150.000 507,'23.000'-24.000'2,"-3.000"4.000"4,-3.000 3.000 4,-2.000 3.000 3,-3.000 10.000 5,1.000 20.000 2,-1.000 18.000 3,1.000 20.000 3,-4.000 11.000-2,-6.000 7.000-5,-6.000 6.000-7,-6.000 7.000-5,-9.000 5.000-3,-8.000 7.000 1,-10.000 6.000 1,-9.000 7.000 1,-7.000-3.000-4,-3.000-8.000-10,-3.000-10.000-11,-2.000-9.000-9,2.000-10.000-4,9.000-9.000 5,10.000-10.000 4,10.000-8.000 4,10.000-18.000 3,13.000-25.000 2,12.000-25.000 3,13.000-25.000 2,9.000-8.000 2,6.000 9.000 1,7.000 10.000 2,6.000 10.000 2,-1.000 7.000 2,-5.000 6.000 2,-7.000 7.000 2,-5.000 6.000 3,-6.000 9.000 3,-3.000 13.000 2,-3.000 12.000 4,-2.000 13.000 2,-8.000 10.000 1,-8.000 10.000-1,-10.000 10.000-1,-9.000 9.000-2,-7.000 6.000 3,-3.000 3.000 5,-3.000 3.000 5,-2.000 4.000 5,0.000-1.000 0,7.000-3.000-5,6.000-3.000-5,7.000-2.000-5,4.000-8.000-4,3.000-8.000-2,3.000-10.000-4,4.000-9.000-2,11.000-16.000-7,23.000-22.000-10,22.000-22.000-11,22.000-21.000-10,8.000-20.000-5,-2.000-15.000 3,-3.000-15.000 1,-3.000-16.000 2,-2.000-15.000 1,0.000-11.000 1,0.000-14.000-1,0.000-11.000 1,1.000-11.000 1,4.000-5.000 0,3.000-7.000 2,3.000-5.000 0,1.000-3.000 3,1.000 4.000 2,-1.000 3.000 5,1.000 3.000 2,-3.000 6.000 5,-2.000 9.000 4,-3.000 10.000 6,-3.000 10.000 4,-9.000 14.000 6,-11.000 23.000 7,-14.000 22.000 6,-11.000 22.000 7,-15.000 26.000 7,-16.000 31.000 6,-15.000 32.000 7,-15.000 31.000 7,-12.000 18.000-3,-6.000 7.000-10,-6.000 6.000-12,-6.000 7.000-11,-2.000-1.000-8,3.000-6.000-4,3.000-6.000-3,4.000-6.000-4,5.000-10.000-4,10.000-12.000-2,10.000-13.000-3,9.000-12.000-2,12.000-12.000-6,16.000-8.000-9,15.000-10.000-9,17.000-9.000-9,5.000-7.000-1,-3.000-3.000 7,-3.000-3.000 6,-2.000-2.000 7,-8.000 6.000 8,-8.000 20.000 12,-10.000 18.000 11,-9.000 20.000 12,-7.000 14.000 6,-3.000 14.000 1,-3.000 11.000 1,-2.000 14.000 1,-5.000 10.000 1,-2.000 9.000-1,-3.000 10.000-1,-3.000 10.000 0,-1.000-1.000-3,4.000-9.000-5,3.000-10.000-6,3.000-8.000-6,1.000-8.000-5,1.000-2.000-3,-1.000-3.000-6,1.000-3.000-4,1.000-9.000-1,3.000-11.000 1,3.000-14.000 1,4.000-11.000 1</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5"/>
    </inkml:context>
    <inkml:brush xml:id="br0">
      <inkml:brushProperty name="width" value="0.0420534051954746" units="cm"/>
      <inkml:brushProperty name="height" value="0.0420534051954746" units="cm"/>
      <inkml:brushProperty name="color" value="#00bff3"/>
      <inkml:brushProperty name="ignorePressure" value="0"/>
    </inkml:brush>
  </inkml:definitions>
  <inkml:trace contextRef="#ctx0" brushRef="#br0">63750.000 46850.000 523,'32.000'-33.000'0,"17.000"-16.000"0,15.000-15.000 0,16.000-15.000 0,2.000 0.000 5,-8.000 20.000 12,-10.000 18.000 11,-9.000 20.000 11,-7.000 13.000 3,-3.000 9.000-8,-3.000 10.000-8,-2.000 10.000-6,-9.000 13.000-7,-12.000 19.000-7,-13.000 19.000-5,-12.000 19.000-7,-13.000 9.000-4,-12.000 0.000-3,-13.000 0.000-3,-12.000 0.000-2,-9.000-4.000-2,-2.000-5.000 2,-3.000-7.000 0,-3.000-5.000 1,1.000-11.000 2,6.000-11.000 6,7.000-14.000 4,6.000-11.000 4,13.000-11.000 4,23.000-5.000 0,22.000-7.000 1,22.000-5.000 0,15.000-9.000 1,9.000-9.000 0,10.000-10.000 0,10.000-8.000-1,2.000-3.000-1,-3.000 7.000-4,-3.000 6.000-4,-2.000 7.000-4,-9.000 7.000 1,-12.000 9.000 4,-13.000 10.000 4,-12.000 10.000 4,-12.000 10.000 5,-8.000 13.000 4,-10.000 12.000 4,-9.000 13.000 4,-10.000 10.000 3,-9.000 10.000-3,-10.000 10.000 0,-8.000 9.000-2,-6.000 1.000-1,1.000-6.000 1,-1.000-6.000 0,1.000-6.000 1,13.000-15.000-4,29.000-21.000-11,28.000-22.000-10,28.000-22.000-9,18.000-16.000-4,10.000-9.000 1,10.000-10.000 2,9.000-8.000 2,2.000-3.000 1,-2.000 7.000 1,-3.000 6.000 0,-3.000 7.000 1,-9.000 4.000 2,-11.000 3.000 3,-14.000 3.000 4,-11.000 4.000 5,-14.000 7.000 0,-11.000 13.000 0,-14.000 12.000-1,-11.000 13.000-1,-12.000 9.000 2,-9.000 6.000 2,-10.000 7.000 4,-8.000 6.000 4,-9.000 4.000 0,-6.000 4.000 0,-6.000 3.000-1,-6.000 3.000-1,-7.000 1.000-2,-6.000 1.000-1,-6.000-1.000-1,-6.000 1.000-3,1.000-6.000 1,9.000-8.000 0,10.000-10.000 2,10.000-9.000 2,29.000-15.000 2,50.000-18.000 4,50.000-19.000 4,50.000-18.000 5,23.000-12.000-1,-3.000-3.000-7,-3.000-3.000-6,-2.000-2.000-6,8.000-1.000-6,22.000 3.000-7,22.000 3.000-6,23.000 4.000-7,0.000 4.000-4,-18.000 6.000-5,-19.000 7.000-3,-18.000 6.000-4,-17.000 3.000 1,-11.000 0.000 4,-14.000 0.000 3,-11.000 0.000 5,-14.000-2.000-2,-11.000-3.000-8,-14.000-3.000-8,-11.000-2.000-8</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7"/>
    </inkml:context>
    <inkml:brush xml:id="br0">
      <inkml:brushProperty name="width" value="0.0534066259860992" units="cm"/>
      <inkml:brushProperty name="height" value="0.0534066259860992" units="cm"/>
      <inkml:brushProperty name="color" value="#00bff3"/>
      <inkml:brushProperty name="ignorePressure" value="0"/>
    </inkml:brush>
  </inkml:definitions>
  <inkml:trace contextRef="#ctx0" brushRef="#br0">65550.000 47450.000 411,'-22.000'-25.000'2,"6.000"0.000"1,7.000 0.000 2,6.000 0.000 3,10.000 3.000 5,17.000 6.000 7,15.000 7.000 9,16.000 6.000 8,13.000 1.000 1,14.000-3.000-6,11.000-3.000-5,14.000-2.000-7,10.000-3.000-5,9.000 1.000-4,10.000-1.000-4,10.000 1.000-5,-1.000-3.000-2,-9.000-2.000-3,-10.000-3.000-2,-8.000-3.000-2,-12.000-1.000-4,-12.000 4.000-3,-13.000 3.000-5,-12.000 3.000-4,-21.000 1.000-5,-28.000 1.000-6,-28.000-1.000-5,-27.000 1.000-5,-17.000-9.000 2,-3.000-15.000 9,-3.000-15.000 9,-2.000-16.000 10,-5.000-12.000 6,-2.000-5.000 2,-3.000-7.000 3,-3.000-5.000 2,2.000-1.000 1,10.000 6.000 0,10.000 7.000-1,9.000 6.000-1,7.000 6.000 4,7.000 6.000 9,6.000 7.000 9,7.000 6.000 9,2.000 12.000 9,1.000 19.000 9,-1.000 19.000 10,1.000 19.000 9,2.000 18.000-1,7.000 19.000-10,6.000 19.000-12,7.000 19.000-10,0.000 16.000-7,-2.000 17.000-4,-3.000 15.000-3,-3.000 16.000-3,-4.000 7.000-3,-3.000 1.000-1,-3.000-1.000-3,-2.000 1.000-1,-3.000-6.000-4,1.000-8.000-4,-1.000-10.000-5,1.000-9.000-4,-3.000-15.000-6,-2.000-18.000-7,-3.000-19.000-7,-3.000-18.000-6,-6.000-23.000-5,-5.000-24.000-1,-7.000-26.000-2,-5.000-24.000-1,-3.000-21.000 2,4.000-16.000 5,3.000-15.000 5,3.000-15.000 4,1.000-14.000 5,1.000-8.000 4,-1.000-10.000 5,1.000-9.000 4,4.000-4.000 3,9.000 4.000 2,10.000 3.000 1,10.000 3.000 2,4.000 12.000 4,0.000 22.000 5,0.000 22.000 5,0.000 23.000 5,3.000 16.000 4,6.000 13.000 2,7.000 12.000 4,6.000 13.000 2,3.000 7.000-1,0.000 4.000-2,0.000 3.000-5,0.000 3.000-3,-2.000 7.000-3,-3.000 14.000-4,-3.000 11.000-3,-2.000 14.000-4,-3.000 3.000-4,1.000-2.000-4,-1.000-3.000-5,1.000-3.000-4,5.000-7.000-4,14.000-9.000-2,11.000-10.000-4,14.000-8.000-3,8.000-12.000 0,7.000-12.000 1,6.000-13.000 2,7.000-12.000 1,-1.000-9.000 1,-6.000-2.000 1,-6.000-3.000 0,-6.000-3.000 0,-7.000 4.000 3,-6.000 13.000 8,-6.000 12.000 5,-6.000 13.000 8,-10.000 13.000 8,-12.000 17.000 12,-13.000 15.000 12,-12.000 16.000 11,-10.000 5.000 2,-6.000-2.000-8,-6.000-3.000-9,-6.000-3.000-8,-6.000-1.000-5,-2.000 4.000-6,-3.000 3.000-3,-3.000 3.000-5,-1.000-1.000-4,4.000-2.000-2,3.000-3.000-4,3.000-3.000-3,4.000-4.000-2,7.000-3.000-2,6.000-3.000-1,7.000-2.000-2,4.000-5.000-1,3.000-2.000 0,3.000-3.000 0,4.000-3.000-1,2.000 1.000-1,4.000 6.000-4,3.000 7.000-5,3.000 6.000-3,-5.000 3.000-1,-12.000 0.000 5,-13.000 0.000 5,-12.000 0.000 4,-10.000 0.000 4,-6.000 0.000 3,-6.000 0.000 3,-6.000 0.000 2,-6.000-2.000 3,-2.000-3.000 2,-3.000-3.000 2,-3.000-2.000 1,1.000-5.000 4,6.000-2.000 3,7.000-3.000 4,6.000-3.000 5,4.000-2.000 2,4.000 0.000 1,3.000 0.000 2,3.000 0.000 2,4.000 0.000 4,7.000 0.000 9,6.000 0.000 7,7.000 0.000 9,8.000 4.000 0,14.000 10.000-8,11.000 10.000-9,14.000 9.000-7,3.000 4.000-6,-2.000 1.000-4,-3.000-1.000-4,-3.000 1.000-4,-1.000 7.000-3,4.000 16.000-3,3.000 15.000-2,3.000 17.000-4,-1.000 2.000 0,-2.000-9.000-1,-3.000-10.000 1,-3.000-8.000 0,-2.000-12.000-2,0.000-12.000-2,0.000-13.000-5,0.000-12.000-2,3.000-16.000-10,6.000-19.000-17,7.000-18.000-15,6.000-19.000-17,1.000-21.000-2,-3.000-21.000 9,-3.000-22.000 11,-2.000-22.000 9,-3.000-15.000 8,1.000-5.000 3,-1.000-7.000 5,1.000-5.000 5,-1.000 0.000 3,1.000 10.000 4,-1.000 10.000 4,1.000 9.000 4,-3.000 12.000 3,-2.000 16.000 0,-3.000 15.000 1,-3.000 17.000 1,-4.000 10.000 0,-3.000 6.000 1,-3.000 7.000-1,-2.000 6.000 1,-6.000 12.000 10,-6.000 19.000 20,-6.000 19.000 20,-6.000 19.000 21,-7.000 15.000 1,-6.000 13.000-15,-6.000 12.000-15,-6.000 13.000-16,-10.000 9.000-9,-12.000 6.000-3,-13.000 7.000-3,-12.000 6.000-2,-10.000 1.000-3,-6.000-3.000-3,-6.000-3.000-3,-6.000-2.000-3,-1.000-11.000-2,7.000-15.000-4,6.000-15.000-3,7.000-16.000-3,7.000-16.000 0,9.000-16.000 2,10.000-15.000 2,10.000-15.000 1,10.000-17.000 2,13.000-15.000 1,12.000-15.000 0,13.000-16.000 1,16.000-18.000 1,23.000-18.000-1,22.000-19.000 0,22.000-18.000-1,18.000-7.000 2,16.000 6.000 0,15.000 7.000 2,17.000 6.000 1,5.000 6.000 1,-3.000 6.000 0,-3.000 7.000 0,-2.000 6.000-1,-6.000 9.000 1,-6.000 13.000 2,-6.000 12.000 1,-6.000 13.000 2,-9.000 10.000 1,-8.000 10.000 3,-10.000 10.000 2,-9.000 9.000 2,-10.000 6.000 3,-9.000 3.000 0,-10.000 3.000 3,-8.000 4.000 1,-8.000 4.000 1,-2.000 6.000-1,-3.000 7.000 0,-3.000 6.000 0,-1.000 3.000-2,4.000 0.000-3,3.000 0.000-2,3.000 0.000-2,4.000 1.000-2,7.000 4.000-2,6.000 3.000-1,7.000 3.000-1,-1.000 3.000-2,-6.000 3.000-1,-6.000 3.000-2,-6.000 4.000-1,-7.000 4.000-1,-6.000 6.000 1,-6.000 7.000 0,-6.000 6.000 1,-9.000 4.000 1,-8.000 4.000 2,-10.000 3.000 2,-9.000 3.000 3,-10.000 1.000 1,-9.000 1.000 2,-10.000-1.000 2,-8.000 1.000 1,-11.000-3.000 0,-8.000-2.000-1,-10.000-3.000-3,-9.000-3.000-1,-4.000-7.000-3,4.000-9.000-4,3.000-10.000-4,3.000-8.000-5,4.000-9.000-1,7.000-6.000-3,6.000-6.000 0,7.000-6.000-2,5.000-10.000-5,7.000-12.000-9,6.000-13.000-8,7.000-12.000-8,5.000-10.000-2,7.000-6.000 4,6.000-6.000 6,7.000-6.000 4,4.000-10.000 3,3.000-12.000 1,3.000-13.000 0,4.000-12.000 0,1.000 2.000 3,0.000 20.000 8,0.000 18.000 6,0.000 20.000 7,3.000 13.000 9,6.000 9.000 14,7.000 10.000 13,6.000 10.000 12,4.000 7.000 4,4.000 6.000-6,3.000 7.000-6,3.000 6.000-7,4.000 7.000 0,7.000 10.000 2,6.000 10.000 3,7.000 9.000 4,4.000 2.000-1,3.000-2.000-3,3.000-3.000-5,4.000-3.000-3,8.000 2.000-4,17.000 10.000-5,15.000 10.000-3,16.000 9.000-4,-1.000 2.000-4,-15.000-2.000-2,-15.000-3.000-2,-16.000-3.000-2,-10.000-4.000-3,-3.000-3.000-4,-3.000-3.000-4,-2.000-2.000-4</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7"/>
    </inkml:context>
    <inkml:brush xml:id="br0">
      <inkml:brushProperty name="width" value="0.0473337769508362" units="cm"/>
      <inkml:brushProperty name="height" value="0.0473337769508362" units="cm"/>
      <inkml:brushProperty name="color" value="#00bff3"/>
      <inkml:brushProperty name="ignorePressure" value="0"/>
    </inkml:brush>
  </inkml:definitions>
  <inkml:trace contextRef="#ctx0" brushRef="#br0">71250.000 48500.000 464,'26.000'-21.000'101,"4.000"10.000"-17,3.000 10.000-17,3.000 9.000-15,1.000 6.000-11,1.000 3.000-5,-1.000 3.000-5,1.000 4.000-4,-1.000 1.000-5,1.000 0.000-4,-1.000 0.000-5,1.000 0.000-3,-3.000 1.000-3,-2.000 4.000 2,-3.000 3.000-1,-3.000 3.000 1,-7.000 1.000-17,-9.000 1.000-36,-10.000-1.000-36,-8.000 1.000-35</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04"/>
    </inkml:context>
    <inkml:brush xml:id="br0">
      <inkml:brushProperty name="width" value="0.0410148352384567" units="cm"/>
      <inkml:brushProperty name="height" value="0.0410148352384567" units="cm"/>
      <inkml:brushProperty name="color" value="#00bff3"/>
      <inkml:brushProperty name="ignorePressure" value="0"/>
    </inkml:brush>
  </inkml:definitions>
  <inkml:trace contextRef="#ctx0" brushRef="#br0">65400.000 23500.000 536,'-25.000'21.000'0,"0.000"-5.000"0,0.000-7.000 0,0.000-5.000 0,9.000-8.000 8,19.000-5.000 18,19.000-7.000 16,19.000-5.000 18,23.000-4.000 4,28.000 0.000-7,28.000 0.000-7,29.000 0.000-7,16.000 1.000-7,7.000 4.000-6,6.000 3.000-7,7.000 3.000-6,-12.000 3.000-9,-28.000 3.000-12,-28.000 3.000-10,-27.000 4.000-10,-19.000 1.000-15,-5.000 0.000-17,-7.000 0.000-17,-5.000 0.000-17</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08"/>
    </inkml:context>
    <inkml:brush xml:id="br0">
      <inkml:brushProperty name="width" value="0.0407937057316303" units="cm"/>
      <inkml:brushProperty name="height" value="0.0407937057316303" units="cm"/>
      <inkml:brushProperty name="color" value="#00bff3"/>
      <inkml:brushProperty name="ignorePressure" value="0"/>
    </inkml:brush>
  </inkml:definitions>
  <inkml:trace contextRef="#ctx0" brushRef="#br0">71200.000 49200.000 539,'28.000'46.000'161,"6.000"-5.000"-38,7.000-7.000-38,6.000-5.000-38,3.000-3.000-24,0.000 4.000-8,0.000 3.000-9,0.000 3.000-7,-4.000 1.000-5,-5.000 1.000 3,-7.000-1.000 2,-5.000 1.000 2</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0"/>
    </inkml:context>
    <inkml:brush xml:id="br0">
      <inkml:brushProperty name="width" value="0.0371066518127918" units="cm"/>
      <inkml:brushProperty name="height" value="0.0371066518127918" units="cm"/>
      <inkml:brushProperty name="color" value="#00bff3"/>
      <inkml:brushProperty name="ignorePressure" value="0"/>
    </inkml:brush>
  </inkml:definitions>
  <inkml:trace contextRef="#ctx0" brushRef="#br0">59100.000 53400.000 592,'184.000'-44.000'133,"-31.000"13.000"-29,-31.000 12.000-28,-31.000 13.000-29,-16.000 6.000-19,0.000 0.000-13,0.000 0.000-11,0.000 0.000-11,-4.000 0.000-5,-5.000 0.000 2,-7.000 0.000 3,-5.000 0.000 3,-9.000 4.000-7,-9.000 10.000-15,-10.000 10.000-14,-8.000 9.000-16,-11.000 2.000-2,-8.000-2.000 7,-10.000-3.000 9,-9.000-3.000 9,-4.000-4.000 3,4.000-3.000 2,3.000-3.000 0,3.000-2.000 1</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0"/>
    </inkml:context>
    <inkml:brush xml:id="br0">
      <inkml:brushProperty name="width" value="0.0369553789496422" units="cm"/>
      <inkml:brushProperty name="height" value="0.0369553789496422" units="cm"/>
      <inkml:brushProperty name="color" value="#00bff3"/>
      <inkml:brushProperty name="ignorePressure" value="0"/>
    </inkml:brush>
  </inkml:definitions>
  <inkml:trace contextRef="#ctx0" brushRef="#br0">59050.000 54150.000 595,'-69.000'23.000'0,"13.000"-3.000"0,12.000-3.000 0,13.000-2.000 0,7.000-3.000 5,4.000 1.000 9,3.000-1.000 9,3.000 1.000 10,3.000 4.000 4,3.000 9.000 0,3.000 10.000-1,4.000 10.000-2,1.000 13.000 0,0.000 19.000-4,0.000 19.000-1,0.000 19.000-4,1.000 13.000-2,4.000 10.000-5,3.000 10.000-5,3.000 9.000-3,-1.000 9.000-6,-2.000 9.000-8,-3.000 10.000-6,-3.000 10.000-7,-2.000-12.000-3,0.000-31.000 1,0.000-31.000 2,0.000-31.000 2</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1"/>
    </inkml:context>
    <inkml:brush xml:id="br0">
      <inkml:brushProperty name="width" value="0.0397955812513828" units="cm"/>
      <inkml:brushProperty name="height" value="0.0397955812513828" units="cm"/>
      <inkml:brushProperty name="color" value="#00bff3"/>
      <inkml:brushProperty name="ignorePressure" value="0"/>
    </inkml:brush>
  </inkml:definitions>
  <inkml:trace contextRef="#ctx0" brushRef="#br0">59100.000 55400.000 552,'6.000'-49.000'2,"13.000"4.000"2,12.000 3.000 3,13.000 3.000 3,13.000-2.000 2,17.000-6.000 0,15.000-6.000 2,16.000-6.000 0,10.000-6.000 0,7.000-2.000-3,6.000-3.000-3,7.000-3.000-3,-3.000 4.000-1,-8.000 13.000 0,-10.000 12.000 1,-9.000 13.000-1,-12.000 9.000 1,-11.000 6.000-1,-14.000 7.000 0,-11.000 6.000 1,-14.000 7.000 0,-11.000 10.000 2,-14.000 10.000 2,-11.000 9.000 2,-7.000 9.000 2,0.000 9.000 4,0.000 10.000 4,0.000 10.000 2,-5.000 10.000 1,-9.000 13.000-2,-10.000 12.000-2,-8.000 13.000-3,-8.000 7.000 0,-2.000 4.000-1,-3.000 3.000-1,-3.000 3.000 1,-4.000-1.000-2,-3.000-2.000-2,-3.000-3.000-2,-2.000-3.000-3,-1.000-7.000-4,3.000-9.000-3,3.000-10.000-3,4.000-8.000-5,4.000-23.000-4,6.000-34.000-6,7.000-35.000-6,6.000-33.000-5,6.000-34.000-4,6.000-31.000-2,7.000-31.000-3,6.000-31.000-1,4.000-26.000 0,4.000-18.000 1,3.000-19.000 2,3.000-18.000 2,-2.000-3.000 2,-6.000 17.000 5,-6.000 15.000 4,-6.000 16.000 4,-4.000 23.000 5,1.000 31.000 6,-1.000 32.000 6,1.000 31.000 6,-1.000 21.000 7,1.000 14.000 10,-1.000 11.000 8,1.000 14.000 10,-3.000 11.000 4,-2.000 14.000-1,-3.000 11.000 0,-3.000 14.000-1,-1.000 14.000-2,4.000 20.000-4,3.000 18.000-4,3.000 20.000-5,-1.000 11.000-3,-2.000 7.000-4,-3.000 6.000-4,-3.000 7.000-3,1.000-7.000-4,6.000-19.000-2,7.000-18.000-3,6.000-19.000-2,17.000-27.000-9,28.000-34.000-12,28.000-35.000-13,29.000-33.000-13,10.000-23.000-5,-6.000-9.000 3,-6.000-10.000 3,-6.000-8.000 3,-6.000 5.000 4,-2.000 22.000 8,-3.000 22.000 8,-3.000 23.000 6,-10.000 14.000 6,-16.000 10.000 4,-15.000 10.000 3,-15.000 9.000 4,-11.000 13.000 4,-2.000 20.000 3,-3.000 18.000 5,-3.000 20.000 3,-10.000 11.000 5,-16.000 7.000 4,-15.000 6.000 4,-15.000 7.000 4,-6.000-1.000-1,7.000-6.000-9,6.000-6.000-8,7.000-6.000-7,5.000-10.000-9,7.000-12.000-9,6.000-13.000-8,7.000-12.000-9,7.000-13.000-4,9.000-12.000 1,10.000-13.000-1,10.000-12.000 1,2.000-9.000 0,-3.000-2.000 2,-3.000-3.000 0,-2.000-3.000 1</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1"/>
    </inkml:context>
    <inkml:brush xml:id="br0">
      <inkml:brushProperty name="width" value="0.0399360731244087" units="cm"/>
      <inkml:brushProperty name="height" value="0.0399360731244087" units="cm"/>
      <inkml:brushProperty name="color" value="#00bff3"/>
      <inkml:brushProperty name="ignorePressure" value="0"/>
    </inkml:brush>
  </inkml:definitions>
  <inkml:trace contextRef="#ctx0" brushRef="#br0">61450.000 54500.000 550,'98.000'-47.000'5,"-3.000"6.000"7,-3.000 7.000 10,-2.000 6.000 8,-12.000 13.000 1,-19.000 23.000-5,-18.000 22.000-5,-19.000 22.000-5,-16.000 16.000-5,-12.000 14.000-2,-13.000 11.000-4,-12.000 14.000-3,-12.000 5.000-2,-8.000 1.000-2,-10.000-1.000-2,-9.000 1.000-2,-5.000-6.000-2,0.000-8.000-1,0.000-10.000-2,0.000-9.000-1,6.000-13.000 0,13.000-16.000 2,12.000-15.000 3,13.000-15.000 2,18.000-20.000 0,26.000-21.000-3,24.000-22.000-2,26.000-22.000-4,10.000-4.000 1,-3.000 17.000 3,-3.000 15.000 4,-2.000 16.000 3,-8.000 12.000 5,-8.000 9.000 5,-10.000 10.000 5,-9.000 10.000 6,-7.000 10.000 2,-3.000 13.000 1,-3.000 12.000 0,-2.000 13.000 0,-6.000 9.000 2,-6.000 6.000 3,-6.000 7.000 2,-6.000 6.000 2,-2.000-2.000 0,3.000-9.000-2,3.000-10.000-1,4.000-8.000-3,2.000-9.000-4,4.000-6.000-3,3.000-6.000-5,3.000-6.000-5,7.000-9.000-2,14.000-8.000 0,11.000-10.000 0,14.000-9.000-1,7.000-12.000-3,3.000-11.000-6,3.000-14.000-6,4.000-11.000-7,1.000-7.000-7,0.000 0.000-8,0.000 0.000-9,0.000 0.000-8,-2.000-2.000-2,-3.000-3.000 5,-3.000-3.000 4,-2.000-2.000 6,-9.000 2.000 5,-12.000 9.000 7,-13.000 10.000 5,-12.000 10.000 7,-7.000 2.000 1,1.000-3.000-2,-1.000-3.000-4,1.000-2.000-2</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2"/>
    </inkml:context>
    <inkml:brush xml:id="br0">
      <inkml:brushProperty name="width" value="0.0460595786571503" units="cm"/>
      <inkml:brushProperty name="height" value="0.0460595786571503" units="cm"/>
      <inkml:brushProperty name="color" value="#00bff3"/>
      <inkml:brushProperty name="ignorePressure" value="0"/>
    </inkml:brush>
  </inkml:definitions>
  <inkml:trace contextRef="#ctx0" brushRef="#br0">64150.000 53550.000 477,'-24.000'-16.000'7,"4.000"19.000"16,3.000 19.000 13,3.000 19.000 16,-7.000 16.000 1,-15.000 17.000-11,-15.000 15.000-10,-16.000 16.000-12,-8.000 9.000-6,0.000 3.000-1,0.000 3.000 0,0.000 4.000-2,6.000-10.000-6,13.000-22.000-10,12.000-22.000-10,13.000-21.000-11,16.000-18.000-6,23.000-12.000-2,22.000-13.000-4,22.000-12.000-2,7.000-5.000 4,-6.000 3.000 14,-6.000 3.000 13,-6.000 4.000 13,-7.000 10.000 10,-6.000 19.000 7,-6.000 19.000 6,-6.000 19.000 6,-6.000 13.000 2,-2.000 10.000-3,-3.000 10.000-5,-3.000 9.000-3,-4.000 2.000-3,-3.000-2.000-3,-3.000-3.000-3,-2.000-3.000-3,-3.000-9.000-3,1.000-11.000-3,-1.000-14.000-5,1.000-11.000-3,2.000-25.000-12,7.000-33.000-20,6.000-35.000-20,7.000-34.000-20,7.000-24.000-4,9.000-12.000 16,10.000-13.000 14,10.000-12.000 14,7.000-5.000 12,6.000 3.000 8,7.000 3.000 8,6.000 4.000 9,4.000 7.000 2,4.000 13.000 1,3.000 12.000-2,3.000 13.000 0,3.000 10.000 4,3.000 10.000 9,3.000 10.000 10,4.000 9.000 9,1.000 7.000 3,0.000 7.000-2,0.000 6.000-3,0.000 7.000-3,-5.000 2.000-5,-9.000 1.000-6,-10.000-1.000-6,-8.000 1.000-6,-9.000 1.000-7,-6.000 3.000-4,-6.000 3.000-6,-6.000 4.000-6,-9.000-3.000-5,-8.000-5.000-8,-10.000-7.000-6,-9.000-5.000-7,-7.000-8.000-1,-3.000-5.000 9,-3.000-7.000 7,-2.000-5.000 7,-5.000-9.000 6,-2.000-9.000 1,-3.000-10.000 2,-3.000-8.000 2,-2.000-6.000 2,0.000 1.000 2,0.000-1.000 2,0.000 1.000 2,0.000 1.000 2,0.000 3.000 4,0.000 3.000 2,0.000 4.000 4,1.000 5.000 3,4.000 10.000 4,3.000 10.000 4,3.000 9.000 3,-1.000 7.000 7,-2.000 7.000 8,-3.000 6.000 8,-3.000 7.000 9,1.000 15.000-1,6.000 25.000-10,7.000 25.000-9,6.000 25.000-10,1.000 20.000-5,-3.000 16.000-2,-3.000 15.000-2,-2.000 17.000-1,-3.000 24.000-3,1.000 34.000-1,-1.000 35.000-1,1.000 35.000-3,-3.000 29.000-2,-2.000 25.000-5,-3.000 25.000-3,-3.000 25.000-3,-4.000 18.000-6,-3.000 14.000-6,-3.000 11.000-6,-2.000 14.000-5,2.000-17.000-8,9.000-43.000-6,10.000-44.000-6,10.000-43.000-6,4.000-39.000-3,0.000-30.000 3,0.000-32.000 4,0.000-30.000 2</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2"/>
    </inkml:context>
    <inkml:brush xml:id="br0">
      <inkml:brushProperty name="width" value="0.0367783233523369" units="cm"/>
      <inkml:brushProperty name="height" value="0.0367783233523369" units="cm"/>
      <inkml:brushProperty name="color" value="#00bff3"/>
      <inkml:brushProperty name="ignorePressure" value="0"/>
    </inkml:brush>
  </inkml:definitions>
  <inkml:trace contextRef="#ctx0" brushRef="#br0">65350.000 54300.000 598,'-75.000'82.000'9,"0.000"17.000"18,0.000 15.000 19,0.000 16.000 17,-4.000 12.000 5,-5.000 9.000-11,-7.000 10.000-10,-5.000 10.000-11,-6.000-3.000-10,-3.000-11.000-10,-3.000-14.000-10,-2.000-11.000-9,5.000-17.000-10,16.000-18.000-10,15.000-19.000-10,17.000-18.000-9</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2"/>
    </inkml:context>
    <inkml:brush xml:id="br0">
      <inkml:brushProperty name="width" value="0.0305484626442194" units="cm"/>
      <inkml:brushProperty name="height" value="0.0305484626442194" units="cm"/>
      <inkml:brushProperty name="color" value="#00bff3"/>
      <inkml:brushProperty name="ignorePressure" value="0"/>
    </inkml:brush>
  </inkml:definitions>
  <inkml:trace contextRef="#ctx0" brushRef="#br0">65550.000 54850.000 720,'54.000'0.000'7,"10.000"0.000"14,10.000 0.000 15,9.000 0.000 14,4.000 6.000 2,1.000 13.000-9,-1.000 12.000-11,1.000 13.000-9,-7.000 9.000-10,-12.000 6.000-10,-13.000 7.000-12,-12.000 6.000-9,-12.000 1.000-10,-8.000-3.000-6,-10.000-3.000-8,-9.000-2.000-6,-7.000-8.000-1,-3.000-8.000 3,-3.000-10.000 5,-2.000-9.000 5</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2"/>
    </inkml:context>
    <inkml:brush xml:id="br0">
      <inkml:brushProperty name="width" value="0.0363317616283894" units="cm"/>
      <inkml:brushProperty name="height" value="0.0363317616283894" units="cm"/>
      <inkml:brushProperty name="color" value="#00bff3"/>
      <inkml:brushProperty name="ignorePressure" value="0"/>
    </inkml:brush>
  </inkml:definitions>
  <inkml:trace contextRef="#ctx0" brushRef="#br0">64100.000 56500.000 605,'-116.000'23.000'3,"19.000"-3.000"5,19.000-3.000 6,19.000-2.000 6,32.000-8.000 9,47.000-8.000 13,47.000-10.000 14,48.000-9.000 13,30.000-4.000-3,16.000 4.000-18,15.000 3.000-19,17.000 3.000-19,3.000 3.000-11,-5.000 3.000-7,-7.000 3.000-5,-5.000 4.000-6,-12.000 4.000-1,-16.000 6.000 2,-15.000 7.000 3,-15.000 6.000 2,-18.000-1.000-7,-19.000-5.000-17,-18.000-7.000-19,-19.000-5.000-18</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3"/>
    </inkml:context>
    <inkml:brush xml:id="br0">
      <inkml:brushProperty name="width" value="0.0519329868257046" units="cm"/>
      <inkml:brushProperty name="height" value="0.0519329868257046" units="cm"/>
      <inkml:brushProperty name="color" value="#00bff3"/>
      <inkml:brushProperty name="ignorePressure" value="0"/>
    </inkml:brush>
  </inkml:definitions>
  <inkml:trace contextRef="#ctx0" brushRef="#br0">66800.000 55250.000 423,'9.000'-49.000'5,"19.000"4.000"11,19.000 3.000 11,19.000 3.000 10,16.000 1.000 2,17.000 1.000-3,15.000-1.000-6,16.000 1.000-4,10.000-3.000-4,7.000-2.000-2,6.000-3.000-1,7.000-3.000-3,-1.000-1.000-2,-6.000 4.000-5,-6.000 3.000-3,-6.000 3.000-4,-16.000 6.000-4,-25.000 9.000-6,-25.000 10.000-6,-25.000 10.000-6,-30.000 5.000-6,-34.000 4.000-8,-35.000 3.000-7,-33.000 3.000-8,-15.000-4.000 1,6.000-8.000 10,7.000-10.000 11,6.000-9.000 9,4.000-10.000 6,4.000-9.000 1,3.000-10.000 1,3.000-8.000 1,3.000-8.000 3,3.000-2.000 5,3.000-3.000 5,4.000-3.000 5,5.000-1.000 4,10.000 4.000 3,10.000 3.000 4,9.000 3.000 2,6.000 6.000 7,3.000 9.000 8,3.000 10.000 9,4.000 10.000 8,1.000 18.000 2,0.000 28.000-7,0.000 28.000-5,0.000 29.000-7,0.000 19.000-5,0.000 14.000-5,0.000 11.000-5,0.000 14.000-5,0.000 10.000-4,0.000 9.000-2,0.000 10.000-3,0.000 10.000-2,-4.000-1.000-2,-5.000-9.000-2,-7.000-10.000 0,-5.000-8.000-2,-3.000-15.000-2,4.000-19.000-5,3.000-18.000-4,3.000-19.000-4,-2.000-33.000-9,-6.000-47.000-13,-6.000-47.000-15,-6.000-46.000-13,-2.000-24.000-1,3.000 0.000 12,3.000 0.000 14,4.000 0.000 12,2.000-2.000 8,4.000-3.000 0,3.000-3.000 1,3.000-2.000 1,3.000 3.000 1,3.000 14.000 3,3.000 11.000 3,4.000 14.000 3,-3.000 22.000 9,-5.000 35.000 15,-7.000 35.000 16,-5.000 34.000 16,-1.000 15.000 2,6.000-3.000-12,7.000-3.000-12,6.000-2.000-12,10.000-8.000-8,17.000-8.000-4,15.000-10.000-5,16.000-9.000-4,15.000-13.000-5,16.000-16.000-6,15.000-15.000-6,17.000-15.000-5,7.000-7.000-2,0.000 3.000 3,0.000 3.000 4,0.000 4.000 4,-5.000 5.000 3,-9.000 10.000 5,-10.000 10.000 3,-8.000 9.000 5,-15.000 10.000 4,-19.000 14.000 4,-18.000 11.000 4,-19.000 14.000 4,-16.000 10.000 4,-12.000 9.000 2,-13.000 10.000 3,-12.000 10.000 2,-12.000 7.000 1,-8.000 6.000-2,-10.000 7.000-2,-9.000 6.000-2,-5.000 3.000-4,0.000 0.000-8,0.000 0.000-6,0.000 0.000-8,-2.000-4.000-4,-3.000-5.000-1,-3.000-7.000-2,-2.000-5.000 0,-3.000-8.000-4,1.000-5.000-3,-1.000-7.000-4,1.000-5.000-4,4.000-8.000 0,9.000-5.000 5,10.000-7.000 4,10.000-5.000 5,7.000-6.000 4,6.000-3.000 4,7.000-3.000 3,6.000-2.000 4,4.000-3.000 4,4.000 1.000 3,3.000-1.000 4,3.000 1.000 3,7.000 1.000 6,14.000 3.000 9,11.000 3.000 11,14.000 4.000 8,7.000 1.000 4,3.000 0.000-2,3.000 0.000-3,4.000 0.000-3,2.000 4.000-1,4.000 10.000-2,3.000 10.000-1,3.000 9.000-1,-1.000 6.000-4,-2.000 3.000-4,-3.000 3.000-4,-3.000 4.000-5,-2.000 2.000-5,0.000 4.000-7,0.000 3.000-6,0.000 3.000-8,-4.000-2.000-3,-5.000-6.000-2,-7.000-6.000-1,-5.000-6.000-1,-6.000-24.000-12,-3.000-41.000-20,-3.000-40.000-22,-2.000-40.000-19,-6.000-14.000-5,-6.000 17.000 13,-6.000 15.000 14,-6.000 16.000 12</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15"/>
    </inkml:context>
    <inkml:brush xml:id="br0">
      <inkml:brushProperty name="width" value="0.0638487339019775" units="cm"/>
      <inkml:brushProperty name="height" value="0.0638487339019775" units="cm"/>
      <inkml:brushProperty name="color" value="#f2395b"/>
      <inkml:brushProperty name="ignorePressure" value="0"/>
    </inkml:brush>
  </inkml:definitions>
  <inkml:trace contextRef="#ctx0" brushRef="#br0">72150.000 27000.000 344,'-69.000'0.000'19,"13.000"0.000"-3,12.000 0.000-3,13.000 0.000-3,6.000 0.000 2,0.000 0.000 4,0.000 0.000 7,0.000 0.000 4,12.000 3.000 8,26.000 6.000 10,24.000 7.000 10,26.000 6.000 10,13.000 1.000 0,4.000-3.000-13,3.000-3.000-10,3.000-2.000-12,4.000-3.000-7,7.000 1.000-3,6.000-1.000-4,7.000 1.000-2,4.000-3.000-3,3.000-2.000 0,3.000-3.000-1,4.000-3.000 0,13.000-2.000-2,26.000 0.000-3,24.000 0.000-3,26.000 0.000-2,-7.000 0.000-1,-37.000 0.000 0,-38.000 0.000 0,-37.000 0.000 1,-10.000 0.000 0,19.000 0.000-2,19.000 0.000 0,19.000 0.000 0,5.000 1.000-1,-5.000 4.000 0,-7.000 3.000 1,-5.000 3.000 1,-11.000-1.000 0,-11.000-2.000 0,-14.000-3.000 1,-11.000-3.000-1,-3.000-1.000 1,10.000 4.000-1,10.000 3.000-1,9.000 3.000-1,1.000 1.000 0,-6.000 1.000 1,-6.000-1.000 0,-6.000 1.000 0,-2.000-1.000 1,3.000 1.000 0,3.000-1.000 0,4.000 1.000 1,2.000-3.000-1,4.000-2.000 1,3.000-3.000-1,3.000-3.000 1,-1.000-1.000-2,-2.000 4.000 0,-3.000 3.000-1,-3.000 3.000 0,-2.000-1.000-2,0.000-2.000 1,0.000-3.000-1,0.000-3.000 0,0.000-2.000 0,0.000 0.000 1,0.000 0.000-1,0.000 0.000 0,-4.000 1.000 0,-5.000 4.000 0,-7.000 3.000 1,-5.000 3.000 0,-4.000-1.000 1,0.000-2.000-1,0.000-3.000 1,0.000-3.000-1,-2.000-1.000 1,-3.000 4.000-1,-3.000 3.000 0,-2.000 3.000 0</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14"/>
    </inkml:context>
    <inkml:brush xml:id="br0">
      <inkml:brushProperty name="width" value="0.0589625164866447" units="cm"/>
      <inkml:brushProperty name="height" value="0.0589625164866447" units="cm"/>
      <inkml:brushProperty name="color" value="#00bff3"/>
      <inkml:brushProperty name="ignorePressure" value="0"/>
    </inkml:brush>
  </inkml:definitions>
  <inkml:trace contextRef="#ctx0" brushRef="#br0">68500.000 55150.000 373,'23.000'-24.000'0,"-3.000"4.000"0,-3.000 3.000 0,-2.000 3.000 0,-3.000 1.000 2,1.000 1.000 5,-1.000-1.000 4,1.000 1.000 5,-1.000 5.000 3,1.000 14.000 1,-1.000 11.000 3,1.000 14.000 0,-6.000 10.000 2,-8.000 9.000-2,-10.000 10.000-1,-9.000 10.000-2,-9.000 8.000-1,-5.000 10.000-3,-7.000 10.000-2,-5.000 9.000-4,-9.000 4.000-2,-9.000 1.000-1,-10.000-1.000-2,-8.000 1.000-1,-9.000-3.000-1,-6.000-2.000-2,-6.000-3.000-2,-6.000-3.000-1,-1.000-10.000-1,7.000-16.000-3,6.000-15.000-1,7.000-15.000-1,8.000-14.000-1,14.000-8.000 1,11.000-10.000 0,14.000-9.000 2,10.000-15.000 1,9.000-18.000 0,10.000-19.000 0,10.000-18.000 1,18.000-17.000-1,28.000-11.000-2,28.000-14.000-3,29.000-11.000-3,19.000-12.000 0,14.000-9.000 1,11.000-10.000 1,14.000-8.000 3,7.000-8.000 0,3.000-2.000 0,3.000-3.000 0,4.000-3.000 0,-3.000 7.000 2,-5.000 19.000 2,-7.000 19.000 2,-5.000 19.000 2,-14.000 18.000 4,-18.000 19.000 3,-19.000 19.000 5,-18.000 19.000 3,-18.000 15.000 3,-16.000 13.000 2,-15.000 12.000 2,-15.000 13.000 2,-12.000 12.000-1,-6.000 13.000-1,-6.000 12.000-3,-6.000 13.000-1,-7.000 6.000-2,-6.000 0.000 1,-6.000 0.000 0,-6.000 0.000 1,1.000-5.000-2,9.000-9.000-2,10.000-10.000-4,10.000-8.000-3,8.000-8.000-3,10.000-2.000-5,10.000-3.000-4,9.000-3.000-4,6.000-2.000-2,3.000 0.000 1,3.000 0.000-1,4.000 0.000 2,-1.000 1.000 0,-3.000 4.000 0,-3.000 3.000 2,-2.000 3.000 0,-6.000 4.000 2,-6.000 7.000 3,-6.000 6.000 1,-6.000 7.000 3,-10.000 5.000 2,-12.000 7.000 2,-13.000 6.000 3,-12.000 7.000 2,-10.000-1.000 1,-6.000-6.000-1,-6.000-6.000 0,-6.000-6.000 0,-10.000-4.000-1,-12.000 1.000-2,-13.000-1.000 0,-12.000 1.000-2,-5.000-4.000-3,3.000-6.000-4,3.000-6.000-6,4.000-6.000-4,5.000-7.000-4,10.000-6.000-5,10.000-6.000-4,9.000-6.000-4,7.000-9.000-3,7.000-8.000-4,6.000-10.000-2,7.000-9.000-2,4.000-13.000 0,3.000-16.000 6,3.000-15.000 3,4.000-15.000 6,2.000-9.000 1,4.000 1.000 2,3.000-1.000 0,3.000 1.000 1,3.000 2.000 3,3.000 7.000 5,3.000 6.000 6,4.000 7.000 4,-1.000 7.000 3,-3.000 9.000-2,-3.000 10.000-1,-2.000 10.000-2,3.000 7.000 13,14.000 6.000 25,11.000 7.000 27,14.000 6.000 26,10.000 7.000 6,9.000 10.000-14,10.000 10.000-14,10.000 9.000-14,5.000 7.000-10,4.000 7.000-5,3.000 6.000-6,3.000 7.000-6,3.000 4.000-5,3.000 3.000-1,3.000 3.000-3,4.000 4.000-1,-1.000 1.000-5,-3.000 0.000-3,-3.000 0.000-5,-2.000 0.000-5,-5.000 0.000-5,-2.000 0.000-5,-3.000 0.000-6,-3.000 0.000-5,-7.000-5.000-6,-9.000-9.000-8,-10.000-10.000-7,-8.000-8.000-6</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2"/>
    </inkml:context>
    <inkml:brush xml:id="br0">
      <inkml:brushProperty name="width" value="0.0255779139697552" units="cm"/>
      <inkml:brushProperty name="height" value="0.0255779139697552" units="cm"/>
      <inkml:brushProperty name="color" value="#f2395b"/>
      <inkml:brushProperty name="ignorePressure" value="0"/>
    </inkml:brush>
  </inkml:definitions>
  <inkml:trace contextRef="#ctx0" brushRef="#br0">62900.000 12350.000 860,'-375.000'21.000'96,"100.000"-5.000"-52,100.000-7.000-55,100.000-5.000-53</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4"/>
    </inkml:context>
    <inkml:brush xml:id="br0">
      <inkml:brushProperty name="width" value="0.0493654645979404" units="cm"/>
      <inkml:brushProperty name="height" value="0.0493654645979404" units="cm"/>
      <inkml:brushProperty name="color" value="#f2395b"/>
      <inkml:brushProperty name="ignorePressure" value="0"/>
    </inkml:brush>
  </inkml:definitions>
  <inkml:trace contextRef="#ctx0" brushRef="#br0">77250.000 54000.000 445,'4.000'-52.000'4,"10.000"-3.000"6,10.000-3.000 7,9.000-2.000 8,-7.000 11.000 8,-21.000 29.000 11,-22.000 28.000 12,-22.000 28.000 10,-18.000 28.000 0,-11.000 28.000-12,-14.000 28.000-13,-11.000 29.000-12,-3.000 5.000-7,10.000-15.000-3,10.000-15.000-4,9.000-16.000-2,6.000-12.000-3,3.000-5.000-2,3.000-7.000-1,4.000-5.000-2,-3.000-3.000-3,-5.000 4.000-4,-7.000 3.000-5,-5.000 3.000-4,16.000-7.000 2,41.000-15.000 5,40.000-15.000 7,42.000-16.000 7,24.000-12.000 2,9.000-5.000-4,10.000-7.000-3,10.000-5.000-2,10.000-9.000-2,13.000-9.000-2,12.000-10.000-1,13.000-8.000 0,4.000-6.000-2,-3.000 1.000-2,-3.000-1.000-1,-2.000 1.000-1,-9.000 2.000-2,-12.000 7.000 0,-13.000 6.000-1,-12.000 7.000 0,-15.000 4.000-4,-15.000 3.000-7,-15.000 3.000-6,-16.000 4.000-7,-19.000-3.000-8,-22.000-5.000-8,-22.000-7.000-10,-21.000-5.000-8,-10.000-4.000 2,3.000 0.000 12,3.000 0.000 12,4.000 0.000 13</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4"/>
    </inkml:context>
    <inkml:brush xml:id="br0">
      <inkml:brushProperty name="width" value="0.0511192455887794" units="cm"/>
      <inkml:brushProperty name="height" value="0.0511192455887794" units="cm"/>
      <inkml:brushProperty name="color" value="#f2395b"/>
      <inkml:brushProperty name="ignorePressure" value="0"/>
    </inkml:brush>
  </inkml:definitions>
  <inkml:trace contextRef="#ctx0" brushRef="#br0">77850.000 53950.000 430,'-25.000'-47.000'0,"0.000"6.000"1,0.000 7.000 1,0.000 6.000 0,1.000 3.000 2,4.000 0.000 4,3.000 0.000 3,3.000 0.000 4,-1.000 1.000 6,-2.000 4.000 9,-3.000 3.000 9,-3.000 3.000 8,-1.000 10.000 5,4.000 20.000-2,3.000 18.000 0,3.000 20.000-2,3.000 22.000-4,3.000 29.000-7,3.000 28.000-6,4.000 28.000-7,-1.000 23.000-5,-3.000 19.000-5,-3.000 19.000-3,-2.000 19.000-4,-1.000 12.000-5,3.000 6.000-6,3.000 7.000-6,4.000 6.000-7,1.000 6.000-8,0.000 6.000-11,0.000 7.000-11,0.000 6.000-11,0.000-26.000-1,0.000-55.000 6,0.000-57.000 6,0.000-55.000 7,1.000-31.000 2,4.000-3.000 0,3.000-3.000-1,3.000-2.000-1</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5"/>
    </inkml:context>
    <inkml:brush xml:id="br0">
      <inkml:brushProperty name="width" value="0.0356631875038147" units="cm"/>
      <inkml:brushProperty name="height" value="0.0356631875038147" units="cm"/>
      <inkml:brushProperty name="color" value="#f2395b"/>
      <inkml:brushProperty name="ignorePressure" value="0"/>
    </inkml:brush>
  </inkml:definitions>
  <inkml:trace contextRef="#ctx0" brushRef="#br0">73300.000 56400.000 616,'90.000'25.000'182,"-18.000"0.000"-58,-19.000 0.000-57,-18.000 0.000-56,-14.000 1.000-30,-5.000 4.000-1,-7.000 3.000 0,-5.000 3.000-1</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5"/>
    </inkml:context>
    <inkml:brush xml:id="br0">
      <inkml:brushProperty name="width" value="0.0331404842436314" units="cm"/>
      <inkml:brushProperty name="height" value="0.0331404842436314" units="cm"/>
      <inkml:brushProperty name="color" value="#f2395b"/>
      <inkml:brushProperty name="ignorePressure" value="0"/>
    </inkml:brush>
  </inkml:definitions>
  <inkml:trace contextRef="#ctx0" brushRef="#br0">73150.000 57250.000 663,'-38.000'28.000'11,"26.000"6.000"21,24.000 7.000 21,26.000 6.000 21,12.000 1.000 0,0.000-3.000-22,0.000-3.000-21,0.000-2.000-22,-4.000-5.000-16,-5.000-2.000-11,-7.000-3.000-13,-5.000-3.000-10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6"/>
    </inkml:context>
    <inkml:brush xml:id="br0">
      <inkml:brushProperty name="width" value="0.0518520101904869" units="cm"/>
      <inkml:brushProperty name="height" value="0.0518520101904869" units="cm"/>
      <inkml:brushProperty name="color" value="#f2395b"/>
      <inkml:brushProperty name="ignorePressure" value="0"/>
    </inkml:brush>
  </inkml:definitions>
  <inkml:trace contextRef="#ctx0" brushRef="#br0">77050.000 45250.000 424,'23.000'-68.000'0,"-3.000"17.000"0,-3.000 15.000 0,-2.000 16.000 0,-14.000 16.000 11,-21.000 20.000 23,-22.000 18.000 22,-22.000 20.000 22,-11.000 14.000 4,0.000 14.000-15,0.000 11.000-17,0.000 14.000-15,-2.000 13.000-10,-3.000 16.000-2,-3.000 15.000-2,-2.000 17.000-3,-3.000 13.000-2,1.000 13.000-2,-1.000 12.000-2,1.000 13.000-1,5.000-1.000-3,14.000-11.000-2,11.000-14.000-2,14.000-11.000-2,10.000-14.000-2,9.000-11.000 1,10.000-14.000-1,10.000-11.000 1,8.000-17.000-1,10.000-18.000 0,10.000-19.000-2,9.000-18.000-2,10.000-15.000-1,14.000-9.000-2,11.000-10.000-3,14.000-8.000-2,8.000-17.000-3,7.000-21.000 0,6.000-22.000-2,7.000-22.000-1,7.000-18.000 0,9.000-11.000 0,10.000-14.000 0,10.000-11.000 0,-4.000-7.000 0,-16.000 0.000 1,-15.000 0.000 1,-15.000 0.000 1,-18.000 6.000 2,-19.000 13.000 7,-18.000 12.000 6,-19.000 13.000 5,-21.000 12.000 4,-21.000 13.000 3,-22.000 12.000 1,-22.000 13.000 3,-21.000 15.000 1,-18.000 19.000-1,-19.000 19.000-1,-18.000 19.000 0,-12.000 16.000-2,-3.000 17.000-1,-3.000 15.000-2,-2.000 16.000-2,3.000 5.000-6,14.000-2.000-10,11.000-3.000-11,14.000-3.000-10,16.000-10.000-6,22.000-16.000-2,22.000-15.000-1,23.000-15.000-2,11.000-11.000-3,4.000-2.000-4,3.000-3.000-5,3.000-3.000-4</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7"/>
    </inkml:context>
    <inkml:brush xml:id="br0">
      <inkml:brushProperty name="width" value="0.0448811054229736" units="cm"/>
      <inkml:brushProperty name="height" value="0.0448811054229736" units="cm"/>
      <inkml:brushProperty name="color" value="#f2395b"/>
      <inkml:brushProperty name="ignorePressure" value="0"/>
    </inkml:brush>
  </inkml:definitions>
  <inkml:trace contextRef="#ctx0" brushRef="#br0">73450.000 56300.000 490,'26.000'25.000'202,"4.000"0.000"-51,3.000 0.000-53,3.000 0.000-53,1.000 0.000-32,1.000 0.000-13,-1.000 0.000-13,1.000 0.000-14,-1.000 0.000-16,1.000 0.000-17,-1.000 0.000-18,1.000 0.000-17</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1:27"/>
    </inkml:context>
    <inkml:brush xml:id="br0">
      <inkml:brushProperty name="width" value="0.0480864867568016" units="cm"/>
      <inkml:brushProperty name="height" value="0.0480864867568016" units="cm"/>
      <inkml:brushProperty name="color" value="#f2395b"/>
      <inkml:brushProperty name="ignorePressure" value="0"/>
    </inkml:brush>
  </inkml:definitions>
  <inkml:trace contextRef="#ctx0" brushRef="#br0">73300.000 57150.000 457,'-18.000'28.000'161,"17.000"6.000"-38,15.000 7.000-37,16.000 6.000-37,5.000 4.000-22,-2.000 4.000-4,-3.000 3.000-6,-3.000 3.000-5,-1.000 1.000-1,4.000 1.000-1,3.000-1.000 1,3.000 1.000 0,-2.000-3.000-10,-6.000-2.000-20,-6.000-3.000-20,-6.000-3.000-21</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2"/>
    </inkml:context>
    <inkml:brush xml:id="br0">
      <inkml:brushProperty name="width" value="0.033445205539465" units="cm"/>
      <inkml:brushProperty name="height" value="0.033445205539465" units="cm"/>
      <inkml:brushProperty name="color" value="#f2395b"/>
      <inkml:brushProperty name="ignorePressure" value="0"/>
    </inkml:brush>
  </inkml:definitions>
  <inkml:trace contextRef="#ctx0" brushRef="#br0">95800.000 41400.000 657,'-24.000'25.000'55,"4.000"0.000"-10,3.000 0.000-11,3.000 0.000-11,-1.000 1.000-5,-2.000 4.000-1,-3.000 3.000-1,-3.000 3.000 0,-4.000 1.000-2,-3.000 1.000 1,-3.000-1.000-2,-2.000 1.000 1,-5.000 1.000-2,-2.000 3.000-1,-3.000 3.000-1,-3.000 4.000-2,-4.000 2.000-1,-3.000 4.000-2,-3.000 3.000-1,-2.000 3.000-1,-6.000 1.000-1,-6.000 1.000-2,-6.000-1.000 0,-6.000 1.000-1,-1.000-3.000 0,7.000-2.000 0,6.000-3.000 2,7.000-3.000 0,0.000-1.000 1,-2.000 4.000-3,-3.000 3.000-1,-3.000 3.000-2,2.000-4.000 0,10.000-8.000 1,10.000-10.000 0,9.000-9.000 0,15.000-10.000-8,22.000-9.000-16,22.000-10.000-16,23.000-8.000-16,8.000-8.000-5,-3.000-2.000 8,-3.000-3.000 8,-2.000-3.000 7,-3.000-2.000 8,1.000 0.000 5,-1.000 0.000 7,1.000 0.000 6</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15"/>
    </inkml:context>
    <inkml:brush xml:id="br0">
      <inkml:brushProperty name="width" value="0.0493432842195034" units="cm"/>
      <inkml:brushProperty name="height" value="0.0493432842195034" units="cm"/>
      <inkml:brushProperty name="color" value="#f2395b"/>
      <inkml:brushProperty name="ignorePressure" value="0"/>
    </inkml:brush>
  </inkml:definitions>
  <inkml:trace contextRef="#ctx0" brushRef="#br0">81150.000 24350.000 445,'-29.000'98.000'149,"-5.000"-3.000"-33,-7.000-3.000-32,-5.000-2.000-31,-6.000-3.000-19,-3.000 1.000-4,-3.000-1.000-5,-2.000 1.000-4,-3.000-1.000-5,1.000 1.000-3,-1.000-1.000-5,1.000 1.000-3,2.000-7.000-4,7.000-12.000-4,6.000-13.000-2,7.000-12.000-3,0.000-5.000-6,-2.000 3.000-9,-3.000 3.000-10,-3.000 4.000-8,-1.000-3.000-10,4.000-5.000-11,3.000-7.000-11,3.000-5.000-10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3"/>
    </inkml:context>
    <inkml:brush xml:id="br0">
      <inkml:brushProperty name="width" value="0.038564819842577" units="cm"/>
      <inkml:brushProperty name="height" value="0.038564819842577" units="cm"/>
      <inkml:brushProperty name="color" value="#f2395b"/>
      <inkml:brushProperty name="ignorePressure" value="0"/>
    </inkml:brush>
  </inkml:definitions>
  <inkml:trace contextRef="#ctx0" brushRef="#br0">95650.000 41550.000 570,'67.000'25.000'72,"-16.000"0.000"-15,-15.000 0.000-13,-15.000 0.000-14,-7.000 0.000-9,3.000 0.000-1,3.000 0.000-3,4.000 0.000-1,4.000 0.000-2,6.000 0.000 2,7.000 0.000-1,6.000 0.000 2,3.000 1.000-1,0.000 4.000-2,0.000 3.000-1,0.000 3.000-1,-2.000-1.000-2,-3.000-2.000-2,-3.000-3.000 0,-2.000-3.000-2,0.000-1.000-3,7.000 4.000-2,6.000 3.000-5,7.000 3.000-3,4.000 3.000-1,3.000 3.000 3,3.000 3.000 3,4.000 4.000 2,-1.000-1.000 1,-3.000-3.000 0,-3.000-3.000-1,-2.000-2.000 0,-5.000-3.000 0,-2.000 1.000-1,-3.000-1.000 0,-3.000 1.000-1,-4.000-3.000 1,-3.000-2.000-2,-3.000-3.000 0,-2.000-3.000 0,-5.000-2.000-2,-2.000 0.000 0,-3.000 0.000-1,-3.000 0.000 0,-2.000 0.000-1,0.000 0.000-2,0.000 0.000-1,0.000 0.000-1,0.000-2.000-6,0.000-3.000-11,0.000-3.000-11,0.000-2.000-12</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3"/>
    </inkml:context>
    <inkml:brush xml:id="br0">
      <inkml:brushProperty name="width" value="0.039263017475605" units="cm"/>
      <inkml:brushProperty name="height" value="0.039263017475605" units="cm"/>
      <inkml:brushProperty name="color" value="#f2395b"/>
      <inkml:brushProperty name="ignorePressure" value="0"/>
    </inkml:brush>
  </inkml:definitions>
  <inkml:trace contextRef="#ctx0" brushRef="#br0">97950.000 43050.000 560,'20.000'25.000'81,"-9.000"0.000"-16,-10.000 0.000-15,-8.000 0.000-17,-6.000 0.000-9,1.000 0.000-4,-1.000 0.000-3,1.000 0.000-3,1.000 1.000-1,3.000 4.000 0,3.000 3.000 0,4.000 3.000 1,1.000 3.000-1,0.000 3.000-3,0.000 3.000-2,0.000 4.000-4,0.000 4.000 0,0.000 6.000-1,0.000 7.000-1,0.000 6.000-1,-2.000 4.000 1,-3.000 4.000 1,-3.000 3.000 1,-2.000 3.000 1,-1.000-1.000 1,3.000-2.000-2,3.000-3.000 0,4.000-3.000-1,1.000-2.000 0,0.000 0.000-1,0.000 0.000-1,0.000 0.000 0,0.000-2.000-2,0.000-3.000 1,0.000-3.000-2,0.000-2.000 0,0.000-5.000-1,0.000-2.000 0,0.000-3.000-2,0.000-3.000 0,0.000-4.000-2,0.000-3.000 1,0.000-3.000-1,0.000-2.000-1,0.000-3.000 0,0.000 1.000 1,0.000-1.000 0,0.000 1.000 0,-4.000-3.000-11,-5.000-2.000-23,-7.000-3.000-22,-5.000-3.000-23</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94150.000 43050.000 999,'-25.000'23.000'0,"0.000"-3.000"0,0.000-3.000 0,0.000-2.000 0,1.000-3.000 0,4.000 1.000 0,3.000-1.000 0,3.000 1.000 0,-1.000-1.000-3,-2.000 1.000-9,-3.000-1.000-8,-3.000 1.000-7,-2.000-1.000-2,0.000 1.000 6,0.000-1.000 6,0.000 1.000 5,0.000-1.000 4,0.000 1.000 2,0.000-1.000 3,0.000 1.000 3,1.000 1.000 0,4.000 3.000 1,3.000 3.000 0,3.000 4.000 0,-1.000-1.000 0,-2.000-3.000 0,-3.000-3.000-2,-3.000-2.000 0,-1.000-3.000 0,4.000 1.000-1,3.000-1.000 0,3.000 1.000-1,1.000-1.000 0,1.000 1.000 0,-1.000-1.000 0,1.000 1.000 1,-1.000-1.000 1,1.000 1.000 2,-1.000-1.000 2,1.000 1.000 2,-3.000-1.000-2,-2.000 1.000-6,-3.000-1.000-6,-3.000 1.000-5</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5"/>
    </inkml:context>
    <inkml:brush xml:id="br0">
      <inkml:brushProperty name="width" value="0.0385369136929512" units="cm"/>
      <inkml:brushProperty name="height" value="0.0385369136929512" units="cm"/>
      <inkml:brushProperty name="color" value="#f2395b"/>
      <inkml:brushProperty name="ignorePressure" value="0"/>
    </inkml:brush>
  </inkml:definitions>
  <inkml:trace contextRef="#ctx0" brushRef="#br0">93100.000 43800.000 570,'43.000'3.000'61,"-11.000"6.000"-13,-14.000 7.000-12,-11.000 6.000-12,-6.000 3.000-7,4.000 0.000-2,3.000 0.000-1,3.000 0.000-2,-1.000 1.000-1,-2.000 4.000-1,-3.000 3.000 0,-3.000 3.000-1,-2.000 3.000 0,0.000 3.000-1,0.000 3.000 0,0.000 4.000-1,0.000 1.000 0,0.000 0.000 1,0.000 0.000 0,0.000 0.000 0,0.000 0.000 0,0.000 0.000 1,0.000 0.000-1,0.000 0.000 0,0.000 0.000-1,0.000 0.000-1,0.000 0.000-1,0.000 0.000-1,0.000 1.000-1,0.000 4.000 0,0.000 3.000-1,0.000 3.000-1,-2.000-1.000 1,-3.000-2.000-1,-3.000-3.000 1,-2.000-3.000 0,-1.000-1.000 0,3.000 4.000 0,3.000 3.000 0,4.000 3.000-1,-1.000-1.000 1,-3.000-2.000 0,-3.000-3.000 1,-2.000-3.000 1,-1.000-2.000-1,3.000 0.000 0,3.000 0.000 0,4.000 0.000-2,1.000-2.000 0,0.000-3.000-2,0.000-3.000 1,0.000-2.000-2,0.000-3.000 0,0.000 1.000 0,0.000-1.000-1,0.000 1.000 0,0.000-1.000-1,0.000 1.000-2,0.000-1.000-4,0.000 1.000-1,0.000-10.000-13,0.000-19.000-21,0.000-18.000-22,0.000-19.000-22</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8"/>
    </inkml:context>
    <inkml:brush xml:id="br0">
      <inkml:brushProperty name="width" value="0.0401686802506447" units="cm"/>
      <inkml:brushProperty name="height" value="0.0401686802506447" units="cm"/>
      <inkml:brushProperty name="color" value="#f2395b"/>
      <inkml:brushProperty name="ignorePressure" value="0"/>
    </inkml:brush>
  </inkml:definitions>
  <inkml:trace contextRef="#ctx0" brushRef="#br0">94200.000 43950.000 547,'-22.000'-16.000'51,"6.000"19.000"2,7.000 19.000 4,6.000 19.000 3,1.000 10.000-4,-3.000 4.000-9,-3.000 3.000-9,-2.000 3.000-9,-1.000 3.000-8,3.000 3.000-5,3.000 3.000-5,4.000 4.000-4,1.000-1.000-3,0.000-3.000-2,0.000-3.000-1,0.000-2.000-2,-2.000-3.000-1,-3.000 1.000 0,-3.000-1.000 0,-2.000 1.000 0,-3.000-1.000 0,1.000 1.000 0,-1.000-1.000-1,1.000 1.000-1,1.000-3.000-5,3.000-2.000-11,3.000-3.000-11,4.000-3.000-11,4.000-7.000-7,6.000-9.000-3,7.000-10.000-2,6.000-8.000-4,1.000-11.000 4,-3.000-8.000 7,-3.000-10.000 8,-2.000-9.000 8</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29"/>
    </inkml:context>
    <inkml:brush xml:id="br0">
      <inkml:brushProperty name="width" value="0.0379382818937302" units="cm"/>
      <inkml:brushProperty name="height" value="0.0379382818937302" units="cm"/>
      <inkml:brushProperty name="color" value="#f2395b"/>
      <inkml:brushProperty name="ignorePressure" value="0"/>
    </inkml:brush>
  </inkml:definitions>
  <inkml:trace contextRef="#ctx0" brushRef="#br0">95600.000 42600.000 579,'46.000'25.000'82,"-5.000"0.000"-18,-7.000 0.000-18,-5.000 0.000-18,-4.000-2.000-10,0.000-3.000-2,0.000-3.000-1,0.000-2.000-2,1.000-1.000-1,4.000 3.000-3,3.000 3.000-1,3.000 4.000-3,6.000 7.000 0,9.000 13.000 0,10.000 12.000 0,10.000 13.000 1,4.000 4.000 1,0.000-3.000 2,0.000-3.000 4,0.000-2.000 2,-7.000-5.000 0,-11.000-2.000-3,-14.000-3.000-4,-11.000-3.000-4,-4.000-1.000-4,6.000 4.000-5,7.000 3.000-7,6.000 3.000-5,-1.000-2.000-8,-5.000-6.000-12,-7.000-6.000-12,-5.000-6.000-11</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0"/>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93600.000 46750.000 999,'-25.000'-22.000'-85,"0.000"6.000"21,0.000 7.000 22,0.000 6.000 23,1.000 1.000 11,4.000-3.000 2,3.000-3.000 1,3.000-2.000 1</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1"/>
    </inkml:context>
    <inkml:brush xml:id="br0">
      <inkml:brushProperty name="width" value="0.037673182785511" units="cm"/>
      <inkml:brushProperty name="height" value="0.037673182785511" units="cm"/>
      <inkml:brushProperty name="color" value="#f2395b"/>
      <inkml:brushProperty name="ignorePressure" value="0"/>
    </inkml:brush>
  </inkml:definitions>
  <inkml:trace contextRef="#ctx0" brushRef="#br0">93100.000 46600.000 583,'25.000'-21.000'60,"0.000"10.000"-9,0.000 10.000-8,0.000 9.000-10,0.000 4.000-5,0.000 1.000-2,0.000-1.000-4,0.000 1.000-2,0.000-1.000-4,0.000 1.000-2,0.000-1.000-2,0.000 1.000-4,0.000 2.000-1,0.000 7.000 0,0.000 6.000-1,0.000 7.000 0,1.000 0.000-1,4.000-2.000-1,3.000-3.000-1,3.000-3.000 0,1.000 1.000 0,1.000 6.000 1,-1.000 7.000 0,1.000 6.000 2,-3.000-1.000 0,-2.000-5.000 0,-3.000-7.000-2,-3.000-5.000 0,-1.000-3.000-1,4.000 4.000-1,3.000 3.000-1,3.000 3.000-2,1.000-2.000 0,1.000-6.000-2,-1.000-6.000 0,1.000-6.000-2,-3.000-2.000-1,-2.000 3.000 1,-3.000 3.000 1,-3.000 4.000 0,-2.000 1.000 0,0.000 0.000 0,0.000 0.000 0,0.000 0.000 0,1.000 0.000-2,4.000 0.000-3,3.000 0.000-5,3.000 0.000-3,-7.000-7.000-4,-15.000-11.000-7,-15.000-14.000-6,-16.000-11.000-6,-7.000-7.000-4,4.000 0.000-2,3.000 0.000-2,3.000 0.000-2</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2"/>
    </inkml:context>
    <inkml:brush xml:id="br0">
      <inkml:brushProperty name="width" value="0.0416788905858994" units="cm"/>
      <inkml:brushProperty name="height" value="0.0416788905858994" units="cm"/>
      <inkml:brushProperty name="color" value="#f2395b"/>
      <inkml:brushProperty name="ignorePressure" value="0"/>
    </inkml:brush>
  </inkml:definitions>
  <inkml:trace contextRef="#ctx0" brushRef="#br0">95650.000 46750.000 527,'18.000'51.000'98,"-11.000"4.000"-21,-14.000 3.000-18,-11.000 3.000-20,-9.000 3.000-11,-3.000 3.000-3,-3.000 3.000-2,-2.000 4.000-4,-5.000 1.000-2,-2.000 0.000-1,-3.000 0.000-2,-3.000 0.000-2,-1.000 0.000-2,4.000 0.000 0,3.000 0.000 0,3.000 0.000-2,-1.000 0.000-2,-2.000 0.000-4,-3.000 0.000-5,-3.000 0.000-5,1.000-4.000-5,6.000-5.000-9,7.000-7.000-7,6.000-5.000-8,7.000-14.000-8,10.000-18.000-6,10.000-19.000-9,9.000-18.000-6,4.000-10.000 1,1.000 0.000 12,-1.000 0.000 11,1.000 0.000 11</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2"/>
    </inkml:context>
    <inkml:brush xml:id="br0">
      <inkml:brushProperty name="width" value="0.0414691492915154" units="cm"/>
      <inkml:brushProperty name="height" value="0.0414691492915154" units="cm"/>
      <inkml:brushProperty name="color" value="#f2395b"/>
      <inkml:brushProperty name="ignorePressure" value="0"/>
    </inkml:brush>
  </inkml:definitions>
  <inkml:trace contextRef="#ctx0" brushRef="#br0">95600.000 47150.000 530,'23.000'75.000'118,"-3.000"0.000"-27,-3.000 0.000-27,-2.000 0.000-27,-3.000 0.000-15,1.000 0.000-1,-1.000 0.000-3,1.000 0.000-2,-3.000 0.000-1,-2.000 0.000 0,-3.000 0.000-1,-3.000 0.000 0,-1.000-5.000-2,4.000-9.000-4,3.000-10.000-4,3.000-8.000-3,3.000-8.000-4,3.000-2.000-2,3.000-3.000-2,4.000-3.000-2,2.000-7.000 0,4.000-9.000 2,3.000-10.000 3,3.000-8.000 2,6.000-15.000 1,9.000-19.000 0,10.000-18.000-2,10.000-19.000 0,4.000-13.000-2,0.000-6.000-5,0.000-6.000-4,0.000-6.000-4,-2.000-1.000-3,-3.000 7.000-1,-3.000 6.000-1,-2.000 7.000-1,-6.000 5.000-1,-6.000 7.000-3,-6.000 6.000-3,-6.000 7.000-3,-6.000 7.000-2,-2.000 9.000-3,-3.000 10.000-1,-3.000 10.000-3</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15"/>
    </inkml:context>
    <inkml:brush xml:id="br0">
      <inkml:brushProperty name="width" value="0.0591723099350929" units="cm"/>
      <inkml:brushProperty name="height" value="0.0591723099350929" units="cm"/>
      <inkml:brushProperty name="color" value="#f2395b"/>
      <inkml:brushProperty name="ignorePressure" value="0"/>
    </inkml:brush>
  </inkml:definitions>
  <inkml:trace contextRef="#ctx0" brushRef="#br0">80200.000 24850.000 371,'-24.000'-47.000'2,"4.000"6.000"3,3.000 7.000 3,3.000 6.000 3,10.000 13.000 15,20.000 23.000 25,18.000 22.000 27,20.000 22.000 25,6.000 13.000 2,-2.000 7.000-23,-3.000 6.000-21,-3.000 7.000-22,-2.000 0.000-15,0.000-2.000-6,0.000-3.000-7,0.000-3.000-7,-2.000-2.000-6,-3.000 0.000-7,-3.000 0.000-7,-2.000 0.000-7,-6.000-4.000-8,-6.000-5.000-9,-6.000-7.000-9,-6.000-5.000-8</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3"/>
    </inkml:context>
    <inkml:brush xml:id="br0">
      <inkml:brushProperty name="width" value="0.0267659369856119" units="cm"/>
      <inkml:brushProperty name="height" value="0.0267659369856119" units="cm"/>
      <inkml:brushProperty name="color" value="#f2395b"/>
      <inkml:brushProperty name="ignorePressure" value="0"/>
    </inkml:brush>
  </inkml:definitions>
  <inkml:trace contextRef="#ctx0" brushRef="#br0">97800.000 45300.000 821,'-2.000'46.000'28,"-3.000"-5.000"-5,-3.000-7.000-5,-2.000-5.000-4,-1.000-4.000-3,3.000 0.000 0,3.000 0.000-1,4.000 0.000 1,1.000 0.000-1,0.000 0.000 1,0.000 0.000-1,0.000 0.000 0,0.000 0.000-2,0.000 0.000-4,0.000 0.000-5,0.000 0.000-5,-2.000 0.000-1,-3.000 0.000 0,-3.000 0.000 0,-2.000 0.000 0,-1.000 0.000 1,3.000 0.000 0,3.000 0.000 2,4.000 0.000 1,1.000 1.000 1,0.000 4.000 0,0.000 3.000 1,0.000 3.000 0,-2.000-1.000-1,-3.000-2.000-2,-3.000-3.000-2,-2.000-3.000-2,-5.000-6.000-7,-2.000-5.000-12,-3.000-7.000-11,-3.000-5.000-12</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6"/>
    </inkml:context>
    <inkml:brush xml:id="br0">
      <inkml:brushProperty name="width" value="0.0390410013496876" units="cm"/>
      <inkml:brushProperty name="height" value="0.0390410013496876" units="cm"/>
      <inkml:brushProperty name="color" value="#f2395b"/>
      <inkml:brushProperty name="ignorePressure" value="0"/>
    </inkml:brush>
  </inkml:definitions>
  <inkml:trace contextRef="#ctx0" brushRef="#br0">97850.000 46050.000 563,'-25.000'26.000'104,"0.000"4.000"-22,0.000 3.000-23,0.000 3.000-23,-2.000 3.000-13,-3.000 3.000-1,-3.000 3.000-3,-2.000 4.000-2,-5.000 4.000-2,-2.000 6.000-2,-3.000 7.000-2,-3.000 6.000-2,-2.000 4.000-2,0.000 4.000-1,0.000 3.000-3,0.000 3.000-1,0.000-1.000-1,0.000-2.000 1,0.000-3.000 0,0.000-3.000-1,0.000-6.000 1,0.000-5.000-1,0.000-7.000-2,0.000-5.000-1,10.000-12.000-9,23.000-16.000-20,22.000-15.000-19,22.000-15.000-18,7.000-11.000-4,-6.000-2.000 14,-6.000-3.000 13,-6.000-3.000 13</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37"/>
    </inkml:context>
    <inkml:brush xml:id="br0">
      <inkml:brushProperty name="width" value="0.03892782330513" units="cm"/>
      <inkml:brushProperty name="height" value="0.03892782330513" units="cm"/>
      <inkml:brushProperty name="color" value="#f2395b"/>
      <inkml:brushProperty name="ignorePressure" value="0"/>
    </inkml:brush>
  </inkml:definitions>
  <inkml:trace contextRef="#ctx0" brushRef="#br0">97200.000 45800.000 565,'40.000'-19.000'-23,"-18.000"13.000"25,-19.000 12.000 24,-18.000 13.000 24,-9.000 6.000 8,4.000 0.000-10,3.000 0.000-10,3.000 0.000-9,-4.000 3.000-5,-8.000 6.000 0,-10.000 7.000-1,-9.000 6.000 0,-4.000 3.000-1,4.000 0.000-2,3.000 0.000-1,3.000 0.000-2,-1.000 0.000-3,-2.000 0.000-3,-3.000 0.000-4,-3.000 0.000-5,-1.000 0.000-2,4.000 0.000-1,3.000 0.000-2,3.000 0.000-1,1.000 0.000-1,1.000 0.000-1,-1.000 0.000 0,1.000 0.000-1,1.000-4.000 0,3.000-5.000 1,3.000-7.000-1,4.000-5.000 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1"/>
    </inkml:context>
    <inkml:brush xml:id="br0">
      <inkml:brushProperty name="width" value="0.0311638880521059" units="cm"/>
      <inkml:brushProperty name="height" value="0.0311638880521059" units="cm"/>
      <inkml:brushProperty name="color" value="#f2395b"/>
      <inkml:brushProperty name="ignorePressure" value="0"/>
    </inkml:brush>
  </inkml:definitions>
  <inkml:trace contextRef="#ctx0" brushRef="#br0">100050.000 44200.000 705,'-25.000'164.000'86,"0.000"-22.000"-19,0.000-22.000-19,0.000-21.000-19,1.000-14.000-10,4.000-2.000-4,3.000-3.000-2,3.000-3.000-4,1.000-2.000-3,1.000 0.000-3,-1.000 0.000-5,1.000 0.000-4,-1.000-5.000-2,1.000-9.000-3,-1.000-10.000-2,1.000-8.000-1,2.000-20.000-9,7.000-28.000-14,6.000-28.000-14,7.000-27.000-14,5.000-17.000 0,7.000-3.000 14,6.000-3.000 12,7.000-2.000 14,2.000 2.000 9,1.000 9.000 6,-1.000 10.000 5,1.000 10.000 6,-1.000 7.000 4,1.000 6.000 2,-1.000 7.000 4,1.000 6.000 2,-3.000 4.000 2,-2.000 4.000-1,-3.000 3.000 0,-3.000 3.000-1,-4.000 6.000 2,-3.000 9.000 4,-3.000 10.000 3,-2.000 10.000 5,-5.000 5.000 0,-2.000 4.000-3,-3.000 3.000-1,-3.000 3.000-4,-4.000 3.000-2,-3.000 3.000-3,-3.000 3.000-2,-2.000 4.000-3,-6.000 1.000-3,-6.000 0.000-1,-6.000 0.000-3,-6.000 0.000-3,-4.000 1.000 0,1.000 4.000-1,-1.000 3.000 1,1.000 3.000-1,2.000-2.000 0,7.000-6.000 0,6.000-6.000 0,7.000-6.000 0,2.000-6.000 1,1.000-2.000-1,-1.000-3.000 1,1.000-3.000 0,7.000-9.000 1,16.000-11.000-2,15.000-14.000 0,17.000-11.000-1,8.000-11.000-3,4.000-5.000-4,3.000-7.000-5,3.000-5.000-5,-1.000-8.000-4,-2.000-5.000-4,-3.000-7.000-3,-3.000-5.000-4,-6.000-1.000 1,-5.000 6.000 4,-7.000 7.000 5,-5.000 6.000 5,-6.000 6.000 4,-3.000 6.000 3,-3.000 7.000 4,-2.000 6.000 4</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1"/>
    </inkml:context>
    <inkml:brush xml:id="br0">
      <inkml:brushProperty name="width" value="0.0381546132266521" units="cm"/>
      <inkml:brushProperty name="height" value="0.0381546132266521" units="cm"/>
      <inkml:brushProperty name="color" value="#f2395b"/>
      <inkml:brushProperty name="ignorePressure" value="0"/>
    </inkml:brush>
  </inkml:definitions>
  <inkml:trace contextRef="#ctx0" brushRef="#br0">100900.000 44400.000 576,'23.000'-49.000'0,"-3.000"4.000"-1,-3.000 3.000 0,-2.000 3.000 0,-1.000 10.000 4,3.000 20.000 8,3.000 18.000 9,4.000 20.000 8,-4.000 11.000 2,-9.000 7.000-2,-10.000 6.000-3,-8.000 7.000-3,-6.000 4.000-2,1.000 3.000-3,-1.000 3.000-3,1.000 4.000-2,-1.000 1.000-3,1.000 0.000-1,-1.000 0.000-4,1.000 0.000-1,-3.000 0.000-2,-2.000 0.000 1,-3.000 0.000 0,-3.000 0.000 1,-1.000-5.000-2,4.000-9.000-3,3.000-10.000-4,3.000-8.000-3,6.000-15.000-8,9.000-19.000-14,10.000-18.000-12,10.000-19.000-14,4.000-10.000-1,0.000 1.000 10,0.000-1.000 11,0.000 1.000 10,-2.000 1.000 9,-3.000 3.000 8,-3.000 3.000 7,-2.000 4.000 8,-1.000 1.000 4,3.000 0.000 1,3.000 0.000 3,4.000 0.000 0,1.000 1.000 1,0.000 4.000-2,0.000 3.000-2,0.000 3.000-1,0.000 1.000-2,0.000 1.000 0,0.000-1.000 0,0.000 1.000-1,0.000-1.000-2,0.000 1.000-3,0.000-1.000-3,0.000 1.000-3,-2.000-1.000-3,-3.000 1.000-2,-3.000-1.000-2,-2.000 1.000-3,-3.000-6.000 0,1.000-8.000 0,-1.000-10.000 1,1.000-9.000 0,-1.000-5.000 1,1.000 0.000 3,-1.000 0.000 2,1.000 0.000 2,-3.000 0.000 4,-2.000 0.000 3,-3.000 0.000 4,-3.000 0.000 4,-1.000 1.000 2,4.000 4.000 0,3.000 3.000 0,3.000 3.000 0,1.000 4.000 0,1.000 7.000 3,-1.000 6.000 2,1.000 7.000 1,-3.000 10.000 6,-2.000 16.000 8,-3.000 15.000 8,-3.000 17.000 9,-6.000 11.000 0,-5.000 10.000-8,-7.000 10.000-7,-5.000 9.000-7,-4.000 4.000-6,0.000 1.000-3,0.000-1.000-2,0.000 1.000-3,1.000-3.000-1,4.000-2.000-2,3.000-3.000-1,3.000-3.000-1,3.000-2.000 0,3.000 0.000 2,3.000 0.000 0,4.000 0.000 1,4.000-4.000-1,6.000-5.000-5,7.000-7.000-5,6.000-5.000-5,4.000-6.000-2,4.000-3.000-3,3.000-3.000-2,3.000-2.000-1,3.000-6.000-2,3.000-6.000-2,3.000-6.000-2,4.000-6.000-1,-1.000-6.000-2,-3.000-2.000 0,-3.000-3.000 0,-2.000-3.000-1,-3.000-4.000-1,1.000-3.000-3,-1.000-3.000-3,1.000-2.000-1,-3.000-6.000-2,-2.000-6.000 2,-3.000-6.000 2,-3.000-6.000 1,-4.000-2.000 3,-3.000 3.000 5,-3.000 3.000 4,-2.000 4.000 6,-3.000 1.000 3,1.000 0.000 2,-1.000 0.000 1,1.000 0.000 3</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2"/>
    </inkml:context>
    <inkml:brush xml:id="br0">
      <inkml:brushProperty name="width" value="0.0303375273942947" units="cm"/>
      <inkml:brushProperty name="height" value="0.0303375273942947" units="cm"/>
      <inkml:brushProperty name="color" value="#f2395b"/>
      <inkml:brushProperty name="ignorePressure" value="0"/>
    </inkml:brush>
  </inkml:definitions>
  <inkml:trace contextRef="#ctx0" brushRef="#br0">102550.000 44900.000 725,'21.000'-69.000'-2,"-5.000"13.000"-4,-7.000 12.000-3,-5.000 13.000-5,-4.000 6.000 4,0.000 0.000 11,0.000 0.000 11,0.000 0.000 10,-7.000 4.000 7,-11.000 10.000 5,-14.000 10.000 4,-11.000 9.000 3,-9.000 10.000-1,-3.000 14.000-7,-3.000 11.000-8,-2.000 14.000-7,-5.000 7.000-6,-2.000 3.000-4,-3.000 3.000-6,-3.000 4.000-3,-2.000 1.000-3,0.000 0.000 1,0.000 0.000 1,0.000 0.000 0,6.000-5.000-4,13.000-9.000-11,12.000-10.000-10,13.000-8.000-11</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2"/>
    </inkml:context>
    <inkml:brush xml:id="br0">
      <inkml:brushProperty name="width" value="0.0329227782785892" units="cm"/>
      <inkml:brushProperty name="height" value="0.0329227782785892" units="cm"/>
      <inkml:brushProperty name="color" value="#f2395b"/>
      <inkml:brushProperty name="ignorePressure" value="0"/>
    </inkml:brush>
  </inkml:definitions>
  <inkml:trace contextRef="#ctx0" brushRef="#br0">102700.000 44950.000 668,'23.000'-19.000'7,"-3.000"13.000"15,-3.000 12.000 16,-2.000 13.000 14,-5.000 7.000 2,-2.000 4.000-10,-3.000 3.000-11,-3.000 3.000-10,-6.000 3.000-7,-5.000 3.000-1,-7.000 3.000-1,-5.000 4.000-3,5.000-9.000-8,19.000-18.000-18,19.000-19.000-16,19.000-18.000-16,12.000-14.000-6,6.000-5.000 7,7.000-7.000 6,6.000-5.000 6,-1.000-1.000 7,-5.000 6.000 6,-7.000 7.000 7,-5.000 6.000 6,-9.000 9.000 8,-9.000 13.000 11,-10.000 12.000 10,-8.000 13.000 11,-9.000 9.000 3,-6.000 6.000-3,-6.000 7.000-2,-6.000 6.000-4,-6.000 1.000-2,-2.000-3.000-3,-3.000-3.000-1,-3.000-2.000-3,4.000-12.000-13,13.000-19.000-25,12.000-18.000-25,13.000-19.000-25,6.000-8.000-4,0.000 3.000 13,0.000 3.000 15,0.000 4.000 14</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3"/>
    </inkml:context>
    <inkml:brush xml:id="br0">
      <inkml:brushProperty name="width" value="0.0343019813299179" units="cm"/>
      <inkml:brushProperty name="height" value="0.0343019813299179" units="cm"/>
      <inkml:brushProperty name="color" value="#f2395b"/>
      <inkml:brushProperty name="ignorePressure" value="0"/>
    </inkml:brush>
  </inkml:definitions>
  <inkml:trace contextRef="#ctx0" brushRef="#br0">104150.000 43750.000 641,'57.000'-54.000'4,"17.000"-5.000"7,15.000-7.000 9,16.000-5.000 7,1.000 3.000 1,-12.000 17.000-6,-13.000 15.000-6,-12.000 16.000-5,-12.000 9.000-3,-8.000 3.000 4,-10.000 3.000 1,-9.000 4.000 4,-7.000 4.000-1,-3.000 6.000-2,-3.000 7.000-4,-2.000 6.000-1,-8.000 7.000-5,-8.000 10.000-6,-10.000 10.000-4,-9.000 9.000-7,-12.000 6.000-3,-11.000 3.000-2,-14.000 3.000-3,-11.000 4.000-2,-7.000-1.000-1,0.000-3.000-1,0.000-3.000 1,0.000-2.000-2,1.000-8.000 2,4.000-8.000 0,3.000-10.000 2,3.000-9.000 0,6.000-5.000 3,9.000 0.000 4,10.000 0.000 4,10.000 0.000 4,11.000-5.000 5,17.000-9.000 6,15.000-10.000 7,16.000-8.000 6,7.000-6.000 3,1.000 1.000-1,-1.000-1.000-2,1.000 1.000-1,-4.000 5.000 2,-6.000 14.000 5,-6.000 11.000 6,-6.000 14.000 5,-6.000 5.000 1,-2.000 1.000-2,-3.000-1.000-4,-3.000 1.000-2,-4.000-1.000-4,-3.000 1.000-6,-3.000-1.000-5,-2.000 1.000-5,-1.000 1.000-4,3.000 3.000-3,3.000 3.000-2,4.000 4.000-3,-1.000-1.000 0,-3.000-3.000-1,-3.000-3.000 0,-2.000-2.000 0,6.000-6.000-3,20.000-6.000-6,18.000-6.000-7,20.000-6.000-6,5.000-10.000-2,-6.000-12.000 1,-6.000-13.000 1,-6.000-12.000 2,-4.000-7.000 2,1.000 1.000 3,-1.000-1.000 1,1.000 1.000 4,-4.000 1.000 2,-6.000 3.000 4,-6.000 3.000 3,-6.000 4.000 4,-6.000 1.000 4,-2.000 0.000 8,-3.000 0.000 5,-3.000 0.000 8,-6.000 3.000 2,-5.000 6.000 0,-7.000 7.000 0,-5.000 6.000 0,-9.000 6.000-2,-9.000 6.000-3,-10.000 7.000-3,-8.000 6.000-4,-11.000 4.000-1,-8.000 4.000-2,-10.000 3.000 0,-9.000 3.000-1,-7.000 4.000-2,-3.000 7.000-2,-3.000 6.000-3,-2.000 7.000-1,-3.000 2.000-2,1.000 1.000 0,-1.000-1.000 0,1.000 1.000-1,5.000-4.000 1,14.000-6.000 1,11.000-6.000 1,14.000-6.000 2,30.000-6.000 2,51.000-2.000 4,49.000-3.000 4,51.000-3.000 4,19.000-2.000 0,-8.000 0.000-2,-10.000 0.000-3,-9.000 0.000-4,4.000 7.000 0,19.000 17.000 1,19.000 15.000 0,19.000 16.000 1,-1.000 9.000-1,-18.000 3.000 0,-19.000 3.000-1,-18.000 4.000-1,-14.000-4.000-6,-5.000-9.000-13,-7.000-10.000-13,-5.000-8.000-13,-11.000-12.000-9,-11.000-12.000-6,-14.000-13.000-6,-11.000-12.000-6</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3"/>
    </inkml:context>
    <inkml:brush xml:id="br0">
      <inkml:brushProperty name="width" value="0.0319218151271343" units="cm"/>
      <inkml:brushProperty name="height" value="0.0319218151271343" units="cm"/>
      <inkml:brushProperty name="color" value="#f2395b"/>
      <inkml:brushProperty name="ignorePressure" value="0"/>
    </inkml:brush>
  </inkml:definitions>
  <inkml:trace contextRef="#ctx0" brushRef="#br0">103300.000 47300.000 689,'48.000'-40.000'39,"-3.000"23.000"2,-3.000 22.000-1,-2.000 22.000 2,-1.000 10.000-3,3.000 1.000-6,3.000-1.000-5,4.000 1.000-6,-3.000-1.000-6,-5.000 1.000-7,-7.000-1.000-8,-5.000 1.000-6,-8.000-3.000-7,-5.000-2.000-7,-7.000-3.000-6,-5.000-3.000-7,-9.000-1.000-3,-9.000 4.000 0,-10.000 3.000-1,-8.000 3.000 0,-9.000 1.000-1,-6.000 1.000 2,-6.000-1.000 0,-6.000 1.000 1,1.000-4.000 4,9.000-6.000 6,10.000-6.000 7,10.000-6.000 7,4.000-4.000 4,0.000 1.000 1,0.000-1.000 2,0.000 1.000 1</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3"/>
    </inkml:context>
    <inkml:brush xml:id="br0">
      <inkml:brushProperty name="width" value="0.0319034084677696" units="cm"/>
      <inkml:brushProperty name="height" value="0.0319034084677696" units="cm"/>
      <inkml:brushProperty name="color" value="#f2395b"/>
      <inkml:brushProperty name="ignorePressure" value="0"/>
    </inkml:brush>
  </inkml:definitions>
  <inkml:trace contextRef="#ctx0" brushRef="#br0">102700.000 48250.000 689,'-32.000'23.000'-1,"-11.000"-3.000"-1,-14.000-3.000-2,-11.000-2.000-1,7.000-3.000 5,28.000 1.000 13,28.000-1.000 13,29.000 1.000 14,18.000-4.000 3,9.000-6.000-5,10.000-6.000-5,10.000-6.000-4,4.000-6.000-5,0.000-2.000-3,0.000-3.000-2,0.000-3.000-4,-4.000 1.000-3,-5.000 6.000-5,-7.000 7.000-5,-5.000 6.000-3,-6.000 3.000-9,-3.000 0.000-12,-3.000 0.000-10,-2.000 0.000-13,-12.000-2.000-5,-19.000-3.000-1,-18.000-3.000-2,-19.000-2.000 0,-7.000-3.000 5,7.000 1.000 11,6.000-1.000 10,7.000 1.000 11</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3"/>
    </inkml:context>
    <inkml:brush xml:id="br0">
      <inkml:brushProperty name="width" value="0.0455453135073185" units="cm"/>
      <inkml:brushProperty name="height" value="0.0455453135073185" units="cm"/>
      <inkml:brushProperty name="color" value="#f2395b"/>
      <inkml:brushProperty name="ignorePressure" value="0"/>
    </inkml:brush>
  </inkml:definitions>
  <inkml:trace contextRef="#ctx0" brushRef="#br0">89500.000 33150.000 483,'-25.000'-47.000'3,"0.000"6.000"9,0.000 7.000 7,0.000 6.000 9,7.000 6.000 7,17.000 6.000 9,15.000 7.000 8,16.000 6.000 9,15.000 1.000 0,16.000-3.000-10,15.000-3.000-10,17.000-2.000-10,11.000-3.000-7,10.000 1.000-5,10.000-1.000-5,9.000 1.000-5,4.000 1.000-4,1.000 3.000-1,-1.000 3.000-1,1.000 4.000-3,-3.000 1.000 0,-2.000 0.000-2,-3.000 0.000-2,-3.000 0.000 0,2.000 0.000-2,10.000 0.000 0,10.000 0.000 0,9.000 0.000-1,7.000 0.000 0,7.000 0.000 2,6.000 0.000 2,7.000 0.000 1,-3.000-4.000 1,-8.000-5.000-1,-10.000-7.000 1,-9.000-5.000 0,-13.000-1.000-1,-16.000 6.000-4,-15.000 7.000-2,-15.000 6.000-3,-4.000 3.000 0,9.000 0.000 0,10.000 0.000 1,10.000 0.000 1,10.000 0.000 3,13.000 0.000 6,12.000 0.000 4,13.000 0.000 6,2.000 0.000 2,-5.000 0.000-1,-7.000 0.000-1,-5.000 0.000-1,2.000 0.000-1,13.000 0.000-2,12.000 0.000-1,13.000 0.000-2,10.000 0.000-1,10.000 0.000-1,10.000 0.000 0,9.000 0.000-2,1.000 0.000-2,-6.000 0.000-2,-6.000 0.000-4,-6.000 0.000-2,-9.000 0.000-2,-8.000 0.000 1,-10.000 0.000 1,-9.000 0.000 0,-10.000 0.000 2,-9.000 0.000 0,-10.000 0.000 2,-8.000 0.000 1,-9.000 1.000 0,-6.000 4.000 0,-6.000 3.000-1,-6.000 3.000 0,-7.000-1.000-1,-6.000-2.000-1,-6.000-3.000-1,-6.000-3.000-1,-9.000-2.000-1,-8.000 0.000-1,-10.000 0.000-2,-9.000 0.000 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4"/>
    </inkml:context>
    <inkml:brush xml:id="br0">
      <inkml:brushProperty name="width" value="0.0422373041510582" units="cm"/>
      <inkml:brushProperty name="height" value="0.0422373041510582" units="cm"/>
      <inkml:brushProperty name="color" value="#f2395b"/>
      <inkml:brushProperty name="ignorePressure" value="0"/>
    </inkml:brush>
  </inkml:definitions>
  <inkml:trace contextRef="#ctx0" brushRef="#br0">103150.000 48150.000 520,'-69.000'25.000'8,"13.000"0.000"3,12.000 0.000 3,13.000 0.000 3,7.000 1.000 3,4.000 4.000 2,3.000 3.000 1,3.000 3.000 3,1.000 1.000 0,1.000 1.000-1,-1.000-1.000 0,1.000 1.000-1,1.000 2.000 0,3.000 7.000-3,3.000 6.000-1,4.000 7.000-3,-1.000 5.000 0,-3.000 7.000 0,-3.000 6.000 0,-2.000 7.000 0,-1.000 4.000 0,3.000 3.000-2,3.000 3.000-1,4.000 4.000-2,1.000-6.000-1,0.000-11.000-3,0.000-14.000-1,0.000-11.000-3,9.000-26.000-5,19.000-37.000-10,19.000-38.000-10,19.000-37.000-11,10.000-26.000-6,4.000-11.000-4,3.000-14.000-4,3.000-11.000-4,-1.000-3.000-1,-2.000 10.000 3,-3.000 10.000 3,-3.000 9.000 3,-6.000 7.000 4,-5.000 7.000 6,-7.000 6.000 4,-5.000 7.000 6,-9.000 11.000 5,-9.000 20.000 3,-10.000 18.000 5,-8.000 20.000 3</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4"/>
    </inkml:context>
    <inkml:brush xml:id="br0">
      <inkml:brushProperty name="width" value="0.0422536358237267" units="cm"/>
      <inkml:brushProperty name="height" value="0.0422536358237267" units="cm"/>
      <inkml:brushProperty name="color" value="#f2395b"/>
      <inkml:brushProperty name="ignorePressure" value="0"/>
    </inkml:brush>
  </inkml:definitions>
  <inkml:trace contextRef="#ctx0" brushRef="#br0">104100.000 47650.000 520,'46.000'-44.000'16,"-5.000"13.000"3,-7.000 12.000 3,-5.000 13.000 3,-4.000 6.000 1,0.000 0.000 0,0.000 0.000 0,0.000 0.000-1,0.000 1.000 0,0.000 4.000 1,0.000 3.000-1,0.000 3.000 1,-7.000 7.000-2,-11.000 14.000-3,-14.000 11.000-1,-11.000 14.000-3,-15.000 7.000-2,-16.000 3.000 0,-15.000 3.000-1,-15.000 4.000-1,-9.000 1.000-2,1.000 0.000 0,-1.000 0.000-2,1.000 0.000-1,1.000-2.000-1,3.000-3.000-3,3.000-3.000-1,4.000-2.000-2,7.000-8.000-4,13.000-8.000-5,12.000-10.000-4,13.000-9.000-4,20.000-15.000-12,28.000-18.000-19,28.000-19.000-17,29.000-18.000-19,8.000-7.000 0,-8.000 6.000 17,-10.000 7.000 18,-9.000 6.000 17,-9.000 6.000 14,-5.000 6.000 6,-7.000 7.000 8,-5.000 6.000 7,-4.000 3.000 4,0.000 0.000 1,0.000 0.000 1,0.000 0.000 2,0.000 4.000 3,0.000 10.000 8,0.000 10.000 6,0.000 9.000 8,-2.000 6.000 3,-3.000 3.000-2,-3.000 3.000 0,-2.000 4.000-1,-5.000 5.000-3,-2.000 10.000-4,-3.000 10.000-4,-3.000 9.000-4,-7.000 4.000-4,-9.000 1.000-4,-10.000-1.000-5,-8.000 1.000-3,-4.000-3.000-6,3.000-2.000-4,3.000-3.000-5,4.000-3.000-4,5.000-18.000-14,10.000-31.000-19,10.000-31.000-21,9.000-31.000-20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4"/>
    </inkml:context>
    <inkml:brush xml:id="br0">
      <inkml:brushProperty name="width" value="0.0438357628881931" units="cm"/>
      <inkml:brushProperty name="height" value="0.0438357628881931" units="cm"/>
      <inkml:brushProperty name="color" value="#f2395b"/>
      <inkml:brushProperty name="ignorePressure" value="0"/>
    </inkml:brush>
  </inkml:definitions>
  <inkml:trace contextRef="#ctx0" brushRef="#br0">104700.000 48550.000 501,'28.000'23.000'6,"6.000"-3.000"10,7.000-3.000 11,6.000-2.000 10,4.000 0.000 6,4.000 7.000-1,3.000 6.000 1,3.000 7.000-1,-1.000 5.000-2,-2.000 7.000-2,-3.000 6.000-4,-3.000 7.000-2,-6.000 2.000-3,-5.000 1.000-5,-7.000-1.000-3,-5.000 1.000-4,-9.000-3.000-9,-9.000-2.000-16,-10.000-3.000-13,-8.000-3.000-16,-11.000-9.000-3,-8.000-11.000 7,-10.000-14.000 6,-9.000-11.000 7</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94850.000 54900.000 999,'0.000'-49.000'0,"0.000"4.000"0,0.000 3.000 0,0.000 3.000 0,0.000 1.000-6,0.000 1.000-12,0.000-1.000-12,0.000 1.000-12</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7"/>
    </inkml:context>
    <inkml:brush xml:id="br0">
      <inkml:brushProperty name="width" value="0.0310010630637407" units="cm"/>
      <inkml:brushProperty name="height" value="0.0310010630637407" units="cm"/>
      <inkml:brushProperty name="color" value="#f2395b"/>
      <inkml:brushProperty name="ignorePressure" value="0"/>
    </inkml:brush>
  </inkml:definitions>
  <inkml:trace contextRef="#ctx0" brushRef="#br0">95150.000 53700.000 709,'23.000'-21.000'1,"-3.000"10.000"2,-3.000 10.000 2,-2.000 9.000 2,-6.000 12.000 3,-6.000 16.000 4,-6.000 15.000 3,-6.000 17.000 5,-6.000 10.000 0,-2.000 6.000-1,-3.000 7.000-2,-3.000 6.000-1,-6.000 4.000-2,-5.000 4.000 0,-7.000 3.000-1,-5.000 3.000-1,-3.000-2.000-1,4.000-6.000-2,3.000-6.000-2,3.000-6.000-1,1.000-9.000 0,1.000-8.000-1,-1.000-10.000 0,1.000-9.000 1,7.000-16.000-12,16.000-22.000-21,15.000-22.000-22,17.000-21.000-22,7.000-12.000-4,0.000 1.000 12,0.000-1.000 14,0.000 1.000 11,0.000-1.000 10,0.000 1.000 5,0.000-1.000 5,0.000 1.000 4</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8"/>
    </inkml:context>
    <inkml:brush xml:id="br0">
      <inkml:brushProperty name="width" value="0.0342047698795795" units="cm"/>
      <inkml:brushProperty name="height" value="0.0342047698795795" units="cm"/>
      <inkml:brushProperty name="color" value="#f2395b"/>
      <inkml:brushProperty name="ignorePressure" value="0"/>
    </inkml:brush>
  </inkml:definitions>
  <inkml:trace contextRef="#ctx0" brushRef="#br0">95100.000 54150.000 643,'45.000'-46.000'-6,"-9.000"10.000"6,-10.000 10.000 6,-8.000 9.000 4,-6.000 9.000 4,1.000 9.000 2,-1.000 10.000 1,1.000 10.000 2,1.000 5.000 0,3.000 4.000 0,3.000 3.000 0,4.000 3.000-2,-1.000 6.000 0,-3.000 9.000-1,-3.000 10.000-1,-2.000 10.000 0,-1.000 5.000-2,3.000 4.000 1,3.000 3.000 1,4.000 3.000-1,-1.000 1.000 0,-3.000 1.000-2,-3.000-1.000-1,-2.000 1.000-2,-3.000-6.000-2,1.000-8.000-3,-1.000-10.000-2,1.000-9.000-4,-1.000-9.000 0,1.000-5.000 1,-1.000-7.000 2,1.000-5.000 2,2.000-12.000 0,7.000-16.000 2,6.000-15.000 0,7.000-15.000 1,5.000-17.000-1,7.000-15.000-1,6.000-15.000-2,7.000-16.000-3,4.000-12.000 0,3.000-5.000-3,3.000-7.000-1,4.000-5.000-1,-3.000 2.000-2,-5.000 13.000 0,-7.000 12.000 1,-5.000 13.000-1,-8.000 9.000-2,-5.000 6.000-2,-7.000 7.000-4,-5.000 6.000-3,-8.000 4.000-3,-5.000 4.000-2,-7.000 3.000-4,-5.000 3.000-2,-4.000 3.000-4,0.000 3.000-4,0.000 3.000-4,0.000 4.000-4</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8"/>
    </inkml:context>
    <inkml:brush xml:id="br0">
      <inkml:brushProperty name="width" value="0.0303611680865288" units="cm"/>
      <inkml:brushProperty name="height" value="0.0303611680865288" units="cm"/>
      <inkml:brushProperty name="color" value="#f2395b"/>
      <inkml:brushProperty name="ignorePressure" value="0"/>
    </inkml:brush>
  </inkml:definitions>
  <inkml:trace contextRef="#ctx0" brushRef="#br0">95900.000 52600.000 724,'21.000'51.000'51,"-5.000"4.000"-4,-7.000 3.000-3,-5.000 3.000-5,-4.000-1.000-5,0.000-2.000-7,0.000-3.000-9,0.000-3.000-6,0.000-4.000-8,0.000-3.000-8,0.000-3.000-6,0.000-2.000-7,0.000-5.000-5,0.000-2.000-6,0.000-3.000-3,0.000-3.000-6</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8"/>
    </inkml:context>
    <inkml:brush xml:id="br0">
      <inkml:brushProperty name="width" value="0.0300407819449902" units="cm"/>
      <inkml:brushProperty name="height" value="0.0300407819449902" units="cm"/>
      <inkml:brushProperty name="color" value="#f2395b"/>
      <inkml:brushProperty name="ignorePressure" value="0"/>
    </inkml:brush>
  </inkml:definitions>
  <inkml:trace contextRef="#ctx0" brushRef="#br0">95650.000 51050.000 732,'-2.000'-38.000'6,"-3.000"26.000"11,-3.000 24.000 13,-2.000 26.000 11,-3.000 13.000 2,1.000 4.000-8,-1.000 3.000-7,1.000 3.000-8,-1.000 4.000-5,1.000 7.000-3,-1.000 6.000-2,1.000 7.000-3,-1.000 0.000-3,1.000-2.000-7,-1.000-3.000-5,1.000-3.000-5,-1.000-4.000-6,1.000-3.000-5,-1.000-3.000-5,1.000-2.000-5</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9"/>
    </inkml:context>
    <inkml:brush xml:id="br0">
      <inkml:brushProperty name="width" value="0.0231381468474865" units="cm"/>
      <inkml:brushProperty name="height" value="0.0231381468474865" units="cm"/>
      <inkml:brushProperty name="color" value="#f2395b"/>
      <inkml:brushProperty name="ignorePressure" value="0"/>
    </inkml:brush>
  </inkml:definitions>
  <inkml:trace contextRef="#ctx0" brushRef="#br0">95400.000 51850.000 950,'46.000'-46.000'-38,"-5.000"10.000"10,-7.000 10.000 9,-5.000 9.000 10,-3.000 4.000 6,4.000 1.000 2,3.000-1.000 2,3.000 1.000 2,3.000-1.000 5,3.000 1.000 8,3.000-1.000 8,4.000 1.000 8,1.000 1.000-1,0.000 3.000-10,0.000 3.000-10,0.000 4.000-11,-2.000 1.000-8,-3.000 0.000-9,-3.000 0.000-9,-2.000 0.000-9</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49"/>
    </inkml:context>
    <inkml:brush xml:id="br0">
      <inkml:brushProperty name="width" value="0.0296127665787935" units="cm"/>
      <inkml:brushProperty name="height" value="0.0296127665787935" units="cm"/>
      <inkml:brushProperty name="color" value="#f2395b"/>
      <inkml:brushProperty name="ignorePressure" value="0"/>
    </inkml:brush>
  </inkml:definitions>
  <inkml:trace contextRef="#ctx0" brushRef="#br0">96750.000 51000.000 742,'23.000'146.000'100,"-3.000"-5.000"-26,-3.000-7.000-26,-2.000-5.000-25,-5.000-1.000-15,-2.000 6.000-4,-3.000 7.000-4,-3.000 6.000-3,-2.000-7.000-2,0.000-18.000 2,0.000-19.000 3,0.000-18.000 2,0.000-15.000-10,0.000-9.000-22,0.000-10.000-24,0.000-8.000-21</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3"/>
    </inkml:context>
    <inkml:brush xml:id="br0">
      <inkml:brushProperty name="width" value="0.0401483289897442" units="cm"/>
      <inkml:brushProperty name="height" value="0.0401483289897442" units="cm"/>
      <inkml:brushProperty name="color" value="#f2395b"/>
      <inkml:brushProperty name="ignorePressure" value="0"/>
    </inkml:brush>
  </inkml:definitions>
  <inkml:trace contextRef="#ctx0" brushRef="#br0">95650.000 28250.000 547,'21.000'-41.000'73,"-5.000"19.000"-16,-7.000 19.000-17,-5.000 19.000-16,-9.000 13.000-7,-9.000 10.000 0,-10.000 10.000 1,-8.000 9.000 2,-11.000 9.000 0,-8.000 9.000 3,-10.000 10.000 3,-9.000 10.000 1,-7.000 4.000-1,-3.000 0.000-6,-3.000 0.000-5,-2.000 0.000-4,-3.000-2.000-4,1.000-3.000-2,-1.000-3.000-1,1.000-2.000-2,4.000-5.000-5,9.000-2.000-10,10.000-3.000-11,10.000-3.000-10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51"/>
    </inkml:context>
    <inkml:brush xml:id="br0">
      <inkml:brushProperty name="width" value="0.0339770801365376" units="cm"/>
      <inkml:brushProperty name="height" value="0.0339770801365376" units="cm"/>
      <inkml:brushProperty name="color" value="#f2395b"/>
      <inkml:brushProperty name="ignorePressure" value="0"/>
    </inkml:brush>
  </inkml:definitions>
  <inkml:trace contextRef="#ctx0" brushRef="#br0">95100.000 55650.000 647,'-49.000'25.000'89,"4.000"0.000"-21,3.000 0.000-20,3.000 0.000-21,3.000 0.000-12,3.000 0.000-2,3.000 0.000-2,4.000 0.000-2,-7.000 3.000-2,-16.000 6.000 1,-15.000 7.000 1,-15.000 6.000 1,-6.000 1.000-1,7.000-3.000-1,6.000-3.000-3,7.000-2.000-1,0.000-5.000-2,-2.000-2.000 0,-3.000-3.000 0,-3.000-3.000 0,1.000-1.000 0,6.000 4.000-1,7.000 3.000 0,6.000 3.000-1,4.000-1.000 0,4.000-2.000 0,3.000-3.000 0,3.000-3.000-1,1.000-4.000 1,1.000-3.000-1,-1.000-3.000 0,1.000-2.000 0,1.000-1.000 0,3.000 3.000-2,3.000 3.000-1,4.000 4.000-1,8.000-4.000-10,17.000-9.000-20,15.000-10.000-18,16.000-8.000-21,5.000-6.000-2,-2.000 1.000 13,-3.000-1.000 14,-3.000 1.000 12</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52"/>
    </inkml:context>
    <inkml:brush xml:id="br0">
      <inkml:brushProperty name="width" value="0.0422158949077129" units="cm"/>
      <inkml:brushProperty name="height" value="0.0422158949077129" units="cm"/>
      <inkml:brushProperty name="color" value="#f2395b"/>
      <inkml:brushProperty name="ignorePressure" value="0"/>
    </inkml:brush>
  </inkml:definitions>
  <inkml:trace contextRef="#ctx0" brushRef="#br0">96750.000 55550.000 521,'68.000'46.000'68,"-11.000"-5.000"-12,-14.000-7.000-11,-11.000-5.000-13,-4.000-4.000-7,6.000 0.000-3,7.000 0.000-3,6.000 0.000-2,6.000 1.000-3,6.000 4.000-1,7.000 3.000-2,6.000 3.000-1,3.000 1.000-2,0.000 1.000 2,0.000-1.000 1,0.000 1.000 0,-2.000-1.000-1,-3.000 1.000-5,-3.000-1.000-4,-2.000 1.000-5,-3.000-1.000-2,1.000 1.000-1,-1.000-1.000-1,1.000 1.000 0,-1.000-4.000-1,1.000-6.000 2,-1.000-6.000 1,1.000-6.000 2,-3.000-2.000 0,-2.000 3.000 0,-3.000 3.000 0,-3.000 4.000-1,-6.000-1.000 0,-5.000-3.000 0,-7.000-3.000 0,-5.000-2.000 0,-9.000-1.000 3,-9.000 3.000 8,-10.000 3.000 7,-8.000 4.000 8,-9.000 2.000 3,-6.000 4.000-4,-6.000 3.000-2,-6.000 3.000-3,-6.000 3.000-2,-2.000 3.000-1,-3.000 3.000-2,-3.000 4.000-1,-4.000 2.000-1,-3.000 4.000-2,-3.000 3.000-2,-2.000 3.000-1,-1.000 3.000-1,3.000 3.000-1,3.000 3.000 1,4.000 4.000-1,1.000 2.000-1,0.000 4.000-1,0.000 3.000-3,0.000 3.000-2,0.000 3.000-2,0.000 3.000 0,0.000 3.000-3,0.000 4.000 0,1.000-3.000-3,4.000-5.000-3,3.000-7.000-4,3.000-5.000-4,3.000-8.000-1,3.000-5.000 1,3.000-7.000 2,4.000-5.000 2,2.000-8.000-3,4.000-5.000-5,3.000-7.000-5,3.000-5.000-6</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52"/>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94750.000 56150.000 999,'1.000'-46.000'-86,"4.000"10.000"22,3.000 10.000 22,3.000 9.000 21,1.000 4.000 12,1.000 1.000 3,-1.000-1.000 1,1.000 1.000 2</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49:54"/>
    </inkml:context>
    <inkml:brush xml:id="br0">
      <inkml:brushProperty name="width" value="0.0433740504086018" units="cm"/>
      <inkml:brushProperty name="height" value="0.0433740504086018" units="cm"/>
      <inkml:brushProperty name="color" value="#f2395b"/>
      <inkml:brushProperty name="ignorePressure" value="0"/>
    </inkml:brush>
  </inkml:definitions>
  <inkml:trace contextRef="#ctx0" brushRef="#br0">94950.000 55850.000 507,'-47.000'3.000'19,"6.000"6.000"-1,7.000 7.000-4,6.000 6.000-1,1.000 1.000-2,-3.000-3.000 2,-3.000-3.000 0,-2.000-2.000 0,-5.000-1.000 1,-2.000 3.000-1,-3.000 3.000 0,-3.000 4.000-1,-2.000 1.000 0,0.000 0.000-1,0.000 0.000 0,0.000 0.000-1,0.000 1.000 0,0.000 4.000-2,0.000 3.000-2,0.000 3.000-1,-4.000 1.000-1,-5.000 1.000 0,-7.000-1.000-2,-5.000 1.000 1,-3.000-1.000-1,4.000 1.000-1,3.000-1.000 1,3.000 1.000 0,-1.000-1.000-1,-2.000 1.000 1,-3.000-1.000 0,-3.000 1.000 0,-2.000-1.000 1,0.000 1.000-2,0.000-1.000 1,0.000 1.000-2,1.000-1.000 1,4.000 1.000-1,3.000-1.000 1,3.000 1.000-1,4.000-1.000 0,7.000 1.000 0,6.000-1.000-1,7.000 1.000 1,4.000-4.000 0,3.000-6.000 0,3.000-6.000 2,4.000-6.000 1,1.000-4.000-1,0.000 1.000-4,0.000-1.000-2,0.000 1.000-2,0.000 2.000-2,0.000 7.000 2,0.000 6.000 1,0.000 7.000 2,-2.000 2.000 1,-3.000 1.000-1,-3.000-1.000-1,-2.000 1.000 1,6.000-6.000 2,20.000-8.000 8,18.000-10.000 6,20.000-9.000 8,6.000-2.000 1,-2.000 6.000-1,-3.000 7.000-3,-3.000 6.000-2,-1.000 4.000-2,4.000 4.000-3,3.000 3.000-2,3.000 3.000-2,4.000 1.000 0,7.000 1.000 2,6.000-1.000 3,7.000 1.000 2,-1.000 1.000 0,-6.000 3.000-1,-6.000 3.000-4,-6.000 4.000-1,-4.000-1.000-3,1.000-3.000 0,-1.000-3.000-2,1.000-2.000-2,-3.000-3.000-1,-2.000 1.000-1,-3.000-1.000-1,-3.000 1.000-1,-2.000-3.000-2,0.000-2.000 0,0.000-3.000 0,0.000-3.000 0,1.000-2.000 0,4.000 0.000 0,3.000 0.000 0,3.000 0.000 1,-1.000 0.000-1,-2.000 0.000 0,-3.000 0.000-1,-3.000 0.000-1,-2.000 0.000 0,0.000 0.000 0,0.000 0.000 1,0.000 0.000 0,1.000 1.000 0,4.000 4.000 0,3.000 3.000 1,3.000 3.000 0,-1.000-1.000 1,-2.000-2.000 0,-3.000-3.000 1,-3.000-3.000 1,-9.000-10.000-12,-11.000-16.000-23,-14.000-15.000-24,-11.000-15.000-24</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02"/>
    </inkml:context>
    <inkml:brush xml:id="br0">
      <inkml:brushProperty name="width" value="0.041725892573595" units="cm"/>
      <inkml:brushProperty name="height" value="0.041725892573595" units="cm"/>
      <inkml:brushProperty name="color" value="#f2395b"/>
      <inkml:brushProperty name="ignorePressure" value="0"/>
    </inkml:brush>
  </inkml:definitions>
  <inkml:trace contextRef="#ctx0" brushRef="#br0">93300.000 57900.000 527,'-24.000'-24.000'1,"4.000"4.000"3,3.000 3.000 3,3.000 3.000 3,7.000 4.000 8,14.000 7.000 17,11.000 6.000 15,14.000 7.000 15,3.000 4.000 2,-2.000 3.000-14,-3.000 3.000-13,-3.000 4.000-14,1.000 4.000-8,6.000 6.000-2,7.000 7.000-4,6.000 6.000-3,1.000 3.000-1,-3.000 0.000-1,-3.000 0.000-1,-2.000 0.000-1,-1.000 1.000 0,3.000 4.000-1,3.000 3.000-1,4.000 3.000-1,2.000-1.000-1,4.000-2.000-1,3.000-3.000-2,3.000-3.000-2,-1.000-4.000-1,-2.000-3.000-2,-3.000-3.000 0,-3.000-2.000-1,-4.000-5.000-1,-3.000-2.000-3,-3.000-3.000 0,-2.000-3.000-3,-5.000-2.000-7,-2.000 0.000-14,-3.000 0.000-15,-3.000 0.000-13</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03"/>
    </inkml:context>
    <inkml:brush xml:id="br0">
      <inkml:brushProperty name="width" value="0.0374998413026333" units="cm"/>
      <inkml:brushProperty name="height" value="0.0374998413026333" units="cm"/>
      <inkml:brushProperty name="color" value="#f2395b"/>
      <inkml:brushProperty name="ignorePressure" value="0"/>
    </inkml:brush>
  </inkml:definitions>
  <inkml:trace contextRef="#ctx0" brushRef="#br0">97700.000 57050.000 586,'21.000'-18.000'8,"-5.000"17.000"14,-7.000 15.000 14,-5.000 16.000 16,-8.000 9.000 2,-5.000 3.000-9,-7.000 3.000-8,-5.000 4.000-10,-8.000 2.000-4,-5.000 4.000-3,-7.000 3.000-1,-5.000 3.000-2,-3.000 3.000-2,4.000 3.000-3,3.000 3.000-1,3.000 4.000-3,-1.000 1.000-3,-2.000 0.000-2,-3.000 0.000-5,-3.000 0.000-2,1.000-4.000-4,6.000-5.000-3,7.000-7.000-3,6.000-5.000-3,3.000-4.000-4,0.000 0.000-3,0.000 0.000-5,0.000 0.000-4,1.000 0.000-2,4.000 0.000-2,3.000 0.000-1,3.000 0.000-3</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05"/>
    </inkml:context>
    <inkml:brush xml:id="br0">
      <inkml:brushProperty name="width" value="0.0431647635996342" units="cm"/>
      <inkml:brushProperty name="height" value="0.0431647635996342" units="cm"/>
      <inkml:brushProperty name="color" value="#f2395b"/>
      <inkml:brushProperty name="ignorePressure" value="0"/>
    </inkml:brush>
  </inkml:definitions>
  <inkml:trace contextRef="#ctx0" brushRef="#br0">93950.000 59350.000 509,'48.000'0.000'144,"-3.000"0.000"-33,-3.000 0.000-33,-2.000 0.000-33,-3.000 0.000-20,1.000 0.000-5,-1.000 0.000-7,1.000 0.000-5,2.000 0.000-3,7.000 0.000 0,6.000 0.000 1,7.000 0.000 0,-1.000 0.000 0,-6.000 0.000-2,-6.000 0.000 0,-6.000 0.000-1,-4.000 0.000-1,1.000 0.000-1,-1.000 0.000 0,1.000 0.000-1,-1.000 0.000-1,1.000 0.000 1,-1.000 0.000 0,1.000 0.000 0,1.000 0.000 1,3.000 0.000-1,3.000 0.000 1,4.000 0.000 0,-1.000 0.000 0,-3.000 0.000-1,-3.000 0.000 0,-2.000 0.000-1,-3.000 0.000-1,1.000 0.000-2,-1.000 0.000-2,1.000 0.000-1,-1.000 0.000-2,1.000 0.000 0,-1.000 0.000 0,1.000 0.000 0,1.000 0.000 0,3.000 0.000 3,3.000 0.000 3,4.000 0.000 2,2.000 0.000 2,4.000 0.000 1,3.000 0.000 1,3.000 0.000 0,-2.000 0.000 1,-6.000 0.000-3,-6.000 0.000-1,-6.000 0.000-1,-2.000 0.000-2,3.000 0.000 0,3.000 0.000 0,4.000 0.000-1,-1.000 0.000 0,-3.000 0.000 0,-3.000 0.000-1,-2.000 0.000 0,-1.000 0.000 0,3.000 0.000 1,3.000 0.000 0,4.000 0.000 2,1.000 0.000 0,0.000 0.000 1,0.000 0.000 1,0.000 0.000 1,-2.000 0.000 0,-3.000 0.000 0,-3.000 0.000 0,-2.000 0.000 0,-1.000-2.000 0,3.000-3.000-2,3.000-3.000 0,4.000-2.000-2,-1.000-1.000 0,-3.000 3.000-3,-3.000 3.000 0,-2.000 4.000-3</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2"/>
    </inkml:context>
    <inkml:brush xml:id="br0">
      <inkml:brushProperty name="width" value="0.0374885052442551" units="cm"/>
      <inkml:brushProperty name="height" value="0.0374885052442551" units="cm"/>
      <inkml:brushProperty name="color" value="#f2395b"/>
      <inkml:brushProperty name="ignorePressure" value="0"/>
    </inkml:brush>
  </inkml:definitions>
  <inkml:trace contextRef="#ctx0" brushRef="#br0">102000.000 54850.000 586,'0.000'-33.000'52,"0.000"34.000"0,0.000 35.000 0,0.000 35.000 2,-4.000 16.000-5,-5.000 1.000-9,-7.000-1.000-10,-5.000 1.000-8,-3.000-1.000-7,4.000 1.000-1,3.000-1.000-3,3.000 1.000-2,-1.000-3.000-2,-2.000-2.000-2,-3.000-3.000-3,-3.000-3.000-3,-1.000-4.000-2,4.000-3.000-1,3.000-3.000-1,3.000-2.000-1,4.000-25.000-13,7.000-43.000-24,6.000-44.000-25,7.000-43.000-25,2.000-17.000-1,1.000 14.000 21,-1.000 11.000 20,1.000 14.000 22,-1.000 7.000 12,1.000 3.000 5,-1.000 3.000 4,1.000 4.000 4,-1.000 4.000 2,1.000 6.000 2,-1.000 7.000 0,1.000 6.000 0,-1.000 4.000 4,1.000 4.000 7,-1.000 3.000 6,1.000 3.000 8,-1.000 1.000 2,1.000 1.000 1,-1.000-1.000-1,1.000 1.000 1,1.000-3.000 1,3.000-2.000 4,3.000-3.000 5,4.000-3.000 4,1.000 1.000-2,0.000 6.000-7,0.000 7.000-9,0.000 6.000-8,0.000 6.000-4,0.000 6.000-1,0.000 7.000 0,0.000 6.000-1,-4.000 6.000-1,-5.000 6.000-1,-7.000 7.000-2,-5.000 6.000-1,-9.000 3.000-1,-9.000 0.000 0,-10.000 0.000-1,-8.000 0.000 1,-8.000 1.000-1,-2.000 4.000-1,-3.000 3.000 0,-3.000 3.000-1,-2.000-1.000-1,0.000-2.000 1,0.000-3.000 0,0.000-3.000-1,3.000-4.000 1,6.000-3.000 1,7.000-3.000 0,6.000-2.000 0,15.000-14.000-3,26.000-21.000-8,24.000-22.000-6,26.000-22.000-8,8.000-8.000-3,-5.000 6.000 2,-7.000 7.000 1,-5.000 6.000 1,-6.000 4.000 0,-3.000 4.000-1,-3.000 3.000-1,-2.000 3.000-2,-5.000-2.000-1,-2.000-6.000 2,-3.000-6.000 0,-3.000-6.000 0,-2.000-2.000 4,0.000 3.000 5,0.000 3.000 5,0.000 4.000 5</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2"/>
    </inkml:context>
    <inkml:brush xml:id="br0">
      <inkml:brushProperty name="width" value="0.0450998693704605" units="cm"/>
      <inkml:brushProperty name="height" value="0.0450998693704605" units="cm"/>
      <inkml:brushProperty name="color" value="#f2395b"/>
      <inkml:brushProperty name="ignorePressure" value="0"/>
    </inkml:brush>
  </inkml:definitions>
  <inkml:trace contextRef="#ctx0" brushRef="#br0">102700.000 54650.000 487,'-21.000'-13.000'8,"10.000"26.000"13,10.000 24.000 16,9.000 26.000 14,2.000 15.000 2,-2.000 6.000-8,-3.000 7.000-9,-3.000 6.000-9,-6.000 3.000-6,-5.000 0.000-4,-7.000 0.000-2,-5.000 0.000-4,-3.000-4.000-3,4.000-5.000-5,3.000-7.000-4,3.000-5.000-5,1.000-8.000-3,1.000-5.000-1,-1.000-7.000 0,1.000-5.000 0,2.000-14.000-4,7.000-18.000-6,6.000-19.000-6,7.000-18.000-6,5.000-15.000-2,7.000-9.000 3,6.000-10.000 1,7.000-8.000 2,-1.000-3.000 3,-6.000 7.000 1,-6.000 6.000 4,-6.000 7.000 1,-4.000 2.000 2,1.000 1.000 1,-1.000-1.000 1,1.000 1.000 1,-3.000 1.000 2,-2.000 3.000 6,-3.000 3.000 4,-3.000 4.000 5,1.000 1.000 6,6.000 0.000 6,7.000 0.000 8,6.000 0.000 6,4.000 1.000 2,4.000 4.000-3,3.000 3.000-4,3.000 3.000-2,-1.000 1.000-5,-2.000 1.000-6,-3.000-1.000-5,-3.000 1.000-5,-2.000 1.000-4,0.000 3.000-2,0.000 3.000-1,0.000 4.000-1,0.000-4.000-4,0.000-9.000-3,0.000-10.000-5,0.000-8.000-4,-2.000-6.000-2,-3.000 1.000 0,-3.000-1.000 1,-2.000 1.000-1,-5.000-3.000 4,-2.000-2.000 4,-3.000-3.000 5,-3.000-3.000 5,-2.000-2.000 2,0.000 0.000 2,0.000 0.000 0,0.000 0.000 2,0.000 1.000 1,0.000 4.000 0,0.000 3.000 2,0.000 3.000 1,1.000 4.000 3,4.000 7.000 5,3.000 6.000 6,3.000 7.000 5,-1.000 13.000 10,-2.000 22.000 12,-3.000 22.000 13,-3.000 23.000 13,-6.000 13.000 0,-5.000 6.000-13,-7.000 7.000-12,-5.000 6.000-13,-3.000 4.000-9,4.000 4.000-2,3.000 3.000-4,3.000 3.000-3,1.000-2.000-1,1.000-6.000-1,-1.000-6.000 1,1.000-6.000-1,-1.000-6.000-1,1.000-2.000-2,-1.000-3.000-2,1.000-3.000-3,1.000-6.000-2,3.000-5.000-1,3.000-7.000-1,4.000-5.000-1,5.000-9.000-1,10.000-9.000 1,10.000-10.000 0,9.000-8.000 1,7.000-8.000 0,7.000-2.000-2,6.000-3.000-2,7.000-3.000-1,5.000-1.000-2,7.000 4.000 0,6.000 3.000-1,7.000 3.000-1,-1.000-1.000 0,-6.000-2.000 0,-6.000-3.000 2,-6.000-3.000 0,-7.000-2.000 1,-6.000 0.000-1,-6.000 0.000 2,-6.000 0.000-1,-9.000-5.000 0,-8.000-9.000-2,-10.000-10.000-2,-9.000-8.000-2,-10.000-11.000-3,-9.000-8.000-4,-10.000-10.000-5,-8.000-9.000-4,-4.000-7.000-4,3.000-3.000-2,3.000-3.000-4,4.000-2.000-2,2.000 3.000 0,4.000 14.000 4,3.000 11.000 5,3.000 14.000 3,3.000 7.000 4,3.000 3.000 2,3.000 3.000 3,4.000 4.000 3</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3"/>
    </inkml:context>
    <inkml:brush xml:id="br0">
      <inkml:brushProperty name="width" value="0.0362739861011505" units="cm"/>
      <inkml:brushProperty name="height" value="0.0362739861011505" units="cm"/>
      <inkml:brushProperty name="color" value="#f2395b"/>
      <inkml:brushProperty name="ignorePressure" value="0"/>
    </inkml:brush>
  </inkml:definitions>
  <inkml:trace contextRef="#ctx0" brushRef="#br0">104400.000 54600.000 606,'21.000'-47.000'5,"-5.000"6.000"10,-7.000 7.000 9,-5.000 6.000 11,-8.000 12.000 6,-5.000 19.000 2,-7.000 19.000 3,-5.000 19.000 4,-12.000 15.000-5,-16.000 13.000-8,-15.000 12.000-10,-15.000 13.000-10,-14.000 12.000-8,-8.000 13.000-10,-10.000 12.000-7,-9.000 13.000-10,-5.000 1.000-5,0.000-9.000-4,0.000-10.000-3,0.000-8.000-4,10.000-15.000-5,23.000-19.000-8,22.000-18.000-8,22.000-19.000-7</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0"/>
    </inkml:context>
    <inkml:brush xml:id="br0">
      <inkml:brushProperty name="width" value="0.0498413667082787" units="cm"/>
      <inkml:brushProperty name="height" value="0.0498413667082787" units="cm"/>
      <inkml:brushProperty name="color" value="#00bff3"/>
      <inkml:brushProperty name="ignorePressure" value="0"/>
    </inkml:brush>
  </inkml:definitions>
  <inkml:trace contextRef="#ctx0" brushRef="#br0">75050.000 450.000 441,'-47.000'-24.000'3,"6.000"4.000"8,7.000 3.000 7,6.000 3.000 7,4.000 10.000 7,4.000 20.000 8,3.000 18.000 6,3.000 20.000 8,-1.000 10.000-2,-2.000 3.000-8,-3.000 3.000-11,-3.000 4.000-9,-1.000-1.000-5,4.000-3.000-2,3.000-3.000-2,3.000-2.000-1,3.000-6.000-3,3.000-6.000-5,3.000-6.000-5,4.000-6.000-4,7.000-7.000-4,13.000-6.000-4,12.000-6.000-3,13.000-6.000-3,9.000-6.000-2,6.000-2.000-2,7.000-3.000-2,6.000-3.000-1,3.000-4.000-1,0.000-3.000 1,0.000-3.000-1,0.000-2.000 0,-4.000-1.000 1,-5.000 3.000 3,-7.000 3.000 4,-5.000 4.000 2,-15.000 2.000 3,-22.000 4.000 4,-22.000 3.000 3,-21.000 3.000 4,-15.000 3.000 1,-6.000 3.000 1,-6.000 3.000 1,-6.000 4.000 1,-6.000 2.000 1,-2.000 4.000 3,-3.000 3.000 2,-3.000 3.000 3,-4.000 4.000 0,-3.000 7.000 1,-3.000 6.000-1,-2.000 7.000 1,-3.000 0.000-2,1.000-2.000 0,-1.000-3.000-2,1.000-3.000-1,5.000-2.000-1,14.000 0.000 0,11.000 0.000 0,14.000 0.000-1,16.000-5.000 2,22.000-9.000 3,22.000-10.000 3,23.000-8.000 3,16.000-8.000-2,13.000-2.000-5,12.000-3.000-6,13.000-3.000-6,4.000-6.000-3,-3.000-5.000-2,-3.000-7.000 0,-2.000-5.000-2,-6.000-3.000 0,-6.000 4.000 0,-6.000 3.000 1,-6.000 3.000-1,-20.000 3.000-3,-30.000 3.000-11,-32.000 3.000-8,-30.000 4.000-10,-17.000 2.000-1,1.000 4.000 11,-1.000 3.000 8,1.000 3.000 10,1.000 3.000 12,3.000 3.000 17,3.000 3.000 16,4.000 4.000 17,2.000 1.000 4,4.000 0.000-8,3.000 0.000-7,3.000 0.000-8,4.000 1.000-5,7.000 4.000-5,6.000 3.000-3,7.000 3.000-4,4.000 3.000-1,3.000 3.000-1,3.000 3.000 0,4.000 4.000 0,1.000 2.000-1,0.000 4.000-5,0.000 3.000-5,0.000 3.000-4,0.000-2.000-2,0.000-6.000-3,0.000-6.000-1,0.000-6.000-3,0.000-4.000-1,0.000 1.000-5,0.000-1.000-2,0.000 1.000-5,-7.000-1.000-1,-11.000 1.000-1,-14.000-1.000-1,-11.000 1.000 0,-14.000-4.000 1,-11.000-6.000 5,-14.000-6.000 3,-11.000-6.000 5,-12.000-4.000 3,-9.000 1.000 3,-10.000-1.000 4,-8.000 1.000 3,-4.000 1.000 3,3.000 3.000 5,3.000 3.000 3,4.000 4.000 4,7.000-1.000 5,13.000-3.000 3,12.000-3.000 5,13.000-2.000 4,20.000-5.000 3,28.000-2.000 4,28.000-3.000 2,29.000-3.000 4,24.000-4.000-2,22.000-3.000-7,22.000-3.000-8,23.000-2.000-7,14.000-5.000-5,10.000-2.000-4,10.000-3.000-3,9.000-3.000-3,7.000-4.000-2,7.000-3.000-1,6.000-3.000-1,7.000-2.000 0,0.000 0.000-2,-2.000 7.000-4,-3.000 6.000-5,-3.000 7.000-4,-7.000 2.000-4,-9.000 1.000-7,-10.000-1.000-5,-8.000 1.000-6,-14.000-1.000-3,-15.000 1.000 1,-15.000-1.000 0,-16.000 1.000 0,-18.000-4.000 0,-18.000-6.000-2,-19.000-6.000-2,-18.000-6.000-3,-15.000-6.000 3,-9.000-2.000 7,-10.000-3.000 6,-8.000-3.000 7,-3.000 1.000 5,7.000 6.000 4,6.000 7.000 4,7.000 6.000 4,2.000 1.000 2,1.000-3.000 1,-1.000-3.000 1,1.000-2.000 1</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3"/>
    </inkml:context>
    <inkml:brush xml:id="br0">
      <inkml:brushProperty name="width" value="0.0422596968710423" units="cm"/>
      <inkml:brushProperty name="height" value="0.0422596968710423" units="cm"/>
      <inkml:brushProperty name="color" value="#f2395b"/>
      <inkml:brushProperty name="ignorePressure" value="0"/>
    </inkml:brush>
  </inkml:definitions>
  <inkml:trace contextRef="#ctx0" brushRef="#br0">94600.000 28400.000 520,'-25.000'-24.000'3,"0.000"4.000"5,0.000 3.000 6,0.000 3.000 6,6.000 7.000 7,13.000 14.000 9,12.000 11.000 10,13.000 14.000 9,7.000 10.000 1,4.000 9.000-7,3.000 10.000-9,3.000 10.000-7,6.000 5.000-6,9.000 4.000-5,10.000 3.000-4,10.000 3.000-5,5.000 3.000-5,4.000 3.000-3,3.000 3.000-6,3.000 4.000-3,-1.000 2.000-4,-2.000 4.000-4,-3.000 3.000-3,-3.000 3.000-4,-9.000-4.000-5,-11.000-8.000-6,-14.000-10.000-7,-11.000-9.000-6,-9.000-10.000-6,-3.000-9.000-4,-3.000-10.000-4,-2.000-8.000-5</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5"/>
    </inkml:context>
    <inkml:brush xml:id="br0">
      <inkml:brushProperty name="width" value="0.0390321388840675" units="cm"/>
      <inkml:brushProperty name="height" value="0.0390321388840675" units="cm"/>
      <inkml:brushProperty name="color" value="#f2395b"/>
      <inkml:brushProperty name="ignorePressure" value="0"/>
    </inkml:brush>
  </inkml:definitions>
  <inkml:trace contextRef="#ctx0" brushRef="#br0">104450.000 55350.000 563,'43.000'90.000'94,"-11.000"-18.000"-20,-14.000-19.000-19,-11.000-18.000-20,-7.000-6.000-10,0.000 10.000-3,0.000 10.000-2,0.000 9.000-3,-2.000 2.000-2,-3.000-2.000-5,-3.000-3.000-3,-2.000-3.000-3,5.000-17.000-12,16.000-27.000-17,15.000-28.000-19,17.000-28.000-17,8.000-15.000-5,4.000 1.000 11,3.000-1.000 10,3.000 1.000 11,-4.000 2.000 8,-8.000 7.000 7,-10.000 6.000 6,-9.000 7.000 7,-10.000 10.000 13,-9.000 16.000 18,-10.000 15.000 18,-8.000 17.000 19,-4.000 8.000 2,3.000 4.000-14,3.000 3.000-15,4.000 3.000-14,5.000-8.000-15,10.000-19.000-16,10.000-18.000-16,9.000-19.000-16,7.000-19.000-7,7.000-19.000 2,6.000-18.000 3,7.000-19.000 2,5.000-15.000 4,7.000-8.000 7,6.000-10.000 5,7.000-9.000 6,0.000-4.000 5,-2.000 4.000 4,-3.000 3.000 4,-3.000 3.000 4,-4.000 7.000 2,-3.000 14.000 2,-3.000 11.000 0,-2.000 14.000 1,-9.000 13.000 4,-12.000 16.000 7,-13.000 15.000 7,-12.000 17.000 7,-10.000 13.000 6,-6.000 13.000 7,-6.000 12.000 4,-6.000 13.000 7,-6.000 9.000-2,-2.000 6.000-9,-3.000 7.000-9,-3.000 6.000-9,1.000 1.000-6,6.000-3.000-2,7.000-3.000-4,6.000-2.000-2,6.000-3.000-3,6.000 1.000-3,7.000-1.000-2,6.000 1.000-3,4.000-3.000-1,4.000-2.000-2,3.000-3.000 0,3.000-3.000-2,1.000-2.000-1,1.000 0.000 2,-1.000 0.000 1,1.000 0.000 1,-4.000 0.000 1,-6.000 0.000 3,-6.000 0.000 1,-6.000 0.000 3,-6.000 1.000 2,-2.000 4.000 2,-3.000 3.000 2,-3.000 3.000 2,-4.000 3.000 2,-3.000 3.000 0,-3.000 3.000 2,-2.000 4.000 1,-6.000 1.000 0,-6.000 0.000-2,-6.000 0.000-1,-6.000 0.000-2,-7.000 3.000-1,-6.000 6.000-1,-6.000 7.000-1,-6.000 6.000-1,-9.000 3.000-4,-8.000 0.000-3,-10.000 0.000-4,-9.000 0.000-5,-5.000 0.000-2,0.000 0.000-1,0.000 0.000-1,0.000 0.000-2,3.000-5.000-1,6.000-9.000-2,7.000-10.000-2,6.000-8.000-1,9.000-17.000-7,13.000-21.000-13,12.000-22.000-13,13.000-22.000-12,10.000-10.000 0,10.000 4.000 13,10.000 3.000 14,9.000 3.000 12</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5"/>
    </inkml:context>
    <inkml:brush xml:id="br0">
      <inkml:brushProperty name="width" value="0.0384687669575214" units="cm"/>
      <inkml:brushProperty name="height" value="0.0384687669575214" units="cm"/>
      <inkml:brushProperty name="color" value="#f2395b"/>
      <inkml:brushProperty name="ignorePressure" value="0"/>
    </inkml:brush>
  </inkml:definitions>
  <inkml:trace contextRef="#ctx0" brushRef="#br0">105500.000 54700.000 571,'71.000'-18.000'70,"-5.000"17.000"-15,-7.000 15.000-15,-5.000 16.000-14,0.000 10.000-6,10.000 7.000 5,10.000 6.000 2,9.000 7.000 5,9.000 4.000-1,9.000 3.000-4,10.000 3.000-4,10.000 4.000-5,11.000 1.000-3,17.000 0.000-5,15.000 0.000-5,16.000 0.000-4,-2.000-4.000-2,-19.000-5.000 1,-18.000-7.000 2,-19.000-5.000 0</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5"/>
    </inkml:context>
    <inkml:brush xml:id="br0">
      <inkml:brushProperty name="width" value="0.0384470373392105" units="cm"/>
      <inkml:brushProperty name="height" value="0.0384470373392105" units="cm"/>
      <inkml:brushProperty name="color" value="#f2395b"/>
      <inkml:brushProperty name="ignorePressure" value="0"/>
    </inkml:brush>
  </inkml:definitions>
  <inkml:trace contextRef="#ctx0" brushRef="#br0">105700.000 55900.000 572,'0.000'93.000'166,"0.000"-11.000"-42,0.000-14.000-44,0.000-11.000-42,0.000-7.000-25,0.000 0.000-7,0.000 0.000-6,0.000 0.000-7,-2.000-2.000-6,-3.000-3.000-4,-3.000-3.000-5,-2.000-2.000-3</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16"/>
    </inkml:context>
    <inkml:brush xml:id="br0">
      <inkml:brushProperty name="width" value="0.0414804667234421" units="cm"/>
      <inkml:brushProperty name="height" value="0.0414804667234421" units="cm"/>
      <inkml:brushProperty name="color" value="#f2395b"/>
      <inkml:brushProperty name="ignorePressure" value="0"/>
    </inkml:brush>
  </inkml:definitions>
  <inkml:trace contextRef="#ctx0" brushRef="#br0">105800.000 56000.000 530,'29.000'-22.000'0,"10.000"6.000"0,10.000 7.000 0,9.000 6.000 0,2.000 3.000 4,-2.000 0.000 8,-3.000 0.000 9,-3.000 0.000 8,1.000 0.000 5,6.000 0.000 0,7.000 0.000 2,6.000 0.000 1,-2.000 1.000-2,-9.000 4.000-6,-10.000 3.000-4,-8.000 3.000-6,-18.000 10.000-2,-25.000 20.000 0,-25.000 18.000 1,-25.000 20.000-1,-15.000 3.000-1,-2.000-8.000-2,-3.000-10.000-2,-3.000-9.000-3,-1.000-9.000 0,4.000-5.000-2,3.000-7.000 0,3.000-5.000 0,18.000-8.000-3,35.000-5.000-3,35.000-7.000-6,34.000-5.000-3,15.000-8.000-2,-3.000-5.000 2,-3.000-7.000 1,-2.000-5.000 2,-3.000-4.000-13,1.000 0.000-26,-1.000 0.000-26,1.000 0.000-26</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3"/>
    </inkml:context>
    <inkml:brush xml:id="br0">
      <inkml:brushProperty name="width" value="0.0470507480204105" units="cm"/>
      <inkml:brushProperty name="height" value="0.0470507480204105" units="cm"/>
      <inkml:brushProperty name="color" value="#fed406"/>
      <inkml:brushProperty name="ignorePressure" value="0"/>
    </inkml:brush>
  </inkml:definitions>
  <inkml:trace contextRef="#ctx0" brushRef="#br0">70650.000 21050.000 467,'-19.000'-24.000'24,"13.000"4.000"19,12.000 3.000 22,13.000 3.000 20,10.000 6.000 1,10.000 9.000-16,10.000 10.000-16,9.000 10.000-17,1.000 4.000-11,-6.000 0.000-7,-6.000 0.000-6,-6.000 0.000-7,-4.000-2.000-4,1.000-3.000 0,-1.000-3.000-2,1.000-2.000 0,-1.000-3.000 0,1.000 1.000-1,-1.000-1.000 1,1.000 1.000-2,1.000-1.000 1,3.000 1.000-2,3.000-1.000 0,4.000 1.000-1,1.000-3.000 0,0.000-2.000 0,0.000-3.000 2,0.000-3.000 0,-2.000-1.000-2,-3.000 4.000-4,-3.000 3.000-3,-2.000 3.000-5,-17.000-1.000-6,-28.000-2.000-6,-28.000-3.000-8,-27.000-3.000-6,-12.000-6.000 0,6.000-5.000 8,7.000-7.000 7,6.000-5.000 7,-2.000-9.000 3,-9.000-9.000 0,-10.000-10.000-2,-8.000-8.000 0,2.000-1.000 1,16.000 9.000 4,15.000 10.000 4,17.000 10.000 4,10.000 10.000 6,6.000 13.000 11,7.000 12.000 9,6.000 13.000 11,6.000 4.000 2,6.000-3.000-2,7.000-3.000-4,6.000-2.000-2,3.000-1.000-3,0.000 3.000-2,0.000 3.000-2,0.000 4.000-2,0.000 1.000-3,0.000 0.000-7,0.000 0.000-7,0.000 0.000-6,1.000-2.000-5,4.000-3.000-5,3.000-3.000-4,3.000-2.000-4,-2.000-1.000-3,-6.000 3.000 2,-6.000 3.000 1,-6.000 4.000 2,-4.000 1.000-4,1.000 0.000-6,-1.000 0.000-7,1.000 0.000-7</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4"/>
    </inkml:context>
    <inkml:brush xml:id="br0">
      <inkml:brushProperty name="width" value="0.0389170125126839" units="cm"/>
      <inkml:brushProperty name="height" value="0.0389170125126839" units="cm"/>
      <inkml:brushProperty name="color" value="#fed406"/>
      <inkml:brushProperty name="ignorePressure" value="0"/>
    </inkml:brush>
  </inkml:definitions>
  <inkml:trace contextRef="#ctx0" brushRef="#br0">70800.000 21100.000 565,'-41.000'0.000'-2,"19.000"0.000"23,19.000 0.000 23,19.000 0.000 23,9.000 1.000 6,0.000 4.000-11,0.000 3.000-13,0.000 3.000-10,3.000 1.000-10,6.000 1.000-6,7.000-1.000-7,6.000 1.000-7,1.000 1.000-5,-3.000 3.000-4,-3.000 3.000-5,-2.000 4.000-5,-3.000-1.000-1,1.000-3.000 0,-1.000-3.000 1,1.000-2.000 1,-3.000-1.000-6,-2.000 3.000-11,-3.000 3.000-11,-3.000 4.000-12,-2.000-1.000-4,0.000-3.000 4,0.000-3.000 3,0.000-2.000 5,-2.000-3.000 3,-3.000 1.000 5,-3.000-1.000 3,-2.000 1.000 4,-1.000-3.000 12,3.000-2.000 19,3.000-3.000 21,4.000-3.000 19,1.000 1.000 7,0.000 6.000-5,0.000 7.000-5,0.000 6.000-5,0.000 1.000-10,0.000-3.000-12,0.000-3.000-12,0.000-2.000-13,0.000-5.000-12,0.000-2.000-12,0.000-3.000-11,0.000-3.000-12</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4"/>
    </inkml:context>
    <inkml:brush xml:id="br0">
      <inkml:brushProperty name="width" value="0.0423216186463833" units="cm"/>
      <inkml:brushProperty name="height" value="0.0423216186463833" units="cm"/>
      <inkml:brushProperty name="color" value="#fed406"/>
      <inkml:brushProperty name="ignorePressure" value="0"/>
    </inkml:brush>
  </inkml:definitions>
  <inkml:trace contextRef="#ctx0" brushRef="#br0">72400.000 20550.000 519,'-19.000'-16.000'11,"13.000"19.000"21,12.000 19.000 22,13.000 19.000 20,2.000 12.000 5,-5.000 6.000-13,-7.000 7.000-14,-5.000 6.000-14,-4.000 3.000-9,0.000 0.000-8,0.000 0.000-6,0.000 0.000-7,-2.000 0.000-7,-3.000 0.000-5,-3.000 0.000-6,-2.000 0.000-7,-1.000-5.000-4,3.000-9.000-3,3.000-10.000-3,4.000-8.000-2</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4"/>
    </inkml:context>
    <inkml:brush xml:id="br0">
      <inkml:brushProperty name="width" value="0.0344810821115971" units="cm"/>
      <inkml:brushProperty name="height" value="0.0344810821115971" units="cm"/>
      <inkml:brushProperty name="color" value="#fed406"/>
      <inkml:brushProperty name="ignorePressure" value="0"/>
    </inkml:brush>
  </inkml:definitions>
  <inkml:trace contextRef="#ctx0" brushRef="#br0">72400.000 21350.000 638,'1.000'-46.000'0,"4.000"10.000"1,3.000 10.000 0,3.000 9.000 1,3.000 4.000 3,3.000 1.000 6,3.000-1.000 6,4.000 1.000 6,1.000-1.000 4,0.000 1.000 0,0.000-1.000 1,0.000 1.000 1,1.000 1.000-1,4.000 3.000-2,3.000 3.000 0,3.000 4.000-2,1.000 1.000-2,1.000 0.000 0,-1.000 0.000-2,1.000 0.000-2,-1.000 0.000-14,1.000 0.000-26,-1.000 0.000-28,1.000 0.000-26</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4"/>
    </inkml:context>
    <inkml:brush xml:id="br0">
      <inkml:brushProperty name="width" value="0.0443914011120796" units="cm"/>
      <inkml:brushProperty name="height" value="0.0443914011120796" units="cm"/>
      <inkml:brushProperty name="color" value="#fed406"/>
      <inkml:brushProperty name="ignorePressure" value="0"/>
    </inkml:brush>
  </inkml:definitions>
  <inkml:trace contextRef="#ctx0" brushRef="#br0">73150.000 20400.000 495,'0.000'-69.000'4,"0.000"13.000"6,0.000 12.000 8,0.000 13.000 6,0.000 12.000 10,0.000 13.000 12,0.000 12.000 11,0.000 13.000 12,0.000 15.000 1,0.000 19.000-14,0.000 19.000-11,0.000 19.000-13,1.000 13.000-10,4.000 10.000-9,3.000 10.000-8,3.000 9.000-10,1.000 9.000-5,1.000 9.000-4,-1.000 10.000-3,1.000 10.000-4,-1.000-12.000-11,1.000-31.000-20,-1.000-31.000-21,1.000-31.000-20</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7"/>
    </inkml:context>
    <inkml:brush xml:id="br0">
      <inkml:brushProperty name="width" value="0.0525941699743271" units="cm"/>
      <inkml:brushProperty name="height" value="0.0525941699743271" units="cm"/>
      <inkml:brushProperty name="color" value="#fed406"/>
      <inkml:brushProperty name="ignorePressure" value="0"/>
    </inkml:brush>
  </inkml:definitions>
  <inkml:trace contextRef="#ctx0" brushRef="#br0">70850.000 25800.000 418,'-41.000'-24.000'85,"19.000"4.000"-11,19.000 3.000-13,19.000 3.000-12,13.000-4.000-8,10.000-8.000-3,10.000-10.000-5,9.000-9.000-3,4.000-2.000-4,1.000 6.000-3,-1.000 7.000-3,1.000 6.000-4,-3.000 3.000-3,-2.000 0.000-1,-3.000 0.000-2,-3.000 0.000-2,-2.000 0.000-1,0.000 0.000 2,0.000 0.000 1,0.000 0.000 1,0.000 1.000-5,0.000 4.000-11,0.000 3.000-11,0.000 3.000-11,-4.000-2.000-5,-5.000-6.000 1,-7.000-6.000 0,-5.000-6.000 1,-4.000-6.000 0,0.000-2.000 1,0.000-3.000 1,0.000-3.000 2,-2.000 1.000-2,-3.000 6.000-1,-3.000 7.000-3,-2.000 6.000-1,-3.000 3.000-3,1.000 0.000-1,-1.000 0.000-2,1.000 0.000-1</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6"/>
    </inkml:context>
    <inkml:brush xml:id="br0">
      <inkml:brushProperty name="width" value="0.0380585268139839" units="cm"/>
      <inkml:brushProperty name="height" value="0.0380585268139839" units="cm"/>
      <inkml:brushProperty name="color" value="#f2395b"/>
      <inkml:brushProperty name="ignorePressure" value="0"/>
    </inkml:brush>
  </inkml:definitions>
  <inkml:trace contextRef="#ctx0" brushRef="#br0">90450.000 25900.000 578,'3.000'-46.000'9,"6.000"10.000"21,7.000 10.000 18,6.000 9.000 20,4.000 9.000 4,4.000 9.000-13,3.000 10.000-13,3.000 10.000-13,-2.000 5.000-9,-6.000 4.000-6,-6.000 3.000-8,-6.000 3.000-6,-4.000 3.000-12,1.000 3.000-18,-1.000 3.000-18,1.000 4.000-19</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7"/>
    </inkml:context>
    <inkml:brush xml:id="br0">
      <inkml:brushProperty name="width" value="0.0429445169866085" units="cm"/>
      <inkml:brushProperty name="height" value="0.0429445169866085" units="cm"/>
      <inkml:brushProperty name="color" value="#fed406"/>
      <inkml:brushProperty name="ignorePressure" value="0"/>
    </inkml:brush>
  </inkml:definitions>
  <inkml:trace contextRef="#ctx0" brushRef="#br0">71200.000 25700.000 512,'48.000'-46.000'106,"-3.000"10.000"-25,-3.000 10.000-24,-2.000 9.000-24,0.000-2.000-13,7.000-12.000 2,6.000-13.000 1,7.000-12.000 2,0.000-5.000-1,-2.000 3.000-1,-3.000 3.000-3,-3.000 4.000-1,-4.000 5.000-4,-3.000 10.000-4,-3.000 10.000-4,-2.000 9.000-5,-3.000 2.000-10,1.000-2.000-15,-1.000-3.000-15,1.000-3.000-14</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8"/>
    </inkml:context>
    <inkml:brush xml:id="br0">
      <inkml:brushProperty name="width" value="0.042876984924078" units="cm"/>
      <inkml:brushProperty name="height" value="0.042876984924078" units="cm"/>
      <inkml:brushProperty name="color" value="#fed406"/>
      <inkml:brushProperty name="ignorePressure" value="0"/>
    </inkml:brush>
  </inkml:definitions>
  <inkml:trace contextRef="#ctx0" brushRef="#br0">71150.000 23500.000 513,'45.000'26.000'145,"-9.000"4.000"-32,-10.000 3.000-32,-8.000 3.000-32,-6.000 6.000-18,1.000 9.000-6,-1.000 10.000-5,1.000 10.000-5,-4.000 7.000-7,-6.000 6.000-10,-6.000 7.000-10,-6.000 6.000-9,-2.000-1.000-8,3.000-5.000-6,3.000-7.000-6,4.000-5.000-7,1.000-11.000-2,0.000-11.000 0,0.000-14.000 2,0.000-11.000 0</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8"/>
    </inkml:context>
    <inkml:brush xml:id="br0">
      <inkml:brushProperty name="width" value="0.0333450175821781" units="cm"/>
      <inkml:brushProperty name="height" value="0.0333450175821781" units="cm"/>
      <inkml:brushProperty name="color" value="#fed406"/>
      <inkml:brushProperty name="ignorePressure" value="0"/>
    </inkml:brush>
  </inkml:definitions>
  <inkml:trace contextRef="#ctx0" brushRef="#br0">71350.000 23950.000 659,'50.000'-46.000'97,"0.000"10.000"-19,0.000 10.000-20,0.000 9.000-19,0.000 2.000-12,0.000-2.000-7,0.000-3.000-6,0.000-3.000-6,-2.000-1.000-9,-3.000 4.000-10,-3.000 3.000-11,-2.000 3.000-9</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28"/>
    </inkml:context>
    <inkml:brush xml:id="br0">
      <inkml:brushProperty name="width" value="0.0543259717524052" units="cm"/>
      <inkml:brushProperty name="height" value="0.0543259717524052" units="cm"/>
      <inkml:brushProperty name="color" value="#fed406"/>
      <inkml:brushProperty name="ignorePressure" value="0"/>
    </inkml:brush>
  </inkml:definitions>
  <inkml:trace contextRef="#ctx0" brushRef="#br0">72050.000 23150.000 404,'-21.000'-41.000'45,"10.000"19.000"12,10.000 19.000 12,9.000 19.000 13,2.000 13.000-1,-2.000 10.000-13,-3.000 10.000-11,-3.000 9.000-14,1.000 7.000-9,6.000 7.000-8,7.000 6.000-7,6.000 7.000-7,3.000 8.000-10,0.000 14.000-8,0.000 11.000-11,0.000 14.000-10,0.000-1.000-2,0.000-12.000 7,0.000-13.000 6,0.000-12.000 5,0.000-12.000-9,0.000-8.000-25,0.000-10.000-27,0.000-9.000-25</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2"/>
    </inkml:context>
    <inkml:brush xml:id="br0">
      <inkml:brushProperty name="width" value="0.0514885745942593" units="cm"/>
      <inkml:brushProperty name="height" value="0.0514885745942593" units="cm"/>
      <inkml:brushProperty name="color" value="#fed406"/>
      <inkml:brushProperty name="ignorePressure" value="0"/>
    </inkml:brush>
  </inkml:definitions>
  <inkml:trace contextRef="#ctx0" brushRef="#br0">80600.000 19650.000 427,'-30.000'28.000'158,"-9.000"6.000"-40,-10.000 7.000-40,-8.000 6.000-40,-4.000 4.000-22,3.000 4.000-4,3.000 3.000-5,4.000 3.000-4,-1.000 6.000-2,-3.000 9.000 0,-3.000 10.000 0,-2.000 10.000-1,2.000-3.000 1,9.000-11.000 0,10.000-14.000 0,10.000-11.000 1,10.000-7.000 0,13.000 0.000 1,12.000 0.000 1,13.000 0.000 2,9.000-5.000-1,6.000-9.000 0,7.000-10.000-1,6.000-8.000-1,3.000-8.000-2,0.000-2.000-3,0.000-3.000-2,0.000-3.000-4,0.000-2.000-3,0.000 0.000-6,0.000 0.000-5,0.000 0.000-5,0.000-5.000-2,0.000-9.000 2,0.000-10.000 1,0.000-8.000 1,0.000-8.000 2,0.000-2.000-1,0.000-3.000 0,0.000-3.000 0,-2.000-2.000 0,-3.000 0.000 3,-3.000 0.000 2,-2.000 0.000 2,-5.000 0.000 1,-2.000 0.000 0,-3.000 0.000 0,-3.000 0.000 0,-4.000-2.000 0,-3.000-3.000 2,-3.000-3.000 2,-2.000-2.000 1,-5.000-3.000 2,-2.000 1.000 2,-3.000-1.000 2,-3.000 1.000 1,-2.000 1.000 4,0.000 3.000 3,0.000 3.000 4,0.000 4.000 3,0.000 4.000 3,0.000 6.000-1,0.000 7.000 1,0.000 6.000 0,0.000 12.000 9,0.000 19.000 18,0.000 19.000 18,0.000 19.000 18,0.000 12.000 3,0.000 6.000-15,0.000 7.000-13,0.000 6.000-14,0.000 6.000-9,0.000 6.000-4,0.000 7.000-4,0.000 6.000-5,0.000-2.000-3,0.000-9.000-3,0.000-10.000-3,0.000-8.000-2,0.000-4.000-3,0.000 3.000-1,0.000 3.000-1,0.000 4.000-1,3.000-3.000-13,6.000-5.000-25,7.000-7.000-25,6.000-5.000-24</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3"/>
    </inkml:context>
    <inkml:brush xml:id="br0">
      <inkml:brushProperty name="width" value="0.0494630448520184" units="cm"/>
      <inkml:brushProperty name="height" value="0.0494630448520184" units="cm"/>
      <inkml:brushProperty name="color" value="#fed406"/>
      <inkml:brushProperty name="ignorePressure" value="0"/>
    </inkml:brush>
  </inkml:definitions>
  <inkml:trace contextRef="#ctx0" brushRef="#br0">81800.000 19000.000 444,'114.000'20.000'141,"-22.000"-9.000"-27,-22.000-10.000-30,-21.000-8.000-27,-12.000-9.000-17,1.000-6.000-5,-1.000-6.000-7,1.000-6.000-4,1.000-2.000-7,3.000 3.000-6,3.000 3.000-6,4.000 4.000-7,-10.000 7.000-19,-22.000 13.000-31,-22.000 12.000-31,-21.000 13.000-32</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7"/>
    </inkml:context>
    <inkml:brush xml:id="br0">
      <inkml:brushProperty name="width" value="0.0561421811580658" units="cm"/>
      <inkml:brushProperty name="height" value="0.0561421811580658" units="cm"/>
      <inkml:brushProperty name="color" value="#00bff3"/>
      <inkml:brushProperty name="ignorePressure" value="0"/>
    </inkml:brush>
  </inkml:definitions>
  <inkml:trace contextRef="#ctx0" brushRef="#br0">74700.000 22000.000 391,'-41.000'-69.000'26,"19.000"13.000"13,19.000 12.000 13,19.000 13.000 12,15.000 7.000 4,13.000 4.000-8,12.000 3.000-8,13.000 3.000-7,4.000 1.000-7,-3.000 1.000-6,-3.000-1.000-7,-2.000 1.000-7,-3.000-1.000-4,1.000 1.000-1,-1.000-1.000-2,1.000 1.000-1,-1.000 1.000 0,1.000 3.000-1,-1.000 3.000 0,1.000 4.000 1,-3.000 1.000-6,-2.000 0.000-13,-3.000 0.000-11,-3.000 0.000-12,-12.000-7.000-16,-18.000-11.000-17,-19.000-14.000-20,-18.000-11.000-17,-10.000-4.000 1,0.000 6.000 23,0.000 7.000 21,0.000 6.000 22,0.000 4.000 14,0.000 4.000 4,0.000 3.000 5,0.000 3.000 5,0.000 1.000 2,0.000 1.000 2,0.000-1.000 1,0.000 1.000 0,-2.000-1.000 2,-3.000 1.000 1,-3.000-1.000 1,-2.000 1.000 1,-1.000-1.000 1,3.000 1.000 0,3.000-1.000 0,4.000 1.000 1,1.000-1.000 3,0.000 1.000 7,0.000-1.000 7,0.000 1.000 6,3.000 4.000 12,6.000 9.000 17,7.000 10.000 17,6.000 10.000 17,3.000 13.000-1,0.000 19.000-18,0.000 19.000-18,0.000 19.000-18,1.000 5.000-13,4.000-5.000-7,3.000-7.000-7,3.000-5.000-7,-1.000-1.000-5,-2.000 6.000-4,-3.000 7.000-3,-3.000 6.000-4,-2.000-1.000-1,0.000-5.000-2,0.000-7.000-1,0.000-5.000-1,0.000-6.000-1,0.000-3.000 1,0.000-3.000 0,0.000-2.000 1</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8"/>
    </inkml:context>
    <inkml:brush xml:id="br0">
      <inkml:brushProperty name="width" value="0.0569516271352768" units="cm"/>
      <inkml:brushProperty name="height" value="0.0569516271352768" units="cm"/>
      <inkml:brushProperty name="color" value="#00bff3"/>
      <inkml:brushProperty name="ignorePressure" value="0"/>
    </inkml:brush>
  </inkml:definitions>
  <inkml:trace contextRef="#ctx0" brushRef="#br0">76050.000 20600.000 386,'23.000'-24.000'4,"-3.000"4.000"7,-3.000 3.000 8,-2.000 3.000 8,0.000 1.000 4,7.000 1.000-1,6.000-1.000 0,7.000 1.000-1,4.000 1.000 0,3.000 3.000-1,3.000 3.000-1,4.000 4.000 0,1.000 2.000-2,0.000 4.000-2,0.000 3.000-2,0.000 3.000-3,-2.000 7.000 0,-3.000 14.000-1,-3.000 11.000 1,-2.000 14.000 1,-9.000 7.000-3,-12.000 3.000-3,-13.000 3.000-4,-12.000 4.000-4,-10.000-1.000-3,-6.000-3.000-1,-6.000-3.000-2,-6.000-2.000-2,-2.000-3.000-1,3.000 1.000-2,3.000-1.000-2,4.000 1.000-1,1.000-4.000 1,0.000-6.000 1,0.000-6.000 3,0.000-6.000 1,14.000-9.000 3,28.000-8.000 1,28.000-10.000 1,29.000-9.000 2,11.000-7.000 1,-2.000-3.000-1,-3.000-3.000 0,-3.000-2.000-1,-4.000-1.000 1,-3.000 3.000 0,-3.000 3.000 1,-2.000 4.000 1,-6.000 7.000 1,-6.000 13.000 3,-6.000 12.000 2,-6.000 13.000 1,-12.000 12.000 2,-15.000 13.000-1,-15.000 12.000-1,-16.000 13.000 0,-12.000 2.000-3,-5.000-5.000-1,-7.000-7.000-2,-5.000-5.000-3,-9.000-4.000-4,-9.000 0.000-5,-10.000 0.000-7,-8.000 0.000-6,-4.000-2.000-6,3.000-3.000-8,3.000-3.000-8,4.000-2.000-8,5.000-9.000-4,10.000-12.000-2,10.000-13.000-2,9.000-12.000-1,6.000-7.000 2,3.000 1.000 4,3.000-1.000 5,4.000 1.000 5</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8"/>
    </inkml:context>
    <inkml:brush xml:id="br0">
      <inkml:brushProperty name="width" value="0.0451245047152042" units="cm"/>
      <inkml:brushProperty name="height" value="0.0451245047152042" units="cm"/>
      <inkml:brushProperty name="color" value="#00bff3"/>
      <inkml:brushProperty name="ignorePressure" value="0"/>
    </inkml:brush>
  </inkml:definitions>
  <inkml:trace contextRef="#ctx0" brushRef="#br0">74950.000 21700.000 487,'-113.000'0.000'10,"26.000"0.000"8,24.000 0.000 8,26.000 0.000 6,18.000 1.000 7,13.000 4.000 3,12.000 3.000 4,13.000 3.000 4,7.000-1.000-2,4.000-2.000-7,3.000-3.000-7,3.000-3.000-7,6.000-2.000-4,9.000 0.000-3,10.000 0.000-3,10.000 0.000-1,5.000 0.000-3,4.000 0.000-6,3.000 0.000-3,3.000 0.000-6,1.000-4.000-6,1.000-5.000-8,-1.000-7.000-8,1.000-5.000-9,-7.000-3.000-7,-12.000 4.000-7,-13.000 3.000-7,-12.000 3.000-7</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0:39"/>
    </inkml:context>
    <inkml:brush xml:id="br0">
      <inkml:brushProperty name="width" value="0.0421285405755043" units="cm"/>
      <inkml:brushProperty name="height" value="0.0421285405755043" units="cm"/>
      <inkml:brushProperty name="color" value="#00bff3"/>
      <inkml:brushProperty name="ignorePressure" value="0"/>
    </inkml:brush>
  </inkml:definitions>
  <inkml:trace contextRef="#ctx0" brushRef="#br0">75400.000 21100.000 522,'-22.000'-47.000'-5,"6.000"6.000"9,7.000 7.000 9,6.000 6.000 9,3.000 9.000 9,0.000 13.000 9,0.000 12.000 11,0.000 13.000 10,0.000 13.000 0,0.000 17.000-10,0.000 15.000-10,0.000 16.000-9,0.000 12.000-8,0.000 9.000-4,0.000 10.000-4,0.000 10.000-5,0.000 10.000-7,0.000 13.000-7,0.000 12.000-10,0.000 13.000-7,0.000-12.000-8,0.000-33.000-3,0.000-35.000-5,0.000-34.000-4,0.000-16.000-6,0.000 3.000-7,0.000 3.000-6,0.000 4.000-7</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7"/>
    </inkml:context>
    <inkml:brush xml:id="br0">
      <inkml:brushProperty name="width" value="0.0399636067450047" units="cm"/>
      <inkml:brushProperty name="height" value="0.0399636067450047" units="cm"/>
      <inkml:brushProperty name="color" value="#f2395b"/>
      <inkml:brushProperty name="ignorePressure" value="0"/>
    </inkml:brush>
  </inkml:definitions>
  <inkml:trace contextRef="#ctx0" brushRef="#br0">92100.000 25200.000 550,'-71.000'73.000'90,"10.000"-3.000"-20,10.000-3.000-20,9.000-2.000-20,-2.000 0.000-13,-12.000 7.000-7,-13.000 6.000-8,-12.000 7.000-7,-9.000-1.000-2,-2.000-6.000 2,-3.000-6.000 4,-3.000-6.000 2,-6.000-7.000-2,-5.000-6.000-8,-7.000-6.000-9,-5.000-6.000-7,0.000-7.000-3,10.000-6.000 4,10.000-6.000 2,9.000-6.000 4,10.000-6.000 3,14.000-2.000 4,11.000-3.000 4,14.000-3.000 4,18.000-2.000 7,25.000 0.000 9,25.000 0.000 10,25.000 0.000 9,20.000-2.000 4,16.000-3.000-4,15.000-3.000-3,17.000-2.000-3,7.000-3.000-3,0.000 1.000-2,0.000-1.000-3,0.000 1.000-2,-4.000 1.000-2,-5.000 3.000 0,-7.000 3.000 0,-5.000 4.000 0,-12.000 1.000-3,-16.000 0.000-7,-15.000 0.000-6,-15.000 0.000-6,-26.000 6.000-10,-34.000 13.000-12,-35.000 12.000-12,-33.000 13.000-13,-20.000 4.000-1,-3.000-3.000 8,-3.000-3.000 8,-2.000-2.000 8,-6.000-3.000 6,-6.000 1.000 4,-6.000-1.000 5,-6.000 1.000 4,-4.000-1.000 4,1.000 1.000 6,-1.000-1.000 4,1.000 1.000 6,4.000-3.000 3,9.000-2.000 3,10.000-3.000 1,10.000-3.000 3,13.000-6.000 1,19.000-5.000 1,19.000-7.000 0,19.000-5.000 1,15.000-4.000 4,13.000 0.000 7,12.000 0.000 6,13.000 0.000 7,15.000 0.000 0,19.000 0.000-8,19.000 0.000-8,19.000 0.000-8,16.000-2.000-4,17.000-3.000-3,15.000-3.000-2,16.000-2.000-3,9.000-3.000-3,3.000 1.000-4,3.000-1.000-6,4.000 1.000-3,-6.000-1.000-6,-11.000 1.000-4,-14.000-1.000-5,-11.000 1.000-4,-15.000 1.000-5,-16.000 3.000-5,-15.000 3.000-4,-15.000 4.000-4,-20.000-3.000-3,-21.000-5.000 1,-22.000-7.000-1,-22.000-5.000 0,-11.000-3.000 6,0.000 4.000 8,0.000 3.000 10,0.000 3.000 10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50:56"/>
    </inkml:context>
    <inkml:brush xml:id="br0">
      <inkml:brushProperty name="width" value="0.0632673352956772" units="cm"/>
      <inkml:brushProperty name="height" value="0.0632673352956772" units="cm"/>
      <inkml:brushProperty name="color" value="#00bff3"/>
      <inkml:brushProperty name="ignorePressure" value="0"/>
    </inkml:brush>
  </inkml:definitions>
  <inkml:trace contextRef="#ctx0" brushRef="#br0">4650.000 26550.000 347,'-63.000'-66.000'10,"26.000"19.000"18,24.000 19.000 20,26.000 19.000 18,16.000 9.000 3,10.000 0.000-13,10.000 0.000-13,9.000 0.000-14,6.000 4.000-8,3.000 10.000 0,3.000 10.000-1,4.000 9.000-1,-1.000 7.000-3,-3.000 7.000-2,-3.000 6.000-3,-2.000 7.000-2,-5.000 2.000-2,-2.000 1.000-1,-3.000-1.000 0,-3.000 1.000-1,-6.000-4.000 0,-5.000-6.000 0,-7.000-6.000-1,-5.000-6.000 0,-1.000-4.000-1,6.000 1.000-1,7.000-1.000-3,6.000 1.000-1,3.000-6.000 0,0.000-8.000 0,0.000-10.000 2,0.000-9.000 1,4.000-12.000 2,10.000-11.000 0,10.000-14.000 1,9.000-11.000 1,13.000-18.000 1,20.000-22.000 0,18.000-22.000 0,20.000-21.000 1,13.000-21.000 0,9.000-19.000 1,10.000-18.000 1,10.000-19.000 0,4.000-13.000 0,0.000-6.000 0,0.000-6.000-1,0.000-6.000 0,-4.000 5.000-1,-5.000 20.000-2,-7.000 18.000-1,-5.000 20.000-2,-9.000 16.000-1,-9.000 16.000 0,-10.000 15.000 1,-8.000 17.000 0,-9.000 7.000-1,-6.000 0.000-3,-6.000 0.000 0,-6.000 0.000-3,-10.000 3.000-2,-12.000 6.000 0,-13.000 7.000-2,-12.000 6.000-1,-9.000 6.000-1,-2.000 6.000-4,-3.000 7.000-2,-3.000 6.000-3</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12"/>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65800.000 10350.000 999,'-108.000'-19.000'-4,"-16.000"13.000"-9,-15.000 12.000-8,-15.000 13.000-10,13.000 6.000-2,44.000 0.000 4,44.000 0.000 3,44.000 0.000 3</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13"/>
    </inkml:context>
    <inkml:brush xml:id="br0">
      <inkml:brushProperty name="width" value="0.0483440645039082" units="cm"/>
      <inkml:brushProperty name="height" value="0.0483440645039082" units="cm"/>
      <inkml:brushProperty name="color" value="#f2395b"/>
      <inkml:brushProperty name="ignorePressure" value="0"/>
    </inkml:brush>
  </inkml:definitions>
  <inkml:trace contextRef="#ctx0" brushRef="#br0">30750.000 18650.000 455,'-24.000'-16.000'37,"4.000"19.000"3,3.000 19.000 3,3.000 19.000 2,-1.000 27.000 1,-2.000 39.000-4,-3.000 36.000-3,-3.000 39.000-4,-1.000 24.000-2,4.000 13.000-3,3.000 12.000-2,3.000 13.000-2,3.000-12.000-4,3.000-33.000-3,3.000-35.000-5,4.000-34.000-4,5.000-21.000-2,10.000-6.000-1,10.000-6.000-1,9.000-6.000-1,9.000-4.000-2,9.000 1.000 0,10.000-1.000-1,10.000 1.000-1,2.000-4.000-1,-3.000-6.000-1,-3.000-6.000-2,-2.000-6.000-2,-5.000-6.000-1,-2.000-2.000-1,-3.000-3.000 0,-3.000-3.000-1,-6.000-2.000 0,-5.000 0.000 1,-7.000 0.000 1,-5.000 0.000 1,-8.000 0.000 2,-5.000 0.000 1,-7.000 0.000 2,-5.000 0.000 2,-6.000 1.000 1,-3.000 4.000 0,-3.000 3.000 0,-2.000 3.000 0,-9.000 1.000 0,-12.000 1.000 1,-13.000-1.000-1,-12.000 1.000 1,-10.000 2.000-2,-6.000 7.000-1,-6.000 6.000-1,-6.000 7.000-3,-4.000 0.000 1,1.000-2.000 0,-1.000-3.000 0,1.000-3.000 2,1.000-7.000 0,3.000-9.000-1,3.000-10.000 0,4.000-8.000-1,4.000-9.000-2,6.000-6.000-3,7.000-6.000-2,6.000-6.000-4,6.000-9.000-5,6.000-8.000-5,7.000-10.000-7,6.000-9.000-5,4.000-23.000-5,4.000-33.000-2,3.000-35.000-3,3.000-34.000-1,4.000-7.000-1,7.000 22.000 2,6.000 22.000 3,7.000 23.000 1</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13"/>
    </inkml:context>
    <inkml:brush xml:id="br0">
      <inkml:brushProperty name="width" value="0.0441004075109959" units="cm"/>
      <inkml:brushProperty name="height" value="0.0441004075109959" units="cm"/>
      <inkml:brushProperty name="color" value="#f2395b"/>
      <inkml:brushProperty name="ignorePressure" value="0"/>
    </inkml:brush>
  </inkml:definitions>
  <inkml:trace contextRef="#ctx0" brushRef="#br0">30550.000 20450.000 498,'28.000'-118.000'5,"6.000"17.000"9,7.000 15.000 8,6.000 16.000 9,7.000 9.000 2,10.000 3.000-3,10.000 3.000-4,9.000 4.000-3,7.000 2.000 0,7.000 4.000 5,6.000 3.000 4,7.000 3.000 4,0.000-1.000 1,-2.000-2.000-4,-3.000-3.000-4,-3.000-3.000-3,-6.000 1.000-4,-5.000 6.000-3,-7.000 7.000-4,-5.000 6.000-3,-3.000 4.000-7,4.000 4.000-8,3.000 3.000-10,3.000 3.000-9,-4.000 3.000-9,-8.000 3.000-6,-10.000 3.000-8,-9.000 4.000-8</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29"/>
    </inkml:context>
    <inkml:brush xml:id="br0">
      <inkml:brushProperty name="width" value="0.0482323057949543" units="cm"/>
      <inkml:brushProperty name="height" value="0.0482323057949543" units="cm"/>
      <inkml:brushProperty name="color" value="#fed406"/>
      <inkml:brushProperty name="ignorePressure" value="0"/>
    </inkml:brush>
  </inkml:definitions>
  <inkml:trace contextRef="#ctx0" brushRef="#br0">11450.000 31650.000 456,'-150.000'-65.000'30,"50.000"23.000"1,50.000 22.000 1,50.000 22.000 0,25.000 10.000-1,0.000 1.000-4,0.000-1.000-3,0.000 1.000-3,1.000-1.000-3,4.000 1.000-1,3.000-1.000-3,3.000 1.000 0,4.000-1.000-2,7.000 1.000 0,6.000-1.000 1,7.000 1.000-1,4.000-1.000-2,3.000 1.000-1,3.000-1.000-2,4.000 1.000-3,2.000-1.000-1,4.000 1.000 1,3.000-1.000 0,3.000 1.000 0,1.000-3.000 0,1.000-2.000 1,-1.000-3.000-2,1.000-3.000 1,-1.000-6.000-1,1.000-5.000 0,-1.000-7.000 0,1.000-5.000-1,1.000-4.000 0,3.000 0.000 0,3.000 0.000 0,4.000 0.000 0,1.000 0.000 0,0.000 0.000-1,0.000 0.000 0,0.000 0.000 0,-2.000 1.000 0,-3.000 4.000-1,-3.000 3.000 0,-2.000 3.000 0,-5.000 3.000 0,-2.000 3.000 0,-3.000 3.000 1,-3.000 4.000 1,-2.000 4.000 0,0.000 6.000-1,0.000 7.000 1,0.000 6.000 0,0.000-1.000 0,0.000-5.000 1,0.000-7.000 0,0.000-5.000 1,0.000-3.000-1,0.000 4.000 0,0.000 3.000-1,0.000 3.000-1,1.000-1.000 0,4.000-2.000 0,3.000-3.000 1,3.000-3.000 0,4.000-1.000 1,7.000 4.000-1,6.000 3.000-1,7.000 3.000 0,0.000 1.000 0,-2.000 1.000 0,-3.000-1.000-2,-3.000 1.000 1,-4.000-3.000-1,-3.000-2.000-1,-3.000-3.000 0,-2.000-3.000-1,0.000-2.000 1,7.000 0.000 0,6.000 0.000 0,7.000 0.000 0,0.000-2.000 0,-2.000-3.000 1,-3.000-3.000-1,-3.000-2.000 1,-1.000-1.000 1,4.000 3.000-1,3.000 3.000 1,3.000 4.000 1,-1.000 1.000 0,-2.000 0.000-1,-3.000 0.000 1,-3.000 0.000-1,-2.000 0.000 1,0.000 0.000 1,0.000 0.000 1,0.000 0.000 1,-2.000 3.000 1,-3.000 6.000 0,-3.000 7.000-1,-2.000 6.000 1,-3.000-1.000 0,1.000-5.000-2,-1.000-7.000 1,1.000-5.000-1,1.000-3.000-1,3.000 4.000 0,3.000 3.000-1,4.000 3.000 0,2.000-1.000-1,4.000-2.000 0,3.000-3.000-2,3.000-3.000 0,-1.000-4.000 0,-2.000-3.000 0,-3.000-3.000 0,-3.000-2.000 0,-1.000-1.000 0,4.000 3.000 1,3.000 3.000-1,3.000 4.000 1,-2.000 2.000 0,-6.000 4.000 1,-6.000 3.000 0,-6.000 3.000 0,-4.000 1.000 0,1.000 1.000 0,-1.000-1.000-1,1.000 1.000-1,-1.000-3.000 0,1.000-2.000 0,-1.000-3.000 0,1.000-3.000 0,2.000-4.000 0,7.000-3.000-1,6.000-3.000 1,7.000-2.000-1,4.000-6.000 1,3.000-6.000 1,3.000-6.000-1,4.000-6.000 2,-1.000-1.000-1,-3.000 7.000 0,-3.000 6.000 0,-2.000 7.000 0,-5.000 4.000-1,-2.000 3.000 0,-3.000 3.000 0,-3.000 4.000-1,-6.000 1.000 1,-5.000 0.000 0,-7.000 0.000 0,-5.000 0.000 1,-3.000 1.000 0,4.000 4.000 0,3.000 3.000 2,3.000 3.000 0,1.000-1.000 1,1.000-2.000 0,-1.000-3.000-1,1.000-3.000 0,2.000-1.000 0,7.000 4.000 1,6.000 3.000 0,7.000 3.000 2,5.000 3.000 0,7.000 3.000 0,6.000 3.000 0,7.000 4.000 0,5.000 1.000 1,7.000 0.000-1,6.000 0.000 1,7.000 0.000 0,0.000-2.000-1,-2.000-3.000-2,-3.000-3.000-1,-3.000-2.000-1,1.000-5.000-2,6.000-2.000 1,7.000-3.000-1,6.000-3.000 1,4.000-2.000-1,4.000 0.000-1,3.000 0.000-1,3.000 0.000-2,3.000-2.000 1,3.000-3.000 3,3.000-3.000 2,4.000-2.000 2,2.000-1.000 1,4.000 3.000 0,3.000 3.000 0,3.000 4.000-1,-4.000 4.000 0,-8.000 6.000-1,-10.000 7.000 1,-9.000 6.000 0,-4.000 1.000-1,4.000-3.000 0,3.000-3.000 0,3.000-2.000 0,3.000-5.000-1,3.000-2.000 0,3.000-3.000 1,4.000-3.000-1,1.000-2.000 0,0.000 0.000-1,0.000 0.000-1,0.000 0.000 0,-4.000 0.000-1,-5.000 0.000 2,-7.000 0.000 2,-5.000 0.000 0,-4.000 1.000 2,0.000 4.000-1,0.000 3.000 1,0.000 3.000 1,0.000-1.000-1,0.000-2.000-1,0.000-3.000-1,0.000-3.000 0,1.000-2.000-1,4.000 0.000-2,3.000 0.000-1,3.000 0.000-2,1.000-5.000 0,1.000-9.000 0,-1.000-10.000 0,1.000-8.000 1,-1.000-6.000 0,1.000 1.000 0,-1.000-1.000 1,1.000 1.000 1,-6.000-1.000 0,-8.000 1.000 1,-10.000-1.000 2,-9.000 1.000 0,-5.000 2.000 1,0.000 7.000 2,0.000 6.000 1,0.000 7.000 1,-4.000 4.000 1,-5.000 3.000-1,-7.000 3.000 0,-5.000 4.000-1,-9.000 1.000-1,-9.000 0.000-1,-10.000 0.000-2,-8.000 0.000-1,-9.000 1.000-2,-6.000 4.000 0,-6.000 3.000-1,-6.000 3.000-1,-4.000-1.000 1,1.000-2.000 0,-1.000-3.000 0,1.000-3.000 1,-3.000-1.000 1,-2.000 4.000 1,-3.000 3.000 3,-3.000 3.000 1,1.000-1.000 0,6.000-2.000 1,7.000-3.000 1,6.000-3.000-1,4.000-2.000 0,4.000 0.000-1,3.000 0.000 0,3.000 0.000-1,4.000 0.000 0,7.000 0.000 0,6.000 0.000 0,7.000 0.000 1,-1.000-4.000-2,-6.000-5.000-2,-6.000-7.000-2,-6.000-5.000-3,-2.000-4.000-1,3.000 0.000 0,3.000 0.000 2,4.000 0.000 0,1.000-2.000 1,0.000-3.000 1,0.000-3.000 1,0.000-2.000 0,1.000-3.000 1,4.000 1.000 1,3.000-1.000 0,3.000 1.000 1,1.000 1.000 0,1.000 3.000 1,-1.000 3.000 0,1.000 4.000 2,2.000 4.000-1,7.000 6.000 0,6.000 7.000-2,7.000 6.000 1,-1.000 3.000-2,-6.000 0.000-1,-6.000 0.000-2,-6.000 0.000 0,-6.000 1.000-1,-2.000 4.000-2,-3.000 3.000 0,-3.000 3.000-1,-2.000-1.000 0,0.000-2.000 1,0.000-3.000 2,0.000-3.000 0,-2.000-1.000 1,-3.000 4.000 0,-3.000 3.000 0,-2.000 3.000 1,-3.000-1.000 0,1.000-2.000 0,-1.000-3.000 1,1.000-3.000 1,-1.000-2.000 0,1.000 0.000 0,-1.000 0.000 1,1.000 0.000 0,1.000 0.000-1,3.000 0.000 0,3.000 0.000 0,4.000 0.000-1,1.000 1.000-1,0.000 4.000-1,0.000 3.000 1,0.000 3.000-1,-2.000 1.000-1,-3.000 1.000 1,-3.000-1.000 0,-2.000 1.000 0,-6.000 1.000 0,-6.000 3.000 0,-6.000 3.000 0,-6.000 4.000-1,-2.000-1.000 1,3.000-3.000 0,3.000-3.000-1,4.000-2.000 1,2.000-3.000 1,4.000 1.000-1,3.000-1.000 1,3.000 1.000 0,1.000-3.000 0,1.000-2.000 1,-1.000-3.000 1,1.000-3.000 0,1.000-2.000 0,3.000 0.000 0,3.000 0.000 1,4.000 0.000-1,1.000 0.000 0,0.000 0.000 0,0.000 0.000 1,0.000 0.000-1,0.000-2.000-1,0.000-3.000 1,0.000-3.000 0,0.000-2.000-1,-2.000-1.000 0,-3.000 3.000 0,-3.000 3.000 1,-2.000 4.000-1,-5.000 1.000 0,-2.000 0.000 0,-3.000 0.000 0,-3.000 0.000 0,-1.000 1.000 0,4.000 4.000 1,3.000 3.000-1,3.000 3.000 1,3.000-1.000 0,3.000-2.000 1,3.000-3.000-1,4.000-3.000 1,2.000-4.000 0,4.000-3.000 1,3.000-3.000-1,3.000-2.000 0,3.000-1.000 0,3.000 3.000 1,3.000 3.000-1,4.000 4.000 0,-1.000-1.000 0,-3.000-3.000 0,-3.000-3.000 0,-2.000-2.000 0,-6.000 0.000 0,-6.000 7.000-2,-6.000 6.000-2,-6.000 7.000-2,-4.000 2.000 0,1.000 1.000 0,-1.000-1.000 1,1.000 1.000 1,-1.000-1.000 0,1.000 1.000 0,-1.000-1.000 1,1.000 1.000 1,-3.000-3.000-1,-2.000-2.000 2,-3.000-3.000 0,-3.000-3.000 1,-2.000-2.000 1,0.000 0.000-1,0.000 0.000 0,0.000 0.000 0,0.000 1.000 0,0.000 4.000 0,0.000 3.000 0,0.000 3.000 1,1.000-1.000 0,4.000-2.000-1,3.000-3.000 0,3.000-3.000-1,-1.000-2.000-1,-2.000 0.000-1,-3.000 0.000 0,-3.000 0.000-2,-6.000 1.000 1,-5.000 4.000-1,-7.000 3.000 2,-5.000 3.000-1,-3.000-1.000 2,4.000-2.000-1,3.000-3.000 1,3.000-3.000 0,-1.000-2.000 0,-2.000 0.000 0,-3.000 0.000 0,-3.000 0.000 0,-2.000 0.000 0,0.000 0.000 0,0.000 0.000-1,0.000 0.000-1,0.000 0.000 1,0.000 0.000-1,0.000 0.000 1,0.000 0.000-1,-2.000 0.000 1,-3.000 0.000-2,-3.000 0.000-1,-2.000 0.000 0,-12.000-2.000-15,-19.000-3.000-28,-18.000-3.000-28,-19.000-2.000-28</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36"/>
    </inkml:context>
    <inkml:brush xml:id="br0">
      <inkml:brushProperty name="width" value="0.0496487468481064" units="cm"/>
      <inkml:brushProperty name="height" value="0.0496487468481064" units="cm"/>
      <inkml:brushProperty name="color" value="#fed406"/>
      <inkml:brushProperty name="ignorePressure" value="0"/>
    </inkml:brush>
  </inkml:definitions>
  <inkml:trace contextRef="#ctx0" brushRef="#br0">37650.000 27200.000 443,'23.000'-29.000'0,"-3.000"-5.000"0,-3.000-7.000 0,-2.000-5.000 0,-9.000 6.000 12,-12.000 23.000 25,-13.000 22.000 24,-12.000 22.000 26,-12.000 21.000 3,-8.000 22.000-17,-10.000 22.000-16,-9.000 23.000-17,-10.000 20.000-11,-9.000 23.000-5,-10.000 22.000-5,-8.000 22.000-5,-11.000 15.000-5,-8.000 9.000-5,-10.000 10.000-5,-9.000 10.000-5,-1.000 4.000-3,10.000 0.000 0,10.000 0.000-1,9.000 0.000 0,9.000-13.000-4,9.000-24.000-5,10.000-26.000-6,10.000-24.000-5,11.000-26.000-5,17.000-24.000 0,15.000-26.000-3,16.000-24.000-1,9.000-28.000 0,3.000-27.000-1,3.000-28.000 1,4.000-28.000 0,1.000-15.000 3,0.000 1.000 7,0.000-1.000 6,0.000 1.000 6,1.000-3.000 3,4.000-2.000-1,3.000-3.000-2,3.000-3.000-1</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36"/>
    </inkml:context>
    <inkml:brush xml:id="br0">
      <inkml:brushProperty name="width" value="0.0573379844427109" units="cm"/>
      <inkml:brushProperty name="height" value="0.0573379844427109" units="cm"/>
      <inkml:brushProperty name="color" value="#fed406"/>
      <inkml:brushProperty name="ignorePressure" value="0"/>
    </inkml:brush>
  </inkml:definitions>
  <inkml:trace contextRef="#ctx0" brushRef="#br0">35650.000 27250.000 383,'-38.000'7.000'43,"26.000"17.000"11,24.000 15.000 10,26.000 16.000 11,13.000 13.000 0,4.000 14.000-12,3.000 11.000-10,3.000 14.000-11,6.000 8.000-7,9.000 7.000-4,10.000 6.000-3,10.000 7.000-5,10.000 5.000-5,13.000 7.000-8,12.000 6.000-8,13.000 7.000-7,7.000 8.000-4,4.000 14.000 0,3.000 11.000 0,3.000 14.000 1,-13.000-11.000-5,-28.000-30.000-8,-28.000-32.000-9,-27.000-30.000-7,-15.000-15.000-11,0.000 3.000-15,0.000 3.000-13,0.000 4.000-14</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38"/>
    </inkml:context>
    <inkml:brush xml:id="br0">
      <inkml:brushProperty name="width" value="0.0418242327868938" units="cm"/>
      <inkml:brushProperty name="height" value="0.0418242327868938" units="cm"/>
      <inkml:brushProperty name="color" value="#fed406"/>
      <inkml:brushProperty name="ignorePressure" value="0"/>
    </inkml:brush>
  </inkml:definitions>
  <inkml:trace contextRef="#ctx0" brushRef="#br0">9550.000 32000.000 526,'-157.000'-111.000'32,"39.000"28.000"-1,36.000 28.000-2,39.000 29.000-3,18.000 15.000 2,0.000 3.000 3,0.000 3.000 3,0.000 4.000 3,12.000 2.000 1,26.000 4.000-3,24.000 3.000-3,26.000 3.000-3,18.000-1.000-4,13.000-2.000-3,12.000-3.000-4,13.000-3.000-5,9.000-2.000-4,6.000 0.000-5,7.000 0.000-4,6.000 0.000-6,7.000 0.000-2,10.000 0.000 4,10.000 0.000 1,9.000 0.000 3,6.000 0.000-6,3.000 0.000-15,3.000 0.000-16,4.000 0.000-16,-7.000 0.000-4,-16.000 0.000 6,-15.000 0.000 5,-15.000 0.000 5,-21.000-2.000 4,-25.000-3.000-1,-25.000-3.000-1,-25.000-2.000 1</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39"/>
    </inkml:context>
    <inkml:brush xml:id="br0">
      <inkml:brushProperty name="width" value="0.0408670268952847" units="cm"/>
      <inkml:brushProperty name="height" value="0.0408670268952847" units="cm"/>
      <inkml:brushProperty name="color" value="#fed406"/>
      <inkml:brushProperty name="ignorePressure" value="0"/>
    </inkml:brush>
  </inkml:definitions>
  <inkml:trace contextRef="#ctx0" brushRef="#br0">9800.000 28400.000 538,'-111.000'-91.000'4,"28.000"19.000"4,28.000 19.000 3,29.000 19.000 3,13.000 23.000 8,1.000 28.000 11,-1.000 28.000 11,1.000 29.000 11,-1.000 18.000 1,1.000 9.000-8,-1.000 10.000-9,1.000 10.000-9,-3.000 10.000-7,-2.000 13.000-2,-3.000 12.000-4,-3.000 13.000-4,-2.000 10.000-3,0.000 10.000-3,0.000 10.000-2,0.000 9.000-3,3.000 4.000-4,6.000 1.000-1,7.000-1.000-3,6.000 1.000-3,4.000-7.000-1,4.000-12.000 0,3.000-13.000-1,3.000-12.000 0,6.000-15.000-2,9.000-15.000-5,10.000-15.000-4,10.000-16.000-4,4.000-18.000-6,0.000-18.000-7,0.000-19.000-8,0.000-18.000-8,-4.000-14.000 0,-5.000-5.000 6,-7.000-7.000 7,-5.000-5.000 7</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0"/>
    </inkml:context>
    <inkml:brush xml:id="br0">
      <inkml:brushProperty name="width" value="0.0533029064536095" units="cm"/>
      <inkml:brushProperty name="height" value="0.0533029064536095" units="cm"/>
      <inkml:brushProperty name="color" value="#fed406"/>
      <inkml:brushProperty name="ignorePressure" value="0"/>
    </inkml:brush>
  </inkml:definitions>
  <inkml:trace contextRef="#ctx0" brushRef="#br0">10000.000 28400.000 412,'0.000'-94.000'2,"0.000"13.000"2,0.000 12.000 3,0.000 13.000 4,4.000 10.000 1,10.000 10.000 0,10.000 10.000 1,9.000 9.000 0,9.000 6.000 1,9.000 3.000 0,10.000 3.000 2,10.000 4.000-1,10.000 2.000 1,13.000 4.000-2,12.000 3.000-1,13.000 3.000-1,7.000-1.000-2,4.000-2.000-2,3.000-3.000-2,3.000-3.000-2,9.000-2.000-1,16.000 0.000 0,15.000 0.000 0,17.000 0.000-1,7.000-4.000-1,0.000-5.000-2,0.000-7.000-3,0.000-5.000-2,0.000-3.000 0,0.000 4.000 1,0.000 3.000 2,0.000 3.000 1,4.000 1.000 0,10.000 1.000 0,10.000-1.000-1,9.000 1.000-1,4.000-1.000-1,1.000 1.000 2,-1.000-1.000 1,1.000 1.000 0,-1.000 1.000 1,1.000 3.000 0,-1.000 3.000 1,1.000 4.000 0,-1.000-3.000 0,1.000-5.000 1,-1.000-7.000-1,1.000-5.000 0,-1.000-4.000 0,1.000 0.000 0,-1.000 0.000 0,1.000 0.000 0,-10.000 1.000-1,-19.000 4.000 1,-18.000 3.000-1,-19.000 3.000 1,-8.000 1.000 0,3.000 1.000 1,3.000-1.000 1,4.000 1.000 2,-3.000 1.000 0,-5.000 3.000 1,-7.000 3.000 0,-5.000 4.000 1,-6.000 1.000-1,-3.000 0.000-1,-3.000 0.000 0,-2.000 0.000-1,-5.000 0.000 0,-2.000 0.000 0,-3.000 0.000 0,-3.000 0.000 0,-1.000 0.000 0,4.000 0.000 0,3.000 0.000-1,3.000 0.000 1,3.000 0.000 0,3.000 0.000-1,3.000 0.000 1,4.000 0.000-1,2.000-4.000 0,4.000-5.000-1,3.000-7.000 1,3.000-5.000-2,-1.000-1.000 1,-2.000 6.000-1,-3.000 7.000 0,-3.000 6.000 0,-4.000 3.000-1,-3.000 0.000 0,-3.000 0.000-2,-2.000 0.000 0,0.000 1.000 0,7.000 4.000-1,6.000 3.000-1,7.000 3.000 0,5.000-1.000 1,7.000-2.000-1,6.000-3.000 1,7.000-3.000 0,0.000-2.000 0,-2.000 0.000 1,-3.000 0.000-1,-3.000 0.000 1,-2.000 0.000 0,0.000 0.000 1,0.000 0.000 0,0.000 0.000 1,1.000 3.000 0,4.000 6.000 1,3.000 7.000-1,3.000 6.000 1,-2.000 3.000 0,-6.000 0.000 0,-6.000 0.000 0,-6.000 0.000-1,1.000-4.000 0,9.000-5.000-1,10.000-7.000-2,10.000-5.000-1,4.000-4.000 1,0.000 0.000 2,0.000 0.000 2,0.000 0.000 2,1.000 0.000 1,4.000 0.000-1,3.000 0.000-2,3.000 0.000-1,1.000-2.000 0,1.000-3.000 0,-1.000-3.000 1,1.000-2.000 1,-3.000-1.000 0,-2.000 3.000 1,-3.000 3.000 1,-3.000 4.000 0,-4.000 1.000 1,-3.000 0.000-1,-3.000 0.000 0,-2.000 0.000 0,0.000-2.000-1,7.000-3.000 0,6.000-3.000-1,7.000-2.000 0,-1.000-6.000 0,-6.000-6.000 0,-6.000-6.000 0,-6.000-6.000 1,-6.000-2.000-1,-2.000 3.000-1,-3.000 3.000 0,-3.000 4.000-2,-2.000 1.000 1,0.000 0.000 0,0.000 0.000 2,0.000 0.000 1,-2.000 3.000 0,-3.000 6.000 1,-3.000 7.000-1,-2.000 6.000 0,-6.000 3.000 1,-6.000 0.000-1,-6.000 0.000 0,-6.000 0.000 0,-1.000 0.000-1,7.000 0.000 1,6.000 0.000-2,7.000 0.000 1,5.000-2.000-1,7.000-3.000 0,6.000-3.000-1,7.000-2.000 1,4.000-6.000-1,3.000-6.000-1,3.000-6.000 1,4.000-6.000-1,4.000-4.000 1,6.000 1.000 0,7.000-1.000 2,6.000 1.000 1,4.000 2.000 1,4.000 7.000-1,3.000 6.000 0,3.000 7.000 0,-1.000 2.000 0,-2.000 1.000-1,-3.000-1.000 0,-3.000 1.000 0,-2.000-1.000-1,0.000 1.000 1,0.000-1.000-1,0.000 1.000-1,-2.000-1.000 1,-3.000 1.000 0,-3.000-1.000 0,-2.000 1.000 0,-1.000-1.000 0,3.000 1.000 0,3.000-1.000-1,4.000 1.000 0,-3.000-1.000 1,-5.000 1.000 2,-7.000-1.000 1,-5.000 1.000 2,-8.000 1.000 0,-5.000 3.000 0,-7.000 3.000-1,-5.000 4.000 0,-1.000 1.000 0,6.000 0.000-1,7.000 0.000-1,6.000 0.000 1,1.000 0.000-1,-3.000 0.000-1,-3.000 0.000 1,-2.000 0.000-1,-3.000 0.000 0,1.000 0.000 0,-1.000 0.000 0,1.000 0.000-1,2.000 0.000 1,7.000 0.000-1,6.000 0.000 1,7.000 0.000-1,-3.000 0.000 0,-8.000 0.000 0,-10.000 0.000 0,-9.000 0.000 1,-7.000 1.000-1,-3.000 4.000-2,-3.000 3.000 0,-2.000 3.000-2,-1.000-1.000 0,3.000-2.000 1,3.000-3.000 0,4.000-3.000 1,-1.000-2.000 1,-3.000 0.000 1,-3.000 0.000 1,-2.000 0.000 2,-8.000 1.000 0,-8.000 4.000-1,-10.000 3.000 1,-9.000 3.000-1,-5.000 3.000 0,0.000 3.000 1,0.000 3.000-1,0.000 4.000 1,-2.000-1.000 0,-3.000-3.000-1,-3.000-3.000 0,-2.000-2.000 0,-5.000-3.000-1,-2.000 1.000 0,-3.000-1.000 0,-3.000 1.000 0,-1.000-3.000-1,4.000-2.000 1,3.000-3.000-1,3.000-3.000 0,1.000-2.000-1,1.000 0.000 1,-1.000 0.000 0,1.000 0.000 0,1.000 0.000 0,3.000 0.000 0,3.000 0.000-1,4.000 0.000 1,-3.000-2.000-1,-5.000-3.000 0,-7.000-3.000 0,-5.000-2.000-1,-6.000-1.000 0,-3.000 3.000 1,-3.000 3.000-1,-2.000 4.000-1,-5.000 1.000 1,-2.000 0.000 1,-3.000 0.000-1,-3.000 0.000 1,-4.000 0.000 0,-3.000 0.000 1,-3.000 0.000 2,-2.000 0.000 0,-3.000 1.000 1,1.000 4.000 0,-1.000 3.000-1,1.000 3.000 0,-3.000-1.000 0,-2.000-2.000-1,-3.000-3.000 0,-3.000-3.000 0,-4.000-1.000 0,-3.000 4.000 1,-3.000 3.000 0,-2.000 3.000 1,-11.000 9.000 3,-15.000 16.000 6,-15.000 15.000 7,-16.000 17.000 6,-8.000 11.000 0,0.000 10.000-3,0.000 10.000-5,0.000 9.000-4,1.000 2.000-3,4.000-2.000-1,3.000-3.000-2,3.000-3.000-1,-1.000 2.000-1,-2.000 10.000 1,-3.000 10.000 0,-3.000 9.000 0,1.000 2.000 0,6.000-2.000 0,7.000-3.000 0,6.000-3.000 0,3.000-4.000 0,0.000-3.000 0,0.000-3.000 0,0.000-2.000 0,-2.000-3.000 0,-3.000 1.000-2,-3.000-1.000-1,-2.000 1.000-1,-1.000 8.000-1,3.000 20.000 3,3.000 18.000 0,4.000 20.000 2,1.000 0.000-2,0.000-15.000-6,0.000-15.000-5,0.000-16.000-5,-2.000-13.000 0,-3.000-9.000 6,-3.000-10.000 4,-2.000-8.000 6,-1.000-11.000 2,3.000-8.000-1,3.000-10.000-1,4.000-9.000-1,-1.000-5.000-1,-3.000 0.000-4,-3.000 0.000-2,-2.000 0.000-3,-9.000-5.000-3,-12.000-9.000-7,-13.000-10.000-5,-12.000-8.000-6,-4.000-9.000-3,7.000-6.000-1,6.000-6.000-2,7.000-6.000 0,2.000-4.000-7,1.000 1.000-9,-1.000-1.000-11,1.000 1.000-9</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7"/>
    </inkml:context>
    <inkml:brush xml:id="br0">
      <inkml:brushProperty name="width" value="0.0469246618449688" units="cm"/>
      <inkml:brushProperty name="height" value="0.0469246618449688" units="cm"/>
      <inkml:brushProperty name="color" value="#f2395b"/>
      <inkml:brushProperty name="ignorePressure" value="0"/>
    </inkml:brush>
  </inkml:definitions>
  <inkml:trace contextRef="#ctx0" brushRef="#br0">90950.000 25250.000 468,'-25.000'-55.000'1,"0.000"-9.000"-1,0.000-10.000 2,0.000-8.000-1,1.000-1.000 4,4.000 9.000 5,3.000 10.000 5,3.000 10.000 5,3.000 13.000 8,3.000 19.000 9,3.000 19.000 10,4.000 19.000 9,1.000 19.000 2,0.000 23.000-8,0.000 22.000-8,0.000 22.000-7,-2.000 16.000-6,-3.000 14.000-3,-3.000 11.000-3,-2.000 14.000-3,-6.000 8.000-5,-6.000 7.000-6,-6.000 6.000-6,-6.000 7.000-8,-6.000 16.000-3,-2.000 29.000-3,-3.000 28.000-2,-3.000 28.000-2,1.000 6.000-4,6.000-16.000-5,7.000-15.000-5,6.000-15.000-5,3.000-6.000-5,0.000 7.000-6,0.000 6.000-6,0.000 7.000-6,1.000-23.000 0,4.000-49.000 6,3.000-51.000 7,3.000-49.000 6</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4"/>
    </inkml:context>
    <inkml:brush xml:id="br0">
      <inkml:brushProperty name="width" value="0.0494632348418236" units="cm"/>
      <inkml:brushProperty name="height" value="0.0494632348418236" units="cm"/>
      <inkml:brushProperty name="color" value="#fed406"/>
      <inkml:brushProperty name="ignorePressure" value="0"/>
    </inkml:brush>
  </inkml:definitions>
  <inkml:trace contextRef="#ctx0" brushRef="#br0">33700.000 14100.000 444,'-100.000'0.000'6,"0.000"0.000"10,0.000 0.000 11,0.000 0.000 11,21.000-4.000 10,45.000-5.000 8,43.000-7.000 7,45.000-5.000 9,27.000-6.000-3,13.000-3.000-13,12.000-3.000-15,13.000-2.000-13,6.000-3.000-10,0.000 1.000-6,0.000-1.000-6,0.000 1.000-7,0.000-1.000-4,0.000 1.000-6,0.000-1.000-5,0.000 1.000-5,-4.000 2.000-6,-5.000 7.000-5,-7.000 6.000-7,-5.000 7.000-5,-6.000 4.000 0,-3.000 3.000 4,-3.000 3.000 6,-2.000 4.000 5,-6.000 2.000 1,-6.000 4.000-3,-6.000 3.000-3,-6.000 3.000-2,-9.000-1.000 0,-8.000-2.000 3,-10.000-3.000 4,-9.000-3.000 4</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5"/>
    </inkml:context>
    <inkml:brush xml:id="br0">
      <inkml:brushProperty name="width" value="0.056409377604723" units="cm"/>
      <inkml:brushProperty name="height" value="0.056409377604723" units="cm"/>
      <inkml:brushProperty name="color" value="#fed406"/>
      <inkml:brushProperty name="ignorePressure" value="0"/>
    </inkml:brush>
  </inkml:definitions>
  <inkml:trace contextRef="#ctx0" brushRef="#br0">37500.000 12700.000 390,'-4.000'-90.000'25,"-5.000"23.000"2,-7.000 22.000 2,-5.000 22.000 1,-6.000 10.000 2,-3.000 1.000 4,-3.000-1.000 2,-2.000 1.000 3,-3.000 2.000-3,1.000 7.000-6,-1.000 6.000-8,1.000 7.000-7,-4.000 7.000-4,-6.000 9.000-1,-6.000 10.000-1,-6.000 10.000-2,-2.000 5.000 1,3.000 4.000-2,3.000 3.000 1,4.000 3.000 0,2.000 1.000-1,4.000 1.000-1,3.000-1.000-2,3.000 1.000 0,3.000 7.000 0,3.000 16.000 0,3.000 15.000 0,4.000 17.000 1,4.000-1.000-1,6.000-16.000 0,7.000-15.000-2,6.000-15.000 1,7.000-9.000-2,10.000 1.000-1,10.000-1.000-2,9.000 1.000-1,12.000-10.000-1,16.000-19.000-2,15.000-18.000-2,17.000-19.000-1,8.000-19.000 0,4.000-19.000 0,3.000-18.000 1,3.000-19.000 1,3.000-12.000-2,3.000-2.000-4,3.000-3.000-2,4.000-3.000-4,-4.000-6.000-2,-9.000-5.000 0,-10.000-7.000 0,-8.000-5.000 0,-12.000-4.000 1,-12.000 0.000 0,-13.000 0.000 2,-12.000 0.000 1,-10.000 1.000 1,-6.000 4.000 3,-6.000 3.000 2,-6.000 3.000 3,-6.000 6.000 2,-2.000 9.000 4,-3.000 10.000 2,-3.000 10.000 5,-4.000 10.000 3,-3.000 13.000 6,-3.000 12.000 6,-2.000 13.000 4,-1.000 20.000 7,3.000 28.000 5,3.000 28.000 5,4.000 29.000 6,1.000 8.000-1,0.000-8.000-10,0.000-10.000-9,0.000-9.000-10,0.000 12.000-5,0.000 34.000-3,0.000 35.000-4,0.000 35.000-2,0.000 10.000-2,0.000-12.000-2,0.000-13.000-1,0.000-12.000-2,-2.000-10.000-1,-3.000-6.000-2,-3.000-6.000-2,-2.000-6.000-2,-1.000-35.000-12,3.000-62.000-24,3.000-63.000-24,4.000-62.000-23,2.000-23.000-1,4.000 20.000 22,3.000 18.000 22,3.000 20.000 23,3.000 10.000 15,3.000 3.000 9,3.000 3.000 9,4.000 4.000 9,5.000 1.000 6,10.000 0.000 2,10.000 0.000 3,9.000 0.000 2,2.000 3.000 1,-2.000 6.000-2,-3.000 7.000-2,-3.000 6.000-1,-1.000 3.000-5,4.000 0.000-6,3.000 0.000-7,3.000 0.000-8,-1.000 3.000-4,-2.000 6.000-4,-3.000 7.000-3,-3.000 6.000-4</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5"/>
    </inkml:context>
    <inkml:brush xml:id="br0">
      <inkml:brushProperty name="width" value="0.0632486119866371" units="cm"/>
      <inkml:brushProperty name="height" value="0.0632486119866371" units="cm"/>
      <inkml:brushProperty name="color" value="#fed406"/>
      <inkml:brushProperty name="ignorePressure" value="0"/>
    </inkml:brush>
  </inkml:definitions>
  <inkml:trace contextRef="#ctx0" brushRef="#br0">39450.000 11100.000 347,'0.000'-202.000'3,"0.000"47.000"9,0.000 47.000 9,0.000 48.000 9,0.000 31.000 10,0.000 20.000 11,0.000 18.000 11,0.000 20.000 12,-2.000 22.000-1,-3.000 29.000-11,-3.000 28.000-12,-2.000 28.000-12,-1.000 21.000-8,3.000 17.000-4,3.000 15.000-6,4.000 16.000-3,1.000 15.000-4,0.000 16.000-2,0.000 15.000-2,0.000 17.000-2,-2.000 11.000-4,-3.000 10.000-4,-3.000 10.000-6,-2.000 9.000-6,-1.000 6.000-5,3.000 3.000-7,3.000 3.000-7,4.000 4.000-7,1.000 2.000-4,0.000 4.000 0,0.000 3.000-2,0.000 3.000 0,0.000-24.000 0,0.000-49.000 5,0.000-51.000 4,0.000-49.000 3,1.000-37.000 1,4.000-21.000-3,3.000-22.000-3,3.000-22.000-2</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6"/>
    </inkml:context>
    <inkml:brush xml:id="br0">
      <inkml:brushProperty name="width" value="0.040124922990799" units="cm"/>
      <inkml:brushProperty name="height" value="0.040124922990799" units="cm"/>
      <inkml:brushProperty name="color" value="#fed406"/>
      <inkml:brushProperty name="ignorePressure" value="0"/>
    </inkml:brush>
  </inkml:definitions>
  <inkml:trace contextRef="#ctx0" brushRef="#br0">39800.000 13150.000 548,'29.000'-35.000'5,"10.000"-18.000"11,10.000-19.000 10,9.000-18.000 11,1.000 0.000 4,-6.000 23.000 0,-6.000 22.000-2,-6.000 22.000-2,-4.000 12.000-1,1.000 3.000-3,-1.000 3.000-4,1.000 4.000-2,-4.000 5.000-4,-6.000 10.000-5,-6.000 10.000-4,-6.000 9.000-4,-7.000 12.000-4,-6.000 16.000 0,-6.000 15.000-2,-6.000 17.000-1,-9.000 7.000-3,-8.000 0.000-2,-10.000 0.000-5,-9.000 0.000-2,-2.000-5.000-3,6.000-9.000 0,7.000-10.000-1,6.000-8.000 0,6.000-9.000 0,6.000-6.000 3,7.000-6.000 2,6.000-6.000 3,12.000-7.000 3,19.000-6.000 5,19.000-6.000 6,19.000-6.000 5,7.000-4.000 2,-3.000 1.000-4,-3.000-1.000-4,-2.000 1.000-2,-8.000 2.000-3,-8.000 7.000 0,-10.000 6.000 0,-9.000 7.000 0,-9.000 7.000-2,-5.000 9.000-1,-7.000 10.000-1,-5.000 10.000-2,-9.000 7.000-1,-9.000 6.000-1,-10.000 7.000-1,-8.000 6.000-2,-9.000-1.000-1,-6.000-5.000-5,-6.000-7.000-4,-6.000-5.000-3,1.000-11.000-7,9.000-11.000-6,10.000-14.000-6,10.000-11.000-8</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6"/>
    </inkml:context>
    <inkml:brush xml:id="br0">
      <inkml:brushProperty name="width" value="0.0602034367620945" units="cm"/>
      <inkml:brushProperty name="height" value="0.0602034367620945" units="cm"/>
      <inkml:brushProperty name="color" value="#fed406"/>
      <inkml:brushProperty name="ignorePressure" value="0"/>
    </inkml:brush>
  </inkml:definitions>
  <inkml:trace contextRef="#ctx0" brushRef="#br0">43300.000 13850.000 365,'15.000'57.000'182,"-18.000"17.000"-40,-19.000 15.000-43,-18.000 16.000-40,-14.000 9.000-24,-5.000 3.000-7,-7.000 3.000-6,-5.000 4.000-6,-4.000 2.000-3,0.000 4.000-1,0.000 3.000-1,0.000 3.000-1,0.000-2.000-5,0.000-6.000-10,0.000-6.000-10,0.000-6.000-10,4.000-10.000-8,10.000-12.000-6,10.000-13.000-5,9.000-12.000-6</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46"/>
    </inkml:context>
    <inkml:brush xml:id="br0">
      <inkml:brushProperty name="width" value="0.0607832670211792" units="cm"/>
      <inkml:brushProperty name="height" value="0.0607832670211792" units="cm"/>
      <inkml:brushProperty name="color" value="#fed406"/>
      <inkml:brushProperty name="ignorePressure" value="0"/>
    </inkml:brush>
  </inkml:definitions>
  <inkml:trace contextRef="#ctx0" brushRef="#br0">42150.000 14650.000 361,'-47.000'-68.000'5,"6.000"17.000"11,7.000 15.000 9,6.000 16.000 10,13.000 13.000 12,23.000 14.000 12,22.000 11.000 13,22.000 14.000 13,10.000 11.000-2,1.000 14.000-16,-1.000 11.000-15,1.000 14.000-16,2.000 7.000-12,7.000 3.000-6,6.000 3.000-7,7.000 4.000-8,2.000 7.000-9,1.000 13.000-14,-1.000 12.000-12,1.000 13.000-14,-10.000-9.000-3,-19.000-27.000 8,-18.000-28.000 8,-19.000-28.000 7,-8.000-13.000-3,3.000 3.000-17,3.000 3.000-16,4.000 4.000-16</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51"/>
    </inkml:context>
    <inkml:brush xml:id="br0">
      <inkml:brushProperty name="width" value="0.058101836591959" units="cm"/>
      <inkml:brushProperty name="height" value="0.058101836591959" units="cm"/>
      <inkml:brushProperty name="color" value="#fed406"/>
      <inkml:brushProperty name="ignorePressure" value="0"/>
    </inkml:brush>
  </inkml:definitions>
  <inkml:trace contextRef="#ctx0" brushRef="#br0">82150.000 12200.000 378,'-82.000'3.000'-1,"-11.000"6.000"-1,-14.000 7.000-3,-11.000 6.000-1,3.000-1.000 1,23.000-5.000 2,22.000-7.000 3,22.000-5.000 3,13.000-3.000 2,7.000 4.000-1,6.000 3.000 0,7.000 3.000-1,7.000 3.000 8,9.000 3.000 13,10.000 3.000 15,10.000 4.000 13,7.000-1.000 3,6.000-3.000-10,7.000-3.000-10,6.000-2.000-9,6.000-3.000-5,6.000 1.000-3,7.000-1.000-1,6.000 1.000-3,9.000-1.000-1,13.000 1.000-1,12.000-1.000 0,13.000 1.000-2,6.000 1.000 0,0.000 3.000 1,0.000 3.000-1,0.000 4.000 1,-2.000-1.000-1,-3.000-3.000 0,-3.000-3.000 1,-2.000-2.000-1,-5.000-3.000-1,-2.000 1.000 0,-3.000-1.000-1,-3.000 1.000 0,-2.000-1.000-1,0.000 1.000 0,0.000-1.000 0,0.000 1.000-1,1.000-1.000 1,4.000 1.000 0,3.000-1.000 0,3.000 1.000-1,3.000 1.000 1,3.000 3.000-2,3.000 3.000 0,4.000 4.000-1,2.000-3.000-1,4.000-5.000 0,3.000-7.000 1,3.000-5.000-1,-1.000-3.000 0,-2.000 4.000 0,-3.000 3.000 0,-3.000 3.000-1,-4.000-1.000 0,-3.000-2.000 0,-3.000-3.000-2,-2.000-3.000 1,-5.000-2.000-2,-2.000 0.000 0,-3.000 0.000 1,-3.000 0.000-1,-9.000 0.000 0,-11.000 0.000 1,-14.000 0.000 0,-11.000 0.000 1,-7.000 0.000-1,0.000 0.000-2,0.000 0.000-2,0.000 0.000-2,-4.000-7.000-12,-5.000-11.000-19,-7.000-14.000-19,-5.000-11.000-21</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54"/>
    </inkml:context>
    <inkml:brush xml:id="br0">
      <inkml:brushProperty name="width" value="0.0514460280537605" units="cm"/>
      <inkml:brushProperty name="height" value="0.0514460280537605" units="cm"/>
      <inkml:brushProperty name="color" value="#fed406"/>
      <inkml:brushProperty name="ignorePressure" value="0"/>
    </inkml:brush>
  </inkml:definitions>
  <inkml:trace contextRef="#ctx0" brushRef="#br0">87150.000 13050.000 427,'25.000'-22.000'16,"0.000"6.000"1,0.000 7.000 0,0.000 6.000 0,1.000 6.000 0,4.000 6.000-1,3.000 7.000-1,3.000 6.000-1,1.000 6.000-1,1.000 6.000 0,-1.000 7.000 1,1.000 6.000 0,1.000 6.000-1,3.000 6.000-1,3.000 7.000 0,4.000 6.000-2,1.000 6.000 0,0.000 6.000 0,0.000 7.000-1,0.000 6.000 0,0.000 4.000 0,0.000 4.000-1,0.000 3.000 1,0.000 3.000-2,0.000 1.000 1,0.000 1.000-1,0.000-1.000 1,0.000 1.000-1,0.000-4.000 0,0.000-6.000 0,0.000-6.000 1,0.000-6.000 0,1.000-4.000-1,4.000 1.000-2,3.000-1.000-2,3.000 1.000-2,-1.000-3.000-2,-2.000-2.000 2,-3.000-3.000 0,-3.000-3.000 1,-2.000-1.000-1,0.000 4.000-1,0.000 3.000-2,0.000 3.000-1,0.000 1.000 0,0.000 1.000 1,0.000-1.000 1,0.000 1.000 1,1.000-1.000 1,4.000 1.000 0,3.000-1.000 1,3.000 1.000 1,1.000-3.000-1,1.000-2.000 1,-1.000-3.000-1,1.000-3.000 1,1.000-4.000 0,3.000-3.000-1,3.000-3.000 0,4.000-2.000 0,1.000-5.000 0,0.000-2.000 0,0.000-3.000-1,0.000-3.000 0,-2.000-4.000 0,-3.000-3.000 0,-3.000-3.000 1,-2.000-2.000 0,-1.000-3.000 0,3.000 1.000 0,3.000-1.000 0,4.000 1.000 0,-1.000-1.000 0,-3.000 1.000-1,-3.000-1.000 1,-2.000 1.000 0,-1.000-3.000 0,3.000-2.000 0,3.000-3.000 0,4.000-3.000 1,2.000-2.000 0,4.000 0.000-1,3.000 0.000-1,3.000 0.000-1,-2.000-4.000 0,-6.000-5.000 0,-6.000-7.000 0,-6.000-5.000 0,-1.000-4.000 0,7.000 0.000-1,6.000 0.000 1,7.000 0.000-1,5.000 0.000 0,7.000 0.000 0,6.000 0.000 0,7.000 0.000 1,4.000-4.000-1,3.000-5.000 0,3.000-7.000 0,4.000-5.000 0,2.000-8.000 0,4.000-5.000 0,3.000-7.000-1,3.000-5.000 1,-1.000-8.000 0,-2.000-5.000 0,-3.000-7.000-2,-3.000-5.000 0,-6.000-3.000 0,-5.000 4.000 0,-7.000 3.000 1,-5.000 3.000 0,-11.000 4.000 0,-11.000 7.000 1,-14.000 6.000 1,-11.000 7.000 1,-12.000 2.000 2,-9.000 1.000 0,-10.000-1.000 2,-8.000 1.000 0,0.000-12.000 2,14.000-21.000 1,11.000-22.000 0,14.000-22.000 1,11.000-22.000-1,14.000-22.000-4,11.000-22.000-3,14.000-21.000-4,8.000-10.000-2,7.000 3.000-1,6.000 3.000 0,7.000 4.000 0,-3.000 8.000-1,-8.000 17.000-1,-10.000 15.000-2,-9.000 16.000 0,-9.000 10.000-1,-5.000 7.000 3,-7.000 6.000 1,-5.000 7.000 2,-11.000 4.000 2,-11.000 3.000 0,-14.000 3.000 0,-11.000 4.000 0,-6.000 2.000 1,4.000 4.000 0,3.000 3.000 1,3.000 3.000 0,-1.000-2.000-1,-2.000-6.000 0,-3.000-6.000 0,-3.000-6.000-1,-4.000-6.000 1,-3.000-2.000-1,-3.000-3.000 0,-2.000-3.000 0,-5.000-4.000 1,-2.000-3.000 0,-3.000-3.000 2,-3.000-2.000 0,-6.000-5.000 1,-5.000-2.000 0,-7.000-3.000 1,-5.000-3.000 0,-8.000 2.000 0,-5.000 10.000 1,-7.000 10.000 0,-5.000 9.000 1,-4.000 6.000 0,0.000 3.000 1,0.000 3.000 0,0.000 4.000 2,-2.000 1.000 0,-3.000 0.000-2,-3.000 0.000-2,-2.000 0.000 0,-6.000 0.000-2,-6.000 0.000 0,-6.000 0.000-1,-6.000 0.000 1,-6.000 0.000-1,-2.000 0.000 0,-3.000 0.000 1,-3.000 0.000 0,-4.000-4.000-1,-3.000-5.000 0,-3.000-7.000 0,-2.000-5.000-2,-3.000-1.000 1,1.000 6.000-1,-1.000 7.000 1,1.000 6.000 0,1.000 3.000 0,3.000 0.000 1,3.000 0.000-1,4.000 0.000 1,-4.000 3.000 0,-9.000 6.000-1,-10.000 7.000 1,-8.000 6.000 0,-8.000 4.000 0,-2.000 4.000-1,-3.000 3.000 0,-3.000 3.000 0,-1.000 1.000-1,4.000 1.000 0,3.000-1.000 0,3.000 1.000 0,-1.000 1.000 0,-2.000 3.000 1,-3.000 3.000 0,-3.000 4.000 1,-1.000-1.000-1,4.000-3.000 1,3.000-3.000 0,3.000-2.000 0,-2.000 0.000 0,-6.000 7.000 0,-6.000 6.000 0,-6.000 7.000 0,-6.000 2.000 0,-2.000 1.000 0,-3.000-1.000 0,-3.000 1.000 1,-1.000 1.000-1,4.000 3.000 0,3.000 3.000 1,3.000 4.000-1,1.000 2.000 0,1.000 4.000 0,-1.000 3.000 0,1.000 3.000-1,-6.000 3.000 1,-8.000 3.000 0,-10.000 3.000-1,-9.000 4.000 0,-4.000 1.000-1,4.000 0.000 1,3.000 0.000 1,3.000 0.000-1,1.000 1.000 0,1.000 4.000 1,-1.000 3.000 0,1.000 3.000 0,-1.000 3.000 0,1.000 3.000 1,-1.000 3.000-1,1.000 4.000 1,1.000 1.000 0,3.000 0.000 1,3.000 0.000 0,4.000 0.000 1,1.000 3.000 1,0.000 6.000 0,0.000 7.000 1,0.000 6.000 0,0.000 6.000 1,0.000 6.000 0,0.000 7.000 0,0.000 6.000 1,1.000 3.000-1,4.000 0.000 0,3.000 0.000 0,3.000 0.000 0,4.000 0.000-1,7.000 0.000 0,6.000 0.000-1,7.000 0.000-1,5.000 0.000-1,7.000 0.000 2,6.000 0.000-1,7.000 0.000 1,5.000 3.000 0,7.000 6.000 0,6.000 7.000 0,7.000 6.000 0,5.000 4.000 0,7.000 4.000 0,6.000 3.000 0,7.000 3.000 1,4.000 3.000-1,3.000 3.000 1,3.000 3.000-1,4.000 4.000 0,2.000-1.000-1,4.000-3.000 1,3.000-3.000-1,3.000-2.000-1,1.000-5.000 1,1.000-2.000-1,-1.000-3.000-1,1.000-3.000 0,-1.000-4.000-1,1.000-3.000 1,-1.000-3.000 0,1.000-2.000 0,1.000-3.000-1,3.000 1.000 2,3.000-1.000-1,4.000 1.000 0,2.000-1.000 1,4.000 1.000 0,3.000-1.000 0,3.000 1.000 1,3.000-3.000-1,3.000-2.000 1,3.000-3.000 0,4.000-3.000 0,4.000-1.000 0,6.000 4.000-1,7.000 3.000 0,6.000 3.000-1,9.000-1.000-1,13.000-2.000-3,12.000-3.000-3,13.000-3.000-4,9.000-4.000-2,6.000-3.000-4,7.000-3.000-4,6.000-2.000-4,4.000-3.000-3,4.000 1.000-6,3.000-1.000-4,3.000 1.000-6,-4.000-4.000 0,-8.000-6.000 3,-10.000-6.000 3,-9.000-6.000 4,-12.000-6.000 0,-11.000-2.000-4,-14.000-3.000-4,-11.000-3.000-2</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1:57"/>
    </inkml:context>
    <inkml:brush xml:id="br0">
      <inkml:brushProperty name="width" value="0.054526723921299" units="cm"/>
      <inkml:brushProperty name="height" value="0.054526723921299" units="cm"/>
      <inkml:brushProperty name="color" value="#fed406"/>
      <inkml:brushProperty name="ignorePressure" value="0"/>
    </inkml:brush>
  </inkml:definitions>
  <inkml:trace contextRef="#ctx0" brushRef="#br0">72450.000 27600.000 403,'-41.000'0.000'47,"19.000"0.000"0,19.000 0.000 0,19.000 0.000 1,10.000 0.000-4,4.000 0.000-6,3.000 0.000-6,3.000 0.000-8,4.000 0.000-4,7.000 0.000-2,6.000 0.000-2,7.000 0.000-3,4.000 0.000 0,3.000 0.000-2,3.000 0.000 1,4.000 0.000-1,2.000 0.000-1,4.000 0.000 0,3.000 0.000-1,3.000 0.000-1,3.000 0.000-1,3.000 0.000-1,3.000 0.000 0,4.000 0.000-2,1.000-2.000 0,0.000-3.000 1,0.000-3.000 0,0.000-2.000 1,0.000-3.000 1,0.000 1.000-2,0.000-1.000 1,0.000 1.000-2,0.000 1.000 0,0.000 3.000 0,0.000 3.000-1,0.000 4.000 0,0.000 1.000 0,0.000 0.000 0,0.000 0.000 0,0.000 0.000 1,0.000 3.000-1,0.000 6.000-1,0.000 7.000 0,0.000 6.000 0,0.000-1.000 0,0.000-5.000 0,0.000-7.000 1,0.000-5.000 0,4.000-4.000-1,10.000 0.000-2,10.000 0.000 0,9.000 0.000-2,4.000 0.000-2,1.000 0.000 1,-1.000 0.000-2,1.000 0.000 0,-1.000 0.000 1,1.000 0.000 3,-1.000 0.000 4,1.000 0.000 2,-4.000 0.000 1,-6.000 0.000-2,-6.000 0.000 0,-6.000 0.000-2,-6.000-2.000-1,-2.000-3.000 1,-3.000-3.000-2,-3.000-2.000 1,-4.000-1.000-1,-3.000 3.000 1,-3.000 3.000-1,-2.000 4.000 0,-1.000-1.000 1,3.000-3.000-2,3.000-3.000 1,4.000-2.000-1,1.000-3.000 0,0.000 1.000 1,0.000-1.000-1,0.000 1.000 1,0.000 1.000 0,0.000 3.000-1,0.000 3.000 1,0.000 4.000 0,-2.000 1.000-1,-3.000 0.000 1,-3.000 0.000-1,-2.000 0.000-1,-6.000-2.000 0,-6.000-3.000 0,-6.000-3.000-1,-6.000-2.000-1,-6.000-1.000 0,-2.000 3.000 0,-3.000 3.000-1,-3.000 4.000 0,-15.000-4.000-13,-24.000-9.000-24,-26.000-10.000-26,-24.000-8.000-24,-12.000-4.000-6,4.000 3.000 16,3.000 3.000 14,3.000 4.000 15</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2:55"/>
    </inkml:context>
    <inkml:brush xml:id="br0">
      <inkml:brushProperty name="width" value="0.0611555837094784" units="cm"/>
      <inkml:brushProperty name="height" value="0.0611555837094784" units="cm"/>
      <inkml:brushProperty name="color" value="#fed406"/>
      <inkml:brushProperty name="ignorePressure" value="0"/>
    </inkml:brush>
  </inkml:definitions>
  <inkml:trace contextRef="#ctx0" brushRef="#br0">56600.000 19450.000 359,'-41.000'0.000'34,"19.000"0.000"9,19.000 0.000 7,19.000 0.000 9,15.000 4.000-1,13.000 10.000-7,12.000 10.000-9,13.000 9.000-7,1.000 2.000-7,-9.000-2.000-6,-10.000-3.000-4,-8.000-3.000-6,-4.000-4.000-4,3.000-3.000-2,3.000-3.000-3,4.000-2.000-3,1.000-5.000-2,0.000-2.000-1,0.000-3.000-1,0.000-3.000-1,3.000-7.000-1,6.000-9.000 2,7.000-10.000-1,6.000-8.000 1,4.000-8.000 0,4.000-2.000-1,3.000-3.000 0,3.000-3.000-1,1.000 2.000-1,1.000 10.000 1,-1.000 10.000 0,1.000 9.000 1,-6.000 6.000 1,-8.000 3.000 2,-10.000 3.000 2,-9.000 4.000 3,-7.000 4.000 2,-3.000 6.000 2,-3.000 7.000 0,-2.000 6.000 2,-3.000 3.000 2,1.000 0.000 2,-1.000 0.000 1,1.000 0.000 2,1.000 1.000 2,3.000 4.000-1,3.000 3.000 0,4.000 3.000 0,-1.000 1.000-1,-3.000 1.000-4,-3.000-1.000-2,-2.000 1.000-4,2.000-3.000-2,9.000-2.000-4,10.000-3.000-3,10.000-3.000-3,0.000-9.000-3,-5.000-11.000-2,-7.000-14.000-3,-5.000-11.000-1,-3.000-9.000-1,4.000-3.000 2,3.000-3.000 0,3.000-2.000 0,-1.000 0.000 2,-2.000 7.000 0,-3.000 6.000 0,-3.000 7.000 1,-4.000 2.000 1,-3.000 1.000 5,-3.000-1.000 4,-2.000 1.000 3,-1.000 4.000 4,3.000 9.000 4,3.000 10.000 2,4.000 10.000 4,-1.000 4.000 1,-3.000 0.000-1,-3.000 0.000 0,-2.000 0.000 0,0.000 0.000-1,7.000 0.000 1,6.000 0.000-1,7.000 0.000 0,0.000-4.000-2,-2.000-5.000-3,-3.000-7.000-5,-3.000-5.000-4,1.000-6.000-3,6.000-3.000-2,7.000-3.000-2,6.000-2.000-2,1.000-1.000 0,-3.000 3.000 4,-3.000 3.000 2,-2.000 4.000 4,-5.000 1.000 0,-2.000 0.000 1,-3.000 0.000 0,-3.000 0.000 0,-1.000-2.000-1,4.000-3.000-1,3.000-3.000-1,3.000-2.000-1,-1.000-6.000-2,-2.000-6.000-3,-3.000-6.000-1,-3.000-6.000-3,-1.000-6.000-1,4.000-2.000 0,3.000-3.000 0,3.000-3.000 1,-1.000 2.000 1,-2.000 10.000 2,-3.000 10.000 1,-3.000 9.000 3,-2.000 7.000 0,0.000 7.000 0,0.000 6.000 0,0.000 7.000-1,-2.000 7.000 3,-3.000 9.000 3,-3.000 10.000 5,-2.000 10.000 4,-3.000 2.000 2,1.000-3.000 1,-1.000-3.000-1,1.000-2.000 0,7.000-3.000-1,16.000 1.000-3,15.000-1.000-3,17.000 1.000-3,2.000-6.000-3,-9.000-8.000-3,-10.000-10.000-1,-8.000-9.000-3,-3.000-9.000-1,7.000-5.000-2,6.000-7.000-2,7.000-5.000-1,2.000-3.000 0,1.000 4.000 0,-1.000 3.000 2,1.000 3.000 0,-4.000 3.000 1,-6.000 3.000 3,-6.000 3.000 0,-6.000 4.000 3,-2.000 1.000 1,3.000 0.000 3,3.000 0.000 2,4.000 0.000 2,-1.000 0.000 2,-3.000 0.000 0,-3.000 0.000 1,-2.000 0.000 1,-3.000 0.000-1,1.000 0.000 2,-1.000 0.000-1,1.000 0.000 1,2.000 0.000 0,7.000 0.000 1,6.000 0.000 1,7.000 0.000 1,-1.000 4.000 0,-6.000 10.000 0,-6.000 10.000 0,-6.000 9.000 0,-4.000 4.000-1,1.000 1.000-2,-1.000-1.000-2,1.000 1.000-2,-1.000-6.000-2,1.000-8.000-7,-1.000-10.000-4,1.000-9.000-6,-4.000-10.000-17,-6.000-9.000-29,-6.000-10.000-30,-6.000-8.000-29</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7"/>
    </inkml:context>
    <inkml:brush xml:id="br0">
      <inkml:brushProperty name="width" value="0.0373194478452206" units="cm"/>
      <inkml:brushProperty name="height" value="0.0373194478452206" units="cm"/>
      <inkml:brushProperty name="color" value="#f2395b"/>
      <inkml:brushProperty name="ignorePressure" value="0"/>
    </inkml:brush>
  </inkml:definitions>
  <inkml:trace contextRef="#ctx0" brushRef="#br0">92350.000 24400.000 589,'45.000'-46.000'0,"-9.000"10.000"0,-10.000 10.000 0,-8.000 9.000 0,8.000 1.000 7,29.000-6.000 15,28.000-6.000 15,28.000-6.000 14,3.000 1.000 3,-22.000 9.000-7,-22.000 10.000-9,-21.000 10.000-7,-10.000 7.000-6,3.000 6.000-2,3.000 7.000-3,4.000 6.000-3,-6.000 9.000-3,-11.000 13.000-3,-14.000 12.000-4,-11.000 13.000-3,-15.000 10.000-3,-16.000 10.000 0,-15.000 10.000 0,-15.000 9.000-2,-12.000 2.000-3,-6.000-2.000-5,-6.000-3.000-6,-6.000-3.000-6,2.000-10.000-2,14.000-16.000 1,11.000-15.000 1,14.000-15.000 2,7.000-12.000 1,3.000-6.000 4,3.000-6.000 2,4.000-6.000 2,7.000-6.000 2,13.000-2.000 0,12.000-3.000 0,13.000-3.000 0,13.000-6.000-1,17.000-5.000-2,15.000-7.000-1,16.000-5.000-2,9.000-4.000-2,3.000 0.000-2,3.000 0.000-1,4.000 0.000-2,-7.000 1.000-1,-16.000 4.000 1,-15.000 3.000 1,-15.000 3.000 0,-18.000 3.000 1,-19.000 3.000 0,-18.000 3.000 0,-19.000 4.000 1,-8.000 2.000 1,3.000 4.000 5,3.000 3.000 2,4.000 3.000 5</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0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61650.000 11250.000 999,'-661.000'-149.000'-12,"178.000"54.000"-9,178.000 53.000-10,179.000 53.000-10</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06"/>
    </inkml:context>
    <inkml:brush xml:id="br0">
      <inkml:brushProperty name="width" value="0.0654495730996132" units="cm"/>
      <inkml:brushProperty name="height" value="0.0654495730996132" units="cm"/>
      <inkml:brushProperty name="color" value="#f2395b"/>
      <inkml:brushProperty name="ignorePressure" value="0"/>
    </inkml:brush>
  </inkml:definitions>
  <inkml:trace contextRef="#ctx0" brushRef="#br0">9550.000 21900.000 336,'26.000'98.000'174,"4.000"-3.000"-42,3.000-3.000-42,3.000-2.000-42,3.000 5.000-23,3.000 16.000-3,3.000 15.000-4,4.000 17.000-2,2.000 8.000-3,4.000 4.000-1,3.000 3.000-1,3.000 3.000-2,-1.000-5.000 0,-2.000-12.000 0,-3.000-13.000-1,-3.000-12.000 1,-4.000-12.000-1,-3.000-8.000-3,-3.000-10.000-1,-2.000-9.000-3,-3.000-10.000-1,1.000-9.000-3,-1.000-10.000-2,1.000-8.000-3,2.000-8.000 0,7.000-2.000 0,6.000-3.000 0,7.000-3.000 0,8.000-12.000 2,14.000-18.000 1,11.000-19.000 1,14.000-18.000 1,19.000-26.000 2,29.000-31.000 0,28.000-31.000 1,28.000-31.000 0,17.000-20.000 0,6.000-5.000 0,7.000-7.000 0,6.000-5.000 0,4.000-8.000 2,4.000-5.000 3,3.000-7.000 4,3.000-5.000 3,-5.000 5.000 2,-12.000 19.000-2,-13.000 19.000 0,-12.000 19.000-1,-15.000 19.000-2,-15.000 23.000-1,-15.000 22.000-2,-16.000 22.000-2,-16.000 13.000-1,-16.000 7.000-2,-15.000 6.000-1,-15.000 7.000-2,-14.000 4.000-18,-8.000 3.000-37,-10.000 3.000-36,-9.000 4.000-37</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16"/>
    </inkml:context>
    <inkml:brush xml:id="br0">
      <inkml:brushProperty name="width" value="0.0310857053846121" units="cm"/>
      <inkml:brushProperty name="height" value="0.0310857053846121" units="cm"/>
      <inkml:brushProperty name="color" value="#f2395b"/>
      <inkml:brushProperty name="ignorePressure" value="0"/>
    </inkml:brush>
  </inkml:definitions>
  <inkml:trace contextRef="#ctx0" brushRef="#br0">75750.000 28500.000 707,'-2.000'100.000'94,"-3.000"0.000"-24,-3.000 0.000-22,-2.000 0.000-23,-5.000 7.000-13,-2.000 17.000-1,-3.000 15.000-3,-3.000 16.000-2,-2.000 12.000-1,0.000 9.000 0,0.000 10.000-1,0.000 10.000 0,3.000-7.000-8,6.000-22.000-18,7.000-22.000-18,6.000-21.000-18</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16"/>
    </inkml:context>
    <inkml:brush xml:id="br0">
      <inkml:brushProperty name="width" value="0.029379814863205" units="cm"/>
      <inkml:brushProperty name="height" value="0.029379814863205" units="cm"/>
      <inkml:brushProperty name="color" value="#f2395b"/>
      <inkml:brushProperty name="ignorePressure" value="0"/>
    </inkml:brush>
  </inkml:definitions>
  <inkml:trace contextRef="#ctx0" brushRef="#br0">75750.000 28400.000 748,'25.000'25.000'69,"0.000"0.000"-16,0.000 0.000-16,0.000 0.000-17,1.000 0.000-7,4.000 0.000-1,3.000 0.000 1,3.000 0.000 0,1.000 0.000-3,1.000 0.000-2,-1.000 0.000-5,1.000 0.000-2,-1.000-2.000-4,1.000-3.000-2,-1.000-3.000-2,1.000-2.000-2,-1.000-5.000 0,1.000-2.000 0,-1.000-3.000 1,1.000-3.000 1,-1.000-2.000-1,1.000 0.000-1,-1.000 0.000-1,1.000 0.000-1,-1.000-5.000-1,1.000-9.000 0,-1.000-10.000-1,1.000-8.000 1,1.000-6.000-2,3.000 1.000 0,3.000-1.000-2,4.000 1.000-1,1.000-3.000 0,0.000-2.000 2,0.000-3.000 2,0.000-3.000 2,0.000-1.000 1,0.000 4.000 2,0.000 3.000 1,0.000 3.000 1,-2.000 3.000 0,-3.000 3.000 0,-3.000 3.000-1,-2.000 4.000 0,-6.000 2.000 1,-6.000 4.000 3,-6.000 3.000 3,-6.000 3.000 3,-4.000 1.000 2,1.000 1.000 0,-1.000-1.000-1,1.000 1.000 0,1.000-1.000 1,3.000 1.000 5,3.000-1.000 5,4.000 1.000 3,-1.000-3.000 0,-3.000-2.000-4,-3.000-3.000-4,-2.000-3.000-6,-3.000-2.000-5,1.000 0.000-7,-1.000 0.000-8,1.000 0.000-7,-1.000 1.000-2,1.000 4.000 3,-1.000 3.000 3,1.000 3.000 2</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1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77700.000 28250.000 999,'-135.000'67.000'-84,"32.000"-16.000"20,31.000-15.000 22,32.000-15.000 22</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17"/>
    </inkml:context>
    <inkml:brush xml:id="br0">
      <inkml:brushProperty name="width" value="0.0266832374036312" units="cm"/>
      <inkml:brushProperty name="height" value="0.0266832374036312" units="cm"/>
      <inkml:brushProperty name="color" value="#f2395b"/>
      <inkml:brushProperty name="ignorePressure" value="0"/>
    </inkml:brush>
  </inkml:definitions>
  <inkml:trace contextRef="#ctx0" brushRef="#br0">76700.000 28700.000 824,'1.000'-46.000'-33,"4.000"10.000"14,3.000 10.000 13,3.000 9.000 13,-1.000 9.000 11,-2.000 9.000 5,-3.000 10.000 7,-3.000 10.000 5,-2.000 5.000 0,0.000 4.000-7,0.000 3.000-7,0.000 3.000-7,0.000 1.000-4,0.000 1.000-3,0.000-1.000-3,0.000 1.000-2,3.000-3.000-3,6.000-2.000 1,7.000-3.000-2,6.000-3.000 0,4.000-6.000-1,4.000-5.000 1,3.000-7.000-1,3.000-5.000 1,4.000-6.000-1,7.000-3.000-2,6.000-3.000-3,7.000-2.000-1,0.000-6.000-1,-2.000-6.000-2,-3.000-6.000-2,-3.000-6.000-1,-6.000-6.000 0,-5.000-2.000 2,-7.000-3.000 2,-5.000-3.000 2,-6.000 1.000 1,-3.000 6.000 3,-3.000 7.000 1,-2.000 6.000 3,-8.000 1.000 1,-8.000-3.000 4,-10.000-3.000 2,-9.000-2.000 3,-7.000 0.000 1,-3.000 7.000 0,-3.000 6.000 0,-2.000 7.000-1,-3.000 4.000 0,1.000 3.000-1,-1.000 3.000-1,1.000 4.000 0,1.000 2.000-3,3.000 4.000-3,3.000 3.000-4,4.000 3.000-4,2.000 3.000-5,4.000 3.000-5,3.000 3.000-6,3.000 4.000-5,1.000-1.000-3,1.000-3.000-1,-1.000-3.000 1,1.000-2.000-1</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18"/>
    </inkml:context>
    <inkml:brush xml:id="br0">
      <inkml:brushProperty name="width" value="0.028091287240386" units="cm"/>
      <inkml:brushProperty name="height" value="0.028091287240386" units="cm"/>
      <inkml:brushProperty name="color" value="#f2395b"/>
      <inkml:brushProperty name="ignorePressure" value="0"/>
    </inkml:brush>
  </inkml:definitions>
  <inkml:trace contextRef="#ctx0" brushRef="#br0">77950.000 27700.000 783,'25.000'-22.000'11,"0.000"6.000"4,0.000 7.000 6,0.000 6.000 4,0.000 6.000 0,0.000 6.000-2,0.000 7.000-4,0.000 6.000-4,3.000 4.000-1,6.000 4.000-1,7.000 3.000 0,6.000 3.000-1,1.000 3.000-4,-3.000 3.000-6,-3.000 3.000-5,-2.000 4.000-7,-1.000-1.000-3,3.000-3.000-2,3.000-3.000 0,4.000-2.000-2,-3.000-5.000-3,-5.000-2.000-4,-7.000-3.000-3,-5.000-3.000-5,-6.000-4.000-1,-3.000-3.000 0,-3.000-3.000 0,-2.000-2.000 0</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0"/>
    </inkml:context>
    <inkml:brush xml:id="br0">
      <inkml:brushProperty name="width" value="0.0385646522045135" units="cm"/>
      <inkml:brushProperty name="height" value="0.0385646522045135" units="cm"/>
      <inkml:brushProperty name="color" value="#f2395b"/>
      <inkml:brushProperty name="ignorePressure" value="0"/>
    </inkml:brush>
  </inkml:definitions>
  <inkml:trace contextRef="#ctx0" brushRef="#br0">77350.000 30300.000 570,'23.000'-85.000'21,"-3.000"32.000"11,-3.000 31.000 9,-2.000 32.000 10,-3.000 16.000 1,1.000 4.000-9,-1.000 3.000-7,1.000 3.000-9,-3.000 12.000-4,-2.000 22.000-1,-3.000 22.000-2,-3.000 23.000-2,-4.000 13.000-1,-3.000 6.000-5,-3.000 7.000-3,-2.000 6.000-4,-3.000-5.000-4,1.000-16.000-6,-1.000-15.000-3,1.000-15.000-6,-1.000-11.000-4,1.000-2.000-5,-1.000-3.000-4,1.000-3.000-4,1.000-6.000-4,3.000-5.000 0,3.000-7.000-2,4.000-5.000-1,4.000-12.000 0,6.000-16.000-3,7.000-15.000-1,6.000-15.000-1,1.000-9.000 3,-3.000 1.000 9,-3.000-1.000 9,-2.000 1.000 8</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0"/>
    </inkml:context>
    <inkml:brush xml:id="br0">
      <inkml:brushProperty name="width" value="0.0342152342200279" units="cm"/>
      <inkml:brushProperty name="height" value="0.0342152342200279" units="cm"/>
      <inkml:brushProperty name="color" value="#f2395b"/>
      <inkml:brushProperty name="ignorePressure" value="0"/>
    </inkml:brush>
  </inkml:definitions>
  <inkml:trace contextRef="#ctx0" brushRef="#br0">78350.000 30600.000 642,'20.000'-47.000'8,"-9.000"6.000"13,-10.000 7.000 14,-8.000 6.000 15,-8.000 6.000 3,-2.000 6.000-9,-3.000 7.000-7,-3.000 6.000-9,-2.000 6.000-5,0.000 6.000-5,0.000 7.000-4,0.000 6.000-4,0.000 4.000-3,0.000 4.000-2,0.000 3.000-2,0.000 3.000-2,1.000 1.000-3,4.000 1.000-6,3.000-1.000-6,3.000 1.000-6,3.000 2.000 1,3.000 7.000 4,3.000 6.000 7,4.000 7.000 5,5.000 4.000 3,10.000 3.000 0,10.000 3.000 0,9.000 4.000 0,6.000-4.000 0,3.000-9.000-2,3.000-10.000-2,4.000-8.000-1,-1.000-9.000-3,-3.000-6.000-4,-3.000-6.000-4,-2.000-6.000-4,-3.000-6.000-1,1.000-2.000 0,-1.000-3.000 2,1.000-3.000 0,-3.000-7.000-1,-2.000-9.000-4,-3.000-10.000-3,-3.000-8.000-4,-4.000-3.000-1,-3.000 7.000 3,-3.000 6.000 3,-2.000 7.000 3</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1"/>
    </inkml:context>
    <inkml:brush xml:id="br0">
      <inkml:brushProperty name="width" value="0.0301619954407215" units="cm"/>
      <inkml:brushProperty name="height" value="0.0301619954407215" units="cm"/>
      <inkml:brushProperty name="color" value="#f2395b"/>
      <inkml:brushProperty name="ignorePressure" value="0"/>
    </inkml:brush>
  </inkml:definitions>
  <inkml:trace contextRef="#ctx0" brushRef="#br0">78650.000 30200.000 729,'73.000'21.000'113,"-3.000"-5.000"-30,-3.000-7.000-32,-2.000-5.000-30,-1.000-8.000-19,3.000-5.000-4,3.000-7.000-6,4.000-5.000-5,-3.000-3.000-3,-5.000 4.000 2,-7.000 3.000 1,-5.000 3.000 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8"/>
    </inkml:context>
    <inkml:brush xml:id="br0">
      <inkml:brushProperty name="width" value="0.0506889671087265" units="cm"/>
      <inkml:brushProperty name="height" value="0.0506889671087265" units="cm"/>
      <inkml:brushProperty name="color" value="#f2395b"/>
      <inkml:brushProperty name="ignorePressure" value="0"/>
    </inkml:brush>
  </inkml:definitions>
  <inkml:trace contextRef="#ctx0" brushRef="#br0">92550.000 24950.000 434,'-2.000'-35.000'17,"-3.000"32.000"6,-3.000 31.000 7,-2.000 32.000 7,-5.000 19.000 1,-2.000 10.000-4,-3.000 10.000-2,-3.000 9.000-4,-4.000 1.000-3,-3.000-6.000-4,-3.000-6.000-3,-2.000-6.000-4,-1.000-9.000-2,3.000-8.000-2,3.000-10.000-1,4.000-9.000-2,13.000-9.000-3,26.000-5.000-5,24.000-7.000-4,26.000-5.000-6,13.000-11.000-1,4.000-11.000-2,3.000-14.000 0,3.000-11.000 0,10.000-9.000-2,20.000-3.000-2,18.000-3.000-2,20.000-2.000-2,-6.000 2.000 0,-28.000 9.000 2,-28.000 10.000 2,-27.000 10.000 3,-25.000 5.000 2,-18.000 4.000 3,-19.000 3.000 2,-18.000 3.000 2,-23.000 6.000 2,-24.000 9.000 1,-26.000 10.000 0,-24.000 10.000 2,-13.000 2.000 0,0.000-3.000 2,0.000-3.000 1,0.000-2.000 1,1.000-3.000 0,4.000 1.000 1,3.000-1.000-1,3.000 1.000 0,-1.000-3.000 1,-2.000-2.000-1,-3.000-3.000 0,-3.000-3.000 0,4.000-2.000 1,13.000 0.000 2,12.000 0.000 2,13.000 0.000 3,12.000-2.000 1,13.000-3.000 4,12.000-3.000 3,13.000-2.000 3,24.000-3.000 1,39.000 1.000 2,36.000-1.000 1,39.000 1.000 0,22.000-3.000-2,10.000-2.000-6,10.000-3.000-5,9.000-3.000-6,7.000-6.000-3,7.000-5.000-1,6.000-7.000 0,7.000-5.000 0,-1.000-4.000-4,-6.000 0.000-8,-6.000 0.000-7,-6.000 0.000-7,-16.000 1.000-5,-25.000 4.000 2,-25.000 3.000 0,-25.000 3.000 0,-24.000 1.000 0,-21.000 1.000-3,-22.000-1.000-1,-22.000 1.000-2,-18.000-3.000 2,-11.000-2.000 7,-14.000-3.000 6,-11.000-3.000 7,-9.000-2.000 6,-3.000 0.000 3,-3.000 0.000 4,-2.000 0.000 4,-1.000 0.000 3,3.000 0.000 3,3.000 0.000 1,4.000 0.000 3,4.000 1.000 2,6.000 4.000 2,7.000 3.000 1,6.000 3.000 2,7.000 9.000 4,10.000 16.000 4,10.000 15.000 4,9.000 17.000 6,6.000 10.000 0,3.000 6.000-4,3.000 7.000-5,4.000 6.000-4,2.000 6.000-4,4.000 6.000-4,3.000 7.000-3,3.000 6.000-4,1.000 7.000-4,1.000 10.000-3,-1.000 10.000-3,1.000 9.000-4,-3.000 2.000-2,-2.000-2.000-4,-3.000-3.000-3,-3.000-3.000-3,-7.000-10.000-5,-9.000-16.000-6,-10.000-15.000-7,-8.000-15.000-7,-9.000-15.000-1,-6.000-12.000 3,-6.000-13.000 4,-6.000-12.000 2,-7.000-12.000 4,-6.000-8.000 4,-6.000-10.000 4,-6.000-9.000 4,-4.000-13.000 1,1.000-16.000 1,-1.000-15.000 0,1.000-15.000 0,7.000-7.000 2,16.000 3.000 5,15.000 3.000 6,17.000 4.000 4,13.000 4.000 4,13.000 6.000 2,12.000 7.000 3,13.000 6.000 2,16.000 3.000 0,23.000 0.000-1,22.000 0.000-2,22.000 0.000-1,16.000-2.000-3,14.000-3.000-3,11.000-3.000-2,14.000-2.000-4,7.000-3.000-4,3.000 1.000-6,3.000-1.000-6,4.000 1.000-8,-3.000-1.000-5,-5.000 1.000-8,-7.000-1.000-7,-5.000 1.000-7,-19.000 5.000 1,-27.000 14.000 10,-28.000 11.000 8,-28.000 14.000 10,-17.000 2.000 6,-2.000-6.000 2,-3.000-6.000 3,-3.000-6.000 2</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1"/>
    </inkml:context>
    <inkml:brush xml:id="br0">
      <inkml:brushProperty name="width" value="0.0327300392091274" units="cm"/>
      <inkml:brushProperty name="height" value="0.0327300392091274" units="cm"/>
      <inkml:brushProperty name="color" value="#f2395b"/>
      <inkml:brushProperty name="ignorePressure" value="0"/>
    </inkml:brush>
  </inkml:definitions>
  <inkml:trace contextRef="#ctx0" brushRef="#br0">79200.000 29550.000 672,'-2.000'-41.000'37,"-3.000"19.000"6,-3.000 19.000 4,-2.000 19.000 5,-1.000 16.000-4,3.000 17.000-9,3.000 15.000-10,4.000 16.000-10,1.000 16.000-9,0.000 20.000-7,0.000 18.000-7,0.000 20.000-7,0.000 2.000-6,0.000-12.000-3,0.000-13.000-3,0.000-12.000-3,0.000-18.000-7,0.000-21.000-9,0.000-22.000-10,0.000-22.000-10</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1"/>
    </inkml:context>
    <inkml:brush xml:id="br0">
      <inkml:brushProperty name="width" value="0.0294505320489407" units="cm"/>
      <inkml:brushProperty name="height" value="0.0294505320489407" units="cm"/>
      <inkml:brushProperty name="color" value="#f2395b"/>
      <inkml:brushProperty name="ignorePressure" value="0"/>
    </inkml:brush>
  </inkml:definitions>
  <inkml:trace contextRef="#ctx0" brushRef="#br0">77600.000 30950.000 747,'-46.000'-2.000'-11,"10.000"-3.000"11,10.000-3.000 11,9.000-2.000 12,9.000-3.000 6,9.000 1.000-1,10.000-1.000 0,10.000 1.000 0,4.000-1.000-1,0.000 1.000-2,0.000-1.000-2,0.000 1.000-2,3.000-1.000-6,6.000 1.000-9,7.000-1.000-11,6.000 1.000-8,4.000 1.000-9,4.000 3.000-8,3.000 3.000-7,3.000 4.000-8,-5.000-1.000-2,-12.000-3.000 3,-13.000-3.000 3,-12.000-2.000 2</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2"/>
    </inkml:context>
    <inkml:brush xml:id="br0">
      <inkml:brushProperty name="width" value="0.034188162535429" units="cm"/>
      <inkml:brushProperty name="height" value="0.034188162535429" units="cm"/>
      <inkml:brushProperty name="color" value="#f2395b"/>
      <inkml:brushProperty name="ignorePressure" value="0"/>
    </inkml:brush>
  </inkml:definitions>
  <inkml:trace contextRef="#ctx0" brushRef="#br0">78700.000 29900.000 643,'18.000'-19.000'-4,"-11.000"13.000"19,-14.000 12.000 19,-11.000 13.000 18,-17.000 15.000 6,-18.000 19.000-11,-19.000 19.000-9,-18.000 19.000-10,-6.000 2.000-7,10.000-11.000-3,10.000-14.000-5,9.000-11.000-3,10.000-11.000-2,14.000-5.000-2,11.000-7.000 1,14.000-5.000-2,8.000-4.000-4,7.000 0.000-11,6.000 0.000-9,7.000 0.000-10,5.000 1.000 0,7.000 4.000 8,6.000 3.000 9,7.000 3.000 9,2.000-1.000 2,1.000-2.000-2,-1.000-3.000-5,1.000-3.000-2,1.000-2.000-1,3.000 0.000 0,3.000 0.000 1,4.000 0.000 1,-1.000-2.000-6,-3.000-3.000-13,-3.000-3.000-14,-2.000-2.000-14</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3"/>
    </inkml:context>
    <inkml:brush xml:id="br0">
      <inkml:brushProperty name="width" value="0.0265616830438375" units="cm"/>
      <inkml:brushProperty name="height" value="0.0265616830438375" units="cm"/>
      <inkml:brushProperty name="color" value="#f2395b"/>
      <inkml:brushProperty name="ignorePressure" value="0"/>
    </inkml:brush>
  </inkml:definitions>
  <inkml:trace contextRef="#ctx0" brushRef="#br0">78700.000 28550.000 828,'50.000'65.000'-56,"0.000"-18.000"13,0.000-19.000 13,0.000-18.000 13,-4.000-10.000 7,-5.000 0.000 5,-7.000 0.000 3,-5.000 0.000 3,-6.000-2.000 3,-3.000-3.000 1,-3.000-3.000 1,-2.000-2.000 1,0.000-5.000 1,7.000-2.000 2,6.000-3.000 1,7.000-3.000 1,4.000-2.000-1,3.000 0.000-6,3.000 0.000-5,4.000 0.000-5,2.000 1.000-3,4.000 4.000-1,3.000 3.000 0,3.000 3.000-1,1.000 4.000 1,1.000 7.000 3,-1.000 6.000 2,1.000 7.000 3,-3.000 5.000 2,-2.000 7.000 5,-3.000 6.000 3,-3.000 7.000 3,-4.000 0.000 4,-3.000-2.000 2,-3.000-3.000 3,-2.000-3.000 2,-3.000-4.000 0,1.000-3.000-2,-1.000-3.000-3,1.000-2.000-2,-1.000-5.000-2,1.000-2.000-3,-1.000-3.000-3,1.000-3.000-2,5.000-2.000-5,14.000 0.000-5,11.000 0.000-7,14.000 0.000-6,0.000 0.000-3,-8.000 0.000-3,-10.000 0.000-2,-9.000 0.000-2,-7.000 0.000 0,-3.000 0.000 2,-3.000 0.000 3,-2.000 0.000 1,-5.000 0.000 3,-2.000 0.000 5,-3.000 0.000 3,-3.000 0.000 4,-4.000 1.000 5,-3.000 4.000 5,-3.000 3.000 5,-2.000 3.000 6,0.000 1.000 5,7.000 1.000 4,6.000-1.000 4,7.000 1.000 5,0.000-1.000 2,-2.000 1.000-3,-3.000-1.000 0,-3.000 1.000-2,-1.000 2.000-3,4.000 7.000-3,3.000 6.000-5,3.000 7.000-3,-1.000 4.000-6,-2.000 3.000-7,-3.000 3.000-5,-3.000 4.000-8,-4.000 2.000-3,-3.000 4.000-1,-3.000 3.000-2,-2.000 3.000-1,-5.000 4.000-1,-2.000 7.000 2,-3.000 6.000 0,-3.000 7.000 1,-6.000 5.000 1,-5.000 7.000 2,-7.000 6.000 2,-5.000 7.000 1,-6.000 0.000 1,-3.000-2.000 0,-3.000-3.000 1,-2.000-3.000 0,-1.000-4.000 0,3.000-3.000 1,3.000-3.000 1,4.000-2.000 1,1.000-5.000 0,0.000-2.000-1,0.000-3.000 1,0.000-3.000 0,0.000-4.000 0,0.000-3.000 2,0.000-3.000 1,0.000-2.000 2,-4.000-3.000 0,-5.000 1.000-2,-7.000-1.000-2,-5.000 1.000-2,-6.000-3.000-2,-3.000-2.000-3,-3.000-3.000-2,-2.000-3.000-2,2.000-7.000-1,9.000-9.000 3,10.000-10.000 4,10.000-8.000 2,4.000-8.000 1,0.000-2.000 2,0.000-3.000-1,0.000-3.000 1</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3"/>
    </inkml:context>
    <inkml:brush xml:id="br0">
      <inkml:brushProperty name="width" value="0.0314823538064957" units="cm"/>
      <inkml:brushProperty name="height" value="0.0314823538064957" units="cm"/>
      <inkml:brushProperty name="color" value="#f2395b"/>
      <inkml:brushProperty name="ignorePressure" value="0"/>
    </inkml:brush>
  </inkml:definitions>
  <inkml:trace contextRef="#ctx0" brushRef="#br0">76650.000 29500.000 698,'-182.000'-66.000'14,"39.000"19.000"3,36.000 19.000 3,39.000 19.000 4,21.000 15.000 1,6.000 13.000-2,7.000 12.000-2,6.000 13.000-2,-2.000 15.000-1,-9.000 19.000-1,-10.000 19.000-1,-8.000 19.000 0,-9.000 12.000-1,-6.000 6.000-2,-6.000 7.000-1,-6.000 6.000-2,-4.000 1.000-1,1.000-3.000-3,-1.000-3.000-2,1.000-2.000-2,1.000-6.000-1,3.000-6.000-2,3.000-6.000-1,4.000-6.000-1,8.000-10.000-1,17.000-12.000 2,15.000-13.000 1,16.000-12.000 1,13.000-7.000 0,14.000 1.000 0,11.000-1.000 0,14.000 1.000 0,16.000 1.000 1,22.000 3.000-1,22.000 3.000 0,23.000 4.000-1,14.000 1.000 0,10.000 0.000-4,10.000 0.000-3,9.000 0.000-2,1.000-5.000-2,-6.000-9.000-2,-6.000-10.000 0,-6.000-8.000-1,-1.000-9.000 1,7.000-6.000 2,6.000-6.000 1,7.000-6.000 3,0.000-13.000 1,-2.000-19.000-1,-3.000-18.000 1,-3.000-19.000-1,-2.000-10.000 1,0.000 1.000 4,0.000-1.000 3,0.000 1.000 4,1.000 4.000 2,4.000 9.000-1,3.000 10.000 0,3.000 10.000 0,-4.000 7.000 1,-8.000 6.000 3,-10.000 7.000 2,-9.000 6.000 3,-7.000 3.000 1,-3.000 0.000 0,-3.000 0.000-2,-2.000 0.000 1,-9.000 1.000-3,-12.000 4.000-2,-13.000 3.000-2,-12.000 3.000-3,-9.000-1.000-4,-2.000-2.000-4,-3.000-3.000-4,-3.000-3.000-4,-4.000-6.000-3,-3.000-5.000-1,-3.000-7.000 0,-2.000-5.000 0,-3.000-4.000-7,1.000 0.000-12,-1.000 0.000-12,1.000 0.000-13</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6"/>
    </inkml:context>
    <inkml:brush xml:id="br0">
      <inkml:brushProperty name="width" value="0.0372946113348007" units="cm"/>
      <inkml:brushProperty name="height" value="0.0372946113348007" units="cm"/>
      <inkml:brushProperty name="color" value="#f2395b"/>
      <inkml:brushProperty name="ignorePressure" value="0"/>
    </inkml:brush>
  </inkml:definitions>
  <inkml:trace contextRef="#ctx0" brushRef="#br0">86600.000 29300.000 589,'-72.000'-40.000'37,"6.000"23.000"-3,7.000 22.000-1,6.000 22.000-4,-2.000 19.000 0,-9.000 20.000-2,-10.000 18.000-1,-8.000 20.000-2,-11.000 21.000-1,-8.000 25.000-4,-10.000 25.000-4,-9.000 25.000-3,-7.000 10.000-3,-3.000-2.000-2,-3.000-3.000-2,-2.000-3.000-1,2.000-15.000-3,9.000-24.000-2,10.000-26.000-2,10.000-24.000-2,14.000-23.000-4,23.000-18.000-5,22.000-19.000-5,22.000-18.000-6,19.000-20.000-5,20.000-18.000-6,18.000-19.000-5,20.000-18.000-6,10.000-18.000 1,3.000-16.000 5,3.000-15.000 6,4.000-15.000 5,4.000-9.000 6,6.000 1.000 4,7.000-1.000 5,6.000 1.000 4,-2.000 2.000 4,-9.000 7.000 3,-10.000 6.000 3,-8.000 7.000 3,-11.000 10.000 1,-8.000 16.000-2,-10.000 15.000-2,-9.000 17.000 0,-5.000 10.000 6,0.000 6.000 15,0.000 7.000 14,0.000 6.000 15,-2.000 10.000 4,-3.000 17.000-3,-3.000 15.000-5,-2.000 16.000-5,-1.000 9.000-3,3.000 3.000-3,3.000 3.000-3,4.000 4.000-3,-1.000 1.000-3,-3.000 0.000-4,-3.000 0.000-4,-2.000 0.000-4,-1.000-7.000-3,3.000-11.000-3,3.000-14.000-1,4.000-11.000-3,4.000-11.000-3,6.000-5.000-4,7.000-7.000-6,6.000-5.000-5,7.000-12.000-4,10.000-16.000-6,10.000-15.000-4,9.000-15.000-6,4.000-17.000-3,1.000-15.000-1,-1.000-15.000-1,1.000-16.000-2,-4.000-4.000 3,-6.000 10.000 7,-6.000 10.000 6,-6.000 9.000 6,-10.000 12.000 5,-12.000 16.000 3,-13.000 15.000 2,-12.000 17.000 2,-7.000 17.000 11,1.000 23.000 19,-1.000 22.000 18,1.000 22.000 19,-3.000 12.000 4,-2.000 3.000-13,-3.000 3.000-11,-3.000 4.000-13,-2.000-1.000-9,0.000-3.000-8,0.000-3.000-9,0.000-2.000-7,4.000-11.000-8,10.000-15.000-4,10.000-15.000-5,9.000-16.000-5,9.000-13.000-1,9.000-9.000 1,10.000-10.000 1,10.000-8.000 3,2.000-6.000-1,-3.000 1.000-1,-3.000-1.000-2,-2.000 1.000-2,-6.000 2.000 2,-6.000 7.000 8,-6.000 6.000 6,-6.000 7.000 7,-7.000 8.000 5,-6.000 14.000 6,-6.000 11.000 5,-6.000 14.000 5,-4.000 7.000 3,1.000 3.000 4,-1.000 3.000 2,1.000 4.000 2,-3.000-1.000 3,-2.000-3.000 3,-3.000-3.000 2,-3.000-2.000 3,-2.000-5.000-2,0.000-2.000-5,0.000-3.000-6,0.000-3.000-5,3.000-6.000-6,6.000-5.000-7,7.000-7.000-5,6.000-5.000-6,6.000-6.000-3,6.000-3.000 1,7.000-3.000 1,6.000-2.000 1,6.000-8.000-3,6.000-8.000-8,7.000-10.000-7,6.000-9.000-7,-1.000-4.000-3,-5.000 4.000 3,-7.000 3.000 4,-5.000 3.000 3,-9.000 4.000 4,-9.000 7.000 4,-10.000 6.000 5,-8.000 7.000 4,-6.000 8.000 8,1.000 14.000 12,-1.000 11.000 11,1.000 14.000 11,-4.000 8.000 5,-6.000 7.000-2,-6.000 6.000-1,-6.000 7.000-3,-2.000-1.000-2,3.000-6.000-5,3.000-6.000-5,4.000-6.000-4,8.000-9.000-5,17.000-8.000-8,15.000-10.000-7,16.000-9.000-7,5.000-13.000-7,-2.000-16.000-6,-3.000-15.000-5,-3.000-15.000-6,-2.000-12.000-1,0.000-6.000 2,0.000-6.000 3,0.000-6.000 3,-4.000-1.000 3,-5.000 7.000 5,-7.000 6.000 4,-5.000 7.000 5,-9.000 11.000 12,-9.000 20.000 21,-10.000 18.000 21,-8.000 20.000 20,-8.000 16.000 5,-2.000 16.000-11,-3.000 15.000-11,-3.000 17.000-12,1.000 10.000-7,6.000 6.000-3,7.000 7.000-5,6.000 6.000-2,3.000-5.000-4,0.000-16.000-3,0.000-15.000-2,0.000-15.000-3,4.000-12.000-3,10.000-6.000-2,10.000-6.000-4,9.000-6.000-4,6.000-9.000-2,3.000-8.000-3,3.000-10.000-3,4.000-9.000-4,1.000-12.000 0,0.000-11.000-1,0.000-14.000 1,0.000-11.000 1,-2.000-11.000-1,-3.000-5.000 1,-3.000-7.000 0,-2.000-5.000 0,-8.000-3.000 0,-8.000 4.000 3,-10.000 3.000 1,-9.000 3.000 1,-10.000 6.000 3,-9.000 9.000 4,-10.000 10.000 2,-8.000 10.000 5,-8.000 10.000 2,-2.000 13.000 5,-3.000 12.000 4,-3.000 13.000 3,-1.000 6.000 2,4.000 0.000-2,3.000 0.000-2,3.000 0.000-3,4.000 6.000-4,7.000 13.000-7,6.000 12.000-8,7.000 13.000-7,11.000 2.000-7,20.000-5.000-5,18.000-7.000-7,20.000-5.000-6,11.000-6.000-1,7.000-3.000 6,6.000-3.000 5,7.000-2.000 5,-1.000-5.000 4,-6.000-2.000 6,-6.000-3.000 4,-6.000-3.000 5,-10.000-1.000 4,-12.000 4.000 3,-13.000 3.000 4,-12.000 3.000 4,-9.000 4.000 3,-2.000 7.000 4,-3.000 6.000 5,-3.000 7.000 3,-6.000 4.000 4,-5.000 3.000 7,-7.000 3.000 5,-5.000 4.000 6,-4.000 1.000 1,0.000 0.000-5,0.000 0.000-5,0.000 0.000-4,4.000 1.000-4,10.000 4.000-2,10.000 3.000-4,9.000 3.000-2,10.000-1.000-4,14.000-2.000-4,11.000-3.000-4,14.000-3.000-3,7.000-7.000-5,3.000-9.000-6,3.000-10.000-4,4.000-8.000-7,2.000-9.000-4,4.000-6.000-5,3.000-6.000-5,3.000-6.000-5,-5.000-7.000-3,-12.000-6.000-1,-13.000-6.000-2,-12.000-6.000-1,-10.000-7.000 2,-6.000-6.000 4,-6.000-6.000 4,-6.000-6.000 5,-7.000-6.000 4,-6.000-2.000 8,-6.000-3.000 6,-6.000-3.000 6,-7.000 2.000 5,-6.000 10.000 4,-6.000 10.000 4,-6.000 9.000 4,-4.000 7.000 4,1.000 7.000 5,-1.000 6.000 5,1.000 7.000 6,-1.000 5.000 3,1.000 7.000 3,-1.000 6.000 3,1.000 7.000 2,-1.000 11.000-1,1.000 20.000-3,-1.000 18.000-3,1.000 20.000-4,-1.000 14.000-4,1.000 14.000-6,-1.000 11.000-6,1.000 14.000-6,-1.000 7.000-6,1.000 3.000-5,-1.000 3.000-7,1.000 4.000-5,-3.000 2.000-4,-2.000 4.000-4,-3.000 3.000-3,-3.000 3.000-3,2.000-10.000-3,10.000-21.000-2,10.000-22.000-2,9.000-22.000-2,6.000-16.000-3,3.000-9.000-4,3.000-10.000-2,4.000-8.000-4</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6"/>
    </inkml:context>
    <inkml:brush xml:id="br0">
      <inkml:brushProperty name="width" value="0.0359055064618587" units="cm"/>
      <inkml:brushProperty name="height" value="0.0359055064618587" units="cm"/>
      <inkml:brushProperty name="color" value="#f2395b"/>
      <inkml:brushProperty name="ignorePressure" value="0"/>
    </inkml:brush>
  </inkml:definitions>
  <inkml:trace contextRef="#ctx0" brushRef="#br0">91950.000 30400.000 612,'25.000'-116.000'6,"0.000"19.000"13,0.000 19.000 12,0.000 19.000 12,1.000 12.000 4,4.000 6.000-4,3.000 7.000-5,3.000 6.000-3,6.000 6.000-5,9.000 6.000-3,10.000 7.000-4,10.000 6.000-3,5.000 6.000-5,4.000 6.000-7,3.000 7.000-6,3.000 6.000-6,-1.000 4.000-7,-2.000 4.000-10,-3.000 3.000-7,-3.000 3.000-10,-10.000-1.000-1,-16.000-2.000 5,-15.000-3.000 6,-15.000-3.000 4</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2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80900.000 29800.000 999,'51.000'-24.000'-4,"4.000"4.000"-11,3.000 3.000-10,3.000 3.000-9,-4.000 3.000-2,-8.000 3.000 5,-10.000 3.000 5,-9.000 4.000 6</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30"/>
    </inkml:context>
    <inkml:brush xml:id="br0">
      <inkml:brushProperty name="width" value="0.0402560457587242" units="cm"/>
      <inkml:brushProperty name="height" value="0.0402560457587242" units="cm"/>
      <inkml:brushProperty name="color" value="#f2395b"/>
      <inkml:brushProperty name="ignorePressure" value="0"/>
    </inkml:brush>
  </inkml:definitions>
  <inkml:trace contextRef="#ctx0" brushRef="#br0">50100.000 32200.000 546,'-19.000'-66.000'62,"13.000"19.000"-5,12.000 19.000-6,13.000 19.000-5,7.000 10.000-5,4.000 4.000-5,3.000 3.000-4,3.000 3.000-4,-1.000 3.000-5,-2.000 3.000-4,-3.000 3.000-5,-3.000 4.000-3,-2.000 4.000-4,0.000 6.000-2,0.000 7.000-2,0.000 6.000-2,-2.000 4.000-1,-3.000 4.000 0,-3.000 3.000-2,-2.000 3.000-1,-3.000 1.000 0,1.000 1.000 0,-1.000-1.000 1,1.000 1.000 0,-1.000-4.000 0,1.000-6.000-1,-1.000-6.000 1,1.000-6.000 0,4.000-6.000-1,9.000-2.000 1,10.000-3.000 0,10.000-3.000 0,8.000-15.000 1,10.000-24.000 4,10.000-26.000 3,9.000-24.000 3,6.000-20.000 1,3.000-11.000-1,3.000-14.000-2,4.000-11.000-2,5.000-7.000-2,10.000 0.000-6,10.000 0.000-4,9.000 0.000-5,6.000 1.000 0,3.000 4.000 1,3.000 3.000 4,4.000 3.000 2,-14.000 12.000-11,-27.000 22.000-25,-28.000 22.000-26,-28.000 23.000-25</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33"/>
    </inkml:context>
    <inkml:brush xml:id="br0">
      <inkml:brushProperty name="width" value="0.035671953111887" units="cm"/>
      <inkml:brushProperty name="height" value="0.035671953111887" units="cm"/>
      <inkml:brushProperty name="color" value="#f2395b"/>
      <inkml:brushProperty name="ignorePressure" value="0"/>
    </inkml:brush>
  </inkml:definitions>
  <inkml:trace contextRef="#ctx0" brushRef="#br0">73550.000 15450.000 616,'-19.000'-43.000'71,"13.000"17.000"-8,12.000 15.000-8,13.000 16.000-8,7.000 12.000-7,4.000 9.000-9,3.000 10.000-6,3.000 10.000-9,-1.000 7.000-5,-2.000 6.000-4,-3.000 7.000-3,-3.000 6.000-5,-2.000 3.000-1,0.000 0.000 1,0.000 0.000 0,0.000 0.000 0,-2.000 0.000 1,-3.000 0.000-1,-3.000 0.000 0,-2.000 0.000-1,-1.000-7.000 0,3.000-11.000 0,3.000-14.000-1,4.000-11.000 0,5.000-12.000 1,10.000-9.000 3,10.000-10.000 1,9.000-8.000 4,9.000-17.000 0,9.000-21.000-1,10.000-22.000-1,10.000-22.000 0,8.000-16.000-1,10.000-9.000-1,10.000-10.000 0,9.000-8.000-1,6.000-6.000-3,3.000 1.000-5,3.000-1.000-4,4.000 1.000-5,-4.000 5.000-2,-9.000 14.000 2,-10.000 11.000 2,-8.000 14.000 2,-18.000 13.000-9,-25.000 16.000-17,-25.000 15.000-18,-25.000 17.000-18</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9"/>
    </inkml:context>
    <inkml:brush xml:id="br0">
      <inkml:brushProperty name="width" value="0.0530341900885105" units="cm"/>
      <inkml:brushProperty name="height" value="0.0530341900885105" units="cm"/>
      <inkml:brushProperty name="color" value="#f2395b"/>
      <inkml:brushProperty name="ignorePressure" value="0"/>
    </inkml:brush>
  </inkml:definitions>
  <inkml:trace contextRef="#ctx0" brushRef="#br0">95100.000 25250.000 414,'42.000'-105.000'19,"-16.000"41.000"15,-15.000 40.000 15,-15.000 42.000 16,-20.000 33.000 1,-21.000 29.000-12,-22.000 28.000-11,-22.000 28.000-13,-11.000 7.000-7,0.000-11.000-4,0.000-14.000-2,0.000-11.000-4,4.000-11.000-5,10.000-5.000-4,10.000-7.000-6,9.000-5.000-6,27.000-19.000-11,48.000-27.000-16,47.000-28.000-17,47.000-28.000-17,16.000-13.000-1,-11.000 3.000 14,-14.000 3.000 15,-11.000 4.000 14,-14.000 5.000 12,-11.000 10.000 7,-14.000 10.000 7,-11.000 9.000 9,-9.000 9.000 8,-3.000 9.000 9,-3.000 10.000 9,-2.000 10.000 10,-8.000 5.000 2,-8.000 4.000-4,-10.000 3.000-5,-9.000 3.000-3,-7.000 3.000-6,-3.000 3.000-4,-3.000 3.000-6,-2.000 4.000-4,-3.000-1.000-6,1.000-3.000-4,-1.000-3.000-5,1.000-2.000-5,2.000-25.000-13,7.000-43.000-20,6.000-44.000-21,7.000-43.000-20,8.000-20.000-3,14.000 7.000 17,11.000 6.000 14,14.000 7.000 17,5.000 4.000 10,1.000 3.000 6,-1.000 3.000 5,1.000 4.000 6,4.000 4.000 5,9.000 6.000 6,10.000 7.000 5,10.000 6.000 5,5.000 6.000 4,4.000 6.000 5,3.000 7.000 3,3.000 6.000 4,6.000 1.000 4,9.000-3.000 2,10.000-3.000 4,10.000-2.000 2,5.000-3.000-3,4.000 1.000-7,3.000-1.000-7,3.000 1.000-7,-7.000 2.000-8,-15.000 7.000-5,-15.000 6.000-7,-16.000 7.000-5,-26.000-6.000-9,-33.000-15.000-10,-35.000-15.000-9,-34.000-16.000-11,-18.000-10.000-1,1.000-3.000 11,-1.000-3.000 9,1.000-2.000 10,4.000-3.000 6,9.000 1.000 1,10.000-1.000 3,10.000 1.000 1,5.000 2.000 3,4.000 7.000 5,3.000 6.000 3,3.000 7.000 5,3.000 7.000 5,3.000 9.000 6,3.000 10.000 5,4.000 10.000 6,1.000 19.000 7,0.000 32.000 8,0.000 31.000 9,0.000 32.000 9,-2.000 24.000-2,-3.000 19.000-10,-3.000 19.000-10,-2.000 19.000-11,-5.000 18.000-7,-2.000 19.000-4,-3.000 19.000-3,-3.000 19.000-4,-4.000 18.000-4,-3.000 19.000-1,-3.000 19.000-2,-2.000 19.000-1,0.000 10.000-10,7.000 4.000-13,6.000 3.000-15,7.000 3.000-15,2.000-11.000-8,1.000-25.000 0,-1.000-25.000-2,1.000-25.000-1,-1.000-33.000 5,1.000-41.000 8,-1.000-40.000 9,1.000-40.000 10,-1.000-23.000 3,1.000-3.000-1,-1.000-3.000-2,1.000-2.000-1</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3"/>
    </inkml:context>
    <inkml:brush xml:id="br0">
      <inkml:brushProperty name="width" value="0.0328620113432407" units="cm"/>
      <inkml:brushProperty name="height" value="0.0328620113432407" units="cm"/>
      <inkml:brushProperty name="color" value="#f2395b"/>
      <inkml:brushProperty name="ignorePressure" value="0"/>
    </inkml:brush>
  </inkml:definitions>
  <inkml:trace contextRef="#ctx0" brushRef="#br0">59050.000 23950.000 669,'28.000'23.000'63,"6.000"-3.000"-12,7.000-3.000-13,6.000-2.000-13,10.000-3.000-6,17.000 1.000-2,15.000-1.000-1,16.000 1.000-2,13.000-3.000-1,14.000-2.000-2,11.000-3.000-1,14.000-3.000-1,11.000-4.000-1,14.000-3.000 0,11.000-3.000-1,14.000-2.000-1,5.000-3.000-1,1.000 1.000 0,-1.000-1.000-2,1.000 1.000-1,-6.000-1.000-1,-8.000 1.000-3,-10.000-1.000-1,-9.000 1.000-2,-4.000 2.000-1,4.000 7.000-1,3.000 6.000 0,3.000 7.000-1,-1.000 4.000 0,-2.000 3.000 1,-3.000 3.000 0,-3.000 4.000 1,-7.000 4.000-1,-9.000 6.000-1,-10.000 7.000-2,-8.000 6.000-1,-9.000 1.000-4,-6.000-3.000-7,-6.000-3.000-8,-6.000-2.000-6,-15.000-6.000-4,-21.000-6.000-1,-22.000-6.000 0,-22.000-6.000 0</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4"/>
    </inkml:context>
    <inkml:brush xml:id="br0">
      <inkml:brushProperty name="width" value="0.0469742342829704" units="cm"/>
      <inkml:brushProperty name="height" value="0.0469742342829704" units="cm"/>
      <inkml:brushProperty name="color" value="#f2395b"/>
      <inkml:brushProperty name="ignorePressure" value="0"/>
    </inkml:brush>
  </inkml:definitions>
  <inkml:trace contextRef="#ctx0" brushRef="#br0">69350.000 21400.000 468,'15.000'-65.000'46,"-18.000"23.000"7,-19.000 22.000 8,-18.000 22.000 6,-18.000 21.000-2,-16.000 22.000-11,-15.000 22.000-11,-15.000 23.000-11,-12.000 19.000-8,-6.000 19.000-4,-6.000 19.000-5,-6.000 19.000-3,-1.000 5.000-4,7.000-5.000-2,6.000-7.000-1,7.000-5.000-2,5.000-9.000 0,7.000-9.000 1,6.000-10.000 1,7.000-8.000 1,4.000-6.000-7,3.000 1.000-14,3.000-1.000-14,4.000 1.000-14,7.000-12.000-8,13.000-21.000 0,12.000-22.000 0,13.000-22.000-1,10.000-19.000 2,10.000-16.000 3,10.000-15.000 4,9.000-15.000 3,6.000-7.000 4,3.000 3.000 5,3.000 3.000 5,4.000 4.000 4</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4"/>
    </inkml:context>
    <inkml:brush xml:id="br0">
      <inkml:brushProperty name="width" value="0.048305694013834" units="cm"/>
      <inkml:brushProperty name="height" value="0.048305694013834" units="cm"/>
      <inkml:brushProperty name="color" value="#f2395b"/>
      <inkml:brushProperty name="ignorePressure" value="0"/>
    </inkml:brush>
  </inkml:definitions>
  <inkml:trace contextRef="#ctx0" brushRef="#br0">67300.000 21150.000 455,'-35.000'-10.000'49,"32.000"32.000"9,31.000 31.000 10,32.000 32.000 9,16.000 22.000-1,4.000 17.000-12,3.000 15.000-12,3.000 16.000-13,4.000 10.000-10,7.000 7.000-9,6.000 6.000-9,7.000 7.000-9,4.000 0.000-5,3.000-2.000 2,3.000-3.000 1,4.000-3.000 1,-9.000-13.000-6,-18.000-22.000-12,-19.000-22.000-13,-18.000-21.000-13,-14.000-17.000-12,-5.000-8.000-10,-7.000-10.000-11,-5.000-9.000-10</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5"/>
    </inkml:context>
    <inkml:brush xml:id="br0">
      <inkml:brushProperty name="width" value="0.0496647767722607" units="cm"/>
      <inkml:brushProperty name="height" value="0.0496647767722607" units="cm"/>
      <inkml:brushProperty name="color" value="#f2395b"/>
      <inkml:brushProperty name="ignorePressure" value="0"/>
    </inkml:brush>
  </inkml:definitions>
  <inkml:trace contextRef="#ctx0" brushRef="#br0">77350.000 21200.000 442,'-50.000'106.000'67,"0.000"13.000"-10,0.000 12.000-11,0.000 13.000-9,-2.000 6.000-8,-3.000 0.000-2,-3.000 0.000-3,-2.000 0.000-3,5.000-10.000-3,16.000-18.000-4,15.000-19.000-3,17.000-18.000-4,25.000-31.000-6,39.000-40.000-9,36.000-40.000-10,39.000-41.000-8,16.000-30.000-7,-3.000-19.000-2,-3.000-18.000-2,-2.000-19.000-2,-12.000 3.000 2,-19.000 25.000 6,-18.000 25.000 6,-19.000 25.000 7,-15.000 18.000 4,-8.000 14.000 1,-10.000 11.000 1,-9.000 14.000 0,-10.000 13.000 9,-9.000 16.000 14,-10.000 15.000 15,-8.000 17.000 14,-6.000 11.000 4,1.000 10.000-5,-1.000 10.000-6,1.000 9.000-5,4.000-4.000-6,9.000-15.000-6,10.000-15.000-4,10.000-16.000-6,10.000-19.000-6,13.000-22.000-8,12.000-22.000-9,13.000-21.000-7,7.000-17.000-5,4.000-8.000-1,3.000-10.000 0,3.000-9.000 0,-1.000-2.000 2,-2.000 6.000 4,-3.000 7.000 4,-3.000 6.000 4,-6.000 6.000 5,-5.000 6.000 5,-7.000 7.000 4,-5.000 6.000 6,-4.000 6.000 2,0.000 6.000-1,0.000 7.000 1,0.000 6.000-2,0.000 6.000 4,0.000 6.000 7,0.000 7.000 7,0.000 6.000 7,0.000 9.000 4,0.000 13.000 4,0.000 12.000 3,0.000 13.000 3,-2.000 15.000 0,-3.000 19.000-3,-3.000 19.000-5,-2.000 19.000-4,-6.000 13.000-3,-6.000 10.000-2,-6.000 10.000-3,-6.000 9.000-3,-9.000 2.000-3,-8.000-2.000-2,-10.000-3.000-4,-9.000-3.000-2,-15.000-6.000-3,-18.000-5.000-4,-19.000-7.000-5,-18.000-5.000-3,-10.000-14.000-3,0.000-18.000-3,0.000-19.000-4,0.000-18.000-2,0.000-17.000-2,0.000-11.000-3,0.000-14.000-1,0.000-11.000-3,3.000-15.000 0,6.000-16.000 2,7.000-15.000 2,6.000-15.000 2,9.000-18.000-1,13.000-19.000-1,12.000-18.000-1,13.000-19.000-2,13.000-13.000-2,17.000-6.000-1,15.000-6.000-2,16.000-6.000-2,12.000 7.000 2,9.000 22.000 6,10.000 22.000 5,10.000 23.000 5,0.000 17.000 4,-5.000 17.000 4,-7.000 15.000 3,-5.000 16.000 3,-6.000 12.000 4,-3.000 9.000 4,-3.000 10.000 5,-2.000 10.000 3,-8.000 11.000 5,-8.000 17.000 4,-10.000 15.000 4,-9.000 16.000 4,-10.000 10.000 1,-9.000 7.000-3,-10.000 6.000-1,-8.000 7.000-2,-11.000 0.000-4,-8.000-2.000-2,-10.000-3.000-4,-9.000-3.000-4,-7.000-7.000-1,-3.000-9.000-1,-3.000-10.000 1,-2.000-8.000-1,0.000-9.000-6,7.000-6.000-13,6.000-6.000-12,7.000-6.000-12,5.000-10.000-9,7.000-12.000-2,6.000-13.000-5,7.000-12.000-3</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5"/>
    </inkml:context>
    <inkml:brush xml:id="br0">
      <inkml:brushProperty name="width" value="0.0379339493811131" units="cm"/>
      <inkml:brushProperty name="height" value="0.0379339493811131" units="cm"/>
      <inkml:brushProperty name="color" value="#f2395b"/>
      <inkml:brushProperty name="ignorePressure" value="0"/>
    </inkml:brush>
  </inkml:definitions>
  <inkml:trace contextRef="#ctx0" brushRef="#br0">78900.000 22750.000 579,'54.000'9.000'5,"10.000"19.000"8,10.000 19.000 8,9.000 19.000 9,2.000 9.000 3,-2.000 0.000-3,-3.000 0.000-2,-3.000 0.000-3,-1.000 1.000 0,4.000 4.000 3,3.000 3.000 3,3.000 3.000 3,1.000-1.000-1,1.000-2.000-4,-1.000-3.000-4,1.000-3.000-4,-6.000-7.000-11,-8.000-9.000-17,-10.000-10.000-17,-9.000-8.000-16</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6"/>
    </inkml:context>
    <inkml:brush xml:id="br0">
      <inkml:brushProperty name="width" value="0.04599329829216" units="cm"/>
      <inkml:brushProperty name="height" value="0.04599329829216" units="cm"/>
      <inkml:brushProperty name="color" value="#f2395b"/>
      <inkml:brushProperty name="ignorePressure" value="0"/>
    </inkml:brush>
  </inkml:definitions>
  <inkml:trace contextRef="#ctx0" brushRef="#br0">80950.000 21750.000 478,'1.000'-46.000'6,"4.000"10.000"14,3.000 10.000 12,3.000 9.000 13,1.000 9.000 3,1.000 9.000-6,-1.000 10.000-8,1.000 10.000-6,-3.000 13.000-3,-2.000 19.000 2,-3.000 19.000 1,-3.000 19.000 1,-2.000 13.000-1,0.000 10.000-3,0.000 10.000-3,0.000 9.000-4,0.000 4.000-2,0.000 1.000-1,0.000-1.000-1,0.000 1.000-1,-4.000-4.000-6,-5.000-6.000-15,-7.000-6.000-14,-5.000-6.000-13,-4.000-12.000-9,0.000-15.000-2,0.000-15.000-3,0.000-16.000-2,0.000-16.000-1,0.000-16.000-2,0.000-15.000-1,0.000-15.000 0</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47"/>
    </inkml:context>
    <inkml:brush xml:id="br0">
      <inkml:brushProperty name="width" value="0.0490168854594231" units="cm"/>
      <inkml:brushProperty name="height" value="0.0490168854594231" units="cm"/>
      <inkml:brushProperty name="color" value="#f2395b"/>
      <inkml:brushProperty name="ignorePressure" value="0"/>
    </inkml:brush>
  </inkml:definitions>
  <inkml:trace contextRef="#ctx0" brushRef="#br0">81350.000 22400.000 448,'143.000'-115.000'0,"-11.000"23.000"-3,-14.000 22.000 0,-11.000 22.000-2,-7.000 13.000 6,0.000 7.000 15,0.000 6.000 13,0.000 7.000 14,-4.000 7.000 5,-5.000 9.000-4,-7.000 10.000-4,-5.000 10.000-4,-9.000 8.000-5,-9.000 10.000-6,-10.000 10.000-5,-8.000 9.000-5,-14.000 7.000-3,-15.000 7.000-3,-15.000 6.000-2,-16.000 7.000-2,-19.000 0.000-2,-22.000-2.000-2,-22.000-3.000-3,-21.000-3.000-2,-9.000-7.000-4,7.000-9.000-3,6.000-10.000-4,7.000-8.000-3,5.000-9.000-2,7.000-6.000 0,6.000-6.000 1,7.000-6.000 1,7.000-12.000 0,9.000-15.000 0,10.000-15.000 1,10.000-16.000 0,13.000-13.000 0,19.000-9.000 1,19.000-10.000 0,19.000-8.000 1,15.000-1.000 1,13.000 9.000 2,12.000 10.000 1,13.000 10.000 3,4.000 8.000 1,-3.000 10.000 3,-3.000 10.000 3,-2.000 9.000 1,-9.000 9.000 4,-12.000 9.000 4,-13.000 10.000 4,-12.000 10.000 5,-16.000 13.000 0,-19.000 19.000 0,-18.000 19.000-2,-19.000 19.000-1,-16.000 5.000-1,-12.000-5.000-1,-13.000-7.000 0,-12.000-5.000 0,-7.000-6.000-2,1.000-3.000-1,-1.000-3.000-1,1.000-2.000-3,2.000-6.000 0,7.000-6.000-2,6.000-6.000-2,7.000-6.000 0,7.000-7.000-2,9.000-6.000-1,10.000-6.000-1,10.000-6.000-1,11.000-21.000-5,17.000-34.000-9,15.000-35.000-10,16.000-33.000-10,10.000-22.000-2,7.000-5.000 5,6.000-7.000 4,7.000-5.000 5,-1.000-8.000 4,-6.000-5.000 3,-6.000-7.000 3,-6.000-5.000 3,-7.000 3.000 3,-6.000 17.000 3,-6.000 15.000 3,-6.000 16.000 2,-6.000 13.000 3,-2.000 14.000 1,-3.000 11.000 1,-3.000 14.000 1,-4.000 16.000 8,-3.000 22.000 14,-3.000 22.000 15,-2.000 23.000 13,-3.000 19.000 5,1.000 19.000-5,-1.000 19.000-6,1.000 19.000-5,-3.000 19.000-6,-2.000 23.000-5,-3.000 22.000-7,-3.000 22.000-5,-4.000 8.000-3,-3.000-2.000 0,-3.000-3.000 0,-2.000-3.000 0,0.000-10.000-1,7.000-16.000-6,6.000-15.000-4,7.000-15.000-4,5.000-15.000-6,7.000-12.000-8,6.000-13.000-6,7.000-12.000-7,7.000-15.000-3,9.000-15.000-1,10.000-15.000-1,10.000-16.000 0,11.000-19.000 0,17.000-22.000-3,15.000-22.000-1,16.000-21.000-1,10.000-21.000-2,7.000-19.000 1,6.000-18.000 0,7.000-19.000 0,0.000-10.000 3,-2.000 1.000 6,-3.000-1.000 6,-3.000 1.000 6,-9.000 10.000 4,-11.000 22.000 2,-14.000 22.000 3,-11.000 23.000 2,-15.000 17.000 4,-16.000 17.000 4,-15.000 15.000 4,-15.000 16.000 4,-9.000 12.000 9,1.000 9.000 12,-1.000 10.000 12,1.000 10.000 12,-3.000 10.000 3,-2.000 13.000-4,-3.000 12.000-4,-3.000 13.000-5,-1.000 9.000-4,4.000 6.000-4,3.000 7.000-5,3.000 6.000-3,3.000 3.000-4,3.000 0.000-4,3.000 0.000-5,4.000 0.000-4,-1.000-2.000-4,-3.000-3.000-2,-3.000-3.000-2,-2.000-2.000-2,-5.000-8.000-4,-2.000-8.000-2,-3.000-10.000-5,-3.000-9.000-2,-9.000-7.000-3,-11.000-3.000 0,-14.000-3.000-1,-11.000-2.000 0,-14.000-8.000-2,-11.000-8.000-3,-14.000-10.000-2,-11.000-9.000-3,-4.000-12.000 0,6.000-11.000 1,7.000-14.000 1,6.000-11.000 2,12.000-11.000 0,19.000-5.000 2,19.000-7.000 1,19.000-5.000 0,18.000-11.000 1,19.000-11.000-2,19.000-14.000-2,19.000-11.000 0,19.000-7.000-3,23.000 0.000-4,22.000 0.000-3,22.000 0.000-3,-6.000 12.000 1,-30.000 26.000 6,-32.000 24.000 5,-30.000 26.000 5,-15.000 12.000 3,3.000 0.000-1,3.000 0.000 0,4.000 0.000 0</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56"/>
    </inkml:context>
    <inkml:brush xml:id="br0">
      <inkml:brushProperty name="width" value="0.0405200645327568" units="cm"/>
      <inkml:brushProperty name="height" value="0.0405200645327568" units="cm"/>
      <inkml:brushProperty name="color" value="#f2395b"/>
      <inkml:brushProperty name="ignorePressure" value="0"/>
    </inkml:brush>
  </inkml:definitions>
  <inkml:trace contextRef="#ctx0" brushRef="#br0">65550.000 37850.000 542,'75.000'71.000'156,"0.000"-5.000"-38,0.000-7.000-35,0.000-5.000-37,-2.000-4.000-21,-3.000 0.000-8,-3.000 0.000-7,-2.000 0.000-8,-1.000-2.000-5,3.000-3.000-5,3.000-3.000-4,4.000-2.000-5,-4.000-3.000-5,-9.000 1.000-4,-10.000-1.000-6,-8.000 1.000-5,-9.000-3.000 0,-6.000-2.000 5,-6.000-3.000 4,-6.000-3.000 5,-6.000-2.000-2,-2.000 0.000-8,-3.000 0.000-9,-3.000 0.000-8</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3:56"/>
    </inkml:context>
    <inkml:brush xml:id="br0">
      <inkml:brushProperty name="width" value="0.0392817370593548" units="cm"/>
      <inkml:brushProperty name="height" value="0.0392817370593548" units="cm"/>
      <inkml:brushProperty name="color" value="#f2395b"/>
      <inkml:brushProperty name="ignorePressure" value="0"/>
    </inkml:brush>
  </inkml:definitions>
  <inkml:trace contextRef="#ctx0" brushRef="#br0">65250.000 40450.000 560,'-38.000'-4.000'10,"26.000"-5.000"22,24.000-7.000 20,26.000-5.000 22,16.000-8.000 3,10.000-5.000-14,10.000-7.000-14,9.000-5.000-13,9.000-4.000-12,9.000 0.000-9,10.000 0.000-8,10.000 0.000-8,0.000 3.000-8,-5.000 6.000-8,-7.000 7.000-8,-5.000 6.000-6,-8.000 6.000-7,-5.000 6.000-4,-7.000 7.000-5,-5.000 6.000-3,-3.000-1.000-2,4.000-5.000 4,3.000-7.000 3,3.000-5.000 3,-7.000-4.000 5,-15.000 0.000 8,-15.000 0.000 8,-16.000 0.000 8</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2"/>
    </inkml:context>
    <inkml:brush xml:id="br0">
      <inkml:brushProperty name="width" value="0.055353868752718" units="cm"/>
      <inkml:brushProperty name="height" value="0.055353868752718" units="cm"/>
      <inkml:brushProperty name="color" value="#fed406"/>
      <inkml:brushProperty name="ignorePressure" value="0"/>
    </inkml:brush>
  </inkml:definitions>
  <inkml:trace contextRef="#ctx0" brushRef="#br0">28800.000 36950.000 397,'181.000'45.000'9,"-37.000"-9.000"9,-38.000-10.000 8,-37.000-8.000 7,-9.000-4.000 4,23.000 3.000-4,22.000 3.000-2,22.000 4.000-3,19.000-1.000-2,20.000-3.000-2,18.000-3.000-2,20.000-2.000-2,17.000-8.000-3,20.000-8.000-2,18.000-10.000-2,20.000-9.000-3,11.000-9.000-3,7.000-5.000-1,6.000-7.000-2,7.000-5.000-2,0.000-1.000-3,-2.000 6.000-1,-3.000 7.000-3,-3.000 6.000-1,-7.000 6.000-2,-9.000 6.000 1,-10.000 7.000 1,-8.000 6.000 1,-14.000 7.000 1,-15.000 10.000 2,-15.000 10.000 1,-16.000 9.000 1,-12.000 6.000 3,-5.000 3.000 1,-7.000 3.000 2,-5.000 4.000 3,-11.000-1.000 0,-11.000-3.000-1,-14.000-3.000 0,-11.000-2.000 0,-6.000-6.000-1,4.000-6.000 0,3.000-6.000 1,3.000-6.000-1,6.000-6.000 0,9.000-2.000-3,10.000-3.000-1,10.000-3.000-3,14.000-9.000-1,23.000-11.000 0,22.000-14.000-1,22.000-11.000 1,10.000-7.000-1,1.000 0.000-2,-1.000 0.000 0,1.000 0.000-2,-3.000 4.000 1,-2.000 10.000 1,-3.000 10.000 1,-3.000 9.000 2,-6.000 6.000 1,-5.000 3.000 2,-7.000 3.000 0,-5.000 4.000 2,-9.000-1.000 1,-9.000-3.000 1,-10.000-3.000 1,-8.000-2.000 1,-11.000-1.000 0,-8.000 3.000-1,-10.000 3.000 1,-9.000 4.000-2,-7.000 1.000 1,-3.000 0.000 1,-3.000 0.000 0,-2.000 0.000 0,-5.000 0.000 0,-2.000 0.000 0,-3.000 0.000-1,-3.000 0.000 0,-1.000 0.000-1,4.000 0.000 0,3.000 0.000 0,3.000 0.000-1,4.000 0.000 1,7.000 0.000-2,6.000 0.000-1,7.000 0.000-1,5.000-4.000-1,7.000-5.000 0,6.000-7.000-2,7.000-5.000-1,7.000-4.000 0,9.000 0.000-2,10.000 0.000 0,10.000 0.000-1,0.000 0.000 0,-5.000 0.000 1,-7.000 0.000-1,-5.000 0.000 0,-4.000 0.000 0,0.000 0.000-2,0.000 0.000-1,0.000 0.000-2,-5.000 4.000 1,-9.000 10.000 3,-10.000 10.000 3,-8.000 9.000 3,-11.000 6.000 3,-8.000 3.000 1,-10.000 3.000 1,-9.000 4.000 3,-2.000-1.000 1,6.000-3.000 1,7.000-3.000 2,6.000-2.000 1,3.000-5.000 0,0.000-2.000-2,0.000-3.000-4,0.000-3.000-2,1.000-4.000-2,4.000-3.000 0,3.000-3.000 0,3.000-2.000 0,9.000-8.000-1,16.000-8.000 1,15.000-10.000 0,17.000-9.000-1,7.000-4.000 1,0.000 4.000-2,0.000 3.000-2,0.000 3.000 0,-8.000 3.000-1,-16.000 3.000 1,-15.000 3.000 0,-15.000 4.000 1,-15.000 4.000-2,-12.000 6.000-3,-13.000 7.000-4,-12.000 6.000-3,-15.000 3.000-5,-15.000 0.000-4,-15.000 0.000-6,-16.000 0.000-4,-23.000 1.000-7,-27.000 4.000-5,-28.000 3.000-7,-28.000 3.000-5,-12.000 1.000-3,7.000 1.000 1,6.000-1.000 2,7.000 1.000 1</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29"/>
    </inkml:context>
    <inkml:brush xml:id="br0">
      <inkml:brushProperty name="width" value="0.0412688218057156" units="cm"/>
      <inkml:brushProperty name="height" value="0.0412688218057156" units="cm"/>
      <inkml:brushProperty name="color" value="#f2395b"/>
      <inkml:brushProperty name="ignorePressure" value="0"/>
    </inkml:brush>
  </inkml:definitions>
  <inkml:trace contextRef="#ctx0" brushRef="#br0">96150.000 26150.000 533,'10.000'-19.000'72,"-27.000"13.000"-6,-28.000 12.000-6,-28.000 13.000-8,-17.000 12.000-5,-2.000 13.000-6,-3.000 12.000-6,-3.000 13.000-6,-7.000 9.000-5,-9.000 6.000-5,-10.000 7.000-7,-8.000 6.000-5,-3.000 3.000-5,7.000 0.000-4,6.000 0.000-6,7.000 0.000-4,13.000-7.000-6,22.000-11.000-7,22.000-14.000-8,23.000-11.000-6</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3"/>
    </inkml:context>
    <inkml:brush xml:id="br0">
      <inkml:brushProperty name="width" value="0.0515909865498543" units="cm"/>
      <inkml:brushProperty name="height" value="0.0515909865498543" units="cm"/>
      <inkml:brushProperty name="color" value="#fed406"/>
      <inkml:brushProperty name="ignorePressure" value="0"/>
    </inkml:brush>
  </inkml:definitions>
  <inkml:trace contextRef="#ctx0" brushRef="#br0">43500.000 38800.000 426,'-40.000'-66.000'53,"23.000"19.000"7,22.000 19.000 6,22.000 19.000 8,15.000 13.000-3,9.000 10.000-11,10.000 10.000-11,10.000 9.000-10,0.000 4.000-8,-5.000 1.000-6,-7.000-1.000-5,-5.000 1.000-5,2.000 2.000-6,13.000 7.000-8,12.000 6.000-5,13.000 7.000-8,-1.000 0.000-1,-11.000-2.000 2,-14.000-3.000 2,-11.000-3.000 3,-12.000-2.000-7,-9.000 0.000-13,-10.000 0.000-15,-8.000 0.000-14,-8.000-2.000-5,-2.000-3.000 4,-3.000-3.000 4,-3.000-2.000 5,-6.000-5.000 3,-5.000-2.000 2,-7.000-3.000 2,-5.000-3.000 3</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3"/>
    </inkml:context>
    <inkml:brush xml:id="br0">
      <inkml:brushProperty name="width" value="0.0439557693898678" units="cm"/>
      <inkml:brushProperty name="height" value="0.0439557693898678" units="cm"/>
      <inkml:brushProperty name="color" value="#fed406"/>
      <inkml:brushProperty name="ignorePressure" value="0"/>
    </inkml:brush>
  </inkml:definitions>
  <inkml:trace contextRef="#ctx0" brushRef="#br0">43450.000 40850.000 500,'-52.000'46.000'3,"-3.000"-5.000"4,-3.000-7.000 7,-2.000-5.000 4,13.000-12.000 12,31.000-16.000 18,32.000-15.000 18,31.000-15.000 18,20.000-9.000-1,9.000 1.000-19,10.000-1.000-19,10.000 1.000-20,8.000-6.000-14,10.000-8.000-10,10.000-10.000-8,9.000-9.000-9,6.000-5.000-7,3.000 0.000-5,3.000 0.000-5,4.000 0.000-5,-3.000 0.000-6,-5.000 0.000-7,-7.000 0.000-7,-5.000 0.000-6,-15.000 7.000 2,-22.000 17.000 12,-22.000 15.000 12,-21.000 16.000 11,-12.000 5.000 8,1.000-2.000 4,-1.000-3.000 2,1.000-3.000 3</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3"/>
    </inkml:context>
    <inkml:brush xml:id="br0">
      <inkml:brushProperty name="width" value="0.0583962872624397" units="cm"/>
      <inkml:brushProperty name="height" value="0.0583962872624397" units="cm"/>
      <inkml:brushProperty name="color" value="#fed406"/>
      <inkml:brushProperty name="ignorePressure" value="0"/>
    </inkml:brush>
  </inkml:definitions>
  <inkml:trace contextRef="#ctx0" brushRef="#br0">46250.000 39200.000 376,'-5.000'-44.000'13,"-9.000"13.000"6,-10.000 12.000 4,-8.000 13.000 6,-9.000 10.000 2,-6.000 10.000-5,-6.000 10.000-3,-6.000 9.000-4,-6.000 7.000 1,-2.000 7.000 3,-3.000 6.000 5,-3.000 7.000 4,-1.000 4.000 2,4.000 3.000-2,3.000 3.000 0,3.000 4.000-1,3.000 1.000-2,3.000 0.000-1,3.000 0.000-1,4.000 0.000-1,5.000 0.000-3,10.000 0.000-4,10.000 0.000-2,9.000 0.000-4,7.000-4.000-3,7.000-5.000-2,6.000-7.000-3,7.000-5.000-2,8.000-6.000-3,14.000-3.000-6,11.000-3.000-6,14.000-2.000-5,14.000-9.000-6,20.000-12.000-5,18.000-13.000-6,20.000-12.000-5,6.000-10.000-2,-2.000-6.000 5,-3.000-6.000 4,-3.000-6.000 3,-4.000-4.000 0,-3.000 1.000-7,-3.000-1.000-6,-2.000 1.000-6,-14.000 1.000-1,-21.000 3.000 5,-22.000 3.000 5,-22.000 4.000 5</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3"/>
    </inkml:context>
    <inkml:brush xml:id="br0">
      <inkml:brushProperty name="width" value="0.0397242344915867" units="cm"/>
      <inkml:brushProperty name="height" value="0.0397242344915867" units="cm"/>
      <inkml:brushProperty name="color" value="#fed406"/>
      <inkml:brushProperty name="ignorePressure" value="0"/>
    </inkml:brush>
  </inkml:definitions>
  <inkml:trace contextRef="#ctx0" brushRef="#br0">46850.000 39700.000 553,'54.000'-46.000'53,"10.000"10.000"-1,10.000 10.000-1,9.000 9.000 1,9.000 4.000-4,9.000 1.000-3,10.000-1.000-6,10.000 1.000-5,7.000 1.000-5,6.000 3.000-8,7.000 3.000-6,6.000 4.000-7,-5.000-1.000-9,-16.000-3.000-9,-15.000-3.000-9,-15.000-2.000-9,-17.000 0.000-6,-15.000 7.000-1,-15.000 6.000-2,-16.000 7.000 0,-15.000 4.000-4,-11.000 3.000-6,-14.000 3.000-5,-11.000 4.000-6</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4"/>
    </inkml:context>
    <inkml:brush xml:id="br0">
      <inkml:brushProperty name="width" value="0.0442412607371807" units="cm"/>
      <inkml:brushProperty name="height" value="0.0442412607371807" units="cm"/>
      <inkml:brushProperty name="color" value="#fed406"/>
      <inkml:brushProperty name="ignorePressure" value="0"/>
    </inkml:brush>
  </inkml:definitions>
  <inkml:trace contextRef="#ctx0" brushRef="#br0">46950.000 40300.000 497,'-129.000'43.000'10,"45.000"-11.000"21,43.000-14.000 19,45.000-11.000 22,36.000-7.000 3,32.000 0.000-11,31.000 0.000-12,32.000 0.000-12,16.000 0.000-9,4.000 0.000-4,3.000 0.000-6,3.000 0.000-5,-2.000 0.000-6,-6.000 0.000-7,-6.000 0.000-6,-6.000 0.000-7,-9.000-2.000-11,-8.000-3.000-12,-10.000-3.000-14,-9.000-2.000-13,-10.000-3.000-5,-9.000 1.000 3,-10.000-1.000 3,-8.000 1.000 3,-12.000-1.000 6,-12.000 1.000 8,-13.000-1.000 10,-12.000 1.000 8</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4"/>
    </inkml:context>
    <inkml:brush xml:id="br0">
      <inkml:brushProperty name="width" value="0.0604418031871319" units="cm"/>
      <inkml:brushProperty name="height" value="0.0604418031871319" units="cm"/>
      <inkml:brushProperty name="color" value="#fed406"/>
      <inkml:brushProperty name="ignorePressure" value="0"/>
    </inkml:brush>
  </inkml:definitions>
  <inkml:trace contextRef="#ctx0" brushRef="#br0">50650.000 39500.000 363,'87.000'-113.000'3,"-24.000"26.000"6,-26.000 24.000 6,-24.000 26.000 5,-17.000 15.000 5,-5.000 6.000 5,-7.000 7.000 3,-5.000 6.000 4,-9.000 6.000 1,-9.000 6.000 0,-10.000 7.000-2,-8.000 6.000-1,-11.000 6.000-2,-8.000 6.000-4,-10.000 7.000-4,-9.000 6.000-4,-9.000 7.000-2,-5.000 10.000 0,-7.000 10.000-1,-5.000 9.000-1,3.000 2.000 0,17.000-2.000 1,15.000-3.000 1,16.000-3.000 1,13.000-4.000-2,14.000-3.000-3,11.000-3.000-4,14.000-2.000-3,10.000-5.000-3,9.000-2.000-2,10.000-3.000-1,10.000-3.000-1,11.000-6.000-3,17.000-5.000-1,15.000-7.000-1,16.000-5.000-3,13.000-6.000-6,14.000-3.000-11,11.000-3.000-11,14.000-2.000-12,2.000-5.000-7,-6.000-2.000-3,-6.000-3.000-3,-6.000-3.000-4,-15.000-2.000 5,-21.000 0.000 10,-22.000 0.000 12,-22.000 0.000 12,-11.000-4.000 4,0.000-5.000-3,0.000-7.000-1,0.000-5.000-3</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4"/>
    </inkml:context>
    <inkml:brush xml:id="br0">
      <inkml:brushProperty name="width" value="0.0500114671885967" units="cm"/>
      <inkml:brushProperty name="height" value="0.0500114671885967" units="cm"/>
      <inkml:brushProperty name="color" value="#fed406"/>
      <inkml:brushProperty name="ignorePressure" value="0"/>
    </inkml:brush>
  </inkml:definitions>
  <inkml:trace contextRef="#ctx0" brushRef="#br0">52850.000 37900.000 439,'-25.000'-90.000'50,"0.000"23.000"-1,0.000 22.000-1,0.000 22.000-1,-4.000 12.000-1,-5.000 3.000-2,-7.000 3.000-1,-5.000 4.000-1,-6.000 8.000-4,-3.000 17.000-5,-3.000 15.000-5,-2.000 16.000-6,-6.000 18.000-3,-6.000 22.000-2,-6.000 22.000-2,-6.000 23.000-2,-4.000 14.000-6,1.000 10.000-14,-1.000 10.000-12,1.000 9.000-13,2.000-2.000-7,7.000-12.000-2,6.000-13.000-3,7.000-12.000-2,8.000-21.000 1,14.000-28.000 2,11.000-28.000 3,14.000-27.000 3,7.000-15.000 1,3.000 0.000-2,3.000 0.000-1,4.000 0.000-1</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04"/>
    </inkml:context>
    <inkml:brush xml:id="br0">
      <inkml:brushProperty name="width" value="0.051822405308485" units="cm"/>
      <inkml:brushProperty name="height" value="0.051822405308485" units="cm"/>
      <inkml:brushProperty name="color" value="#fed406"/>
      <inkml:brushProperty name="ignorePressure" value="0"/>
    </inkml:brush>
  </inkml:definitions>
  <inkml:trace contextRef="#ctx0" brushRef="#br0">51700.000 40350.000 424,'26.000'48.000'86,"4.000"-3.000"-8,3.000-3.000-7,3.000-2.000-7,4.000 0.000-7,7.000 7.000-5,6.000 6.000-6,7.000 7.000-5,5.000 8.000-7,7.000 14.000-10,6.000 11.000-8,7.000 14.000-10,0.000 11.000-6,-2.000 14.000-7,-3.000 11.000-5,-3.000 14.000-6,-7.000 2.000-8,-9.000-6.000-10,-10.000-6.000-11,-8.000-6.000-9,-8.000-16.000-7,-2.000-25.000-2,-3.000-25.000-2,-3.000-25.000-2</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4:22"/>
    </inkml:context>
    <inkml:brush xml:id="br0">
      <inkml:brushProperty name="width" value="0.0594076439738274" units="cm"/>
      <inkml:brushProperty name="height" value="0.0594076439738274" units="cm"/>
      <inkml:brushProperty name="color" value="#fed406"/>
      <inkml:brushProperty name="ignorePressure" value="0"/>
    </inkml:brush>
  </inkml:definitions>
  <inkml:trace contextRef="#ctx0" brushRef="#br0">17300.000 10150.000 370,'-157.000'0.000'0,"39.000"0.000"2,36.000 0.000 1,39.000 0.000 0,21.000-4.000 6,6.000-5.000 8,7.000-7.000 8,6.000-5.000 10,7.000-1.000 1,10.000 6.000-4,10.000 7.000-5,9.000 6.000-4,4.000 3.000-4,1.000 0.000-1,-1.000 0.000-2,1.000 0.000-2,2.000 1.000 0,7.000 4.000-2,6.000 3.000 0,7.000 3.000-2,2.000 3.000 1,1.000 3.000-1,-1.000 3.000-1,1.000 4.000 0,-1.000-3.000 0,1.000-5.000-2,-1.000-7.000 0,1.000-5.000-3,2.000-3.000 0,7.000 4.000-1,6.000 3.000-2,7.000 3.000-1,2.000-1.000 0,1.000-2.000 0,-1.000-3.000 0,1.000-3.000 0,-3.000-1.000 0,-2.000 4.000 1,-3.000 3.000 0,-3.000 3.000-1,-6.000 1.000 1,-5.000 1.000 0,-7.000-1.000 1,-5.000 1.000-1,-4.000-3.000 1,0.000-2.000-1,0.000-3.000 1,0.000-3.000-1,1.000-2.000 1,4.000 0.000 0,3.000 0.000 0,3.000 0.000 1,1.000 0.000 0,1.000 0.000 0,-1.000 0.000 0,1.000 0.000 0,2.000 0.000 0,7.000 0.000 1,6.000 0.000 1,7.000 0.000 1,2.000 1.000 0,1.000 4.000 0,-1.000 3.000-2,1.000 3.000 0,-1.000 1.000 0,1.000 1.000-1,-1.000-1.000 0,1.000 1.000-1,-3.000-1.000 0,-2.000 1.000 0,-3.000-1.000 1,-3.000 1.000 0,-2.000-3.000-1,0.000-2.000 1,0.000-3.000-1,0.000-3.000 0,1.000-2.000-1,4.000 0.000-1,3.000 0.000 0,3.000 0.000-1,4.000-2.000 0,7.000-3.000 0,6.000-3.000 0,7.000-2.000 1,2.000-1.000 1,1.000 3.000-1,-1.000 3.000 0,1.000 4.000 1,-3.000 1.000-1,-2.000 0.000 0,-3.000 0.000 0,-3.000 0.000 0,-7.000 1.000-1,-9.000 4.000 1,-10.000 3.000 0,-8.000 3.000 0,-6.000 1.000 0,1.000 1.000 2,-1.000-1.000 1,1.000 1.000 1,2.000-3.000 0,7.000-2.000 1,6.000-3.000 1,7.000-3.000 0,5.000-4.000-1,7.000-3.000 1,6.000-3.000-2,7.000-2.000 0,4.000-3.000 0,3.000 1.000-1,3.000-1.000 0,4.000 1.000 0,2.000-1.000-1,4.000 1.000 0,3.000-1.000 0,3.000 1.000 0,-2.000 1.000-1,-6.000 3.000-1,-6.000 3.000 1,-6.000 4.000-2,-6.000 1.000 0,-2.000 0.000 1,-3.000 0.000 1,-3.000 0.000 0,-2.000 0.000 0,0.000 0.000 0,0.000 0.000 0,0.000 0.000-1,0.000-5.000-1,0.000-9.000 1,0.000-10.000-1,0.000-8.000 0,3.000-4.000 0,6.000 3.000 1,7.000 3.000 1,6.000 4.000 0,3.000 2.000 1,0.000 4.000-1,0.000 3.000 0,0.000 3.000 0,-2.000 3.000 0,-3.000 3.000 0,-3.000 3.000 0,-2.000 4.000 0,-6.000 4.000 0,-6.000 6.000-1,-6.000 7.000 0,-6.000 6.000-1,-4.000 1.000 0,1.000-3.000 1,-1.000-3.000 1,1.000-2.000 1,-1.000-5.000 1,1.000-2.000-1,-1.000-3.000 0,1.000-3.000-1,-1.000-2.000 1,1.000 0.000-1,-1.000 0.000 0,1.000 0.000 0,-1.000-2.000 0,1.000-3.000-1,-1.000-3.000-1,1.000-2.000-2,-1.000-1.000 1,1.000 3.000 0,-1.000 3.000 1,1.000 4.000-1,1.000 1.000 1,3.000 0.000 0,3.000 0.000-1,4.000 0.000-1,1.000 1.000 1,0.000 4.000 0,0.000 3.000 1,0.000 3.000 1,0.000 1.000 1,0.000 1.000 0,0.000-1.000 2,0.000 1.000-1,4.000-4.000 2,10.000-6.000-1,10.000-6.000 1,9.000-6.000 0,6.000-4.000 0,3.000 1.000-1,3.000-1.000 0,4.000 1.000 0,1.000-1.000-1,0.000 1.000 1,0.000-1.000-1,0.000 1.000-1,-2.000-1.000 1,-3.000 1.000-1,-3.000-1.000 0,-2.000 1.000-1,-6.000 2.000 0,-6.000 7.000 1,-6.000 6.000 0,-6.000 7.000 1,-6.000 0.000-1,-2.000-2.000-1,-3.000-3.000 0,-3.000-3.000-1,-2.000-2.000 0,0.000 0.000-1,0.000 0.000 1,0.000 0.000-1,-5.000-2.000 0,-9.000-3.000-2,-10.000-3.000 0,-8.000-2.000-2,-4.000-1.000 0,3.000 3.000-2,3.000 3.000 0,4.000 4.000-1,-3.000 2.000 0,-5.000 4.000 3,-7.000 3.000 2,-5.000 3.000 4,-3.000 1.000 0,4.000 1.000 2,3.000-1.000 1,3.000 1.000 1,-1.000-1.000 0,-2.000 1.000 0,-3.000-1.000 1,-3.000 1.000-1,2.000-3.000 0,10.000-2.000-2,10.000-3.000-2,9.000-3.000-3,9.000-2.000 1,9.000 0.000 0,10.000 0.000 3,10.000 0.000 1,5.000-2.000-1,4.000-3.000-3,3.000-3.000-2,3.000-2.000-4,-2.000-3.000 0,-6.000 1.000 1,-6.000-1.000 1,-6.000 1.000 2,-4.000 1.000 0,1.000 3.000 1,-1.000 3.000 0,1.000 4.000 0,-1.000 1.000 1,1.000 0.000 0,-1.000 0.000 2,1.000 0.000 0,-6.000 0.000 1,-8.000 0.000-1,-10.000 0.000 0,-9.000 0.000 0,-4.000 0.000 0,4.000 0.000 0,3.000 0.000 1,3.000 0.000 0,1.000-2.000 0,1.000-3.000 0,-1.000-3.000 0,1.000-2.000 0,2.000-3.000 0,7.000 1.000 0,6.000-1.000 0,7.000 1.000-1,2.000-1.000 1,1.000 1.000-2,-1.000-1.000 1,1.000 1.000-1,-3.000 1.000 0,-2.000 3.000 1,-3.000 3.000-1,-3.000 4.000 1,-2.000 1.000 1,0.000 0.000 0,0.000 0.000 2,0.000 0.000 0,0.000 0.000 1,0.000 0.000-2,0.000 0.000 0,0.000 0.000 0,-4.000 0.000-1,-5.000 0.000 0,-7.000 0.000-1,-5.000 0.000 1,-4.000-2.000-1,0.000-3.000 1,0.000-3.000-1,0.000-2.000 0,0.000-3.000-1,0.000 1.000 1,0.000-1.000 0,0.000 1.000 0,-2.000-1.000-1,-3.000 1.000 2,-3.000-1.000-1,-2.000 1.000 0,-3.000 1.000 1,1.000 3.000 0,-1.000 3.000-1,1.000 4.000 1,-3.000 1.000-1,-2.000 0.000 1,-3.000 0.000-1,-3.000 0.000 0,-2.000 0.000 1,0.000 0.000 0,0.000 0.000 0,0.000 0.000 1,1.000 0.000 0,4.000 0.000-1,3.000 0.000 0,3.000 0.000 0,3.000 0.000 0,3.000 0.000 0,3.000 0.000 1,4.000 0.000 0,2.000 0.000 1,4.000 0.000 0,3.000 0.000-1,3.000 0.000 1,-1.000-2.000-1,-2.000-3.000 0,-3.000-3.000-1,-3.000-2.000-1,-2.000-3.000 0,0.000 1.000-1,0.000-1.000-1,0.000 1.000 0,-2.000 1.000-1,-3.000 3.000 1,-3.000 3.000 2,-2.000 4.000 0,-5.000-1.000 0,-2.000-3.000 1,-3.000-3.000-1,-3.000-2.000-1,-2.000-1.000 1,0.000 3.000 1,0.000 3.000 1,0.000 4.000 1,4.000 1.000 1,10.000 0.000-1,10.000 0.000-1,9.000 0.000 0,1.000 0.000-2,-6.000 0.000 0,-6.000 0.000-2,-6.000 0.000 0</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32"/>
    </inkml:context>
    <inkml:brush xml:id="br0">
      <inkml:brushProperty name="width" value="0.0636873319745064" units="cm"/>
      <inkml:brushProperty name="height" value="0.0636873319745064" units="cm"/>
      <inkml:brushProperty name="color" value="#fed406"/>
      <inkml:brushProperty name="ignorePressure" value="0"/>
    </inkml:brush>
  </inkml:definitions>
  <inkml:trace contextRef="#ctx0" brushRef="#br0">64750.000 8100.000 345,'-65.000'-27.000'6,"23.000"-3.000"12,22.000-3.000 13,22.000-2.000 12,16.000 0.000 2,14.000 7.000-6,11.000 6.000-7,14.000 7.000-6,5.000 4.000-5,1.000 3.000-1,-1.000 3.000-2,1.000 4.000-2,-4.000 1.000-1,-6.000 0.000-1,-6.000 0.000 0,-6.000 0.000 0,-1.000 0.000 0,7.000 0.000-1,6.000 0.000 1,7.000 0.000 0,5.000 1.000-1,7.000 4.000 0,6.000 3.000 0,7.000 3.000-1,2.000-1.000-1,1.000-2.000 0,-1.000-3.000-2,1.000-3.000-2,5.000-2.000 0,14.000 0.000 0,11.000 0.000-1,14.000 0.000 0,8.000-4.000-1,7.000-5.000 1,6.000-7.000-2,7.000-5.000 1,-1.000-4.000-1,-6.000 0.000 1,-6.000 0.000-1,-6.000 0.000 1,-4.000 1.000-1,1.000 4.000 0,-1.000 3.000 0,1.000 3.000-1,-7.000 1.000 0,-12.000 1.000 0,-13.000-1.000-1,-12.000 1.000 0,-12.000 1.000-1,-8.000 3.000-2,-10.000 3.000-1,-9.000 4.000-1,-1.000 1.000-1,10.000 0.000 1,10.000 0.000 1,9.000 0.000 2,1.000 0.000-1,-6.000 0.000 1,-6.000 0.000 1,-6.000 0.000 0,2.000 0.000 2,14.000 0.000 1,11.000 0.000 2,14.000 0.000 1,3.000 0.000 1,-2.000 0.000-2,-3.000 0.000-1,-3.000 0.000-1,1.000 0.000-2,6.000 0.000 2,7.000 0.000-1,6.000 0.000 1,3.000 0.000-1,0.000 0.000-1,0.000 0.000-1,0.000 0.000-1,1.000 0.000-1,4.000 0.000-2,3.000 0.000-1,3.000 0.000-3,-2.000 0.000 0,-6.000 0.000 0,-6.000 0.000 0,-6.000 0.000 0,-2.000 0.000 0,3.000 0.000 1,3.000 0.000 0,4.000 0.000 1,2.000 0.000 1,4.000 0.000 0,3.000 0.000 0,3.000 0.000 0,-4.000 0.000 1,-8.000 0.000 0,-10.000 0.000 1,-9.000 0.000 1,4.000 0.000 0,19.000 0.000 0,19.000 0.000 2,19.000 0.000 0,2.000 0.000 0,-11.000 0.000-1,-14.000 0.000 0,-11.000 0.000-2,-9.000 0.000 0,-3.000 0.000 0,-3.000 0.000 0,-2.000 0.000 0,-1.000 0.000-1,3.000 0.000 1,3.000 0.000-1,4.000 0.000 1,1.000 1.000 0,0.000 4.000 2,0.000 3.000 2,0.000 3.000 2,1.000-1.000 0,4.000-2.000-1,3.000-3.000 0,3.000-3.000-2,1.000-1.000 0,1.000 4.000-1,-1.000 3.000 0,1.000 3.000 0,1.000-1.000 0,3.000-2.000 0,3.000-3.000 0,4.000-3.000 0,-1.000-2.000 0,-3.000 0.000-2,-3.000 0.000 1,-2.000 0.000-2,-6.000 0.000 1,-6.000 0.000 0,-6.000 0.000 1,-6.000 0.000 0,-1.000 0.000 1,7.000 0.000 0,6.000 0.000 0,7.000 0.000 0,4.000-2.000 1,3.000-3.000-1,3.000-3.000 1,4.000-2.000 0,4.000-3.000 1,6.000 1.000-1,7.000-1.000 0,6.000 1.000-1,1.000-3.000 1,-3.000-2.000-2,-3.000-3.000 0,-2.000-3.000-1,-8.000-1.000-1,-8.000 4.000 1,-10.000 3.000 1,-9.000 3.000 0,-2.000 3.000 1,6.000 3.000 0,7.000 3.000 1,6.000 4.000 0,1.000 1.000 0,-3.000 0.000 0,-3.000 0.000 0,-2.000 0.000 0,-6.000 0.000-1,-6.000 0.000 1,-6.000 0.000 0,-6.000 0.000 0,2.000 0.000 1,14.000 0.000-1,11.000 0.000 0,14.000 0.000 1,3.000 0.000-1,-2.000 0.000-1,-3.000 0.000-1,-3.000 0.000 0,-4.000 0.000 0,-3.000 0.000-1,-3.000 0.000-1,-2.000 0.000 0,-6.000-2.000 1,-6.000-3.000-1,-6.000-3.000 2,-6.000-2.000-1,-6.000-1.000 1,-2.000 3.000-1,-3.000 3.000-1,-3.000 4.000 0,-2.000 1.000-1,0.000 0.000 1,0.000 0.000 0,0.000 0.000 2,-2.000 0.000-1,-3.000 0.000 0,-3.000 0.000 1,-2.000 0.000-1,-5.000 0.000 0,-2.000 0.000 0,-3.000 0.000-1,-3.000 0.000 1,-4.000-2.000-2,-3.000-3.000-1,-3.000-3.000-1,-2.000-2.000-2,-5.000-3.000-6,-2.000 1.000-10,-3.000-1.000-9,-3.000 1.000-11,-21.000-1.000-3,-37.000 1.000 3,-38.000-1.000 5,-37.000 1.000 3,-24.000-1.000 4,-9.000 1.000 4,-10.000-1.000 5,-8.000 1.000 5,3.000-1.000-1,20.000 1.000-2,18.000-1.000-4,20.000 1.000-4</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0"/>
    </inkml:context>
    <inkml:brush xml:id="br0">
      <inkml:brushProperty name="width" value="0.042280837893486" units="cm"/>
      <inkml:brushProperty name="height" value="0.042280837893486" units="cm"/>
      <inkml:brushProperty name="color" value="#f2395b"/>
      <inkml:brushProperty name="ignorePressure" value="0"/>
    </inkml:brush>
  </inkml:definitions>
  <inkml:trace contextRef="#ctx0" brushRef="#br0">96650.000 26100.000 520,'93.000'-41.000'71,"-11.000"19.000"1,-14.000 19.000-1,-11.000 19.000-1,-7.000 12.000-5,0.000 6.000-14,0.000 7.000-13,0.000 6.000-13,-4.000 3.000-12,-5.000 0.000-10,-7.000 0.000-10,-5.000 0.000-10,-9.000 1.000-10,-9.000 4.000-9,-10.000 3.000-9,-8.000 3.000-9,-11.000-2.000-4,-8.000-6.000 1,-10.000-6.000 2,-9.000-6.000 1,-2.000-7.000 6,6.000-6.000 8,7.000-6.000 9,6.000-6.000 9</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34"/>
    </inkml:context>
    <inkml:brush xml:id="br0">
      <inkml:brushProperty name="width" value="0.0541501604020596" units="cm"/>
      <inkml:brushProperty name="height" value="0.0541501604020596" units="cm"/>
      <inkml:brushProperty name="color" value="#fed406"/>
      <inkml:brushProperty name="ignorePressure" value="0"/>
    </inkml:brush>
  </inkml:definitions>
  <inkml:trace contextRef="#ctx0" brushRef="#br0">9900.000 10250.000 406,'-46.000'-24.000'3,"10.000"4.000"7,10.000 3.000 7,9.000 3.000 6,9.000 3.000 5,9.000 3.000 3,10.000 3.000 2,10.000 4.000 4,10.000 4.000 0,13.000 6.000-4,12.000 7.000-2,13.000 6.000-4,2.000 3.000-3,-5.000 0.000-3,-7.000 0.000-3,-5.000 0.000-4,-1.000-2.000-1,6.000-3.000 0,7.000-3.000-1,6.000-2.000 0,-2.000-5.000-2,-9.000-2.000-2,-10.000-3.000-3,-8.000-3.000-1,-1.000-2.000-1,9.000 0.000 0,10.000 0.000 2,10.000 0.000 1,10.000 0.000 0,13.000 0.000-1,12.000 0.000-1,13.000 0.000 0,9.000-2.000-1,6.000-3.000 1,7.000-3.000 0,6.000-2.000 0,3.000-3.000 0,0.000 1.000 0,0.000-1.000-1,0.000 1.000 0,-7.000 1.000-1,-11.000 3.000-1,-14.000 3.000-1,-11.000 4.000-1,-9.000-1.000 0,-3.000-3.000 1,-3.000-3.000 1,-2.000-2.000 0,-5.000-1.000 1,-2.000 3.000 0,-3.000 3.000 0,-3.000 4.000 1,-1.000 1.000-1,4.000 0.000 0,3.000 0.000 1,3.000 0.000-1,4.000 0.000 1,7.000 0.000 1,6.000 0.000 2,7.000 0.000 1,2.000-2.000 0,1.000-3.000-1,-1.000-3.000-2,1.000-2.000-1,-3.000-3.000-1,-2.000 1.000-1,-3.000-1.000-1,-3.000 1.000 0,-1.000 1.000-1,4.000 3.000 1,3.000 3.000 0,3.000 4.000 1,1.000-1.000 0,1.000-3.000-2,-1.000-3.000 0,1.000-2.000 0,-1.000-1.000-2,1.000 3.000 1,-1.000 3.000-1,1.000 4.000-1,-1.000 1.000 1,1.000 0.000 0,-1.000 0.000 0,1.000 0.000 0,-1.000 1.000 1,1.000 4.000 0,-1.000 3.000 0,1.000 3.000 0,-4.000-1.000 0,-6.000-2.000 0,-6.000-3.000 0,-6.000-3.000 1,-4.000-1.000-1,1.000 4.000 1,-1.000 3.000 0,1.000 3.000 1,-1.000-1.000-1,1.000-2.000 0,-1.000-3.000 1,1.000-3.000-1,-1.000-2.000 1,1.000 0.000 0,-1.000 0.000 0,1.000 0.000 0,-1.000 1.000 0,1.000 4.000 0,-1.000 3.000 0,1.000 3.000 1,2.000 1.000-1,7.000 1.000 0,6.000-1.000 1,7.000 1.000-1,4.000-3.000 1,3.000-2.000 1,3.000-3.000 1,4.000-3.000 0,2.000-4.000 1,4.000-3.000-2,3.000-3.000 0,3.000-2.000-1,1.000-3.000-1,1.000 1.000 1,-1.000-1.000-1,1.000 1.000 0,-3.000-1.000 1,-2.000 1.000-1,-3.000-1.000 1,-3.000 1.000 0,-4.000-1.000-1,-3.000 1.000 0,-3.000-1.000-2,-2.000 1.000 0,-6.000 1.000 0,-6.000 3.000-1,-6.000 3.000-1,-6.000 4.000 1,-4.000 1.000 0,1.000 0.000 0,-1.000 0.000 0,1.000 0.000 1,-3.000 0.000 0,-2.000 0.000 0,-3.000 0.000 1,-3.000 0.000 0,-1.000 0.000 0,4.000 0.000 1,3.000 0.000 1,3.000 0.000 0,3.000 0.000 1,3.000 0.000 0,3.000 0.000 1,4.000 0.000 0,4.000 0.000 1,6.000 0.000-2,7.000 0.000-1,6.000 0.000-1,4.000 0.000 0,4.000 0.000 0,3.000 0.000 1,3.000 0.000 0,-1.000-2.000-1,-2.000-3.000 1,-3.000-3.000-1,-3.000-2.000 0,-2.000-3.000-2,0.000 1.000-3,0.000-1.000-2,0.000 1.000-4,-4.000-1.000-1,-5.000 1.000 2,-7.000-1.000 1,-5.000 1.000 1,-1.000 1.000 2,6.000 3.000 1,7.000 3.000 2,6.000 4.000 1,1.000 1.000 0,-3.000 0.000 0,-3.000 0.000 0,-2.000 0.000 0,-1.000 0.000 0,3.000 0.000-3,3.000 0.000 0,4.000 0.000-2,2.000 1.000-2,4.000 4.000-3,3.000 3.000-2,3.000 3.000-2,1.000-1.000-1,1.000-2.000 1,-1.000-3.000 2,1.000-3.000 0,1.000-2.000-3,3.000 0.000-6,3.000 0.000-7,4.000 0.000-8,-9.000 0.000 1,-18.000 0.000 4,-19.000 0.000 6,-18.000 0.000 5,-15.000-4.000 1,-9.000-5.000-4,-10.000-7.000-4,-8.000-5.000-3</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8:54:22"/>
    </inkml:context>
    <inkml:brush xml:id="br0">
      <inkml:brushProperty name="width" value="0.0594076439738274" units="cm"/>
      <inkml:brushProperty name="height" value="0.0594076439738274" units="cm"/>
      <inkml:brushProperty name="color" value="#fed406"/>
      <inkml:brushProperty name="ignorePressure" value="0"/>
    </inkml:brush>
  </inkml:definitions>
  <inkml:trace contextRef="#ctx0" brushRef="#br0">17300.000 10150.000 370,'-157.000'0.000'0,"39.000"0.000"2,36.000 0.000 1,39.000 0.000 0,21.000-4.000 6,6.000-5.000 8,7.000-7.000 8,6.000-5.000 10,7.000-1.000 1,10.000 6.000-4,10.000 7.000-5,9.000 6.000-4,4.000 3.000-4,1.000 0.000-1,-1.000 0.000-2,1.000 0.000-2,2.000 1.000 0,7.000 4.000-2,6.000 3.000 0,7.000 3.000-2,2.000 3.000 1,1.000 3.000-1,-1.000 3.000-1,1.000 4.000 0,-1.000-3.000 0,1.000-5.000-2,-1.000-7.000 0,1.000-5.000-3,2.000-3.000 0,7.000 4.000-1,6.000 3.000-2,7.000 3.000-1,2.000-1.000 0,1.000-2.000 0,-1.000-3.000 0,1.000-3.000 0,-3.000-1.000 0,-2.000 4.000 1,-3.000 3.000 0,-3.000 3.000-1,-6.000 1.000 1,-5.000 1.000 0,-7.000-1.000 1,-5.000 1.000-1,-4.000-3.000 1,0.000-2.000-1,0.000-3.000 1,0.000-3.000-1,1.000-2.000 1,4.000 0.000 0,3.000 0.000 0,3.000 0.000 1,1.000 0.000 0,1.000 0.000 0,-1.000 0.000 0,1.000 0.000 0,2.000 0.000 0,7.000 0.000 1,6.000 0.000 1,7.000 0.000 1,2.000 1.000 0,1.000 4.000 0,-1.000 3.000-2,1.000 3.000 0,-1.000 1.000 0,1.000 1.000-1,-1.000-1.000 0,1.000 1.000-1,-3.000-1.000 0,-2.000 1.000 0,-3.000-1.000 1,-3.000 1.000 0,-2.000-3.000-1,0.000-2.000 1,0.000-3.000-1,0.000-3.000 0,1.000-2.000-1,4.000 0.000-1,3.000 0.000 0,3.000 0.000-1,4.000-2.000 0,7.000-3.000 0,6.000-3.000 0,7.000-2.000 1,2.000-1.000 1,1.000 3.000-1,-1.000 3.000 0,1.000 4.000 1,-3.000 1.000-1,-2.000 0.000 0,-3.000 0.000 0,-3.000 0.000 0,-7.000 1.000-1,-9.000 4.000 1,-10.000 3.000 0,-8.000 3.000 0,-6.000 1.000 0,1.000 1.000 2,-1.000-1.000 1,1.000 1.000 1,2.000-3.000 0,7.000-2.000 1,6.000-3.000 1,7.000-3.000 0,5.000-4.000-1,7.000-3.000 1,6.000-3.000-2,7.000-2.000 0,4.000-3.000 0,3.000 1.000-1,3.000-1.000 0,4.000 1.000 0,2.000-1.000-1,4.000 1.000 0,3.000-1.000 0,3.000 1.000 0,-2.000 1.000-1,-6.000 3.000-1,-6.000 3.000 1,-6.000 4.000-2,-6.000 1.000 0,-2.000 0.000 1,-3.000 0.000 1,-3.000 0.000 0,-2.000 0.000 0,0.000 0.000 0,0.000 0.000 0,0.000 0.000-1,0.000-5.000-1,0.000-9.000 1,0.000-10.000-1,0.000-8.000 0,3.000-4.000 0,6.000 3.000 1,7.000 3.000 1,6.000 4.000 0,3.000 2.000 1,0.000 4.000-1,0.000 3.000 0,0.000 3.000 0,-2.000 3.000 0,-3.000 3.000 0,-3.000 3.000 0,-2.000 4.000 0,-6.000 4.000 0,-6.000 6.000-1,-6.000 7.000 0,-6.000 6.000-1,-4.000 1.000 0,1.000-3.000 1,-1.000-3.000 1,1.000-2.000 1,-1.000-5.000 1,1.000-2.000-1,-1.000-3.000 0,1.000-3.000-1,-1.000-2.000 1,1.000 0.000-1,-1.000 0.000 0,1.000 0.000 0,-1.000-2.000 0,1.000-3.000-1,-1.000-3.000-1,1.000-2.000-2,-1.000-1.000 1,1.000 3.000 0,-1.000 3.000 1,1.000 4.000-1,1.000 1.000 1,3.000 0.000 0,3.000 0.000-1,4.000 0.000-1,1.000 1.000 1,0.000 4.000 0,0.000 3.000 1,0.000 3.000 1,0.000 1.000 1,0.000 1.000 0,0.000-1.000 2,0.000 1.000-1,4.000-4.000 2,10.000-6.000-1,10.000-6.000 1,9.000-6.000 0,6.000-4.000 0,3.000 1.000-1,3.000-1.000 0,4.000 1.000 0,1.000-1.000-1,0.000 1.000 1,0.000-1.000-1,0.000 1.000-1,-2.000-1.000 1,-3.000 1.000-1,-3.000-1.000 0,-2.000 1.000-1,-6.000 2.000 0,-6.000 7.000 1,-6.000 6.000 0,-6.000 7.000 1,-6.000 0.000-1,-2.000-2.000-1,-3.000-3.000 0,-3.000-3.000-1,-2.000-2.000 0,0.000 0.000-1,0.000 0.000 1,0.000 0.000-1,-5.000-2.000 0,-9.000-3.000-2,-10.000-3.000 0,-8.000-2.000-2,-4.000-1.000 0,3.000 3.000-2,3.000 3.000 0,4.000 4.000-1,-3.000 2.000 0,-5.000 4.000 3,-7.000 3.000 2,-5.000 3.000 4,-3.000 1.000 0,4.000 1.000 2,3.000-1.000 1,3.000 1.000 1,-1.000-1.000 0,-2.000 1.000 0,-3.000-1.000 1,-3.000 1.000-1,2.000-3.000 0,10.000-2.000-2,10.000-3.000-2,9.000-3.000-3,9.000-2.000 1,9.000 0.000 0,10.000 0.000 3,10.000 0.000 1,5.000-2.000-1,4.000-3.000-3,3.000-3.000-2,3.000-2.000-4,-2.000-3.000 0,-6.000 1.000 1,-6.000-1.000 1,-6.000 1.000 2,-4.000 1.000 0,1.000 3.000 1,-1.000 3.000 0,1.000 4.000 0,-1.000 1.000 1,1.000 0.000 0,-1.000 0.000 2,1.000 0.000 0,-6.000 0.000 1,-8.000 0.000-1,-10.000 0.000 0,-9.000 0.000 0,-4.000 0.000 0,4.000 0.000 0,3.000 0.000 1,3.000 0.000 0,1.000-2.000 0,1.000-3.000 0,-1.000-3.000 0,1.000-2.000 0,2.000-3.000 0,7.000 1.000 0,6.000-1.000 0,7.000 1.000-1,2.000-1.000 1,1.000 1.000-2,-1.000-1.000 1,1.000 1.000-1,-3.000 1.000 0,-2.000 3.000 1,-3.000 3.000-1,-3.000 4.000 1,-2.000 1.000 1,0.000 0.000 0,0.000 0.000 2,0.000 0.000 0,0.000 0.000 1,0.000 0.000-2,0.000 0.000 0,0.000 0.000 0,-4.000 0.000-1,-5.000 0.000 0,-7.000 0.000-1,-5.000 0.000 1,-4.000-2.000-1,0.000-3.000 1,0.000-3.000-1,0.000-2.000 0,0.000-3.000-1,0.000 1.000 1,0.000-1.000 0,0.000 1.000 0,-2.000-1.000-1,-3.000 1.000 2,-3.000-1.000-1,-2.000 1.000 0,-3.000 1.000 1,1.000 3.000 0,-1.000 3.000-1,1.000 4.000 1,-3.000 1.000-1,-2.000 0.000 1,-3.000 0.000-1,-3.000 0.000 0,-2.000 0.000 1,0.000 0.000 0,0.000 0.000 0,0.000 0.000 1,1.000 0.000 0,4.000 0.000-1,3.000 0.000 0,3.000 0.000 0,3.000 0.000 0,3.000 0.000 0,3.000 0.000 1,4.000 0.000 0,2.000 0.000 1,4.000 0.000 0,3.000 0.000-1,3.000 0.000 1,-1.000-2.000-1,-2.000-3.000 0,-3.000-3.000-1,-3.000-2.000-1,-2.000-3.000 0,0.000 1.000-1,0.000-1.000-1,0.000 1.000 0,-2.000 1.000-1,-3.000 3.000 1,-3.000 3.000 2,-2.000 4.000 0,-5.000-1.000 0,-2.000-3.000 1,-3.000-3.000-1,-3.000-2.000-1,-2.000-1.000 1,0.000 3.000 1,0.000 3.000 1,0.000 4.000 1,4.000 1.000 1,10.000 0.000-1,10.000 0.000-1,9.000 0.000 0,1.000 0.000-2,-6.000 0.000 0,-6.000 0.000-2,-6.000 0.000 0</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03"/>
    </inkml:context>
    <inkml:brush xml:id="br0">
      <inkml:brushProperty name="width" value="0.0511866547167301" units="cm"/>
      <inkml:brushProperty name="height" value="0.0511866547167301" units="cm"/>
      <inkml:brushProperty name="color" value="#fed406"/>
      <inkml:brushProperty name="ignorePressure" value="0"/>
    </inkml:brush>
  </inkml:definitions>
  <inkml:trace contextRef="#ctx0" brushRef="#br0">15900.000 9750.000 429,'-94.000'-47.000'2,"13.000"6.000"4,12.000 7.000 5,13.000 6.000 4,9.000 4.000 3,6.000 4.000 2,7.000 3.000 1,6.000 3.000 2,9.000 3.000 3,13.000 3.000 4,12.000 3.000 4,13.000 4.000 4,7.000 2.000-1,4.000 4.000-9,3.000 3.000-6,3.000 3.000-9,3.000-1.000-3,3.000-2.000-2,3.000-3.000-2,4.000-3.000 0,4.000 1.000-2,6.000 6.000 1,7.000 7.000-1,6.000 6.000 0,-1.000 1.000 0,-5.000-3.000-1,-7.000-3.000 0,-5.000-2.000-1,-3.000-1.000 0,4.000 3.000 0,3.000 3.000 1,3.000 4.000-1,1.000-1.000 1,1.000-3.000 0,-1.000-3.000-1,1.000-2.000 1,1.000-5.000-1,3.000-2.000 1,3.000-3.000-1,4.000-3.000 1,5.000-1.000 0,10.000 4.000 1,10.000 3.000-1,9.000 3.000 1,4.000-1.000-1,1.000-2.000 0,-1.000-3.000 0,1.000-3.000 0,-4.000-2.000 0,-6.000 0.000-1,-6.000 0.000-1,-6.000 0.000-1,-6.000 1.000 0,-2.000 4.000 1,-3.000 3.000-2,-3.000 3.000 1,-2.000 1.000 0,0.000 1.000 1,0.000-1.000 0,0.000 1.000 1,-2.000-3.000 0,-3.000-2.000 0,-3.000-3.000 0,-2.000-3.000 0,-1.000-2.000 0,3.000 0.000 0,3.000 0.000 1,4.000 0.000 0,1.000 0.000 0,0.000 0.000-1,0.000 0.000 0,0.000 0.000 0,0.000 1.000-1,0.000 4.000 0,0.000 3.000-1,0.000 3.000 1,0.000 1.000-1,0.000 1.000 0,0.000-1.000 1,0.000 1.000-1,0.000-3.000 0,0.000-2.000 1,0.000-3.000 2,0.000-3.000 0,0.000-2.000 0,0.000 0.000-1,0.000 0.000 1,0.000 0.000-2,7.000 0.000 1,17.000 0.000 0,15.000 0.000 0,16.000 0.000 1,2.000-2.000 0,-8.000-3.000-1,-10.000-3.000 0,-9.000-2.000-1,-4.000-1.000 0,4.000 3.000-1,3.000 3.000 0,3.000 4.000 0,-2.000 1.000-1,-6.000 0.000 0,-6.000 0.000 1,-6.000 0.000-1,-9.000 1.000 0,-8.000 4.000 0,-10.000 3.000 0,-9.000 3.000 0,2.000-1.000-1,17.000-2.000 1,15.000-3.000-1,16.000-3.000 1,5.000-2.000 0,-2.000 0.000 1,-3.000 0.000 1,-3.000 0.000 0,1.000 0.000 1,6.000 0.000 2,7.000 0.000 2,6.000 0.000 0,-2.000 0.000 2,-9.000 0.000-2,-10.000 0.000-2,-8.000 0.000 0,0.000 0.000-1,14.000 0.000 0,11.000 0.000-2,14.000 0.000 0,3.000 0.000-1,-2.000 0.000 1,-3.000 0.000-2,-3.000 0.000 1,-4.000 0.000-2,-3.000 0.000 0,-3.000 0.000-1,-2.000 0.000-1,-3.000-2.000-1,1.000-3.000 1,-1.000-3.000 0,1.000-2.000 0,-1.000-3.000 1,1.000 1.000 0,-1.000-1.000 1,1.000 1.000-1,-3.000 1.000 0,-2.000 3.000 1,-3.000 3.000 0,-3.000 4.000 0,-4.000 1.000 1,-3.000 0.000 0,-3.000 0.000 1,-2.000 0.000 0,-1.000 0.000 0,3.000 0.000 1,3.000 0.000 1,4.000 0.000 0,2.000 0.000 0,4.000 0.000 1,3.000 0.000-1,3.000 0.000 0,1.000 0.000 0,1.000 0.000 0,-1.000 0.000-1,1.000 0.000 1,-1.000-2.000-1,1.000-3.000 0,-1.000-3.000-1,1.000-2.000 0,-3.000-1.000-1,-2.000 3.000 0,-3.000 3.000-1,-3.000 4.000 0,-7.000 1.000-1,-9.000 0.000 1,-10.000 0.000 0,-8.000 0.000 1,-3.000 1.000-1,7.000 4.000 0,6.000 3.000-1,7.000 3.000-2,5.000-1.000 2,7.000-2.000 1,6.000-3.000 2,7.000-3.000 2,4.000-2.000 1,3.000 0.000 0,3.000 0.000-1,4.000 0.000 0,2.000 0.000 0,4.000 0.000 1,3.000 0.000-1,3.000 0.000 1,1.000 0.000-1,1.000 0.000 0,-1.000 0.000 0,1.000 0.000 0,1.000-4.000-1,3.000-5.000-1,3.000-7.000 0,4.000-5.000-2,1.000-3.000 1,0.000 4.000-1,0.000 3.000 1,0.000 3.000 1,-2.000 1.000-1,-3.000 1.000 1,-3.000-1.000 0,-2.000 1.000-1,-5.000-1.000 1,-2.000 1.000 0,-3.000-1.000 0,-3.000 1.000 0,-2.000 1.000 0,0.000 3.000 0,0.000 3.000-1,0.000 4.000 0,-8.000 1.000 0,-16.000 0.000-2,-15.000 0.000 0,-15.000 0.000-2,-7.000 1.000-1,3.000 4.000-2,3.000 3.000-3,4.000 3.000-3,-1.000 1.000 2,-3.000 1.000 5,-3.000-1.000 4,-2.000 1.000 6,-1.000-1.000 1,3.000 1.000 0,3.000-1.000 0,4.000 1.000-2,-1.000-1.000 0,-3.000 1.000-2,-3.000-1.000-1,-2.000 1.000-2,-1.000-1.000 1,3.000 1.000-1,3.000-1.000 1,4.000 1.000 0,8.000-3.000 2,17.000-2.000 5,15.000-3.000 4,16.000-3.000 4,7.000-2.000 1,1.000 0.000-2,-1.000 0.000-1,1.000 0.000-3,-1.000-4.000-2,1.000-5.000-3,-1.000-7.000-4,1.000-5.000-4,-1.000-1.000-1,1.000 6.000 1,-1.000 7.000 0,1.000 6.000 1,-4.000 3.000 0,-6.000 0.000 0,-6.000 0.000-1,-6.000 0.000 0,-6.000 0.000 1,-2.000 0.000 0,-3.000 0.000 0,-3.000 0.000 1,-1.000 0.000 1,4.000 0.000 1,3.000 0.000 0,3.000 0.000 1,1.000 0.000 0,1.000 0.000 1,-1.000 0.000-1,1.000 0.000 0,1.000-2.000 0,3.000-3.000 0,3.000-3.000 0,4.000-2.000 0,2.000-3.000 0,4.000 1.000 1,3.000-1.000-1,3.000 1.000 1,-1.000 1.000 0,-2.000 3.000 0,-3.000 3.000-1,-3.000 4.000 0,-4.000-1.000 0,-3.000-3.000 0,-3.000-3.000-1,-2.000-2.000 1,-5.000-1.000-1,-2.000 3.000 1,-3.000 3.000-1,-3.000 4.000 1,-4.000 1.000-1,-3.000 0.000 1,-3.000 0.000 0,-2.000 0.000 0,-3.000 0.000 0,1.000 0.000 0,-1.000 0.000 0,1.000 0.000 1,-1.000 0.000-1,1.000 0.000 0,-1.000 0.000 0,1.000 0.000 0,-1.000 0.000 0,1.000 0.000 0,-1.000 0.000 0,1.000 0.000 0,1.000 1.000 0,3.000 4.000 0,3.000 3.000 0,4.000 3.000 0,1.000-1.000 0,0.000-2.000 0,0.000-3.000-1,0.000-3.000 1,-2.000-2.000 0,-3.000 0.000 0,-3.000 0.000 0,-2.000 0.000 0,-3.000 0.000 1,1.000 0.000 0,-1.000 0.000 0,1.000 0.000 1,-1.000 0.000 1,1.000 0.000-1,-1.000 0.000 1,1.000 0.000 1,-1.000 0.000-1,1.000 0.000 0,-1.000 0.000-2,1.000 0.000 1,-3.000 0.000-2,-2.000 0.000 1,-3.000 0.000-1,-3.000 0.000 0,-4.000 0.000-1,-3.000 0.000 1,-3.000 0.000-1,-2.000 0.000 1,-3.000 1.000 0,1.000 4.000-1,-1.000 3.000 1,1.000 3.000-1,-3.000-1.000 1,-2.000-2.000 0,-3.000-3.000-1,-3.000-3.000 1,-2.000-2.000 0,0.000 0.000 1,0.000 0.000 2,0.000 0.000 0,0.000 1.000 0,0.000 4.000 0,0.000 3.000-2,0.000 3.000 0,0.000 1.000-3,0.000 1.000-1,0.000-1.000-3,0.000 1.000-2</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06"/>
    </inkml:context>
    <inkml:brush xml:id="br0">
      <inkml:brushProperty name="width" value="0.0494756922125816" units="cm"/>
      <inkml:brushProperty name="height" value="0.0494756922125816" units="cm"/>
      <inkml:brushProperty name="color" value="#fed406"/>
      <inkml:brushProperty name="ignorePressure" value="0"/>
    </inkml:brush>
  </inkml:definitions>
  <inkml:trace contextRef="#ctx0" brushRef="#br0">15800.000 7600.000 444,'-54.000'0.000'1,"-5.000"0.000"0,-7.000 0.000 2,-5.000 0.000 0,2.000-4.000 4,13.000-5.000 3,12.000-7.000 5,13.000-5.000 4,13.000-3.000 7,17.000 4.000 7,15.000 3.000 9,16.000 3.000 8,12.000 4.000-1,9.000 7.000-10,10.000 6.000-10,10.000 7.000-10,5.000 2.000-6,4.000 1.000-3,3.000-1.000-3,3.000 1.000-3,-2.000-3.000-2,-6.000-2.000 0,-6.000-3.000-1,-6.000-3.000-1,4.000-1.000 1,16.000 4.000-1,15.000 3.000-1,17.000 3.000 0,3.000-1.000 0,-5.000-2.000 0,-7.000-3.000 0,-5.000-3.000 0,-1.000-2.000 0,6.000 0.000 1,7.000 0.000 0,6.000 0.000 0,1.000-2.000 0,-3.000-3.000 0,-3.000-3.000 0,-2.000-2.000 0,-5.000-1.000 0,-2.000 3.000 1,-3.000 3.000 0,-3.000 4.000 0,-1.000 1.000 0,4.000 0.000 2,3.000 0.000 2,3.000 0.000 0,-2.000 0.000 1,-6.000 0.000-1,-6.000 0.000 0,-6.000 0.000-1,-2.000 0.000 0,3.000 0.000 0,3.000 0.000-1,4.000 0.000 1,2.000-2.000 0,4.000-3.000-1,3.000-3.000-1,3.000-2.000 0,1.000-1.000-1,1.000 3.000-1,-1.000 3.000-1,1.000 4.000-2,-3.000 1.000 0,-2.000 0.000 0,-3.000 0.000 1,-3.000 0.000 0,-2.000 0.000 1,0.000 0.000-1,0.000 0.000 1,0.000 0.000 0,-2.000 1.000 0,-3.000 4.000-1,-3.000 3.000 1,-2.000 3.000-1,-5.000-1.000 0,-2.000-2.000 0,-3.000-3.000 0,-3.000-3.000 0,-4.000-2.000 1,-3.000 0.000 1,-3.000 0.000 1,-2.000 0.000 1,-5.000 0.000 0,-2.000 0.000-1,-3.000 0.000 0,-3.000 0.000 0,-1.000 0.000-1,4.000 0.000 0,3.000 0.000 1,3.000 0.000-1,-1.000 0.000 0,-2.000 0.000 0,-3.000 0.000 0,-3.000 0.000 0,-1.000 0.000 0,4.000 0.000 1,3.000 0.000-1,3.000 0.000 0,-1.000 0.000 0,-2.000 0.000 0,-3.000 0.000 0,-3.000 0.000 1,-1.000 0.000-2,4.000 0.000 1,3.000 0.000-1,3.000 0.000 0,1.000 0.000 0,1.000 0.000 1,-1.000 0.000 0,1.000 0.000 0,-3.000 0.000 1,-2.000 0.000-1,-3.000 0.000 1,-3.000 0.000-1,-1.000 0.000 0,4.000 0.000 0,3.000 0.000 0,3.000 0.000-1,1.000 0.000 1,1.000 0.000 0,-1.000 0.000 0,1.000 0.000 0,-3.000 0.000 0,-2.000 0.000 0,-3.000 0.000 0,-3.000 0.000 0,-2.000 0.000 0,0.000 0.000 0,0.000 0.000 0,0.000 0.000 0,1.000 0.000 0,4.000 0.000 0,3.000 0.000 0,3.000 0.000 0,-1.000 0.000 0,-2.000 0.000 1,-3.000 0.000-1,-3.000 0.000 0,-1.000 0.000 0,4.000 0.000 1,3.000 0.000-1,3.000 0.000 1,-1.000 0.000 0,-2.000 0.000-1,-3.000 0.000 1,-3.000 0.000-1,-2.000 0.000 1,0.000 0.000-1,0.000 0.000 0,0.000 0.000 0,0.000 0.000-1,0.000 0.000 0,0.000 0.000 0,0.000 0.000-2,-2.000 0.000 1,-3.000 0.000 0,-3.000 0.000 1,-2.000 0.000 0,-1.000 0.000 0,3.000 0.000 1,3.000 0.000 0,4.000 0.000-1,1.000 0.000 1,0.000 0.000 0,0.000 0.000-1,0.000 0.000 1,0.000 0.000 0,0.000 0.000-1,0.000 0.000 1,0.000 0.000 0,-2.000 0.000 0,-3.000 0.000 0,-3.000 0.000-1,-2.000 0.000 1,-1.000 0.000-1,3.000 0.000 1,3.000 0.000-1,4.000 0.000 1,-1.000 1.000-1,-3.000 4.000 1,-3.000 3.000 0,-2.000 3.000 0,6.000-1.000 1,20.000-2.000 0,18.000-3.000-1,20.000-3.000 1,6.000-2.000-1,-2.000 0.000 1,-3.000 0.000-1,-3.000 0.000 0,-4.000 1.000 0,-3.000 4.000 0,-3.000 3.000 0,-2.000 3.000 0,-3.000-1.000 0,1.000-2.000 0,-1.000-3.000 0,1.000-3.000 0,-1.000-2.000 0,1.000 0.000 0,-1.000 0.000-1,1.000 0.000 0,-4.000 1.000 0,-6.000 4.000 1,-6.000 3.000-1,-6.000 3.000 1,-2.000-1.000-1,3.000-2.000-1,3.000-3.000 0,4.000-3.000 0,-1.000-1.000-1,-3.000 4.000-1,-3.000 3.000-1,-2.000 3.000 0,-3.000 1.000 0,1.000 1.000 1,-1.000-1.000 3,1.000 1.000 1,2.000-3.000 1,7.000-2.000 0,6.000-3.000-1,7.000-3.000 1,4.000-2.000-1,3.000 0.000 2,3.000 0.000 0,4.000 0.000 2,-1.000 1.000 0,-3.000 4.000-1,-3.000 3.000-1,-2.000 3.000 0,0.000-1.000-1,7.000-2.000 1,6.000-3.000 0,7.000-3.000-1,2.000-2.000 1,1.000 0.000 0,-1.000 0.000 0,1.000 0.000 0,1.000-2.000-1,3.000-3.000-2,3.000-3.000-1,4.000-2.000-1,2.000-5.000 0,4.000-2.000 1,3.000-3.000 3,3.000-3.000 2,4.000-1.000 0,7.000 4.000-1,6.000 3.000-1,7.000 3.000-1,-4.000 3.000 0,-12.000 3.000 1,-13.000 3.000 0,-12.000 4.000 2,-5.000-1.000-1,3.000-3.000 0,3.000-3.000-1,4.000-2.000 0,-1.000-1.000-1,-3.000 3.000 0,-3.000 3.000-1,-2.000 4.000-1,-5.000 1.000 1,-2.000 0.000-1,-3.000 0.000 1,-3.000 0.000 0,-2.000 0.000 0,0.000 0.000 1,0.000 0.000-1,0.000 0.000 0,-2.000 0.000 0,-3.000 0.000 0,-3.000 0.000 1,-2.000 0.000 0,-3.000 0.000 0,1.000 0.000 0,-1.000 0.000 1,1.000 0.000-1,-1.000 1.000 0,1.000 4.000 0,-1.000 3.000 0,1.000 3.000 1,1.000-1.000-1,3.000-2.000 0,3.000-3.000 0,4.000-3.000 0,2.000-2.000 1,4.000 0.000-1,3.000 0.000 1,3.000 0.000 1,1.000 0.000-1,1.000 0.000 0,-1.000 0.000 0,1.000 0.000-1,-1.000 0.000 1,1.000 0.000-1,-1.000 0.000-1,1.000 0.000 1,-1.000-2.000-1,1.000-3.000 0,-1.000-3.000 1,1.000-2.000 0,-4.000-1.000-1,-6.000 3.000 1,-6.000 3.000 0,-6.000 4.000-1,-2.000-1.000 1,3.000-3.000 0,3.000-3.000 0,4.000-2.000 0,-3.000-1.000 1,-5.000 3.000 0,-7.000 3.000 1,-5.000 4.000 1,-6.000 1.000 0,-3.000 0.000 0,-3.000 0.000 1,-2.000 0.000 0,-1.000 0.000-1,3.000 0.000 1,3.000 0.000-2,4.000 0.000 1,1.000 0.000-2,0.000 0.000 1,0.000 0.000-1,0.000 0.000 0,1.000 0.000-1,4.000 0.000-1,3.000 0.000 0,3.000 0.000-1,1.000 0.000-1,1.000 0.000 1,-1.000 0.000 1,1.000 0.000 0,-3.000 0.000 0,-2.000 0.000 1,-3.000 0.000 0,-3.000 0.000 1,-2.000 0.000 0,0.000 0.000 0,0.000 0.000 0,0.000 0.000 0,0.000 0.000-1,0.000 0.000 1,0.000 0.000 0,0.000 0.000 0,0.000 0.000 0,0.000 0.000 0,0.000 0.000-1,0.000 0.000 1,1.000 0.000 0,4.000 0.000-1,3.000 0.000 1,3.000 0.000-1,-1.000 0.000 0,-2.000 0.000 0,-3.000 0.000 0,-3.000 0.000 1,-1.000 0.000-1,4.000 0.000 0,3.000 0.000 0,3.000 0.000 0,1.000 0.000 1,1.000 0.000-1,-1.000 0.000 0,1.000 0.000 0,-3.000 0.000 0,-2.000 0.000 0,-3.000 0.000-2,-3.000 0.000 1,-2.000 0.000-1,0.000 0.000 2,0.000 0.000 0,0.000 0.000 1,0.000 0.000 0,0.000 0.000 0,0.000 0.000 0,0.000 0.000-1,0.000 0.000 1,0.000 0.000-1,0.000 0.000 0,0.000 0.000 1,0.000-2.000 0,0.000-3.000-1,0.000-3.000 1,0.000-2.000-1,-2.000-1.000 0,-3.000 3.000 0,-3.000 3.000 0,-2.000 4.000 0,-3.000 1.000 0,1.000 0.000-1,-1.000 0.000 0,1.000 0.000 0,-3.000 0.000 1,-2.000 0.000-1,-3.000 0.000 0,-3.000 0.000 0,-4.000 0.000 1,-3.000 0.000-1,-3.000 0.000-1,-2.000 0.000 1,-12.000 4.000 0,-19.000 10.000 3,-18.000 10.000 2,-19.000 9.000 3,-10.000 6.000 1,1.000 3.000-1,-1.000 3.000 0,1.000 4.000-1,1.000 1.000 0,3.000 0.000-2,3.000 0.000 1,4.000 0.000-2,2.000 3.000 1,4.000 6.000-1,3.000 7.000 0,3.000 6.000 1,1.000 4.000-1,1.000 4.000 1,-1.000 3.000-1,1.000 3.000 0,1.000 3.000 0,3.000 3.000 0,3.000 3.000 0,4.000 4.000 0,1.000-3.000 0,0.000-5.000 0,0.000-7.000 0,0.000-5.000 0,1.000-6.000-1,4.000-3.000 0,3.000-3.000-2,3.000-2.000 0,1.000-3.000-1,1.000 1.000 0,-1.000-1.000-1,1.000 1.000 0,-3.000-3.000-1,-2.000-2.000-1,-3.000-3.000-1,-3.000-3.000-1,-1.000-2.000-5,4.000 0.000-5,3.000 0.000-7,3.000 0.000-6,-11.000-7.000-9,-25.000-11.000-12,-25.000-14.000-12,-25.000-11.000-11,-5.000-9.000-1,16.000-3.000 11,15.000-3.000 11,17.000-2.000 11</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07"/>
    </inkml:context>
    <inkml:brush xml:id="br0">
      <inkml:brushProperty name="width" value="0.0414043106138706" units="cm"/>
      <inkml:brushProperty name="height" value="0.0414043106138706" units="cm"/>
      <inkml:brushProperty name="color" value="#fed406"/>
      <inkml:brushProperty name="ignorePressure" value="0"/>
    </inkml:brush>
  </inkml:definitions>
  <inkml:trace contextRef="#ctx0" brushRef="#br0">10900.000 10700.000 531,'-52.000'-29.000'3,"-3.000"-5.000"7,-3.000-7.000 6,-2.000-5.000 7,10.000 0.000 8,25.000 10.000 6,25.000 10.000 9,25.000 9.000 7,21.000 7.000 0,20.000 7.000-11,18.000 6.000-10,20.000 7.000-10,8.000 0.000-5,1.000-2.000-3,-1.000-3.000-2,1.000-3.000-1,2.000-4.000-3,7.000-3.000 0,6.000-3.000-1,7.000-2.000-2,0.000-3.000-1,-2.000 1.000-1,-3.000-1.000 0,-3.000 1.000-2,-4.000 1.000 0,-3.000 3.000 0,-3.000 3.000 0,-2.000 4.000 0,-3.000 1.000-1,1.000 0.000 1,-1.000 0.000-2,1.000 0.000 0,-3.000 1.000 0,-2.000 4.000-1,-3.000 3.000 1,-3.000 3.000-1,-1.000-1.000 1,4.000-2.000 1,3.000-3.000 1,3.000-3.000 1,3.000-1.000 0,3.000 4.000 0,3.000 3.000-1,4.000 3.000 1,2.000-1.000-1,4.000-2.000 0,3.000-3.000-2,3.000-3.000-1,1.000 1.000-1,1.000 6.000 0,-1.000 7.000-1,1.000 6.000 0,-1.000 1.000-1,1.000-3.000-1,-1.000-3.000 0,1.000-2.000-1,-3.000-5.000-1,-2.000-2.000-1,-3.000-3.000 0,-3.000-3.000-2,-2.000-2.000 1,0.000 0.000-2,0.000 0.000 0,0.000 0.000-1,-4.000 0.000-1,-5.000 0.000-5,-7.000 0.000-3,-5.000 0.000-3,-11.000 0.000-4,-11.000 0.000 0,-14.000 0.000-2,-11.000 0.000-2</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08"/>
    </inkml:context>
    <inkml:brush xml:id="br0">
      <inkml:brushProperty name="width" value="0.0345645695924759" units="cm"/>
      <inkml:brushProperty name="height" value="0.0345645695924759" units="cm"/>
      <inkml:brushProperty name="color" value="#fed406"/>
      <inkml:brushProperty name="ignorePressure" value="0"/>
    </inkml:brush>
  </inkml:definitions>
  <inkml:trace contextRef="#ctx0" brushRef="#br0">10100.000 7950.000 636,'-68.000'-24.000'-19,"17.000"4.000"6,15.000 3.000 8,16.000 3.000 6,7.000 1.000 7,1.000 1.000 4,-1.000-1.000 6,1.000 1.000 4,5.000-1.000 6,14.000 1.000 3,11.000-1.000 4,14.000 1.000 5,10.000-3.000-3,9.000-2.000-7,10.000-3.000-9,10.000-3.000-8,5.000-2.000-3,4.000 0.000-2,3.000 0.000 0,3.000 0.000 0,3.000 1.000-1,3.000 4.000 0,3.000 3.000 0,4.000 3.000 0,1.000 3.000-1,0.000 3.000-1,0.000 3.000 0,0.000 4.000 0,-4.000 1.000 0,-5.000 0.000-1,-7.000 0.000 1,-5.000 0.000 0,0.000 0.000-2,10.000 0.000-6,10.000 0.000-3,9.000 0.000-6,1.000 1.000 0,-6.000 4.000 2,-6.000 3.000 3,-6.000 3.000 3,-6.000-1.000 1,-2.000-2.000 2,-3.000-3.000 0,-3.000-3.000 2,4.000-2.000 0,13.000 0.000 1,12.000 0.000-1,13.000 0.000-1,4.000 1.000 1,-3.000 4.000 0,-3.000 3.000 1,-2.000 3.000 0,-5.000 1.000-1,-2.000 1.000 0,-3.000-1.000-2,-3.000 1.000 0,1.000-1.000-1,6.000 1.000 0,7.000-1.000 0,6.000 1.000 0,4.000-3.000 0,4.000-2.000 0,3.000-3.000 1,3.000-3.000-1,-1.000-2.000 0,-2.000 0.000-1,-3.000 0.000-1,-3.000 0.000 0,-1.000-2.000-1,4.000-3.000 0,3.000-3.000-1,3.000-2.000 1,-1.000-3.000-1,-2.000 1.000 0,-3.000-1.000 0,-3.000 1.000-1,-6.000-1.000-1,-5.000 1.000-1,-7.000-1.000-1,-5.000 1.000-2,-6.000 1.000 1,-3.000 3.000 0,-3.000 3.000 2,-2.000 4.000 0,-8.000 1.000-2,-8.000 0.000-6,-10.000 0.000-6,-9.000 0.000-7,-16.000 1.000-2,-22.000 4.000-1,-22.000 3.000-1,-21.000 3.000 0,-10.000 1.000 3,3.000 1.000 7,3.000-1.000 7,4.000 1.000 6</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08"/>
    </inkml:context>
    <inkml:brush xml:id="br0">
      <inkml:brushProperty name="width" value="0.0374330133199692" units="cm"/>
      <inkml:brushProperty name="height" value="0.0374330133199692" units="cm"/>
      <inkml:brushProperty name="color" value="#fed406"/>
      <inkml:brushProperty name="ignorePressure" value="0"/>
    </inkml:brush>
  </inkml:definitions>
  <inkml:trace contextRef="#ctx0" brushRef="#br0">10250.000 8000.000 587,'-47.000'-4.000'3,"6.000"-5.000"5,7.000-7.000 5,6.000-5.000 5,7.000 6.000 6,10.000 23.000 6,10.000 22.000 7,9.000 22.000 7,2.000 13.000-2,-2.000 7.000-7,-3.000 6.000-8,-3.000 7.000-8,-2.000 8.000-4,0.000 14.000-1,0.000 11.000 0,0.000 14.000-1,0.000 5.000-2,0.000 1.000-2,0.000-1.000-4,0.000 1.000-2,0.000-6.000-3,0.000-8.000-2,0.000-10.000-2,0.000-9.000-2,1.000-10.000 0,4.000-9.000 0,3.000-10.000 1,3.000-8.000 1,-1.000-8.000 0,-2.000-2.000 1,-3.000-3.000 1,-3.000-3.000 0,-2.000-2.000 1,0.000 0.000 0,0.000 0.000 1,0.000 0.000 1,3.000-4.000 1,6.000-5.000 2,7.000-7.000 2,6.000-5.000 2,12.000-8.000 0,19.000-5.000-2,19.000-7.000-1,19.000-5.000-1,12.000-8.000-2,6.000-5.000 1,7.000-7.000 1,6.000-5.000-1,9.000-4.000 1,13.000 0.000 0,12.000 0.000 0,13.000 0.000 0,10.000 1.000-1,10.000 4.000-4,10.000 3.000-2,9.000 3.000-3,2.000 1.000-4,-2.000 1.000-7,-3.000-1.000-6,-3.000 1.000-7,-1.000 1.000-5,4.000 3.000-4,3.000 3.000-4,3.000 4.000-4,-16.000 1.000-1,-34.000 0.000 2,-35.000 0.000 2,-33.000 0.000 2</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55:15"/>
    </inkml:context>
    <inkml:brush xml:id="br0">
      <inkml:brushProperty name="width" value="0.0584536455571651" units="cm"/>
      <inkml:brushProperty name="height" value="0.0584536455571651" units="cm"/>
      <inkml:brushProperty name="color" value="#fed406"/>
      <inkml:brushProperty name="ignorePressure" value="0"/>
    </inkml:brush>
  </inkml:definitions>
  <inkml:trace contextRef="#ctx0" brushRef="#br0">65550.000 7600.000 376,'-79.000'3.000'51,"45.000"6.000"2,43.000 7.000 0,45.000 6.000 1,19.000 1.000-4,-3.000-3.000-9,-3.000-3.000-9,-2.000-2.000-9,0.000-5.000-6,7.000-2.000-1,6.000-3.000-2,7.000-3.000-2,4.000-2.000 0,3.000 0.000-1,3.000 0.000 0,4.000 0.000-1,-1.000 1.000 1,-3.000 4.000-1,-3.000 3.000-1,-2.000 3.000 1,-5.000-1.000-2,-2.000-2.000-3,-3.000-3.000-2,-3.000-3.000-4,-1.000-2.000 0,4.000 0.000 1,3.000 0.000 0,3.000 0.000 2,-1.000 0.000 1,-2.000 0.000-1,-3.000 0.000 0,-3.000 0.000 0,-1.000 1.000 0,4.000 4.000 0,3.000 3.000 1,3.000 3.000 1,1.000-1.000 0,1.000-2.000 0,-1.000-3.000 0,1.000-3.000 0,-1.000-2.000 0,1.000 0.000 0,-1.000 0.000 0,1.000 0.000 1,-1.000 0.000-1,1.000 0.000-2,-1.000 0.000-1,1.000 0.000-1,-1.000 0.000-1,1.000 0.000 0,-1.000 0.000 0,1.000 0.000 1,-3.000 0.000 0,-2.000 0.000 0,-3.000 0.000-1,-3.000 0.000 1,-1.000 0.000 0,4.000 0.000 0,3.000 0.000 1,3.000 0.000-1,3.000-2.000 2,3.000-3.000 0,3.000-3.000 1,4.000-2.000 1,1.000-3.000 1,0.000 1.000-1,0.000-1.000-1,0.000 1.000 1,0.000-1.000-2,0.000 1.000 1,0.000-1.000 0,0.000 1.000-1,0.000 1.000 1,0.000 3.000-1,0.000 3.000 1,0.000 4.000-1,-2.000 1.000 0,-3.000 0.000-1,-3.000 0.000-2,-2.000 0.000-1,-3.000 0.000-1,1.000 0.000 0,-1.000 0.000 0,1.000 0.000 1,-3.000 1.000 0,-2.000 4.000 0,-3.000 3.000 2,-3.000 3.000 0,-2.000 1.000 1,0.000 1.000-1,0.000-1.000 1,0.000 1.000-1,-2.000-3.000 1,-3.000-2.000-1,-3.000-3.000 0,-2.000-3.000 0,-1.000-1.000 0,3.000 4.000 1,3.000 3.000-1,4.000 3.000 0,1.000-1.000 0,0.000-2.000 0,0.000-3.000-1,0.000-3.000 0,3.000-2.000 0,6.000 0.000 0,7.000 0.000 1,6.000 0.000-1,1.000 0.000 1,-3.000 0.000-1,-3.000 0.000 0,-2.000 0.000 0,-3.000 0.000-1,1.000 0.000 0,-1.000 0.000 0,1.000 0.000 0,-1.000 0.000 0,1.000 0.000-1,-1.000 0.000 1,1.000 0.000-1,-3.000 0.000 1,-2.000 0.000-1,-3.000 0.000 1,-3.000 0.000 0,-1.000 0.000 0,4.000 0.000 0,3.000 0.000 1,3.000 0.000-1,1.000 1.000 1,1.000 4.000 0,-1.000 3.000 1,1.000 3.000-1,-1.000-1.000 1,1.000-2.000 1,-1.000-3.000 0,1.000-3.000 0,1.000-2.000 1,3.000 0.000-1,3.000 0.000 0,4.000 0.000 0,-1.000 0.000-1,-3.000 0.000 1,-3.000 0.000-1,-2.000 0.000 0,-3.000 0.000 0,1.000 0.000 0,-1.000 0.000 0,1.000 0.000 0,-1.000-2.000 0,1.000-3.000 0,-1.000-3.000-1,1.000-2.000 0,-3.000-1.000 0,-2.000 3.000 0,-3.000 3.000 0,-3.000 4.000 1,-4.000 1.000-1,-3.000 0.000 0,-3.000 0.000 1,-2.000 0.000-1,-1.000 0.000 1,3.000 0.000 0,3.000 0.000-1,4.000 0.000 1,1.000 0.000 0,0.000 0.000 1,0.000 0.000-1,0.000 0.000 1,3.000 0.000 1,6.000 0.000 0,7.000 0.000 1,6.000 0.000 0,6.000 0.000 0,6.000 0.000 0,7.000 0.000 0,6.000 0.000-2,1.000 0.000 1,-3.000 0.000-1,-3.000 0.000-1,-2.000 0.000 1,-1.000 0.000-1,3.000 0.000 0,3.000 0.000 1,4.000 0.000-1,-1.000 0.000 0,-3.000 0.000 0,-3.000 0.000-1,-2.000 0.000 0,-1.000 0.000 1,3.000 0.000-1,3.000 0.000 0,4.000 0.000 1,-1.000 0.000-1,-3.000 0.000 1,-3.000 0.000 0,-2.000 0.000 0,-6.000 0.000-1,-6.000 0.000 1,-6.000 0.000 0,-6.000 0.000 0,-4.000 0.000 0,1.000 0.000 1,-1.000 0.000 0,1.000 0.000 0,-1.000 0.000 1,1.000 0.000 0,-1.000 0.000-1,1.000 0.000 1,-3.000 0.000-1,-2.000 0.000 1,-3.000 0.000-1,-3.000 0.000 0,1.000 1.000 1,6.000 4.000 0,7.000 3.000 0,6.000 3.000 2,6.000-1.000-1,6.000-2.000 0,7.000-3.000 0,6.000-3.000-1,3.000-2.000 0,0.000 0.000-1,0.000 0.000-2,0.000 0.000-1,-4.000 0.000-1,-5.000 0.000-1,-7.000 0.000 0,-5.000 0.000-1,-4.000 0.000 0,0.000 0.000 1,0.000 0.000 1,0.000 0.000 1,-2.000 0.000 0,-3.000 0.000-1,-3.000 0.000 1,-2.000 0.000-1,-8.000 0.000 1,-8.000 0.000-1,-10.000 0.000 2,-9.000 0.000 0,-16.000-4.000-10,-22.000-5.000-18,-22.000-7.000-19,-21.000-5.000-18,-20.000-4.000-6,-15.000 0.000 8,-15.000 0.000 9,-16.000 0.000 8,-2.000 3.000 7,13.000 6.000 6,12.000 7.000 7,13.000 6.000 6,6.000 1.000 3,0.000-3.000-1,0.000-3.000-3,0.000-2.000 0</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29:2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68550.000 8625.000 333,'157.000'63.000'167,"51.000"46.000"-1,49.000 47.000 1,51.000 47.000 0</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29:44"/>
    </inkml:context>
    <inkml:brush xml:id="br0">
      <inkml:brushProperty name="width" value="0.0406087934970856" units="cm"/>
      <inkml:brushProperty name="height" value="0.0406087934970856" units="cm"/>
      <inkml:brushProperty name="color" value="#f2395b"/>
      <inkml:brushProperty name="ignorePressure" value="0"/>
    </inkml:brush>
  </inkml:definitions>
  <inkml:trace contextRef="#ctx0" brushRef="#br0">63300.000 16600.000 541,'-24.000'-25.000'-1,"4.000"0.000"1,3.000 0.000 1,3.000 0.000 1,3.000-2.000-1,3.000-3.000 0,3.000-3.000 0,4.000-2.000-2,1.000-5.000 1,0.000-2.000 2,0.000-3.000 0,0.000-3.000 2,1.000 1.000 1,4.000 6.000 0,3.000 7.000 0,3.000 6.000 0,-1.000 1.000 0,-2.000-3.000 0,-3.000-3.000-1,-3.000-2.000 0,-6.000-1.000-1,-5.000 3.000 1,-7.000 3.000 1,-5.000 4.000-1,-6.000-1.000 0,-3.000-3.000 0,-3.000-3.000-2,-2.000-2.000-1,-5.000-5.000-1,-2.000-2.000 1,-3.000-3.000-1,-3.000-3.000-1,-7.000 1.000 1,-9.000 6.000 0,-10.000 7.000 1,-8.000 6.000 1,-6.000 4.000 1,1.000 4.000 0,-1.000 3.000 0,1.000 3.000 1,-4.000 1.000 0,-6.000 1.000 1,-6.000-1.000 0,-6.000 1.000 0,-9.000 1.000 1,-8.000 3.000-2,-10.000 3.000 0,-9.000 4.000-2,-5.000 2.000 0,0.000 4.000 0,0.000 3.000 0,0.000 3.000 1,1.000-1.000-1,4.000-2.000 0,3.000-3.000 1,3.000-3.000-1,3.000-1.000 0,3.000 4.000 0,3.000 3.000 0,4.000 3.000 0,1.000 3.000 0,0.000 3.000 0,0.000 3.000 1,0.000 4.000 1,3.000 1.000 0,6.000 0.000-1,7.000 0.000-1,6.000 0.000-1,-2.000 1.000 0,-9.000 4.000-1,-10.000 3.000 0,-8.000 3.000-1,-4.000-1.000 0,3.000-2.000 1,3.000-3.000-1,4.000-3.000 1,2.000 1.000-1,4.000 6.000 1,3.000 7.000-1,3.000 6.000 0,-1.000 3.000 1,-2.000 0.000 0,-3.000 0.000 1,-3.000 0.000 1,-1.000 1.000 1,4.000 4.000 1,3.000 3.000 1,3.000 3.000 1,4.000 3.000 0,7.000 3.000 1,6.000 3.000 0,7.000 4.000-1,0.000 2.000 1,-2.000 4.000 1,-3.000 3.000 1,-3.000 3.000 0,-1.000 1.000 0,4.000 1.000-1,3.000-1.000-2,3.000 1.000-1,-1.000 1.000-1,-2.000 3.000-1,-3.000 3.000 0,-3.000 4.000-1,1.000-3.000 0,6.000-5.000 1,7.000-7.000 0,6.000-5.000 1,3.000-4.000 0,0.000 0.000 0,0.000 0.000 1,0.000 0.000 1,1.000 0.000 0,4.000 0.000-1,3.000 0.000 1,3.000 0.000-1,1.000 1.000 1,1.000 4.000-1,-1.000 3.000-1,1.000 3.000 1,2.000 4.000-1,7.000 7.000-1,6.000 6.000 1,7.000 7.000-1,4.000 0.000-1,3.000-2.000 0,3.000-3.000 0,4.000-3.000-1,2.000-1.000 0,4.000 4.000 0,3.000 3.000 1,3.000 3.000 0,3.000-2.000 0,3.000-6.000-1,3.000-6.000 0,4.000-6.000 0,2.000-4.000-1,4.000 1.000 0,3.000-1.000 0,3.000 1.000 1,1.000-1.000-1,1.000 1.000 0,-1.000-1.000 0,1.000 1.000 0,-1.000-1.000 0,1.000 1.000-1,-1.000-1.000 1,1.000 1.000 0,-1.000 1.000 1,1.000 3.000 0,-1.000 3.000 0,1.000 4.000 1,-1.000-1.000 0,1.000-3.000 0,-1.000-3.000 0,1.000-2.000 0,1.000-1.000 1,3.000 3.000-1,3.000 3.000 0,4.000 4.000-1,1.000 1.000 1,0.000 0.000-1,0.000 0.000 0,0.000 0.000 0,0.000-4.000 0,0.000-5.000 0,0.000-7.000 0,0.000-5.000 0,0.000-6.000 0,0.000-3.000 0,0.000-3.000 0,0.000-2.000 0,1.000-5.000 0,4.000-2.000 1,3.000-3.000 1,3.000-3.000 1,1.000 1.000 0,1.000 6.000 0,-1.000 7.000-1,1.000 6.000 0,-1.000 4.000-1,1.000 4.000 0,-1.000 3.000-1,1.000 3.000-1,-1.000 1.000 1,1.000 1.000-2,-1.000-1.000 0,1.000 1.000-1,-1.000-3.000 0,1.000-2.000 1,-1.000-3.000-1,1.000-3.000 1,-1.000-6.000-1,1.000-5.000 1,-1.000-7.000 0,1.000-5.000 0,1.000-4.000 0,3.000 0.000 0,3.000 0.000 0,4.000 0.000 0,1.000 0.000 0,0.000 0.000-1,0.000 0.000 0,0.000 0.000-1,0.000-2.000 0,0.000-3.000 0,0.000-3.000-1,0.000-2.000 0,0.000-5.000 1,0.000-2.000 0,0.000-3.000 1,0.000-3.000 0,0.000-2.000 1,0.000 0.000 0,0.000 0.000 0,0.000 0.000 1,0.000-2.000-1,0.000-3.000 1,0.000-3.000-1,0.000-2.000 0,0.000-1.000 0,0.000 3.000 1,0.000 3.000-1,0.000 4.000 1,0.000 1.000 0,0.000 0.000-1,0.000 0.000 0,0.000 0.000 0,1.000 0.000-1,4.000 0.000-1,3.000 0.000 1,3.000 0.000-1,1.000 0.000 0,1.000 0.000 1,-1.000 0.000-1,1.000 0.000 1,-3.000 0.000 0,-2.000 0.000 1,-3.000 0.000 0,-3.000 0.000 1,2.000-2.000 0,10.000-3.000 1,10.000-3.000-1,9.000-2.000 0,6.000-5.000 1,3.000-2.000-1,3.000-3.000 1,4.000-3.000-1,-1.000-2.000 1,-3.000 0.000-1,-3.000 0.000 0,-2.000 0.000 0,-3.000 1.000 0,1.000 4.000 0,-1.000 3.000 0,1.000 3.000 0,-1.000-1.000 0,1.000-2.000 0,-1.000-3.000 1,1.000-3.000-1,-1.000-4.000 0,1.000-3.000 0,-1.000-3.000 1,1.000-2.000-1,-3.000-5.000 1,-2.000-2.000 0,-3.000-3.000 1,-3.000-3.000-1,-2.000-2.000 0,0.000 0.000 1,0.000 0.000-1,0.000 0.000 0,-2.000 0.000 0,-3.000 0.000-1,-3.000 0.000-1,-2.000 0.000 0,-1.000 0.000 0,3.000 0.000-1,3.000 0.000 1,4.000 0.000 0,2.000-2.000 0,4.000-3.000-1,3.000-3.000 1,3.000-2.000 0,-1.000-1.000-1,-2.000 3.000 1,-3.000 3.000-1,-3.000 4.000 0,-2.000-1.000 0,0.000-3.000 1,0.000-3.000-1,0.000-2.000 0,1.000-8.000 1,4.000-8.000 0,3.000-10.000 0,3.000-9.000 1,4.000-10.000-1,7.000-9.000 0,6.000-10.000-1,7.000-8.000 0,2.000-9.000 0,1.000-6.000 0,-1.000-6.000 0,1.000-6.000 1,-3.000-1.000-1,-2.000 7.000 0,-3.000 6.000 0,-3.000 7.000-1,-7.000 5.000 0,-9.000 7.000 0,-10.000 6.000-1,-8.000 7.000-1,-4.000-1.000 0,3.000-6.000 0,3.000-6.000 1,4.000-6.000 0,1.000-9.000 0,0.000-8.000 0,0.000-10.000 0,0.000-9.000 1,-2.000-7.000 0,-3.000-3.000 0,-3.000-3.000 1,-2.000-2.000 0,-5.000-1.000 1,-2.000 3.000-1,-3.000 3.000 0,-3.000 4.000 0,-2.000 4.000 0,0.000 6.000 1,0.000 7.000 1,0.000 6.000 1,0.000 6.000 0,0.000 6.000-1,0.000 7.000 1,0.000 6.000 0,-4.000 1.000 0,-5.000-3.000 0,-7.000-3.000 0,-5.000-2.000 0,-3.000-6.000 0,4.000-6.000 0,3.000-6.000 1,3.000-6.000 0,1.000-7.000 0,1.000-6.000 0,-1.000-6.000 1,1.000-6.000-1,-3.000 1.000 1,-2.000 9.000-1,-3.000 10.000 0,-3.000 10.000-1,-2.000 5.000 1,0.000 4.000 0,0.000 3.000 1,0.000 3.000-1,-2.000 3.000 1,-3.000 3.000 1,-3.000 3.000-1,-2.000 4.000 0,-6.000 4.000 0,-6.000 6.000 1,-6.000 7.000-2,-6.000 6.000 1,-7.000-2.000 0,-6.000-9.000 0,-6.000-10.000 0,-6.000-8.000 0,-4.000-6.000 0,1.000 1.000 0,-1.000-1.000 1,1.000 1.000 1,-4.000-1.000-1,-6.000 1.000 1,-6.000-1.000-1,-6.000 1.000 0,-4.000 4.000 0,1.000 9.000-3,-1.000 10.000 0,1.000 10.000-3,-4.000 8.000 1,-6.000 10.000 0,-6.000 10.000 0,-6.000 9.000 1,-6.000 6.000 1,-2.000 3.000 0,-3.000 3.000-1,-3.000 4.000 1,-4.000 2.000-1,-3.000 4.000-1,-3.000 3.000-1,-2.000 3.000-2,-8.000 3.000 1,-8.000 3.000 1,-10.000 3.000 0,-9.000 4.000 1,-2.000 5.000-4,6.000 10.000-11,7.000 10.000-10,6.000 9.000-10,12.000 2.000-4,19.000-2.000 4,19.000-3.000 4,19.000-3.000 4,12.000-2.000 0,6.000 0.000-6,7.000 0.000-4,6.000 0.000-6</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0"/>
    </inkml:context>
    <inkml:brush xml:id="br0">
      <inkml:brushProperty name="width" value="0.0456067137420177" units="cm"/>
      <inkml:brushProperty name="height" value="0.0456067137420177" units="cm"/>
      <inkml:brushProperty name="color" value="#f2395b"/>
      <inkml:brushProperty name="ignorePressure" value="0"/>
    </inkml:brush>
  </inkml:definitions>
  <inkml:trace contextRef="#ctx0" brushRef="#br0">95100.000 27250.000 482,'-25.000'21.000'0,"0.000"-5.000"0,0.000-7.000 0,0.000-5.000 0,0.000-4.000 8,0.000 0.000 15,0.000 0.000 15,0.000 0.000 17,18.000 0.000 7,39.000 0.000 1,36.000 0.000 0,39.000 0.000 1,25.000 0.000-7,17.000 0.000-14,15.000 0.000-15,16.000 0.000-15,5.000 3.000-13,-2.000 6.000-14,-3.000 7.000-14,-3.000 6.000-14,-20.000 1.000-12,-33.000-3.000-11,-35.000-3.000-9,-34.000-2.000-12</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29:4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76150.000 27250.000 999,'-75.000'21.000'-5,"0.000"-5.000"-10,0.000-7.000-11,0.000-5.000-10,6.000-4.000-2,13.000 0.000 6,12.000 0.000 8,13.000 0.000 6,2.000 1.000 6,-5.000 4.000 2,-7.000 3.000 2,-5.000 3.000 4,0.000 1.000 1,10.000 1.000 0,10.000-1.000 1,9.000 1.000 0</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0"/>
    </inkml:context>
    <inkml:brush xml:id="br0">
      <inkml:brushProperty name="width" value="0.039664201438427" units="cm"/>
      <inkml:brushProperty name="height" value="0.039664201438427" units="cm"/>
      <inkml:brushProperty name="color" value="#f2395b"/>
      <inkml:brushProperty name="ignorePressure" value="0"/>
    </inkml:brush>
  </inkml:definitions>
  <inkml:trace contextRef="#ctx0" brushRef="#br0">64750.000 26700.000 554,'73.000'0.000'110,"-3.000"0.000"-26,-3.000 0.000-26,-2.000 0.000-26,-5.000 0.000-15,-2.000 0.000-3,-3.000 0.000-3,-3.000 0.000-4,-2.000 1.000-3,0.000 4.000-3,0.000 3.000-3,0.000 3.000-3,-4.000 3.000-1,-5.000 3.000 1,-7.000 3.000 1,-5.000 4.000 1,-1.000-1.000 0,6.000-3.000 0,7.000-3.000 0,6.000-2.000 0,10.000-3.000 1,17.000 1.000 0,15.000-1.000 2,16.000 1.000 1,1.000-3.000-1,-12.000-2.000 0,-13.000-3.000-1,-12.000-3.000-1,-7.000-2.000 0,1.000 0.000 0,-1.000 0.000 0,1.000 0.000 1,-3.000 0.000 1,-2.000 0.000 0,-3.000 0.000 0,-3.000 0.000 2,-4.000 1.000-1,-3.000 4.000 0,-3.000 3.000-1,-2.000 3.000 0,-1.000-1.000 1,3.000-2.000 0,3.000-3.000 0,4.000-3.000 1,2.000-2.000 1,4.000 0.000-1,3.000 0.000 1,3.000 0.000 0,1.000 0.000 0,1.000 0.000 0,-1.000 0.000-1,1.000 0.000 0,-3.000-2.000 1,-2.000-3.000-2,-3.000-3.000 1,-3.000-2.000 0,-2.000-1.000-1,0.000 3.000 0,0.000 3.000 1,0.000 4.000-1,-2.000 1.000 0,-3.000 0.000-1,-3.000 0.000 1,-2.000 0.000-2,-1.000 0.000 1,3.000 0.000 1,3.000 0.000 0,4.000 0.000 0,4.000 0.000 1,6.000 0.000 2,7.000 0.000 2,6.000 0.000 2,3.000 0.000 0,0.000 0.000-1,0.000 0.000 0,0.000 0.000-1,0.000 0.000 0,0.000 0.000-2,0.000 0.000-1,0.000 0.000-1,-2.000 0.000 0,-3.000 0.000-1,-3.000 0.000-1,-2.000 0.000-1,-3.000 0.000 1,1.000 0.000-1,-1.000 0.000 0,1.000 0.000 0,-1.000 0.000 0,1.000 0.000 0,-1.000 0.000-1,1.000 0.000 1,-3.000 0.000-1,-2.000 0.000 3,-3.000 0.000 1,-3.000 0.000 1,-2.000 0.000 2,0.000 0.000-2,0.000 0.000 1,0.000 0.000-1,1.000 0.000 0,4.000 0.000 1,3.000 0.000-1,3.000 0.000 2,1.000 1.000-1,1.000 4.000-1,-1.000 3.000 0,1.000 3.000-1,1.000-1.000 0,3.000-2.000-1,3.000-3.000 0,4.000-3.000 0,2.000-2.000-1,4.000 0.000 0,3.000 0.000 0,3.000 0.000-1,3.000 0.000 1,3.000 0.000 0,3.000 0.000 0,4.000 0.000 1,-3.000 0.000 0,-5.000 0.000 0,-7.000 0.000-1,-5.000 0.000 0,-4.000 0.000 1,0.000 0.000-2,0.000 0.000 1,0.000 0.000 0,-4.000 0.000 0,-5.000 0.000 0,-7.000 0.000 0,-5.000 0.000 0,-6.000 0.000-1,-3.000 0.000-3,-3.000 0.000-3,-2.000 0.000-4,-14.000 1.000-12,-21.000 4.000-25,-22.000 3.000-23,-22.000 3.000-23</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1"/>
    </inkml:context>
    <inkml:brush xml:id="br0">
      <inkml:brushProperty name="width" value="0.0400602445006371" units="cm"/>
      <inkml:brushProperty name="height" value="0.0400602445006371" units="cm"/>
      <inkml:brushProperty name="color" value="#f2395b"/>
      <inkml:brushProperty name="ignorePressure" value="0"/>
    </inkml:brush>
  </inkml:definitions>
  <inkml:trace contextRef="#ctx0" brushRef="#br0">65450.000 25900.000 549,'23.000'-25.000'4,"-3.000"0.000"7,-3.000 0.000 9,-2.000 0.000 8,-11.000 7.000 4,-15.000 17.000 2,-15.000 15.000 2,-16.000 16.000 1,-10.000 7.000-2,-3.000 1.000-6,-3.000-1.000-8,-2.000 1.000-7,-5.000-1.000-3,-2.000 1.000-3,-3.000-1.000-1,-3.000 1.000-2,1.000-1.000-2,6.000 1.000-3,7.000-1.000-2,6.000 1.000-3,1.000-3.000-2,-3.000-2.000 2,-3.000-3.000 1,-2.000-3.000 0,-6.000 2.000 1,-6.000 10.000 0,-6.000 10.000 1,-6.000 9.000-1,-1.000 1.000 1,7.000-6.000 1,6.000-6.000 0,7.000-6.000 1,4.000-1.000 1,3.000 7.000 3,3.000 6.000 3,4.000 7.000 3,2.000-1.000 2,4.000-6.000 0,3.000-6.000 1,3.000-6.000 0,6.000-4.000 0,9.000 1.000 0,10.000-1.000-1,10.000 1.000 0,7.000-1.000-2,6.000 1.000-3,7.000-1.000-4,6.000 1.000-3,6.000 1.000-1,6.000 3.000 1,7.000 3.000 0,6.000 4.000 1,1.000-1.000 1,-3.000-3.000 0,-3.000-3.000 0,-2.000-2.000-1,0.000-1.000 1,7.000 3.000-1,6.000 3.000 1,7.000 4.000-1,0.000 1.000-1,-2.000 0.000 1,-3.000 0.000 0,-3.000 0.000-1,-2.000 0.000 0,0.000 0.000 1,0.000 0.000-2,0.000 0.000 1,0.000-2.000-1,0.000-3.000 0,0.000-3.000-1,0.000-2.000 0,-2.000-5.000-1,-3.000-2.000 1,-3.000-3.000 1,-2.000-3.000-1,-3.000-4.000-13,1.000-3.000-28,-1.000-3.000-28,1.000-2.000-29</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7"/>
    </inkml:context>
    <inkml:brush xml:id="br0">
      <inkml:brushProperty name="width" value="0.0478546097874641" units="cm"/>
      <inkml:brushProperty name="height" value="0.0478546097874641" units="cm"/>
      <inkml:brushProperty name="color" value="#f2395b"/>
      <inkml:brushProperty name="ignorePressure" value="0"/>
    </inkml:brush>
  </inkml:definitions>
  <inkml:trace contextRef="#ctx0" brushRef="#br0">66700.000 21550.000 459,'0.000'121.000'131,"0.000"-5.000"-27,0.000-7.000-29,0.000-5.000-28,0.000-3.000-15,0.000 4.000-4,0.000 3.000-3,0.000 3.000-4,-2.000 3.000-2,-3.000 3.000-3,-3.000 3.000-1,-2.000 4.000-3,-3.000-1.000-3,1.000-3.000-4,-1.000-3.000-4,1.000-2.000-3,-1.000-8.000-4,1.000-8.000-2,-1.000-10.000-2,1.000-9.000-2,-3.000-7.000-1,-2.000-3.000-1,-3.000-3.000-1,-3.000-2.000-2</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7"/>
    </inkml:context>
    <inkml:brush xml:id="br0">
      <inkml:brushProperty name="width" value="0.03808419033885" units="cm"/>
      <inkml:brushProperty name="height" value="0.03808419033885" units="cm"/>
      <inkml:brushProperty name="color" value="#f2395b"/>
      <inkml:brushProperty name="ignorePressure" value="0"/>
    </inkml:brush>
  </inkml:definitions>
  <inkml:trace contextRef="#ctx0" brushRef="#br0">66650.000 23100.000 577,'92.000'-2.000'142,"-16.000"-3.000"-36,-15.000-3.000-36,-15.000-2.000-36,-7.000-1.000-19,3.000 3.000 1,3.000 3.000-1,4.000 4.000 0,1.000 1.000-5,0.000 0.000-12,0.000 0.000-11,0.000 0.000-11,-2.000 0.000-14,-3.000 0.000-16,-3.000 0.000-15,-2.000 0.000-16</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7"/>
    </inkml:context>
    <inkml:brush xml:id="br0">
      <inkml:brushProperty name="width" value="0.0569398701190948" units="cm"/>
      <inkml:brushProperty name="height" value="0.0569398701190948" units="cm"/>
      <inkml:brushProperty name="color" value="#f2395b"/>
      <inkml:brushProperty name="ignorePressure" value="0"/>
    </inkml:brush>
  </inkml:definitions>
  <inkml:trace contextRef="#ctx0" brushRef="#br0">67650.000 21800.000 386,'0.000'-38.000'30,"0.000"26.000"16,0.000 24.000 14,0.000 26.000 15,0.000 18.000 1,0.000 13.000-11,0.000 12.000-11,0.000 13.000-12,0.000 4.000-8,0.000-3.000-6,0.000-3.000-4,0.000-2.000-6,0.000-5.000-3,0.000-2.000-1,0.000-3.000-1,0.000-3.000-2,0.000 8.000-4,0.000 23.000-5,0.000 22.000-8,0.000 22.000-6,-5.000 16.000-2,-9.000 14.000-1,-10.000 11.000 1,-8.000 14.000 0,-4.000 8.000-4,3.000 7.000-6,3.000 6.000-8,4.000 7.000-7,4.000-17.000-4,6.000-36.000 0,7.000-39.000-1,6.000-36.000 0,1.000-23.000-1,-3.000-6.000-2,-3.000-6.000-2,-2.000-6.000-1</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8"/>
    </inkml:context>
    <inkml:brush xml:id="br0">
      <inkml:brushProperty name="width" value="0.0483476743102074" units="cm"/>
      <inkml:brushProperty name="height" value="0.0483476743102074" units="cm"/>
      <inkml:brushProperty name="color" value="#f2395b"/>
      <inkml:brushProperty name="ignorePressure" value="0"/>
    </inkml:brush>
  </inkml:definitions>
  <inkml:trace contextRef="#ctx0" brushRef="#br0">68150.000 22000.000 455,'-13.000'-25.000'115,"26.000"0.000"-18,24.000 0.000-18,26.000 0.000-19,12.000 1.000-13,0.000 4.000-8,0.000 3.000-6,0.000 3.000-8,3.000 3.000-6,6.000 3.000-4,7.000 3.000-6,6.000 4.000-4,-1.000 2.000-3,-5.000 4.000-3,-7.000 3.000-2,-5.000 3.000-1,-9.000 1.000-3,-9.000 1.000-5,-10.000-1.000-4,-8.000 1.000-3</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18"/>
    </inkml:context>
    <inkml:brush xml:id="br0">
      <inkml:brushProperty name="width" value="0.052462674677372" units="cm"/>
      <inkml:brushProperty name="height" value="0.052462674677372" units="cm"/>
      <inkml:brushProperty name="color" value="#f2395b"/>
      <inkml:brushProperty name="ignorePressure" value="0"/>
    </inkml:brush>
  </inkml:definitions>
  <inkml:trace contextRef="#ctx0" brushRef="#br0">68950.000 21250.000 419,'-66.000'-41.000'43,"19.000"19.000"13,19.000 19.000 12,19.000 19.000 13,10.000 13.000-1,4.000 10.000-14,3.000 10.000-13,3.000 9.000-15,-1.000 6.000-10,-2.000 3.000-4,-3.000 3.000-6,-3.000 4.000-5,-2.000 7.000-5,0.000 13.000-4,0.000 12.000-4,0.000 13.000-5,0.000 4.000-7,0.000-3.000-14,0.000-3.000-11,0.000-2.000-12,0.000-11.000-10,0.000-15.000-9,0.000-15.000-8,0.000-16.000-9</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2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60550.000 14500.000 999,'-40.000'-132.000'-52,"23.000"39.000"6,22.000 36.000 9,22.000 39.000 7</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25"/>
    </inkml:context>
    <inkml:brush xml:id="br0">
      <inkml:brushProperty name="width" value="0.0446423180401325" units="cm"/>
      <inkml:brushProperty name="height" value="0.0446423180401325" units="cm"/>
      <inkml:brushProperty name="color" value="#00bff3"/>
      <inkml:brushProperty name="ignorePressure" value="0"/>
    </inkml:brush>
  </inkml:definitions>
  <inkml:trace contextRef="#ctx0" brushRef="#br0">42700.000 24250.000 492,'-2.000'-93.000'37,"-3.000"17.000"-1,-3.000 15.000-1,-2.000 16.000-1,-6.000 9.000-1,-6.000 3.000-3,-6.000 3.000-2,-6.000 4.000-3,-6.000 1.000-2,-2.000 0.000-5,-3.000 0.000-4,-3.000 0.000-3,-7.000 1.000-2,-9.000 4.000-2,-10.000 3.000-1,-8.000 3.000-2,-9.000 1.000 0,-6.000 1.000 0,-6.000-1.000-1,-6.000 1.000 0,-2.000 1.000-1,3.000 3.000-3,3.000 3.000-2,4.000 4.000-3,2.000 2.000 0,4.000 4.000 2,3.000 3.000 3,3.000 3.000 1,-1.000 4.000 2,-2.000 7.000 0,-3.000 6.000 1,-3.000 7.000 0,-2.000 0.000 0,0.000-2.000 1,0.000-3.000-2,0.000-3.000 1,3.000-1.000 0,6.000 4.000-1,7.000 3.000 1,6.000 3.000 1,-8.000 6.000-2,-22.000 9.000-2,-22.000 10.000-3,-21.000 10.000-1,-6.000 5.000-1,14.000 4.000 1,11.000 3.000 3,14.000 3.000 1,3.000 3.000 1,-2.000 3.000 1,-3.000 3.000 0,-3.000 4.000 1,1.000-1.000 0,6.000-3.000 0,7.000-3.000-1,6.000-2.000 0,4.000-3.000 0,4.000 1.000 2,3.000-1.000 2,3.000 1.000 1,4.000-1.000 0,7.000 1.000 0,6.000-1.000-1,7.000 1.000 1,5.000-4.000-1,7.000-6.000-1,6.000-6.000 1,7.000-6.000-1,4.000 2.000 0,3.000 14.000-1,3.000 11.000 0,4.000 14.000-1,2.000 10.000 1,4.000 9.000 1,3.000 10.000 0,3.000 10.000 1,1.000 5.000 0,1.000 4.000-1,-1.000 3.000-1,1.000 3.000-1,2.000-5.000 0,7.000-12.000-3,6.000-13.000 0,7.000-12.000-1,5.000-12.000-1,7.000-8.000 1,6.000-10.000-1,7.000-9.000 0,5.000-5.000 0,7.000 0.000-1,6.000 0.000-1,7.000 0.000-2,4.000-2.000 0,3.000-3.000 1,3.000-3.000 1,4.000-2.000 1,4.000-5.000 0,6.000-2.000 0,7.000-3.000 0,6.000-3.000 0,4.000-6.000 0,4.000-5.000 0,3.000-7.000 1,3.000-5.000 0,3.000-4.000 1,3.000 0.000 0,3.000 0.000 1,4.000 0.000-1,4.000-4.000 1,6.000-5.000 1,7.000-7.000 0,6.000-5.000 0,-1.000-4.000 1,-5.000 0.000-1,-7.000 0.000 0,-5.000 0.000-1,-3.000 0.000 0,4.000 0.000 0,3.000 0.000-1,3.000 0.000 0,3.000-2.000 0,3.000-3.000-1,3.000-3.000 1,4.000-2.000-1,-3.000-6.000 0,-5.000-6.000-1,-7.000-6.000 0,-5.000-6.000 0,-3.000-6.000-1,4.000-2.000 1,3.000-3.000 0,3.000-3.000 1,-2.000-2.000-1,-6.000 0.000 1,-6.000 0.000-1,-6.000 0.000 0,-6.000-2.000 1,-2.000-3.000-1,-3.000-3.000 0,-3.000-2.000 0,-4.000-3.000 2,-3.000 1.000 1,-3.000-1.000 2,-2.000 1.000 1,-3.000-6.000 1,1.000-8.000 0,-1.000-10.000-1,1.000-9.000-1,-3.000-7.000 0,-2.000-3.000-1,-3.000-3.000 1,-3.000-2.000-1,-6.000-5.000 0,-5.000-2.000 0,-7.000-3.000 0,-5.000-3.000 0,-6.000 2.000-1,-3.000 10.000-2,-3.000 10.000-1,-2.000 9.000-2,-6.000 6.000 0,-6.000 3.000 0,-6.000 3.000 1,-6.000 4.000 0,-6.000-1.000 1,-2.000-3.000 0,-3.000-3.000 3,-3.000-2.000 0,-2.000-5.000 1,0.000-2.000 0,0.000-3.000 0,0.000-3.000 0,0.000-6.000 0,0.000-5.000 0,0.000-7.000 0,0.000-5.000 0,-4.000-3.000 2,-5.000 4.000 1,-7.000 3.000 1,-5.000 3.000 3,-6.000 1.000 1,-3.000 1.000-2,-3.000-1.000 1,-2.000 1.000-1,-5.000 4.000-2,-2.000 9.000 0,-3.000 10.000-2,-3.000 10.000-1,-6.000 5.000-1,-5.000 4.000 0,-7.000 3.000 0,-5.000 3.000 0,-6.000 1.000-1,-3.000 1.000 1,-3.000-1.000-1,-2.000 1.000-1,-5.000 2.000 1,-2.000 7.000-1,-3.000 6.000 0,-3.000 7.000 0,-6.000 4.000 0,-5.000 3.000 0,-7.000 3.000 0,-5.000 4.000 0,-6.000 4.000 0,-3.000 6.000 0,-3.000 7.000 0,-2.000 6.000-1,-3.000 4.000 0,1.000 4.000-1,-1.000 3.000-2,1.000 3.000-1,-1.000 6.000-2,1.000 9.000-3,-1.000 10.000-2,1.000 10.000-2,1.000 7.000-3,3.000 6.000-3,3.000 7.000-4,4.000 6.000-3,10.000-1.000-1,19.000-5.000 2,19.000-7.000 0,19.000-5.000 2,12.000-6.000-3,6.000-3.000-7,7.000-3.000-7,6.000-2.000-7</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0"/>
    </inkml:context>
    <inkml:brush xml:id="br0">
      <inkml:brushProperty name="width" value="0.0533211231231689" units="cm"/>
      <inkml:brushProperty name="height" value="0.0533211231231689" units="cm"/>
      <inkml:brushProperty name="color" value="#00bff3"/>
      <inkml:brushProperty name="ignorePressure" value="0"/>
    </inkml:brush>
  </inkml:definitions>
  <inkml:trace contextRef="#ctx0" brushRef="#br0">75650.000 1900.000 412,'-24.000'-24.000'0,"4.000"4.000"0,3.000 3.000 0,3.000 3.000 0,1.000-1.000 2,1.000-2.000 4,-1.000-3.000 5,1.000-3.000 3,-3.000-1.000 4,-2.000 4.000 3,-3.000 3.000 4,-3.000 3.000 3,-1.000 7.000 5,4.000 14.000 9,3.000 11.000 9,3.000 14.000 9,-1.000 11.000-1,-2.000 14.000-9,-3.000 11.000-9,-3.000 14.000-9,-1.000 14.000-6,4.000 20.000-4,3.000 18.000-3,3.000 20.000-4,-1.000 21.000-5,-2.000 25.000-8,-3.000 25.000-7,-3.000 25.000-7,-2.000 17.000-7,0.000 9.000-6,0.000 10.000-6,0.000 10.000-6,0.000 10.000-5,0.000 13.000-6,0.000 12.000-7,0.000 13.000-5,1.000-19.000 2,4.000-50.000 9,3.000-50.000 10,3.000-50.000 10,1.000-35.000 4,1.000-18.000 0,-1.000-19.000 0,1.000-18.000-1</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1"/>
    </inkml:context>
    <inkml:brush xml:id="br0">
      <inkml:brushProperty name="width" value="0.0570269860327244" units="cm"/>
      <inkml:brushProperty name="height" value="0.0570269860327244" units="cm"/>
      <inkml:brushProperty name="color" value="#f2395b"/>
      <inkml:brushProperty name="ignorePressure" value="0"/>
    </inkml:brush>
  </inkml:definitions>
  <inkml:trace contextRef="#ctx0" brushRef="#br0">97600.000 25850.000 385,'-41.000'-22.000'38,"19.000"6.000"-4,19.000 7.000-4,19.000 6.000-2,18.000 3.000-2,19.000 0.000 1,19.000 0.000 2,19.000 0.000 1,13.000 0.000-1,10.000 0.000-5,10.000 0.000-4,9.000 0.000-5,4.000-2.000-3,1.000-3.000-3,-1.000-3.000 0,1.000-2.000-3,-10.000-3.000-4,-19.000 1.000-6,-18.000-1.000-6,-19.000 1.000-6,-18.000-7.000-10,-15.000-12.000-14,-15.000-13.000-14,-16.000-12.000-13,-16.000-10.000 0,-16.000-6.000 14,-15.000-6.000 16,-15.000-6.000 14,-7.000-2.000 10,3.000 3.000 5,3.000 3.000 4,4.000 4.000 6,2.000 5.000 6,4.000 10.000 4,3.000 10.000 7,3.000 9.000 5,6.000 17.000 8,9.000 25.000 13,10.000 25.000 13,10.000 25.000 11,2.000 21.000 2,-3.000 20.000-10,-3.000 18.000-10,-2.000 20.000-10,-3.000 10.000-7,1.000 3.000-4,-1.000 3.000-4,1.000 4.000-4,-3.000 1.000-4,-2.000 0.000-2,-3.000 0.000-4,-3.000 0.000-3,-1.000 0.000-4,4.000 0.000-2,3.000 0.000-2,3.000 0.000-4,-1.000-8.000-4,-2.000-16.000-3,-3.000-15.000-4,-3.000-15.000-3,-6.000-36.000-10,-5.000-52.000-14,-7.000-53.000-14,-5.000-53.000-14,3.000-32.000-2,17.000-9.000 10,15.000-10.000 10,16.000-8.000 10,10.000 5.000 8,7.000 22.000 6,6.000 22.000 5,7.000 23.000 7,0.000 16.000 3,-2.000 13.000 2,-3.000 12.000 3,-3.000 13.000 3,-13.000 18.000 12,-22.000 26.000 24,-22.000 24.000 24,-21.000 26.000 24,-15.000 12.000 3,-6.000 0.000-15,-6.000 0.000-17,-6.000 0.000-17,-6.000 0.000-11,-2.000 0.000-8,-3.000 0.000-6,-3.000 0.000-8,4.000-5.000-6,13.000-9.000-8,12.000-10.000-7,13.000-8.000-8,16.000-14.000-10,23.000-15.000-14,22.000-15.000-15,22.000-16.000-15</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26"/>
    </inkml:context>
    <inkml:brush xml:id="br0">
      <inkml:brushProperty name="width" value="0.0480615347623825" units="cm"/>
      <inkml:brushProperty name="height" value="0.0480615347623825" units="cm"/>
      <inkml:brushProperty name="color" value="#00bff3"/>
      <inkml:brushProperty name="ignorePressure" value="0"/>
    </inkml:brush>
  </inkml:definitions>
  <inkml:trace contextRef="#ctx0" brushRef="#br0">42550.000 27300.000 457,'-41.000'-2.000'23,"19.000"-3.000"5,19.000-3.000 5,19.000-2.000 4,10.000-1.000 1,4.000 3.000-7,3.000 3.000-4,3.000 4.000-7,6.000-1.000-3,9.000-3.000-2,10.000-3.000-2,10.000-2.000-2,4.000-5.000-1,0.000-2.000-1,0.000-3.000-1,0.000-3.000 0,3.000-2.000-1,6.000 0.000-1,7.000 0.000-2,6.000 0.000 0,6.000 1.000 0,6.000 4.000 2,7.000 3.000 1,6.000 3.000 1,3.000 1.000 1,0.000 1.000-1,0.000-1.000 0,0.000 1.000 0,-4.000 1.000 0,-5.000 3.000 0,-7.000 3.000 0,-5.000 4.000 0,-8.000 1.000-1,-5.000 0.000-3,-7.000 0.000-2,-5.000 0.000-3,-1.000 0.000-1,6.000 0.000 0,7.000 0.000 1,6.000 0.000 1,4.000 0.000 1,4.000 0.000 1,3.000 0.000 1,3.000 0.000 2,3.000 0.000 1,3.000 0.000-1,3.000 0.000 0,4.000 0.000 0,1.000 0.000 0,0.000 0.000 1,0.000 0.000 0,0.000 0.000 1,0.000 0.000 0,0.000 0.000-1,0.000 0.000-2,0.000 0.000-1,-2.000-2.000-1,-3.000-3.000-3,-3.000-3.000 0,-2.000-2.000-3,-1.000-3.000 0,3.000 1.000 1,3.000-1.000 1,4.000 1.000 1,1.000-1.000 1,0.000 1.000 1,0.000-1.000 0,0.000 1.000 1,-4.000 1.000 1,-5.000 3.000-1,-7.000 3.000 0,-5.000 4.000-1,-3.000 1.000 0,4.000 0.000 0,3.000 0.000 2,3.000 0.000-1,-2.000 0.000 1,-6.000 0.000 0,-6.000 0.000 0,-6.000 0.000-1,-6.000 0.000 1,-2.000 0.000-2,-3.000 0.000 0,-3.000 0.000-2,-2.000-2.000 0,0.000-3.000-1,0.000-3.000-1,0.000-2.000 0,0.000-1.000-1,0.000 3.000 1,0.000 3.000 0,0.000 4.000 1,1.000 1.000 1,4.000 0.000-1,3.000 0.000 0,3.000 0.000 0,-1.000 0.000-1,-2.000 0.000-1,-3.000 0.000-1,-3.000 0.000 0,-2.000 0.000-2,0.000 0.000 1,0.000 0.000 0,0.000 0.000 0,-2.000 0.000 1,-3.000 0.000-1,-3.000 0.000 1,-2.000 0.000 0,-1.000 0.000 0,3.000 0.000 1,3.000 0.000-1,4.000 0.000 0,-1.000 1.000 1,-3.000 4.000 0,-3.000 3.000 0,-2.000 3.000 0,-3.000 1.000 0,1.000 1.000 1,-1.000-1.000 1,1.000 1.000 0,1.000-3.000 1,3.000-2.000-1,3.000-3.000 2,4.000-3.000-1,-1.000-1.000 0,-3.000 4.000-2,-3.000 3.000 0,-2.000 3.000-2,-1.000-1.000-1,3.000-2.000 0,3.000-3.000-1,4.000-3.000 1,-1.000-2.000-1,-3.000 0.000-1,-3.000 0.000-1,-2.000 0.000 0,-6.000 0.000-2,-6.000 0.000 0,-6.000 0.000-1,-6.000 0.000-2,-4.000 0.000-5,1.000 0.000-12,-1.000 0.000-12,1.000 0.000-11</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27"/>
    </inkml:context>
    <inkml:brush xml:id="br0">
      <inkml:brushProperty name="width" value="0.0469770282506943" units="cm"/>
      <inkml:brushProperty name="height" value="0.0469770282506943" units="cm"/>
      <inkml:brushProperty name="color" value="#00bff3"/>
      <inkml:brushProperty name="ignorePressure" value="0"/>
    </inkml:brush>
  </inkml:definitions>
  <inkml:trace contextRef="#ctx0" brushRef="#br0">53300.000 25700.000 468,'73.000'1.000'120,"-3.000"4.000"-26,-3.000 3.000-25,-2.000 3.000-25,-1.000 3.000-16,3.000 3.000-3,3.000 3.000-3,4.000 4.000-5,-1.000 1.000-2,-3.000 0.000-2,-3.000 0.000-2,-2.000 0.000-2,-6.000 0.000 0,-6.000 0.000-2,-6.000 0.000 0,-6.000 0.000 0,-1.000 1.000-3,7.000 4.000-1,6.000 3.000-3,7.000 3.000-3,-1.000-1.000-1,-6.000-2.000 0,-6.000-3.000 0,-6.000-3.000 0,-4.000-1.000 1,1.000 4.000 1,-1.000 3.000 1,1.000 3.000 2,-4.000 1.000 1,-6.000 1.000 1,-6.000-1.000 2,-6.000 1.000 1,-9.000-1.000 0,-8.000 1.000 1,-10.000-1.000 0,-9.000 1.000 1,-15.000 1.000-2,-18.000 3.000-5,-19.000 3.000-3,-18.000 4.000-4,-18.000 5.000-4,-16.000 10.000-6,-15.000 10.000-4,-15.000 9.000-4,-15.000 9.000-3,-12.000 9.000 3,-13.000 10.000 0,-12.000 10.000 2,12.000-7.000 3,38.000-22.000 2,37.000-22.000 4,38.000-21.000 3,16.000-12.000-8,-2.000 1.000-17,-3.000-1.000-17,-3.000 1.000-18</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31"/>
    </inkml:context>
    <inkml:brush xml:id="br0">
      <inkml:brushProperty name="width" value="0.038063183426857" units="cm"/>
      <inkml:brushProperty name="height" value="0.038063183426857" units="cm"/>
      <inkml:brushProperty name="color" value="#00bff3"/>
      <inkml:brushProperty name="ignorePressure" value="0"/>
    </inkml:brush>
  </inkml:definitions>
  <inkml:trace contextRef="#ctx0" brushRef="#br0">35050.000 22100.000 577,'-63.000'0.000'7,"26.000"0.000"18,24.000 0.000 17,26.000 0.000 18,13.000 0.000 3,4.000 0.000-13,3.000 0.000-12,3.000 0.000-13,1.000 0.000-7,1.000 0.000-2,-1.000 0.000 0,1.000 0.000-1,2.000 0.000-4,7.000 0.000-5,6.000 0.000-6,7.000 0.000-5,-1.000 0.000-2,-6.000 0.000 2,-6.000 0.000 3,-6.000 0.000 2,-4.000 0.000 1,1.000 0.000 1,-1.000 0.000 0,1.000 0.000 0,4.000-2.000 0,9.000-3.000 1,10.000-3.000 1,10.000-2.000-1,4.000-5.000 0,0.000-2.000-1,0.000-3.000-3,0.000-3.000-1,-2.000 1.000-1,-3.000 6.000 1,-3.000 7.000 0,-2.000 6.000 0,-6.000 3.000 1,-6.000 0.000 0,-6.000 0.000 1,-6.000 0.000-1,-2.000 1.000 2,3.000 4.000 1,3.000 3.000 2,4.000 3.000 3,1.000-1.000-1,0.000-2.000 0,0.000-3.000-1,0.000-3.000-1,0.000-1.000-1,0.000 4.000-1,0.000 3.000-2,0.000 3.000 0,0.000-1.000 0,0.000-2.000-1,0.000-3.000 0,0.000-3.000 1,1.000-2.000-1,4.000 0.000 0,3.000 0.000 0,3.000 0.000 0,-1.000 0.000 1,-2.000 0.000-1,-3.000 0.000 0,-3.000 0.000 1,-4.000 0.000-1,-3.000 0.000 1,-3.000 0.000 0,-2.000 0.000 0,-3.000-2.000-1,1.000-3.000 1,-1.000-3.000-1,1.000-2.000-1</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33"/>
    </inkml:context>
    <inkml:brush xml:id="br0">
      <inkml:brushProperty name="width" value="0.0413921214640141" units="cm"/>
      <inkml:brushProperty name="height" value="0.0413921214640141" units="cm"/>
      <inkml:brushProperty name="color" value="#00bff3"/>
      <inkml:brushProperty name="ignorePressure" value="0"/>
    </inkml:brush>
  </inkml:definitions>
  <inkml:trace contextRef="#ctx0" brushRef="#br0">49150.000 18950.000 531,'-21.000'18.000'-43,"10.000"-11.000"19,10.000-14.000 17,9.000-11.000 18,2.000-7.000 10,-2.000 0.000 4,-3.000 0.000 1,-3.000 0.000 4,-2.000 0.000 1,0.000 0.000 0,0.000 0.000-1,0.000 0.000 0,-5.000 3.000-2,-9.000 6.000-4,-10.000 7.000-5,-8.000 6.000-4,-6.000 7.000-2,1.000 10.000 0,-1.000 10.000-1,1.000 9.000 1,-1.000 7.000-1,1.000 7.000 0,-1.000 6.000 1,1.000 7.000-1,-1.000 0.000 0,1.000-2.000-1,-1.000-3.000-1,1.000-3.000-1,1.000-1.000 0,3.000 4.000 1,3.000 3.000 0,4.000 3.000 0,2.000 1.000 0,4.000 1.000-2,3.000-1.000-3,3.000 1.000-2,3.000-3.000-2,3.000-2.000 1,3.000-3.000-1,4.000-3.000 0,1.000-4.000 0,0.000-3.000 1,0.000-3.000 0,0.000-2.000 1,9.000-5.000-1,19.000-2.000-3,19.000-3.000-3,19.000-3.000-2,7.000-6.000-1,-3.000-5.000 0,-3.000-7.000-1,-2.000-5.000 0,-3.000-9.000-1,1.000-9.000 0,-1.000-10.000-2,1.000-8.000 0,-3.000-9.000-2,-2.000-6.000 1,-3.000-6.000 0,-3.000-6.000 0,-4.000-6.000 0,-3.000-2.000 1,-3.000-3.000 0,-2.000-3.000 0,-6.000-4.000 2,-6.000-3.000 0,-6.000-3.000 0,-6.000-2.000 1,-6.000 0.000 1,-2.000 7.000 3,-3.000 6.000 1,-3.000 7.000 2,-6.000 5.000 1,-5.000 7.000 0,-7.000 6.000 1,-5.000 7.000 1,-6.000 5.000 0,-3.000 7.000 0,-3.000 6.000 2,-2.000 7.000 0,-5.000 2.000 1,-2.000 1.000 0,-3.000-1.000 0,-3.000 1.000 0,-2.000 2.000-1,0.000 7.000-5,0.000 6.000-3,0.000 7.000-3,12.000 4.000-7,26.000 3.000-9,24.000 3.000-7,26.000 4.000-10,16.000-6.000-2,10.000-11.000 1,10.000-14.000 2,9.000-11.000 1,-4.000-6.000 4,-15.000 4.000 7,-15.000 3.000 5,-16.000 3.000 7</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34"/>
    </inkml:context>
    <inkml:brush xml:id="br0">
      <inkml:brushProperty name="width" value="0.0444567315280437" units="cm"/>
      <inkml:brushProperty name="height" value="0.0444567315280437" units="cm"/>
      <inkml:brushProperty name="color" value="#00bff3"/>
      <inkml:brushProperty name="ignorePressure" value="0"/>
    </inkml:brush>
  </inkml:definitions>
  <inkml:trace contextRef="#ctx0" brushRef="#br0">50200.000 18400.000 494,'21.000'-25.000'-4,"-5.000"0.000"12,-7.000 0.000 12,-5.000 0.000 13,-8.000 7.000 6,-5.000 17.000 4,-7.000 15.000 3,-5.000 16.000 2,-3.000 12.000-1,4.000 9.000-8,3.000 10.000-6,3.000 10.000-8,1.000 7.000-4,1.000 6.000-2,-1.000 7.000-1,1.000 6.000-3,-3.000 7.000-2,-2.000 10.000-1,-3.000 10.000-2,-3.000 9.000-1,-2.000 2.000-2,0.000-2.000-4,0.000-3.000-2,0.000-3.000-2,1.000-9.000-5,4.000-11.000-5,3.000-14.000-6,3.000-11.000-5,1.000-9.000-2,1.000-3.000 3,-1.000-3.000 1,1.000-2.000 1,-1.000-17.000-7,1.000-28.000-17,-1.000-28.000-19,1.000-27.000-17,1.000-23.000-1,3.000-16.000 18,3.000-15.000 17,4.000-15.000 17,4.000-4.000 10,6.000 9.000 5,7.000 10.000 3,6.000 10.000 4,1.000 8.000 4,-3.000 10.000 2,-3.000 10.000 4,-2.000 9.000 3,-1.000 4.000 5,3.000 1.000 6,3.000-1.000 7,4.000 1.000 7,5.000-1.000 5,10.000 1.000 1,10.000-1.000 4,9.000 1.000 2,4.000 2.000-2,1.000 7.000-7,-1.000 6.000-5,1.000 7.000-6,1.000 2.000-5,3.000 1.000-3,3.000-1.000-4,4.000 1.000-2,-3.000 1.000-2,-5.000 3.000 0,-7.000 3.000 1,-5.000 4.000 0,-4.000 1.000 1,0.000 0.000 1,0.000 0.000-1,0.000 0.000 2,-5.000-5.000-16,-9.000-9.000-29,-10.000-10.000-31,-8.000-8.000-30,-9.000-4.000-4,-6.000 3.000 21,-6.000 3.000 21,-6.000 4.000 21</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34"/>
    </inkml:context>
    <inkml:brush xml:id="br0">
      <inkml:brushProperty name="width" value="0.0518682077527046" units="cm"/>
      <inkml:brushProperty name="height" value="0.0518682077527046" units="cm"/>
      <inkml:brushProperty name="color" value="#00bff3"/>
      <inkml:brushProperty name="ignorePressure" value="0"/>
    </inkml:brush>
  </inkml:definitions>
  <inkml:trace contextRef="#ctx0" brushRef="#br0">51200.000 18200.000 424,'0.000'-113.000'4,"0.000"26.000"0,0.000 24.000 1,0.000 26.000 0,0.000 12.000 7,0.000 0.000 15,0.000 0.000 16,0.000 0.000 14,0.000 12.000 6,0.000 26.000-7,0.000 24.000-6,0.000 26.000-6,0.000 15.000-6,0.000 6.000-6,0.000 7.000-5,0.000 6.000-7,-2.000 6.000-3,-3.000 6.000-3,-3.000 7.000-2,-2.000 6.000-3,-5.000 10.000-1,-2.000 17.000 0,-3.000 15.000 0,-3.000 16.000 0,1.000 5.000-3,6.000-2.000-8,7.000-3.000-6,6.000-3.000-8,1.000-2.000-2,-3.000 0.000 0,-3.000 0.000 2,-2.000 0.000 0,-5.000-2.000-5,-2.000-3.000-12,-3.000-3.000-11,-3.000-2.000-13,-1.000-17.000-2,4.000-28.000 8,3.000-28.000 6,3.000-27.000 8,3.000-17.000 4,3.000-3.000 1,3.000-3.000 0,4.000-2.000 2</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8:30:35"/>
    </inkml:context>
    <inkml:brush xml:id="br0">
      <inkml:brushProperty name="width" value="0.0441254153847694" units="cm"/>
      <inkml:brushProperty name="height" value="0.0441254153847694" units="cm"/>
      <inkml:brushProperty name="color" value="#00bff3"/>
      <inkml:brushProperty name="ignorePressure" value="0"/>
    </inkml:brush>
  </inkml:definitions>
  <inkml:trace contextRef="#ctx0" brushRef="#br0">52200.000 18200.000 498,'-18.000'-46.000'-7,"17.000"10.000"20,15.000 10.000 20,16.000 9.000 19,9.000 4.000 8,3.000 1.000-4,3.000-1.000-5,4.000 1.000-4,5.000 1.000-6,10.000 3.000-5,10.000 3.000-7,9.000 4.000-5,1.000-1.000-5,-6.000-3.000-3,-6.000-3.000-3,-6.000-2.000-3,-1.000-3.000-4,7.000 1.000-3,6.000-1.000-5,7.000 1.000-4,-4.000 1.000-4,-12.000 3.000-2,-13.000 3.000-2,-12.000 4.000-4</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36"/>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89050.000 18950.000 999,'-69.000'-69.000'-6,"13.000"13.000"-12,12.000 12.000-12,13.000 13.000-12</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58"/>
    </inkml:context>
    <inkml:brush xml:id="br0">
      <inkml:brushProperty name="width" value="0.0411105714738369" units="cm"/>
      <inkml:brushProperty name="height" value="0.0411105714738369" units="cm"/>
      <inkml:brushProperty name="color" value="#f2395b"/>
      <inkml:brushProperty name="ignorePressure" value="0"/>
    </inkml:brush>
  </inkml:definitions>
  <inkml:trace contextRef="#ctx0" brushRef="#br0">79400.000 28350.000 535,'98.000'-7.000'102,"-3.000"-11.000"-25,-3.000-14.000-27,-2.000-11.000-25,-5.000-6.000-15,-2.000 4.000-3,-3.000 3.000-4,-3.000 3.000-3,-2.000 1.000-3,0.000 1.000-1,0.000-1.000-2,0.000 1.000-1,-8.000 10.000-2,-16.000 22.000 1,-15.000 22.000 0,-15.000 23.000 0,-14.000 13.000 2,-8.000 6.000 2,-10.000 7.000 4,-9.000 6.000 2,-5.000 3.000 2,0.000 0.000 2,0.000 0.000 1,0.000 0.000 1,0.000-5.000 1,0.000-9.000-2,0.000-10.000 0,0.000-8.000-1,3.000-6.000-1,6.000 1.000 0,7.000-1.000 0,6.000 1.000 0,6.000 1.000-1,6.000 3.000-3,7.000 3.000-1,6.000 4.000-3,3.000-4.000-2,0.000-9.000 0,0.000-10.000-2,0.000-8.000-1,-5.000-3.000 1,-9.000 7.000-1,-10.000 6.000 1,-8.000 7.000 1,-8.000-1.000 0,-2.000-6.000 1,-3.000-6.000 0,-3.000-6.000 1,-4.000-4.000 0,-3.000 1.000-2,-3.000-1.000-1,-2.000 1.000-1,-3.000-6.000-1,1.000-8.000-2,-1.000-10.000-2,1.000-9.000 0,-1.000-9.000-2,1.000-5.000 0,-1.000-7.000 0,1.000-5.000 0,1.000-6.000 0,3.000-3.000 3,3.000-3.000 2,4.000-2.000 2,4.000 0.000 3,6.000 7.000 3,7.000 6.000 4,6.000 7.000 2,4.000 10.000 12,4.000 16.000 22,3.000 15.000 21,3.000 17.000 21,-1.000 16.000 1,-2.000 19.000-17,-3.000 19.000-18,-3.000 19.000-17,-4.000 21.000-17,-3.000 26.000-12,-3.000 24.000-12,-2.000 26.000-13,-1.000 12.000-10,3.000 0.000-7,3.000 0.000-7,4.000 0.000-7,1.000-21.000 0,0.000-40.000 7,0.000-40.000 6,0.000-41.000 7,-2.000-21.000 4,-3.000 1.000 2,-3.000-1.000 2,-2.000 1.000 2</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58"/>
    </inkml:context>
    <inkml:brush xml:id="br0">
      <inkml:brushProperty name="width" value="0.038448017090559" units="cm"/>
      <inkml:brushProperty name="height" value="0.038448017090559" units="cm"/>
      <inkml:brushProperty name="color" value="#f2395b"/>
      <inkml:brushProperty name="ignorePressure" value="0"/>
    </inkml:brush>
  </inkml:definitions>
  <inkml:trace contextRef="#ctx0" brushRef="#br0">81150.000 28500.000 572,'23.000'-24.000'8,"-3.000"4.000"17,-3.000 3.000 17,-2.000 3.000 16,-3.000 6.000 3,1.000 9.000-9,-1.000 10.000-10,1.000 10.000-10,-3.000 8.000-8,-2.000 10.000-4,-3.000 10.000-5,-3.000 9.000-4,-9.000 7.000-3,-11.000 7.000 0,-14.000 6.000 0,-11.000 7.000-1,-7.000 2.000-1,0.000 1.000-6,0.000-1.000-3,0.000 1.000-6,0.000-6.000-3,0.000-8.000-5,0.000-10.000-3,0.000-9.000-4,3.000-10.000-2,6.000-9.000 0,7.000-10.000 0,6.000-8.000-1,4.000-12.000-3,4.000-12.000-4,3.000-13.000-6,3.000-12.000-4,3.000-7.000-1,3.000 1.000 6,3.000-1.000 4,4.000 1.000 6</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1"/>
    </inkml:context>
    <inkml:brush xml:id="br0">
      <inkml:brushProperty name="width" value="0.0646476373076439" units="cm"/>
      <inkml:brushProperty name="height" value="0.0646476373076439" units="cm"/>
      <inkml:brushProperty name="color" value="#f2395b"/>
      <inkml:brushProperty name="ignorePressure" value="0"/>
    </inkml:brush>
  </inkml:definitions>
  <inkml:trace contextRef="#ctx0" brushRef="#br0">98900.000 26250.000 340,'48.000'-24.000'5,"-3.000"4.000"9,-3.000 3.000 10,-2.000 3.000 9,8.000 1.000 4,22.000 1.000-1,22.000-1.000-3,23.000 1.000-1,19.000-4.000-3,19.000-6.000-4,19.000-6.000-5,19.000-6.000-5,4.000-4.000-2,-9.000 1.000-3,-10.000-1.000-2,-8.000 1.000-2,-17.000 2.000-3,-21.000 7.000-6,-22.000 6.000-4,-22.000 7.000-5,-26.000-4.000-7,-27.000-12.000-11,-28.000-13.000-10,-28.000-12.000-10,-20.000-7.000 0,-8.000 1.000 10,-10.000-1.000 11,-9.000 1.000 10,-4.000-1.000 5,4.000 1.000 3,3.000-1.000 0,3.000 1.000 3,6.000 2.000 3,9.000 7.000 7,10.000 6.000 6,10.000 7.000 8,5.000 4.000 2,4.000 3.000-1,3.000 3.000-2,3.000 4.000-1,3.000 15.000 10,3.000 28.000 18,3.000 28.000 21,4.000 29.000 19,1.000 15.000 2,0.000 3.000-16,0.000 3.000-17,0.000 4.000-16,-2.000 15.000-9,-3.000 28.000-5,-3.000 28.000-3,-2.000 29.000-4,-5.000 11.000-2,-2.000-2.000-1,-3.000-3.000-1,-3.000-3.000-2,-1.000-7.000-3,4.000-9.000-6,3.000-10.000-6,3.000-8.000-7,1.000-15.000-3,1.000-19.000-2,-1.000-18.000-2,1.000-19.000-1,-3.000-16.000-1,-2.000-12.000 0,-3.000-13.000-2,-3.000-12.000 1,-4.000-15.000 0,-3.000-15.000 1,-3.000-15.000 2,-2.000-16.000 1,-3.000-15.000 2,1.000-11.000 3,-1.000-14.000 2,1.000-11.000 2,2.000-25.000-1,7.000-33.000-8,6.000-35.000-5,7.000-34.000-7,5.000-12.000-1,7.000 14.000 5,6.000 11.000 5,7.000 14.000 6,4.000 16.000 4,3.000 22.000 5,3.000 22.000 5,4.000 23.000 4,-4.000 24.000 9,-9.000 28.000 13,-10.000 28.000 11,-8.000 29.000 14,-14.000 18.000 1,-15.000 9.000-10,-15.000 10.000-10,-16.000 10.000-9,-12.000 5.000-7,-5.000 4.000-4,-7.000 3.000-6,-5.000 3.000-4,-3.000 1.000-4,4.000 1.000-4,3.000-1.000-4,3.000 1.000-3,9.000-7.000-5,16.000-12.000-6,15.000-13.000-5,17.000-12.000-7</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59"/>
    </inkml:context>
    <inkml:brush xml:id="br0">
      <inkml:brushProperty name="width" value="0.0473986305296421" units="cm"/>
      <inkml:brushProperty name="height" value="0.0473986305296421" units="cm"/>
      <inkml:brushProperty name="color" value="#f2395b"/>
      <inkml:brushProperty name="ignorePressure" value="0"/>
    </inkml:brush>
  </inkml:definitions>
  <inkml:trace contextRef="#ctx0" brushRef="#br0">81000.000 28200.000 464,'25.000'-27.000'0,"0.000"-3.000"0,0.000-3.000 0,0.000-2.000 0,3.000-5.000 0,6.000-2.000 3,7.000-3.000 0,6.000-3.000 2,1.000 1.000 3,-3.000 6.000 4,-3.000 7.000 4,-2.000 6.000 3,-3.000 6.000 2,1.000 6.000-2,-1.000 7.000-1,1.000 6.000-2,-3.000 6.000-2,-2.000 6.000 1,-3.000 7.000-2,-3.000 6.000 0,-1.000 4.000-1,4.000 4.000 0,3.000 3.000-1,3.000 3.000 0,-2.000-1.000 0,-6.000-2.000 1,-6.000-3.000 0,-6.000-3.000 1,-6.000-1.000 1,-2.000 4.000 0,-3.000 3.000 2,-3.000 3.000 0,-2.000 3.000 0,0.000 3.000 0,0.000 3.000-1,0.000 4.000 0,0.000 1.000-1,0.000 0.000 0,0.000 0.000 0,0.000 0.000-1,0.000 1.000-2,0.000 4.000 0,0.000 3.000-2,0.000 3.000-1,0.000 1.000-1,0.000 1.000-2,0.000-1.000 0,0.000 1.000-1,0.000 4.000 0,0.000 9.000-2,0.000 10.000 0,0.000 10.000-1,0.000 4.000-1,0.000 0.000 0,0.000 0.000 1,0.000 0.000-2,1.000-5.000 1,4.000-9.000 0,3.000-10.000-1,3.000-8.000 1,-1.000-8.000-1,-2.000-2.000-3,-3.000-3.000-1,-3.000-3.000-3,-7.000-6.000-3,-9.000-5.000-5,-10.000-7.000-5,-8.000-5.000-5,-8.000-14.000-3,-2.000-18.000 1,-3.000-19.000 0,-3.000-18.000-1,-2.000-18.000 0,0.000-16.000 1,0.000-15.000-1,0.000-15.000 0,1.000-11.000 1,4.000-2.000 3,3.000-3.000 3,3.000-3.000 2,6.000 2.000 3,9.000 10.000 3,10.000 10.000 3,10.000 9.000 4,7.000 7.000 2,6.000 7.000 2,7.000 6.000 3,6.000 7.000 2,4.000 5.000 3,4.000 7.000 4,3.000 6.000 4,3.000 7.000 4,-1.000 7.000 2,-2.000 9.000 0,-3.000 10.000-1,-3.000 10.000-1,-6.000 10.000 1,-5.000 13.000 0,-7.000 12.000 1,-5.000 13.000 0,-8.000 10.000 0,-5.000 10.000-4,-7.000 10.000-3,-5.000 9.000-3,-4.000 2.000-1,0.000-2.000-3,0.000-3.000-1,0.000-3.000-2,0.000-9.000-1,0.000-11.000-1,0.000-14.000-1,0.000-11.000-2,10.000-17.000-7,23.000-18.000-14,22.000-19.000-15,22.000-18.000-14,5.000-7.000-5,-8.000 6.000 6,-10.000 7.000 6,-9.000 6.000 5</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59"/>
    </inkml:context>
    <inkml:brush xml:id="br0">
      <inkml:brushProperty name="width" value="0.0465768948197365" units="cm"/>
      <inkml:brushProperty name="height" value="0.0465768948197365" units="cm"/>
      <inkml:brushProperty name="color" value="#f2395b"/>
      <inkml:brushProperty name="ignorePressure" value="0"/>
    </inkml:brush>
  </inkml:definitions>
  <inkml:trace contextRef="#ctx0" brushRef="#br0">82350.000 28450.000 472,'53.000'-25.000'61,"6.000"0.000"-8,7.000 0.000-8,6.000 0.000-7,4.000 0.000-7,4.000 0.000-7,3.000 0.000-5,3.000 0.000-6,-2.000 1.000-5,-6.000 4.000-2,-6.000 3.000-3,-6.000 3.000-3,-7.000 3.000 0,-6.000 3.000 0,-6.000 3.000 1,-6.000 4.000 0,-15.000-12.000-10,-21.000-24.000-21,-22.000-26.000-22,-22.000-24.000-22,-10.000-12.000-2,4.000 4.000 17,3.000 3.000 17,3.000 3.000 17,3.000 6.000 10,3.000 9.000 3,3.000 10.000 4,4.000 10.000 2,4.000 16.000 16,6.000 26.000 26,7.000 24.000 27,6.000 26.000 26,3.000 26.000 5,0.000 28.000-18,0.000 28.000-17,0.000 29.000-18,0.000 16.000-9,0.000 7.000-1,0.000 6.000-3,0.000 7.000-1,0.000 4.000-4,0.000 3.000-8,0.000 3.000-7,0.000 4.000-8,0.000-7.000-8,0.000-16.000-11,0.000-15.000-10,0.000-15.000-10,0.000-20.000-7,0.000-21.000-6,0.000-22.000-5,0.000-22.000-6</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0"/>
    </inkml:context>
    <inkml:brush xml:id="br0">
      <inkml:brushProperty name="width" value="0.0556464418768883" units="cm"/>
      <inkml:brushProperty name="height" value="0.0556464418768883" units="cm"/>
      <inkml:brushProperty name="color" value="#f2395b"/>
      <inkml:brushProperty name="ignorePressure" value="0"/>
    </inkml:brush>
  </inkml:definitions>
  <inkml:trace contextRef="#ctx0" brushRef="#br0">83350.000 28500.000 395,'-47.000'-22.000'51,"6.000"6.000"-4,7.000 7.000-4,6.000 6.000-5,-1.000 10.000-4,-5.000 17.000-3,-7.000 15.000-5,-5.000 16.000-3,-4.000 9.000-3,0.000 3.000-3,0.000 3.000-2,0.000 4.000-3,-2.000 2.000-2,-3.000 4.000-2,-3.000 3.000-3,-2.000 3.000-3,-1.000-4.000 0,3.000-8.000 0,3.000-10.000 1,4.000-9.000 2,5.000-7.000-2,10.000-3.000-4,10.000-3.000-3,9.000-2.000-4,15.000-12.000-6,22.000-19.000-10,22.000-18.000-9,23.000-19.000-9,14.000-21.000-3,10.000-21.000 1,10.000-22.000 4,9.000-22.000 1,4.000-8.000 4,1.000 6.000 5,-1.000 7.000 4,1.000 6.000 4,-3.000 4.000 5,-2.000 4.000 5,-3.000 3.000 5,-3.000 3.000 5,-9.000 9.000 1,-11.000 16.000-1,-14.000 15.000-2,-11.000 17.000-1,-6.000 11.000 9,4.000 10.000 19,3.000 10.000 20,3.000 9.000 19,-4.000 12.000 7,-8.000 16.000-7,-10.000 15.000-6,-9.000 17.000-6,-5.000 5.000-6,0.000-3.000-5,0.000-3.000-5,0.000-2.000-4,-4.000-1.000-4,-5.000 3.000-3,-7.000 3.000-3,-5.000 4.000-3,-8.000 1.000-3,-5.000 0.000-2,-7.000 0.000-2,-5.000 0.000-2,-8.000-4.000-2,-5.000-5.000-1,-7.000-7.000-1,-5.000-5.000-1,-6.000-8.000-3,-3.000-5.000-3,-3.000-7.000-6,-2.000-5.000-3,-1.000-19.000-11,3.000-27.000-14,3.000-28.000-17,4.000-28.000-15,10.000-15.000-2,19.000 1.000 11,19.000-1.000 11,19.000 1.000 11,9.000 4.000 9,0.000 9.000 6,0.000 10.000 6,0.000 10.000 6,0.000 8.000 6,0.000 10.000 5,0.000 10.000 4,0.000 9.000 6,-8.000 12.000 6,-16.000 16.000 7,-15.000 15.000 8,-15.000 17.000 7,-11.000 10.000 0,-2.000 6.000-6,-3.000 7.000-7,-3.000 6.000-7,-4.000 3.000-5,-3.000 0.000-5,-3.000 0.000-5,-2.000 0.000-4,-3.000-2.000-7,1.000-3.000-6,-1.000-3.000-8,1.000-2.000-8</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0"/>
    </inkml:context>
    <inkml:brush xml:id="br0">
      <inkml:brushProperty name="width" value="0.0429094098508358" units="cm"/>
      <inkml:brushProperty name="height" value="0.0429094098508358" units="cm"/>
      <inkml:brushProperty name="color" value="#f2395b"/>
      <inkml:brushProperty name="ignorePressure" value="0"/>
    </inkml:brush>
  </inkml:definitions>
  <inkml:trace contextRef="#ctx0" brushRef="#br0">83950.000 29100.000 512,'165.000'3.000'8,"-18.000"6.000"17,-19.000 7.000 16,-18.000 6.000 16,-9.000 6.000 6,4.000 6.000-5,3.000 7.000-4,3.000 6.000-5,1.000 4.000-5,1.000 4.000-8,-1.000 3.000-6,1.000 3.000-8,-10.000-4.000-21,-19.000-8.000-38,-18.000-10.000-37,-19.000-9.000-38</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1"/>
    </inkml:context>
    <inkml:brush xml:id="br0">
      <inkml:brushProperty name="width" value="0.0471210777759552" units="cm"/>
      <inkml:brushProperty name="height" value="0.0471210777759552" units="cm"/>
      <inkml:brushProperty name="color" value="#f2395b"/>
      <inkml:brushProperty name="ignorePressure" value="0"/>
    </inkml:brush>
  </inkml:definitions>
  <inkml:trace contextRef="#ctx0" brushRef="#br0">35050.000 29600.000 466,'135.000'-88.000'84,"-27.000"26.000"-20,-28.000 24.000-20,-28.000 26.000-19,-13.000 12.000-11,3.000 0.000-5,3.000 0.000-3,4.000 0.000-4,-4.000 6.000-2,-9.000 13.000-1,-10.000 12.000 0,-8.000 13.000-1,-11.000 9.000 0,-8.000 6.000 1,-10.000 7.000 1,-9.000 6.000 0,-4.000 1.000 0,4.000-3.000 0,3.000-3.000 0,3.000-2.000-1,4.000-8.000 0,7.000-8.000-3,6.000-10.000-1,7.000-9.000-3,7.000-9.000 0,9.000-5.000 2,10.000-7.000 0,10.000-5.000 1,2.000-4.000 1,-3.000 0.000 2,-3.000 0.000 0,-2.000 0.000 2,-6.000 4.000 1,-6.000 10.000 2,-6.000 10.000 1,-6.000 9.000 1,-9.000 12.000 2,-8.000 16.000 2,-10.000 15.000 1,-9.000 17.000 1,-9.000 3.000 0,-5.000-5.000-2,-7.000-7.000-2,-5.000-5.000-2,-4.000-11.000-1,0.000-11.000 0,0.000-14.000 1,0.000-11.000 1,1.000-11.000-3,4.000-5.000-4,3.000-7.000-5,3.000-5.000-4,3.000-19.000-5,3.000-27.000-4,3.000-28.000-4,4.000-28.000-4,2.000-21.000-2,4.000-12.000-2,3.000-13.000 0,3.000-12.000 0,3.000 2.000 2,3.000 20.000 6,3.000 18.000 7,4.000 20.000 6,1.000 14.000 6,0.000 14.000 3,0.000 11.000 5,0.000 14.000 4,0.000 13.000 11,0.000 16.000 21,0.000 15.000 19,0.000 17.000 20,0.000 25.000 3,0.000 39.000-13,0.000 36.000-14,0.000 39.000-14,0.000 16.000-9,0.000-3.000-8,0.000-3.000-7,0.000-2.000-7,1.000 10.000-5,4.000 25.000-3,3.000 25.000-2,3.000 25.000-4,1.000 15.000-5,1.000 7.000-10,-1.000 6.000-9,1.000 7.000-9,1.000-15.000-5,3.000-34.000-3,3.000-35.000-2,4.000-33.000-3,-1.000-33.000-1,-3.000-27.000 0,-3.000-28.000-1,-2.000-28.000-1</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1"/>
    </inkml:context>
    <inkml:brush xml:id="br0">
      <inkml:brushProperty name="width" value="0.0513570234179497" units="cm"/>
      <inkml:brushProperty name="height" value="0.0513570234179497" units="cm"/>
      <inkml:brushProperty name="color" value="#f2395b"/>
      <inkml:brushProperty name="ignorePressure" value="0"/>
    </inkml:brush>
  </inkml:definitions>
  <inkml:trace contextRef="#ctx0" brushRef="#br0">36750.000 29500.000 428,'-25.000'-24.000'7,"0.000"4.000"14,0.000 3.000 15,0.000 3.000 14,1.000 9.000 7,4.000 16.000-1,3.000 15.000-1,3.000 17.000-1,-1.000 17.000-4,-2.000 23.000-9,-3.000 22.000-8,-3.000 22.000-10,-1.000 16.000-4,4.000 14.000-3,3.000 11.000-1,3.000 14.000-3,3.000-3.000-3,3.000-15.000-1,3.000-15.000-3,4.000-16.000-2,4.000-16.000-2,6.000-16.000-1,7.000-15.000-2,6.000-15.000-2,7.000-18.000-1,10.000-19.000-1,10.000-18.000 0,9.000-19.000-1,7.000-21.000-3,7.000-21.000-6,6.000-22.000-5,7.000-22.000-5,-3.000-21.000-3,-8.000-18.000 1,-10.000-19.000 1,-9.000-18.000 0,-9.000-4.000 3,-5.000 13.000 4,-7.000 12.000 3,-5.000 13.000 5,-9.000 13.000 3,-9.000 17.000 6,-10.000 15.000 5,-8.000 16.000 6,-9.000 10.000 3,-6.000 7.000 2,-6.000 6.000 0,-6.000 7.000 2,-7.000 7.000 1,-6.000 9.000 0,-6.000 10.000 0,-6.000 10.000 0,-2.000 5.000 1,3.000 4.000 2,3.000 3.000 2,4.000 3.000 3,-1.000 7.000-2,-3.000 14.000-3,-3.000 11.000-5,-2.000 14.000-3,-1.000 8.000-4,3.000 7.000-2,3.000 6.000-2,4.000 7.000-3,5.000-1.000-1,10.000-6.000 1,10.000-6.000 0,9.000-6.000 0,7.000-4.000 0,7.000 1.000 0,6.000-1.000-1,7.000 1.000-1,10.000-7.000-1,16.000-12.000-1,15.000-13.000-4,17.000-12.000-1,11.000-9.000-2,10.000-2.000-2,10.000-3.000-2,9.000-3.000-2,4.000-9.000-6,1.000-11.000-7,-1.000-14.000-8,1.000-11.000-9,-12.000-3.000-5,-21.000 10.000-5,-22.000 10.000-5,-22.000 9.000-4</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2"/>
    </inkml:context>
    <inkml:brush xml:id="br0">
      <inkml:brushProperty name="width" value="0.0426338762044907" units="cm"/>
      <inkml:brushProperty name="height" value="0.0426338762044907" units="cm"/>
      <inkml:brushProperty name="color" value="#f2395b"/>
      <inkml:brushProperty name="ignorePressure" value="0"/>
    </inkml:brush>
  </inkml:definitions>
  <inkml:trace contextRef="#ctx0" brushRef="#br0">37750.000 30150.000 516,'-33.000'18.000'12,"34.000"-11.000"25,35.000-14.000 24,35.000-11.000 25,14.000-7.000 4,-2.000 0.000-18,-3.000 0.000-18,-3.000 0.000-18,-4.000 1.000-14,-3.000 4.000-10,-3.000 3.000-11,-2.000 3.000-9,-5.000 1.000-11,-2.000 1.000-9,-3.000-1.000-11,-3.000 1.000-10,-6.000-1.000-2,-5.000 1.000 6,-7.000-1.000 6,-5.000 1.000 7,-6.000-3.000 1,-3.000-2.000-5,-3.000-3.000-5,-2.000-3.000-5</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2"/>
    </inkml:context>
    <inkml:brush xml:id="br0">
      <inkml:brushProperty name="width" value="0.0458878539502621" units="cm"/>
      <inkml:brushProperty name="height" value="0.0458878539502621" units="cm"/>
      <inkml:brushProperty name="color" value="#f2395b"/>
      <inkml:brushProperty name="ignorePressure" value="0"/>
    </inkml:brush>
  </inkml:definitions>
  <inkml:trace contextRef="#ctx0" brushRef="#br0">38500.000 29300.000 479,'-90.000'-15.000'11,"23.000"23.000"24,22.000 22.000 23,22.000 22.000 23,12.000 21.000 4,3.000 22.000-13,3.000 22.000-14,4.000 23.000-14,1.000 16.000-11,0.000 13.000-10,0.000 12.000-8,0.000 13.000-10,0.000 4.000-10,0.000-3.000-13,0.000-3.000-13,0.000-2.000-14,1.000-17.000-6,4.000-28.000 1,3.000-28.000-2,3.000-27.000 1</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3"/>
    </inkml:context>
    <inkml:brush xml:id="br0">
      <inkml:brushProperty name="width" value="0.0570653975009918" units="cm"/>
      <inkml:brushProperty name="height" value="0.0570653975009918" units="cm"/>
      <inkml:brushProperty name="color" value="#f2395b"/>
      <inkml:brushProperty name="ignorePressure" value="0"/>
    </inkml:brush>
  </inkml:definitions>
  <inkml:trace contextRef="#ctx0" brushRef="#br0">38500.000 30100.000 385,'-4.000'-65.000'53,"-5.000"23.000"-11,-7.000 22.000-10,-5.000 22.000-10,-6.000 21.000-4,-3.000 22.000 3,-3.000 22.000 3,-2.000 23.000 4,-6.000 16.000-2,-6.000 13.000-3,-6.000 12.000-5,-6.000 13.000-4,-2.000-1.000-3,3.000-11.000 0,3.000-14.000 0,4.000-11.000-1,4.000-12.000-1,6.000-9.000-2,7.000-10.000-1,6.000-8.000-3,12.000-20.000-7,19.000-28.000-13,19.000-28.000-14,19.000-27.000-14,15.000-26.000-4,13.000-22.000 5,12.000-22.000 3,13.000-21.000 4,1.000-6.000 5,-9.000 14.000 6,-10.000 11.000 5,-8.000 14.000 5,-1.000 3.000 5,9.000-2.000 2,10.000-3.000 3,10.000-3.000 2,2.000 5.000 7,-3.000 17.000 8,-3.000 15.000 8,-2.000 16.000 9,-9.000 13.000 6,-12.000 14.000 3,-13.000 11.000 3,-12.000 14.000 3,-9.000 13.000 0,-2.000 16.000-3,-3.000 15.000-3,-3.000 17.000-3,-4.000 11.000-2,-3.000 10.000-1,-3.000 10.000-2,-2.000 9.000 0,-6.000 4.000-3,-6.000 1.000-3,-6.000-1.000-2,-6.000 1.000-4,-7.000-4.000-3,-6.000-6.000-2,-6.000-6.000-4,-6.000-6.000-2,-6.000-10.000-4,-2.000-12.000-5,-3.000-13.000-3,-3.000-12.000-4,-4.000-18.000-11,-3.000-21.000-19,-3.000-22.000-19,-2.000-22.000-18,5.000-19.000-3,16.000-16.000 13,15.000-15.000 12,17.000-15.000 13,8.000-14.000 8,4.000-8.000 4,3.000-10.000 4,3.000-9.000 5,3.000 9.000 4,3.000 28.000 5,3.000 28.000 7,4.000 29.000 5,-3.000 21.000 13,-5.000 16.000 16,-7.000 15.000 18,-5.000 17.000 18,-11.000 16.000 2,-11.000 19.000-12,-14.000 19.000-12,-11.000 19.000-12,-7.000 10.000-8,0.000 4.000-3,0.000 3.000-4,0.000 3.000-3,-4.000-2.000-4,-5.000-6.000-5,-7.000-6.000-4,-5.000-6.000-5,-3.000-7.000-6,4.000-6.000-9,3.000-6.000-9,3.000-6.000-8,4.000-10.000-9,7.000-12.000-6,6.000-13.000-8,7.000-12.000-7</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03"/>
    </inkml:context>
    <inkml:brush xml:id="br0">
      <inkml:brushProperty name="width" value="0.0469266548752785" units="cm"/>
      <inkml:brushProperty name="height" value="0.0469266548752785" units="cm"/>
      <inkml:brushProperty name="color" value="#f2395b"/>
      <inkml:brushProperty name="ignorePressure" value="0"/>
    </inkml:brush>
  </inkml:definitions>
  <inkml:trace contextRef="#ctx0" brushRef="#br0">38800.000 30800.000 468,'98.000'51.000'60,"-3.000"4.000"5,-3.000 3.000 5,-2.000 3.000 4,3.000 3.000-2,14.000 3.000-11,11.000 3.000-10,14.000 4.000-10,10.000-1.000-14,9.000-3.000-17,10.000-3.000-15,10.000-2.000-16,-14.000-8.000-6,-33.000-8.000 5,-35.000-10.000 4,-34.000-9.000 5,-18.000-7.000-9,1.000-3.000-23,-1.000-3.000-24,1.000-2.000-23</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3"/>
    </inkml:context>
    <inkml:brush xml:id="br0">
      <inkml:brushProperty name="width" value="0.0519596710801125" units="cm"/>
      <inkml:brushProperty name="height" value="0.0519596710801125" units="cm"/>
      <inkml:brushProperty name="color" value="#f2395b"/>
      <inkml:brushProperty name="ignorePressure" value="0"/>
    </inkml:brush>
  </inkml:definitions>
  <inkml:trace contextRef="#ctx0" brushRef="#br0">100650.000 26700.000 423,'53.000'-4.000'20,"6.000"-5.000"1,7.000-7.000 2,6.000-5.000 0,9.000-6.000 1,13.000-3.000 2,12.000-3.000 2,13.000-2.000 1,7.000-3.000-1,4.000 1.000-3,3.000-1.000-4,3.000 1.000-3,-4.000 2.000-1,-8.000 7.000-2,-10.000 6.000-2,-9.000 7.000 0,-12.000 2.000-3,-11.000 1.000-6,-14.000-1.000-4,-11.000 1.000-5,-14.000-7.000-9,-11.000-12.000-11,-14.000-13.000-13,-11.000-12.000-13,-14.000-12.000-1,-11.000-8.000 8,-14.000-10.000 8,-11.000-9.000 9,-7.000-5.000 6,0.000 0.000 3,0.000 0.000 3,0.000 0.000 5,3.000 3.000 3,6.000 6.000 5,7.000 7.000 4,6.000 6.000 5,4.000 9.000 5,4.000 13.000 5,3.000 12.000 7,3.000 13.000 5,3.000 16.000 5,3.000 23.000 7,3.000 22.000 5,4.000 22.000 6,1.000 21.000 0,0.000 22.000-5,0.000 22.000-6,0.000 23.000-5,-4.000 11.000-5,-5.000 4.000-3,-7.000 3.000-5,-5.000 3.000-3,-4.000 3.000-4,0.000 3.000-4,0.000 3.000-3,0.000 4.000-5,0.000-1.000-4,0.000-3.000-6,0.000-3.000-7,0.000-2.000-5,0.000-15.000-6,0.000-25.000-2,0.000-25.000-3,0.000-25.000-4,-5.000-27.000-3,-9.000-28.000-3,-10.000-28.000-4,-8.000-27.000-3,-6.000-25.000-1,1.000-18.000 3,-1.000-19.000 3,1.000-18.000 3,2.000-15.000 3,7.000-9.000 4,6.000-10.000 5,7.000-8.000 4,7.000-3.000 5,9.000 7.000 3,10.000 6.000 5,10.000 7.000 2,10.000 10.000 7,13.000 16.000 8,12.000 15.000 9,13.000 17.000 8,4.000 13.000 4,-3.000 13.000 1,-3.000 12.000 1,-2.000 13.000 0,-1.000 9.000-1,3.000 6.000-2,3.000 7.000-3,4.000 6.000-2,-1.000 7.000-4,-3.000 10.000-4,-3.000 10.000-4,-2.000 9.000-5,-3.000 2.000-3,1.000-2.000 0,-1.000-3.000-2,1.000-3.000-1,1.000-6.000-3,3.000-5.000-5,3.000-7.000-4,4.000-5.000-6,1.000-6.000-3,0.000-3.000-3,0.000-3.000-3,0.000-2.000-3,3.000-6.000 1,6.000-6.000 3,7.000-6.000 3,6.000-6.000 2,-4.000-1.000 6,-11.000 7.000 4,-14.000 6.000 7,-11.000 7.000 6,-18.000 15.000 7,-22.000 25.000 11,-22.000 25.000 11,-21.000 25.000 10,-15.000 10.000 3,-6.000-2.000-7,-6.000-3.000-7,-6.000-3.000-5,-7.000-2.000-6,-6.000 0.000-2,-6.000 0.000-4,-6.000 0.000-2,1.000-4.000-2,9.000-5.000-2,10.000-7.000-1,10.000-5.000-1,10.000-8.000-4,13.000-5.000-6,12.000-7.000-5,13.000-5.000-6,26.000-9.000-7,41.000-9.000-7,40.000-10.000-8,42.000-8.000-7,16.000-4.000-1,-6.000 3.000 4,-6.000 3.000 6,-6.000 4.000 6,-10.000 1.000 7,-12.000 0.000 9,-13.000 0.000 11,-12.000 0.000 9,-16.000-4.000 3,-19.000-5.000-4,-18.000-7.000-3,-19.000-5.000-5,-4.000-11.000-2,14.000-11.000-3,11.000-14.000-3,14.000-11.000-3,8.000-7.000 1,7.000 0.000 2,6.000 0.000 4,7.000 0.000 2,2.000 3.000 4,1.000 6.000 2,-1.000 7.000 3,1.000 6.000 3,-6.000 9.000 4,-8.000 13.000 7,-10.000 12.000 7,-9.000 13.000 6,-10.000 12.000 4,-9.000 13.000 2,-10.000 12.000 1,-8.000 13.000 2,-12.000 6.000-3,-12.000 0.000-9,-13.000 0.000-8,-12.000 0.000-8,-4.000-2.000-6,7.000-3.000-4,6.000-3.000-2,7.000-2.000-4,15.000-8.000-4,25.000-8.000-7,25.000-10.000-7,25.000-9.000-6,12.000-5.000-1,1.000 0.000 5,-1.000 0.000 5,1.000 0.000 4,-10.000 4.000 4,-19.000 10.000 3,-18.000 10.000 3,-19.000 9.000 3,-19.000 4.000 1,-19.000 1.000 0,-18.000-1.000 1,-19.000 1.000-1,-12.000-1.000 1,-2.000 1.000 1,-3.000-1.000 1,-3.000 1.000 0,-2.000 1.000 1,0.000 3.000 1,0.000 3.000 2,0.000 4.000 1,6.000-4.000 1,13.000-9.000 1,12.000-10.000 2,13.000-8.000 0,21.000-6.000 3,32.000 1.000 4,31.000-1.000 3,32.000 1.000 4,24.000-4.000-1,19.000-6.000-6,19.000-6.000-6,19.000-6.000-6,9.000-2.000-4,0.000 3.000-3,0.000 3.000-5,0.000 4.000-3,-4.000 1.000-3,-5.000 0.000-2,-7.000 0.000-2,-5.000 0.000-2,-11.000 0.000-2,-11.000 0.000-2,-14.000 0.000 0,-11.000 0.000-1,-17.000-4.000-2,-18.000-5.000-2,-19.000-7.000-2,-18.000-5.000-2</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40"/>
    </inkml:context>
    <inkml:brush xml:id="br0">
      <inkml:brushProperty name="width" value="0.0444936119019985" units="cm"/>
      <inkml:brushProperty name="height" value="0.0444936119019985" units="cm"/>
      <inkml:brushProperty name="color" value="#f2395b"/>
      <inkml:brushProperty name="ignorePressure" value="0"/>
    </inkml:brush>
  </inkml:definitions>
  <inkml:trace contextRef="#ctx0" brushRef="#br0">56250.000 40800.000 494,'-49.000'-2.000'3,"4.000"-3.000"6,3.000-3.000 6,3.000-2.000 6,9.000-1.000 8,16.000 3.000 11,15.000 3.000 10,17.000 4.000 11,10.000 1.000 0,6.000 0.000-12,7.000 0.000-10,6.000 0.000-12,1.000-2.000-7,-3.000-3.000-5,-3.000-3.000-4,-2.000-2.000-4,-1.000-1.000-3,3.000 3.000 0,3.000 3.000 0,4.000 4.000-1,1.000-1.000 1,0.000-3.000 0,0.000-3.000 0,0.000-2.000 1,-2.000-1.000-1,-3.000 3.000-1,-3.000 3.000 0,-2.000 4.000-1,-1.000 1.000-1,3.000 0.000-1,3.000 0.000 1,4.000 0.000-1,-1.000 0.000-1,-3.000 0.000 1,-3.000 0.000 0,-2.000 0.000 0,-3.000 0.000 0,1.000 0.000 0,-1.000 0.000 0,1.000 0.000 1,-1.000 0.000-1,1.000 0.000 1,-1.000 0.000-1,1.000 0.000 1,-1.000 0.000 0,1.000 0.000-3,-1.000 0.000 0,1.000 0.000-2,1.000 0.000 0,3.000 0.000 0,3.000 0.000 0,4.000 0.000 2,-1.000 1.000 0,-3.000 4.000 1,-3.000 3.000 2,-2.000 3.000 1,-3.000-1.000 1,1.000-2.000-1,-1.000-3.000-1,1.000-3.000-1,-1.000-2.000-1,1.000 0.000 0,-1.000 0.000 0,1.000 0.000-1,1.000-2.000 0,3.000-3.000-2,3.000-3.000-2,4.000-2.000-1,4.000-1.000-1,6.000 3.000 2,7.000 3.000 0,6.000 4.000 0,-2.000 1.000 2,-9.000 0.000 1,-10.000 0.000 0,-8.000 0.000 1,-3.000-2.000 0,7.000-3.000-1,6.000-3.000-2,7.000-2.000-1,2.000 0.000 0,1.000 7.000 4,-1.000 6.000 2,1.000 7.000 4,-4.000 2.000 1,-6.000 1.000-1,-6.000-1.000-1,-6.000 1.000-2,-2.000-3.000 0,3.000-2.000 0,3.000-3.000-2,4.000-3.000 0,-1.000-2.000-1,-3.000 0.000-1,-3.000 0.000-1,-2.000 0.000-2,-1.000 0.000 0,3.000 0.000-1,3.000 0.000 0,4.000 0.000-1,2.000 0.000 0,4.000 0.000 1,3.000 0.000 1,3.000 0.000 2,3.000-2.000 0,3.000-3.000 1,3.000-3.000 0,4.000-2.000 1,-3.000-1.000-1,-5.000 3.000 2,-7.000 3.000-1,-5.000 4.000 1,-4.000 1.000-1,0.000 0.000 0,0.000 0.000-1,0.000 0.000-1,0.000 1.000 0,0.000 4.000-2,0.000 3.000 1,0.000 3.000-2,-2.000-1.000 1,-3.000-2.000 1,-3.000-3.000 0,-2.000-3.000 1,-3.000-2.000 0,1.000 0.000 1,-1.000 0.000 2,1.000 0.000 0,-1.000-2.000 0,1.000-3.000 0,-1.000-3.000 1,1.000-2.000-1,-1.000-1.000 0,1.000 3.000-1,-1.000 3.000 1,1.000 4.000-2,1.000 1.000 1,3.000 0.000 0,3.000 0.000 0,4.000 0.000 0,-1.000 0.000 0,-3.000 0.000 1,-3.000 0.000 0,-2.000 0.000 0,-3.000 0.000 1,1.000 0.000 0,-1.000 0.000 1,1.000 0.000 0,-1.000 0.000-1,1.000 0.000 0,-1.000 0.000-1,1.000 0.000-1,-9.000 3.000-4,-15.000 6.000-7,-15.000 7.000-9,-16.000 6.000-7,-8.000 3.000-6,0.000 0.000-4,0.000 0.000-2,0.000 0.000-3</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41"/>
    </inkml:context>
    <inkml:brush xml:id="br0">
      <inkml:brushProperty name="width" value="0.0463880822062492" units="cm"/>
      <inkml:brushProperty name="height" value="0.0463880822062492" units="cm"/>
      <inkml:brushProperty name="color" value="#f2395b"/>
      <inkml:brushProperty name="ignorePressure" value="0"/>
    </inkml:brush>
  </inkml:definitions>
  <inkml:trace contextRef="#ctx0" brushRef="#br0">57200.000 41550.000 474,'28.000'-71.000'63,"6.000"10.000"-14,7.000 10.000-13,6.000 9.000-13,3.000 6.000-7,0.000 3.000-3,0.000 3.000-3,0.000 4.000-2,-4.000 2.000-1,-5.000 4.000 0,-7.000 3.000-1,-5.000 3.000 1,-8.000 12.000-2,-5.000 22.000-3,-7.000 22.000-3,-5.000 23.000-3,-8.000 8.000-1,-5.000-3.000 1,-7.000-3.000 1,-5.000-2.000 0,-4.000-5.000 2,0.000-2.000 0,0.000-3.000 0,0.000-3.000 0,4.000-4.000 1,10.000-3.000-1,10.000-3.000 1,9.000-2.000 1,10.000-6.000-1,14.000-6.000-1,11.000-6.000 0,14.000-6.000 0,-1.000-1.000 0,-12.000 7.000 2,-13.000 6.000 3,-12.000 7.000 1,-12.000 2.000 1,-8.000 1.000 0,-10.000-1.000 0,-9.000 1.000-1,-7.000 1.000 0,-3.000 3.000 1,-3.000 3.000 0,-2.000 4.000 0,-3.000-4.000 0,1.000-9.000-1,-1.000-10.000-2,1.000-8.000-1,-1.000-8.000-1,1.000-2.000-2,-1.000-3.000-1,1.000-3.000-2,-3.000-6.000-2,-2.000-5.000 0,-3.000-7.000-1,-3.000-5.000-2,2.000-12.000-2,10.000-16.000-2,10.000-15.000-4,9.000-15.000-3,4.000-7.000 0,1.000 3.000 2,-1.000 3.000 3,1.000 4.000 2,1.000 4.000 3,3.000 6.000 5,3.000 7.000 3,4.000 6.000 4,1.000 12.000 9,0.000 19.000 13,0.000 19.000 12,0.000 19.000 13,1.000 21.000 2,4.000 26.000-6,3.000 24.000-8,3.000 26.000-7,-1.000 8.000-5,-2.000-5.000-3,-3.000-7.000-4,-3.000-5.000-4,-4.000 5.000-2,-3.000 19.000-1,-3.000 19.000-3,-2.000 19.000-1,-1.000-7.000-3,3.000-31.000-3,3.000-31.000-3,4.000-31.000-3,-1.000 7.000-6,-3.000 47.000-5,-3.000 47.000-6,-2.000 48.000-6,-1.000 11.000-5,3.000-21.000-4,3.000-22.000-4,4.000-22.000-3,2.000-24.000-1,4.000-24.000 2,3.000-26.000 2,3.000-24.000 2</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42"/>
    </inkml:context>
    <inkml:brush xml:id="br0">
      <inkml:brushProperty name="width" value="0.046507403254509" units="cm"/>
      <inkml:brushProperty name="height" value="0.046507403254509" units="cm"/>
      <inkml:brushProperty name="color" value="#f2395b"/>
      <inkml:brushProperty name="ignorePressure" value="0"/>
    </inkml:brush>
  </inkml:definitions>
  <inkml:trace contextRef="#ctx0" brushRef="#br0">58200.000 41250.000 473,'-2.000'70.000'143,"-3.000"-9.000"-35,-3.000-10.000-36,-2.000-8.000-36,-5.000 7.000-18,-2.000 25.000-2,-3.000 25.000-1,-3.000 25.000-1,-1.000 7.000-1,4.000-8.000-1,3.000-10.000 0,3.000-9.000-1,3.000-10.000-1,3.000-9.000 0,3.000-10.000 0,4.000-8.000 0,4.000-9.000-2,6.000-6.000-2,7.000-6.000-4,6.000-6.000-2,6.000-9.000-2,6.000-8.000-3,7.000-10.000-1,6.000-9.000-4,4.000-10.000-1,4.000-9.000-2,3.000-10.000-1,3.000-8.000-2,1.000-11.000-2,1.000-8.000 0,-1.000-10.000-1,1.000-9.000-1,-4.000-7.000 1,-6.000-3.000 1,-6.000-3.000 2,-6.000-2.000 3,-6.000-5.000 1,-2.000-2.000 2,-3.000-3.000 3,-3.000-3.000 1,-6.000 1.000 2,-5.000 6.000 1,-7.000 7.000 2,-5.000 6.000 0,-6.000 6.000 2,-3.000 6.000 2,-3.000 7.000 1,-2.000 6.000 1,-11.000 9.000 2,-15.000 13.000 1,-15.000 12.000 0,-16.000 13.000 2,-5.000 12.000-1,6.000 13.000-1,7.000 12.000-1,6.000 13.000 0,1.000 9.000-2,-3.000 6.000 1,-3.000 7.000-1,-2.000 6.000 0,2.000 1.000 0,9.000-3.000 0,10.000-3.000 0,10.000-2.000 0,7.000-6.000-1,6.000-6.000-1,7.000-6.000 0,6.000-6.000-1,7.000-7.000-2,10.000-6.000-1,10.000-6.000-2,9.000-6.000-2,9.000-6.000-3,9.000-2.000-3,10.000-3.000-4,10.000-3.000-3,7.000-6.000-2,6.000-5.000-2,7.000-7.000-1,6.000-5.000-1,-1.000-6.000-3,-5.000-3.000-3,-7.000-3.000-3,-5.000-2.000-3,-11.000 2.000-1,-11.000 9.000 2,-14.000 10.000 1,-11.000 10.000 2</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9:44"/>
    </inkml:context>
    <inkml:brush xml:id="br0">
      <inkml:brushProperty name="width" value="0.0436438396573067" units="cm"/>
      <inkml:brushProperty name="height" value="0.0436438396573067" units="cm"/>
      <inkml:brushProperty name="color" value="#f2395b"/>
      <inkml:brushProperty name="ignorePressure" value="0"/>
    </inkml:brush>
  </inkml:definitions>
  <inkml:trace contextRef="#ctx0" brushRef="#br0">59650.000 40550.000 504,'92.000'1.000'100,"-16.000"4.000"-25,-15.000 3.000-26,-15.000 3.000-25,-9.000 4.000-15,1.000 7.000-2,-1.000 6.000-2,1.000 7.000-3,-4.000 5.000-5,-6.000 7.000-6,-6.000 6.000-8,-6.000 7.000-7,-9.000 2.000-6,-8.000 1.000-3,-10.000-1.000-5,-9.000 1.000-2,-9.000-4.000-1,-5.000-6.000 6,-7.000-6.000 5,-5.000-6.000 5,-4.000-6.000 4,0.000-2.000 5,0.000-3.000 5,0.000-3.000 4,1.000-4.000 3,4.000-3.000 1,3.000-3.000 0,3.000-2.000 2,10.000-8.000 10,20.000-8.000 18,18.000-10.000 20,20.000-9.000 18,11.000-5.000 4,7.000 0.000-15,6.000 0.000-13,7.000 0.000-13,-1.000 3.000-9,-6.000 6.000-5,-6.000 7.000-3,-6.000 6.000-5,-4.000 4.000-3,1.000 4.000 0,-1.000 3.000-1,1.000 3.000-1,-6.000 6.000-1,-8.000 9.000-1,-10.000 10.000-1,-9.000 10.000-1,-10.000 7.000-1,-9.000 6.000 0,-10.000 7.000 1,-8.000 6.000 0,-6.000-1.000-1,1.000-5.000-2,-1.000-7.000-1,1.000-5.000-3,-1.000-9.000 0,1.000-9.000-2,-1.000-10.000-1,1.000-8.000-1,1.000-8.000 0,3.000-2.000 2,3.000-3.000 0,4.000-3.000 2,4.000-9.000 1,6.000-11.000 1,7.000-14.000 1,6.000-11.000 1,7.000-7.000 1,10.000 0.000 1,10.000 0.000 1,9.000 0.000 2,7.000 3.000 2,7.000 6.000 4,6.000 7.000 3,7.000 6.000 4,0.000 4.000 2,-2.000 4.000-1,-3.000 3.000 1,-3.000 3.000 0,-4.000 4.000-1,-3.000 7.000 0,-3.000 6.000-1,-2.000 7.000 0,-6.000 4.000-1,-6.000 3.000-2,-6.000 3.000-2,-6.000 4.000-1,-9.000 4.000-6,-8.000 6.000-9,-10.000 7.000-10,-9.000 6.000-8,-7.000-1.000-3,-3.000-5.000 2,-3.000-7.000 3,-2.000-5.000 3,-6.000-6.000 1,-6.000-3.000 1,-6.000-3.000 1,-6.000-2.000 0,-7.000-1.000 2,-6.000 3.000 4,-6.000 3.000 3,-6.000 4.000 5,-1.000 1.000 2,7.000 0.000-1,6.000 0.000 1,7.000 0.000-1,4.000 0.000 4,3.000 0.000 5,3.000 0.000 5,4.000 0.000 6,4.000 1.000 8,6.000 4.000 10,7.000 3.000 9,6.000 3.000 11,6.000 4.000-1,6.000 7.000-9,7.000 6.000-11,6.000 7.000-10,-1.000 0.000-7,-5.000-2.000-6,-7.000-3.000-4,-5.000-3.000-6,3.000-12.000-12,17.000-18.000-20,15.000-19.000-19,16.000-18.000-20,12.000-14.000-1,9.000-5.000 19,10.000-7.000 17,10.000-5.000 19,5.000-3.000 11,4.000 4.000 7,3.000 3.000 5,3.000 3.000 6,4.000 1.000 3,7.000 1.000 1,6.000-1.000 1,7.000 1.000 0,2.000 4.000 1,1.000 9.000 1,-1.000 10.000 1,1.000 10.000 2,-6.000 4.000-1,-8.000 0.000-1,-10.000 0.000 0,-9.000 0.000-2,-9.000 3.000-1,-5.000 6.000-1,-7.000 7.000 0,-5.000 6.000-1,-9.000 6.000 1,-9.000 6.000-1,-10.000 7.000 1,-8.000 6.000 0,-11.000 1.000-1,-8.000-3.000-2,-10.000-3.000-4,-9.000-2.000-3,-9.000-5.000-3,-5.000-2.000-3,-7.000-3.000-3,-5.000-3.000-2,-8.000-4.000-3,-5.000-3.000-1,-7.000-3.000-1,-5.000-2.000-2,-6.000-3.000-2,-3.000 1.000-2,-3.000-1.000-3,-2.000 1.000-3,0.000-6.000-2,7.000-8.000 0,6.000-10.000 0,7.000-9.000 0,8.000-9.000 0,14.000-5.000 2,11.000-7.000 1,14.000-5.000 2,7.000-8.000 2,3.000-5.000 2,3.000-7.000 1,4.000-5.000 3,4.000-1.000 2,6.000 6.000 4,7.000 7.000 2,6.000 6.000 4,-4.000 17.000 9,-11.000 28.000 15,-14.000 28.000 14,-11.000 29.000 14,-9.000 13.000 2,-3.000 1.000-11,-3.000-1.000-11,-2.000 1.000-11,-1.000 1.000-8,3.000 3.000-4,3.000 3.000-5,4.000 4.000-5,5.000-4.000-2,10.000-9.000-3,10.000-10.000-1,9.000-8.000-2,10.000-15.000-4,14.000-19.000-6,11.000-18.000-6,14.000-19.000-6,8.000-16.000-3,7.000-12.000 0,6.000-13.000-1,7.000-12.000 0,4.000-7.000 1,3.000 1.000 4,3.000-1.000 3,4.000 1.000 4,-3.000 2.000 4,-5.000 7.000 6,-7.000 6.000 5,-5.000 7.000 6,-8.000 7.000 6,-5.000 9.000 5,-7.000 10.000 5,-5.000 10.000 6,-8.000 5.000 1,-5.000 4.000-3,-7.000 3.000-1,-5.000 3.000-4,-3.000 3.000 3,4.000 3.000 7,3.000 3.000 6,3.000 4.000 6,3.000 2.000 2,3.000 4.000-6,3.000 3.000-6,4.000 3.000-4,1.000 1.000-5,0.000 1.000-2,0.000-1.000-2,0.000 1.000-3,3.000 1.000 0,6.000 3.000 1,7.000 3.000 0,6.000 4.000 2,-2.000 2.000 0,-9.000 4.000-2,-10.000 3.000 0,-8.000 3.000-1,-9.000 4.000-1,-6.000 7.000 0,-6.000 6.000-1,-6.000 7.000-1,-9.000 5.000 0,-8.000 7.000-1,-10.000 6.000-2,-9.000 7.000 0,-10.000 0.000-1,-9.000-2.000-3,-10.000-3.000 0,-8.000-3.000-3,-8.000-6.000-1,-2.000-5.000 0,-3.000-7.000 0,-3.000-5.000-1,-2.000-9.000 0,0.000-9.000-1,0.000-10.000-1,0.000-8.000-1,4.000-9.000 0,10.000-6.000 0,10.000-6.000 2,9.000-6.000 2,10.000-13.000 0,14.000-19.000 1,11.000-18.000 1,14.000-19.000 1,14.000-15.000 1,20.000-8.000 0,18.000-10.000 0,20.000-9.000 0,10.000-4.000 0,3.000 4.000-2,3.000 3.000 0,4.000 3.000-2,-1.000 4.000-4,-3.000 7.000-5,-3.000 6.000-6,-2.000 7.000-5,-6.000 8.000-3,-6.000 14.000 4,-6.000 11.000 1,-6.000 14.000 4</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13"/>
    </inkml:context>
    <inkml:brush xml:id="br0">
      <inkml:brushProperty name="width" value="0.0451361089944839" units="cm"/>
      <inkml:brushProperty name="height" value="0.0451361089944839" units="cm"/>
      <inkml:brushProperty name="color" value="#00bff3"/>
      <inkml:brushProperty name="ignorePressure" value="0"/>
    </inkml:brush>
  </inkml:definitions>
  <inkml:trace contextRef="#ctx0" brushRef="#br0">62400.000 40150.000 487,'-68.000'23.000'0,"17.000"-3.000"0,15.000-3.000 0,16.000-2.000 0,-2.000-1.000 3,-19.000 3.000 6,-18.000 3.000 5,-19.000 4.000 7,-2.000-3.000 2,16.000-5.000-2,15.000-7.000-1,17.000-5.000-2,14.000-4.000 4,17.000 0.000 10,15.000 0.000 10,16.000 0.000 9,10.000 0.000 0,7.000 0.000-9,6.000 0.000-11,7.000 0.000-9,4.000 0.000-5,3.000 0.000-2,3.000 0.000-1,4.000 0.000-2,1.000 0.000-1,0.000 0.000-2,0.000 0.000-3,0.000 0.000-2,0.000 0.000-2,0.000 0.000-2,0.000 0.000-1,0.000 0.000-1,1.000 0.000-2,4.000 0.000 2,3.000 0.000-1,3.000 0.000 2,3.000 0.000-1,3.000 0.000 1,3.000 0.000-1,4.000 0.000 1,2.000 0.000 0,4.000 0.000 1,3.000 0.000 0,3.000 0.000 0,-1.000 0.000 1,-2.000 0.000-1,-3.000 0.000 0,-3.000 0.000 1,-2.000 1.000-2,0.000 4.000 1,0.000 3.000 0,0.000 3.000 0,-2.000 3.000-1,-3.000 3.000 1,-3.000 3.000 0,-2.000 4.000 0,-3.000-1.000-1,1.000-3.000 0,-1.000-3.000 0,1.000-2.000-1,-1.000-3.000-1,1.000 1.000-1,-1.000-1.000 1,1.000 1.000-2,-1.000-3.000 0,1.000-2.000 0,-1.000-3.000-1,1.000-3.000 0,-4.000-2.000 0,-6.000 0.000 1,-6.000 0.000 0,-6.000 0.000 2,-4.000 0.000-1,1.000 0.000 1,-1.000 0.000 0,1.000 0.000 1,-3.000 0.000-1,-2.000 0.000 0,-3.000 0.000 1,-3.000 0.000-1,-2.000 0.000-1,0.000 0.000 1,0.000 0.000-1,0.000 0.000 0,-2.000 0.000 0,-3.000 0.000-3,-3.000 0.000-1,-2.000 0.000-2</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18"/>
    </inkml:context>
    <inkml:brush xml:id="br0">
      <inkml:brushProperty name="width" value="0.0565766096115112" units="cm"/>
      <inkml:brushProperty name="height" value="0.0565766096115112" units="cm"/>
      <inkml:brushProperty name="color" value="#f2395b"/>
      <inkml:brushProperty name="ignorePressure" value="0"/>
    </inkml:brush>
  </inkml:definitions>
  <inkml:trace contextRef="#ctx0" brushRef="#br0">60800.000 40700.000 388,'-63.000'-5.000'81,"26.000"-9.000"-19,24.000-10.000-17,26.000-8.000-18,13.000-4.000-9,4.000 3.000 0,3.000 3.000-2,3.000 4.000 0,1.000 4.000 0,1.000 6.000 0,-1.000 7.000-1,1.000 6.000 1,2.000 3.000-1,7.000 0.000-1,6.000 0.000-1,7.000 0.000 0,0.000 0.000-1,-2.000 0.000-2,-3.000 0.000-2,-3.000 0.000-1,-2.000 0.000-1,0.000 0.000 0,0.000 0.000-1,0.000 0.000 0,0.000 1.000-1,0.000 4.000 0,0.000 3.000-1,0.000 3.000 1,0.000-1.000-1,0.000-2.000 0,0.000-3.000 1,0.000-3.000 0,0.000-2.000-1,0.000 0.000 1,0.000 0.000-2,0.000 0.000 1,1.000 0.000-1,4.000 0.000 0,3.000 0.000 1,3.000 0.000 0,-1.000-2.000 0,-2.000-3.000 0,-3.000-3.000-1,-3.000-2.000-1,-2.000-3.000 0,0.000 1.000 1,0.000-1.000 0,0.000 1.000-1,0.000 1.000 1,0.000 3.000-1,0.000 3.000-1,0.000 4.000 0,0.000 1.000 0,0.000 0.000 1,0.000 0.000 0,0.000 0.000 1,3.000 0.000 0,6.000 0.000 0,7.000 0.000 1,6.000 0.000-1,3.000 0.000 1,0.000 0.000 0,0.000 0.000 0,0.000 0.000-1,0.000 1.000 1,0.000 4.000 0,0.000 3.000 0,0.000 3.000 0,0.000-1.000-1,0.000-2.000 1,0.000-3.000-1,0.000-3.000 1,0.000-2.000-1,0.000 0.000 0,0.000 0.000 0,0.000 0.000-1,0.000 0.000 0,0.000 0.000 1,0.000 0.000 1,0.000 0.000 0,-2.000 0.000 1,-3.000 0.000-1,-3.000 0.000 0,-2.000 0.000 0,-3.000 0.000-1,1.000 0.000 0,-1.000 0.000 0,1.000 0.000-1,1.000 0.000 0,3.000 0.000-2,3.000 0.000-1,4.000 0.000-1,1.000 0.000 0,0.000 0.000 0,0.000 0.000 1,0.000 0.000 1,-2.000 0.000 1,-3.000 0.000 0,-3.000 0.000 0,-2.000 0.000 1,-3.000 0.000 0,1.000 0.000 0,-1.000 0.000 0,1.000 0.000-1,-3.000 3.000 0,-2.000 6.000-2,-3.000 7.000-2,-3.000 6.000-2,-2.000-1.000-1,0.000-5.000-2,0.000-7.000-2,0.000-5.000-1,1.000-3.000 0,4.000 4.000 0,3.000 3.000 2,3.000 3.000 1,-1.000-1.000 1,-2.000-2.000 0,-3.000-3.000 1,-3.000-3.000 1</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18"/>
    </inkml:context>
    <inkml:brush xml:id="br0">
      <inkml:brushProperty name="width" value="0.0542795024812222" units="cm"/>
      <inkml:brushProperty name="height" value="0.0542795024812222" units="cm"/>
      <inkml:brushProperty name="color" value="#f2395b"/>
      <inkml:brushProperty name="ignorePressure" value="0"/>
    </inkml:brush>
  </inkml:definitions>
  <inkml:trace contextRef="#ctx0" brushRef="#br0">67100.000 39750.000 405,'-40.000'1.000'75,"23.000"4.000"-8,22.000 3.000-9,22.000 3.000-9,12.000 3.000-4,3.000 3.000-3,3.000 3.000-2,4.000 4.000-2,1.000 1.000-4,0.000 0.000-6,0.000 0.000-6,0.000 0.000-5,-2.000 0.000-5,-3.000 0.000-1,-3.000 0.000-3,-2.000 0.000 0,-3.000 0.000-2,1.000 0.000 1,-1.000 0.000 1,1.000 0.000 1,-1.000 1.000-2,1.000 4.000-4,-1.000 3.000-2,1.000 3.000-5,1.000 4.000 0,3.000 7.000 0,3.000 6.000 0,4.000 7.000 2,-3.000-1.000 0,-5.000-6.000-1,-7.000-6.000 1,-5.000-6.000-1,-17.000 2.000 2,-24.000 14.000 0,-26.000 11.000 2,-24.000 14.000 2,-21.000 7.000-2,-16.000 3.000-3,-15.000 3.000-4,-15.000 4.000-4,-14.000 2.000-6,-8.000 4.000-6,-10.000 3.000-8,-9.000 3.000-8,4.000-5.000-3,19.000-12.000-3,19.000-13.000-2,19.000-12.000-1,18.000-13.000-2,19.000-12.000-1,19.000-13.000-2,19.000-12.000-1</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26"/>
    </inkml:context>
    <inkml:brush xml:id="br0">
      <inkml:brushProperty name="width" value="0.0401556007564068" units="cm"/>
      <inkml:brushProperty name="height" value="0.0401556007564068" units="cm"/>
      <inkml:brushProperty name="color" value="#f2395b"/>
      <inkml:brushProperty name="ignorePressure" value="0"/>
    </inkml:brush>
  </inkml:definitions>
  <inkml:trace contextRef="#ctx0" brushRef="#br0">67850.000 36500.000 547,'28.000'-46.000'83,"6.000"10.000"-16,7.000 10.000-18,6.000 9.000-17,1.000 6.000-10,-3.000 3.000-1,-3.000 3.000-2,-2.000 4.000-3,0.000-1.000 0,7.000-3.000-1,6.000-3.000 1,7.000-2.000 0,4.000-1.000-1,3.000 3.000-1,3.000 3.000-3,4.000 4.000 0,2.000 1.000-2,4.000 0.000-3,3.000 0.000 0,3.000 0.000-3,3.000 0.000-1,3.000 0.000 0,3.000 0.000-1,4.000 0.000 0,1.000 0.000-2,0.000 0.000-2,0.000 0.000-3,0.000 0.000-1,1.000 0.000-1,4.000 0.000 1,3.000 0.000 3,3.000 0.000 1,-1.000 0.000 0,-2.000 0.000 1,-3.000 0.000 1,-3.000 0.000-1,-2.000 0.000 1,0.000 0.000 0,0.000 0.000 1,0.000 0.000 0,0.000 0.000-1,0.000 0.000-1,0.000 0.000-2,0.000 0.000-1,-2.000 0.000-2,-3.000 0.000 0,-3.000 0.000 0,-2.000 0.000-1,-3.000 1.000 0,1.000 4.000 0,-1.000 3.000 1,1.000 3.000-1,-4.000 1.000 1,-6.000 1.000 0,-6.000-1.000 0,-6.000 1.000-1,-4.000-3.000 1,1.000-2.000 1,-1.000-3.000 0,1.000-3.000 0,-4.000-2.000 1,-6.000 0.000-2,-6.000 0.000-1,-6.000 0.000 0,-6.000 0.000-2,-2.000 0.000-1,-3.000 0.000-1,-3.000 0.000-2,-10.000 3.000-3,-16.000 6.000-7,-15.000 7.000-6,-15.000 6.000-6,-7.000 1.000-2,3.000-3.000 3,3.000-3.000 1,4.000-2.000 3</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27"/>
    </inkml:context>
    <inkml:brush xml:id="br0">
      <inkml:brushProperty name="width" value="0.0375269912183285" units="cm"/>
      <inkml:brushProperty name="height" value="0.0375269912183285" units="cm"/>
      <inkml:brushProperty name="color" value="#f2395b"/>
      <inkml:brushProperty name="ignorePressure" value="0"/>
    </inkml:brush>
  </inkml:definitions>
  <inkml:trace contextRef="#ctx0" brushRef="#br0">68550.000 35600.000 586,'0.000'-50.000'-1,"0.000"0.000"-2,0.000 0.000-2,0.000 0.000-1,-4.000 7.000 9,-5.000 17.000 22,-7.000 15.000 22,-5.000 16.000 21,-8.000 16.000 5,-5.000 20.000-13,-7.000 18.000-13,-5.000 20.000-12,-8.000 8.000-12,-5.000 1.000-8,-7.000-1.000-8,-5.000 1.000-9,-4.000-3.000-4,0.000-2.000 0,0.000-3.000 1,0.000-3.000-1,1.000-6.000 1,4.000-5.000 1,3.000-7.000 0,3.000-5.000 1,6.000-8.000 0,9.000-5.000 3,10.000-7.000 1,10.000-5.000 1,14.000-3.000 2,23.000 4.000 2,22.000 3.000 2,22.000 3.000 2,10.000-1.000 0,1.000-2.000-2,-1.000-3.000-2,1.000-3.000-2,1.000-1.000-1,3.000 4.000-1,3.000 3.000 0,4.000 3.000 1,1.000 3.000-3,0.000 3.000-1,0.000 3.000-3,0.000 4.000-2,0.000-3.000-4,0.000-5.000-5,0.000-7.000-7,0.000-5.000-4,1.000-3.000-6,4.000 4.000-3,3.000 3.000-4,3.000 3.000-5,-7.000-4.000-1,-15.000-8.000-1,-15.000-10.000 0,-16.000-9.000 0</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28"/>
    </inkml:context>
    <inkml:brush xml:id="br0">
      <inkml:brushProperty name="width" value="0.0410693883895874" units="cm"/>
      <inkml:brushProperty name="height" value="0.0410693883895874" units="cm"/>
      <inkml:brushProperty name="color" value="#f2395b"/>
      <inkml:brushProperty name="ignorePressure" value="0"/>
    </inkml:brush>
  </inkml:definitions>
  <inkml:trace contextRef="#ctx0" brushRef="#br0">71800.000 34750.000 535,'-29.000'-22.000'4,"-5.000"6.000"7,-7.000 7.000 7,-5.000 6.000 7,-3.000 7.000 6,4.000 10.000 3,3.000 10.000 3,3.000 9.000 4,4.000 6.000-1,7.000 3.000-7,6.000 3.000-5,7.000 4.000-6,2.000 1.000-4,1.000 0.000-2,-1.000 0.000-1,1.000 0.000-2,1.000 1.000-1,3.000 4.000-2,3.000 3.000 0,4.000 3.000-2,2.000-2.000-2,4.000-6.000-3,3.000-6.000-3,3.000-6.000-3,7.000-9.000-2,14.000-8.000-3,11.000-10.000-4,14.000-9.000-2,5.000-15.000-1,1.000-18.000-1,-1.000-19.000 1,1.000-18.000 0,-6.000-9.000 1,-8.000 4.000 1,-10.000 3.000 0,-9.000 3.000 1,-9.000 4.000 2,-5.000 7.000 2,-7.000 6.000 3,-5.000 7.000 1,-4.000 2.000 3,0.000 1.000 3,0.000-1.000 2,0.000 1.000 4,-4.000 2.000 1,-5.000 7.000 1,-7.000 6.000 0,-5.000 7.000 1,-4.000 0.000 1,0.000-2.000 0,0.000-3.000 0,0.000-3.000 1,6.000-4.000-3,13.000-3.000-9,12.000-3.000-7,13.000-2.000-8,9.000 0.000-2,6.000 7.000 3,7.000 6.000 4,6.000 7.000 3,3.000 4.000 2,0.000 3.000 3,0.000 3.000 2,0.000 4.000 2,-2.000 5.000 2,-3.000 10.000 0,-3.000 10.000 3,-2.000 9.000 0,-6.000 7.000 1,-6.000 7.000 3,-6.000 6.000 1,-6.000 7.000 2,-6.000 5.000 0,-2.000 7.000-2,-3.000 6.000-3,-3.000 7.000-1,-4.000 2.000-2,-3.000 1.000 1,-3.000-1.000 0,-2.000 1.000 1,-3.000-3.000-3,1.000-2.000-2,-1.000-3.000-5,1.000-3.000-3,-3.000-18.000-10,-2.000-31.000-14,-3.000-31.000-15,-3.000-31.000-15,7.000-18.000-2,19.000-3.000 11,19.000-3.000 12,19.000-2.000 12,7.000 0.000 7,-3.000 7.000 5,-3.000 6.000 5,-2.000 7.000 4,-3.000 5.000 4,1.000 7.000 4,-1.000 6.000 4,1.000 7.000 3,-1.000 2.000 1,1.000 1.000 0,-1.000-1.000-2,1.000 1.000-1,-1.000 1.000-5,1.000 3.000-8,-1.000 3.000-9,1.000 4.000-8,-3.000-1.000-5,-2.000-3.000-3,-3.000-3.000-1,-3.000-2.000-1,-2.000-8.000 0,0.000-8.000 4,0.000-10.000 5,0.000-9.000 3,-2.000-1.000 4,-3.000 10.000 4,-3.000 10.000 2,-2.000 9.000 4</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3"/>
    </inkml:context>
    <inkml:brush xml:id="br0">
      <inkml:brushProperty name="width" value="0.0422862693667412" units="cm"/>
      <inkml:brushProperty name="height" value="0.0422862693667412" units="cm"/>
      <inkml:brushProperty name="color" value="#f2395b"/>
      <inkml:brushProperty name="ignorePressure" value="0"/>
    </inkml:brush>
  </inkml:definitions>
  <inkml:trace contextRef="#ctx0" brushRef="#br0">103650.000 26200.000 520,'0.000'-52.000'61,"0.000"47.000"2,0.000 47.000 3,0.000 48.000 3,-2.000 30.000-6,-3.000 16.000-12,-3.000 15.000-13,-2.000 17.000-13,-5.000 22.000-8,-2.000 32.000-5,-3.000 31.000-3,-3.000 32.000-4,-2.000 24.000-5,0.000 19.000-9,0.000 19.000-8,0.000 19.000-8,-2.000 16.000-4,-3.000 17.000-3,-3.000 15.000-2,-2.000 16.000-2,0.000-24.000 1,7.000-62.000 2,6.000-63.000 2,7.000-62.000 4,2.000-41.000-3,1.000-19.000-4,-1.000-18.000-7,1.000-19.000-5</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28"/>
    </inkml:context>
    <inkml:brush xml:id="br0">
      <inkml:brushProperty name="width" value="0.0465785264968872" units="cm"/>
      <inkml:brushProperty name="height" value="0.0465785264968872" units="cm"/>
      <inkml:brushProperty name="color" value="#f2395b"/>
      <inkml:brushProperty name="ignorePressure" value="0"/>
    </inkml:brush>
  </inkml:definitions>
  <inkml:trace contextRef="#ctx0" brushRef="#br0">73300.000 34500.000 472,'0.000'-116.000'-6,"0.000"19.000"5,0.000 19.000 3,0.000 19.000 3,0.000 12.000 4,0.000 6.000 4,0.000 7.000 2,0.000 6.000 3,0.000 17.000 9,0.000 28.000 14,0.000 28.000 14,0.000 29.000 14,0.000 13.000 1,0.000 1.000-13,0.000-1.000-13,0.000 1.000-12,-2.000 7.000-9,-3.000 16.000-3,-3.000 15.000-4,-2.000 17.000-3,-3.000 13.000-8,1.000 13.000-8,-1.000 12.000-11,1.000 13.000-10,1.000 4.000-6,3.000-3.000-3,3.000-3.000-4,4.000-2.000-4,1.000-19.000 1,0.000-30.000 5,0.000-32.000 3,0.000-30.000 5,0.000-22.000-2,0.000-8.000-7,0.000-10.000-8,0.000-9.000-7</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28"/>
    </inkml:context>
    <inkml:brush xml:id="br0">
      <inkml:brushProperty name="width" value="0.0361918583512306" units="cm"/>
      <inkml:brushProperty name="height" value="0.0361918583512306" units="cm"/>
      <inkml:brushProperty name="color" value="#f2395b"/>
      <inkml:brushProperty name="ignorePressure" value="0"/>
    </inkml:brush>
  </inkml:definitions>
  <inkml:trace contextRef="#ctx0" brushRef="#br0">74000.000 34250.000 607,'26.000'-25.000'2,"4.000"0.000"3,3.000 0.000 4,3.000 0.000 3,4.000 1.000 7,7.000 4.000 11,6.000 3.000 9,7.000 3.000 11,2.000 1.000 3,1.000 1.000-6,-1.000-1.000-6,1.000 1.000-5,-1.000 1.000-9,1.000 3.000-10,-1.000 3.000-11,1.000 4.000-12,-4.000 2.000-16,-6.000 4.000-23,-6.000 3.000-23,-6.000 3.000-23</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33"/>
    </inkml:context>
    <inkml:brush xml:id="br0">
      <inkml:brushProperty name="width" value="0.0366186015307903" units="cm"/>
      <inkml:brushProperty name="height" value="0.0366186015307903" units="cm"/>
      <inkml:brushProperty name="color" value="#000000"/>
      <inkml:brushProperty name="ignorePressure" value="0"/>
    </inkml:brush>
  </inkml:definitions>
  <inkml:trace contextRef="#ctx0" brushRef="#br0">64850.000 37100.000 600,'293.000'-133.000'137,"-61.000"34.000"-29,-64.000 35.000-27,-61.000 35.000-29,-40.000 22.000-30,-16.000 14.000-33,-15.000 11.000-32,-15.000 14.000-33,-15.000 3.000-9,-12.000-2.000 14,-13.000-3.000 14,-12.000-3.000 13,-4.000-2.000 10,7.000 0.000 4,6.000 0.000 6,7.000 0.000 5</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34"/>
    </inkml:context>
    <inkml:brush xml:id="br0">
      <inkml:brushProperty name="width" value="0.0499792955815792" units="cm"/>
      <inkml:brushProperty name="height" value="0.0499792955815792" units="cm"/>
      <inkml:brushProperty name="color" value="#000000"/>
      <inkml:brushProperty name="ignorePressure" value="0"/>
    </inkml:brush>
  </inkml:definitions>
  <inkml:trace contextRef="#ctx0" brushRef="#br0">64850.000 37800.000 440,'-40.000'-16.000'131,"23.000"19.000"-22,22.000 19.000-22,22.000 19.000-22,5.000 12.000-16,-8.000 6.000-8,-10.000 7.000-9,-9.000 6.000-8,-5.000 1.000-9,0.000-3.000-8,0.000-3.000-9,0.000-2.000-8,-2.000-15.000-16,-3.000-25.000-27,-3.000-25.000-25,-2.000-25.000-26,-1.000-18.000-2,3.000-8.000 22,3.000-10.000 22,4.000-9.000 21,1.000-4.000 15,0.000 4.000 9,0.000 3.000 8,0.000 3.000 8,4.000 4.000 7,10.000 7.000 4,10.000 6.000 6,9.000 7.000 4,7.000 4.000 2,7.000 3.000-1,6.000 3.000-1,7.000 4.000-1,2.000 1.000 2,1.000 0.000 4,-1.000 0.000 4,1.000 0.000 4,-3.000 1.000 1,-2.000 4.000-3,-3.000 3.000-1,-3.000 3.000-3,-4.000 3.000-3,-3.000 3.000-3,-3.000 3.000-4,-2.000 4.000-2,-9.000 7.000-4,-12.000 13.000-2,-13.000 12.000-4,-12.000 13.000-2,-12.000 6.000-4,-8.000 0.000-5,-10.000 0.000-4,-9.000 0.000-4,-9.000 0.000-1,-5.000 0.000 1,-7.000 0.000 3,-5.000 0.000 1,-4.000 0.000 2,0.000 0.000 0,0.000 0.000 0,0.000 0.000 1,1.000-2.000 2,4.000-3.000 5,3.000-3.000 3,3.000-2.000 5,21.000-15.000 3,42.000-25.000 3,40.000-25.000 2,41.000-25.000 3,18.000-15.000-2,-3.000-2.000-7,-3.000-3.000-7,-2.000-3.000-6,-8.000 2.000-5,-8.000 10.000-3,-10.000 10.000-2,-9.000 9.000-3,-7.000 6.000-2,-3.000 3.000-1,-3.000 3.000-3,-2.000 4.000-1,-12.000-4.000-7,-19.000-9.000-9,-18.000-10.000-10,-19.000-8.000-10,-12.000-8.000 2,-2.000-2.000 12,-3.000-3.000 13,-3.000-3.000 13,2.000 1.000 8,10.000 6.000 2,10.000 7.000 2,9.000 6.000 4,2.000 1.000 0,-2.000-3.000 2,-3.000-3.000-1,-3.000-2.000 2,-1.000 0.000 1,4.000 7.000 6,3.000 6.000 4,3.000 7.000 6,3.000 4.000 5,3.000 3.000 8,3.000 3.000 9,4.000 4.000 6,-1.000 8.000 5,-3.000 17.000-1,-3.000 15.000 0,-2.000 16.000-1,-1.000 15.000-3,3.000 16.000-6,3.000 15.000-6,4.000 17.000-7,2.000 16.000-4,4.000 19.000-4,3.000 19.000-2,3.000 19.000-4,-1.000 15.000-2,-2.000 13.000-1,-3.000 12.000-1,-3.000 13.000-1,-2.000-1.000-2,0.000-11.000-4,0.000-14.000-3,0.000-11.000-5,0.000-18.000-3,0.000-22.000-5,0.000-22.000-3,0.000-21.000-5,-2.000-34.000-7,-3.000-43.000-12,-3.000-44.000-11,-2.000-43.000-12,-1.000-29.000 1,3.000-12.000 12,3.000-13.000 11,4.000-12.000 13,1.000-2.000 7,0.000 9.000 2,0.000 10.000 2,0.000 10.000 3,0.000 11.000 3,0.000 17.000 4,0.000 15.000 4,0.000 16.000 6,-2.000 16.000 9,-3.000 20.000 16,-3.000 18.000 16,-2.000 20.000 15,-6.000 13.000 3,-6.000 9.000-12,-6.000 10.000-12,-6.000 10.000-11,-4.000 5.000-9,1.000 4.000-3,-1.000 3.000-4,1.000 3.000-4,-1.000-2.000-3,1.000-6.000-1,-1.000-6.000-1,1.000-6.000 0,1.000-7.000-2,3.000-6.000-3,3.000-6.000-1,4.000-6.000-2,15.000-12.000-7,28.000-15.000-9,28.000-15.000-10,29.000-16.000-10,10.000-13.000-1,-6.000-9.000 6,-6.000-10.000 5,-6.000-8.000 7,-7.000-8.000 3,-6.000-2.000-2,-6.000-3.000-1,-6.000-3.000-2,-7.000 2.000 2,-6.000 10.000 4,-6.000 10.000 4,-6.000 9.000 5,-4.000 6.000 2,1.000 3.000 3,-1.000 3.000 2,1.000 4.000 1</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35"/>
    </inkml:context>
    <inkml:brush xml:id="br0">
      <inkml:brushProperty name="width" value="0.033717006444931" units="cm"/>
      <inkml:brushProperty name="height" value="0.033717006444931" units="cm"/>
      <inkml:brushProperty name="color" value="#000000"/>
      <inkml:brushProperty name="ignorePressure" value="0"/>
    </inkml:brush>
  </inkml:definitions>
  <inkml:trace contextRef="#ctx0" brushRef="#br0">65450.000 38300.000 652,'-38.000'67.000'30,"26.000"-16.000"8,24.000-15.000 10,26.000-15.000 7,12.000-9.000 0,0.000 1.000-11,0.000-1.000-10,0.000 1.000-11,-4.000-1.000-9,-5.000 1.000-8,-7.000-1.000-6,-5.000 1.000-8,-3.000-1.000-9,4.000 1.000-11,3.000-1.000-9,3.000 1.000-11,-1.000-4.000-5,-2.000-6.000 0,-3.000-6.000 1,-3.000-6.000-1</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36"/>
    </inkml:context>
    <inkml:brush xml:id="br0">
      <inkml:brushProperty name="width" value="0.0452796965837479" units="cm"/>
      <inkml:brushProperty name="height" value="0.0452796965837479" units="cm"/>
      <inkml:brushProperty name="color" value="#000000"/>
      <inkml:brushProperty name="ignorePressure" value="0"/>
    </inkml:brush>
  </inkml:definitions>
  <inkml:trace contextRef="#ctx0" brushRef="#br0">66450.000 36450.000 485,'-2.000'-43.000'8,"-3.000"17.000"16,-3.000 15.000 16,-2.000 16.000 15,-3.000 16.000 2,1.000 20.000-11,-1.000 18.000-13,1.000 20.000-11,1.000 3.000-7,3.000-8.000-3,3.000-10.000-1,4.000-9.000-2,10.000-12.000-4,19.000-11.000-5,19.000-14.000-6,19.000-11.000-4,4.000-7.000-4,-9.000 0.000-2,-10.000 0.000-2,-8.000 0.000-2,-8.000 3.000 0,-2.000 6.000 1,-3.000 7.000 2,-3.000 6.000 0,-6.000 3.000 2,-5.000 0.000 0,-7.000 0.000 0,-5.000 0.000 1,-8.000 1.000 2,-5.000 4.000 5,-7.000 3.000 3,-5.000 3.000 5,-8.000 1.000 2,-5.000 1.000-1,-7.000-1.000 1,-5.000 1.000 0,-3.000-4.000 0,4.000-6.000-2,3.000-6.000-1,3.000-6.000-1,3.000-4.000 0,3.000 1.000 1,3.000-1.000-1,4.000 1.000 2,1.000-1.000 0,0.000 1.000 4,0.000-1.000 3,0.000 1.000 2,3.000 4.000 6,6.000 9.000 8,7.000 10.000 9,6.000 10.000 8,3.000 4.000 2,0.000 0.000-6,0.000 0.000-6,0.000 0.000-5,0.000 3.000-4,0.000 6.000-2,0.000 7.000 0,0.000 6.000-2,-2.000 1.000-2,-3.000-3.000-3,-3.000-3.000-4,-2.000-2.000-2,-1.000-6.000-4,3.000-6.000-5,3.000-6.000-3,4.000-6.000-5,8.000-26.000-13,17.000-43.000-21,15.000-44.000-23,16.000-43.000-22,7.000-17.000-2,1.000 14.000 19,-1.000 11.000 17,1.000 14.000 19,-4.000 10.000 11,-6.000 9.000 7,-6.000 10.000 5,-6.000 10.000 6,-6.000 8.000 7,-2.000 10.000 7,-3.000 10.000 8,-3.000 9.000 8,-2.000 6.000 6,0.000 3.000 4,0.000 3.000 3,0.000 4.000 4,-2.000 5.000 1,-3.000 10.000-5,-3.000 10.000-3,-2.000 9.000-4,-5.000 6.000-3,-2.000 3.000-3,-3.000 3.000-3,-3.000 4.000-3,-6.000 2.000-4,-5.000 4.000-6,-7.000 3.000-5,-5.000 3.000-6,-4.000 3.000-4,0.000 3.000-3,0.000 3.000-2,0.000 4.000-3,-2.000-4.000-3,-3.000-9.000-6,-3.000-10.000-6,-2.000-8.000-4,-1.000-9.000-2,3.000-6.000 1,3.000-6.000 3,4.000-6.000 2,2.000-10.000 1,4.000-12.000 0,3.000-13.000 2,3.000-12.000 1,3.000-12.000 3,3.000-8.000 4,3.000-10.000 5,4.000-9.000 5,4.000-1.000 4,6.000 10.000 0,7.000 10.000 2,6.000 9.000 2,1.000 7.000 1,-3.000 7.000 0,-3.000 6.000 0,-2.000 7.000 0,-6.000 11.000 10,-6.000 20.000 18,-6.000 18.000 19,-6.000 20.000 17,-10.000 13.000 4,-12.000 9.000-14,-13.000 10.000-12,-12.000 10.000-12,-9.000 4.000-10,-2.000 0.000-6,-3.000 0.000-5,-3.000 0.000-5,-2.000-2.000-3,0.000-3.000 3,0.000-3.000 1,0.000-2.000 1,4.000-11.000-3,10.000-15.000-12,10.000-15.000-10,9.000-16.000-11,6.000-12.000-7,3.000-5.000-4,3.000-7.000-4,4.000-5.000-4</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36"/>
    </inkml:context>
    <inkml:brush xml:id="br0">
      <inkml:brushProperty name="width" value="0.0467461906373501" units="cm"/>
      <inkml:brushProperty name="height" value="0.0467461906373501" units="cm"/>
      <inkml:brushProperty name="color" value="#000000"/>
      <inkml:brushProperty name="ignorePressure" value="0"/>
    </inkml:brush>
  </inkml:definitions>
  <inkml:trace contextRef="#ctx0" brushRef="#br0">66600.000 38800.000 470,'32.000'26.000'6,"17.000"4.000"14,15.000 3.000 11,16.000 3.000 14,4.000 1.000 5,-6.000 1.000 1,-6.000-1.000-2,-6.000 1.000 0,-2.000 1.000-2,3.000 3.000-6,3.000 3.000-4,4.000 4.000-6,-4.000-3.000-5,-9.000-5.000-5,-10.000-7.000-5,-8.000-5.000-6</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40"/>
    </inkml:context>
    <inkml:brush xml:id="br0">
      <inkml:brushProperty name="width" value="0.0565790235996246" units="cm"/>
      <inkml:brushProperty name="height" value="0.0565790235996246" units="cm"/>
      <inkml:brushProperty name="color" value="#00bff3"/>
      <inkml:brushProperty name="ignorePressure" value="0"/>
    </inkml:brush>
  </inkml:definitions>
  <inkml:trace contextRef="#ctx0" brushRef="#br0">54250.000 37100.000 388,'-107.000'-49.000'66,"39.000"4.000"-7,36.000 3.000-4,39.000 3.000-6,25.000 4.000-4,17.000 7.000-1,15.000 6.000-3,16.000 7.000-1,4.000 4.000-4,-6.000 3.000-6,-6.000 3.000-5,-6.000 4.000-5,-6.000 1.000-4,-2.000 0.000-2,-3.000 0.000-2,-3.000 0.000-2,5.000-2.000-1,17.000-3.000-2,15.000-3.000-2,16.000-2.000 0,5.000-1.000-2,-2.000 3.000 2,-3.000 3.000-1,-3.000 4.000 2,-6.000-1.000-2,-5.000-3.000-3,-7.000-3.000-1,-5.000-2.000-4,-6.000-3.000 0,-3.000 1.000 0,-3.000-1.000 0,-2.000 1.000 1,-3.000 1.000 1,1.000 3.000 0,-1.000 3.000 1,1.000 4.000 1,-3.000 1.000 1,-2.000 0.000 1,-3.000 0.000 2,-3.000 0.000 1,-2.000 1.000 0,0.000 4.000-1,0.000 3.000-2,0.000 3.000-1,1.000 3.000-1,4.000 3.000 0,3.000 3.000-1,3.000 4.000 0,-1.000-3.000 0,-2.000-5.000-1,-3.000-7.000 0,-3.000-5.000-1,-2.000-4.000 1,0.000 0.000 0,0.000 0.000 0,0.000 0.000 1,0.000 0.000 0,0.000 0.000 0,0.000 0.000-1,0.000 0.000 0,1.000 0.000 0,4.000 0.000 0,3.000 0.000 0,3.000 0.000 1,1.000-2.000-1,1.000-3.000 1,-1.000-3.000 0,1.000-2.000 0,-1.000-1.000 1,1.000 3.000-1,-1.000 3.000 1,1.000 4.000 0,-3.000-1.000 0,-2.000-3.000 0,-3.000-3.000 0,-3.000-2.000 1,-2.000-1.000 0,0.000 3.000-1,0.000 3.000 0,0.000 4.000-1,3.000 1.000 1,6.000 0.000 0,7.000 0.000 1,6.000 0.000 0,3.000 1.000 1,0.000 4.000-2,0.000 3.000 0,0.000 3.000-1,0.000 1.000-1,0.000 1.000 0,0.000-1.000 0,0.000 1.000 0,1.000-3.000-1,4.000-2.000-1,3.000-3.000-2,3.000-3.000-1,-4.000-2.000-1,-8.000 0.000 2,-10.000 0.000 1,-9.000 0.000 0,-4.000 1.000 2,4.000 4.000-1,3.000 3.000-1,3.000 3.000 1,3.000-1.000 0,3.000-2.000-1,3.000-3.000 0,4.000-3.000-1,-3.000-2.000 0,-5.000 0.000 0,-7.000 0.000-1,-5.000 0.000-1</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42"/>
    </inkml:context>
    <inkml:brush xml:id="br0">
      <inkml:brushProperty name="width" value="0.0486501194536686" units="cm"/>
      <inkml:brushProperty name="height" value="0.0486501194536686" units="cm"/>
      <inkml:brushProperty name="color" value="#00bff3"/>
      <inkml:brushProperty name="ignorePressure" value="0"/>
    </inkml:brush>
  </inkml:definitions>
  <inkml:trace contextRef="#ctx0" brushRef="#br0">51250.000 36800.000 452,'-41.000'0.000'23,"19.000"0.000"16,19.000 0.000 16,19.000 0.000 15,10.000 0.000 1,4.000 0.000-13,3.000 0.000-13,3.000 0.000-14,3.000 0.000-7,3.000 0.000-3,3.000 0.000-2,4.000 0.000-2,-1.000-2.000-3,-3.000-3.000-2,-3.000-3.000-2,-2.000-2.000-3,0.000-1.000-1,7.000 3.000-3,6.000 3.000-2,7.000 4.000-1,2.000 1.000-1,1.000 0.000-1,-1.000 0.000 0,1.000 0.000 1,-1.000-2.000-1,1.000-3.000 1,-1.000-3.000 1,1.000-2.000 1,-1.000-1.000 1,1.000 3.000 0,-1.000 3.000 0,1.000 4.000 1,-3.000 1.000 1,-2.000 0.000-1,-3.000 0.000 0,-3.000 0.000 0,-1.000 1.000 0,4.000 4.000-1,3.000 3.000-1,3.000 3.000 0,-1.000 1.000-1,-2.000 1.000 0,-3.000-1.000 0,-3.000 1.000-1,-2.000-3.000 0,0.000-2.000 0,0.000-3.000 0,0.000-3.000-1,0.000-2.000 0,0.000 0.000 0,0.000 0.000 1,0.000 0.000 0,0.000-2.000 0,0.000-3.000 0,0.000-3.000 0,0.000-2.000 1,0.000-3.000 1,0.000 1.000-1,0.000-1.000 0,0.000 1.000 0,0.000 1.000 1,0.000 3.000-1,0.000 3.000-1,0.000 4.000 1,0.000 1.000-1,0.000 0.000 0,0.000 0.000-1,0.000 0.000 0,3.000 0.000-1,6.000 0.000 0,7.000 0.000 0,6.000 0.000-1,-1.000 0.000 1,-5.000 0.000 0,-7.000 0.000 0,-5.000 0.000 1,-6.000 0.000 1,-3.000 0.000 1,-3.000 0.000 1,-2.000 0.000 1,-1.000 0.000 0,3.000 0.000 0,3.000 0.000-1,4.000 0.000 0,-1.000 0.000-1,-3.000 0.000 0,-3.000 0.000-2,-2.000 0.000 0,-1.000 0.000-1,3.000 0.000 1,3.000 0.000 0,4.000 0.000 0,-1.000-2.000-1,-3.000-3.000 0,-3.000-3.000-1,-2.000-2.000-1,-1.000-3.000-1,3.000 1.000 0,3.000-1.000-1,4.000 1.000 1,-1.000 1.000-2,-3.000 3.000 1,-3.000 3.000-2,-2.000 4.000 0,0.000 1.000-3,7.000 0.000-4,6.000 0.000-4,7.000 0.000-5</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43"/>
    </inkml:context>
    <inkml:brush xml:id="br0">
      <inkml:brushProperty name="width" value="0.0511114001274109" units="cm"/>
      <inkml:brushProperty name="height" value="0.0511114001274109" units="cm"/>
      <inkml:brushProperty name="color" value="#00bff3"/>
      <inkml:brushProperty name="ignorePressure" value="0"/>
    </inkml:brush>
  </inkml:definitions>
  <inkml:trace contextRef="#ctx0" brushRef="#br0">51450.000 35200.000 430,'48.000'-24.000'2,"-3.000"4.000"5,-3.000 3.000 5,-2.000 3.000 5,-14.000 9.000 7,-21.000 16.000 11,-22.000 15.000 10,-22.000 17.000 10,-13.000 11.000 1,-3.000 10.000-11,-3.000 10.000-10,-2.000 9.000-11,-5.000 4.000-6,-2.000 1.000-3,-3.000-1.000-4,-3.000 1.000-2,-1.000-4.000-2,4.000-6.000-2,3.000-6.000-2,3.000-6.000-1,-1.000-4.000-1,-2.000 1.000 0,-3.000-1.000 1,-3.000 1.000-1,-1.000-1.000 0,4.000 1.000 0,3.000-1.000-1,3.000 1.000 0,3.000-4.000-1,3.000-6.000-1,3.000-6.000 0,4.000-6.000-1,4.000-6.000 1,6.000-2.000 1,7.000-3.000 2,6.000-3.000 2,10.000 1.000 3,17.000 6.000 4,15.000 7.000 4,16.000 6.000 4,7.000-2.000 0,1.000-9.000-2,-1.000-10.000-3,1.000-8.000-2,5.000-3.000-3,14.000 7.000 0,11.000 6.000-1,14.000 7.000 0,5.000 2.000-2,1.000 1.000-3,-1.000-1.000-3,1.000 1.000-3,-1.000 1.000-4,1.000 3.000-5,-1.000 3.000-4,1.000 4.000-5,1.000 1.000-5,3.000 0.000-2,3.000 0.000-3,4.000 0.000-3,-6.000-5.000-7,-11.000-9.000-12,-14.000-10.000-11,-11.000-8.000-12</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7"/>
    </inkml:context>
    <inkml:brush xml:id="br0">
      <inkml:brushProperty name="width" value="0.0622577928006649" units="cm"/>
      <inkml:brushProperty name="height" value="0.0622577928006649" units="cm"/>
      <inkml:brushProperty name="color" value="#f2395b"/>
      <inkml:brushProperty name="ignorePressure" value="0"/>
    </inkml:brush>
  </inkml:definitions>
  <inkml:trace contextRef="#ctx0" brushRef="#br0">84000.000 39750.000 353,'-119.000'-25.000'4,"13.000"0.000"9,12.000 0.000 8,13.000 0.000 8,18.000 3.000 5,26.000 6.000-1,24.000 7.000 1,26.000 6.000 0,18.000 1.000 1,13.000-3.000-1,12.000-3.000 1,13.000-2.000 0,12.000-1.000-1,13.000 3.000-2,12.000 3.000-3,13.000 4.000-2,10.000 1.000-3,10.000 0.000-3,10.000 0.000-2,9.000 0.000-2,21.000-2.000-2,35.000-3.000-1,35.000-3.000-1,34.000-2.000 0,20.000-6.000-2,6.000-6.000-2,7.000-6.000-1,6.000-6.000-2,4.000-2.000-1,4.000 3.000-2,3.000 3.000 0,3.000 4.000-2,-1.000 1.000 0,-2.000 0.000-1,-3.000 0.000 0,-3.000 0.000-1,-9.000 3.000-2,-11.000 6.000-2,-14.000 7.000-2,-11.000 6.000-3,-14.000 3.000 0,-11.000 0.000 0,-14.000 0.000 1,-11.000 0.000 1,-14.000 0.000 0,-11.000 0.000 1,-14.000 0.000 0,-11.000 0.000 0,-9.000 3.000 1,-3.000 6.000 0,-3.000 7.000-1,-2.000 6.000 1,-1.000 1.000 0,3.000-3.000 0,3.000-3.000-1,4.000-2.000 0,-1.000-3.000 0,-3.000 1.000 0,-3.000-1.000 0,-2.000 1.000 0,-5.000-3.000 0,-2.000-2.000 1,-3.000-3.000 0,-3.000-3.000 1,-6.000-2.000 1,-5.000 0.000-1,-7.000 0.000 1,-5.000 0.000 0,-9.000 0.000-1,-9.000 0.000 0,-10.000 0.000 0,-8.000 0.000-2,-12.000 0.000-4,-12.000 0.000-11,-13.000 0.000-9,-12.000 0.000-11</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49"/>
    </inkml:context>
    <inkml:brush xml:id="br0">
      <inkml:brushProperty name="width" value="0.0405767597258091" units="cm"/>
      <inkml:brushProperty name="height" value="0.0405767597258091" units="cm"/>
      <inkml:brushProperty name="color" value="#00bff3"/>
      <inkml:brushProperty name="ignorePressure" value="0"/>
    </inkml:brush>
  </inkml:definitions>
  <inkml:trace contextRef="#ctx0" brushRef="#br0">41250.000 39550.000 542,'-43.000'1.000'5,"17.000"4.000"11,15.000 3.000 10,16.000 3.000 11,10.000-1.000 2,7.000-2.000-4,6.000-3.000-6,7.000-3.000-4,4.000-2.000-4,3.000 0.000-3,3.000 0.000-2,4.000 0.000-2,4.000 0.000-1,6.000 0.000-2,7.000 0.000 0,6.000 0.000-1,4.000 0.000-1,4.000 0.000 0,3.000 0.000 0,3.000 0.000-1,3.000 0.000 1,3.000 0.000 0,3.000 0.000-1,4.000 0.000 1,-1.000 0.000-1,-3.000 0.000-2,-3.000 0.000-1,-2.000 0.000-1,-3.000-2.000-1,1.000-3.000 0,-1.000-3.000-1,1.000-2.000 0,2.000-5.000 0,7.000-2.000 0,6.000-3.000 0,7.000-3.000-1,-1.000-2.000 0,-6.000 0.000-1,-6.000 0.000 1,-6.000 0.000-1,-4.000 3.000 0,1.000 6.000 0,-1.000 7.000-2,1.000 6.000 1,-4.000 3.000-1,-6.000 0.000-1,-6.000 0.000-1,-6.000 0.000-1,-4.000 0.000 1,1.000 0.000 1,-1.000 0.000 2,1.000 0.000 2,-1.000 0.000 0,1.000 0.000 2,-1.000 0.000 0,1.000 0.000 1,-1.000 0.000 1,1.000 0.000-2,-1.000 0.000 1,1.000 0.000-1,-1.000 0.000-1,1.000 0.000 1,-1.000 0.000 0,1.000 0.000 0,1.000-2.000 0,3.000-3.000-1,3.000-3.000-1,4.000-2.000 0,1.000-3.000-2,0.000 1.000 1,0.000-1.000-1,0.000 1.000-1,-2.000 1.000 0,-3.000 3.000-1,-3.000 3.000 0,-2.000 4.000 0,-3.000 1.000-1,1.000 0.000 0,-1.000 0.000 0,1.000 0.000 0,-1.000 0.000 0,1.000 0.000 1,-1.000 0.000 1,1.000 0.000 0,-3.000 0.000 2,-2.000 0.000-1,-3.000 0.000 0,-3.000 0.000 1,-2.000 0.000-1,0.000 0.000 1,0.000 0.000 0,0.000 0.000-1,0.000 0.000 1,0.000 0.000 0,0.000 0.000 0,0.000 0.000 0,0.000 0.000-1,0.000 0.000-1,0.000 0.000 0,0.000 0.000-2,-2.000 0.000-5,-3.000 0.000-8,-3.000 0.000-8,-2.000 0.000-8,-3.000 1.000-9,1.000 4.000-10,-1.000 3.000-9,1.000 3.000-9</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49"/>
    </inkml:context>
    <inkml:brush xml:id="br0">
      <inkml:brushProperty name="width" value="0.0479401685297489" units="cm"/>
      <inkml:brushProperty name="height" value="0.0479401685297489" units="cm"/>
      <inkml:brushProperty name="color" value="#00bff3"/>
      <inkml:brushProperty name="ignorePressure" value="0"/>
    </inkml:brush>
  </inkml:definitions>
  <inkml:trace contextRef="#ctx0" brushRef="#br0">47850.000 38550.000 458,'-19.000'-22.000'37,"13.000"6.000"3,12.000 7.000 4,13.000 6.000 5,7.000 6.000-2,4.000 6.000-5,3.000 7.000-7,3.000 6.000-5,1.000 3.000-5,1.000 0.000-1,-1.000 0.000-2,1.000 0.000-1,4.000 0.000-3,9.000 0.000-1,10.000 0.000-3,10.000 0.000-3,0.000 1.000 0,-5.000 4.000-3,-7.000 3.000 0,-5.000 3.000-2,-6.000-1.000 0,-3.000-2.000-1,-3.000-3.000 0,-2.000-3.000-1,-3.000-1.000 0,1.000 4.000-2,-1.000 3.000-1,1.000 3.000-1,-4.000 3.000 0,-6.000 3.000 0,-6.000 3.000 2,-6.000 4.000 0,-9.000-1.000 0,-8.000-3.000-4,-10.000-3.000-1,-9.000-2.000-3,-10.000-1.000-5,-9.000 3.000-5,-10.000 3.000-7,-8.000 4.000-6,-12.000 2.000-4,-12.000 4.000-4,-13.000 3.000-5,-12.000 3.000-3,-4.000-2.000 0,7.000-6.000 3,6.000-6.000 3,7.000-6.000 2,8.000-7.000 3,14.000-6.000-1,11.000-6.000 1,14.000-6.000-1</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0"/>
    </inkml:context>
    <inkml:brush xml:id="br0">
      <inkml:brushProperty name="width" value="0.0419194996356964" units="cm"/>
      <inkml:brushProperty name="height" value="0.0419194996356964" units="cm"/>
      <inkml:brushProperty name="color" value="#00bff3"/>
      <inkml:brushProperty name="ignorePressure" value="0"/>
    </inkml:brush>
  </inkml:definitions>
  <inkml:trace contextRef="#ctx0" brushRef="#br0">44900.000 37050.000 524,'-21.000'-43.000'9,"10.000"17.000"19,10.000 15.000 17,9.000 16.000 19,2.000 12.000 4,-2.000 9.000-12,-3.000 10.000-11,-3.000 10.000-11,-2.000 8.000-7,0.000 10.000-3,0.000 10.000-2,0.000 9.000-3,0.000 6.000-4,0.000 3.000-4,0.000 3.000-5,0.000 4.000-3,-2.000 2.000-7,-3.000 4.000-6,-3.000 3.000-6,-2.000 3.000-7,-3.000-5.000-8,1.000-12.000-8,-1.000-13.000-9,1.000-12.000-8,-3.000-16.000-4,-2.000-19.000 3,-3.000-18.000 3,-3.000-19.000 2</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0"/>
    </inkml:context>
    <inkml:brush xml:id="br0">
      <inkml:brushProperty name="width" value="0.0329094715416431" units="cm"/>
      <inkml:brushProperty name="height" value="0.0329094715416431" units="cm"/>
      <inkml:brushProperty name="color" value="#00bff3"/>
      <inkml:brushProperty name="ignorePressure" value="0"/>
    </inkml:brush>
  </inkml:definitions>
  <inkml:trace contextRef="#ctx0" brushRef="#br0">44700.000 37900.000 668,'26.000'-25.000'2,"4.000"0.000"4,3.000 0.000 5,3.000 0.000 3,1.000 3.000 5,1.000 6.000 5,-1.000 7.000 6,1.000 6.000 4,2.000 1.000 0,7.000-3.000-3,6.000-3.000-5,7.000-2.000-3,0.000-1.000-4,-2.000 3.000-1,-3.000 3.000-1,-3.000 4.000-2,-4.000 1.000-6,-3.000 0.000-11,-3.000 0.000-10,-2.000 0.000-10,-5.000-2.000-11,-2.000-3.000-15,-3.000-3.000-12,-3.000-2.000-14</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0"/>
    </inkml:context>
    <inkml:brush xml:id="br0">
      <inkml:brushProperty name="width" value="0.0481309592723846" units="cm"/>
      <inkml:brushProperty name="height" value="0.0481309592723846" units="cm"/>
      <inkml:brushProperty name="color" value="#00bff3"/>
      <inkml:brushProperty name="ignorePressure" value="0"/>
    </inkml:brush>
  </inkml:definitions>
  <inkml:trace contextRef="#ctx0" brushRef="#br0">45850.000 36850.000 457,'0.000'-38.000'24,"0.000"26.000"15,0.000 24.000 14,0.000 26.000 13,-2.000 15.000 2,-3.000 6.000-11,-3.000 7.000-12,-2.000 6.000-11,-1.000 4.000-7,3.000 4.000-2,3.000 3.000-1,4.000 3.000-3,1.000 10.000-2,0.000 20.000-4,0.000 18.000-3,0.000 20.000-3,-2.000 10.000-4,-3.000 3.000-7,-3.000 3.000-4,-2.000 4.000-7,-1.000 2.000-6,3.000 4.000-11,3.000 3.000-9,4.000 3.000-9,1.000-16.000-6,0.000-34.000 0,0.000-35.000 1,0.000-33.000-1</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1"/>
    </inkml:context>
    <inkml:brush xml:id="br0">
      <inkml:brushProperty name="width" value="0.0381126292049885" units="cm"/>
      <inkml:brushProperty name="height" value="0.0381126292049885" units="cm"/>
      <inkml:brushProperty name="color" value="#00bff3"/>
      <inkml:brushProperty name="ignorePressure" value="0"/>
    </inkml:brush>
  </inkml:definitions>
  <inkml:trace contextRef="#ctx0" brushRef="#br0">45950.000 36650.000 577,'-22.000'-49.000'0,"6.000"4.000"0,7.000 3.000 0,6.000 3.000 0,6.000 3.000 8,6.000 3.000 15,7.000 3.000 16,6.000 4.000 15,7.000 2.000 5,10.000 4.000-8,10.000 3.000-7,9.000 3.000-7,6.000 1.000-7,3.000 1.000-8,3.000-1.000-6,4.000 1.000-8,1.000 1.000-2,0.000 3.000 1,0.000 3.000 1,0.000 4.000 2,-5.000 2.000-10,-9.000 4.000-17,-10.000 3.000-18,-8.000 3.000-19,-8.000 1.000-7,-2.000 1.000 1,-3.000-1.000 2,-3.000 1.000 2</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1"/>
    </inkml:context>
    <inkml:brush xml:id="br0">
      <inkml:brushProperty name="width" value="0.0437796302139759" units="cm"/>
      <inkml:brushProperty name="height" value="0.0437796302139759" units="cm"/>
      <inkml:brushProperty name="color" value="#00bff3"/>
      <inkml:brushProperty name="ignorePressure" value="0"/>
    </inkml:brush>
  </inkml:definitions>
  <inkml:trace contextRef="#ctx0" brushRef="#br0">46750.000 35500.000 502,'-46.000'-24.000'0,"10.000"4.000"0,10.000 3.000 0,9.000 3.000 0,6.000 14.000 13,3.000 25.000 27,3.000 25.000 27,4.000 25.000 26,2.000 18.000 4,4.000 14.000-22,3.000 11.000-20,3.000 14.000-20,1.000 7.000-17,1.000 3.000-13,-1.000 3.000-13,1.000 4.000-13,-3.000-14.000-6,-2.000-27.000 3,-3.000-28.000 2,-3.000-28.000 2,-1.000-13.000-8,4.000 3.000-19,3.000 3.000-17,3.000 4.000-19</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2"/>
    </inkml:context>
    <inkml:brush xml:id="br0">
      <inkml:brushProperty name="width" value="0.0379555262625217" units="cm"/>
      <inkml:brushProperty name="height" value="0.0379555262625217" units="cm"/>
      <inkml:brushProperty name="color" value="#00bff3"/>
      <inkml:brushProperty name="ignorePressure" value="0"/>
    </inkml:brush>
  </inkml:definitions>
  <inkml:trace contextRef="#ctx0" brushRef="#br0">51100.000 38650.000 579,'-46.000'26.000'112,"10.000"4.000"-25,10.000 3.000-26,9.000 3.000-25,-1.000 7.000-13,-8.000 14.000-1,-10.000 11.000-2,-9.000 14.000-2,-4.000 3.000-3,4.000-2.000-3,3.000-3.000-3,3.000-3.000-5,1.000-6.000-3,1.000-5.000-3,-1.000-7.000-4,1.000-5.000-4,1.000-8.000-3,3.000-5.000-2,3.000-7.000-3,4.000-5.000-1,7.000-11.000-10,13.000-11.000-16,12.000-14.000-18,13.000-11.000-15</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3"/>
    </inkml:context>
    <inkml:brush xml:id="br0">
      <inkml:brushProperty name="width" value="0.0356966927647591" units="cm"/>
      <inkml:brushProperty name="height" value="0.0356966927647591" units="cm"/>
      <inkml:brushProperty name="color" value="#00bff3"/>
      <inkml:brushProperty name="ignorePressure" value="0"/>
    </inkml:brush>
  </inkml:definitions>
  <inkml:trace contextRef="#ctx0" brushRef="#br0">51200.000 38450.000 616,'50.000'-22.000'58,"0.000"6.000"-6,0.000 7.000-6,0.000 6.000-6,0.000 6.000-4,0.000 6.000-2,0.000 7.000-3,0.000 6.000-2,0.000 6.000-5,0.000 6.000-6,0.000 7.000-7,0.000 6.000-6,-2.000 1.000-6,-3.000-3.000-5,-3.000-3.000-4,-2.000-2.000-4,-8.000-3.000-8,-8.000 1.000-8,-10.000-1.000-10,-9.000 1.000-8,-5.000-3.000-3,0.000-2.000 2,0.000-3.000 5,0.000-3.000 2,-2.000-4.000 5,-3.000-3.000 4,-3.000-3.000 6,-2.000-2.000 5</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3"/>
    </inkml:context>
    <inkml:brush xml:id="br0">
      <inkml:brushProperty name="width" value="0.0402669087052345" units="cm"/>
      <inkml:brushProperty name="height" value="0.0402669087052345" units="cm"/>
      <inkml:brushProperty name="color" value="#00bff3"/>
      <inkml:brushProperty name="ignorePressure" value="0"/>
    </inkml:brush>
  </inkml:definitions>
  <inkml:trace contextRef="#ctx0" brushRef="#br0">51600.000 39100.000 546,'-47.000'25.000'3,"6.000"0.000"8,7.000 0.000 7,6.000 0.000 8,-1.000 4.000 5,-5.000 10.000 4,-7.000 10.000 3,-5.000 9.000 5,-8.000 7.000-2,-5.000 7.000-5,-7.000 6.000-5,-5.000 7.000-7,-8.000 5.000-4,-5.000 7.000-2,-7.000 6.000-4,-5.000 7.000-3,-6.000 2.000-1,-3.000 1.000 1,-3.000-1.000 1,-2.000 1.000 0,-1.000-4.000-3,3.000-6.000-11,3.000-6.000-9,4.000-6.000-10,7.000-12.000-8,13.000-15.000-5,12.000-15.000-5,13.000-16.000-5,10.000-16.000-5,10.000-16.000-4,10.000-15.000-3,9.000-15.000-5</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7"/>
    </inkml:context>
    <inkml:brush xml:id="br0">
      <inkml:brushProperty name="width" value="0.0492484197020531" units="cm"/>
      <inkml:brushProperty name="height" value="0.0492484197020531" units="cm"/>
      <inkml:brushProperty name="color" value="#f2395b"/>
      <inkml:brushProperty name="ignorePressure" value="0"/>
    </inkml:brush>
  </inkml:definitions>
  <inkml:trace contextRef="#ctx0" brushRef="#br0">98050.000 37200.000 446,'39.000'-19.000'11,"-22.000"13.000"20,-22.000 12.000 22,-21.000 13.000 21,-23.000 15.000 4,-21.000 19.000-11,-22.000 19.000-11,-22.000 19.000-12,-16.000 10.000-9,-9.000 4.000-8,-10.000 3.000-8,-8.000 3.000-6,-6.000 7.000-5,1.000 14.000 2,-1.000 11.000 0,1.000 14.000 0,2.000 2.000-3,7.000-6.000-7,6.000-6.000-8,7.000-6.000-8,13.000-15.000-10,22.000-21.000-14,22.000-22.000-13,23.000-22.000-14</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3"/>
    </inkml:context>
    <inkml:brush xml:id="br0">
      <inkml:brushProperty name="width" value="0.0395105108618736" units="cm"/>
      <inkml:brushProperty name="height" value="0.0395105108618736" units="cm"/>
      <inkml:brushProperty name="color" value="#00bff3"/>
      <inkml:brushProperty name="ignorePressure" value="0"/>
    </inkml:brush>
  </inkml:definitions>
  <inkml:trace contextRef="#ctx0" brushRef="#br0">50700.000 39650.000 556,'70.000'-22.000'0,"-9.000"6.000"0,-10.000 7.000 0,-8.000 6.000 0,5.000 6.000 7,22.000 6.000 12,22.000 7.000 14,23.000 6.000 12,5.000 3.000 6,-9.000 0.000-3,-10.000 0.000-1,-8.000 0.000-3,-4.000-2.000-3,3.000-3.000-7,3.000-3.000-6,4.000-2.000-5,-1.000-3.000-8,-3.000 1.000-7,-3.000-1.000-7,-2.000 1.000-9,-8.000-1.000-6,-8.000 1.000-8,-10.000-1.000-6,-9.000 1.000-7,-13.000 1.000-8,-16.000 3.000-8,-15.000 3.000-8,-15.000 4.000-8</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3"/>
    </inkml:context>
    <inkml:brush xml:id="br0">
      <inkml:brushProperty name="width" value="0.0452823638916016" units="cm"/>
      <inkml:brushProperty name="height" value="0.0452823638916016" units="cm"/>
      <inkml:brushProperty name="color" value="#00bff3"/>
      <inkml:brushProperty name="ignorePressure" value="0"/>
    </inkml:brush>
  </inkml:definitions>
  <inkml:trace contextRef="#ctx0" brushRef="#br0">51350.000 40050.000 485,'-69.000'0.000'6,"13.000"0.000"10,12.000 0.000 11,13.000 0.000 11,9.000 3.000 5,6.000 6.000 1,7.000 7.000 1,6.000 6.000 1,6.000 4.000-3,6.000 4.000-6,7.000 3.000-5,6.000 3.000-5,-1.000 3.000-5,-5.000 3.000-4,-7.000 3.000-3,-5.000 4.000-3,-4.000 5.000-2,0.000 10.000 0,0.000 10.000 1,0.000 9.000 0,0.000 2.000-9,0.000-2.000-21,0.000-3.000-20,0.000-3.000-19,-2.000-9.000-12,-3.000-11.000-1,-3.000-14.000-2,-2.000-11.000-2</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4"/>
    </inkml:context>
    <inkml:brush xml:id="br0">
      <inkml:brushProperty name="width" value="0.0474877916276455" units="cm"/>
      <inkml:brushProperty name="height" value="0.0474877916276455" units="cm"/>
      <inkml:brushProperty name="color" value="#00bff3"/>
      <inkml:brushProperty name="ignorePressure" value="0"/>
    </inkml:brush>
  </inkml:definitions>
  <inkml:trace contextRef="#ctx0" brushRef="#br0">51200.000 40350.000 463,'73.000'-47.000'7,"-3.000"6.000"13,-3.000 7.000 14,-2.000 6.000 14,0.000 4.000 5,7.000 4.000-4,6.000 3.000-5,7.000 3.000-3,-3.000 3.000-5,-8.000 3.000-5,-10.000 3.000-4,-9.000 4.000-6,-9.000 5.000-3,-5.000 10.000-2,-7.000 10.000-2,-5.000 9.000-2,-9.000 9.000-3,-9.000 9.000 0,-10.000 10.000-2,-8.000 10.000-2,-9.000 2.000-2,-6.000-3.000-1,-6.000-3.000-3,-6.000-2.000-2,-6.000-5.000-1,-2.000-2.000-1,-3.000-3.000 0,-3.000-3.000 0,-2.000-6.000-1,0.000-5.000-2,0.000-7.000-1,0.000-5.000-3,7.000-12.000 5,17.000-16.000 10,15.000-15.000 11,16.000-15.000 10,18.000-11.000 2,22.000-2.000-9,22.000-3.000-7,23.000-3.000-8,10.000 1.000-11,0.000 6.000-11,0.000 7.000-12,0.000 6.000-11,-8.000 4.000-4,-16.000 4.000 6,-15.000 3.000 4,-15.000 3.000 6,-7.000 1.000-2,3.000 1.000-10,3.000-1.000-9,4.000 1.000-10</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9"/>
    </inkml:context>
    <inkml:brush xml:id="br0">
      <inkml:brushProperty name="width" value="0.0406113564968109" units="cm"/>
      <inkml:brushProperty name="height" value="0.0406113564968109" units="cm"/>
      <inkml:brushProperty name="color" value="#00bff3"/>
      <inkml:brushProperty name="ignorePressure" value="0"/>
    </inkml:brush>
  </inkml:definitions>
  <inkml:trace contextRef="#ctx0" brushRef="#br0">57150.000 33650.000 541,'29.000'-49.000'122,"10.000"4.000"-28,10.000 3.000-30,9.000 3.000-29,4.000 1.000-18,1.000 1.000-7,-1.000-1.000-6,1.000 1.000-7,-4.000 1.000-3,-6.000 3.000 0,-6.000 3.000 0,-6.000 4.000 1,-7.000 8.000-5,-6.000 17.000-6,-6.000 15.000-9,-6.000 16.000-7,-9.000 10.000 1,-8.000 7.000 9,-10.000 6.000 9,-9.000 7.000 10,-5.000-1.000 6,0.000-6.000 2,0.000-6.000 2,0.000-6.000 3,3.000-6.000 0,6.000-2.000 1,7.000-3.000-1,6.000-3.000 0,4.000-2.000-1,4.000 0.000 0,3.000 0.000-1,3.000 0.000 0,4.000 0.000-2,7.000 0.000-2,6.000 0.000-2,7.000 0.000-3,-1.000 1.000-1,-6.000 4.000 1,-6.000 3.000 0,-6.000 3.000 0,-10.000 1.000 0,-12.000 1.000 1,-13.000-1.000-1,-12.000 1.000 0,-9.000-6.000-2,-2.000-8.000-5,-3.000-10.000-5,-3.000-9.000-5,-1.000-9.000-3,4.000-5.000 0,3.000-7.000-1,3.000-5.000 1,4.000-11.000-1,7.000-11.000 3,6.000-14.000 0,7.000-11.000 2,4.000-6.000 2,3.000 4.000 3,3.000 3.000 2,4.000 3.000 3,1.000 6.000 0,0.000 9.000 1,0.000 10.000-1,0.000 10.000-1,0.000 16.000 16,0.000 26.000 29,0.000 24.000 31,0.000 26.000 30,0.000 15.000 1,0.000 6.000-24,0.000 7.000-26,0.000 6.000-25,0.000 4.000-18,0.000 4.000-10,0.000 3.000-10,0.000 3.000-10,0.000-1.000-9,0.000-2.000-6,0.000-3.000-8,0.000-3.000-8,0.000-12.000 2,0.000-18.000 9,0.000-19.000 9,0.000-18.000 10</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0:59"/>
    </inkml:context>
    <inkml:brush xml:id="br0">
      <inkml:brushProperty name="width" value="0.0416026823222637" units="cm"/>
      <inkml:brushProperty name="height" value="0.0416026823222637" units="cm"/>
      <inkml:brushProperty name="color" value="#00bff3"/>
      <inkml:brushProperty name="ignorePressure" value="0"/>
    </inkml:brush>
  </inkml:definitions>
  <inkml:trace contextRef="#ctx0" brushRef="#br0">58250.000 33450.000 528,'3.000'-47.000'3,"6.000"6.000"6,7.000 7.000 5,6.000 6.000 6,3.000 6.000 6,0.000 6.000 7,0.000 7.000 7,0.000 6.000 7,-4.000 10.000 0,-5.000 17.000-6,-7.000 15.000-6,-5.000 16.000-7,-8.000 12.000-4,-5.000 9.000-4,-7.000 10.000-2,-5.000 10.000-3,-6.000 0.000-2,-3.000-5.000-1,-3.000-7.000-1,-2.000-5.000 0,-5.000-6.000-6,-2.000-3.000-11,-3.000-3.000-9,-3.000-2.000-10,2.000-6.000-5,10.000-6.000-2,10.000-6.000 0,9.000-6.000-2,2.000-12.000-5,-2.000-15.000-10,-3.000-15.000-8,-3.000-16.000-10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00"/>
    </inkml:context>
    <inkml:brush xml:id="br0">
      <inkml:brushProperty name="width" value="0.0483325384557247" units="cm"/>
      <inkml:brushProperty name="height" value="0.0483325384557247" units="cm"/>
      <inkml:brushProperty name="color" value="#00bff3"/>
      <inkml:brushProperty name="ignorePressure" value="0"/>
    </inkml:brush>
  </inkml:definitions>
  <inkml:trace contextRef="#ctx0" brushRef="#br0">58350.000 33250.000 455,'68.000'-90.000'14,"-11.000"23.000"0,-14.000 22.000-1,-11.000 22.000 0,-6.000 12.000-2,4.000 3.000 0,3.000 3.000-1,3.000 4.000-1,-1.000 2.000-1,-2.000 4.000 2,-3.000 3.000 0,-3.000 3.000 1,-2.000 7.000 0,0.000 14.000 3,0.000 11.000 0,0.000 14.000 2,-4.000 5.000 3,-5.000 1.000 2,-7.000-1.000 4,-5.000 1.000 3,-4.000 1.000 1,0.000 3.000-1,0.000 3.000-2,0.000 4.000-1,0.000 1.000-2,0.000 0.000-1,0.000 0.000-2,0.000 0.000-2,0.000 1.000-2,0.000 4.000-2,0.000 3.000-2,0.000 3.000-2,0.000 3.000-2,0.000 3.000-2,0.000 3.000-2,0.000 4.000-2,0.000-1.000-3,0.000-3.000 0,0.000-3.000-2,0.000-2.000-2,-7.000-19.000-9,-11.000-30.000-17,-14.000-32.000-17,-11.000-30.000-16,-7.000-25.000-5,0.000-15.000 10,0.000-15.000 10,0.000-16.000 9,1.000-8.000 8,4.000 0.000 4,3.000 0.000 4,3.000 0.000 5,6.000 4.000 4,9.000 10.000 4,10.000 10.000 5,10.000 9.000 3,4.000 9.000 6,0.000 9.000 5,0.000 10.000 6,0.000 10.000 6,1.000 4.000 3,4.000 0.000 2,3.000 0.000 2,3.000 0.000 2,4.000 3.000 1,7.000 6.000 0,6.000 7.000-1,7.000 6.000 1,-3.000 9.000-4,-8.000 13.000-6,-10.000 12.000-7,-9.000 13.000-6,-5.000 6.000-5,0.000 0.000-6,0.000 0.000-4,0.000 0.000-5,-4.000 0.000-1,-5.000 0.000 1,-7.000 0.000 2,-5.000 0.000 2,-4.000-2.000 0,0.000-3.000-1,0.000-3.000-2,0.000-2.000-1,0.000-5.000 1,0.000-2.000 3,0.000-3.000 3,0.000-3.000 2,7.000-7.000 0,17.000-9.000-5,15.000-10.000-3,16.000-8.000-3,12.000-14.000-5,9.000-15.000-3,10.000-15.000-4,10.000-16.000-4,-1.000-4.000 0,-9.000 10.000 2,-10.000 10.000 2,-8.000 9.000 3</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00"/>
    </inkml:context>
    <inkml:brush xml:id="br0">
      <inkml:brushProperty name="width" value="0.0401144325733185" units="cm"/>
      <inkml:brushProperty name="height" value="0.0401144325733185" units="cm"/>
      <inkml:brushProperty name="color" value="#00bff3"/>
      <inkml:brushProperty name="ignorePressure" value="0"/>
    </inkml:brush>
  </inkml:definitions>
  <inkml:trace contextRef="#ctx0" brushRef="#br0">59650.000 32850.000 548,'48.000'1.000'94,"-3.000"4.000"-21,-3.000 3.000-21,-2.000 3.000-21,-6.000 4.000-11,-6.000 7.000-5,-6.000 6.000-3,-6.000 7.000-3,-6.000 4.000-5,-2.000 3.000-7,-3.000 3.000-5,-3.000 4.000-6,-6.000 2.000-6,-5.000 4.000-4,-7.000 3.000-4,-5.000 3.000-5,-8.000-1.000-2,-5.000-2.000-1,-7.000-3.000 1,-5.000-3.000-1,-3.000-7.000 2,4.000-9.000 6,3.000-10.000 4,3.000-8.000 5,3.000-8.000 5,3.000-2.000 4,3.000-3.000 4,4.000-3.000 5,4.000-6.000 4,6.000-5.000 4,7.000-7.000 4,6.000-5.000 4,7.000-4.000 4,10.000 0.000 1,10.000 0.000 2,9.000 0.000 3,6.000 1.000-1,3.000 4.000 1,3.000 3.000-1,4.000 3.000 0,-3.000 3.000-1,-5.000 3.000-1,-7.000 3.000-1,-5.000 4.000-1,-4.000 2.000-2,0.000 4.000-3,0.000 3.000-1,0.000 3.000-3,-4.000 4.000-2,-5.000 7.000-3,-7.000 6.000-1,-5.000 7.000-3,-8.000 2.000-3,-5.000 1.000-1,-7.000-1.000-3,-5.000 1.000-3,-4.000-4.000 0,0.000-6.000 0,0.000-6.000 1,0.000-6.000 0,0.000-4.000 0,0.000 1.000-3,0.000-1.000-1,0.000 1.000-4,7.000-6.000 1,17.000-8.000 2,15.000-10.000 2,16.000-9.000 2,7.000-5.000 2,1.000 0.000 1,-1.000 0.000 2,1.000 0.000 0,1.000 1.000 2,3.000 4.000 0,3.000 3.000 1,4.000 3.000 0,-3.000 3.000 1,-5.000 3.000-1,-7.000 3.000-1,-5.000 4.000-1,-11.000 7.000 0,-11.000 13.000-3,-14.000 12.000-2,-11.000 13.000-2,-11.000 2.000-2,-5.000-5.000 1,-7.000-7.000-2,-5.000-5.000 1,-4.000-4.000 0,0.000 0.000 2,0.000 0.000 1,0.000 0.000 3,1.000-2.000 1,4.000-3.000 1,3.000-3.000 3,3.000-2.000 0,-1.000-3.000 2,-2.000 1.000 2,-3.000-1.000 0,-3.000 1.000 2,1.000-1.000 1,6.000 1.000 4,7.000-1.000 4,6.000 1.000 2,3.000-1.000 4,0.000 1.000 3,0.000-1.000 3,0.000 1.000 2,1.000 1.000 2,4.000 3.000-1,3.000 3.000-1,3.000 4.000 0,-1.000 2.000-2,-2.000 4.000-4,-3.000 3.000-4,-3.000 3.000-4,1.000 1.000-1,6.000 1.000 0,7.000-1.000 0,6.000 1.000 0</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01"/>
    </inkml:context>
    <inkml:brush xml:id="br0">
      <inkml:brushProperty name="width" value="0.0474684834480286" units="cm"/>
      <inkml:brushProperty name="height" value="0.0474684834480286" units="cm"/>
      <inkml:brushProperty name="color" value="#00bff3"/>
      <inkml:brushProperty name="ignorePressure" value="0"/>
    </inkml:brush>
  </inkml:definitions>
  <inkml:trace contextRef="#ctx0" brushRef="#br0">59100.000 34600.000 463,'29.000'-27.000'2,"10.000"-3.000"6,10.000-3.000 3,9.000-2.000 6,7.000-1.000 2,7.000 3.000 2,6.000 3.000 2,7.000 4.000 2,2.000 1.000-1,1.000 0.000-3,-1.000 0.000-2,1.000 0.000-4,-3.000 1.000-1,-2.000 4.000-2,-3.000 3.000-1,-3.000 3.000-1,-6.000 4.000-1,-5.000 7.000 0,-7.000 6.000 0,-5.000 7.000 0,-6.000 4.000 0,-3.000 3.000 0,-3.000 3.000-1,-2.000 4.000 0,-8.000 4.000 0,-8.000 6.000 0,-10.000 7.000-1,-9.000 6.000 1,-7.000 1.000-2,-3.000-3.000 1,-3.000-3.000-2,-2.000-2.000 0,-5.000-1.000 0,-2.000 3.000-1,-3.000 3.000 1,-3.000 4.000-1,-4.000-1.000 1,-3.000-3.000-1,-3.000-3.000 1,-2.000-2.000 0,-3.000-3.000-2,1.000 1.000-4,-1.000-1.000-5,1.000 1.000-4,1.000-3.000-3,3.000-2.000-3,3.000-3.000-1,4.000-3.000-1,-3.000-6.000-1,-5.000-5.000 0,-7.000-7.000 2,-5.000-5.000 1,-1.000-12.000-2,6.000-16.000-5,7.000-15.000-5,6.000-15.000-4,4.000-15.000-2,4.000-12.000 3,3.000-13.000 2,3.000-12.000 3,3.000-4.000 2,3.000 7.000 3,3.000 6.000 3,4.000 7.000 3,2.000 5.000 2,4.000 7.000 3,3.000 6.000 3,3.000 7.000 2,1.000 8.000 4,1.000 14.000 6,-1.000 11.000 5,1.000 14.000 5,-7.000 14.000 9,-12.000 20.000 13,-13.000 18.000 12,-12.000 20.000 13,-9.000 10.000 1,-2.000 3.000-10,-3.000 3.000-10,-3.000 4.000-11,-1.000-1.000-7,4.000-3.000-4,3.000-3.000-5,3.000-2.000-4,3.000-6.000-2,3.000-6.000-1,3.000-6.000 0,4.000-6.000 0,11.000-6.000-7,23.000-2.000-10,22.000-3.000-12,22.000-3.000-11,12.000-10.000-3,3.000-16.000 4,3.000-15.000 5,4.000-15.000 5,1.000-12.000 2,0.000-6.000 2,0.000-6.000 0,0.000-6.000 2,-2.000-6.000-3,-3.000-2.000-7,-3.000-3.000-7,-2.000-3.000-7,-1.000-2.000 0,3.000 0.000 4,3.000 0.000 6,4.000 0.000 4,-3.000 1.000 7,-5.000 4.000 10,-7.000 3.000 8,-5.000 3.000 11,-8.000 7.000 2,-5.000 14.000-1,-7.000 11.000-3,-5.000 14.000-3,-3.000 13.000 9,4.000 16.000 18,3.000 15.000 18,3.000 17.000 18,-2.000 5.000 2,-6.000-3.000-13,-6.000-3.000-15,-6.000-2.000-13,-2.000-1.000-9,3.000 3.000-4,3.000 3.000-3,4.000 4.000-4,2.000-1.000-1,4.000-3.000 0,3.000-3.000 0,3.000-2.000 1,-1.000-1.000-1,-2.000 3.000-2,-3.000 3.000-2,-3.000 4.000-1,-4.000 2.000-1,-3.000 4.000 0,-3.000 3.000-1,-2.000 3.000 1,-5.000-1.000-1,-2.000-2.000-1,-3.000-3.000-1,-3.000-3.000-2,-9.000-1.000 0,-11.000 4.000 0,-14.000 3.000 0,-11.000 3.000 0,-7.000-1.000-2,0.000-2.000-5,0.000-3.000-4,0.000-3.000-5,0.000-9.000-3,0.000-11.000 0,0.000-14.000-1,0.000-11.000 0,0.000-14.000 0,0.000-11.000 1,0.000-14.000 2,0.000-11.000 1,9.000-14.000 1,19.000-11.000 1,19.000-14.000 3,19.000-11.000 1,16.000-9.000 1,17.000-3.000 0,15.000-3.000 0,16.000-2.000-1,10.000 0.000 3,7.000 7.000 6,6.000 6.000 6,7.000 7.000 6,0.000 4.000 2,-2.000 3.000-3,-3.000 3.000-3,-3.000 4.000-4,-10.000 8.000-2,-16.000 17.000-5,-15.000 15.000-4,-15.000 16.000-4,-11.000 5.000-8,-2.000-2.000-13,-3.000-3.000-12,-3.000-3.000-14</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25"/>
    </inkml:context>
    <inkml:brush xml:id="br0">
      <inkml:brushProperty name="width" value="0.0697846487164497" units="cm"/>
      <inkml:brushProperty name="height" value="0.0697846487164497" units="cm"/>
      <inkml:brushProperty name="color" value="#f2395b"/>
      <inkml:brushProperty name="ignorePressure" value="0"/>
    </inkml:brush>
  </inkml:definitions>
  <inkml:trace contextRef="#ctx0" brushRef="#br0">84350.000 7300.000 315,'25.000'-47.000'0,"0.000"6.000"0,0.000 7.000 0,0.000 6.000 0,0.000-5.000 5,0.000-16.000 9,0.000-15.000 10,0.000-15.000 10,-7.000-3.000 2,-11.000 14.000-4,-14.000 11.000-4,-11.000 14.000-6,-12.000 8.000-2,-9.000 7.000-3,-10.000 6.000-3,-8.000 7.000-2,-9.000 4.000 0,-6.000 3.000 2,-6.000 3.000 2,-6.000 4.000 3,-9.000 7.000 1,-8.000 13.000-1,-10.000 12.000-1,-9.000 13.000-1,-10.000 10.000 0,-9.000 10.000-2,-10.000 10.000-1,-8.000 9.000-1,-8.000 7.000-1,-2.000 7.000 2,-3.000 6.000 0,-3.000 7.000 0,4.000 4.000 1,13.000 3.000 0,12.000 3.000-2,13.000 4.000 1,12.000 4.000-2,13.000 6.000-1,12.000 7.000 0,13.000 6.000-2,12.000 3.000-1,13.000 0.000 1,12.000 0.000-2,13.000 0.000 1,9.000-4.000-1,6.000-5.000 0,7.000-7.000 1,6.000-5.000 0,7.000-6.000-1,10.000-3.000-2,10.000-3.000-2,9.000-2.000-2,7.000-3.000-1,7.000 1.000-1,6.000-1.000-2,7.000 1.000-1,7.000-4.000 0,9.000-6.000 0,10.000-6.000 0,10.000-6.000 0,7.000-9.000 0,6.000-8.000-2,7.000-10.000-2,6.000-9.000-1,7.000-10.000-2,10.000-9.000 0,10.000-10.000 0,9.000-8.000 0,7.000-11.000 0,7.000-8.000-1,6.000-10.000 0,7.000-9.000-1,4.000-12.000 1,3.000-11.000 1,3.000-14.000 2,4.000-11.000 1,-1.000-7.000 1,-3.000 0.000 0,-3.000 0.000 0,-2.000 0.000 0,-6.000 0.000 0,-6.000 0.000 1,-6.000 0.000-1,-6.000 0.000 1,-6.000 0.000 0,-2.000 0.000-2,-3.000 0.000-1,-3.000 0.000-1,-9.000-4.000-1,-11.000-5.000 1,-14.000-7.000 0,-11.000-5.000 1,-11.000-8.000-1,-5.000-5.000 1,-7.000-7.000 1,-5.000-5.000-1,-9.000-9.000 2,-9.000-9.000-1,-10.000-10.000 1,-8.000-8.000 1,-11.000-6.000 0,-8.000 1.000 1,-10.000-1.000-1,-9.000 1.000 1,-13.000 2.000 1,-16.000 7.000 1,-15.000 6.000 1,-15.000 7.000 1,-12.000 2.000 1,-6.000 1.000 1,-6.000-1.000 1,-6.000 1.000 1,-10.000 1.000 0,-12.000 3.000 1,-13.000 3.000 0,-12.000 4.000 0,-9.000 2.000 0,-2.000 4.000 0,-3.000 3.000 0,-3.000 3.000-1,-12.000 10.000 0,-18.000 20.000 2,-19.000 18.000 1,-18.000 20.000 2,-9.000 14.000-2,4.000 14.000-1,3.000 11.000-2,3.000 14.000-2,4.000 18.000-3,7.000 25.000-2,6.000 25.000-3,7.000 25.000-2,5.000 20.000-3,7.000 16.000-5,6.000 15.000-4,7.000 17.000-4,13.000-1.000 0,22.000-16.000 4,22.000-15.000 3,23.000-15.000 4,13.000-14.000-2,6.000-8.000-9,7.000-10.000-8,6.000-9.000-9</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30"/>
    </inkml:context>
    <inkml:brush xml:id="br0">
      <inkml:brushProperty name="width" value="0.0498430877923965" units="cm"/>
      <inkml:brushProperty name="height" value="0.0498430877923965" units="cm"/>
      <inkml:brushProperty name="color" value="#f2395b"/>
      <inkml:brushProperty name="ignorePressure" value="0"/>
    </inkml:brush>
  </inkml:definitions>
  <inkml:trace contextRef="#ctx0" brushRef="#br0">40550.000 50400.000 441,'1.000'-119.000'0,"4.000"13.000"0,3.000 12.000 0,3.000 13.000 0,3.000 10.000 4,3.000 10.000 7,3.000 10.000 7,4.000 9.000 8,1.000 9.000 4,0.000 9.000 4,0.000 10.000 2,0.000 10.000 2,0.000 7.000 1,0.000 6.000-4,0.000 7.000-3,0.000 6.000-4,0.000 7.000-2,0.000 10.000-2,0.000 10.000-1,0.000 9.000-3,-2.000 6.000-1,-3.000 3.000-1,-3.000 3.000-2,-2.000 4.000-1,-3.000-3.000-1,1.000-5.000-2,-1.000-7.000-2,1.000-5.000-1,1.000-4.000-1,3.000 0.000-2,3.000 0.000-2,4.000 0.000-1,19.000-16.000-2,39.000-31.000-5,36.000-31.000-4,39.000-31.000-3,22.000-38.000-4,10.000-44.000-2,10.000-43.000-3,9.000-44.000-2,2.000-19.000-1,-2.000 6.000-1,-3.000 7.000 0,-3.000 6.000-1,-21.000 24.000 3,-37.000 45.000 2,-38.000 43.000 5,-37.000 45.000 2</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38"/>
    </inkml:context>
    <inkml:brush xml:id="br0">
      <inkml:brushProperty name="width" value="0.051609892398119" units="cm"/>
      <inkml:brushProperty name="height" value="0.051609892398119" units="cm"/>
      <inkml:brushProperty name="color" value="#f2395b"/>
      <inkml:brushProperty name="ignorePressure" value="0"/>
    </inkml:brush>
  </inkml:definitions>
  <inkml:trace contextRef="#ctx0" brushRef="#br0">96150.000 37600.000 426,'0.000'-47.000'4,"0.000"6.000"10,0.000 7.000 9,0.000 6.000 9,3.000 4.000 7,6.000 4.000 6,7.000 3.000 6,6.000 3.000 5,6.000 3.000 0,6.000 3.000-7,7.000 3.000-6,6.000 4.000-6,6.000 10.000-6,6.000 19.000-4,7.000 19.000-4,6.000 19.000-6,1.000 21.000-3,-3.000 26.000-6,-3.000 24.000-3,-2.000 26.000-6,-5.000 16.000-7,-2.000 10.000-10,-3.000 10.000-10,-3.000 9.000-10,-6.000-12.000-5,-5.000-30.000 1,-7.000-32.000 2,-5.000-30.000 1,-6.000-23.000-3,-3.000-12.000-7,-3.000-13.000-9,-2.000-12.000-7</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33"/>
    </inkml:context>
    <inkml:brush xml:id="br0">
      <inkml:brushProperty name="width" value="0.0407678857445717" units="cm"/>
      <inkml:brushProperty name="height" value="0.0407678857445717" units="cm"/>
      <inkml:brushProperty name="color" value="#f2395b"/>
      <inkml:brushProperty name="ignorePressure" value="0"/>
    </inkml:brush>
  </inkml:definitions>
  <inkml:trace contextRef="#ctx0" brushRef="#br0">86150.000 46450.000 539,'0.000'-47.000'7,"0.000"6.000"14,0.000 7.000 13,0.000 6.000 15,4.000 10.000 2,10.000 17.000-8,10.000 15.000-8,9.000 16.000-8,6.000 15.000-6,3.000 16.000-1,3.000 15.000-3,4.000 17.000-2,1.000 8.000-2,0.000 4.000 0,0.000 3.000-2,0.000 3.000 0,-2.000-7.000-1,-3.000-15.000-1,-3.000-15.000-2,-2.000-16.000-2,0.000-12.000 0,7.000-5.000 1,6.000-7.000 2,7.000-5.000 0,7.000-11.000 0,9.000-11.000-4,10.000-14.000-2,10.000-11.000-2,10.000-20.000-2,13.000-24.000 0,12.000-26.000 0,13.000-24.000-1,7.000-17.000 1,4.000-5.000 0,3.000-7.000 1,3.000-5.000 0,-10.000 6.000-1,-21.000 23.000-1,-22.000 22.000-3,-22.000 22.000-1,-24.000 15.000-8,-24.000 9.000-14,-26.000 10.000-13,-24.000 10.000-14,-17.000 8.000-2,-5.000 10.000 11,-7.000 10.000 10,-5.000 9.000 10,-4.000 6.000 3,0.000 3.000-4,0.000 3.000-6,0.000 4.000-4</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34"/>
    </inkml:context>
    <inkml:brush xml:id="br0">
      <inkml:brushProperty name="width" value="0.0558869652450085" units="cm"/>
      <inkml:brushProperty name="height" value="0.0558869652450085" units="cm"/>
      <inkml:brushProperty name="color" value="#f2395b"/>
      <inkml:brushProperty name="ignorePressure" value="0"/>
    </inkml:brush>
  </inkml:definitions>
  <inkml:trace contextRef="#ctx0" brushRef="#br0">51300.000 52150.000 393,'-22.000'-25.000'5,"6.000"0.000"9,7.000 0.000 11,6.000 0.000 8,7.000 3.000 4,10.000 6.000-3,10.000 7.000-3,9.000 6.000-4,2.000 6.000-3,-2.000 6.000-3,-3.000 7.000-2,-3.000 6.000-4,-2.000 6.000 0,0.000 6.000-1,0.000 7.000 1,0.000 6.000 0,0.000 6.000 0,0.000 6.000 1,0.000 7.000 0,0.000 6.000 1,-2.000 6.000 0,-3.000 6.000-3,-3.000 7.000-1,-2.000 6.000-1,-1.000 4.000-1,3.000 4.000-1,3.000 3.000 1,4.000 3.000-1,-1.000-1.000-1,-3.000-2.000-3,-3.000-3.000-2,-2.000-3.000-3,-1.000 4.000-2,3.000 13.000-1,3.000 12.000-1,4.000 13.000-1,1.000-1.000 1,0.000-11.000 0,0.000-14.000 2,0.000-11.000 0,1.000-14.000 1,4.000-11.000 1,3.000-14.000 0,3.000-11.000 1,3.000-11.000 0,3.000-5.000 0,3.000-7.000-1,4.000-5.000 1,5.000-9.000 0,10.000-9.000 1,10.000-10.000 2,9.000-8.000 0,9.000-17.000 2,9.000-21.000-1,10.000-22.000 1,10.000-22.000-1,8.000-18.000 0,10.000-11.000 0,10.000-14.000 0,9.000-11.000-1,13.000-14.000 0,20.000-11.000 1,18.000-14.000-1,20.000-11.000 0,17.000-11.000-3,20.000-5.000-5,18.000-7.000-7,20.000-5.000-7,-1.000-4.000-4,-19.000 0.000-5,-18.000 0.000-5,-19.000 0.000-3,-22.000 15.000-5,-25.000 32.000-1,-25.000 31.000-3,-25.000 32.000-2,-27.000 25.000 2,-28.000 23.000 8,-28.000 22.000 9,-27.000 22.000 7,-17.000 8.000 0,-3.000-2.000-8,-3.000-3.000-8,-2.000-3.000-9</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1:39"/>
    </inkml:context>
    <inkml:brush xml:id="br0">
      <inkml:brushProperty name="width" value="0.05576366558671" units="cm"/>
      <inkml:brushProperty name="height" value="0.05576366558671" units="cm"/>
      <inkml:brushProperty name="color" value="#f2395b"/>
      <inkml:brushProperty name="ignorePressure" value="0"/>
    </inkml:brush>
  </inkml:definitions>
  <inkml:trace contextRef="#ctx0" brushRef="#br0">63400.000 50300.000 394,'-40.000'-44.000'6,"23.000"13.000"14,22.000 12.000 12,22.000 13.000 13,13.000 4.000 3,7.000-3.000-7,6.000-3.000-6,7.000-2.000-7,5.000-3.000-4,7.000 1.000-2,6.000-1.000-3,7.000 1.000-1,0.000 1.000-2,-2.000 3.000-2,-3.000 3.000-1,-3.000 4.000-1,-2.000 5.000-1,0.000 10.000-1,0.000 10.000 0,0.000 9.000-1,-5.000 4.000-1,-9.000 1.000-1,-10.000-1.000-2,-8.000 1.000-1,-9.000 2.000-1,-6.000 7.000 0,-6.000 6.000-1,-6.000 7.000 0,-10.000 8.000-1,-12.000 14.000 0,-13.000 11.000 0,-12.000 14.000-1,-13.000 11.000 0,-12.000 14.000 1,-13.000 11.000-1,-12.000 14.000 1,-13.000 16.000-1,-12.000 22.000-1,-13.000 22.000 0,-12.000 23.000-2,-2.000-5.000-1,9.000-27.000-1,10.000-28.000-1,10.000-28.000-2,11.000-26.000 1,17.000-21.000 2,15.000-22.000 1,16.000-22.000 2,24.000-19.000 4,35.000-16.000 6,35.000-15.000 7,34.000-15.000 6,26.000-18.000 2,19.000-19.000-1,19.000-18.000-1,19.000-19.000-1,19.000-18.000-3,23.000-15.000-4,22.000-15.000-4,22.000-16.000-3,21.000-16.000-4,22.000-16.000-2,22.000-15.000-4,23.000-15.000-2,14.000-3.000-10,10.000 14.000-14,10.000 11.000-15,9.000 14.000-15,-33.000 21.000-9,-75.000 31.000-3,-75.000 32.000-4,-75.000 31.000-3</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05"/>
    </inkml:context>
    <inkml:brush xml:id="br0">
      <inkml:brushProperty name="width" value="0.0458414852619171" units="cm"/>
      <inkml:brushProperty name="height" value="0.0458414852619171" units="cm"/>
      <inkml:brushProperty name="color" value="#fed406"/>
      <inkml:brushProperty name="ignorePressure" value="0"/>
    </inkml:brush>
  </inkml:definitions>
  <inkml:trace contextRef="#ctx0" brushRef="#br0">37450.000 47550.000 479,'68.000'-22.000'3,"-11.000"6.000"4,-14.000 7.000 4,-11.000 6.000 5,-7.000 4.000 2,0.000 4.000 1,0.000 3.000 0,0.000 3.000 0,4.000 1.000 0,10.000 1.000-1,10.000-1.000-1,9.000 1.000-1,6.000-1.000-1,3.000 1.000-1,3.000-1.000 1,4.000 1.000-2,5.000-1.000 0,10.000 1.000 0,10.000-1.000-1,9.000 1.000-1,6.000-3.000 1,3.000-2.000-2,3.000-3.000 0,4.000-3.000 0,2.000-2.000-1,4.000 0.000-1,3.000 0.000 0,3.000 0.000-2,1.000-2.000-1,1.000-3.000-1,-1.000-3.000-2,1.000-2.000-1,1.000-3.000 0,3.000 1.000-1,3.000-1.000 1,4.000 1.000 0,-1.000 1.000 1,-3.000 3.000 0,-3.000 3.000 1,-2.000 4.000 1,-6.000 1.000 0,-6.000 0.000 0,-6.000 0.000 0,-6.000 0.000-1,-6.000 1.000 0,-2.000 4.000 1,-3.000 3.000-1,-3.000 3.000 1,-6.000 1.000-1,-5.000 1.000 0,-7.000-1.000-1,-5.000 1.000 0,-3.000-3.000-1,4.000-2.000 0,3.000-3.000 1,3.000-3.000-1,3.000-2.000 0,3.000 0.000 1,3.000 0.000 0,4.000 0.000 0,-1.000 0.000 1,-3.000 0.000 0,-3.000 0.000 2,-2.000 0.000 1,-1.000 0.000 0,3.000 0.000 0,3.000 0.000 0,4.000 0.000-1,4.000 0.000 1,6.000 0.000-1,7.000 0.000-1,6.000 0.000 1,3.000-2.000-1,0.000-3.000-1,0.000-3.000-1,0.000-2.000-1,1.000-5.000 0,4.000-2.000 1,3.000-3.000 0,3.000-3.000 1,-1.000-1.000-1,-2.000 4.000 0,-3.000 3.000-1,-3.000 3.000-2,-6.000 3.000 0,-5.000 3.000 1,-7.000 3.000 0,-5.000 4.000 0,-6.000 1.000-1,-3.000 0.000-1,-3.000 0.000-1,-2.000 0.000-2,-8.000 0.000-2,-8.000 0.000-2,-10.000 0.000-2,-9.000 0.000-2,-16.000 1.000-7,-22.000 4.000-13,-22.000 3.000-11,-21.000 3.000-13,-12.000-1.000-1,1.000-2.000 10,-1.000-3.000 9,1.000-3.000 10,-1.000-4.000 2,1.000-3.000-4,-1.000-3.000-4,1.000-2.000-4</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07"/>
    </inkml:context>
    <inkml:brush xml:id="br0">
      <inkml:brushProperty name="width" value="0.0671364441514015" units="cm"/>
      <inkml:brushProperty name="height" value="0.0671364441514015" units="cm"/>
      <inkml:brushProperty name="color" value="#fed406"/>
      <inkml:brushProperty name="ignorePressure" value="0"/>
    </inkml:brush>
  </inkml:definitions>
  <inkml:trace contextRef="#ctx0" brushRef="#br0">5200.000 52050.000 327,'4.000'-111.000'12,"10.000"28.000"0,10.000 28.000-2,9.000 29.000 1,6.000 15.000-1,3.000 3.000-1,3.000 3.000 1,4.000 4.000-1,5.000 1.000 0,10.000 0.000 1,10.000 0.000 1,9.000 0.000 0,7.000 0.000 1,7.000 0.000-1,6.000 0.000-1,7.000 0.000 1,8.000 0.000-1,14.000 0.000 0,11.000 0.000-1,14.000 0.000 0,2.000 0.000-1,-6.000 0.000 0,-6.000 0.000 0,-6.000 0.000-1,5.000 1.000-1,20.000 4.000 2,18.000 3.000 0,20.000 3.000 0,3.000-1.000 0,-8.000-2.000-1,-10.000-3.000-1,-9.000-3.000-2,-4.000-2.000 0,4.000 0.000-1,3.000 0.000 0,3.000 0.000-1,6.000-2.000 0,9.000-3.000 0,10.000-3.000 2,10.000-2.000 0,-3.000-3.000-1,-11.000 1.000 0,-14.000-1.000-1,-11.000 1.000-1,-11.000 2.000 0,-5.000 7.000 0,-7.000 6.000 0,-5.000 7.000-1,-3.000 4.000 1,4.000 3.000 0,3.000 3.000 0,3.000 4.000-1,-2.000 1.000 1,-6.000 0.000 0,-6.000 0.000 0,-6.000 0.000-1,-4.000 0.000 2,1.000 0.000 0,-1.000 0.000 2,1.000 0.000 1,1.000-2.000 0,3.000-3.000 0,3.000-3.000 0,4.000-2.000-1,4.000-5.000 0,6.000-2.000 0,7.000-3.000 0,6.000-3.000 0,7.000-6.000 0,10.000-5.000 0,10.000-7.000 0,9.000-5.000 1,4.000-8.000-1,1.000-5.000 0,-1.000-7.000 0,1.000-5.000-2,1.000-1.000 1,3.000 6.000-2,3.000 7.000 1,4.000 6.000-2,-1.000 3.000 1,-3.000 0.000-1,-3.000 0.000 0,-2.000 0.000 0,-6.000 1.000 0,-6.000 4.000 0,-6.000 3.000 0,-6.000 3.000 0,-4.000 3.000 0,1.000 3.000 0,-1.000 3.000 0,1.000 4.000 0,-1.000 2.000 0,1.000 4.000 1,-1.000 3.000-1,1.000 3.000 2,-1.000 1.000-1,1.000 1.000 2,-1.000-1.000 1,1.000 1.000 1,-1.000-1.000 0,1.000 1.000-1,-1.000-1.000 0,1.000 1.000-1,1.000-3.000-1,3.000-2.000 1,3.000-3.000 0,4.000-3.000-1,-1.000-2.000 1,-3.000 0.000-1,-3.000 0.000 0,-2.000 0.000 1,-6.000-2.000-2,-6.000-3.000 1,-6.000-3.000-1,-6.000-2.000-1,-6.000-5.000 1,-2.000-2.000-1,-3.000-3.000 0,-3.000-3.000 1,-4.000-1.000-1,-3.000 4.000 0,-3.000 3.000 0,-2.000 3.000 1,-5.000 1.000-1,-2.000 1.000 1,-3.000-1.000 0,-3.000 1.000 0,-6.000 1.000 1,-5.000 3.000 0,-7.000 3.000 1,-5.000 4.000 1,-3.000 1.000 0,4.000 0.000-1,3.000 0.000 0,3.000 0.000 0,-1.000 0.000 0,-2.000 0.000 0,-3.000 0.000 0,-3.000 0.000 0,-1.000 0.000 0,4.000 0.000 1,3.000 0.000 0,3.000 0.000 0,1.000 0.000-1,1.000 0.000 1,-1.000 0.000 0,1.000 0.000-1,1.000 0.000 0,3.000 0.000 0,3.000 0.000-1,4.000 0.000 0,2.000-2.000-1,4.000-3.000 1,3.000-3.000-1,3.000-2.000 1,-2.000-1.000-1,-6.000 3.000-1,-6.000 3.000 0,-6.000 4.000-1,-2.000 1.000-1,3.000 0.000 1,3.000 0.000 1,4.000 0.000 1,4.000-2.000-1,6.000-3.000 2,7.000-3.000 0,6.000-2.000 0,3.000-3.000 1,0.000 1.000 0,0.000-1.000-1,0.000 1.000 1,0.000 1.000 0,0.000 3.000-1,0.000 3.000 1,0.000 4.000-1,-2.000 1.000 0,-3.000 0.000-2,-3.000 0.000-1,-2.000 0.000-2,-5.000 1.000 0,-2.000 4.000 1,-3.000 3.000 2,-3.000 3.000 0,2.000-1.000 1,10.000-2.000 2,10.000-3.000 0,9.000-3.000 1,4.000-2.000 0,1.000 0.000-1,-1.000 0.000 0,1.000 0.000-1,-6.000 0.000 0,-8.000 0.000-1,-10.000 0.000 0,-9.000 0.000 0,-5.000 0.000 0,0.000 0.000 0,0.000 0.000 0,0.000 0.000 0,-4.000 0.000 0,-5.000 0.000-1,-7.000 0.000-1,-5.000 0.000 0,-1.000 0.000 0,6.000 0.000 1,7.000 0.000 1,6.000 0.000 0,3.000 1.000 1,0.000 4.000 1,0.000 3.000 0,0.000 3.000 2,-2.000-1.000-1,-3.000-2.000 0,-3.000-3.000 0,-2.000-3.000-1,2.000-2.000-1,9.000 0.000-2,10.000 0.000-2,10.000 0.000-1,5.000-4.000 0,4.000-5.000 2,3.000-7.000 2,3.000-5.000 2,3.000-4.000 0,3.000 0.000 1,3.000 0.000 0,4.000 0.000-1,-3.000 1.000 0,-5.000 4.000 0,-7.000 3.000-1,-5.000 3.000 0,-8.000 1.000 0,-5.000 1.000-1,-7.000-1.000 0,-5.000 1.000 0,-6.000-1.000 0,-3.000 1.000-1,-3.000-1.000 1,-2.000 1.000 0,-1.000 1.000-1,3.000 3.000 1,3.000 3.000-1,4.000 4.000 0,-3.000 1.000 0,-5.000 0.000 0,-7.000 0.000 1,-5.000 0.000-1,-6.000 0.000 0,-3.000 0.000-1,-3.000 0.000-2,-2.000 0.000-1,-5.000 0.000-1,-2.000 0.000 0,-3.000 0.000 1,-3.000 0.000 1,-2.000 0.000 0,0.000 0.000 0,0.000 0.000 0,0.000 0.000-1,0.000 0.000 1,0.000 0.000 1,0.000 0.000-1,0.000 0.000 2,0.000 0.000-1,0.000 0.000 1,0.000 0.000 0,0.000 0.000 0,-2.000 0.000 0,-3.000 0.000 0,-3.000 0.000-1,-2.000 0.000-1,-1.000 0.000 0,3.000 0.000-1,3.000 0.000-1,4.000 0.000-1,-12.000-7.000-7,-24.000-11.000-13,-26.000-14.000-12,-24.000-11.000-13</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1"/>
    </inkml:context>
    <inkml:brush xml:id="br0">
      <inkml:brushProperty name="width" value="0.0328874364495277" units="cm"/>
      <inkml:brushProperty name="height" value="0.0328874364495277" units="cm"/>
      <inkml:brushProperty name="color" value="#fed406"/>
      <inkml:brushProperty name="ignorePressure" value="0"/>
    </inkml:brush>
  </inkml:definitions>
  <inkml:trace contextRef="#ctx0" brushRef="#br0">61500.000 20900.000 668,'-22.000'48.000'-11,"6.000"-3.000"3,7.000-3.000 4,6.000-2.000 3,4.000-1.000 3,4.000 3.000 0,3.000 3.000 0,3.000 4.000 1,-1.000 7.000 2,-2.000 13.000 2,-3.000 12.000 4,-3.000 13.000 3,-2.000 4.000 0,0.000-3.000-1,0.000-3.000-1,0.000-2.000-1,0.000-3.000-2,0.000 1.000-2,0.000-1.000-2,0.000 1.000-2,0.000 1.000-1,0.000 3.000 0,0.000 3.000-1,0.000 4.000 0,1.000-3.000 1,4.000-5.000-1,3.000-7.000 0,3.000-5.000 0,-1.000-3.000 0,-2.000 4.000 1,-3.000 3.000 0,-3.000 3.000 1,-2.000 1.000 0,0.000 1.000 0,0.000-1.000 1,0.000 1.000-1,1.000-4.000-1,4.000-6.000-1,3.000-6.000-2,3.000-6.000-2,1.000-4.000 0,1.000 1.000 1,-1.000-1.000 1,1.000 1.000 0,-1.000 2.000 1,1.000 7.000-1,-1.000 6.000-1,1.000 7.000-1,-1.000 7.000 1,1.000 9.000 2,-1.000 10.000 4,1.000 10.000 2,-3.000 4.000 2,-2.000 0.000 1,-3.000 0.000 1,-3.000 0.000 0,-2.000-4.000 1,0.000-5.000-2,0.000-7.000-2,0.000-5.000 0,0.000-8.000-3,0.000-5.000 0,0.000-7.000-1,0.000-5.000-1,1.000-6.000-2,4.000-3.000 0,3.000-3.000-2,3.000-2.000-1,1.000-1.000 0,1.000 3.000 1,-1.000 3.000 0,1.000 4.000 1,-3.000 1.000 1,-2.000 0.000 0,-3.000 0.000 2,-3.000 0.000 1,-2.000 3.000 1,0.000 6.000-2,0.000 7.000 1,0.000 6.000-1,1.000 4.000 0,4.000 4.000 0,3.000 3.000 0,3.000 3.000 0,-1.000-1.000 1,-2.000-2.000 0,-3.000-3.000 0,-3.000-3.000 1,-2.000-7.000-1,0.000-9.000 0,0.000-10.000 0,0.000-8.000 0,0.000-9.000-2,0.000-6.000-1,0.000-6.000-1,0.000-6.000-2,1.000-4.000 0,4.000 1.000 0,3.000-1.000 0,3.000 1.000 1,-1.000 5.000 0,-2.000 14.000 3,-3.000 11.000 1,-3.000 14.000 1,-2.000 7.000 2,0.000 3.000 1,0.000 3.000-1,0.000 4.000 2,1.000 4.000-1,4.000 6.000-1,3.000 7.000-1,3.000 6.000-1,-1.000 6.000 0,-2.000 6.000 0,-3.000 7.000 2,-3.000 6.000 1,-2.000-2.000 0,0.000-9.000 1,0.000-10.000 0,0.000-8.000 0,0.000-9.000-2,0.000-6.000-1,0.000-6.000-3,0.000-6.000-3,1.000-2.000 0,4.000 3.000 1,3.000 3.000 1,3.000 4.000 1,-1.000 1.000-1,-2.000 0.000 0,-3.000 0.000-2,-3.000 0.000-2,-2.000 1.000 0,0.000 4.000 1,0.000 3.000 0,0.000 3.000 0,0.000 1.000 1,0.000 1.000 0,0.000-1.000 1,0.000 1.000 0,1.000-1.000 0,4.000 1.000 0,3.000-1.000 0,3.000 1.000 1,1.000-3.000-1,1.000-2.000 1,-1.000-3.000-1,1.000-3.000 1,-3.000-4.000 0,-2.000-3.000 0,-3.000-3.000 0,-3.000-2.000 0,-1.000 2.000 1,4.000 9.000-1,3.000 10.000 0,3.000 10.000 1,1.000 7.000 0,1.000 6.000 2,-1.000 7.000 1,1.000 6.000 2,-1.000 3.000 1,1.000 0.000-2,-1.000 0.000 0,1.000 0.000-2,-1.000 0.000-1,1.000 0.000-2,-1.000 0.000 0,1.000 0.000-2,-1.000-2.000 0,1.000-3.000-1,-1.000-3.000 0,1.000-2.000 1,1.000-3.000-1,3.000 1.000 1,3.000-1.000 0,4.000 1.000 0,-1.000 2.000 0,-3.000 7.000-2,-3.000 6.000-1,-2.000 7.000-3,-3.000-1.000 0,1.000-6.000 1,-1.000-6.000 1,1.000-6.000 1,-1.000-12.000 1,1.000-15.000-1,-1.000-15.000 0,1.000-16.000 1,-3.000-8.000-1,-2.000 0.000 2,-3.000 0.000 0,-3.000 0.000 1,-1.000-5.000 0,4.000-9.000-1,3.000-10.000-1,3.000-8.000 0,-2.000-15.000-10,-6.000-19.000-17,-6.000-18.000-18,-6.000-19.000-17</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4"/>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61450.000 20950.000 999,'0.000'-266.000'-6,"0.000"69.000"-12,0.000 69.000-12,0.000 69.000-12</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6"/>
    </inkml:context>
    <inkml:brush xml:id="br0">
      <inkml:brushProperty name="width" value="0.0420037284493446" units="cm"/>
      <inkml:brushProperty name="height" value="0.0420037284493446" units="cm"/>
      <inkml:brushProperty name="color" value="#000000"/>
      <inkml:brushProperty name="ignorePressure" value="0"/>
    </inkml:brush>
  </inkml:definitions>
  <inkml:trace contextRef="#ctx0" brushRef="#br0">62000.000 20350.000 523,'-22.000'-29.000'-1,"6.000"-5.000"-2,7.000-7.000-2,6.000-5.000-2,1.000-4.000-3,-3.000 0.000-2,-3.000 0.000-3,-2.000 0.000-2,-1.000 1.000 1,3.000 4.000 7,3.000 3.000 6,4.000 3.000 7,1.000 3.000 5,0.000 3.000 5,0.000 3.000 5,0.000 4.000 5,0.000 10.000 4,0.000 19.000 3,0.000 19.000 5,0.000 19.000 3,-2.000 13.000-1,-3.000 10.000-3,-3.000 10.000-6,-2.000 9.000-3,-3.000 2.000-5,1.000-2.000-2,-1.000-3.000-2,1.000-3.000-4,1.000-2.000-1,3.000 0.000-3,3.000 0.000-1,4.000 0.000-1,1.000-2.000-3,0.000-3.000-1,0.000-3.000-3,0.000-2.000-2,0.000-1.000-1,0.000 3.000-1,0.000 3.000-1,0.000 4.000-2,1.000 5.000 1,4.000 10.000 1,3.000 10.000 2,3.000 9.000 0,3.000 12.000 3,3.000 16.000 3,3.000 15.000 2,4.000 17.000 3,-1.000 2.000 2,-3.000-9.000-1,-3.000-10.000 1,-2.000-8.000 0,-3.000-11.000-1,1.000-8.000-1,-1.000-10.000-3,1.000-9.000-1,-1.000-5.000-1,1.000 0.000 0,-1.000 0.000-1,1.000 0.000 0,-1.000-5.000 0,1.000-9.000 0,-1.000-10.000 0,1.000-8.000-1,-1.000 0.000 0,1.000 14.000 0,-1.000 11.000-1,1.000 14.000-2,-1.000 8.000 2,1.000 7.000 2,-1.000 6.000 2,1.000 7.000 2,-3.000 2.000 1,-2.000 1.000-2,-3.000-1.000 0,-3.000 1.000-1,-2.000-4.000-1,0.000-6.000 1,0.000-6.000 0,0.000-6.000 1,0.000-2.000 0,0.000 3.000 0,0.000 3.000-2,0.000 4.000 0,-2.000-1.000 0,-3.000-3.000-2,-3.000-3.000 0,-2.000-2.000-2,-1.000-3.000 0,3.000 1.000 0,3.000-1.000 0,4.000 1.000 0,1.000 2.000-1,0.000 7.000 1,0.000 6.000 1,0.000 7.000-1,0.000 0.000 1,0.000-2.000-2,0.000-3.000 0,0.000-3.000-2,1.000-7.000 1,4.000-9.000 0,3.000-10.000 1,3.000-8.000 0,-1.000-8.000 0,-2.000-2.000-2,-3.000-3.000-1,-3.000-3.000-2,-1.000 2.000 0,4.000 10.000 1,3.000 10.000 0,3.000 9.000 1,-1.000 7.000 0,-2.000 7.000 1,-3.000 6.000 0,-3.000 7.000 0,-2.000 7.000 2,0.000 9.000 3,0.000 10.000 2,0.000 10.000 3,0.000-6.000 1,0.000-18.000-2,0.000-19.000-2,0.000-18.000 0,1.000-12.000-3,4.000-3.000-1,3.000-3.000-1,3.000-2.000-2,-1.000-3.000 0,-2.000 1.000 0,-3.000-1.000 1,-3.000 1.000 0,-1.000 2.000 0,4.000 7.000 0,3.000 6.000 0,3.000 7.000 0,1.000-1.000-1,1.000-6.000 0,-1.000-6.000 0,1.000-6.000 0,-1.000-2.000-1,1.000 3.000 1,-1.000 3.000 0,1.000 4.000 1,-3.000 4.000 0,-2.000 6.000 2,-3.000 7.000 2,-3.000 6.000 1,-2.000 1.000 1,0.000-3.000-2,0.000-3.000-1,0.000-2.000 0,0.000-9.000-1,0.000-12.000 0,0.000-13.000 0,0.000-12.000 0,0.000 2.000 0,0.000 20.000 2,0.000 18.000 0,0.000 20.000 1,0.000 11.000 2,0.000 7.000 0,0.000 6.000 2,0.000 7.000 1,0.000-1.000 0,0.000-6.000-1,0.000-6.000-2,0.000-6.000-1,0.000-7.000-1,0.000-6.000-1,0.000-6.000-1,0.000-6.000 0,1.000 5.000 0,4.000 20.000 1,3.000 18.000 0,3.000 20.000 1,-1.000 6.000 0,-2.000-2.000-1,-3.000-3.000 0,-3.000-3.000-1,-2.000-9.000-1,0.000-11.000 0,0.000-14.000-2,0.000-11.000 0,1.000-9.000 0,4.000-3.000 1,3.000-3.000 1,3.000-2.000 0,-1.000-3.000 0,-2.000 1.000 0,-3.000-1.000 0,-3.000 1.000-1,-1.000 1.000 1,4.000 3.000-1,3.000 3.000 1,3.000 4.000 1,-1.000 2.000-1,-2.000 4.000 0,-3.000 3.000 0,-3.000 3.000-1,-2.000 4.000 1,0.000 7.000-1,0.000 6.000-1,0.000 7.000 0,0.000-1.000 0,0.000-6.000-1,0.000-6.000 0,0.000-6.000-1,1.000-10.000 0,4.000-12.000-1,3.000-13.000 0,3.000-12.000-1,-1.000-9.000 0,-2.000-2.000 0,-3.000-3.000 1,-3.000-3.000 0,-2.000-2.000 0,0.000 0.000 0,0.000 0.000 0,0.000 0.000 1,0.000-4.000-1,0.000-5.000 2,0.000-7.000-1,0.000-5.000 2,-4.000-17.000-10,-5.000-24.000-18,-7.000-26.000-17,-5.000-24.000-19</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7"/>
    </inkml:context>
    <inkml:brush xml:id="br0">
      <inkml:brushProperty name="width" value="0.0363532230257988" units="cm"/>
      <inkml:brushProperty name="height" value="0.0363532230257988" units="cm"/>
      <inkml:brushProperty name="color" value="#000000"/>
      <inkml:brushProperty name="ignorePressure" value="0"/>
    </inkml:brush>
  </inkml:definitions>
  <inkml:trace contextRef="#ctx0" brushRef="#br0">62050.000 19150.000 605,'-2.000'-43.000'6,"-3.000"17.000"12,-3.000 15.000 13,-2.000 16.000 12,-9.000 16.000 4,-12.000 20.000-5,-13.000 18.000-5,-12.000 20.000-4,-10.000 16.000-6,-6.000 16.000-2,-6.000 15.000-5,-6.000 17.000-4,-2.000 3.000-2,3.000-5.000-2,3.000-7.000-3,4.000-5.000-1,1.000-9.000-3,0.000-9.000-3,0.000-10.000-4,0.000-8.000-3,7.000-11.000-5,17.000-8.000-6,15.000-10.000-7,16.000-9.000-7,12.000-12.000-6,9.000-11.000-6,10.000-14.000-6,10.000-11.000-6,4.000-9.000 0,0.000-3.000 6,0.000-3.000 7,0.000-2.000 5</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7"/>
    </inkml:context>
    <inkml:brush xml:id="br0">
      <inkml:brushProperty name="width" value="0.0350310020148754" units="cm"/>
      <inkml:brushProperty name="height" value="0.0350310020148754" units="cm"/>
      <inkml:brushProperty name="color" value="#000000"/>
      <inkml:brushProperty name="ignorePressure" value="0"/>
    </inkml:brush>
  </inkml:definitions>
  <inkml:trace contextRef="#ctx0" brushRef="#br0">61950.000 19500.000 628,'-19.000'25.000'7,"13.000"0.000"14,12.000 0.000 15,13.000 0.000 14,10.000 4.000 4,10.000 10.000-7,10.000 10.000-8,9.000 9.000-6,6.000 4.000-7,3.000 1.000-3,3.000-1.000-5,4.000 1.000-4,1.000 1.000-10,0.000 3.000-20,0.000 3.000-17,0.000 4.000-18,-8.000-6.000-6,-16.000-11.000 9,-15.000-14.000 7,-15.000-11.000 9,-7.000-7.000 2,3.000 0.000-2,3.000 0.000-2,4.000 0.000-3</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40"/>
    </inkml:context>
    <inkml:brush xml:id="br0">
      <inkml:brushProperty name="width" value="0.0630292817950249" units="cm"/>
      <inkml:brushProperty name="height" value="0.0630292817950249" units="cm"/>
      <inkml:brushProperty name="color" value="#f2395b"/>
      <inkml:brushProperty name="ignorePressure" value="0"/>
    </inkml:brush>
  </inkml:definitions>
  <inkml:trace contextRef="#ctx0" brushRef="#br0">3700.000 45650.000 349,'50.000'98.000'101,"0.000"-3.000"-19,0.000-3.000-20,0.000-2.000-21,-2.000 0.000-12,-3.000 7.000-5,-3.000 6.000-5,-2.000 7.000-4,0.000 7.000-2,7.000 9.000 0,6.000 10.000-1,7.000 10.000 1,2.000 0.000-1,1.000-5.000-2,-1.000-7.000-1,1.000-5.000-2,-1.000-9.000-2,1.000-9.000 1,-1.000-10.000-1,1.000-8.000 0,-4.000-11.000-1,-6.000-8.000 0,-6.000-10.000-2,-6.000-9.000-1,-2.000-12.000 0,3.000-11.000-1,3.000-14.000 1,4.000-11.000-1,5.000-17.000 1,10.000-18.000 2,10.000-19.000 2,9.000-18.000 3,24.000-28.000 1,42.000-33.000 3,40.000-35.000 1,41.000-34.000 3,35.000-32.000 0,32.000-28.000 0,31.000-28.000 0,32.000-27.000-1,21.000-12.000-2,13.000 6.000-5,12.000 7.000-4,13.000 6.000-6,-12.000 13.000-6,-33.000 23.000-9,-35.000 22.000-9,-34.000 22.000-9,-38.000 27.000-7,-41.000 35.000-6,-40.000 35.000-6,-40.000 34.000-6,-34.000 21.000-4,-24.000 10.000 1,-26.000 10.000 0,-24.000 9.000-1</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9"/>
    </inkml:context>
    <inkml:brush xml:id="br0">
      <inkml:brushProperty name="width" value="0.0467694662511349" units="cm"/>
      <inkml:brushProperty name="height" value="0.0467694662511349" units="cm"/>
      <inkml:brushProperty name="color" value="#000000"/>
      <inkml:brushProperty name="ignorePressure" value="0"/>
    </inkml:brush>
  </inkml:definitions>
  <inkml:trace contextRef="#ctx0" brushRef="#br0">62500.000 42850.000 470,'-79.000'21.000'45,"45.000"-5.000"0,43.000-7.000 0,45.000-5.000-1,17.000-4.000-3,-5.000 0.000-7,-7.000 0.000-6,-5.000 0.000-6,3.000 0.000-4,17.000 0.000 0,15.000 0.000 0,16.000 0.000 0,7.000 0.000-2,1.000 0.000-2,-1.000 0.000-2,1.000 0.000-2,2.000 0.000-1,7.000 0.000 0,6.000 0.000 0,7.000 0.000 0,-7.000 0.000 0,-19.000 0.000 0,-18.000 0.000-2,-19.000 0.000 0,-12.000 0.000-2,-2.000 0.000-3,-3.000 0.000-3,-3.000 0.000-3,13.000 0.000-2,32.000 0.000-2,31.000 0.000-2,32.000 0.000-1,10.000 1.000-1,-9.000 4.000 3,-10.000 3.000 1,-8.000 3.000 2,-6.000-1.000 1,1.000-2.000 2,-1.000-3.000 0,1.000-3.000 2,-4.000-1.000 0,-6.000 4.000 1,-6.000 3.000 0,-6.000 3.000 0,-4.000-1.000 0,1.000-2.000 1,-1.000-3.000-1,1.000-3.000 1,-3.000-2.000-1,-2.000 0.000 0,-3.000 0.000 0,-3.000 0.000 0,-4.000 0.000 0,-3.000 0.000 0,-3.000 0.000-1,-2.000 0.000 1,-1.000-2.000 0,3.000-3.000 0,3.000-3.000 0,4.000-2.000 0,-1.000-1.000-1,-3.000 3.000 1,-3.000 3.000 0,-2.000 4.000 0,-1.000 1.000 0,3.000 0.000 1,3.000 0.000 1,4.000 0.000 0,1.000 0.000 0,0.000 0.000 1,0.000 0.000-1,0.000 0.000 1,1.000 0.000-1,4.000 0.000-1,3.000 0.000 0,3.000 0.000 0,1.000 0.000-1,1.000 0.000 0,-1.000 0.000 1,1.000 0.000 0,1.000-2.000 0,3.000-3.000 0,3.000-3.000-1,4.000-2.000 1,1.000-1.000-1,0.000 3.000 1,0.000 3.000 0,0.000 4.000-1,0.000-1.000 1,0.000-3.000 0,0.000-3.000 1,0.000-2.000-1,-2.000-1.000 1,-3.000 3.000 0,-3.000 3.000 0,-2.000 4.000 0,-1.000-1.000 0,3.000-3.000 1,3.000-3.000-1,4.000-2.000 1,-1.000-1.000 0,-3.000 3.000 0,-3.000 3.000-1,-2.000 4.000 1,-3.000 1.000 0,1.000 0.000-1,-1.000 0.000 1,1.000 0.000 0,1.000 0.000 0,3.000 0.000-1,3.000 0.000-1,4.000 0.000-1,2.000 0.000 0,4.000 0.000 0,3.000 0.000 0,3.000 0.000 0,1.000-2.000-1,1.000-3.000 1,-1.000-3.000 1,1.000-2.000-1,-4.000 0.000 0,-6.000 7.000 1,-6.000 6.000 0,-6.000 7.000 0,2.000 0.000 1,14.000-2.000 0,11.000-3.000 1,14.000-3.000 2,7.000-2.000-1,3.000 0.000-2,3.000 0.000 0,4.000 0.000-2,2.000 0.000 0,4.000 0.000-1,3.000 0.000 1,3.000 0.000-1,3.000 0.000 0,3.000 0.000-1,3.000 0.000 0,4.000 0.000-2,2.000 0.000 1,4.000 0.000-1,3.000 0.000 1,3.000 0.000 0,-2.000 0.000 1,-6.000 0.000 0,-6.000 0.000 1,-6.000 0.000 1,-7.000 1.000 0,-6.000 4.000 1,-6.000 3.000-1,-6.000 3.000 1,-4.000 1.000 0,1.000 1.000 1,-1.000-1.000 1,1.000 1.000 0,-1.000 1.000 1,1.000 3.000 0,-1.000 3.000 0,1.000 4.000 0,1.000-1.000-1,3.000-3.000 0,3.000-3.000-1,4.000-2.000-1,1.000-1.000 0,0.000 3.000 0,0.000 3.000 0,0.000 4.000 1,0.000-1.000 0,0.000-3.000-3,0.000-3.000 0,0.000-2.000-2,0.000-3.000 0,0.000 1.000 0,0.000-1.000 1,0.000 1.000 1,0.000-3.000-1,0.000-2.000-1,0.000-3.000-2,0.000-3.000 0,0.000-2.000-1,0.000 0.000 0,0.000 0.000 2,0.000 0.000 0,0.000 0.000 1,0.000 0.000 0,0.000 0.000 0,0.000 0.000 1,1.000 0.000-1,4.000 0.000 0,3.000 0.000 0,3.000 0.000 0,-1.000-2.000 0,-2.000-3.000 0,-3.000-3.000 0,-3.000-2.000 1,-4.000-3.000-1,-3.000 1.000 0,-3.000-1.000-1,-2.000 1.000 0,-3.000-3.000 0,1.000-2.000 0,-1.000-3.000 0,1.000-3.000 0,-1.000 1.000 0,1.000 6.000 1,-1.000 7.000-1,1.000 6.000 1,-3.000 1.000 0,-2.000-3.000 1,-3.000-3.000 1,-3.000-2.000 0,-2.000-3.000 1,0.000 1.000 0,0.000-1.000 0,0.000 1.000 1,0.000-1.000-1,0.000 1.000 0,0.000-1.000 0,0.000 1.000 0,1.000-1.000 0,4.000 1.000 0,3.000-1.000 1,3.000 1.000-1,1.000-1.000 1,1.000 1.000-2,-1.000-1.000 1,1.000 1.000-2,-3.000 1.000 1,-2.000 3.000-1,-3.000 3.000 1,-3.000 4.000 0,-4.000 1.000 1,-3.000 0.000 0,-3.000 0.000 0,-2.000 0.000 1,-3.000 0.000-1,1.000 0.000 1,-1.000 0.000-1,1.000 0.000 1,-4.000 0.000-1,-6.000 0.000 1,-6.000 0.000-1,-6.000 0.000 0,-6.000 1.000 1,-2.000 4.000-1,-3.000 3.000 2,-3.000 3.000 0,-2.000 1.000 0,0.000 1.000 0,0.000-1.000-1,0.000 1.000 0,6.000-3.000-1,13.000-2.000-1,12.000-3.000-2,13.000-3.000-1,4.000-2.000-1,-3.000 0.000-2,-3.000 0.000-1,-2.000 0.000-2,-14.000 0.000 0,-21.000 0.000-1,-22.000 0.000 1,-22.000 0.000 0</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19"/>
    </inkml:context>
    <inkml:brush xml:id="br0">
      <inkml:brushProperty name="width" value="0.0438586734235287" units="cm"/>
      <inkml:brushProperty name="height" value="0.0438586734235287" units="cm"/>
      <inkml:brushProperty name="color" value="#000000"/>
      <inkml:brushProperty name="ignorePressure" value="0"/>
    </inkml:brush>
  </inkml:definitions>
  <inkml:trace contextRef="#ctx0" brushRef="#br0">97950.000 41650.000 501,'-13.000'-21.000'47,"26.000"10.000"-16,24.000 10.000-15,26.000 9.000-16,12.000 6.000-7,0.000 3.000 0,0.000 3.000-1,0.000 4.000 0,-2.000 2.000 8,-3.000 4.000 15,-3.000 3.000 16,-2.000 3.000 15,-6.000 1.000 5,-6.000 1.000-10,-6.000-1.000-8,-6.000 1.000-8,-4.000-1.000-7,1.000 1.000-4,-1.000-1.000-3,1.000 1.000-3,-1.000-1.000-3,1.000 1.000 1,-1.000-1.000 0,1.000 1.000 1,-1.000-1.000-1,1.000 1.000-1,-1.000-1.000 1,1.000 1.000-2,2.000 2.000 2,7.000 7.000 1,6.000 6.000 3,7.000 7.000 1,2.000-1.000 0,1.000-6.000-1,-1.000-6.000-2,1.000-6.000-2,-4.000-6.000 0,-6.000-2.000 0,-6.000-3.000 0,-6.000-3.000 0,-10.000-1.000-3,-12.000 4.000-3,-13.000 3.000-3,-12.000 3.000-5,-15.000 3.000 0,-15.000 3.000 2,-15.000 3.000 2,-16.000 4.000 2,-18.000 2.000 2,-18.000 4.000-1,-19.000 3.000-1,-18.000 3.000 0,-18.000 4.000-2,-16.000 7.000-4,-15.000 6.000-3,-15.000 7.000-4,-12.000 4.000-4,-6.000 3.000-6,-6.000 3.000-4,-6.000 4.000-6,9.000-6.000 0,25.000-11.000 4,25.000-14.000 5,25.000-11.000 5,20.000-11.000-3,16.000-5.000-9,15.000-7.000-10,17.000-5.000-10</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29"/>
    </inkml:context>
    <inkml:brush xml:id="br0">
      <inkml:brushProperty name="width" value="0.0394442901015282" units="cm"/>
      <inkml:brushProperty name="height" value="0.0394442901015282" units="cm"/>
      <inkml:brushProperty name="color" value="#000000"/>
      <inkml:brushProperty name="ignorePressure" value="0"/>
    </inkml:brush>
  </inkml:definitions>
  <inkml:trace contextRef="#ctx0" brushRef="#br0">97950.000 45450.000 557,'26.000'-22.000'34,"4.000"6.000"-3,3.000 7.000-4,3.000 6.000-3,7.000 4.000-3,14.000 4.000-2,11.000 3.000-1,14.000 3.000-2,7.000 4.000-2,3.000 7.000-1,3.000 6.000-2,4.000 7.000-1,-1.000 0.000-1,-3.000-2.000-2,-3.000-3.000 0,-2.000-3.000-2,-6.000-1.000-2,-6.000 4.000 0,-6.000 3.000-2,-6.000 3.000-1,-10.000 3.000-1,-12.000 3.000 0,-13.000 3.000 0,-12.000 4.000 1,-9.000 2.000-1,-2.000 4.000 0,-3.000 3.000 0,-3.000 3.000 0,-7.000 3.000 1,-9.000 3.000 0,-10.000 3.000 2,-8.000 4.000 0,-11.000-1.000 1,-8.000-3.000-1,-10.000-3.000 0,-9.000-2.000 0,-5.000-6.000-1,0.000-6.000-2,0.000-6.000-1,0.000-6.000-2,3.000-6.000-1,6.000-2.000-3,7.000-3.000-1,6.000-3.000-2,6.000-7.000-2,6.000-9.000-2,7.000-10.000 0,6.000-8.000-1,4.000-11.000-2,4.000-8.000 1,3.000-10.000-1,3.000-9.000 0,4.000-10.000 0,7.000-9.000 0,6.000-10.000 1,7.000-8.000 0,2.000-6.000 1,1.000 1.000 0,-1.000-1.000 0,1.000 1.000 0,-1.000 5.000 3,1.000 14.000 5,-1.000 11.000 6,1.000 14.000 6,-3.000 7.000 5,-2.000 3.000 7,-3.000 3.000 7,-3.000 4.000 5,-2.000 10.000 6,0.000 19.000 2,0.000 19.000 3,0.000 19.000 3,-4.000 15.000 0,-5.000 13.000-6,-7.000 12.000-4,-5.000 13.000-4,-4.000 6.000-4,0.000 0.000-4,0.000 0.000-3,0.000 0.000-2,0.000 1.000-3,0.000 4.000-2,0.000 3.000-1,0.000 3.000-2,-2.000-1.000-2,-3.000-2.000-3,-3.000-3.000-4,-2.000-3.000-2,0.000-7.000-5,7.000-9.000-6,6.000-10.000-7,7.000-8.000-7,4.000-9.000-3,3.000-6.000-3,3.000-6.000-1,4.000-6.000-3,4.000-9.000 0,6.000-8.000 1,7.000-10.000 0,6.000-9.000 0,6.000-12.000 3,6.000-11.000 4,7.000-14.000 4,6.000-11.000 5,-2.000-4.000 3,-9.000 6.000 2,-10.000 7.000 4,-8.000 6.000 3</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29"/>
    </inkml:context>
    <inkml:brush xml:id="br0">
      <inkml:brushProperty name="width" value="0.0401375070214272" units="cm"/>
      <inkml:brushProperty name="height" value="0.0401375070214272" units="cm"/>
      <inkml:brushProperty name="color" value="#000000"/>
      <inkml:brushProperty name="ignorePressure" value="0"/>
    </inkml:brush>
  </inkml:definitions>
  <inkml:trace contextRef="#ctx0" brushRef="#br0">99850.000 45900.000 548,'28.000'-27.000'0,"6.000"-3.000"1,7.000-3.000 2,6.000-2.000 0,1.000-1.000 2,-3.000 3.000 4,-3.000 3.000 5,-2.000 4.000 3,-6.000 8.000 4,-6.000 17.000 2,-6.000 15.000 4,-6.000 16.000 2,-6.000 12.000 0,-2.000 9.000-1,-3.000 10.000-1,-3.000 10.000-3,-6.000 10.000 0,-5.000 13.000-2,-7.000 12.000-1,-5.000 13.000-2,-6.000 6.000-1,-3.000 0.000-2,-3.000 0.000-2,-2.000 0.000-2,-1.000-4.000-1,3.000-5.000-1,3.000-7.000-1,4.000-5.000 1,1.000-9.000-5,0.000-9.000-5,0.000-10.000-7,0.000-8.000-5,1.000-9.000-9,4.000-6.000-11,3.000-6.000-9,3.000-6.000-10,1.000-13.000-5,1.000-19.000 2,-1.000-18.000 0,1.000-19.000 1,1.000-16.000 4,3.000-12.000 9,3.000-13.000 8,4.000-12.000 9,5.000-5.000 5,10.000 3.000 5,10.000 3.000 5,9.000 4.000 4,6.000 2.000 2,3.000 4.000 0,3.000 3.000 0,4.000 3.000-1,-1.000 6.000 6,-3.000 9.000 10,-3.000 10.000 11,-2.000 10.000 10,-1.000 5.000 6,3.000 4.000 1,3.000 3.000 2,4.000 3.000 1,1.000 3.000-3,0.000 3.000-6,0.000 3.000-6,0.000 4.000-7,0.000 2.000-4,0.000 4.000-3,0.000 3.000-3,0.000 3.000-2,-2.000-1.000-4,-3.000-2.000-4,-3.000-3.000-5,-2.000-3.000-3,-3.000-1.000-5,1.000 4.000-6,-1.000 3.000-4,1.000 3.000-6,-4.000-4.000-6,-6.000-8.000-4,-6.000-10.000-6,-6.000-9.000-6,-4.000-7.000 2,1.000-3.000 8,-1.000-3.000 8,1.000-2.000 9</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5:30"/>
    </inkml:context>
    <inkml:brush xml:id="br0">
      <inkml:brushProperty name="width" value="0.041604720056057" units="cm"/>
      <inkml:brushProperty name="height" value="0.041604720056057" units="cm"/>
      <inkml:brushProperty name="color" value="#000000"/>
      <inkml:brushProperty name="ignorePressure" value="0"/>
    </inkml:brush>
  </inkml:definitions>
  <inkml:trace contextRef="#ctx0" brushRef="#br0">101650.000 45200.000 528,'23.000'-25.000'0,"-3.000"0.000"0,-3.000 0.000 0,-2.000 0.000 0,-3.000-2.000 2,1.000-3.000 2,-1.000-3.000 2,1.000-2.000 4,-1.000 11.000 9,1.000 29.000 16,-1.000 28.000 15,1.000 28.000 17,-4.000 17.000 2,-6.000 6.000-14,-6.000 7.000-13,-6.000 6.000-13,-6.000 9.000-8,-2.000 13.000-5,-3.000 12.000-5,-3.000 13.000-3,-6.000 15.000-2,-5.000 19.000 0,-7.000 19.000 0,-5.000 19.000 0,-4.000 9.000-2,0.000 0.000-8,0.000 0.000-6,0.000 0.000-7,3.000-7.000-6,6.000-11.000-6,7.000-14.000-7,6.000-11.000-6,4.000-4.000-2,4.000 6.000 3,3.000 7.000 2,3.000 6.000 3,3.000-10.000 2,3.000-24.000 3,3.000-26.000 2,4.000-24.000 3,-1.000-21.000 1,-3.000-16.000 1,-3.000-15.000 1,-2.000-15.000 1</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3:32"/>
    </inkml:context>
    <inkml:brush xml:id="br0">
      <inkml:brushProperty name="width" value="0.0587520562112331" units="cm"/>
      <inkml:brushProperty name="height" value="0.0587520562112331" units="cm"/>
      <inkml:brushProperty name="color" value="#fed406"/>
      <inkml:brushProperty name="ignorePressure" value="0"/>
    </inkml:brush>
  </inkml:definitions>
  <inkml:trace contextRef="#ctx0" brushRef="#br0">60550.000 44450.000 374,'-157.000'-24.000'6,"39.000"4.000"1,36.000 3.000 0,39.000 3.000 1,19.000-2.000 2,4.000-6.000 2,3.000-6.000 4,3.000-6.000 3,3.000-2.000 1,3.000 3.000 1,3.000 3.000 1,4.000 4.000 1,4.000 1.000 0,6.000 0.000 3,7.000 0.000 2,6.000 0.000 2,7.000 0.000 0,10.000 0.000-2,10.000 0.000-2,9.000 0.000-2,12.000 0.000-2,16.000 0.000-2,15.000 0.000-3,17.000 0.000-2,10.000 1.000-2,6.000 4.000-1,7.000 3.000 0,6.000 3.000-2,6.000 1.000 0,6.000 1.000-1,7.000-1.000-2,6.000 1.000 0,4.000-3.000-2,4.000-2.000 1,3.000-3.000 0,3.000-3.000-1,1.000-1.000 1,1.000 4.000-2,-1.000 3.000 0,1.000 3.000 0,-6.000 1.000-2,-8.000 1.000 1,-10.000-1.000-2,-9.000 1.000 0,-9.000-1.000-1,-5.000 1.000 1,-7.000-1.000-1,-5.000 1.000 0,-9.000 1.000 1,-9.000 3.000 0,-10.000 3.000-1,-8.000 4.000 1,-6.000 2.000 0,1.000 4.000 0,-1.000 3.000-1,1.000 3.000 0,-1.000-1.000 0,1.000-2.000 0,-1.000-3.000-1,1.000-3.000 0,-1.000-2.000 0,1.000 0.000 1,-1.000 0.000 0,1.000 0.000 0,-1.000 1.000 0,1.000 4.000-1,-1.000 3.000-1,1.000 3.000-1,1.000-1.000 0,3.000-2.000-1,3.000-3.000 1,4.000-3.000-1,1.000-1.000 1,0.000 4.000 0,0.000 3.000 1,0.000 3.000 0,-2.000 1.000 0,-3.000 1.000 0,-3.000-1.000 1,-2.000 1.000 0,0.000 1.000 0,7.000 3.000 0,6.000 3.000 1,7.000 4.000-1,2.000-1.000 0,1.000-3.000 0,-1.000-3.000-1,1.000-2.000-1,-3.000-3.000 2,-2.000 1.000 0,-3.000-1.000 3,-3.000 1.000 0,-4.000-3.000 2,-3.000-2.000-1,-3.000-3.000 0,-2.000-3.000-1,-3.000-1.000 0,1.000 4.000 0,-1.000 3.000 0,1.000 3.000-1,-1.000 3.000-1,1.000 3.000 2,-1.000 3.000-1,1.000 4.000 0,-3.000-1.000 0,-2.000-3.000 0,-3.000-3.000 0,-3.000-2.000 0,-2.000-5.000-1,0.000-2.000 1,0.000-3.000-1,0.000-3.000 0,1.000-2.000 0,4.000 0.000 0,3.000 0.000 0,3.000 0.000 0,1.000 0.000 0,1.000 0.000 0,-1.000 0.000 0,1.000 0.000 0,1.000 1.000 0,3.000 4.000 1,3.000 3.000-1,4.000 3.000 2,1.000-1.000-1,0.000-2.000 1,0.000-3.000 0,0.000-3.000 1,1.000-2.000-1,4.000 0.000-1,3.000 0.000 0,3.000 0.000-1,1.000 0.000 0,1.000 0.000 0,-1.000 0.000 0,1.000 0.000 1,2.000 0.000-1,7.000 0.000 0,6.000 0.000-2,7.000 0.000 0,0.000-2.000 0,-2.000-3.000 2,-3.000-3.000 0,-3.000-2.000 2,-2.000-1.000 0,0.000 3.000 0,0.000 3.000-1,0.000 4.000-1,-4.000 1.000 1,-5.000 0.000-1,-7.000 0.000 1,-5.000 0.000 0,-6.000 1.000 0,-3.000 4.000 0,-3.000 3.000 0,-2.000 3.000-1,-1.000-1.000 0,3.000-2.000 0,3.000-3.000 0,4.000-3.000-1,1.000-2.000-1,0.000 0.000 1,0.000 0.000 0,0.000 0.000 0,-2.000-4.000 1,-3.000-5.000-1,-3.000-7.000 1,-2.000-5.000 1,-1.000-1.000 0,3.000 6.000 0,3.000 7.000 0,4.000 6.000 1,2.000 3.000-1,4.000 0.000 1,3.000 0.000 0,3.000 0.000 0,-1.000-2.000-1,-2.000-3.000 1,-3.000-3.000-1,-3.000-2.000 0,-1.000-3.000 0,4.000 1.000 0,3.000-1.000 0,3.000 1.000 0,1.000-1.000 1,1.000 1.000-1,-1.000-1.000 0,1.000 1.000 0,-3.000-1.000 0,-2.000 1.000 0,-3.000-1.000 1,-3.000 1.000-1,-2.000 1.000 0,0.000 3.000 0,0.000 3.000 0,0.000 4.000-1,1.000 1.000 0,4.000 0.000 0,3.000 0.000 0,3.000 0.000 0,-2.000-2.000 0,-6.000-3.000-1,-6.000-3.000-2,-6.000-2.000 0,-4.000-1.000 0,1.000 3.000 0,-1.000 3.000 0,1.000 4.000 1,-1.000-1.000-1,1.000-3.000 0,-1.000-3.000-1,1.000-2.000 0,-3.000-3.000-2,-2.000 1.000 1,-3.000-1.000-2,-3.000 1.000 0</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3:38"/>
    </inkml:context>
    <inkml:brush xml:id="br0">
      <inkml:brushProperty name="width" value="0.0556566007435322" units="cm"/>
      <inkml:brushProperty name="height" value="0.0556566007435322" units="cm"/>
      <inkml:brushProperty name="color" value="#00bff3"/>
      <inkml:brushProperty name="ignorePressure" value="0"/>
    </inkml:brush>
  </inkml:definitions>
  <inkml:trace contextRef="#ctx0" brushRef="#br0">59450.000 44100.000 395,'28.000'23.000'84,"6.000"-3.000"-17,7.000-3.000-19,6.000-2.000-17,4.000-5.000-12,4.000-2.000-2,3.000-3.000-4,3.000-3.000-2,3.000-2.000-3,3.000 0.000-1,3.000 0.000-1,4.000 0.000-1,5.000 0.000-1,10.000 0.000-1,10.000 0.000 0,9.000 0.000 0,4.000 0.000 0,1.000 0.000 0,-1.000 0.000 0,1.000 0.000 0,1.000-4.000 1,3.000-5.000 0,3.000-7.000 0,4.000-5.000 1,1.000-3.000 0,0.000 4.000-1,0.000 3.000 1,0.000 3.000 0,-2.000 3.000-1,-3.000 3.000-1,-3.000 3.000 0,-2.000 4.000-2,-6.000 4.000 1,-6.000 6.000 0,-6.000 7.000 0,-6.000 6.000 1,-2.000 3.000-1,3.000 0.000 0,3.000 0.000-1,4.000 0.000-1,-1.000-2.000 0,-3.000-3.000 0,-3.000-3.000 0,-2.000-2.000 0,-1.000-5.000 0,3.000-2.000 0,3.000-3.000 0,4.000-3.000 0,-1.000-4.000 0,-3.000-3.000 1,-3.000-3.000-1,-2.000-2.000 1,-3.000-1.000 0,1.000 3.000-1,-1.000 3.000 1,1.000 4.000 0,-1.000 1.000 0,1.000 0.000 1,-1.000 0.000 1,1.000 0.000 2,-3.000 0.000-1,-2.000 0.000 0,-3.000 0.000-1,-3.000 0.000-1,2.000 0.000 0,10.000 0.000-1,10.000 0.000-1,9.000 0.000 0,7.000-2.000 0,7.000-3.000 1,6.000-3.000 2,7.000-2.000 2,-4.000-1.000-1,-12.000 3.000 0,-13.000 3.000-1,-12.000 4.000 0,-2.000 1.000-2,9.000 0.000 1,10.000 0.000 0,10.000 0.000 1,0.000 1.000-1,-5.000 4.000 0,-7.000 3.000 0,-5.000 3.000 0,-4.000-1.000 0,0.000-2.000-1,0.000-3.000 0,0.000-3.000-1,1.000-4.000 0,4.000-3.000 0,3.000-3.000 0,3.000-2.000 1,4.000-3.000 0,7.000 1.000 0,6.000-1.000 2,7.000 1.000-1,2.000-1.000 1,1.000 1.000 0,-1.000-1.000-1,1.000 1.000-1,-1.000-1.000 1,1.000 1.000 0,-1.000-1.000-1,1.000 1.000 1,-1.000-1.000-1,1.000 1.000 1,-1.000-1.000-1,1.000 1.000 1,-1.000-3.000 0,1.000-2.000 0,-1.000-3.000-1,1.000-3.000 0,2.000-2.000 0,7.000 0.000 0,6.000 0.000 0,7.000 0.000 0,-1.000 0.000 1,-6.000 0.000 0,-6.000 0.000 0,-6.000 0.000 1,-6.000 1.000 0,-2.000 4.000 0,-3.000 3.000 0,-3.000 3.000-1,-4.000 1.000 0,-3.000 1.000 0,-3.000-1.000 0,-2.000 1.000 0,-6.000 1.000 0,-6.000 3.000 0,-6.000 3.000-2,-6.000 4.000 1,-2.000 1.000-1,3.000 0.000 1,3.000 0.000 0,4.000 0.000 0,4.000-2.000 1,6.000-3.000 0,7.000-3.000 1,6.000-2.000 0,1.000-1.000 0,-3.000 3.000 1,-3.000 3.000-2,-2.000 4.000 1,-8.000-1.000-1,-8.000-3.000 0,-10.000-3.000 0,-9.000-2.000-1,2.000-3.000 1,17.000 1.000 0,15.000-1.000 1,16.000 1.000-1,2.000-1.000 0,-8.000 1.000-1,-10.000-1.000-2,-9.000 1.000-1,-7.000 1.000 0,-3.000 3.000-1,-3.000 3.000 1,-2.000 4.000 0,-3.000-1.000-1,1.000-3.000 1,-1.000-3.000 0,1.000-2.000 1,-3.000-1.000 0,-2.000 3.000 0,-3.000 3.000 1,-3.000 4.000 0,-2.000 2.000 1,0.000 4.000-1,0.000 3.000 2,0.000 3.000-1,0.000 1.000 1,0.000 1.000 1,0.000-1.000 0,0.000 1.000 0,1.000-3.000 0,4.000-2.000 0,3.000-3.000-1,3.000-3.000 0,4.000-2.000 0,7.000 0.000-1,6.000 0.000 1,7.000 0.000-1,2.000 0.000-1,1.000 0.000 0,-1.000 0.000 0,1.000 0.000-2,-1.000-2.000 1,1.000-3.000 0,-1.000-3.000 1,1.000-2.000 0,-1.000-1.000 1,1.000 3.000-1,-1.000 3.000 1,1.000 4.000-1,-4.000 1.000 0,-6.000 0.000 1,-6.000 0.000 0,-6.000 0.000-1,-4.000 0.000 1,1.000 0.000-1,-1.000 0.000 1,1.000 0.000-2,-3.000 0.000 1,-2.000 0.000-1,-3.000 0.000 0,-3.000 0.000-1,-6.000-2.000 0,-5.000-3.000 0,-7.000-3.000-1,-5.000-2.000 0,-12.000-8.000-17,-16.000-8.000-33,-15.000-10.000-33,-15.000-9.000-33</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4:49"/>
    </inkml:context>
    <inkml:brush xml:id="br0">
      <inkml:brushProperty name="width" value="0.0520549267530441" units="cm"/>
      <inkml:brushProperty name="height" value="0.0520549267530441" units="cm"/>
      <inkml:brushProperty name="color" value="#00bff3"/>
      <inkml:brushProperty name="ignorePressure" value="0"/>
    </inkml:brush>
  </inkml:definitions>
  <inkml:trace contextRef="#ctx0" brushRef="#br0">29250.000 36950.000 422,'-129.000'-43.000'32,"45.000"17.000"21,43.000 15.000 21,45.000 16.000 21,22.000 5.000 0,4.000-2.000-21,3.000-3.000-20,3.000-3.000-21,6.000-1.000-13,9.000 4.000-6,10.000 3.000-5,10.000 3.000-5,0.000-1.000-3,-5.000-2.000 0,-7.000-3.000 0,-5.000-3.000-1,-4.000-2.000-1,0.000 0.000 0,0.000 0.000 0,0.000 0.000-1,3.000-2.000 0,6.000-3.000 1,7.000-3.000 0,6.000-2.000 0,1.000-1.000 0,-3.000 3.000 0,-3.000 3.000 0,-2.000 4.000 0,-5.000 1.000 0,-2.000 0.000 0,-3.000 0.000 1,-3.000 0.000-1,-2.000 0.000 2,0.000 0.000 1,0.000 0.000 3,0.000 0.000 1,3.000 0.000 0,6.000 0.000-1,7.000 0.000-1,6.000 0.000-1,1.000 1.000-2,-3.000 4.000 0,-3.000 3.000-1,-2.000 3.000 0,-3.000-1.000-1,1.000-2.000-1,-1.000-3.000-1,1.000-3.000-2,-15.000-2.000-8,-28.000 0.000-18,-28.000 0.000-16,-27.000 0.000-17</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4:52"/>
    </inkml:context>
    <inkml:brush xml:id="br0">
      <inkml:brushProperty name="width" value="0.0623942911624908" units="cm"/>
      <inkml:brushProperty name="height" value="0.0623942911624908" units="cm"/>
      <inkml:brushProperty name="color" value="#fed406"/>
      <inkml:brushProperty name="ignorePressure" value="0"/>
    </inkml:brush>
  </inkml:definitions>
  <inkml:trace contextRef="#ctx0" brushRef="#br0">29000.000 36550.000 352,'-30.000'21.000'3,"-9.000"-5.000"6,-10.000-7.000 7,-8.000-5.000 5,8.000-4.000 9,29.000 0.000 11,28.000 0.000 10,28.000 0.000 11,15.000 0.000-1,4.000 0.000-11,3.000 0.000-11,3.000 0.000-12,3.000-2.000-7,3.000-3.000-2,3.000-3.000-4,4.000-2.000-2,2.000-1.000-2,4.000 3.000-1,3.000 3.000-1,3.000 4.000 0,-1.000 1.000-1,-2.000 0.000-1,-3.000 0.000 0,-3.000 0.000-2,1.000-2.000 1,6.000-3.000-1,7.000-3.000 0,6.000-2.000 1,3.000-1.000 0,0.000 3.000-1,0.000 3.000 1,0.000 4.000 1,0.000 1.000-2,0.000 0.000 1,0.000 0.000-1,0.000 0.000 0,3.000 0.000-1,6.000 0.000 0,7.000 0.000-1,6.000 0.000 1,-1.000 1.000-2,-5.000 4.000 1,-7.000 3.000-1,-5.000 3.000-1,-3.000-1.000 1,4.000-2.000 0,3.000-3.000 1,3.000-3.000 0,-2.000-2.000 0,-6.000 0.000 0,-6.000 0.000-1,-6.000 0.000 0,-1.000 0.000 0,7.000 0.000-1,6.000 0.000 0,7.000 0.000 0,2.000 0.000 1,1.000 0.000 0,-1.000 0.000 2,1.000 0.000 1,-3.000 0.000-1,-2.000 0.000 1,-3.000 0.000-1,-3.000 0.000-1,-6.000 1.000 1,-5.000 4.000-1,-7.000 3.000 0,-5.000 3.000 0,-1.000 1.000 0,6.000 1.000-2,7.000-1.000 0,6.000 1.000-2,1.000-3.000 1,-3.000-2.000 0,-3.000-3.000 1,-2.000-3.000 1,-5.000-2.000 0,-2.000 0.000 0,-3.000 0.000-1,-3.000 0.000 0,-1.000 0.000-1,4.000 0.000 1,3.000 0.000 0,3.000 0.000 1,3.000 1.000-1,3.000 4.000 0,3.000 3.000 0,4.000 3.000-1,-1.000-1.000 0,-3.000-2.000-1,-3.000-3.000 0,-2.000-3.000-2,-3.000-2.000 0,1.000 0.000 0,-1.000 0.000 0,1.000 0.000-1,1.000 0.000 1,3.000 0.000 0,3.000 0.000 0,4.000 0.000 1,1.000-2.000-1,0.000-3.000 0,0.000-3.000 0,0.000-2.000-1,-2.000-3.000 1,-3.000 1.000 4,-3.000-1.000 1,-2.000 1.000 3,-5.000-1.000 1,-2.000 1.000-1,-3.000-1.000-3,-3.000 1.000-1,-4.000 1.000-1,-3.000 3.000 0,-3.000 3.000-1,-2.000 4.000-1,-3.000 1.000-1,1.000 0.000 0,-1.000 0.000-2,1.000 0.000-1,-15.000-4.000-10,-28.000-5.000-17,-28.000-7.000-17,-27.000-5.000-18,-15.000-6.000-2,0.000-3.000 13,0.000-3.000 13,0.000-2.000 14,0.000-1.000 4,0.000 3.000-6,0.000 3.000-5,0.000 4.000-5</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4:53"/>
    </inkml:context>
    <inkml:brush xml:id="br0">
      <inkml:brushProperty name="width" value="0.0492572821676731" units="cm"/>
      <inkml:brushProperty name="height" value="0.0492572821676731" units="cm"/>
      <inkml:brushProperty name="color" value="#fed406"/>
      <inkml:brushProperty name="ignorePressure" value="0"/>
    </inkml:brush>
  </inkml:definitions>
  <inkml:trace contextRef="#ctx0" brushRef="#br0">28900.000 36600.000 446,'-85.000'0.000'9,"32.000"0.000"17,31.000 0.000 17,32.000 0.000 17,19.000 0.000 3,10.000 0.000-12,10.000 0.000-12,9.000 0.000-12,15.000 0.000-7,22.000 0.000-1,22.000 0.000-3,23.000 0.000-1,10.000 0.000-1,0.000 0.000-3,0.000 0.000-2,0.000 0.000-1,4.000 0.000-3,10.000 0.000 0,10.000 0.000-1,9.000 0.000-1,6.000 0.000 0,3.000 0.000 0,3.000 0.000 1,4.000 0.000 1,1.000 0.000-1,0.000 0.000-1,0.000 0.000-2,0.000 0.000 0,0.000-2.000-1,0.000-3.000 1,0.000-3.000 1,0.000-2.000 1,1.000-3.000 1,4.000 1.000-2,3.000-1.000 1,3.000 1.000-2,-4.000-3.000 0,-8.000-2.000 0,-10.000-3.000-1,-9.000-3.000 1,-9.000-1.000-1,-5.000 4.000 1,-7.000 3.000 0,-5.000 3.000 0,-4.000 1.000 2,0.000 1.000 0,0.000-1.000 3,0.000 1.000 0,-4.000 1.000 1,-5.000 3.000-1,-7.000 3.000-2,-5.000 4.000 0,-8.000 2.000-1,-5.000 4.000 0,-7.000 3.000 0,-5.000 3.000 0,-4.000 4.000 0,0.000 7.000-1,0.000 6.000-1,0.000 7.000 0,-2.000-1.000-1,-3.000-6.000 1,-3.000-6.000 0,-2.000-6.000 0,-6.000-6.000-3,-6.000-2.000-3,-6.000-3.000-4,-6.000-3.000-4,-6.000-2.000-4,-2.000 0.000-6,-3.000 0.000-4,-3.000 0.000-5,-4.000-2.000-2,-3.000-3.000 1,-3.000-3.000-1,-2.000-2.000 1,-9.000-8.000-1,-12.000-8.000-2,-13.000-10.000-3,-12.000-9.000-3,-7.000-2.000 1,1.000 6.000 2,-1.000 7.000 3,1.000 6.000 2</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49"/>
    </inkml:context>
    <inkml:brush xml:id="br0">
      <inkml:brushProperty name="width" value="0.05772640183568" units="cm"/>
      <inkml:brushProperty name="height" value="0.05772640183568" units="cm"/>
      <inkml:brushProperty name="color" value="#f2395b"/>
      <inkml:brushProperty name="ignorePressure" value="0"/>
    </inkml:brush>
  </inkml:definitions>
  <inkml:trace contextRef="#ctx0" brushRef="#br0">11050.000 17800.000 381,'1.000'-160.000'2,"4.000"32.000"6,3.000 31.000 5,3.000 32.000 5,3.000 16.000 3,3.000 4.000 0,3.000 3.000 2,4.000 3.000 1,2.000 4.000 1,4.000 7.000 2,3.000 6.000 2,3.000 7.000 2,1.000 7.000 1,1.000 9.000-2,-1.000 10.000-2,1.000 10.000-1,2.000 13.000-3,7.000 19.000-2,6.000 19.000-3,7.000 19.000-2,4.000 12.000-1,3.000 6.000 1,3.000 7.000 2,4.000 6.000 1,-3.000-1.000-1,-5.000-5.000-2,-7.000-7.000-3,-5.000-5.000-3,-4.000-8.000-2,0.000-5.000-2,0.000-7.000-2,0.000-5.000-2,-4.000-6.000 0,-5.000-3.000 0,-7.000-3.000-1,-5.000-2.000 1,5.000-12.000-1,19.000-19.000-1,19.000-18.000-2,19.000-19.000-1,16.000-26.000-1,17.000-30.000 3,15.000-32.000 1,16.000-30.000 1,27.000-42.000 1,42.000-49.000-1,40.000-51.000 0,41.000-49.000 1,27.000-26.000-6,17.000 1.000-8,15.000-1.000-8,16.000 1.000-9,-7.000 16.000-5,-28.000 35.000 0,-28.000 35.000 1,-27.000 34.000-1,-42.000 34.000-8,-53.000 34.000-14,-53.000 35.000-14,-52.000 35.000-14</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4:54"/>
    </inkml:context>
    <inkml:brush xml:id="br0">
      <inkml:brushProperty name="width" value="0.048621378839016" units="cm"/>
      <inkml:brushProperty name="height" value="0.048621378839016" units="cm"/>
      <inkml:brushProperty name="color" value="#fed406"/>
      <inkml:brushProperty name="ignorePressure" value="0"/>
    </inkml:brush>
  </inkml:definitions>
  <inkml:trace contextRef="#ctx0" brushRef="#br0">28150.000 33200.000 452,'-147.000'-5.000'50,"56.000"-9.000"-4,57.000-10.000-5,56.000-8.000-3,34.000-3.000-6,13.000 7.000-5,12.000 6.000-5,13.000 7.000-5,6.000 4.000-4,0.000 3.000-2,0.000 3.000-1,0.000 4.000-3,-2.000 4.000-1,-3.000 6.000-3,-3.000 7.000-3,-2.000 6.000-2,19.000-1.000-1,44.000-5.000 2,44.000-7.000 2,44.000-5.000 2,12.000-9.000 0,-19.000-9.000 0,-18.000-10.000 0,-19.000-8.000-2,-12.000-6.000 1,-2.000 1.000 0,-3.000-1.000 1,-3.000 1.000 0,-2.000 1.000 0,0.000 3.000 0,0.000 3.000-2,0.000 4.000 0,-2.000 1.000-1,-3.000 0.000 0,-3.000 0.000-1,-2.000 0.000 0,-3.000 1.000 1,1.000 4.000 2,-1.000 3.000 1,1.000 3.000 2,-6.000 3.000 1,-8.000 3.000-1,-10.000 3.000-2,-9.000 4.000 0,-9.000 2.000-1,-5.000 4.000 0,-7.000 3.000-1,-5.000 3.000-1,-4.000 1.000 0,0.000 1.000-1,0.000-1.000 0,0.000 1.000-1,0.000-1.000 0,0.000 1.000 1,0.000-1.000 2,0.000 1.000 0,-2.000-3.000 0,-3.000-2.000 0,-3.000-3.000 0,-2.000-3.000-1,-5.000-2.000 0,-2.000 0.000-1,-3.000 0.000 0,-3.000 0.000 0,1.000-2.000 0,6.000-3.000 0,7.000-3.000 0,6.000-2.000 1,1.000-3.000 0,-3.000 1.000-1,-3.000-1.000-2,-2.000 1.000 0,-8.000-1.000 0,-8.000 1.000-1,-10.000-1.000-1,-9.000 1.000 1,-7.000 1.000-1,-3.000 3.000 2,-3.000 3.000 0,-2.000 4.000 1,-3.000 4.000 0,1.000 6.000 1,-1.000 7.000 0,1.000 6.000 1,-1.000 1.000 0,1.000-3.000 0,-1.000-3.000 0,1.000-2.000 0,-1.000-3.000 0,1.000 1.000 0,-1.000-1.000 0,1.000 1.000 0,-1.000 1.000-1,1.000 3.000 1,-1.000 3.000-1,1.000 4.000 0,-3.000 2.000 0,-2.000 4.000 3,-3.000 3.000 1,-3.000 3.000 2,-6.000 6.000 1,-5.000 9.000 2,-7.000 10.000 1,-5.000 10.000 2,-4.000 2.000 1,0.000-3.000 0,0.000-3.000 0,0.000-2.000 0,0.000-1.000 1,0.000 3.000-2,0.000 3.000 0,0.000 4.000-1,0.000-1.000 0,0.000-3.000-1,0.000-3.000 0,0.000-2.000 0,0.000-3.000 0,0.000 1.000-2,0.000-1.000-1,0.000 1.000-2,1.000 1.000 0,4.000 3.000 0,3.000 3.000 0,3.000 4.000-1,3.000 2.000 0,3.000 4.000-1,3.000 3.000-2,4.000 3.000 0,-1.000 6.000-3,-3.000 9.000-2,-3.000 10.000-4,-2.000 10.000-3,-5.000 5.000-4,-2.000 4.000-4,-3.000 3.000-5,-3.000 3.000-5,-2.000-7.000-4,0.000-15.000-4,0.000-15.000-4,0.000-16.000-4,-4.000-15.000-3,-5.000-11.000-2,-7.000-14.000-2,-5.000-11.000-2</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4:54"/>
    </inkml:context>
    <inkml:brush xml:id="br0">
      <inkml:brushProperty name="width" value="0.0384046584367752" units="cm"/>
      <inkml:brushProperty name="height" value="0.0384046584367752" units="cm"/>
      <inkml:brushProperty name="color" value="#fed406"/>
      <inkml:brushProperty name="ignorePressure" value="0"/>
    </inkml:brush>
  </inkml:definitions>
  <inkml:trace contextRef="#ctx0" brushRef="#br0">28700.000 33450.000 572,'-49.000'-83.000'26,"4.000"34.000"9,3.000 35.000 10,3.000 35.000 10,1.000 32.000 0,1.000 31.000-9,-1.000 32.000-9,1.000 31.000-9,-1.000 20.000-6,1.000 9.000-1,-1.000 10.000-2,1.000 10.000-1,4.000 7.000-4,9.000 6.000-8,10.000 7.000-7,10.000 6.000-7,8.000-7.000-4,10.000-18.000-1,10.000-19.000-1,9.000-18.000-1,4.000-23.000-2,1.000-24.000-6,-1.000-26.000-5,1.000-24.000-6,-1.000-15.000-6,1.000-3.000-8,-1.000-3.000-6,1.000-2.000-8</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6:29"/>
    </inkml:context>
    <inkml:brush xml:id="br0">
      <inkml:brushProperty name="width" value="0.0234513338655233" units="cm"/>
      <inkml:brushProperty name="height" value="0.0234513338655233" units="cm"/>
      <inkml:brushProperty name="color" value="#f2395b"/>
      <inkml:brushProperty name="ignorePressure" value="0"/>
    </inkml:brush>
  </inkml:definitions>
  <inkml:trace contextRef="#ctx0" brushRef="#br0">65950.000 7250.000 938,'-157.000'-49.000'48,"39.000"4.000"-34,36.000 3.000-35,39.000 3.000-33</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01"/>
    </inkml:context>
    <inkml:brush xml:id="br0">
      <inkml:brushProperty name="width" value="0.0324827618896961" units="cm"/>
      <inkml:brushProperty name="height" value="0.0324827618896961" units="cm"/>
      <inkml:brushProperty name="color" value="#f2395b"/>
      <inkml:brushProperty name="ignorePressure" value="0"/>
    </inkml:brush>
  </inkml:definitions>
  <inkml:trace contextRef="#ctx0" brushRef="#br0">37900.000 45300.000 677,'21.000'-18.000'-12,"-5.000"17.000"7,-7.000 15.000 9,-5.000 16.000 7,-4.000 9.000 4,0.000 3.000 1,0.000 3.000-1,0.000 4.000 1,0.000 1.000 0,0.000 0.000-2,0.000 0.000-1,0.000 0.000-2,0.000 3.000 0,0.000 6.000-2,0.000 7.000-1,0.000 6.000-1,0.000 3.000 0,0.000 0.000-1,0.000 0.000 0,0.000 0.000-1,0.000 3.000 1,0.000 6.000-1,0.000 7.000 0,0.000 6.000 0,0.000 4.000 0,0.000 4.000 0,0.000 3.000-1,0.000 3.000 0,0.000-1.000 1,0.000-2.000-1,0.000-3.000 1,0.000-3.000 0,0.000-4.000 0,0.000-3.000 1,0.000-3.000 0,0.000-2.000 1,0.000-3.000-1,0.000 1.000 1,0.000-1.000-1,0.000 1.000 1,0.000-3.000-2,0.000-2.000 0,0.000-3.000-1,0.000-3.000-1,0.000-1.000-1,0.000 4.000 0,0.000 3.000-1,0.000 3.000-1,0.000 4.000 0,0.000 7.000 1,0.000 6.000 0,0.000 7.000 0,0.000-3.000 0,0.000-8.000-1,0.000-10.000 1,0.000-9.000-1,1.000-10.000-1,4.000-9.000-1,3.000-10.000-2,3.000-8.000-2,-1.000-8.000-1,-2.000-2.000-1,-3.000-3.000-1,-3.000-3.000-2,-1.000-1.000 1,4.000 4.000 1,3.000 3.000 1,3.000 3.000 1,-1.000 4.000 1,-2.000 7.000 2,-3.000 6.000 0,-3.000 7.000 1,-1.000 10.000 0,4.000 16.000 0,3.000 15.000-1,3.000 17.000 0,-4.000 10.000 4,-8.000 6.000 7,-10.000 7.000 6,-9.000 6.000 8,-4.000-7.000 2,4.000-18.000-2,3.000-19.000-4,3.000-18.000-2,3.000-15.000-5,3.000-9.000-9,3.000-10.000-9,4.000-8.000-8,1.000-4.000-3,0.000 3.000 3,0.000 3.000 3,0.000 4.000 2,0.000 5.000 2,0.000 10.000 0,0.000 10.000 1,0.000 9.000 1,0.000 6.000-1,0.000 3.000 0,0.000 3.000 0,0.000 4.000 0,-2.000-1.000 2,-3.000-3.000 7,-3.000-3.000 5,-2.000-2.000 6,-1.000-3.000 2,3.000 1.000-1,3.000-1.000-3,4.000 1.000-1,-1.000-3.000-3,-3.000-2.000-1,-3.000-3.000-2,-2.000-3.000-2,-1.000-1.000-1,3.000 4.000-1,3.000 3.000 1,4.000 3.000-1,-1.000 4.000-1,-3.000 7.000 1,-3.000 6.000 0,-2.000 7.000-1,-3.000 0.000 0,1.000-2.000 1,-1.000-3.000-2,1.000-3.000 1,-1.000-2.000-1,1.000 0.000-1,-1.000 0.000-1,1.000 0.000-2,1.000-2.000 1,3.000-3.000-1,3.000-3.000 1,4.000-2.000-1,2.000-8.000 0,4.000-8.000-1,3.000-10.000-3,3.000-9.000 0,-1.000-9.000-3,-2.000-5.000-2,-3.000-7.000-2,-3.000-5.000-2</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02"/>
    </inkml:context>
    <inkml:brush xml:id="br0">
      <inkml:brushProperty name="width" value="0.0311293341219425" units="cm"/>
      <inkml:brushProperty name="height" value="0.0311293341219425" units="cm"/>
      <inkml:brushProperty name="color" value="#f2395b"/>
      <inkml:brushProperty name="ignorePressure" value="0"/>
    </inkml:brush>
  </inkml:definitions>
  <inkml:trace contextRef="#ctx0" brushRef="#br0">37950.000 45000.000 706,'-49.000'6.000'30,"4.000"13.000"-3,3.000 12.000-4,3.000 13.000-3,1.000 7.000-2,1.000 4.000-1,-1.000 3.000-1,1.000 3.000-1,-1.000 1.000 0,1.000 1.000-1,-1.000-1.000 0,1.000 1.000-1,-3.000-1.000-1,-2.000 1.000 1,-3.000-1.000-2,-3.000 1.000 1,-1.000 1.000-2,4.000 3.000-3,3.000 3.000-3,3.000 4.000-1,3.000-1.000-5,3.000-3.000-3,3.000-3.000-5,4.000-2.000-4,4.000-8.000-4,6.000-8.000-5,7.000-10.000-3,6.000-9.000-4,9.000-15.000-4,13.000-18.000-5,12.000-19.000-5,13.000-18.000-4,2.000-9.000 2,-5.000 4.000 9,-7.000 3.000 9,-5.000 3.000 9</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02"/>
    </inkml:context>
    <inkml:brush xml:id="br0">
      <inkml:brushProperty name="width" value="0.0332067087292671" units="cm"/>
      <inkml:brushProperty name="height" value="0.0332067087292671" units="cm"/>
      <inkml:brushProperty name="color" value="#f2395b"/>
      <inkml:brushProperty name="ignorePressure" value="0"/>
    </inkml:brush>
  </inkml:definitions>
  <inkml:trace contextRef="#ctx0" brushRef="#br0">37850.000 45150.000 662,'117.000'48.000'100,"-16.000"-3.000"-22,-15.000-3.000-24,-15.000-2.000-24,-7.000-3.000-12,3.000 1.000-4,3.000-1.000-4,4.000 1.000-3,1.000-1.000-2,0.000 1.000 1,0.000-1.000 1,0.000 1.000 0,1.000 1.000-6,4.000 3.000-10,3.000 3.000-10,3.000 4.000-12,-8.000-3.000-3,-19.000-5.000 7,-18.000-7.000 5,-19.000-5.000 5</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06"/>
    </inkml:context>
    <inkml:brush xml:id="br0">
      <inkml:brushProperty name="width" value="0.0450433827936649" units="cm"/>
      <inkml:brushProperty name="height" value="0.0450433827936649" units="cm"/>
      <inkml:brushProperty name="color" value="#f2395b"/>
      <inkml:brushProperty name="ignorePressure" value="0"/>
    </inkml:brush>
  </inkml:definitions>
  <inkml:trace contextRef="#ctx0" brushRef="#br0">58100.000 53550.000 488,'95.000'25.000'91,"-9.000"0.000"-18,-10.000 0.000-18,-8.000 0.000-18,-6.000 1.000-11,1.000 4.000-2,-1.000 3.000-2,1.000 3.000-3,1.000 3.000-1,3.000 3.000-2,3.000 3.000-1,4.000 4.000-1,-1.000 2.000-1,-3.000 4.000-2,-3.000 3.000-1,-2.000 3.000-2,-5.000-1.000-1,-2.000-2.000 0,-3.000-3.000 1,-3.000-3.000 0,-4.000-2.000-1,-3.000 0.000-1,-3.000 0.000 0,-2.000 0.000-2,-6.000-2.000-1,-6.000-3.000 0,-6.000-3.000-3,-6.000-2.000 0,-9.000 0.000-1,-8.000 7.000-1,-10.000 6.000 0,-9.000 7.000-1,-16.000 2.000 0,-22.000 1.000 0,-22.000-1.000 0,-21.000 1.000 1,-24.000 2.000-3,-25.000 7.000-5,-25.000 6.000-4,-25.000 7.000-4,-22.000 2.000-7,-19.000 1.000-6,-18.000-1.000-8,-19.000 1.000-7,15.000-9.000 0,51.000-15.000 8,49.000-15.000 8,51.000-16.000 8,24.000-8.000-1,1.000 0.000-7,-1.000 0.000-8,1.000 0.000-8</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0"/>
    </inkml:context>
    <inkml:brush xml:id="br0">
      <inkml:brushProperty name="width" value="0.0319445431232452" units="cm"/>
      <inkml:brushProperty name="height" value="0.0319445431232452" units="cm"/>
      <inkml:brushProperty name="color" value="#f2395b"/>
      <inkml:brushProperty name="ignorePressure" value="0"/>
    </inkml:brush>
  </inkml:definitions>
  <inkml:trace contextRef="#ctx0" brushRef="#br0">39600.000 47750.000 688,'0.000'75.000'89,"0.000"0.000"-20,0.000 0.000-21,0.000 0.000-20,0.000 0.000-11,0.000 0.000-1,0.000 0.000-2,0.000 0.000-1,0.000 0.000-2,0.000 0.000-6,0.000 0.000-4,0.000 0.000-4,0.000-2.000-6,0.000-3.000-6,0.000-3.000-7,0.000-2.000-6,-2.000-8.000-2,-3.000-8.000 3,-3.000-10.000 3,-2.000-9.000 4</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0"/>
    </inkml:context>
    <inkml:brush xml:id="br0">
      <inkml:brushProperty name="width" value="0.0280343797057867" units="cm"/>
      <inkml:brushProperty name="height" value="0.0280343797057867" units="cm"/>
      <inkml:brushProperty name="color" value="#f2395b"/>
      <inkml:brushProperty name="ignorePressure" value="0"/>
    </inkml:brush>
  </inkml:definitions>
  <inkml:trace contextRef="#ctx0" brushRef="#br0">39550.000 48300.000 784,'25.000'-46.000'12,"0.000"10.000"1,0.000 10.000 2,0.000 9.000 2,1.000 6.000 0,4.000 3.000 2,3.000 3.000 1,3.000 4.000 1,1.000 1.000 0,1.000 0.000-3,-1.000 0.000-2,1.000 0.000-2,-1.000 1.000-5,1.000 4.000-6,-1.000 3.000-5,1.000 3.000-7,-3.000-1.000-5,-2.000-2.000-4,-3.000-3.000-4,-3.000-3.000-5</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0"/>
    </inkml:context>
    <inkml:brush xml:id="br0">
      <inkml:brushProperty name="width" value="0.0403872281312943" units="cm"/>
      <inkml:brushProperty name="height" value="0.0403872281312943" units="cm"/>
      <inkml:brushProperty name="color" value="#f2395b"/>
      <inkml:brushProperty name="ignorePressure" value="0"/>
    </inkml:brush>
  </inkml:definitions>
  <inkml:trace contextRef="#ctx0" brushRef="#br0">40250.000 47550.000 544,'1.000'-83.000'5,"4.000"34.000"10,3.000 35.000 10,3.000 35.000 10,-1.000 21.000 2,-2.000 9.000-6,-3.000 10.000-6,-3.000 10.000-7,-2.000 5.000-4,0.000 4.000-3,0.000 3.000-3,0.000 3.000-4,-2.000-4.000-3,-3.000-8.000-3,-3.000-10.000-4,-2.000-9.000-3,-1.000-9.000-4,3.000-5.000-2,3.000-7.000-4,4.000-5.000-2,4.000-12.000-3,6.000-16.000-5,7.000-15.000-3,6.000-15.000-4,4.000-7.000 1,4.000 3.000 6,3.000 3.000 8,3.000 4.000 6,-1.000 4.000 5,-2.000 6.000 6,-3.000 7.000 5,-3.000 6.000 6,-6.000 9.000 1,-5.000 13.000 0,-7.000 12.000-2,-5.000 13.000 0,-4.000 4.000 1,0.000-3.000 4,0.000-3.000 4,0.000-2.000 4,7.000-9.000 0,17.000-12.000-3,15.000-13.000-2,16.000-12.000-4,5.000-12.000-2,-2.000-8.000-3,-3.000-10.000-3,-3.000-9.000-4,-2.000-7.000-5,0.000-3.000-7,0.000-3.000-9,0.000-2.000-7,-4.000-1.000-1,-5.000 3.000 5,-7.000 3.000 6,-5.000 4.000 5,-4.000-3.000 5,0.000-5.000 2,0.000-7.000 2,0.000-5.000 2,0.000-1.000 2,0.000 6.000 0,0.000 7.000 1,0.000 6.000 1,-2.000 4.000-1,-3.000 4.000 1,-3.000 3.000 0,-2.000 3.000-1,-1.000 4.000 8,3.000 7.000 13,3.000 6.000 12,4.000 7.000 14,-3.000 10.000 6,-5.000 16.000 0,-7.000 15.000 0,-5.000 17.000-1,-8.000 7.000-3,-5.000 0.000-7,-7.000 0.000-7,-5.000 0.000-7,-6.000 3.000-5,-3.000 6.000-2,-3.000 7.000-2,-2.000 6.000-4,-3.000 6.000-1,1.000 6.000-1,-1.000 7.000-2,1.000 6.000-2,-3.000 4.000-2,-2.000 4.000-4,-3.000 3.000-3,-3.000 3.000-4,1.000-4.000-1,6.000-8.000 2,7.000-10.000 2,6.000-9.000 2,9.000-21.000-13,13.000-31.000-30,12.000-31.000-28,13.000-31.000-28</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72200.000 4750.000 999,'-24.000'-24.000'-40,"4.000"4.000"4,3.000 3.000 4,3.000 3.000 5,1.000 1.000 5,1.000 1.000 5,-1.000-1.000 4,1.000 1.000 5,-1.000-1.000 2,1.000 1.000 0,-1.000-1.000-1,1.000 1.000 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1"/>
    </inkml:context>
    <inkml:brush xml:id="br0">
      <inkml:brushProperty name="width" value="0.0421385690569878" units="cm"/>
      <inkml:brushProperty name="height" value="0.0421385690569878" units="cm"/>
      <inkml:brushProperty name="color" value="#f2395b"/>
      <inkml:brushProperty name="ignorePressure" value="0"/>
    </inkml:brush>
  </inkml:definitions>
  <inkml:trace contextRef="#ctx0" brushRef="#br0">41700.000 47500.000 522,'1.000'-68.000'1,"4.000"17.000"2,3.000 15.000 2,3.000 16.000 2,3.000 10.000 6,3.000 7.000 10,3.000 6.000 11,4.000 7.000 10,-1.000 7.000 2,-3.000 9.000-4,-3.000 10.000-7,-2.000 10.000-4,-3.000 7.000-4,1.000 6.000-3,-1.000 7.000-1,1.000 6.000-2,-1.000 4.000-2,1.000 4.000-1,-1.000 3.000-2,1.000 3.000-2,-3.000 6.000-3,-2.000 9.000-1,-3.000 10.000-4,-3.000 10.000-2,-2.000 0.000-4,0.000-5.000-8,0.000-7.000-6,0.000-5.000-7,0.000-9.000-7,0.000-9.000-7,0.000-10.000-6,0.000-8.000-7</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1"/>
    </inkml:context>
    <inkml:brush xml:id="br0">
      <inkml:brushProperty name="width" value="0.0293391495943069" units="cm"/>
      <inkml:brushProperty name="height" value="0.0293391495943069" units="cm"/>
      <inkml:brushProperty name="color" value="#f2395b"/>
      <inkml:brushProperty name="ignorePressure" value="0"/>
    </inkml:brush>
  </inkml:definitions>
  <inkml:trace contextRef="#ctx0" brushRef="#br0">41400.000 48300.000 749,'75.000'-69.000'81,"0.000"13.000"-17,0.000 12.000-16,0.000 13.000-16,-2.000 9.000-13,-3.000 6.000-12,-3.000 7.000-12,-2.000 6.000-11,-5.000 3.000-9,-2.000 0.000-7,-3.000 0.000-7,-3.000 0.000-7,-7.000 1.000-1,-9.000 4.000 4,-10.000 3.000 3,-8.000 3.000 4</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1"/>
    </inkml:context>
    <inkml:brush xml:id="br0">
      <inkml:brushProperty name="width" value="0.0303690005093813" units="cm"/>
      <inkml:brushProperty name="height" value="0.0303690005093813" units="cm"/>
      <inkml:brushProperty name="color" value="#f2395b"/>
      <inkml:brushProperty name="ignorePressure" value="0"/>
    </inkml:brush>
  </inkml:definitions>
  <inkml:trace contextRef="#ctx0" brushRef="#br0">40250.000 47400.000 724,'-21.000'-58.000'28,"10.000"34.000"5,10.000 35.000 6,9.000 35.000 4,2.000 21.000-1,-2.000 9.000-8,-3.000 10.000-9,-3.000 10.000-8,-2.000 11.000-7,0.000 17.000-6,0.000 15.000-5,0.000 16.000-6,-4.000 9.000-7,-5.000 3.000-11,-7.000 3.000-9,-5.000 4.000-10,-3.000-17.000-5,4.000-33.000 2,3.000-35.000 0,3.000-34.000 1</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17"/>
    </inkml:context>
    <inkml:brush xml:id="br0">
      <inkml:brushProperty name="width" value="0.0371388792991638" units="cm"/>
      <inkml:brushProperty name="height" value="0.0371388792991638" units="cm"/>
      <inkml:brushProperty name="color" value="#f2395b"/>
      <inkml:brushProperty name="ignorePressure" value="0"/>
    </inkml:brush>
  </inkml:definitions>
  <inkml:trace contextRef="#ctx0" brushRef="#br0">41700.000 54300.000 592,'-29.000'26.000'1,"-5.000"4.000"2,-7.000 3.000 3,-5.000 3.000 2,2.000-7.000 7,13.000-15.000 12,12.000-15.000 11,13.000-16.000 13,7.000-10.000 1,4.000-3.000-9,3.000-3.000-8,3.000-2.000-9,1.000-1.000-6,1.000 3.000-3,-1.000 3.000-4,1.000 4.000-2,1.000-1.000-3,3.000-3.000 1,3.000-3.000-1,4.000-2.000-1,2.000-5.000-1,4.000-2.000-3,3.000-3.000-3,3.000-3.000-3,1.000-2.000-2,1.000 0.000-1,-1.000 0.000-1,1.000 0.000-1,-1.000 1.000-1,1.000 4.000 1,-1.000 3.000 1,1.000 3.000 0,-1.000-1.000 1,1.000-2.000 2,-1.000-3.000 2,1.000-3.000 1,-3.000-1.000 1,-2.000 4.000 1,-3.000 3.000-1,-3.000 3.000 1,-1.000 1.000 0,4.000 1.000 1,3.000-1.000 0,3.000 1.000 0,1.000 1.000 1,1.000 3.000-2,-1.000 3.000 0,1.000 4.000-2,-1.000-3.000 1,1.000-5.000-1,-1.000-7.000 1,1.000-5.000 0,1.000-3.000 0,3.000 4.000-1,3.000 3.000 0,4.000 3.000-1,1.000-2.000 0,0.000-6.000 0,0.000-6.000 1,0.000-6.000 0,-2.000-2.000 0,-3.000 3.000 1,-3.000 3.000 0,-2.000 4.000-1,-1.000 1.000 1,3.000 0.000 0,3.000 0.000-1,4.000 0.000 1,-1.000 0.000 0,-3.000 0.000 1,-3.000 0.000 1,-2.000 0.000 1,-3.000 0.000 0,1.000 0.000 0,-1.000 0.000-1,1.000 0.000 0,-1.000 1.000-1,1.000 4.000 0,-1.000 3.000-1,1.000 3.000 1,-1.000 3.000-1,1.000 3.000 0,-1.000 3.000 0,1.000 4.000 0,1.000 1.000 0,3.000 0.000 1,3.000 0.000-1,4.000 0.000 2,-3.000 0.000 0,-5.000 0.000 0,-7.000 0.000 0,-5.000 0.000 1,-3.000 0.000 0,4.000 0.000 0,3.000 0.000-1,3.000 0.000 0,3.000-2.000 0,3.000-3.000 0,3.000-3.000-1,4.000-2.000 0,4.000-5.000 0,6.000-2.000 0,7.000-3.000 0,6.000-3.000 0,1.000-1.000 1,-3.000 4.000-1,-3.000 3.000 0,-2.000 3.000 1,-1.000 1.000 0,3.000 1.000-1,3.000-1.000 1,4.000 1.000-1,-3.000 1.000-1,-5.000 3.000-1,-7.000 3.000-2,-5.000 4.000-1,-4.000 1.000-1,0.000 0.000-1,0.000 0.000 0,0.000 0.000 0,-2.000 0.000 0,-3.000 0.000 0,-3.000 0.000 1,-2.000 0.000 1,-5.000 1.000 0,-2.000 4.000 2,-3.000 3.000 2,-3.000 3.000 1,-1.000-1.000 1,4.000-2.000-1,3.000-3.000 0,3.000-3.000 0,1.000-2.000-1,1.000 0.000 0,-1.000 0.000 1,1.000 0.000-2,-3.000 1.000 1,-2.000 4.000 0,-3.000 3.000-1,-3.000 3.000 0,-2.000 1.000 0,0.000 1.000 0,0.000-1.000 0,0.000 1.000 0,1.000-1.000 0,4.000 1.000 0,3.000-1.000 0,3.000 1.000 0,1.000-3.000 1,1.000-2.000-1,-1.000-3.000 1,1.000-3.000 0,-3.000-1.000 0,-2.000 4.000-1,-3.000 3.000 1,-3.000 3.000-1,-1.000 1.000 1,4.000 1.000 0,3.000-1.000 0,3.000 1.000 0,-1.000-1.000 1,-2.000 1.000 0,-3.000-1.000 0,-3.000 1.000 0,-2.000-1.000 0,0.000 1.000 0,0.000-1.000 0,0.000 1.000 0,0.000-1.000-1,0.000 1.000 0,0.000-1.000 1,0.000 1.000-1,1.000-1.000 0,4.000 1.000 1,3.000-1.000 1,3.000 1.000-1,3.000 1.000 1,3.000 3.000 0,3.000 3.000 1,4.000 4.000 0,-1.000 1.000 0,-3.000 0.000-1,-3.000 0.000 0,-2.000 0.000-1,-3.000 0.000 0,1.000 0.000 0,-1.000 0.000 0,1.000 0.000 1,2.000 1.000-1,7.000 4.000-1,6.000 3.000 1,7.000 3.000 0,0.000-1.000-1,-2.000-2.000 0,-3.000-3.000-1,-3.000-3.000 1,-2.000 2.000-1,0.000 10.000 2,0.000 10.000 0,0.000 9.000 1,-2.000 2.000 1,-3.000-2.000-1,-3.000-3.000 0,-2.000-3.000 0,0.000-2.000-1,7.000 0.000 0,6.000 0.000-1,7.000 0.000-2,-1.000 0.000 0,-6.000 0.000-1,-6.000 0.000-2,-6.000 0.000 0,-6.000 0.000-1,-2.000 0.000-1,-3.000 0.000-2,-3.000 0.000-1,-1.000 0.000 1,4.000 0.000 1,3.000 0.000 1,3.000 0.000 2,-1.000 0.000 1,-2.000 0.000 1,-3.000 0.000 2,-3.000 0.000 1,-1.000 0.000 0,4.000 0.000 0,3.000 0.000-1,3.000 0.000 0,1.000-2.000-1,1.000-3.000 0,-1.000-3.000 0,1.000-2.000-1,-3.000-1.000 1,-2.000 3.000 1,-3.000 3.000 1,-3.000 4.000 1,-2.000-1.000 0,0.000-3.000-1,0.000-3.000 0,0.000-2.000-2,0.000-1.000 1,0.000 3.000 0,0.000 3.000 0,0.000 4.000 0,0.000-1.000 0,0.000-3.000 1,0.000-3.000 0,0.000-2.000-1,0.000-3.000 1,0.000 1.000 0,0.000-1.000-1,0.000 1.000 1,0.000-1.000-1,0.000 1.000-1,0.000-1.000-1,0.000 1.000-1,0.000 2.000 1,0.000 7.000 1,0.000 6.000 2,0.000 7.000 1,3.000 2.000 2,6.000 1.000 2,7.000-1.000 2,6.000 1.000 2,1.000-1.000 0,-3.000 1.000-1,-3.000-1.000-2,-2.000 1.000-1,-3.000-3.000-1,1.000-2.000-2,-1.000-3.000 1,1.000-3.000-2,1.000 1.000 0,3.000 6.000-1,3.000 7.000-1,4.000 6.000 0,-1.000 1.000 0,-3.000-3.000-2,-3.000-3.000 0,-2.000-2.000-1,-3.000-3.000 1,1.000 1.000 2,-1.000-1.000 2,1.000 1.000 1,-1.000 1.000 1,1.000 3.000-1,-1.000 3.000 0,1.000 4.000-1,-1.000-1.000 0,1.000-3.000 0,-1.000-3.000 1,1.000-2.000 0,-1.000-1.000 0,1.000 3.000 0,-1.000 3.000 1,1.000 4.000-1,-1.000 1.000 1,1.000 0.000 0,-1.000 0.000-1,1.000 0.000 2,1.000 0.000-2,3.000 0.000 0,3.000 0.000 0,4.000 0.000-1,1.000 0.000 0,0.000 0.000 1,0.000 0.000 1,0.000 0.000 2,0.000 0.000 0,0.000 0.000-1,0.000 0.000-2,0.000 0.000 0,0.000 0.000-1,0.000 0.000 1,0.000 0.000 0,0.000 0.000 0,-2.000-2.000 0,-3.000-3.000 0,-3.000-3.000-1,-2.000-2.000 0,-1.000 0.000 0,3.000 7.000 0,3.000 6.000-1,4.000 7.000 2,-1.000 0.000-1,-3.000-2.000-1,-3.000-3.000 0,-2.000-3.000 0,-3.000-4.000 0,1.000-3.000 0,-1.000-3.000 0,1.000-2.000 0,1.000-3.000 0,3.000 1.000 0,3.000-1.000-2,4.000 1.000 0,-1.000-1.000-1,-3.000 1.000 2,-3.000-1.000 0,-2.000 1.000 2,-5.000-1.000 0,-2.000 1.000-1,-3.000-1.000 1,-3.000 1.000 1,-2.000-3.000-1,0.000-2.000-1,0.000-3.000 0,0.000-3.000 0,-8.000-9.000-11,-16.000-11.000-19,-15.000-14.000-20,-15.000-11.000-19,-7.000-7.000-5,3.000 0.000 8,3.000 0.000 10,4.000 0.000 7</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22"/>
    </inkml:context>
    <inkml:brush xml:id="br0">
      <inkml:brushProperty name="width" value="0.0462194830179214" units="cm"/>
      <inkml:brushProperty name="height" value="0.0462194830179214" units="cm"/>
      <inkml:brushProperty name="color" value="#f2395b"/>
      <inkml:brushProperty name="ignorePressure" value="0"/>
    </inkml:brush>
  </inkml:definitions>
  <inkml:trace contextRef="#ctx0" brushRef="#br0">54450.000 47400.000 475,'-47.000'73.000'135,"6.000"-3.000"-30,7.000-3.000-31,6.000-2.000-30,1.000-3.000-17,-3.000 1.000-4,-3.000-1.000-3,-2.000 1.000-3,-6.000 5.000-3,-6.000 14.000-1,-6.000 11.000 0,-6.000 14.000-2,-6.000 10.000-1,-2.000 9.000-2,-3.000 10.000-2,-3.000 10.000-1,2.000 4.000-6,10.000 0.000-6,10.000 0.000-8,9.000 0.000-7,7.000-10.000-3,7.000-18.000-2,6.000-19.000 0,7.000-18.000-2,7.000-25.000-7,9.000-27.000-15,10.000-28.000-13,10.000-28.000-15</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22"/>
    </inkml:context>
    <inkml:brush xml:id="br0">
      <inkml:brushProperty name="width" value="0.0500988326966763" units="cm"/>
      <inkml:brushProperty name="height" value="0.0500988326966763" units="cm"/>
      <inkml:brushProperty name="color" value="#f2395b"/>
      <inkml:brushProperty name="ignorePressure" value="0"/>
    </inkml:brush>
  </inkml:definitions>
  <inkml:trace contextRef="#ctx0" brushRef="#br0">54350.000 47150.000 439,'25.000'-16.000'31,"0.000"19.000"8,0.000 19.000 8,0.000 19.000 7,0.000 19.000 2,0.000 23.000-4,0.000 22.000-3,0.000 22.000-3,-2.000 10.000-6,-3.000 1.000-8,-3.000-1.000-6,-2.000 1.000-8,-5.000-1.000-5,-2.000 1.000 0,-3.000-1.000-1,-3.000 1.000-1,-2.000-3.000-2,0.000-2.000-2,0.000-3.000-3,0.000-3.000-2,1.000-9.000-5,4.000-11.000-6,3.000-14.000-5,3.000-11.000-7,-5.000-22.000-14,-12.000-27.000-23,-13.000-28.000-22,-12.000-28.000-24</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22"/>
    </inkml:context>
    <inkml:brush xml:id="br0">
      <inkml:brushProperty name="width" value="0.0376364327967167" units="cm"/>
      <inkml:brushProperty name="height" value="0.0376364327967167" units="cm"/>
      <inkml:brushProperty name="color" value="#f2395b"/>
      <inkml:brushProperty name="ignorePressure" value="0"/>
    </inkml:brush>
  </inkml:definitions>
  <inkml:trace contextRef="#ctx0" brushRef="#br0">54000.000 48600.000 584,'-79.000'-2.000'12,"45.000"-3.000"23,43.000-3.000 24,45.000-2.000 24,19.000-3.000 1,-3.000 1.000-19,-3.000-1.000-21,-2.000 1.000-19,-6.000 1.000-17,-6.000 3.000-11,-6.000 3.000-12,-6.000 4.000-13,-4.000 1.000-12,1.000 0.000-15,-1.000 0.000-13,1.000 0.000-13</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23"/>
    </inkml:context>
    <inkml:brush xml:id="br0">
      <inkml:brushProperty name="width" value="0.0445828847587109" units="cm"/>
      <inkml:brushProperty name="height" value="0.0445828847587109" units="cm"/>
      <inkml:brushProperty name="color" value="#f2395b"/>
      <inkml:brushProperty name="ignorePressure" value="0"/>
    </inkml:brush>
  </inkml:definitions>
  <inkml:trace contextRef="#ctx0" brushRef="#br0">55200.000 46750.000 493,'50.000'-49.000'5,"0.000"4.000"8,0.000 3.000 11,0.000 3.000 8,-2.000 6.000 4,-3.000 9.000-3,-3.000 10.000-3,-2.000 10.000-2,-3.000 5.000-2,1.000 4.000 0,-1.000 3.000-1,1.000 3.000 0,-4.000 9.000 0,-6.000 16.000 0,-6.000 15.000 1,-6.000 17.000-1,-6.000 10.000-2,-2.000 6.000-3,-3.000 7.000-3,-3.000 6.000-5,-10.000 3.000-2,-16.000 0.000-4,-15.000 0.000-4,-15.000 0.000-2,-6.000-7.000-3,7.000-11.000-1,6.000-14.000-2,7.000-11.000-2,4.000-11.000 0,3.000-5.000 0,3.000-7.000 1,4.000-5.000-1,13.000-12.000 3,26.000-16.000 8,24.000-15.000 7,26.000-15.000 8,10.000-7.000 0,-3.000 3.000-5,-3.000 3.000-7,-2.000 4.000-5,-5.000 2.000-4,-2.000 4.000-2,-3.000 3.000-3,-3.000 3.000-2,-4.000 4.000-13,-3.000 7.000-22,-3.000 6.000-22,-2.000 7.000-24</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23"/>
    </inkml:context>
    <inkml:brush xml:id="br0">
      <inkml:brushProperty name="width" value="0.048863623291254" units="cm"/>
      <inkml:brushProperty name="height" value="0.048863623291254" units="cm"/>
      <inkml:brushProperty name="color" value="#f2395b"/>
      <inkml:brushProperty name="ignorePressure" value="0"/>
    </inkml:brush>
  </inkml:definitions>
  <inkml:trace contextRef="#ctx0" brushRef="#br0">56350.000 47050.000 450,'28.000'-66.000'83,"6.000"19.000"-13,7.000 19.000-12,6.000 19.000-13,3.000 9.000-8,0.000 0.000-3,0.000 0.000-3,0.000 0.000-4,3.000-2.000-2,6.000-3.000-3,7.000-3.000-3,6.000-2.000-1,-1.000-1.000-3,-5.000 3.000-2,-7.000 3.000-1,-5.000 4.000-1,-4.000-1.000-1,0.000-3.000-2,0.000-3.000-2,0.000-2.000-1,-10.000 5.000-17,-18.000 16.000-35,-19.000 15.000-35,-18.000 17.000-35</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3"/>
    </inkml:context>
    <inkml:brush xml:id="br0">
      <inkml:brushProperty name="width" value="0.0392402075231075" units="cm"/>
      <inkml:brushProperty name="height" value="0.0392402075231075" units="cm"/>
      <inkml:brushProperty name="color" value="#00bff3"/>
      <inkml:brushProperty name="ignorePressure" value="0"/>
    </inkml:brush>
  </inkml:definitions>
  <inkml:trace contextRef="#ctx0" brushRef="#br0">46400.000 47950.000 560,'-21.000'-33.000'48,"10.000"34.000"7,10.000 35.000 6,9.000 35.000 8,2.000 18.000-4,-2.000 3.000-14,-3.000 3.000-13,-3.000 4.000-13,-2.000 4.000-10,0.000 6.000-6,0.000 7.000-5,0.000 6.000-6,-2.000-1.000-8,-3.000-5.000-10,-3.000-7.000-10,-2.000-5.000-10,-5.000-9.000-5,-2.000-9.000 0,-3.000-10.000 1,-3.000-8.000-1</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0"/>
    </inkml:context>
    <inkml:brush xml:id="br0">
      <inkml:brushProperty name="width" value="0.0508400909602642" units="cm"/>
      <inkml:brushProperty name="height" value="0.0508400909602642" units="cm"/>
      <inkml:brushProperty name="color" value="#00bff3"/>
      <inkml:brushProperty name="ignorePressure" value="0"/>
    </inkml:brush>
  </inkml:definitions>
  <inkml:trace contextRef="#ctx0" brushRef="#br0">78750.000 1700.000 432,'-22.000'-57.000'13,"6.000"39.000"26,7.000 36.000 25,6.000 39.000 26,-1.000 22.000 5,-5.000 10.000-16,-7.000 10.000-18,-5.000 9.000-16,-4.000 13.000-12,0.000 20.000-9,0.000 18.000-7,0.000 20.000-9,-2.000 5.000-9,-3.000-6.000-7,-3.000-6.000-9,-2.000-6.000-8,-3.000-1.000-10,1.000 7.000-11,-1.000 6.000-12,1.000 7.000-11,4.000-18.000 1,9.000-41.000 12,10.000-40.000 13,10.000-40.000 13</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1"/>
    </inkml:context>
    <inkml:brush xml:id="br0">
      <inkml:brushProperty name="width" value="0.0430588498711586" units="cm"/>
      <inkml:brushProperty name="height" value="0.0430588498711586" units="cm"/>
      <inkml:brushProperty name="color" value="#f2395b"/>
      <inkml:brushProperty name="ignorePressure" value="0"/>
    </inkml:brush>
  </inkml:definitions>
  <inkml:trace contextRef="#ctx0" brushRef="#br0">72100.000 4200.000 510,'0.000'-38.000'-3,"0.000"26.000"28,0.000 24.000 30,0.000 26.000 30,0.000 16.000 5,0.000 10.000-18,0.000 10.000-18,0.000 9.000-18,-2.000 6.000-11,-3.000 3.000-6,-3.000 3.000-4,-2.000 4.000-6,-3.000 1.000-4,1.000 0.000-2,-1.000 0.000-5,1.000 0.000-2,1.000-2.000-6,3.000-3.000-7,3.000-3.000-9,4.000-2.000-7,-1.000-8.000-6,-3.000-8.000-4,-3.000-10.000-4,-2.000-9.000-3,-5.000-10.000 2,-2.000-9.000 7,-3.000-10.000 6,-3.000-8.000 8</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3"/>
    </inkml:context>
    <inkml:brush xml:id="br0">
      <inkml:brushProperty name="width" value="0.0354136154055595" units="cm"/>
      <inkml:brushProperty name="height" value="0.0354136154055595" units="cm"/>
      <inkml:brushProperty name="color" value="#00bff3"/>
      <inkml:brushProperty name="ignorePressure" value="0"/>
    </inkml:brush>
  </inkml:definitions>
  <inkml:trace contextRef="#ctx0" brushRef="#br0">46300.000 48600.000 621,'25.000'-68.000'49,"0.000"17.000"-8,0.000 15.000-8,0.000 16.000-9,3.000 9.000-1,6.000 3.000 3,7.000 3.000 4,6.000 4.000 4,3.000 1.000-1,0.000 0.000-5,0.000 0.000-4,0.000 0.000-5,3.000 0.000-7,6.000 0.000-9,7.000 0.000-11,6.000 0.000-10,-2.000 1.000-6,-9.000 4.000-3,-10.000 3.000-4,-8.000 3.000-4</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3"/>
    </inkml:context>
    <inkml:brush xml:id="br0">
      <inkml:brushProperty name="width" value="0.045718714594841" units="cm"/>
      <inkml:brushProperty name="height" value="0.045718714594841" units="cm"/>
      <inkml:brushProperty name="color" value="#00bff3"/>
      <inkml:brushProperty name="ignorePressure" value="0"/>
    </inkml:brush>
  </inkml:definitions>
  <inkml:trace contextRef="#ctx0" brushRef="#br0">47550.000 47450.000 481,'-22.000'-57.000'64,"6.000"39.000"0,7.000 36.000 0,6.000 39.000 0,1.000 22.000-6,-3.000 10.000-9,-3.000 10.000-11,-2.000 9.000-11,-3.000 9.000-5,1.000 9.000-3,-1.000 10.000-1,1.000 10.000-3,-3.000 5.000-4,-2.000 4.000-5,-3.000 3.000-7,-3.000 3.000-6,-1.000-5.000-3,4.000-12.000 2,3.000-13.000 1,3.000-12.000 1,3.000-16.000-4,3.000-19.000-8,3.000-18.000-10,4.000-19.000-8</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3"/>
    </inkml:context>
    <inkml:brush xml:id="br0">
      <inkml:brushProperty name="width" value="0.0498951263725758" units="cm"/>
      <inkml:brushProperty name="height" value="0.0498951263725758" units="cm"/>
      <inkml:brushProperty name="color" value="#00bff3"/>
      <inkml:brushProperty name="ignorePressure" value="0"/>
    </inkml:brush>
  </inkml:definitions>
  <inkml:trace contextRef="#ctx0" brushRef="#br0">48700.000 47150.000 440,'-47.000'29.000'123,"6.000"10.000"-27,7.000 10.000-24,6.000 9.000-25,-1.000 10.000-14,-5.000 14.000 0,-7.000 11.000-1,-5.000 14.000-2,-6.000 7.000-1,-3.000 3.000-6,-3.000 3.000-4,-2.000 4.000-5,-1.000 2.000-6,3.000 4.000-8,3.000 3.000-6,4.000 3.000-8,5.000-7.000-4,10.000-15.000-3,10.000-15.000-2,9.000-16.000-2</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4"/>
    </inkml:context>
    <inkml:brush xml:id="br0">
      <inkml:brushProperty name="width" value="0.0551853030920029" units="cm"/>
      <inkml:brushProperty name="height" value="0.0551853030920029" units="cm"/>
      <inkml:brushProperty name="color" value="#00bff3"/>
      <inkml:brushProperty name="ignorePressure" value="0"/>
    </inkml:brush>
  </inkml:definitions>
  <inkml:trace contextRef="#ctx0" brushRef="#br0">48650.000 47250.000 398,'25.000'-32.000'32,"0.000"39.000"15,0.000 36.000 15,0.000 39.000 14,-2.000 19.000 0,-3.000 4.000-14,-3.000 3.000-13,-2.000 3.000-14,-5.000 3.000-8,-2.000 3.000-1,-3.000 3.000-1,-3.000 4.000-2,1.000 2.000-3,6.000 4.000-3,7.000 3.000-5,6.000 3.000-3,1.000-4.000-5,-3.000-8.000-5,-3.000-10.000-5,-2.000-9.000-4,-5.000-12.000-6,-2.000-11.000-8,-3.000-14.000-6,-3.000-11.000-8,-6.000-11.000-11,-5.000-5.000-13,-7.000-7.000-15,-5.000-5.000-14</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4"/>
    </inkml:context>
    <inkml:brush xml:id="br0">
      <inkml:brushProperty name="width" value="0.0419160462915897" units="cm"/>
      <inkml:brushProperty name="height" value="0.0419160462915897" units="cm"/>
      <inkml:brushProperty name="color" value="#00bff3"/>
      <inkml:brushProperty name="ignorePressure" value="0"/>
    </inkml:brush>
  </inkml:definitions>
  <inkml:trace contextRef="#ctx0" brushRef="#br0">48150.000 48600.000 524,'-43.000'-71.000'56,"17.000"10.000"-4,15.000 10.000-4,16.000 9.000-3,12.000 6.000-5,9.000 3.000-1,10.000 3.000-4,10.000 4.000-2,8.000 4.000-3,10.000 6.000-2,10.000 7.000-3,9.000 6.000-2,2.000 3.000-7,-2.000 0.000-10,-3.000 0.000-12,-3.000 0.000-10,-4.000 0.000-9,-3.000 0.000-6,-3.000 0.000-7,-2.000 0.000-6,-6.000 0.000-2,-6.000 0.000 1,-6.000 0.000 3,-6.000 0.000 1</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34"/>
    </inkml:context>
    <inkml:brush xml:id="br0">
      <inkml:brushProperty name="width" value="0.044923048466444" units="cm"/>
      <inkml:brushProperty name="height" value="0.044923048466444" units="cm"/>
      <inkml:brushProperty name="color" value="#00bff3"/>
      <inkml:brushProperty name="ignorePressure" value="0"/>
    </inkml:brush>
  </inkml:definitions>
  <inkml:trace contextRef="#ctx0" brushRef="#br0">49750.000 47100.000 489,'46.000'-68.000'82,"-5.000"17.000"-12,-7.000 15.000-13,-5.000 16.000-11,0.000 9.000-9,10.000 3.000-3,10.000 3.000-3,9.000 4.000-4,4.000 1.000-3,1.000 0.000-1,-1.000 0.000 0,1.000 0.000-2,1.000 0.000-3,3.000 0.000-6,3.000 0.000-7,4.000 0.000-5,-4.000 0.000-8,-9.000 0.000-9,-10.000 0.000-8,-8.000 0.000-10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46"/>
    </inkml:context>
    <inkml:brush xml:id="br0">
      <inkml:brushProperty name="width" value="0.0388173758983612" units="cm"/>
      <inkml:brushProperty name="height" value="0.0388173758983612" units="cm"/>
      <inkml:brushProperty name="color" value="#00bff3"/>
      <inkml:brushProperty name="ignorePressure" value="0"/>
    </inkml:brush>
  </inkml:definitions>
  <inkml:trace contextRef="#ctx0" brushRef="#br0">41600.000 50600.000 566,'-46.000'-2.000'-1,"10.000"-3.000"-1,10.000-3.000-3,9.000-2.000-1,2.000-5.000 2,-2.000-2.000 8,-3.000-3.000 6,-3.000-3.000 7,8.000 1.000 6,23.000 6.000 3,22.000 7.000 3,22.000 6.000 4,12.000 3.000 0,3.000 0.000-3,3.000 0.000-4,4.000 0.000-2,-1.000 3.000-3,-3.000 6.000-1,-3.000 7.000-2,-2.000 6.000-1,0.000 4.000-2,7.000 4.000-1,6.000 3.000-2,7.000 3.000 0,2.000 1.000-2,1.000 1.000 0,-1.000-1.000-1,1.000 1.000-1,-3.000 2.000-1,-2.000 7.000-2,-3.000 6.000-2,-3.000 7.000-2,-2.000 0.000-1,0.000-2.000-2,0.000-3.000 1,0.000-3.000-1,0.000-2.000-1,0.000 0.000 2,0.000 0.000 0,0.000 0.000 0,-2.000-2.000 0,-3.000-3.000 0,-3.000-3.000-1,-2.000-2.000-1,-3.000-1.000 1,1.000 3.000 0,-1.000 3.000 0,1.000 4.000 2,-3.000 1.000-1,-2.000 0.000 1,-3.000 0.000 0,-3.000 0.000 1,-4.000 1.000-1,-3.000 4.000 2,-3.000 3.000 1,-2.000 3.000 0,-1.000-2.000 1,3.000-6.000 0,3.000-6.000-1,4.000-6.000 1,-1.000-4.000-1,-3.000 1.000-1,-3.000-1.000 0,-2.000 1.000-1,-1.000-3.000 0,3.000-2.000 0,3.000-3.000 1,4.000-3.000-1,-1.000 1.000 1,-3.000 6.000-3,-3.000 7.000-1,-2.000 6.000-1,-3.000 1.000-1,1.000-3.000 1,-1.000-3.000 0,1.000-2.000 1,-3.000-3.000 1,-2.000 1.000 1,-3.000-1.000 2,-3.000 1.000 2,-2.000-1.000 0,0.000 1.000-1,0.000-1.000 0,0.000 1.000-1,0.000-1.000-1,0.000 1.000-1,0.000-1.000-2,0.000 1.000-3,0.000-3.000 0,0.000-2.000-1,0.000-3.000-2,0.000-3.000 0,0.000-2.000-1,0.000 0.000 0,0.000 0.000 0,0.000 0.000-1,0.000 0.000 1,0.000 0.000 1,0.000 0.000 3,0.000 0.000 1,0.000 1.000 2,0.000 4.000 0,0.000 3.000 1,0.000 3.000 0,0.000-1.000 0,0.000-2.000 1,0.000-3.000-2,0.000-3.000 1,1.000-2.000-2,4.000 0.000-1,3.000 0.000-2,3.000 0.000-1,1.000 0.000-1,1.000 0.000-1,-1.000 0.000 0,1.000 0.000 0,-3.000 0.000 0,-2.000 0.000 1,-3.000 0.000 2,-3.000 0.000 2,-2.000 0.000 0,0.000 0.000 0,0.000 0.000-1,0.000 0.000-1,0.000 0.000 0,0.000 0.000-2,0.000 0.000-1,0.000 0.000-2,0.000-2.000-1,0.000-3.000 0,0.000-3.000-1,0.000-2.000 0,0.000-3.000 0,0.000 1.000 1,0.000-1.000 0,0.000 1.000 2,0.000 1.000 1,0.000 3.000 1,0.000 3.000 3,0.000 4.000 1,0.000 1.000 2,0.000 0.000 3,0.000 0.000 1,0.000 0.000 1,0.000 0.000 1,0.000 0.000-2,0.000 0.000-1,0.000 0.000-3,-2.000 0.000-1,-3.000 0.000 1,-3.000 0.000 0,-2.000 0.000 1,-1.000 0.000-2,3.000 0.000-1,3.000 0.000-2,4.000 0.000-2,1.000-2.000-1,0.000-3.000 2,0.000-3.000 0,0.000-2.000 0,0.000-3.000 2,0.000 1.000-1,0.000-1.000 1,0.000 1.000 0,0.000 2.000 1,0.000 7.000 0,0.000 6.000 2,0.000 7.000 1,0.000 0.000 0,0.000-2.000-1,0.000-3.000-1,0.000-3.000-1,-2.000-4.000-1,-3.000-3.000 0,-3.000-3.000 0,-2.000-2.000 0</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47"/>
    </inkml:context>
    <inkml:brush xml:id="br0">
      <inkml:brushProperty name="width" value="0.0357696563005447" units="cm"/>
      <inkml:brushProperty name="height" value="0.0357696563005447" units="cm"/>
      <inkml:brushProperty name="color" value="#00bff3"/>
      <inkml:brushProperty name="ignorePressure" value="0"/>
    </inkml:brush>
  </inkml:definitions>
  <inkml:trace contextRef="#ctx0" brushRef="#br0">47650.000 55450.000 615,'-18.000'-30.000'31,"17.000"-9.000"-9,15.000-10.000-8,16.000-8.000-10,16.000-15.000-4,20.000-19.000 0,18.000-18.000 2,20.000-19.000 1,5.000-4.000-1,-6.000 14.000-2,-6.000 11.000-1,-6.000 14.000-2,1.000 2.000 1,9.000-6.000 3,10.000-6.000 2,10.000-6.000 4,4.000-2.000 0,0.000 3.000 0,0.000 3.000-1,0.000 4.000 0,4.000-3.000 1,10.000-5.000 2,10.000-7.000 2,9.000-5.000 2,7.000-9.000 1,7.000-9.000-2,6.000-10.000 0,7.000-8.000-2,2.000-4.000-1,1.000 3.000 1,-1.000 3.000 0,1.000 4.000 0,-17.000 15.000-1,-30.000 28.000-1,-32.000 28.000-1,-30.000 29.000-2,-6.000 8.000-1,22.000-8.000 0,22.000-10.000 1,23.000-9.000 0,17.000-7.000 0,17.000-3.000 1,15.000-3.000 0,16.000-2.000 2,4.000 0.000-1,-6.000 7.000-3,-6.000 6.000-3,-6.000 7.000-2,-7.000 2.000-1,-6.000 1.000 0,-6.000-1.000 0,-6.000 1.000 0,-4.000 2.000 1,1.000 7.000-1,-1.000 6.000-1,1.000 7.000 0,-3.000 4.000 2,-2.000 3.000 1,-3.000 3.000 3,-3.000 4.000 3,-7.000 4.000 1,-9.000 6.000 0,-10.000 7.000 0,-8.000 6.000 1,-11.000 1.000 0,-8.000-3.000 0,-10.000-3.000 1,-9.000-2.000 0,-9.000-1.000-1,-5.000 3.000-5,-7.000 3.000-2,-5.000 4.000-5,-8.000 4.000-8,-5.000 6.000-14,-7.000 7.000-13,-5.000 6.000-14,-11.000 1.000-6,-11.000-3.000 1,-14.000-3.000 1,-11.000-2.000 0</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48"/>
    </inkml:context>
    <inkml:brush xml:id="br0">
      <inkml:brushProperty name="width" value="0.0340682975947857" units="cm"/>
      <inkml:brushProperty name="height" value="0.0340682975947857" units="cm"/>
      <inkml:brushProperty name="color" value="#00bff3"/>
      <inkml:brushProperty name="ignorePressure" value="0"/>
    </inkml:brush>
  </inkml:definitions>
  <inkml:trace contextRef="#ctx0" brushRef="#br0">47550.000 55550.000 645,'3.000'-44.000'4,"6.000"13.000"9,7.000 12.000 11,6.000 13.000 9,13.000 4.000 2,23.000-3.000-6,22.000-3.000-6,22.000-2.000-6,10.000-6.000-3,1.000-6.000-1,-1.000-6.000-1,1.000-6.000 0,-1.000-1.000-3,1.000 7.000-5,-1.000 6.000-3,1.000 7.000-6,1.000 2.000-1,3.000 1.000 3,3.000-1.000 1,4.000 1.000 3,-1.000 1.000 0,-3.000 3.000-1,-3.000 3.000 0,-2.000 4.000-1,-3.000 1.000 0,1.000 0.000 2,-1.000 0.000 2,1.000 0.000 1,-3.000 0.000 0,-2.000 0.000-1,-3.000 0.000 0,-3.000 0.000-1,-2.000 0.000-1,0.000 0.000 1,0.000 0.000-1,0.000 0.000 0,0.000 1.000 1,0.000 4.000 0,0.000 3.000 2,0.000 3.000-1,-2.000-1.000 2,-3.000-2.000-1,-3.000-3.000 2,-2.000-3.000-1,0.000-2.000 1,7.000 0.000-2,6.000 0.000-1,7.000 0.000-1,4.000 0.000-1,3.000 0.000 1,3.000 0.000 0,4.000 0.000 2,-3.000 1.000-1,-5.000 4.000-1,-7.000 3.000-1,-5.000 3.000 0,-4.000 1.000 0,0.000 1.000 0,0.000-1.000 1,0.000 1.000 0,1.000-3.000 1,4.000-2.000 1,3.000-3.000 0,3.000-3.000 0,1.000-2.000 1,1.000 0.000-1,-1.000 0.000-1,1.000 0.000 0,1.000 0.000-1,3.000 0.000-1,3.000 0.000 0,4.000 0.000-1,1.000-2.000 0,0.000-3.000 0,0.000-3.000-1,0.000-2.000 1,0.000-5.000-1,0.000-2.000 0,0.000-3.000 0,0.000-3.000 0,-2.000 1.000 0,-3.000 6.000 0,-3.000 7.000 1,-2.000 6.000-1,-5.000 1.000 0,-2.000-3.000 1,-3.000-3.000 0,-3.000-2.000 1,-6.000-1.000 0,-5.000 3.000-1,-7.000 3.000 1,-5.000 4.000-1,-6.000 1.000 0,-3.000 0.000 0,-3.000 0.000 0,-2.000 0.000 0,-3.000 0.000 1,1.000 0.000-2,-1.000 0.000 1,1.000 0.000 0,-4.000 1.000-1,-6.000 4.000-1,-6.000 3.000-2,-6.000 3.000-2,-4.000-1.000-2,1.000-2.000-4,-1.000-3.000-3,1.000-3.000-4</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49"/>
    </inkml:context>
    <inkml:brush xml:id="br0">
      <inkml:brushProperty name="width" value="0.0222531463950872" units="cm"/>
      <inkml:brushProperty name="height" value="0.0222531463950872" units="cm"/>
      <inkml:brushProperty name="color" value="#00bff3"/>
      <inkml:brushProperty name="ignorePressure" value="0"/>
    </inkml:brush>
  </inkml:definitions>
  <inkml:trace contextRef="#ctx0" brushRef="#br0">41050.000 55150.000 988,'229.000'21.000'-81,"-40.000"-5.000"29,-40.000-7.000 31,-41.000-5.000 28,-27.000-4.000 14,-12.000 0.000-4,-13.000 0.000-4,-12.000 0.000-4,6.000 0.000-2,25.000 0.000-5,25.000 0.000-2,25.000 0.000-4,10.000-2.000-3,-2.000-3.000-2,-3.000-3.000-3,-3.000-2.000-2,-9.000-3.000 0,-11.000 1.000 2,-14.000-1.000 2,-11.000 1.000 1,-4.000 4.000 2,6.000 9.000 1,7.000 10.000 1,6.000 10.000 0,-4.000 5.000 2,-11.000 4.000 1,-14.000 3.000 2,-11.000 3.000 2,-6.000 1.000 2,4.000 1.000 2,3.000-1.000 1,3.000 1.000 3,-2.000-3.000 1,-6.000-2.000 2,-6.000-3.000 1,-6.000-3.000 1,-1.000-4.000 0,7.000-3.000-3,6.000-3.000-3,7.000-2.000-3,4.000-3.000 1,3.000 1.000 1,3.000-1.000 3,4.000 1.000 1,1.000-1.000 1,0.000 1.000-3,0.000-1.000-2,0.000 1.000-1,0.000-1.000-3,0.000 1.000-1,0.000-1.000-2,0.000 1.000-1,0.000-1.000-1,0.000 1.000 0,0.000-1.000 1,0.000 1.000-1,1.000-3.000 0,4.000-2.000-1,3.000-3.000 0,3.000-3.000-1,-1.000-1.000-1,-2.000 4.000 0,-3.000 3.000-1,-3.000 3.000 0,-4.000-1.000-1,-3.000-2.000 0,-3.000-3.000-1,-2.000-3.000 0,-1.000-2.000 0,3.000 0.000 1,3.000 0.000 1,4.000 0.000 2,2.000 1.000 1,4.000 4.000 0,3.000 3.000 1,3.000 3.000 0,1.000-1.000 1,1.000-2.000-1,-1.000-3.000 0,1.000-3.000-1,-1.000-2.000 1,1.000 0.000-1,-1.000 0.000 0,1.000 0.000-1,-3.000 0.000-1,-2.000 0.000-4,-3.000 0.000-2,-3.000 0.000-3,-4.000-2.000-2,-3.000-3.000-2,-3.000-3.000 0,-2.000-2.000 0,-6.000-1.000 0,-6.000 3.000 4,-6.000 3.000 4,-6.000 4.000 3,-6.000 1.000 3,-2.000 0.000 1,-3.000 0.000 0,-3.000 0.000 1</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2"/>
    </inkml:context>
    <inkml:brush xml:id="br0">
      <inkml:brushProperty name="width" value="0.0364773087203503" units="cm"/>
      <inkml:brushProperty name="height" value="0.0364773087203503" units="cm"/>
      <inkml:brushProperty name="color" value="#f2395b"/>
      <inkml:brushProperty name="ignorePressure" value="0"/>
    </inkml:brush>
  </inkml:definitions>
  <inkml:trace contextRef="#ctx0" brushRef="#br0">71800.000 5250.000 603,'26.000'-49.000'22,"4.000"4.000"2,3.000 3.000 3,3.000 3.000 3,1.000 6.000 1,1.000 9.000-1,-1.000 10.000 0,1.000 10.000 1,2.000 4.000-2,7.000 0.000-2,6.000 0.000-2,7.000 0.000-2,4.000 0.000-2,3.000 0.000-4,3.000 0.000-4,4.000 0.000-2,-1.000 0.000-6,-3.000 0.000-4,-3.000 0.000-7,-2.000 0.000-5,-5.000 0.000-6,-2.000 0.000-8,-3.000 0.000-7,-3.000 0.000-8,-6.000-5.000-5,-5.000-9.000-3,-7.000-10.000-3,-5.000-8.000-3,-8.000-4.000 3,-5.000 3.000 9,-7.000 3.000 8,-5.000 4.000 9</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50"/>
    </inkml:context>
    <inkml:brush xml:id="br0">
      <inkml:brushProperty name="width" value="0.0282058976590633" units="cm"/>
      <inkml:brushProperty name="height" value="0.0282058976590633" units="cm"/>
      <inkml:brushProperty name="color" value="#00bff3"/>
      <inkml:brushProperty name="ignorePressure" value="0"/>
    </inkml:brush>
  </inkml:definitions>
  <inkml:trace contextRef="#ctx0" brushRef="#br0">49400.000 55950.000 779,'110.000'-2.000'-40,"-27.000"-3.000"9,-28.000-3.000 11,-28.000-2.000 10,-9.000-1.000 9,14.000 3.000 5,11.000 3.000 6,14.000 4.000 7,7.000 1.000 1,3.000 0.000-4,3.000 0.000-2,4.000 0.000-3,1.000 0.000-1,0.000 0.000-1,0.000 0.000 0,0.000 0.000-1,3.000 0.000 1,6.000 0.000-2,7.000 0.000 1,6.000 0.000-1,1.000 0.000-1,-3.000 0.000-2,-3.000 0.000 0,-2.000 0.000-2,-3.000-2.000-2,1.000-3.000 1,-1.000-3.000-2,1.000-2.000 0,-1.000-1.000 0,1.000 3.000 0,-1.000 3.000 1,1.000 4.000 1,-1.000 1.000 0,1.000 0.000 3,-1.000 0.000 0,1.000 0.000 3,-1.000 0.000 1,1.000 0.000 3,-1.000 0.000 3,1.000 0.000 3,1.000 0.000 0,3.000 0.000-3,3.000 0.000-2,4.000 0.000-3,-1.000 0.000-1,-3.000 0.000-1,-3.000 0.000-1,-2.000 0.000-1,0.000-2.000 1,7.000-3.000-1,6.000-3.000 1,7.000-2.000 0,2.000-1.000 0,1.000 3.000-1,-1.000 3.000 0,1.000 4.000 0,-3.000 1.000 1,-2.000 0.000 0,-3.000 0.000 3,-3.000 0.000 0,-2.000 0.000 1,0.000 0.000-2,0.000 0.000-2,0.000 0.000-1,1.000-2.000-1,4.000-3.000 1,3.000-3.000 0,3.000-2.000 1,1.000-1.000-2,1.000 3.000-2,-1.000 3.000-3,1.000 4.000-4,1.000-1.000 0,3.000-3.000 1,3.000-3.000 3,4.000-2.000 1,-12.000-1.000 0,-24.000 3.000 1,-26.000 3.000 1,-24.000 4.000-1,-10.000 1.000 1,6.000 0.000-1,7.000 0.000 1,6.000 0.000 0,7.000 0.000 0,10.000 0.000 1,10.000 0.000-1,9.000 0.000 0,4.000-2.000 0,1.000-3.000 0,-1.000-3.000 0,1.000-2.000 0,-1.000-1.000 0,1.000 3.000 0,-1.000 3.000 0,1.000 4.000 0,-1.000-1.000 0,1.000-3.000 1,-1.000-3.000-1,1.000-2.000 1,-3.000-1.000 0,-2.000 3.000-1,-3.000 3.000 1,-3.000 4.000 0,-6.000-1.000-1,-5.000-3.000 1,-7.000-3.000-1,-5.000-2.000 1,-6.000-1.000-1,-3.000 3.000-1,-3.000 3.000-2,-2.000 4.000-2,-5.000 1.000 1,-2.000 0.000 0,-3.000 0.000 1,-3.000 0.000 0</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7:51"/>
    </inkml:context>
    <inkml:brush xml:id="br0">
      <inkml:brushProperty name="width" value="0.0293597299605608" units="cm"/>
      <inkml:brushProperty name="height" value="0.0293597299605608" units="cm"/>
      <inkml:brushProperty name="color" value="#00bff3"/>
      <inkml:brushProperty name="ignorePressure" value="0"/>
    </inkml:brush>
  </inkml:definitions>
  <inkml:trace contextRef="#ctx0" brushRef="#br0">47550.000 55400.000 749,'26.000'25.000'68,"4.000"0.000"-19,3.000 0.000-20,3.000 0.000-20,-5.000-7.000-14,-12.000-11.000-12,-13.000-14.000-11,-12.000-11.000-11,-7.000-6.000 1,1.000 4.000 12,-1.000 3.000 12,1.000 3.000 12,-1.000 1.000 9,1.000 1.000 2,-1.000-1.000 5,1.000 1.000 3,5.000 10.000 0,14.000 22.000-3,11.000 22.000-2,14.000 23.000-4,3.000 5.000-1,-2.000-9.000-1,-3.000-10.000-2,-3.000-8.000 0,-10.000-11.000-1,-16.000-8.000 0,-15.000-10.000 0,-15.000-9.000 1,-7.000-12.000 0,3.000-11.000-2,3.000-14.000 0,4.000-11.000-1,4.000-11.000-1,6.000-5.000-1,7.000-7.000 0,6.000-5.000 0,4.000-3.000-2,4.000 4.000-2,3.000 3.000-4,3.000 3.000-2,3.000 7.000 1,3.000 14.000 3,3.000 11.000 4,4.000 14.000 3,-1.000 10.000 3,-3.000 9.000 1,-3.000 10.000 1,-2.000 10.000 1,-5.000 5.000 3,-2.000 4.000 5,-3.000 3.000 3,-3.000 3.000 4,-4.000-1.000 2,-3.000-2.000-4,-3.000-3.000-3,-2.000-3.000-3,-3.000-12.000-9,1.000-18.000-16,-1.000-19.000-16,1.000-18.000-16,5.000-25.000-7,14.000-27.000 2,11.000-28.000 1,14.000-28.000 3,5.000-7.000 4,1.000 16.000 10,-1.000 15.000 8,1.000 17.000 10,-4.000 17.000 5,-6.000 23.000 2,-6.000 22.000 1,-6.000 22.000 3,-7.000 16.000 6,-6.000 14.000 14,-6.000 11.000 12,-6.000 14.000 14,-6.000 11.000 3,-2.000 14.000-4,-3.000 11.000-4,-3.000 14.000-4,-2.000 10.000-6,0.000 9.000-5,0.000 10.000-7,0.000 10.000-5,1.000-1.000-3,4.000-9.000-2,3.000-10.000 0,3.000-8.000-1,1.000-8.000-3,1.000-2.000-7,-1.000-3.000-5,1.000-3.000-7,-1.000-7.000-2,1.000-9.000 2,-1.000-10.000 1,1.000-8.000 2,-1.000-18.000-1,1.000-25.000 0,-1.000-25.000-1,1.000-25.000-2,1.000-22.000 0,3.000-19.000 1,3.000-18.000 1,4.000-19.000 1,2.000-7.000 0,4.000 7.000 3,3.000 6.000 1,3.000 7.000 2,-1.000 13.000 1,-2.000 22.000 0,-3.000 22.000 0,-3.000 23.000 1,-1.000 14.000 6,4.000 10.000 13,3.000 10.000 11,3.000 9.000 13,1.000 13.000 2,1.000 20.000-8,-1.000 18.000-8,1.000 20.000-9,-3.000 17.000-1,-2.000 20.000 3,-3.000 18.000 3,-3.000 20.000 4,-4.000-3.000 0,-3.000-21.000-5,-3.000-22.000-4,-2.000-22.000-5,-1.000-32.000-7,3.000-40.000-11,3.000-40.000-10,4.000-41.000-11,4.000-30.000-5,6.000-19.000 2,7.000-18.000 1,6.000-19.000 1,1.000-5.000 3,-3.000 9.000 4,-3.000 10.000 4,-2.000 10.000 4,-5.000 5.000 2,-2.000 4.000 4,-3.000 3.000 2,-3.000 3.000 3,-1.000 14.000 3,4.000 25.000 2,3.000 25.000 3,3.000 25.000 3,-1.000 18.000 8,-2.000 14.000 14,-3.000 11.000 15,-3.000 14.000 13,1.000 16.000 2,6.000 22.000-11,7.000 22.000-12,6.000 23.000-11,-1.000 19.000-10,-5.000 19.000-8,-7.000 19.000-9,-5.000 19.000-9,-4.000-12.000-2,0.000-40.000 1,0.000-40.000 4,0.000-41.000 1,0.000-21.000-6,0.000 1.000-17,0.000-1.000-17,0.000 1.000-16</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02"/>
    </inkml:context>
    <inkml:brush xml:id="br0">
      <inkml:brushProperty name="width" value="0.0466392412781715" units="cm"/>
      <inkml:brushProperty name="height" value="0.0466392412781715" units="cm"/>
      <inkml:brushProperty name="color" value="#00bff3"/>
      <inkml:brushProperty name="ignorePressure" value="0"/>
    </inkml:brush>
  </inkml:definitions>
  <inkml:trace contextRef="#ctx0" brushRef="#br0">27850.000 11000.000 471,'6.000'67.000'84,"13.000"-16.000"-25,12.000-15.000-23,13.000-15.000-24,9.000-11.000-14,6.000-2.000-3,7.000-3.000-4,6.000-3.000-2,1.000-6.000-2,-3.000-5.000 1,-3.000-7.000-1,-2.000-5.000 1,-8.000-3.000 1,-8.000 4.000-1,-10.000 3.000 0,-9.000 3.000 0,-13.000 14.000 3,-16.000 25.000 4,-15.000 25.000 6,-15.000 25.000 5,-17.000 17.000 1,-15.000 9.000 1,-15.000 10.000-1,-16.000 10.000-1,-5.000-1.000-1,6.000-9.000 1,7.000-10.000-2,6.000-8.000 0,7.000-11.000 0,10.000-8.000 0,10.000-10.000 1,9.000-9.000 0,13.000-10.000 0,20.000-9.000 0,18.000-10.000-1,20.000-8.000-1,14.000-14.000 0,14.000-15.000-1,11.000-15.000 0,14.000-16.000 0,3.000-7.000-1,-2.000 4.000 0,-3.000 3.000 0,-3.000 3.000-1,-9.000 4.000 0,-11.000 7.000 0,-14.000 6.000 0,-11.000 7.000 1,-11.000 7.000-1,-5.000 9.000 0,-7.000 10.000-2,-5.000 10.000 1,-11.000 8.000-1,-11.000 10.000 0,-14.000 10.000 1,-11.000 9.000 0,-9.000 2.000 1,-3.000-2.000 0,-3.000-3.000 1,-2.000-3.000 0,-1.000-2.000 1,3.000 0.000 0,3.000 0.000 2,4.000 0.000 0,1.000-2.000 1,0.000-3.000 0,0.000-3.000 1,0.000-2.000 0,18.000-12.000 0,39.000-19.000-1,36.000-18.000-2,39.000-19.000 0,16.000-10.000-1,-3.000 1.000-3,-3.000-1.000-2,-2.000 1.000-2,-8.000 2.000 0,-8.000 7.000 0,-10.000 6.000 1,-9.000 7.000 0,-9.000 4.000 0,-5.000 3.000 1,-7.000 3.000-2,-5.000 4.000 1,-9.000 4.000-1,-9.000 6.000 1,-10.000 7.000 0,-8.000 6.000-1,-14.000 7.000 1,-15.000 10.000 1,-15.000 10.000-1,-16.000 9.000 0,-13.000 6.000 0,-9.000 3.000-1,-10.000 3.000-2,-8.000 4.000-1,-6.000-1.000 0,1.000-3.000 2,-1.000-3.000 1,1.000-2.000 2,-1.000-3.000 2,1.000 1.000 2,-1.000-1.000 1,1.000 1.000 2,4.000-4.000 2,9.000-6.000 2,10.000-6.000 1,10.000-6.000 1,10.000-7.000 2,13.000-6.000 1,12.000-6.000 2,13.000-6.000 1,21.000-10.000 2,32.000-12.000 2,31.000-13.000 3,32.000-12.000 1,19.000-7.000 0,10.000 1.000-3,10.000-1.000-3,9.000 1.000-4,7.000-1.000-2,7.000 1.000-3,6.000-1.000-2,7.000 1.000-2,0.000-1.000-4,-2.000 1.000-3,-3.000-1.000-3,-3.000 1.000-3,-12.000 4.000-4,-18.000 9.000-1,-19.000 10.000-3,-18.000 10.000-3,-15.000 2.000 1,-9.000-3.000 0,-10.000-3.000 2,-8.000-2.000 1,-11.000-6.000-3,-8.000-6.000-5,-10.000-6.000-6,-9.000-6.000-6,-12.000-6.000 1,-11.000-2.000 6,-14.000-3.000 8,-11.000-3.000 7,-7.000-2.000 4,0.000 0.000 5,0.000 0.000 3,0.000 0.000 3,-2.000 0.000 4,-3.000 0.000 2,-3.000 0.000 3,-2.000 0.000 2,0.000 4.000 4,7.000 10.000 4,6.000 10.000 5,7.000 9.000 4,4.000 9.000 4,3.000 9.000 3,3.000 10.000 2,4.000 10.000 2,4.000 10.000-1,6.000 13.000-6,7.000 12.000-5,6.000 13.000-5,3.000 10.000-4,0.000 10.000-1,0.000 10.000-2,0.000 9.000-2,1.000 4.000-3,4.000 1.000-2,3.000-1.000-4,3.000 1.000-2,3.000 4.000-6,3.000 9.000-5,3.000 10.000-6,4.000 10.000-6,-4.000 5.000-2,-9.000 4.000 4,-10.000 3.000 4,-8.000 3.000 3,-8.000-10.000 1,-2.000-21.000-1,-3.000-22.000-3,-3.000-22.000-1,-7.000-18.000-2,-9.000-11.000 0,-10.000-14.000-1,-8.000-11.000 0,-9.000-9.000 1,-6.000-3.000 1,-6.000-3.000 2,-6.000-2.000 1,-2.000-8.000 2,3.000-8.000 2,3.000-10.000 2,4.000-9.000 2,5.000-12.000 3,10.000-11.000 2,10.000-14.000 3,9.000-11.000 3,12.000-14.000 1,16.000-11.000 0,15.000-14.000 2,17.000-11.000 0,14.000-9.000-1,17.000-3.000 0,15.000-3.000-1,16.000-2.000-1,9.000 5.000-2,3.000 16.000 0,3.000 15.000-2,4.000 17.000 0,2.000 8.000-4,4.000 4.000-3,3.000 3.000-5,3.000 3.000-4,-1.000 6.000-5,-2.000 9.000-3,-3.000 10.000-4,-3.000 10.000-4,-7.000 4.000-3,-9.000 0.000-1,-10.000 0.000-2,-8.000 0.000-1,-11.000 0.000 1,-8.000 0.000 3,-10.000 0.000 5,-9.000 0.000 3</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02"/>
    </inkml:context>
    <inkml:brush xml:id="br0">
      <inkml:brushProperty name="width" value="0.0443529784679413" units="cm"/>
      <inkml:brushProperty name="height" value="0.0443529784679413" units="cm"/>
      <inkml:brushProperty name="color" value="#00bff3"/>
      <inkml:brushProperty name="ignorePressure" value="0"/>
    </inkml:brush>
  </inkml:definitions>
  <inkml:trace contextRef="#ctx0" brushRef="#br0">29700.000 12750.000 496,'3.000'-35.000'12,"6.000"32.000"24,7.000 31.000 24,6.000 32.000 24,-1.000 22.000 4,-5.000 17.000-17,-7.000 15.000-17,-5.000 16.000-17,-4.000 7.000-12,0.000 1.000-6,0.000-1.000-7,0.000 1.000-6,-2.000-4.000-8,-3.000-6.000-7,-3.000-6.000-8,-2.000-6.000-7,-3.000-13.000-7,1.000-19.000-8,-1.000-18.000-8,1.000-19.000-8</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03"/>
    </inkml:context>
    <inkml:brush xml:id="br0">
      <inkml:brushProperty name="width" value="0.0529246218502522" units="cm"/>
      <inkml:brushProperty name="height" value="0.0529246218502522" units="cm"/>
      <inkml:brushProperty name="color" value="#00bff3"/>
      <inkml:brushProperty name="ignorePressure" value="0"/>
    </inkml:brush>
  </inkml:definitions>
  <inkml:trace contextRef="#ctx0" brushRef="#br0">30000.000 12700.000 415,'51.000'-25.000'3,"4.000"0.000"4,3.000 0.000 4,3.000 0.000 6,7.000 3.000 5,14.000 6.000 6,11.000 7.000 6,14.000 6.000 7,5.000 1.000 0,1.000-3.000-5,-1.000-3.000-5,1.000-2.000-4,-6.000 0.000-5,-8.000 7.000-4,-10.000 6.000-5,-9.000 7.000-3,-12.000 5.000-4,-11.000 7.000-3,-14.000 6.000-2,-11.000 7.000-3,-12.000 4.000-2,-9.000 3.000-2,-10.000 3.000-2,-8.000 4.000-3,-14.000 2.000-1,-15.000 4.000-2,-15.000 3.000-2,-16.000 3.000-1,-15.000 3.000-2,-11.000 3.000 2,-14.000 3.000 2,-11.000 4.000 0,-6.000-4.000 1,4.000-9.000 0,3.000-10.000-1,3.000-8.000 0,7.000-11.000 2,14.000-8.000 1,11.000-10.000 2,14.000-9.000 2,16.000-18.000 2,22.000-24.000 3,22.000-26.000 2,23.000-24.000 2,17.000-9.000 2,17.000 10.000 1,15.000 10.000 0,16.000 9.000 0,7.000 7.000 3,1.000 7.000 3,-1.000 6.000 3,1.000 7.000 4,-7.000 5.000 1,-12.000 7.000-2,-13.000 6.000 1,-12.000 7.000-2,-10.000 8.000-1,-6.000 14.000-2,-6.000 11.000-2,-6.000 14.000-1,-12.000 11.000-2,-15.000 14.000-2,-15.000 11.000-1,-16.000 14.000-2,-12.000 5.000-1,-5.000 1.000-3,-7.000-1.000-1,-5.000 1.000-2,-3.000-1.000-2,4.000 1.000-2,3.000-1.000 0,3.000 1.000-2,3.000-7.000-1,3.000-12.000 2,3.000-13.000 1,4.000-12.000 0,10.000-16.000 3,19.000-19.000 3,19.000-18.000 3,19.000-19.000 3,13.000-13.000 1,10.000-6.000 0,10.000-6.000-2,9.000-6.000 0,2.000-2.000-1,-2.000 3.000-1,-3.000 3.000 0,-3.000 4.000-1,-4.000 4.000-2,-3.000 6.000-1,-3.000 7.000-2,-2.000 6.000-2,-6.000 1.000-1,-6.000-3.000-4,-6.000-3.000-1,-6.000-2.000-3,-4.000-5.000-1,1.000-2.000 1,-1.000-3.000 1,1.000-3.000 1,-4.000-7.000 0,-6.000-9.000-3,-6.000-10.000-1,-6.000-8.000-2,-9.000-8.000 1,-8.000-2.000 2,-10.000-3.000 2,-9.000-3.000 2,-2.000-2.000 3,6.000 0.000 4,7.000 0.000 2,6.000 0.000 4,3.000 6.000 3,0.000 13.000 4,0.000 12.000 4,0.000 13.000 5,1.000 9.000 1,4.000 6.000 1,3.000 7.000 2,3.000 6.000 0,3.000 12.000 7,3.000 19.000 13,3.000 19.000 13,4.000 19.000 14,1.000 21.000 1,0.000 26.000-9,0.000 24.000-10,0.000 26.000-9,0.000 15.000-8,0.000 6.000-3,0.000 7.000-5,0.000 6.000-4,-2.000 4.000-3,-3.000 4.000-2,-3.000 3.000-3,-2.000 3.000-2,-1.000-4.000-1,3.000-8.000-2,3.000-10.000-2,4.000-9.000-1,1.000-13.000-2,0.000-16.000 0,0.000-15.000-2,0.000-15.000-1,3.000-15.000 0,6.000-12.000 0,7.000-13.000 1,6.000-12.000 0,10.000-16.000-3,17.000-19.000-8,15.000-18.000-6,16.000-19.000-8,4.000-18.000-5,-6.000-15.000 0,-6.000-15.000-1,-6.000-16.000-2,-2.000-12.000-1,3.000-5.000-1,3.000-7.000-2,4.000-5.000 0,-6.000 3.000 1,-11.000 17.000 7,-14.000 15.000 6,-11.000 16.000 5,-7.000 9.000 1,0.000 3.000-7,0.000 3.000-6,0.000 4.000-6</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04"/>
    </inkml:context>
    <inkml:brush xml:id="br0">
      <inkml:brushProperty name="width" value="0.0573263838887215" units="cm"/>
      <inkml:brushProperty name="height" value="0.0573263838887215" units="cm"/>
      <inkml:brushProperty name="color" value="#00bff3"/>
      <inkml:brushProperty name="ignorePressure" value="0"/>
    </inkml:brush>
  </inkml:definitions>
  <inkml:trace contextRef="#ctx0" brushRef="#br0">32550.000 11900.000 383,'28.000'-69.000'5,"6.000"13.000"11,7.000 12.000 10,6.000 13.000 10,3.000 7.000 4,0.000 4.000-6,0.000 3.000-4,0.000 3.000-5,-2.000 3.000-4,-3.000 3.000-6,-3.000 3.000-4,-2.000 4.000-5,-6.000-6.000-12,-6.000-11.000-15,-6.000-14.000-17,-6.000-11.000-17,-9.000-11.000-2,-8.000-5.000 12,-10.000-7.000 11,-9.000-5.000 11,-5.000-1.000 9,0.000 6.000 7,0.000 7.000 5,0.000 6.000 7,-2.000 7.000 5,-3.000 10.000 5,-3.000 10.000 4,-2.000 9.000 4,-3.000 7.000 2,1.000 7.000-1,-1.000 6.000-2,1.000 7.000-2,-1.000 10.000 0,1.000 16.000 1,-1.000 15.000 1,1.000 17.000 1,-1.000 10.000 1,1.000 6.000 3,-1.000 7.000 2,1.000 6.000 4,2.000 1.000-2,7.000-3.000-3,6.000-3.000-5,7.000-2.000-3,4.000-6.000-4,3.000-6.000-4,3.000-6.000-3,4.000-6.000-4,4.000-7.000-1,6.000-6.000-1,7.000-6.000-1,6.000-6.000-1,6.000-7.000-2,6.000-6.000-5,7.000-6.000-6,6.000-6.000-4,1.000-4.000-5,-3.000 1.000-2,-3.000-1.000-4,-2.000 1.000-4,-6.000 2.000 1,-6.000 7.000 3,-6.000 6.000 4,-6.000 7.000 3,-7.000 4.000 3,-6.000 3.000 4,-6.000 3.000 1,-6.000 4.000 4,-7.000 2.000 1,-6.000 4.000-1,-6.000 3.000 0,-6.000 3.000-1,-2.000-4.000 2,3.000-8.000 8,3.000-10.000 5,4.000-9.000 7,13.000-7.000 3,26.000-3.000 0,24.000-3.000 1,26.000-2.000-1,10.000-5.000-2,-3.000-2.000-3,-3.000-3.000-3,-2.000-3.000-4,-6.000-4.000-2,-6.000-3.000 1,-6.000-3.000 1,-6.000-2.000 0,-6.000 3.000-1,-2.000 14.000-1,-3.000 11.000 0,-3.000 14.000-1,-7.000 5.000-2,-9.000 1.000-1,-10.000-1.000-1,-8.000 1.000-1,-14.000 1.000-1,-15.000 3.000 0,-15.000 3.000 0,-16.000 4.000 0,-10.000 1.000 0,-3.000 0.000 0,-3.000 0.000 0,-2.000 0.000 1,-6.000 4.000 1,-6.000 10.000 2,-6.000 10.000 2,-6.000 9.000 3,-4.000 1.000 2,1.000-6.000 1,-1.000-6.000 2,1.000-6.000 1,7.000-7.000 1,16.000-6.000 3,15.000-6.000 0,17.000-6.000 3,16.000-6.000 2,19.000-2.000 6,19.000-3.000 6,19.000-3.000 4,16.000-6.000 0,17.000-5.000-7,15.000-7.000-5,16.000-5.000-7,12.000-4.000-4,9.000 0.000 0,10.000 0.000-1,10.000 0.000 0,10.000-4.000-2,13.000-5.000-2,12.000-7.000-3,13.000-5.000-2,12.000-6.000-4,13.000-3.000-6,12.000-3.000-7,13.000-2.000-6,2.000-1.000-7,-5.000 3.000-8,-7.000 3.000-8,-5.000 4.000-9,-22.000 2.000-6,-33.000 4.000-6,-35.000 3.000-5,-34.000 3.000-5</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11"/>
    </inkml:context>
    <inkml:brush xml:id="br0">
      <inkml:brushProperty name="width" value="0.0553475357592106" units="cm"/>
      <inkml:brushProperty name="height" value="0.0553475357592106" units="cm"/>
      <inkml:brushProperty name="color" value="#00bff3"/>
      <inkml:brushProperty name="ignorePressure" value="0"/>
    </inkml:brush>
  </inkml:definitions>
  <inkml:trace contextRef="#ctx0" brushRef="#br0">41800.000 37650.000 397,'46.000'-24.000'37,"-5.000"4.000"-1,-7.000 3.000 1,-5.000 3.000-1,-3.000 3.000-1,4.000 3.000-4,3.000 3.000-3,3.000 4.000-3,4.000 2.000-2,7.000 4.000-2,6.000 3.000-2,7.000 3.000-1,-1.000 1.000-3,-6.000 1.000-4,-6.000-1.000-3,-6.000 1.000-4,-6.000 4.000-2,-2.000 9.000-1,-3.000 10.000 0,-3.000 10.000-2,-9.000 8.000-1,-11.000 10.000 0,-14.000 10.000-1,-11.000 9.000-1,-12.000 6.000-1,-9.000 3.000-1,-10.000 3.000-1,-8.000 4.000-1,-8.000-1.000-1,-2.000-3.000 1,-3.000-3.000 1,-3.000-2.000 0,1.000-11.000 0,6.000-15.000-1,7.000-15.000-1,6.000-16.000-1,4.000-18.000-3,4.000-18.000-5,3.000-19.000-4,3.000-18.000-6,7.000-14.000 1,14.000-5.000 3,11.000-7.000 5,14.000-5.000 4,3.000-1.000 5,-2.000 6.000 6,-3.000 7.000 7,-3.000 6.000 6,-2.000 6.000 8,0.000 6.000 8,0.000 7.000 10,0.000 6.000 9,1.000 10.000 4,4.000 17.000-2,3.000 15.000-2,3.000 16.000-2,1.000 12.000-4,1.000 9.000-6,-1.000 10.000-6,1.000 10.000-7,-3.000 13.000-3,-2.000 19.000-3,-3.000 19.000-1,-3.000 19.000-2,-4.000 15.000-3,-3.000 13.000-1,-3.000 12.000-2,-2.000 13.000-2,-3.000 16.000-7,1.000 23.000-12,-1.000 22.000-10,1.000 22.000-11,1.000 7.000-8,3.000-6.000-4,3.000-6.000-2,4.000-6.000-5,1.000-27.000 4,0.000-47.000 9,0.000-47.000 9,0.000-46.000 10,1.000-29.000 1,4.000-9.000-4,3.000-10.000-6,3.000-8.000-5</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17"/>
    </inkml:context>
    <inkml:brush xml:id="br0">
      <inkml:brushProperty name="width" value="0.0542966313660145" units="cm"/>
      <inkml:brushProperty name="height" value="0.0542966313660145" units="cm"/>
      <inkml:brushProperty name="color" value="#00bff3"/>
      <inkml:brushProperty name="ignorePressure" value="0"/>
    </inkml:brush>
  </inkml:definitions>
  <inkml:trace contextRef="#ctx0" brushRef="#br0">59400.000 39750.000 405,'-18.000'-22.000'87,"17.000"6.000"-5,15.000 7.000-4,16.000 6.000-4,9.000 3.000-8,3.000 0.000-10,3.000 0.000-10,4.000 0.000-11,2.000 3.000-8,4.000 6.000-7,3.000 7.000-7,3.000 6.000-6,3.000 1.000-5,3.000-3.000-1,3.000-3.000-1,4.000-2.000-2,1.000-5.000 0,0.000-2.000 0,0.000-3.000 1,0.000-3.000 1,-4.000-1.000-1,-5.000 4.000 1,-7.000 3.000 0,-5.000 3.000-1,0.000-1.000 1,10.000-2.000 1,10.000-3.000-1,9.000-3.000 1,2.000-2.000 0,-2.000 0.000-1,-3.000 0.000 0,-3.000 0.000-1,-4.000-2.000 1,-3.000-3.000 0,-3.000-3.000-1,-2.000-2.000 1,-5.000-1.000 0,-2.000 3.000-1,-3.000 3.000 1,-3.000 4.000 0,-2.000 1.000 0,0.000 0.000 0,0.000 0.000 0,0.000 0.000-1,4.000 0.000 1,10.000 0.000 0,10.000 0.000 0,9.000 0.000 0,-1.000-2.000 0,-8.000-3.000 0,-10.000-3.000-1,-9.000-2.000 0,-4.000-1.000 0,4.000 3.000-1,3.000 3.000 1,3.000 4.000 0,-1.000 1.000-1,-2.000 0.000 1,-3.000 0.000 0,-3.000 0.000 0,-2.000 0.000-1,0.000 0.000 1,0.000 0.000 0,0.000 0.000 0,1.000 0.000 0,4.000 0.000 0,3.000 0.000 1,3.000 0.000 0,-1.000 0.000 0,-2.000 0.000 0,-3.000 0.000 0,-3.000 0.000 1,-1.000 0.000-1,4.000 0.000 0,3.000 0.000 1,3.000 0.000-1,-1.000 0.000 0,-2.000 0.000 0,-3.000 0.000 0,-3.000 0.000 0,-1.000 0.000 0,4.000 0.000 0,3.000 0.000-1,3.000 0.000 1,-1.000 0.000-1,-2.000 0.000 0,-3.000 0.000 0,-3.000 0.000 0,-1.000 0.000-1,4.000 0.000 1,3.000 0.000 0,3.000 0.000 1,1.000 0.000-1,1.000 0.000 0,-1.000 0.000 0,1.000 0.000-1,2.000 0.000 1,7.000 0.000 0,6.000 0.000 0,7.000 0.000 0,4.000 0.000 0,3.000 0.000 0,3.000 0.000 1,4.000 0.000-1,-1.000 0.000 0,-3.000 0.000 1,-3.000 0.000-1,-2.000 0.000 1,-5.000 0.000 1,-2.000 0.000-1,-3.000 0.000 0,-3.000 0.000 0,-4.000 1.000 0,-3.000 4.000 0,-3.000 3.000 0,-2.000 3.000 0,0.000-1.000 0,7.000-2.000 2,6.000-3.000 0,7.000-3.000 1,0.000-2.000 0,-2.000 0.000-1,-3.000 0.000 1,-3.000 0.000-1,-2.000-2.000-1,0.000-3.000 0,0.000-3.000 0,0.000-2.000-2,0.000-1.000 1,0.000 3.000 0,0.000 3.000-1,0.000 4.000 1,-2.000-1.000-1,-3.000-3.000 1,-3.000-3.000-1,-2.000-2.000 1,-3.000-1.000-1,1.000 3.000 1,-1.000 3.000-1,1.000 4.000 0,-1.000 1.000 0,1.000 0.000 1,-1.000 0.000 0,1.000 0.000-1,1.000 0.000 1,3.000 0.000 0,3.000 0.000 0,4.000 0.000-1,-1.000 0.000 1,-3.000 0.000 1,-3.000 0.000 0,-2.000 0.000 2,-3.000 0.000-1,1.000 0.000 1,-1.000 0.000-1,1.000 0.000 1,-1.000 0.000-1,1.000 0.000 0,-1.000 0.000 0,1.000 0.000 0,1.000 0.000-1,3.000 0.000 0,3.000 0.000 0,4.000 0.000-1,1.000 0.000 0,0.000 0.000-1,0.000 0.000 0,0.000 0.000-1,0.000 0.000-1,0.000 0.000 0,0.000 0.000 1,0.000 0.000-1,0.000 0.000 0,0.000 0.000 1,0.000 0.000 0,0.000 0.000 1,1.000 0.000-1,4.000 0.000 1,3.000 0.000 0,3.000 0.000 0,6.000 0.000 0,9.000 0.000 0,10.000 0.000 0,10.000 0.000 1,2.000-2.000-2,-3.000-3.000 0,-3.000-3.000-2,-2.000-2.000 0,0.000-1.000-2,7.000 3.000 2,6.000 3.000 0,7.000 4.000 0,2.000-1.000 1,1.000-3.000 0,-1.000-3.000 1,1.000-2.000 0,-4.000-1.000 1,-6.000 3.000 0,-6.000 3.000 1,-6.000 4.000-1,-1.000 1.000 0,7.000 0.000 2,6.000 0.000 0,7.000 0.000 1,0.000 0.000 1,-2.000 0.000-1,-3.000 0.000-1,-3.000 0.000 0,-2.000 0.000 0,0.000 0.000 0,0.000 0.000-1,0.000 0.000 1,1.000 0.000-1,4.000 0.000-1,3.000 0.000 1,3.000 0.000-1,1.000 0.000-1,1.000 0.000 1,-1.000 0.000 1,1.000 0.000-1,-1.000 0.000 1,1.000 0.000-1,-1.000 0.000 0,1.000 0.000 0,1.000 0.000-1,3.000 0.000 1,3.000 0.000 0,4.000 0.000 0,1.000 0.000 0,0.000 0.000 1,0.000 0.000 1,0.000 0.000 1,1.000 0.000 0,4.000 0.000 0,3.000 0.000 1,3.000 0.000-1,-1.000 1.000-1,-2.000 4.000-2,-3.000 3.000-1,-3.000 3.000-1,-1.000 1.000-1,4.000 1.000-1,3.000-1.000 1,3.000 1.000 0,-1.000-3.000 1,-2.000-2.000 0,-3.000-3.000 3,-3.000-3.000 0,-1.000-1.000 2,4.000 4.000-1,3.000 3.000 0,3.000 3.000 0,-2.000 3.000 0,-6.000 3.000-1,-6.000 3.000 0,-6.000 4.000 0,-4.000-3.000 1,1.000-5.000 0,-1.000-7.000 0,1.000-5.000 1,1.000-3.000-1,3.000 4.000-3,3.000 3.000-2,4.000 3.000-2,1.000-1.000-2,0.000-2.000 1,0.000-3.000 0,0.000-3.000 1,-2.000-2.000 0,-3.000 0.000 1,-3.000 0.000 0,-2.000 0.000 1,-1.000 0.000 1,3.000 0.000 0,3.000 0.000 2,4.000 0.000 1,-1.000 1.000-1,-3.000 4.000-1,-3.000 3.000-2,-2.000 3.000-2,-5.000 1.000 1,-2.000 1.000 1,-3.000-1.000 2,-3.000 1.000 1,2.000-1.000 2,10.000 1.000-1,10.000-1.000 2,9.000 1.000-1,6.000-1.000 1,3.000 1.000-1,3.000-1.000-1,4.000 1.000-1,-1.000-3.000-1,-3.000-2.000-2,-3.000-3.000-3,-2.000-3.000-1,-3.000-2.000-1,1.000 0.000 1,-1.000 0.000 1,1.000 0.000 1,-3.000 0.000 0,-2.000 0.000 1,-3.000 0.000-1,-3.000 0.000-1,-2.000 0.000 2,0.000 0.000 1,0.000 0.000 2,0.000 0.000 2,1.000 0.000 1,4.000 0.000-1,3.000 0.000-1,3.000 0.000-2,1.000 1.000 0,1.000 4.000-2,-1.000 3.000-1,1.000 3.000-2,1.000 1.000-1,3.000 1.000-1,3.000-1.000 0,4.000 1.000-1,2.000-3.000 0,4.000-2.000 0,3.000-3.000-1,3.000-3.000 1,1.000-2.000 0,1.000 0.000-1,-1.000 0.000 0,1.000 0.000 0,-13.000 0.000-1,-25.000 0.000-3,-25.000 0.000-1,-25.000 0.000-3,-18.000 0.000-2,-8.000 0.000-3,-10.000 0.000-3,-9.000 0.000-4</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18"/>
    </inkml:context>
    <inkml:brush xml:id="br0">
      <inkml:brushProperty name="width" value="0.0473893769085407" units="cm"/>
      <inkml:brushProperty name="height" value="0.0473893769085407" units="cm"/>
      <inkml:brushProperty name="color" value="#00bff3"/>
      <inkml:brushProperty name="ignorePressure" value="0"/>
    </inkml:brush>
  </inkml:definitions>
  <inkml:trace contextRef="#ctx0" brushRef="#br0">43500.000 37700.000 464,'50.000'0.000'129,"0.000"0.000"-37,0.000 0.000-36,0.000 0.000-38,-4.000 4.000-20,-5.000 10.000 0,-7.000 10.000-1,-5.000 9.000-1,-9.000 7.000 3,-9.000 7.000 7,-10.000 6.000 6,-8.000 7.000 7,-4.000 4.000 3,3.000 3.000 3,3.000 3.000 1,4.000 4.000 1,1.000 2.000 0,0.000 4.000-3,0.000 3.000-3,0.000 3.000-3,0.000 3.000-4,0.000 3.000-5,0.000 3.000-6,0.000 4.000-6,1.000-3.000-4,4.000-5.000-3,3.000-7.000-3,3.000-5.000-2,-1.000-8.000-4,-2.000-5.000-2,-3.000-7.000-2,-3.000-5.000-4,-4.000-4.000-2,-3.000 0.000-1,-3.000 0.000-3,-2.000 0.000-2,-5.000-4.000 0,-2.000-5.000 0,-3.000-7.000 2,-3.000-5.000 0,-4.000-8.000 1,-3.000-5.000 1,-3.000-7.000 1,-2.000-5.000 0,-5.000-4.000 4,-2.000 0.000 3,-3.000 0.000 5,-3.000 0.000 3,-4.000 0.000 4,-3.000 0.000 2,-3.000 0.000 3,-2.000 0.000 2,-1.000 0.000 1,3.000 0.000 0,3.000 0.000 1,4.000 0.000 1,4.000 1.000 7,6.000 4.000 15,7.000 3.000 15,6.000 3.000 14,15.000-1.000 8,26.000-2.000 1,24.000-3.000 2,26.000-3.000 0,12.000-2.000-5,0.000 0.000-13,0.000 0.000-11,0.000 0.000-11,6.000 0.000-12,13.000 0.000-8,12.000 0.000-9,13.000 0.000-10,2.000 0.000-5,-5.000 0.000-4,-7.000 0.000-4,-5.000 0.000-4,-11.000 0.000-1,-11.000 0.000 0,-14.000 0.000 2,-11.000 0.000 1,-11.000 0.000 0,-5.000 0.000-1,-7.000 0.000 0,-5.000 0.000 1</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19"/>
    </inkml:context>
    <inkml:brush xml:id="br0">
      <inkml:brushProperty name="width" value="0.0420239679515362" units="cm"/>
      <inkml:brushProperty name="height" value="0.0420239679515362" units="cm"/>
      <inkml:brushProperty name="color" value="#00bff3"/>
      <inkml:brushProperty name="ignorePressure" value="0"/>
    </inkml:brush>
  </inkml:definitions>
  <inkml:trace contextRef="#ctx0" brushRef="#br0">44950.000 38200.000 523,'-18.000'-27.000'33,"17.000"-3.000"10,15.000-3.000 11,16.000-2.000 11,12.000-1.000 1,9.000 3.000-10,10.000 3.000-8,10.000 4.000-10,5.000 4.000-8,4.000 6.000-8,3.000 7.000-7,3.000 6.000-9,-2.000 3.000-5,-6.000 0.000-7,-6.000 0.000-4,-6.000 0.000-5,-7.000 3.000-7,-6.000 6.000-7,-6.000 7.000-7,-6.000 6.000-7,-9.000 3.000-2,-8.000 0.000 6,-10.000 0.000 5,-9.000 0.000 5</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2"/>
    </inkml:context>
    <inkml:brush xml:id="br0">
      <inkml:brushProperty name="width" value="0.0512786954641342" units="cm"/>
      <inkml:brushProperty name="height" value="0.0512786954641342" units="cm"/>
      <inkml:brushProperty name="color" value="#f2395b"/>
      <inkml:brushProperty name="ignorePressure" value="0"/>
    </inkml:brush>
  </inkml:definitions>
  <inkml:trace contextRef="#ctx0" brushRef="#br0">73350.000 3600.000 429,'1.000'-111.000'6,"4.000"28.000"14,3.000 28.000 14,3.000 29.000 15,1.000 26.000 6,1.000 25.000 0,-1.000 25.000-1,1.000 25.000-1,-3.000 14.000-3,-2.000 3.000-6,-3.000 3.000-8,-3.000 4.000-6,-2.000 4.000-5,0.000 6.000-5,0.000 7.000-4,0.000 6.000-4,-2.000 9.000-4,-3.000 13.000-4,-3.000 12.000-5,-2.000 13.000-3,-5.000 10.000-2,-2.000 10.000 0,-3.000 10.000 2,-3.000 9.000 1,-1.000-8.000-10,4.000-25.000-18,3.000-25.000-20,3.000-25.000-20</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08:19"/>
    </inkml:context>
    <inkml:brush xml:id="br0">
      <inkml:brushProperty name="width" value="0.0449780970811844" units="cm"/>
      <inkml:brushProperty name="height" value="0.0449780970811844" units="cm"/>
      <inkml:brushProperty name="color" value="#00bff3"/>
      <inkml:brushProperty name="ignorePressure" value="0"/>
    </inkml:brush>
  </inkml:definitions>
  <inkml:trace contextRef="#ctx0" brushRef="#br0">45000.000 38850.000 489,'-49.000'23.000'6,"4.000"-3.000"14,3.000-3.000 13,3.000-2.000 14,12.000-5.000 7,22.000-2.000 1,22.000-3.000 1,23.000-3.000 2,14.000-2.000-5,10.000 0.000-9,10.000 0.000-9,9.000 0.000-9,4.000 0.000-10,1.000 0.000-8,-1.000 0.000-11,1.000 0.000-8,-3.000 1.000-11,-2.000 4.000-12,-3.000 3.000-12,-3.000 3.000-11,-9.000 1.000-6,-11.000 1.000-2,-14.000-1.000 0,-11.000 1.000-1</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2"/>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64450.000 3100.000 333,'157.000'63.000'167,"51.000"46.000"-1,50.000 47.000 1,49.000 47.000 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3"/>
    </inkml:context>
    <inkml:brush xml:id="br0">
      <inkml:brushProperty name="width" value="0.0382130779325962" units="cm"/>
      <inkml:brushProperty name="height" value="0.0382130779325962" units="cm"/>
      <inkml:brushProperty name="color" value="#f2395b"/>
      <inkml:brushProperty name="ignorePressure" value="0"/>
    </inkml:brush>
  </inkml:definitions>
  <inkml:trace contextRef="#ctx0" brushRef="#br0">9450.000 10250.000 575,'-22.000'31.000'119,"6.000"13.000"-28,7.000 12.000-26,6.000 13.000-26,1.000 6.000-16,-3.000 0.000-4,-3.000 0.000-4,-2.000 0.000-5,-3.000 9.000-1,1.000 19.000 0,-1.000 19.000 1,1.000 19.000 0,1.000 2.000-5,3.000-11.000-7,3.000-14.000-9,4.000-11.000-8,1.000-15.000-3,0.000-16.000 0,0.000-15.000 1,0.000-15.000 2</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4"/>
    </inkml:context>
    <inkml:brush xml:id="br0">
      <inkml:brushProperty name="width" value="0.0323316045105457" units="cm"/>
      <inkml:brushProperty name="height" value="0.0323316045105457" units="cm"/>
      <inkml:brushProperty name="color" value="#f2395b"/>
      <inkml:brushProperty name="ignorePressure" value="0"/>
    </inkml:brush>
  </inkml:definitions>
  <inkml:trace contextRef="#ctx0" brushRef="#br0">9350.000 11150.000 680,'93.000'20.000'127,"-11.000"-9.000"-33,-14.000-10.000-33,-11.000-8.000-32,-9.000-6.000-20,-3.000 1.000-11,-3.000-1.000-8,-2.000 1.000-10,-5.000-3.000-11,-2.000-2.000-10,-3.000-3.000-13,-3.000-3.000-10,-6.000-2.000-1,-5.000 0.000 12,-7.000 0.000 11,-5.000 0.000 12</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4"/>
    </inkml:context>
    <inkml:brush xml:id="br0">
      <inkml:brushProperty name="width" value="0.0418428890407085" units="cm"/>
      <inkml:brushProperty name="height" value="0.0418428890407085" units="cm"/>
      <inkml:brushProperty name="color" value="#f2395b"/>
      <inkml:brushProperty name="ignorePressure" value="0"/>
    </inkml:brush>
  </inkml:definitions>
  <inkml:trace contextRef="#ctx0" brushRef="#br0">10050.000 10400.000 525,'-24.000'-13.000'59,"4.000"26.000"1,3.000 24.000 1,3.000 26.000 0,3.000 13.000-4,3.000 4.000-10,3.000 3.000-10,4.000 3.000-10,-1.000 7.000-7,-3.000 14.000-3,-3.000 11.000-4,-2.000 14.000-4,-3.000 5.000-4,1.000 1.000-4,-1.000-1.000-3,1.000 1.000-4,1.000-9.000-5,3.000-15.000-5,3.000-15.000-6,4.000-16.000-5</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4"/>
    </inkml:context>
    <inkml:brush xml:id="br0">
      <inkml:brushProperty name="width" value="0.0352397710084915" units="cm"/>
      <inkml:brushProperty name="height" value="0.0352397710084915" units="cm"/>
      <inkml:brushProperty name="color" value="#f2395b"/>
      <inkml:brushProperty name="ignorePressure" value="0"/>
    </inkml:brush>
  </inkml:definitions>
  <inkml:trace contextRef="#ctx0" brushRef="#br0">10050.000 11650.000 624,'26.000'-93.000'4,"4.000"17.000"7,3.000 15.000 7,3.000 16.000 8,-1.000 10.000 5,-2.000 7.000 2,-3.000 6.000 2,-3.000 7.000 1,-1.000 11.000 0,4.000 20.000-3,3.000 18.000-3,3.000 20.000-4,-4.000 10.000-4,-8.000 3.000-5,-10.000 3.000-6,-9.000 4.000-6,-5.000-3.000-3,0.000-5.000-3,0.000-7.000-1,0.000-5.000-2,6.000-14.000-5,13.000-18.000-9,12.000-19.000-10,13.000-18.000-9,9.000-20.000-1,6.000-18.000 4,7.000-19.000 6,6.000-18.000 5,1.000-9.000-1,-3.000 4.000-7,-3.000 3.000-7,-2.000 3.000-7,-9.000 7.000 1,-12.000 14.000 8,-13.000 11.000 9,-12.000 14.000 9</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4"/>
    </inkml:context>
    <inkml:brush xml:id="br0">
      <inkml:brushProperty name="width" value="0.0470167882740498" units="cm"/>
      <inkml:brushProperty name="height" value="0.0470167882740498" units="cm"/>
      <inkml:brushProperty name="color" value="#f2395b"/>
      <inkml:brushProperty name="ignorePressure" value="0"/>
    </inkml:brush>
  </inkml:definitions>
  <inkml:trace contextRef="#ctx0" brushRef="#br0">11650.000 10500.000 467,'40.000'-85.000'13,"-18.000"32.000"24,-19.000 31.000 26,-18.000 32.000 24,-10.000 21.000 3,0.000 13.000-18,0.000 12.000-18,0.000 13.000-19,0.000 12.000-12,0.000 13.000-3,0.000 12.000-6,0.000 13.000-4,-2.000 9.000-3,-3.000 6.000-2,-3.000 7.000-3,-2.000 6.000-2,0.000-2.000-4,7.000-9.000-8,6.000-10.000-7,7.000-8.000-8,4.000-15.000-5,3.000-19.000-1,3.000-18.000-3,4.000-19.000-1,2.000-21.000-6,4.000-21.000-8,3.000-22.000-10,3.000-22.000-8</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4"/>
    </inkml:context>
    <inkml:brush xml:id="br0">
      <inkml:brushProperty name="width" value="0.0471610352396965" units="cm"/>
      <inkml:brushProperty name="height" value="0.0471610352396965" units="cm"/>
      <inkml:brushProperty name="color" value="#f2395b"/>
      <inkml:brushProperty name="ignorePressure" value="0"/>
    </inkml:brush>
  </inkml:definitions>
  <inkml:trace contextRef="#ctx0" brushRef="#br0">11650.000 10800.000 466,'48.000'-90.000'34,"-3.000"23.000"8,-3.000 22.000 8,-2.000 22.000 7,-5.000 16.000 1,-2.000 14.000-9,-3.000 11.000-8,-3.000 14.000-8,-2.000 11.000-5,0.000 14.000-2,0.000 11.000-3,0.000 14.000-2,0.000 11.000-3,0.000 14.000-2,0.000 11.000-3,0.000 14.000-2,-2.000 3.000-3,-3.000-2.000-3,-3.000-3.000-4,-2.000-3.000-4,-3.000-9.000-5,1.000-11.000-9,-1.000-14.000-8,1.000-11.000-8,-3.000-12.000-3,-2.000-9.000 4,-3.000-10.000 4,-3.000-8.000 4</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5"/>
    </inkml:context>
    <inkml:brush xml:id="br0">
      <inkml:brushProperty name="width" value="0.0368145443499088" units="cm"/>
      <inkml:brushProperty name="height" value="0.0368145443499088" units="cm"/>
      <inkml:brushProperty name="color" value="#f2395b"/>
      <inkml:brushProperty name="ignorePressure" value="0"/>
    </inkml:brush>
  </inkml:definitions>
  <inkml:trace contextRef="#ctx0" brushRef="#br0">11350.000 11950.000 597,'-43.000'-27.000'17,"17.000"-3.000"17,15.000-3.000 17,16.000-2.000 17,16.000-5.000 1,20.000-2.000-15,18.000-3.000-15,20.000-3.000-15,8.000 2.000-9,1.000 10.000-2,-1.000 10.000-3,1.000 9.000-1,-6.000 2.000-17,-8.000-2.000-30,-10.000-3.000-30,-9.000-3.000-29</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5"/>
    </inkml:context>
    <inkml:brush xml:id="br0">
      <inkml:brushProperty name="width" value="0.0385548621416092" units="cm"/>
      <inkml:brushProperty name="height" value="0.0385548621416092" units="cm"/>
      <inkml:brushProperty name="color" value="#f2395b"/>
      <inkml:brushProperty name="ignorePressure" value="0"/>
    </inkml:brush>
  </inkml:definitions>
  <inkml:trace contextRef="#ctx0" brushRef="#br0">24800.000 10600.000 570,'-2.000'59.000'153,"-3.000"19.000"-37,-3.000 19.000-36,-2.000 19.000-37,-3.000 7.000-22,1.000-3.000-8,-1.000-3.000-10,1.000-2.000-7,1.000-6.000-10,3.000-6.000-11,3.000-6.000-11,4.000-6.000-11,1.000-12.000-4,0.000-15.000 3,0.000-15.000 4,0.000-16.000 2</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3"/>
    </inkml:context>
    <inkml:brush xml:id="br0">
      <inkml:brushProperty name="width" value="0.0419343560934067" units="cm"/>
      <inkml:brushProperty name="height" value="0.0419343560934067" units="cm"/>
      <inkml:brushProperty name="color" value="#f2395b"/>
      <inkml:brushProperty name="ignorePressure" value="0"/>
    </inkml:brush>
  </inkml:definitions>
  <inkml:trace contextRef="#ctx0" brushRef="#br0">74600.000 4650.000 524,'-40.000'21.000'10,"23.000"-5.000"19,22.000-7.000 20,22.000-5.000 19,16.000-9.000 4,14.000-9.000-11,11.000-10.000-12,14.000-8.000-12,13.000-11.000-9,16.000-8.000-4,15.000-10.000-4,17.000-9.000-6,7.000-4.000-4,0.000 4.000-5,0.000 3.000-6,0.000 3.000-4,-7.000 3.000-6,-11.000 3.000-6,-14.000 3.000-8,-11.000 4.000-6,-11.000 4.000-4,-5.000 6.000-1,-7.000 7.000 0,-5.000 6.000-2</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6"/>
    </inkml:context>
    <inkml:brush xml:id="br0">
      <inkml:brushProperty name="width" value="0.0340712256729603" units="cm"/>
      <inkml:brushProperty name="height" value="0.0340712256729603" units="cm"/>
      <inkml:brushProperty name="color" value="#f2395b"/>
      <inkml:brushProperty name="ignorePressure" value="0"/>
    </inkml:brush>
  </inkml:definitions>
  <inkml:trace contextRef="#ctx0" brushRef="#br0">24700.000 11400.000 645,'29.000'-27.000'37,"10.000"-3.000"4,10.000-3.000 4,9.000-2.000 4,2.000 0.000-2,-2.000 7.000-10,-3.000 6.000-9,-3.000 7.000-9,-2.000 4.000-6,0.000 3.000 1,0.000 3.000-2,0.000 4.000 0,-2.000 2.000-14,-3.000 4.000-31,-3.000 3.000-29,-2.000 3.000-30</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6"/>
    </inkml:context>
    <inkml:brush xml:id="br0">
      <inkml:brushProperty name="width" value="0.0384158752858639" units="cm"/>
      <inkml:brushProperty name="height" value="0.0384158752858639" units="cm"/>
      <inkml:brushProperty name="color" value="#f2395b"/>
      <inkml:brushProperty name="ignorePressure" value="0"/>
    </inkml:brush>
  </inkml:definitions>
  <inkml:trace contextRef="#ctx0" brushRef="#br0">25650.000 10350.000 572,'-66.000'96.000'157,"19.000"-5.000"-38,19.000-7.000-40,19.000-5.000-38,5.000 0.000-23,-5.000 10.000-8,-7.000 10.000-6,-5.000 9.000-8,-1.000 2.000-6,6.000-2.000-6,7.000-3.000-5,6.000-3.000-5,3.000-10.000-7,0.000-16.000-9,0.000-15.000-9,0.000-15.000-8,3.000-14.000-1,6.000-8.000 7,7.000-10.000 7,6.000-9.000 7</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6"/>
    </inkml:context>
    <inkml:brush xml:id="br0">
      <inkml:brushProperty name="width" value="0.0432758890092373" units="cm"/>
      <inkml:brushProperty name="height" value="0.0432758890092373" units="cm"/>
      <inkml:brushProperty name="color" value="#f2395b"/>
      <inkml:brushProperty name="ignorePressure" value="0"/>
    </inkml:brush>
  </inkml:definitions>
  <inkml:trace contextRef="#ctx0" brushRef="#br0">26350.000 10300.000 508,'-47.000'28.000'120,"6.000"6.000"-24,7.000 7.000-23,6.000 6.000-24,-1.000 10.000-15,-5.000 17.000-5,-7.000 15.000-5,-5.000 16.000-5,-3.000 9.000-4,4.000 3.000-2,3.000 3.000-4,3.000 4.000-2,3.000-4.000-3,3.000-9.000-6,3.000-10.000-5,4.000-8.000-5,4.000-11.000-6,6.000-8.000-9,7.000-10.000-9,6.000-9.000-8,4.000-18.000-7,4.000-24.000-8,3.000-26.000-5,3.000-24.000-8</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6"/>
    </inkml:context>
    <inkml:brush xml:id="br0">
      <inkml:brushProperty name="width" value="0.0452789776027203" units="cm"/>
      <inkml:brushProperty name="height" value="0.0452789776027203" units="cm"/>
      <inkml:brushProperty name="color" value="#f2395b"/>
      <inkml:brushProperty name="ignorePressure" value="0"/>
    </inkml:brush>
  </inkml:definitions>
  <inkml:trace contextRef="#ctx0" brushRef="#br0">26300.000 10400.000 485,'3.000'96.000'138,"6.000"-5.000"-30,7.000-7.000-30,6.000-5.000-30,1.000-1.000-17,-3.000 6.000-4,-3.000 7.000-4,-2.000 6.000-5,-5.000 6.000-3,-2.000 6.000-3,-3.000 7.000-3,-3.000 6.000-3,-1.000-2.000-5,4.000-9.000-4,3.000-10.000-6,3.000-8.000-5,-1.000-12.000-8,-2.000-12.000-12,-3.000-13.000-11,-3.000-12.000-12,-4.000-9.000-6,-3.000-2.000-1,-3.000-3.000 1,-2.000-3.000-2</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6"/>
    </inkml:context>
    <inkml:brush xml:id="br0">
      <inkml:brushProperty name="width" value="0.035035714507103" units="cm"/>
      <inkml:brushProperty name="height" value="0.035035714507103" units="cm"/>
      <inkml:brushProperty name="color" value="#f2395b"/>
      <inkml:brushProperty name="ignorePressure" value="0"/>
    </inkml:brush>
  </inkml:definitions>
  <inkml:trace contextRef="#ctx0" brushRef="#br0">25850.000 11850.000 627,'-46.000'-46.000'4,"10.000"10.000"5,10.000 10.000 7,9.000 9.000 6,6.000 2.000 3,3.000-2.000-2,3.000-3.000 0,4.000-3.000-2,5.000-4.000 1,10.000-3.000 4,10.000-3.000 4,9.000-2.000 3,9.000-1.000 1,9.000 3.000-5,10.000 3.000-4,10.000 4.000-4,5.000 2.000-12,4.000 4.000-19,3.000 3.000-21,3.000 3.000-19,-5.000 1.000-11,-12.000 1.000 0,-13.000-1.000-1,-12.000 1.000 0</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7"/>
    </inkml:context>
    <inkml:brush xml:id="br0">
      <inkml:brushProperty name="width" value="0.0347393341362476" units="cm"/>
      <inkml:brushProperty name="height" value="0.0347393341362476" units="cm"/>
      <inkml:brushProperty name="color" value="#f2395b"/>
      <inkml:brushProperty name="ignorePressure" value="0"/>
    </inkml:brush>
  </inkml:definitions>
  <inkml:trace contextRef="#ctx0" brushRef="#br0">27000.000 10200.000 633,'118.000'-22.000'159,"-11.000"6.000"-45,-14.000 7.000-44,-11.000 6.000-46,-14.000 1.000-36,-11.000-3.000-27,-14.000-3.000-26,-11.000-2.000-26</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8"/>
    </inkml:context>
    <inkml:brush xml:id="br0">
      <inkml:brushProperty name="width" value="0.0485926233232021" units="cm"/>
      <inkml:brushProperty name="height" value="0.0485926233232021" units="cm"/>
      <inkml:brushProperty name="color" value="#f2395b"/>
      <inkml:brushProperty name="ignorePressure" value="0"/>
    </inkml:brush>
  </inkml:definitions>
  <inkml:trace contextRef="#ctx0" brushRef="#br0">43750.000 9700.000 452,'14.000'-7.000'30,"-22.000"39.000"17,-22.000 36.000 16,-21.000 39.000 17,-12.000 18.000 2,1.000 0.000-14,-1.000 0.000-15,1.000 0.000-13,-1.000 4.000-10,1.000 10.000-7,-1.000 10.000-7,1.000 9.000-6,1.000-2.000-5,3.000-12.000-4,3.000-13.000-5,4.000-12.000-3,5.000-10.000-5,10.000-6.000-4,10.000-6.000-4,9.000-6.000-4,9.000-20.000-8,9.000-30.000-11,10.000-32.000-11,10.000-30.000-11,2.000-17.000-3,-3.000 1.000 5,-3.000-1.000 7,-2.000 1.000 5</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8"/>
    </inkml:context>
    <inkml:brush xml:id="br0">
      <inkml:brushProperty name="width" value="0.0555774867534637" units="cm"/>
      <inkml:brushProperty name="height" value="0.0555774867534637" units="cm"/>
      <inkml:brushProperty name="color" value="#f2395b"/>
      <inkml:brushProperty name="ignorePressure" value="0"/>
    </inkml:brush>
  </inkml:definitions>
  <inkml:trace contextRef="#ctx0" brushRef="#br0">43750.000 9950.000 395,'25.000'-61.000'13,"0.000"28.000"26,0.000 28.000 26,0.000 29.000 26,0.000 18.000 4,0.000 9.000-18,0.000 10.000-19,0.000 10.000-17,-2.000 8.000-12,-3.000 10.000-5,-3.000 10.000-6,-2.000 9.000-5,-5.000 9.000-3,-2.000 9.000 0,-3.000 10.000-1,-3.000 10.000 0,-2.000 0.000-5,0.000-5.000-10,0.000-7.000-8,0.000-5.000-10,0.000-11.000-4,0.000-11.000 0,0.000-14.000-1,0.000-11.000 0,-5.000-15.000-6,-9.000-16.000-12,-10.000-15.000-13,-8.000-15.000-12,-11.000-18.000-1,-8.000-19.000 12,-10.000-18.000 11,-9.000-19.000 12,-5.000-13.000 8,0.000-6.000 7,0.000-6.000 5,0.000-6.000 7,1.000-1.000 4,4.000 7.000 2,3.000 6.000 3,3.000 7.000 3,6.000 7.000 2,9.000 9.000 5,10.000 10.000 4,10.000 10.000 4,7.000 4.000 2,6.000 0.000-1,7.000 0.000-1,6.000 0.000 1,7.000 0.000 1,10.000 0.000 7,10.000 0.000 6,9.000 0.000 7,10.000 0.000 0,14.000 0.000-4,11.000 0.000-4,14.000 0.000-5,5.000 1.000-4,1.000 4.000-7,-1.000 3.000-5,1.000 3.000-6,-1.000 1.000-8,1.000 1.000-7,-1.000-1.000-9,1.000 1.000-7,-9.000-1.000-7,-15.000 1.000-6,-15.000-1.000-5,-16.000 1.000-6</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8"/>
    </inkml:context>
    <inkml:brush xml:id="br0">
      <inkml:brushProperty name="width" value="0.0407175272703171" units="cm"/>
      <inkml:brushProperty name="height" value="0.0407175272703171" units="cm"/>
      <inkml:brushProperty name="color" value="#f2395b"/>
      <inkml:brushProperty name="ignorePressure" value="0"/>
    </inkml:brush>
  </inkml:definitions>
  <inkml:trace contextRef="#ctx0" brushRef="#br0">44900.000 9650.000 540,'50.000'-68.000'92,"0.000"17.000"-15,0.000 15.000-14,0.000 16.000-13,-4.000 18.000-10,-5.000 22.000-5,-7.000 22.000-4,-5.000 23.000-6,-12.000 11.000-4,-16.000 4.000-6,-15.000 3.000-7,-15.000 3.000-6,-12.000-1.000-3,-6.000-2.000-3,-6.000-3.000-2,-6.000-3.000-2,-1.000-7.000-1,7.000-9.000-1,6.000-10.000 0,7.000-8.000-1,16.000-9.000 3,29.000-6.000 6,28.000-6.000 6,28.000-6.000 6,12.000-10.000 3,-3.000-12.000-2,-3.000-13.000-1,-2.000-12.000-1,-5.000-4.000-3,-2.000 7.000-6,-3.000 6.000-5,-3.000 7.000-5,-4.000 0.000-15,-3.000-2.000-24,-3.000-3.000-24,-2.000-3.000-23</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48"/>
    </inkml:context>
    <inkml:brush xml:id="br0">
      <inkml:brushProperty name="width" value="0.044131688773632" units="cm"/>
      <inkml:brushProperty name="height" value="0.044131688773632" units="cm"/>
      <inkml:brushProperty name="color" value="#f2395b"/>
      <inkml:brushProperty name="ignorePressure" value="0"/>
    </inkml:brush>
  </inkml:definitions>
  <inkml:trace contextRef="#ctx0" brushRef="#br0">45650.000 9850.000 498,'98.000'-24.000'157,"-3.000"4.000"-37,-3.000 3.000-37,-2.000 3.000-36,-3.000 3.000-20,1.000 3.000-4,-1.000 3.000-3,1.000 4.000-4,-6.000 1.000-8,-8.000 0.000-12,-10.000 0.000-12,-9.000 0.000-13</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5"/>
    </inkml:context>
    <inkml:brush xml:id="br0">
      <inkml:brushProperty name="width" value="0.046987421810627" units="cm"/>
      <inkml:brushProperty name="height" value="0.046987421810627" units="cm"/>
      <inkml:brushProperty name="color" value="#f2395b"/>
      <inkml:brushProperty name="ignorePressure" value="0"/>
    </inkml:brush>
  </inkml:definitions>
  <inkml:trace contextRef="#ctx0" brushRef="#br0">77800.000 3050.000 468,'-25.000'28.000'126,"0.000"6.000"-27,0.000 7.000-29,0.000 6.000-28,0.000 4.000-15,0.000 4.000-2,0.000 3.000-2,0.000 3.000-2,1.000-2.000-2,4.000-6.000-4,3.000-6.000-2,3.000-6.000-3,3.000-4.000-2,3.000 1.000-2,3.000-1.000-1,4.000 1.000-1,1.000 1.000-2,0.000 3.000 1,0.000 3.000 0,0.000 4.000 0,0.000 2.000 0,0.000 4.000-1,0.000 3.000-1,0.000 3.000 0,0.000 1.000-1,0.000 1.000 0,0.000-1.000-1,0.000 1.000-1,9.000-3.000-3,19.000-2.000-4,19.000-3.000-4,19.000-3.000-5,4.000-9.000-2,-9.000-11.000 1,-10.000-14.000 1,-8.000-11.000 1,-3.000-9.000 0,7.000-3.000 1,6.000-3.000-1,7.000-2.000 1,2.000-6.000 0,1.000-6.000 3,-1.000-6.000 1,1.000-6.000 1,-1.000-6.000 2,1.000-2.000 1,-1.000-3.000 1,1.000-3.000 2,-3.000-4.000 0,-2.000-3.000 0,-3.000-3.000 0,-3.000-2.000 1,-2.000-6.000 0,0.000-6.000 2,0.000-6.000 1,0.000-6.000 1,-4.000-7.000 0,-5.000-6.000 0,-7.000-6.000-1,-5.000-6.000 0,-8.000-1.000 0,-5.000 7.000 0,-7.000 6.000 0,-5.000 7.000 0,-6.000 7.000 2,-3.000 9.000 4,-3.000 10.000 4,-2.000 10.000 3,-6.000 7.000 2,-6.000 6.000-2,-6.000 7.000-1,-6.000 6.000-2,-7.000 3.000 0,-6.000 0.000-1,-6.000 0.000 0,-6.000 0.000 0,-7.000 4.000-2,-6.000 10.000-2,-6.000 10.000-2,-6.000 9.000-3,1.000 6.000-2,9.000 3.000-2,10.000 3.000-4,10.000 4.000-2,4.000 2.000-4,0.000 4.000-3,0.000 3.000-3,0.000 3.000-3,0.000 3.000-3,0.000 3.000-4,0.000 3.000-2,0.000 4.000-3,4.000 1.000 0,10.000 0.000 5,10.000 0.000 5,9.000 0.000 4,6.000-4.000 3,3.000-5.000 1,3.000-7.000 1,4.000-5.000 2</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2:59"/>
    </inkml:context>
    <inkml:brush xml:id="br0">
      <inkml:brushProperty name="width" value="0.0459435060620308" units="cm"/>
      <inkml:brushProperty name="height" value="0.0459435060620308" units="cm"/>
      <inkml:brushProperty name="color" value="#f2395b"/>
      <inkml:brushProperty name="ignorePressure" value="0"/>
    </inkml:brush>
  </inkml:definitions>
  <inkml:trace contextRef="#ctx0" brushRef="#br0">64400.000 30900.000 478,'-41.000'0.000'23,"19.000"0.000"8,19.000 0.000 8,19.000 0.000 9,13.000 3.000 1,10.000 6.000-6,10.000 7.000-7,9.000 6.000-7,4.000 3.000-5,1.000 0.000-5,-1.000 0.000-5,1.000 0.000-4,-1.000-2.000-3,1.000-3.000-2,-1.000-3.000-1,1.000-2.000-1,2.000-1.000-1,7.000 3.000 0,6.000 3.000 0,7.000 4.000-1,2.000-3.000 1,1.000-5.000-1,-1.000-7.000-1,1.000-5.000 0,1.000-4.000 0,3.000 0.000 0,3.000 0.000-1,4.000 0.000 2,2.000-2.000-1,4.000-3.000 0,3.000-3.000 1,3.000-2.000 0,-2.000-3.000 1,-6.000 1.000 0,-6.000-1.000 2,-6.000 1.000-1,-7.000 1.000 1,-6.000 3.000 0,-6.000 3.000-2,-6.000 4.000 0,-4.000 1.000-1,1.000 0.000 0,-1.000 0.000-1,1.000 0.000-1,-3.000 0.000 0,-2.000 0.000 0,-3.000 0.000 0,-3.000 0.000 1,-1.000 0.000 1,4.000 0.000 0,3.000 0.000 0,3.000 0.000 2,1.000 1.000-1,1.000 4.000 0,-1.000 3.000 0,1.000 3.000-1,-3.000 1.000 0,-2.000 1.000 0,-3.000-1.000 0,-3.000 1.000 0,1.000-1.000 0,6.000 1.000 1,7.000-1.000-1,6.000 1.000 1,9.000-4.000 0,13.000-6.000-2,12.000-6.000 1,13.000-6.000-2,9.000-12.000 0,6.000-15.000-1,7.000-15.000-1,6.000-16.000-1,1.000-7.000-1,-3.000 4.000 0,-3.000 3.000-1,-2.000 3.000 0,-3.000 6.000 0,1.000 9.000 2,-1.000 10.000 2,1.000 10.000 2,-1.000 5.000 1,1.000 4.000-1,-1.000 3.000 0,1.000 3.000 0,-4.000 6.000-1,-6.000 9.000 2,-6.000 10.000 0,-6.000 10.000 0,-7.000 5.000 2,-6.000 4.000 1,-6.000 3.000 0,-6.000 3.000 2,-4.000-1.000 1,1.000-2.000-2,-1.000-3.000 0,1.000-3.000-2,-1.000-2.000 1,1.000 0.000-1,-1.000 0.000-1,1.000 0.000 0,1.000 1.000 0,3.000 4.000 0,3.000 3.000 1,4.000 3.000 0,2.000-2.000-1,4.000-6.000-1,3.000-6.000-1,3.000-6.000-1,3.000-6.000-1,3.000-2.000 0,3.000-3.000 1,4.000-3.000 0,1.000-2.000 0,0.000 0.000 1,0.000 0.000-1,0.000 0.000 0,0.000-2.000 1,0.000-3.000-1,0.000-3.000 1,0.000-2.000 0,0.000-1.000 1,0.000 3.000 1,0.000 3.000 1,0.000 4.000 1,1.000 1.000 0,4.000 0.000 0,3.000 0.000-2,3.000 0.000 0,3.000-5.000-1,3.000-9.000 0,3.000-10.000-2,4.000-8.000-1,1.000-6.000 0,0.000 1.000-1,0.000-1.000-1,0.000 1.000 0,-7.000 2.000-1,-11.000 7.000 1,-14.000 6.000-1,-11.000 7.000 0,-9.000 4.000-2,-3.000 3.000-3,-3.000 3.000-3,-2.000 4.000-4,-6.000 1.000 4,-6.000 0.000 8,-6.000 0.000 8,-6.000 0.000 9,-2.000 3.000 4,3.000 6.000-1,3.000 7.000-1,4.000 6.000-1,2.000 1.000-1,4.000-3.000 1,3.000-3.000 1,3.000-2.000 0,1.000-3.000-2,1.000 1.000-5,-1.000-1.000-6,1.000 1.000-4,2.000-6.000-3,7.000-8.000-4,6.000-10.000-2,7.000-9.000-2,-1.000-7.000-1,-6.000-3.000 2,-6.000-3.000 1,-6.000-2.000 2,-6.000-1.000 3,-2.000 3.000 3,-3.000 3.000 2,-3.000 4.000 3,-1.000 2.000 2,4.000 4.000-1,3.000 3.000 0,3.000 3.000 0,3.000 1.000 0,3.000 1.000 2,3.000-1.000 1,4.000 1.000 2,-1.000-1.000-2,-3.000 1.000-3,-3.000-1.000-3,-2.000 1.000-4,-5.000 2.000-2,-2.000 7.000 1,-3.000 6.000 0,-3.000 7.000-1,-1.000 2.000 2,4.000 1.000 2,3.000-1.000 0,3.000 1.000 3,1.000 1.000 1,1.000 3.000 1,-1.000 3.000 1,1.000 4.000 2,1.000-3.000 1,3.000-5.000-1,3.000-7.000 1,4.000-5.000 0,4.000-4.000 0,6.000 0.000-3,7.000 0.000-1,6.000 0.000-2,6.000 0.000-1,6.000 0.000 0,7.000 0.000-1,6.000 0.000-1,-1.000 1.000 0,-5.000 4.000 0,-7.000 3.000-1,-5.000 3.000 1,-3.000-1.000-1,4.000-2.000 0,3.000-3.000 1,3.000-3.000-1,1.000-4.000 0,1.000-3.000 2,-1.000-3.000 0,1.000-2.000 2,-4.000-3.000 0,-6.000 1.000 0,-6.000-1.000 1,-6.000 1.000-1,-6.000 1.000 1,-2.000 3.000-1,-3.000 3.000 1,-3.000 4.000-1,-4.000 5.000 1,-3.000 10.000 0,-3.000 10.000 1,-2.000 9.000 0,-5.000 2.000 0,-2.000-2.000 1,-3.000-3.000 1,-3.000-3.000 0,1.000-4.000 0,6.000-3.000-2,7.000-3.000 0,6.000-2.000-2,3.000-5.000-1,0.000-2.000-1,0.000-3.000-1,0.000-3.000 0,0.000-7.000-1,0.000-9.000 0,0.000-10.000 0,0.000-8.000 0,1.000-3.000 2,4.000 7.000 2,3.000 6.000 2,3.000 7.000 4,1.000 2.000-1,1.000 1.000 0,-1.000-1.000-2,1.000 1.000-1,1.000 1.000 0,3.000 3.000 3,3.000 3.000 2,4.000 4.000 2,-1.000 1.000 1,-3.000 0.000-2,-3.000 0.000-1,-2.000 0.000-3,2.000 0.000-1,9.000 0.000-2,10.000 0.000-2,10.000 0.000-2,2.000-4.000-2,-3.000-5.000-1,-3.000-7.000-2,-2.000-5.000-1,-3.000-4.000 0,1.000 0.000 4,-1.000 0.000 3,1.000 0.000 3,-3.000 3.000 2,-2.000 6.000 0,-3.000 7.000 0,-3.000 6.000 1,-4.000 7.000 0,-3.000 10.000-1,-3.000 10.000 2,-2.000 9.000-1,-3.000 2.000 0,1.000-2.000 1,-1.000-3.000-1,1.000-3.000 0,-3.000-2.000 0,-2.000 0.000-1,-3.000 0.000-1,-3.000 0.000-1,-2.000-2.000-2,0.000-3.000-2,0.000-3.000-4,0.000-2.000-2,1.000-5.000-1,4.000-2.000 5,3.000-3.000 2,3.000-3.000 4,1.000-2.000 2,1.000 0.000-1,-1.000 0.000 0,1.000 0.000-1,-1.000 0.000 0,1.000 0.000 0,-1.000 0.000-1,1.000 0.000 0,1.000-2.000 0,3.000-3.000 0,3.000-3.000 0,4.000-2.000 0,2.000-3.000 0,4.000 1.000-1,3.000-1.000-1,3.000 1.000 0,1.000-4.000 0,1.000-6.000 0,-1.000-6.000 0,1.000-6.000 1,1.000-4.000 0,3.000 1.000-1,3.000-1.000 1,4.000 1.000-1,-1.000 1.000 1,-3.000 3.000-1,-3.000 3.000 1,-2.000 4.000 1,-3.000 2.000-1,1.000 4.000 1,-1.000 3.000 0,1.000 3.000-1,-4.000 3.000 1,-6.000 3.000-1,-6.000 3.000 1,-6.000 4.000 0,-2.000 1.000 0,3.000 0.000 1,3.000 0.000-1,4.000 0.000 1,1.000-2.000 0,0.000-3.000-3,0.000-3.000-1,0.000-2.000-2,3.000-5.000-1,6.000-2.000-1,7.000-3.000-2,6.000-3.000-1,3.000-6.000 1,0.000-5.000 1,0.000-7.000 1,0.000-5.000 2,-5.000 0.000 2,-9.000 10.000 1,-10.000 10.000 1,-8.000 9.000 2,-8.000 6.000 0,-2.000 3.000-1,-3.000 3.000 1,-3.000 4.000-2,-2.000-1.000-3,0.000-3.000-9,0.000-3.000-8,0.000-2.000-9,-10.000-5.000-8,-18.000-2.000-10,-19.000-3.000-9,-18.000-3.000-9</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3:00"/>
    </inkml:context>
    <inkml:brush xml:id="br0">
      <inkml:brushProperty name="width" value="0.0496007464826107" units="cm"/>
      <inkml:brushProperty name="height" value="0.0496007464826107" units="cm"/>
      <inkml:brushProperty name="color" value="#f2395b"/>
      <inkml:brushProperty name="ignorePressure" value="0"/>
    </inkml:brush>
  </inkml:definitions>
  <inkml:trace contextRef="#ctx0" brushRef="#br0">58650.000 35500.000 443,'118.000'25.000'135,"-11.000"0.000"-31,-14.000 0.000-32,-11.000 0.000-31,-7.000-2.000-17,0.000-3.000-3,0.000-3.000-4,0.000-2.000-2,9.000-1.000-2,19.000 3.000-1,19.000 3.000 0,19.000 4.000-1,7.000-1.000-2,-3.000-3.000-3,-3.000-3.000-3,-2.000-2.000-3,2.000-8.000-2,9.000-8.000 0,10.000-10.000 1,10.000-9.000 0,4.000-12.000 1,0.000-11.000-1,0.000-14.000 2,0.000-11.000 0,-8.000-4.000-2,-16.000 6.000-3,-15.000 7.000-3,-15.000 6.000-4,-4.000 6.000 0,9.000 6.000 0,10.000 7.000 2,10.000 6.000 1,-3.000 9.000 3,-11.000 13.000 4,-14.000 12.000 3,-11.000 13.000 5,-11.000 7.000 2,-5.000 4.000 0,-7.000 3.000 0,-5.000 3.000 0,-4.000 1.000 0,0.000 1.000 0,0.000-1.000 0,0.000 1.000-1,-2.000-3.000 1,-3.000-2.000 0,-3.000-3.000-1,-2.000-3.000 1,-1.000-6.000-2,3.000-5.000-2,3.000-7.000-2,4.000-5.000-3,1.000-4.000 0,0.000 0.000 0,0.000 0.000 2,0.000 0.000 0,6.000-2.000-2,13.000-3.000-4,12.000-3.000-5,13.000-2.000-4,2.000-3.000-1,-5.000 1.000 1,-7.000-1.000 3,-5.000 1.000 3,-3.000 1.000 1,4.000 3.000 3,3.000 3.000 1,3.000 4.000 2,1.000 1.000 0,1.000 0.000 1,-1.000 0.000 0,1.000 0.000 1,-1.000 1.000-1,1.000 4.000 0,-1.000 3.000 1,1.000 3.000-1,-1.000 1.000 1,1.000 1.000-1,-1.000-1.000-1,1.000 1.000-1,-3.000-1.000 0,-2.000 1.000 0,-3.000-1.000 0,-3.000 1.000-1,-2.000-1.000 0,0.000 1.000 1,0.000-1.000-1,0.000 1.000 1,3.000-6.000-1,6.000-8.000-2,7.000-10.000-1,6.000-9.000-3,3.000-10.000 0,0.000-9.000-2,0.000-10.000 1,0.000-8.000-1,-2.000-3.000 0,-3.000 7.000 3,-3.000 6.000 3,-2.000 7.000 2,-3.000 7.000 1,1.000 9.000 2,-1.000 10.000 0,1.000 10.000 1,-3.000 7.000 2,-2.000 6.000 1,-3.000 7.000 2,-3.000 6.000 1,-2.000 4.000 1,0.000 4.000 0,0.000 3.000 0,0.000 3.000 0,0.000-2.000-2,0.000-6.000-2,0.000-6.000-2,0.000-6.000-3,3.000-7.000-1,6.000-6.000 0,7.000-6.000-1,6.000-6.000 0,3.000-10.000-1,0.000-12.000-3,0.000-13.000-3,0.000-12.000-2,-4.000-1.000 0,-5.000 14.000 2,-7.000 11.000 3,-5.000 14.000 1,-3.000 5.000 2,4.000 1.000 1,3.000-1.000 1,3.000 1.000 1,3.000 1.000 1,3.000 3.000 3,3.000 3.000 0,4.000 4.000 3,2.000-1.000 0,4.000-3.000-2,3.000-3.000 0,3.000-2.000-2,1.000-6.000-3,1.000-6.000-1,-1.000-6.000-4,1.000-6.000-2,-4.000-1.000-1,-6.000 7.000 2,-6.000 6.000 1,-6.000 7.000 1,-4.000 4.000 1,1.000 3.000 1,-1.000 3.000 2,1.000 4.000 1,-3.000 5.000 1,-2.000 10.000 4,-3.000 10.000 2,-3.000 9.000 3,1.000 4.000 1,6.000 1.000 0,7.000-1.000-1,6.000 1.000 0,6.000-4.000-1,6.000-6.000-4,7.000-6.000-2,6.000-6.000-3,3.000-12.000-2,0.000-15.000-4,0.000-15.000-2,0.000-16.000-3,0.000-10.000-2,0.000-3.000-2,0.000-3.000-1,0.000-2.000-2,-5.000 3.000 2,-9.000 14.000 4,-10.000 11.000 4,-8.000 14.000 5,-11.000 7.000 5,-8.000 3.000 2,-10.000 3.000 5,-9.000 4.000 2,-5.000 2.000 3,0.000 4.000-2,0.000 3.000-1,0.000 3.000-1,-4.000 3.000 1,-5.000 3.000-1,-7.000 3.000 1,-5.000 4.000 0,-3.000-3.000-2,4.000-5.000-4,3.000-7.000-4,3.000-5.000-4,1.000-4.000-3,1.000 0.000-3,-1.000 0.000-1,1.000 0.000-2,-1.000 0.000 0,1.000 0.000 1,-1.000 0.000 3,1.000 0.000 2,1.000 1.000 2,3.000 4.000 2,3.000 3.000 4,4.000 3.000 2,4.000 4.000 1,6.000 7.000 0,7.000 6.000-1,6.000 7.000-1,3.000 0.000-1,0.000-2.000-1,0.000-3.000-2,0.000-3.000-2,0.000-6.000-2,0.000-5.000 0,0.000-7.000-1,0.000-5.000 0,3.000-6.000-1,6.000-3.000 0,7.000-3.000 0,6.000-2.000 2,1.000-5.000-2,-3.000-2.000 0,-3.000-3.000 0,-2.000-3.000-2,-3.000 1.000 1,1.000 6.000 3,-1.000 7.000 3,1.000 6.000 3,-1.000 3.000 2,1.000 0.000 0,-1.000 0.000 1,1.000 0.000-1,-1.000 1.000 2,1.000 4.000 2,-1.000 3.000 2,1.000 3.000 2,-4.000 1.000 0,-6.000 1.000-3,-6.000-1.000-2,-6.000 1.000-3,-1.000-3.000-2,7.000-2.000 0,6.000-3.000-1,7.000-3.000-1,0.000-6.000-1,-2.000-5.000-1,-3.000-7.000-1,-3.000-5.000 0,-4.000-1.000-1,-3.000 6.000 1,-3.000 7.000 0,-2.000 6.000 1,-6.000 3.000 1,-6.000 0.000-1,-6.000 0.000 1,-6.000 0.000 0,-4.000 3.000 0,1.000 6.000 0,-1.000 7.000 0,1.000 6.000 1,-4.000 1.000 0,-6.000-3.000 1,-6.000-3.000-1,-6.000-2.000 0,-4.000-3.000 0,1.000 1.000-2,-1.000-1.000-2,1.000 1.000-2,-1.000-3.000-2,1.000-2.000-3,-1.000-3.000-4,1.000-3.000-2,-3.000-9.000-11,-2.000-11.000-19,-3.000-14.000-20,-3.000-11.000-18</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3:45"/>
    </inkml:context>
    <inkml:brush xml:id="br0">
      <inkml:brushProperty name="width" value="0.0366306304931641" units="cm"/>
      <inkml:brushProperty name="height" value="0.0366306304931641" units="cm"/>
      <inkml:brushProperty name="color" value="#f2395b"/>
      <inkml:brushProperty name="ignorePressure" value="0"/>
    </inkml:brush>
  </inkml:definitions>
  <inkml:trace contextRef="#ctx0" brushRef="#br0">94050.000 1100.000 600,'9.000'-46.000'46,"19.000"10.000"6,19.000 10.000 7,19.000 9.000 5,10.000 6.000-2,4.000 3.000-14,3.000 3.000-12,3.000 4.000-13,-1.000 2.000-14,-2.000 4.000-11,-3.000 3.000-14,-3.000 3.000-12,-6.000 1.000-13,-5.000 1.000-12,-7.000-1.000-14,-5.000 1.000-13</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3:48"/>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64500.000 13250.000 999,'-21.000'-65.000'0,"10.000"23.000"0,10.000 22.000 0,9.000 22.000 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6:53"/>
    </inkml:context>
    <inkml:brush xml:id="br0">
      <inkml:brushProperty name="width" value="0.0506035573780537" units="cm"/>
      <inkml:brushProperty name="height" value="0.0506035573780537" units="cm"/>
      <inkml:brushProperty name="color" value="#f2395b"/>
      <inkml:brushProperty name="ignorePressure" value="0"/>
    </inkml:brush>
  </inkml:definitions>
  <inkml:trace contextRef="#ctx0" brushRef="#br0">11750.000 37600.000 434,'-46.000'-25.000'0,"10.000"0.000"0,10.000 0.000 0,9.000 0.000 0,2.000-10.000 2,-2.000-18.000 4,-3.000-19.000 4,-3.000-18.000 3,1.000-1.000 2,6.000 19.000 0,7.000 19.000-1,6.000 19.000 0,3.000 7.000 1,0.000-3.000 3,0.000-3.000 3,0.000-2.000 2,1.000-1.000 0,4.000 3.000-1,3.000 3.000 0,3.000 4.000-3,6.000 7.000 3,9.000 13.000 2,10.000 12.000 5,10.000 13.000 3,0.000 18.000-1,-5.000 26.000-4,-7.000 24.000-4,-5.000 26.000-5,-3.000 18.000-4,4.000 13.000-1,3.000 12.000-2,3.000 13.000-3,1.000 1.000-2,1.000-9.000-3,-1.000-10.000-4,1.000-8.000-3,1.000-1.000-1,3.000 9.000 1,3.000 10.000 0,4.000 10.000 1,-1.000-9.000-1,-3.000-24.000-1,-3.000-26.000-2,-2.000-24.000-1,2.000-18.000 0,9.000-9.000 2,10.000-10.000 1,10.000-8.000 2,10.000-17.000 4,13.000-21.000 7,12.000-22.000 6,13.000-22.000 6,13.000-26.000 1,17.000-27.000-4,15.000-28.000-4,16.000-28.000-4,12.000-24.000-3,9.000-19.000-1,10.000-18.000-2,10.000-19.000-1,8.000-7.000-4,10.000 7.000-10,10.000 6.000-8,9.000 7.000-9,1.000 2.000-6,-6.000 1.000-3,-6.000-1.000-5,-6.000 1.000-3,-20.000 15.000 2,-30.000 31.000 7,-32.000 32.000 6,-30.000 31.000 6,-23.000 18.000 0,-12.000 7.000-8,-13.000 6.000-8,-12.000 7.000-8</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7:10"/>
    </inkml:context>
    <inkml:brush xml:id="br0">
      <inkml:brushProperty name="width" value="0.0314198136329651" units="cm"/>
      <inkml:brushProperty name="height" value="0.0314198136329651" units="cm"/>
      <inkml:brushProperty name="color" value="#f2395b"/>
      <inkml:brushProperty name="ignorePressure" value="0"/>
    </inkml:brush>
  </inkml:definitions>
  <inkml:trace contextRef="#ctx0" brushRef="#br0">102500.000 34650.000 700,'140.000'-22.000'135,"-18.000"6.000"-40,-19.000 7.000-40,-18.000 6.000-40,-15.000 3.000-25,-9.000 0.000-7,-10.000 0.000-8,-8.000 0.000-8,-8.000 0.000-7,-2.000 0.000-5,-3.000 0.000-7,-3.000 0.000-5</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7:52"/>
    </inkml:context>
    <inkml:brush xml:id="br0">
      <inkml:brushProperty name="width" value="0.0379412807524204" units="cm"/>
      <inkml:brushProperty name="height" value="0.0379412807524204" units="cm"/>
      <inkml:brushProperty name="color" value="#00bff3"/>
      <inkml:brushProperty name="ignorePressure" value="0"/>
    </inkml:brush>
  </inkml:definitions>
  <inkml:trace contextRef="#ctx0" brushRef="#br0">45950.000 42150.000 579,'50.000'26.000'4,"0.000"4.000"5,0.000 3.000 7,0.000 3.000 7,1.000 4.000 8,4.000 7.000 12,3.000 6.000 12,3.000 7.000 10,4.000 4.000-1,7.000 3.000-15,6.000 3.000-15,7.000 4.000-15,5.000-1.000-11,7.000-3.000-7,6.000-3.000-8,7.000-2.000-7,-7.000-9.000-6,-19.000-12.000-4,-18.000-13.000-5,-19.000-12.000-5,-12.000-7.000-6,-2.000 1.000-10,-3.000-1.000-9,-3.000 1.000-8</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8:30"/>
    </inkml:context>
    <inkml:brush xml:id="br0">
      <inkml:brushProperty name="width" value="0.0328627042472363" units="cm"/>
      <inkml:brushProperty name="height" value="0.0328627042472363" units="cm"/>
      <inkml:brushProperty name="color" value="#fed406"/>
      <inkml:brushProperty name="ignorePressure" value="0"/>
    </inkml:brush>
  </inkml:definitions>
  <inkml:trace contextRef="#ctx0" brushRef="#br0">85300.000 55150.000 669,'3.000'45.000'3,"6.000"-9.000"6,7.000-10.000 6,6.000-8.000 6,4.000-6.000 5,4.000 1.000 3,3.000-1.000 3,3.000 1.000 3,-1.000 4.000 0,-2.000 9.000-3,-3.000 10.000-2,-3.000 10.000-4,-4.000 2.000-6,-3.000-3.000-7,-3.000-3.000-9,-2.000-2.000-7,-1.000-3.000-11,3.000 1.000-12,3.000-1.000-13,4.000 1.000-13</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25"/>
    </inkml:context>
    <inkml:brush xml:id="br0">
      <inkml:brushProperty name="width" value="0.0432815589010715" units="cm"/>
      <inkml:brushProperty name="height" value="0.0432815589010715" units="cm"/>
      <inkml:brushProperty name="color" value="#f2395b"/>
      <inkml:brushProperty name="ignorePressure" value="0"/>
    </inkml:brush>
  </inkml:definitions>
  <inkml:trace contextRef="#ctx0" brushRef="#br0">38300.000 20950.000 508,'-83.000'-68.000'9,"34.000"17.000"18,35.000 15.000 18,35.000 16.000 18,18.000 9.000 4,3.000 3.000-12,3.000 3.000-12,4.000 4.000-11,11.000-1.000-7,23.000-3.000-3,22.000-3.000-3,22.000-2.000-2,15.000-5.000-2,9.000-2.000-2,10.000-3.000-2,10.000-3.000-3,4.000-1.000-1,0.000 4.000-1,0.000 3.000-2,0.000 3.000-2,1.000 3.000-1,4.000 3.000-1,3.000 3.000-1,3.000 4.000-2,6.000 1.000 0,9.000 0.000-1,10.000 0.000-1,10.000 0.000 0,2.000 0.000-3,-3.000 0.000-5,-3.000 0.000-6,-2.000 0.000-6,-3.000-5.000-3,1.000-9.000-2,-1.000-10.000-1,1.000-8.000-3,-4.000-1.000-1,-6.000 9.000-1,-6.000 10.000-2,-6.000 10.000-1,-18.000 5.000 1,-28.000 4.000 5,-28.000 3.000 5,-27.000 3.000 4,-19.000 1.000 3,-5.000 1.000 1,-7.000-1.000 1,-5.000 1.000 0</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26"/>
    </inkml:context>
    <inkml:brush xml:id="br0">
      <inkml:brushProperty name="width" value="0.0551256835460663" units="cm"/>
      <inkml:brushProperty name="height" value="0.0551256835460663" units="cm"/>
      <inkml:brushProperty name="color" value="#f2395b"/>
      <inkml:brushProperty name="ignorePressure" value="0"/>
    </inkml:brush>
  </inkml:definitions>
  <inkml:trace contextRef="#ctx0" brushRef="#br0">48450.000 19200.000 399,'-104.000'129.000'200,"-5.000"10.000"-48,-7.000 10.000-47,-5.000 9.000-47,-9.000 9.000-28,-9.000 9.000-6,-10.000 10.000-8,-8.000 10.000-7,-4.000 0.000-5,3.000-5.000-1,3.000-7.000-4,4.000-5.000-1,4.000-1.000-5,6.000 6.000-6,7.000 7.000-7,6.000 6.000-7,10.000-10.000-6,17.000-24.000-7,15.000-26.000-6,16.000-24.000-6</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9"/>
    </inkml:context>
    <inkml:brush xml:id="br0">
      <inkml:brushProperty name="width" value="0.030869048088789" units="cm"/>
      <inkml:brushProperty name="height" value="0.030869048088789" units="cm"/>
      <inkml:brushProperty name="color" value="#f2395b"/>
      <inkml:brushProperty name="ignorePressure" value="0"/>
    </inkml:brush>
  </inkml:definitions>
  <inkml:trace contextRef="#ctx0" brushRef="#br0">77700.000 1500.000 712,'48.000'0.000'94,"-3.000"0.000"-22,-3.000 0.000-22,-2.000 0.000-22,-5.000 1.000-12,-2.000 4.000-4,-3.000 3.000-3,-3.000 3.000-3,-1.000 3.000-6,4.000 3.000-7,3.000 3.000-8,3.000 4.000-9,-1.000 1.000-8,-2.000 0.000-12,-3.000 0.000-11,-3.000 0.000-12</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26"/>
    </inkml:context>
    <inkml:brush xml:id="br0">
      <inkml:brushProperty name="width" value="0.0605429969727993" units="cm"/>
      <inkml:brushProperty name="height" value="0.0605429969727993" units="cm"/>
      <inkml:brushProperty name="color" value="#f2395b"/>
      <inkml:brushProperty name="ignorePressure" value="0"/>
    </inkml:brush>
  </inkml:definitions>
  <inkml:trace contextRef="#ctx0" brushRef="#br0">46050.000 19950.000 363,'-57.000'-61.000'49,"39.000"28.000"17,36.000 28.000 17,39.000 29.000 17,16.000 15.000-1,-3.000 3.000-21,-3.000 3.000-20,-2.000 4.000-20,0.000 5.000-14,7.000 10.000-5,6.000 10.000-6,7.000 9.000-5,7.000 9.000-7,9.000 9.000-5,10.000 10.000-8,10.000 10.000-5,5.000 7.000-9,4.000 6.000-8,3.000 7.000-9,3.000 6.000-10,-10.000-7.000-7,-21.000-18.000-7,-22.000-19.000-7,-22.000-18.000-7</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29"/>
    </inkml:context>
    <inkml:brush xml:id="br0">
      <inkml:brushProperty name="width" value="0.0554440580308437" units="cm"/>
      <inkml:brushProperty name="height" value="0.0554440580308437" units="cm"/>
      <inkml:brushProperty name="color" value="#f2395b"/>
      <inkml:brushProperty name="ignorePressure" value="0"/>
    </inkml:brush>
  </inkml:definitions>
  <inkml:trace contextRef="#ctx0" brushRef="#br0">81650.000 12250.000 396,'-2.000'-69.000'16,"-3.000"13.000"1,-3.000 12.000 1,-2.000 13.000 2,-8.000 2.000 1,-8.000-5.000 0,-10.000-7.000 2,-9.000-5.000 0,-7.000-1.000-1,-3.000 6.000-3,-3.000 7.000-3,-2.000 6.000-4,-5.000 3.000-2,-2.000 0.000-2,-3.000 0.000-1,-3.000 0.000-2,-6.000-2.000-2,-5.000-3.000 0,-7.000-3.000-2,-5.000-2.000 0,-8.000 0.000-1,-5.000 7.000-1,-7.000 6.000 1,-5.000 7.000-1,-1.000 2.000 0,6.000 1.000 1,7.000-1.000 0,6.000 1.000 1,1.000 1.000 1,-3.000 3.000 0,-3.000 3.000 0,-2.000 4.000 1,-1.000 4.000 0,3.000 6.000 0,3.000 7.000 1,4.000 6.000-1,-1.000 4.000 0,-3.000 4.000 0,-3.000 3.000-2,-2.000 3.000-1,-5.000 3.000 0,-2.000 3.000 0,-3.000 3.000-1,-3.000 4.000 0,-2.000 2.000 0,0.000 4.000 0,0.000 3.000 0,0.000 3.000 0,3.000 1.000 1,6.000 1.000 1,7.000-1.000 0,6.000 1.000 1,3.000 1.000 2,0.000 3.000 0,0.000 3.000 0,0.000 4.000 1,3.000-1.000 1,6.000-3.000 0,7.000-3.000 0,6.000-2.000 1,6.000-3.000 0,6.000 1.000-1,7.000-1.000-1,6.000 1.000-1,3.000 2.000 0,0.000 7.000 0,0.000 6.000 0,0.000 7.000 1,1.000 4.000-1,4.000 3.000 0,3.000 3.000-1,3.000 4.000 0,3.000 2.000-1,3.000 4.000 0,3.000 3.000-2,4.000 3.000 0,-1.000-1.000 0,-3.000-2.000 0,-3.000-3.000 0,-2.000-3.000 0,0.000-4.000-1,7.000-3.000 1,6.000-3.000-1,7.000-2.000 1,2.000-8.000 0,1.000-8.000-1,-1.000-10.000 1,1.000-9.000 0,1.000-5.000 0,3.000 0.000 1,3.000 0.000 0,4.000 0.000 2,2.000 0.000-1,4.000 0.000-1,3.000 0.000 0,3.000 0.000-1,4.000 1.000 0,7.000 4.000 0,6.000 3.000 0,7.000 3.000 0,0.000 1.000 0,-2.000 1.000 1,-3.000-1.000-1,-3.000 1.000 0,1.000-1.000 1,6.000 1.000-1,7.000-1.000 0,6.000 1.000 0,1.000-1.000 1,-3.000 1.000-1,-3.000-1.000 0,-2.000 1.000 1,0.000-3.000-1,7.000-2.000 1,6.000-3.000 0,7.000-3.000 0,0.000-6.000 0,-2.000-5.000 1,-3.000-7.000-1,-3.000-5.000 0,-1.000-4.000-1,4.000 0.000 2,3.000 0.000-1,3.000 0.000 1,-1.000-2.000-1,-2.000-3.000 1,-3.000-3.000 0,-3.000-2.000 0,-1.000-1.000 1,4.000 3.000-1,3.000 3.000 0,3.000 4.000 0,1.000 1.000 0,1.000 0.000-1,-1.000 0.000 1,1.000 0.000-1,-1.000 0.000 0,1.000 0.000 0,-1.000 0.000-1,1.000 0.000 1,-1.000 0.000-1,1.000 0.000 2,-1.000 0.000 1,1.000 0.000 1,1.000-2.000 0,3.000-3.000-1,3.000-3.000 0,4.000-2.000 0,1.000-3.000-1,0.000 1.000 1,0.000-1.000-1,0.000 1.000 1,0.000-1.000-1,0.000 1.000 1,0.000-1.000-1,0.000 1.000 1,-2.000-1.000-1,-3.000 1.000 0,-3.000-1.000 1,-2.000 1.000-1,-3.000-1.000 0,1.000 1.000-3,-1.000-1.000-1,1.000 1.000-3,-1.000-3.000-1,1.000-2.000 2,-1.000-3.000 1,1.000-3.000 1,-1.000-1.000 0,1.000 4.000 0,-1.000 3.000 1,1.000 3.000 0,-1.000-1.000 0,1.000-2.000 1,-1.000-3.000 1,1.000-3.000 1,-1.000-2.000-1,1.000 0.000 1,-1.000 0.000-1,1.000 0.000 0,-3.000 0.000-1,-2.000 0.000 1,-3.000 0.000 0,-3.000 0.000-1,-1.000 0.000 0,4.000 0.000 0,3.000 0.000 0,3.000 0.000-1,3.000-4.000 0,3.000-5.000-1,3.000-7.000 0,4.000-5.000-1,1.000-8.000 0,0.000-5.000 0,0.000-7.000 0,0.000-5.000-1,0.000-6.000 0,0.000-3.000 1,0.000-3.000 0,0.000-2.000 1,-2.000-6.000-1,-3.000-6.000 1,-3.000-6.000 1,-2.000-6.000 0,-3.000-2.000 1,1.000 3.000-1,-1.000 3.000 1,1.000 4.000 0,-3.000 2.000 0,-2.000 4.000 0,-3.000 3.000 0,-3.000 3.000 0,-2.000 1.000 0,0.000 1.000 0,0.000-1.000 0,0.000 1.000 0,-2.000 1.000 0,-3.000 3.000 0,-3.000 3.000-1,-2.000 4.000 0,-5.000 1.000-1,-2.000 0.000 1,-3.000 0.000 0,-3.000 0.000-1,-2.000-4.000 1,0.000-5.000 0,0.000-7.000 0,0.000-5.000-1,-4.000-6.000 2,-5.000-3.000-1,-7.000-3.000 1,-5.000-2.000 0,-4.000-1.000 0,0.000 3.000 0,0.000 3.000 1,0.000 4.000 0,0.000-3.000 0,0.000-5.000 2,0.000-7.000 0,0.000-5.000 2,-2.000-4.000 1,-3.000 0.000 0,-3.000 0.000 2,-2.000 0.000 0,-1.000 0.000 1,3.000 0.000-1,3.000 0.000 1,4.000 0.000-1,-1.000 3.000 1,-3.000 6.000 0,-3.000 7.000 1,-2.000 6.000 2,-3.000 3.000-2,1.000 0.000-1,-1.000 0.000-1,1.000 0.000-2,-3.000 1.000-1,-2.000 4.000 0,-3.000 3.000 0,-3.000 3.000 0,-6.000 3.000 0,-5.000 3.000-1,-7.000 3.000-1,-5.000 4.000-1,-6.000 1.000 0,-3.000 0.000-1,-3.000 0.000 0,-2.000 0.000 0,-3.000 1.000-1,1.000 4.000 0,-1.000 3.000-1,1.000 3.000-1,-4.000 1.000-1,-6.000 1.000 1,-6.000-1.000 1,-6.000 1.000-1,-6.000-1.000 1,-2.000 1.000 0,-3.000-1.000 0,-3.000 1.000 1,-4.000-1.000-1,-3.000 1.000 0,-3.000-1.000-1,-2.000 1.000-1,-5.000 2.000 0,-2.000 7.000 1,-3.000 6.000 1,-3.000 7.000 0,-4.000 2.000 1,-3.000 1.000 0,-3.000-1.000 0,-2.000 1.000 0,-3.000 2.000 0,1.000 7.000 0,-1.000 6.000 1,1.000 7.000-1,-3.000 5.000 1,-2.000 7.000-1,-3.000 6.000-1,-3.000 7.000 0,-2.000 2.000 0,0.000 1.000 1,0.000-1.000-1,0.000 1.000 0,3.000 2.000 0,6.000 7.000 0,7.000 6.000 0,6.000 7.000 0,1.000 2.000 0,-3.000 1.000-1,-3.000-1.000 1,-2.000 1.000 0,-1.000 1.000 0,3.000 3.000 0,3.000 3.000 0,4.000 4.000-1,5.000 1.000 0,10.000 0.000-2,10.000 0.000 0,9.000 0.000-1,1.000 6.000-1,-6.000 13.000-1,-6.000 12.000 0,-6.000 13.000-2,-1.000 13.000-2,7.000 17.000-4,6.000 15.000-4,7.000 16.000-4,10.000 2.000-5,16.000-8.000-5,15.000-10.000-5,17.000-9.000-5,10.000-18.000-5,6.000-24.000-3,7.000-26.000-5,6.000-24.000-3</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5"/>
    </inkml:context>
    <inkml:brush xml:id="br0">
      <inkml:brushProperty name="width" value="0.0419753380119801" units="cm"/>
      <inkml:brushProperty name="height" value="0.0419753380119801" units="cm"/>
      <inkml:brushProperty name="color" value="#f2395b"/>
      <inkml:brushProperty name="ignorePressure" value="0"/>
    </inkml:brush>
  </inkml:definitions>
  <inkml:trace contextRef="#ctx0" brushRef="#br0">58100.000 1650.000 524,'46.000'-43.000'88,"-5.000"17.000"-13,-7.000 15.000-14,-5.000 16.000-15,-8.000 10.000-9,-5.000 7.000-7,-7.000 6.000-5,-5.000 7.000-6,-6.000 13.000-2,-3.000 22.000-1,-3.000 22.000 0,-2.000 23.000 0,-5.000 13.000-3,-2.000 6.000-3,-3.000 7.000-5,-3.000 6.000-3,-1.000 1.000-5,4.000-3.000-1,3.000-3.000-2,3.000-2.000-3,1.000-6.000-2,1.000-6.000-1,-1.000-6.000-2,1.000-6.000-1,-1.000-26.000-9,1.000-43.000-16,-1.000-44.000-15,1.000-43.000-15,1.000-37.000-2,3.000-28.000 13,3.000-28.000 13,4.000-27.000 13,1.000-12.000 8,0.000 6.000 3,0.000 7.000 2,0.000 6.000 3,1.000 10.000 3,4.000 17.000 3,3.000 15.000 4,3.000 16.000 2,4.000 7.000 3,7.000 1.000 4,6.000-1.000 3,7.000 1.000 2,5.000-1.000 4,7.000 1.000 2,6.000-1.000 2,7.000 1.000 2,0.000 4.000 3,-2.000 9.000 4,-3.000 10.000 2,-3.000 10.000 4,-6.000 8.000 1,-5.000 10.000-1,-7.000 10.000-2,-5.000 9.000-1,-4.000 6.000-2,0.000 3.000-2,0.000 3.000-3,0.000 4.000-2,-2.000 4.000-2,-3.000 6.000 0,-3.000 7.000 0,-2.000 6.000-1,-1.000 3.000-1,3.000 0.000 0,3.000 0.000-2,4.000 0.000 0,-3.000 1.000-1,-5.000 4.000-1,-7.000 3.000 1,-5.000 3.000-1,-4.000 1.000-1,0.000 1.000 0,0.000-1.000 0,0.000 1.000-1,-2.000 4.000-1,-3.000 9.000-3,-3.000 10.000-2,-2.000 10.000-1,-9.000 7.000-3,-12.000 6.000-2,-13.000 7.000-2,-12.000 6.000-2,-7.000-1.000-2,1.000-5.000-3,-1.000-7.000-2,1.000-5.000-3,1.000-8.000 0,3.000-5.000 1,3.000-7.000 2,4.000-5.000 1,1.000-8.000 2,0.000-5.000 1,0.000-7.000 0,0.000-5.000 1,7.000-11.000 2,17.000-11.000 1,15.000-14.000 1,16.000-11.000 2,9.000-7.000 1,3.000 0.000 0,3.000 0.000 1,4.000 0.000 0,2.000 1.000 0,4.000 4.000 3,3.000 3.000 1,3.000 3.000 1,7.000-2.000 1,14.000-6.000-1,11.000-6.000 1,14.000-6.000-1,0.000 1.000 1,-8.000 9.000 1,-10.000 10.000 1,-9.000 10.000 2,-10.000 8.000 0,-9.000 10.000 2,-10.000 10.000 1,-8.000 9.000 1,-6.000 9.000 0,1.000 9.000 1,-1.000 10.000 0,1.000 10.000 1,-6.000 5.000-2,-8.000 4.000-1,-10.000 3.000-1,-9.000 3.000-2,-7.000 1.000-1,-3.000 1.000-2,-3.000-1.000 0,-2.000 1.000-2,-3.000-4.000-1,1.000-6.000 0,-1.000-6.000 0,1.000-6.000-1,-4.000-6.000-1,-6.000-2.000-4,-6.000-3.000-4,-6.000-3.000-3,-1.000-7.000-14,7.000-9.000-22,6.000-10.000-23,7.000-8.000-22</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5"/>
    </inkml:context>
    <inkml:brush xml:id="br0">
      <inkml:brushProperty name="width" value="0.0463027283549309" units="cm"/>
      <inkml:brushProperty name="height" value="0.0463027283549309" units="cm"/>
      <inkml:brushProperty name="color" value="#f2395b"/>
      <inkml:brushProperty name="ignorePressure" value="0"/>
    </inkml:brush>
  </inkml:definitions>
  <inkml:trace contextRef="#ctx0" brushRef="#br0">60050.000 2950.000 475,'43.000'-69.000'21,"-11.000"13.000"1,-14.000 12.000 2,-11.000 13.000 1,-9.000 6.000-1,-3.000 0.000-3,-3.000 0.000-4,-2.000 0.000-3,-8.000 1.000-1,-8.000 4.000 3,-10.000 3.000 3,-9.000 3.000 2,-5.000 7.000 1,0.000 14.000-1,0.000 11.000-3,0.000 14.000 0,-2.000 13.000-2,-3.000 16.000 0,-3.000 15.000-1,-2.000 17.000-1,-3.000 10.000-1,1.000 6.000 0,-1.000 7.000-1,1.000 6.000 1,2.000-2.000-2,7.000-9.000-2,6.000-10.000-2,7.000-8.000-1,5.000-11.000-3,7.000-8.000-1,6.000-10.000-1,7.000-9.000-2,8.000-9.000-2,14.000-5.000-1,11.000-7.000-3,14.000-5.000-1,7.000-11.000-3,3.000-11.000-4,3.000-14.000-5,4.000-11.000-3,2.000-15.000-3,4.000-16.000-1,3.000-15.000-1,3.000-15.000-2,-1.000-11.000 2,-2.000-2.000 4,-3.000-3.000 3,-3.000-3.000 4,-6.000 2.000 2,-5.000 10.000 3,-7.000 10.000 1,-5.000 9.000 2,-8.000 17.000 11,-5.000 25.000 18,-7.000 25.000 19,-5.000 25.000 20,-4.000 14.000 3,0.000 3.000-10,0.000 3.000-11,0.000 4.000-10,1.000 4.000-7,4.000 6.000-4,3.000 7.000-2,3.000 6.000-4,1.000-1.000-4,1.000-5.000-5,-1.000-7.000-4,1.000-5.000-6,-1.000-4.000-2,1.000 0.000-1,-1.000 0.000-2,1.000 0.000 0,2.000-4.000-7,7.000-5.000-9,6.000-7.000-10,7.000-5.000-10</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6"/>
    </inkml:context>
    <inkml:brush xml:id="br0">
      <inkml:brushProperty name="width" value="0.0426326729357243" units="cm"/>
      <inkml:brushProperty name="height" value="0.0426326729357243" units="cm"/>
      <inkml:brushProperty name="color" value="#f2395b"/>
      <inkml:brushProperty name="ignorePressure" value="0"/>
    </inkml:brush>
  </inkml:definitions>
  <inkml:trace contextRef="#ctx0" brushRef="#br0">61750.000 1550.000 516,'-113.000'-22.000'81,"26.000"6.000"-15,24.000 7.000-17,26.000 6.000-17,10.000 9.000-9,-3.000 13.000-2,-3.000 12.000-1,-2.000 13.000-1,-5.000 10.000-2,-2.000 10.000-1,-3.000 10.000-1,-3.000 9.000-1,1.000-2.000-2,6.000-12.000 0,7.000-13.000-2,6.000-12.000-2,3.000-7.000 0,0.000 1.000 0,0.000-1.000-1,0.000 1.000 2,1.000 4.000-2,4.000 9.000 1,3.000 10.000-1,3.000 10.000-1,9.000 5.000-1,16.000 4.000-2,15.000 3.000-2,17.000 3.000-3,8.000-8.000-3,4.000-19.000-4,3.000-18.000-4,3.000-19.000-4,-1.000-12.000-3,-2.000-2.000 2,-3.000-3.000 0,-3.000-3.000 0,-7.000 5.000 2,-9.000 17.000 2,-10.000 15.000 2,-8.000 16.000 2,-12.000 7.000 3,-12.000 1.000 3,-13.000-1.000 4,-12.000 1.000 3,-12.000 4.000 2,-8.000 9.000-2,-10.000 10.000-2,-9.000 10.000 0,-5.000-3.000-3,0.000-11.000 0,0.000-14.000-3,0.000-11.000-1,3.000-11.000 0,6.000-5.000 0,7.000-7.000 1,6.000-5.000 1,7.000-11.000-10,10.000-11.000-18,10.000-14.000-19,9.000-11.000-19</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6"/>
    </inkml:context>
    <inkml:brush xml:id="br0">
      <inkml:brushProperty name="width" value="0.0483627691864967" units="cm"/>
      <inkml:brushProperty name="height" value="0.0483627691864967" units="cm"/>
      <inkml:brushProperty name="color" value="#f2395b"/>
      <inkml:brushProperty name="ignorePressure" value="0"/>
    </inkml:brush>
  </inkml:definitions>
  <inkml:trace contextRef="#ctx0" brushRef="#br0">62050.000 2150.000 454,'23.000'-46.000'4,"-3.000"10.000"5,-3.000 10.000 7,-2.000 9.000 7,-6.000 12.000 7,-6.000 16.000 9,-6.000 15.000 8,-6.000 17.000 8,-6.000 10.000 1,-2.000 6.000-9,-3.000 7.000-9,-3.000 6.000-8,-4.000 9.000-6,-3.000 13.000-1,-3.000 12.000-3,-2.000 13.000-1,0.000 2.000-3,7.000-5.000-3,6.000-7.000-4,7.000-5.000-2,4.000-8.000-2,3.000-5.000 0,3.000-7.000 0,4.000-5.000 0,13.000-19.000-6,26.000-27.000-13,24.000-28.000-14,26.000-28.000-12,10.000-27.000-6,-3.000-25.000 4,-3.000-25.000 4,-2.000-25.000 3,-8.000-13.000 3,-8.000 1.000 4,-10.000-1.000 4,-9.000 1.000 3,-10.000 1.000 3,-9.000 3.000 3,-10.000 3.000 4,-8.000 4.000 4,-8.000 8.000 2,-2.000 17.000 4,-3.000 15.000 2,-3.000 16.000 3,-7.000 12.000 4,-9.000 9.000 5,-10.000 10.000 6,-8.000 10.000 4,-6.000 7.000 3,1.000 6.000-2,-1.000 7.000-1,1.000 6.000 0,-1.000 6.000-4,1.000 6.000-6,-1.000 7.000-5,1.000 6.000-6,1.000 6.000-8,3.000 6.000-9,3.000 7.000-11,4.000 6.000-10,4.000-1.000-5,6.000-5.000 0,7.000-7.000 2,6.000-5.000 0</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6"/>
    </inkml:context>
    <inkml:brush xml:id="br0">
      <inkml:brushProperty name="width" value="0.0483207367360592" units="cm"/>
      <inkml:brushProperty name="height" value="0.0483207367360592" units="cm"/>
      <inkml:brushProperty name="color" value="#f2395b"/>
      <inkml:brushProperty name="ignorePressure" value="0"/>
    </inkml:brush>
  </inkml:definitions>
  <inkml:trace contextRef="#ctx0" brushRef="#br0">63400.000 2000.000 455,'43.000'26.000'5,"-11.000"4.000"10,-14.000 3.000 9,-11.000 3.000 11,-9.000 3.000 4,-3.000 3.000 0,-3.000 3.000 0,-2.000 4.000-1,-8.000 4.000-1,-8.000 6.000-3,-10.000 7.000-2,-9.000 6.000-2,-5.000 6.000-3,0.000 6.000-3,0.000 7.000-3,0.000 6.000-3,0.000 3.000-3,0.000 0.000-1,0.000 0.000-2,0.000 0.000-2,4.000-5.000-2,10.000-9.000 1,10.000-10.000-1,9.000-8.000-1,12.000-11.000-2,16.000-8.000-7,15.000-10.000-6,17.000-9.000-6,11.000-13.000-3,10.000-16.000 1,10.000-15.000 1,9.000-15.000 0,4.000-7.000 1,1.000 3.000-2,-1.000 3.000-1,1.000 4.000 0,-3.000 4.000-4,-2.000 6.000-6,-3.000 7.000-6,-3.000 6.000-5,-7.000 6.000-2,-9.000 6.000 3,-10.000 7.000 3,-8.000 6.000 4</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6"/>
    </inkml:context>
    <inkml:brush xml:id="br0">
      <inkml:brushProperty name="width" value="0.0430856682360172" units="cm"/>
      <inkml:brushProperty name="height" value="0.0430856682360172" units="cm"/>
      <inkml:brushProperty name="color" value="#f2395b"/>
      <inkml:brushProperty name="ignorePressure" value="0"/>
    </inkml:brush>
  </inkml:definitions>
  <inkml:trace contextRef="#ctx0" brushRef="#br0">63800.000 2700.000 510,'-44.000'-38.000'13,"13.000"26.000"25,12.000 24.000 25,13.000 26.000 25,4.000 35.000 4,-3.000 47.000-19,-3.000 47.000-18,-2.000 48.000-18,-5.000 16.000-16,-2.000-12.000-12,-3.000-13.000-11,-3.000-12.000-11,1.000-4.000-7,6.000 7.000 2,7.000 6.000 0,6.000 7.000 0,3.000-18.000-9,0.000-41.000-20,0.000-40.000-21,0.000-40.000-20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7"/>
    </inkml:context>
    <inkml:brush xml:id="br0">
      <inkml:brushProperty name="width" value="0.0432833209633827" units="cm"/>
      <inkml:brushProperty name="height" value="0.0432833209633827" units="cm"/>
      <inkml:brushProperty name="color" value="#f2395b"/>
      <inkml:brushProperty name="ignorePressure" value="0"/>
    </inkml:brush>
  </inkml:definitions>
  <inkml:trace contextRef="#ctx0" brushRef="#br0">64950.000 2800.000 508,'-63.000'0.000'9,"26.000"0.000"17,24.000 0.000 19,26.000 0.000 17,16.000 0.000 6,10.000 0.000-5,10.000 0.000-6,9.000 0.000-5,9.000 0.000-8,9.000 0.000-12,10.000 0.000-10,10.000 0.000-11,7.000 0.000-11,6.000 0.000-8,7.000 0.000-11,6.000 0.000-8,-4.000 0.000-9,-11.000 0.000-7,-14.000 0.000-6,-11.000 0.000-7,-14.000 0.000 2,-11.000 0.000 10,-14.000 0.000 11,-11.000 0.000 9</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7"/>
    </inkml:context>
    <inkml:brush xml:id="br0">
      <inkml:brushProperty name="width" value="0.0456217378377914" units="cm"/>
      <inkml:brushProperty name="height" value="0.0456217378377914" units="cm"/>
      <inkml:brushProperty name="color" value="#f2395b"/>
      <inkml:brushProperty name="ignorePressure" value="0"/>
    </inkml:brush>
  </inkml:definitions>
  <inkml:trace contextRef="#ctx0" brushRef="#br0">65900.000 2050.000 482,'-47.000'-24.000'5,"6.000"4.000"11,7.000 3.000 11,6.000 3.000 11,6.000 6.000 7,6.000 9.000 7,7.000 10.000 4,6.000 10.000 7,1.000 13.000-4,-3.000 19.000-10,-3.000 19.000-12,-2.000 19.000-11,-3.000 16.000-8,1.000 17.000-4,-1.000 15.000-6,1.000 16.000-3,-1.000 12.000-14,1.000 9.000-19,-1.000 10.000-20,1.000 10.000-20,-1.000-15.000-8,1.000-37.000 3,-1.000-38.000 3,1.000-37.000 3</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5:59"/>
    </inkml:context>
    <inkml:brush xml:id="br0">
      <inkml:brushProperty name="width" value="0.0301440935581923" units="cm"/>
      <inkml:brushProperty name="height" value="0.0301440935581923" units="cm"/>
      <inkml:brushProperty name="color" value="#f2395b"/>
      <inkml:brushProperty name="ignorePressure" value="0"/>
    </inkml:brush>
  </inkml:definitions>
  <inkml:trace contextRef="#ctx0" brushRef="#br0">77550.000 2050.000 729,'-41.000'23.000'-12,"19.000"-3.000"20,19.000-3.000 20,19.000-2.000 21,9.000-3.000 5,0.000 1.000-9,0.000-1.000-10,0.000 1.000-9,3.000-1.000-8,6.000 1.000-6,7.000-1.000-5,6.000 1.000-6,-1.000-1.000-8,-5.000 1.000-7,-7.000-1.000-7,-5.000 1.000-9</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8"/>
    </inkml:context>
    <inkml:brush xml:id="br0">
      <inkml:brushProperty name="width" value="0.0501976683735847" units="cm"/>
      <inkml:brushProperty name="height" value="0.0501976683735847" units="cm"/>
      <inkml:brushProperty name="color" value="#f2395b"/>
      <inkml:brushProperty name="ignorePressure" value="0"/>
    </inkml:brush>
  </inkml:definitions>
  <inkml:trace contextRef="#ctx0" brushRef="#br0">68550.000 2000.000 438,'-72.000'-41.000'97,"6.000"19.000"-10,7.000 19.000-11,6.000 19.000-10,1.000 15.000-10,-3.000 13.000-11,-3.000 12.000-10,-2.000 13.000-10,-1.000 7.000-7,3.000 4.000-3,3.000 3.000-3,4.000 3.000-2,-1.000 1.000-3,-3.000 1.000-2,-3.000-1.000-1,-2.000 1.000-1,2.000-4.000-3,9.000-6.000-1,10.000-6.000-3,10.000-6.000-2,11.000-6.000-3,17.000-2.000-3,15.000-3.000-2,16.000-3.000-4,12.000-10.000-2,9.000-16.000-4,10.000-15.000-4,10.000-15.000-2,7.000-14.000-3,6.000-8.000-1,7.000-10.000-1,6.000-9.000-1,1.000-7.000 1,-3.000-3.000 4,-3.000-3.000 4,-2.000-2.000 3,-8.000 2.000 4,-8.000 9.000 3,-10.000 10.000 4,-9.000 10.000 3,-10.000 13.000 14,-9.000 19.000 26,-10.000 19.000 25,-8.000 19.000 25,-8.000 12.000 5,-2.000 6.000-14,-3.000 7.000-16,-3.000 6.000-14,2.000-2.000-16,10.000-9.000-14,10.000-10.000-16,9.000-8.000-14,6.000-18.000-8,3.000-25.000 3,3.000-25.000 2,4.000-25.000 2,-1.000-19.000 2,-3.000-12.000 2,-3.000-13.000 3,-2.000-12.000 2,-5.000-4.000 1,-2.000 7.000 3,-3.000 6.000 1,-3.000 7.000 1,-6.000 8.000 2,-5.000 14.000 1,-7.000 11.000 1,-5.000 14.000 2,-11.000 7.000 1,-11.000 3.000 3,-14.000 3.000 2,-11.000 4.000 2,-9.000 7.000-3,-3.000 13.000-7,-3.000 12.000-7,-2.000 13.000-8,-1.000 7.000-4,3.000 4.000-2,3.000 3.000-3,4.000 3.000-1,5.000-1.000-2,10.000-2.000-4,10.000-3.000-2,9.000-3.000-4,9.000-4.000 1,9.000-3.000 2,10.000-3.000 4,10.000-2.000 2</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8"/>
    </inkml:context>
    <inkml:brush xml:id="br0">
      <inkml:brushProperty name="width" value="0.0433656089007854" units="cm"/>
      <inkml:brushProperty name="height" value="0.0433656089007854" units="cm"/>
      <inkml:brushProperty name="color" value="#f2395b"/>
      <inkml:brushProperty name="ignorePressure" value="0"/>
    </inkml:brush>
  </inkml:definitions>
  <inkml:trace contextRef="#ctx0" brushRef="#br0">69250.000 2500.000 507,'71.000'0.000'2,"-5.000"0.000"3,-7.000 0.000 3,-5.000 0.000 5,-6.000 0.000 1,-3.000 0.000 0,-3.000 0.000 1,-2.000 0.000 0,-5.000 4.000 5,-2.000 10.000 7,-3.000 10.000 9,-3.000 9.000 8,-6.000 9.000 1,-5.000 9.000-6,-7.000 10.000-7,-5.000 10.000-5,-8.000 10.000-6,-5.000 13.000-4,-7.000 12.000-3,-5.000 13.000-4,-4.000 1.000-3,0.000-9.000-1,0.000-10.000-2,0.000-8.000 0,3.000-12.000-1,6.000-12.000 2,7.000-13.000 0,6.000-12.000 1,12.000-10.000-4,19.000-6.000-8,19.000-6.000-9,19.000-6.000-9,4.000-4.000-1,-9.000 1.000 5,-10.000-1.000 5,-8.000 1.000 5,-6.000 1.000 4,1.000 3.000 0,-1.000 3.000 0,1.000 4.000 2,-6.000 7.000 1,-8.000 13.000 3,-10.000 12.000 4,-9.000 13.000 3,-9.000 6.000 2,-5.000 0.000 2,-7.000 0.000 2,-5.000 0.000 3,-8.000 3.000 0,-5.000 6.000 1,-7.000 7.000 0,-5.000 6.000 0,-6.000-2.000-1,-3.000-9.000-3,-3.000-10.000-4,-2.000-8.000-3,-3.000-9.000-5,1.000-6.000-6,-1.000-6.000-7,1.000-6.000-6,1.000-9.000-8,3.000-8.000-9,3.000-10.000-10,4.000-9.000-8,5.000-9.000-5,10.000-5.000-1,10.000-7.000-1,9.000-5.000-1</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8"/>
    </inkml:context>
    <inkml:brush xml:id="br0">
      <inkml:brushProperty name="width" value="0.0416191145777702" units="cm"/>
      <inkml:brushProperty name="height" value="0.0416191145777702" units="cm"/>
      <inkml:brushProperty name="color" value="#f2395b"/>
      <inkml:brushProperty name="ignorePressure" value="0"/>
    </inkml:brush>
  </inkml:definitions>
  <inkml:trace contextRef="#ctx0" brushRef="#br0">70400.000 800.000 528,'26.000'-24.000'6,"4.000"4.000"13,3.000 3.000 11,3.000 3.000 13,1.000 7.000 6,1.000 14.000-2,-1.000 11.000-2,1.000 14.000-1,-6.000 11.000-3,-8.000 14.000-5,-10.000 11.000-6,-9.000 14.000-6,-7.000 7.000-5,-3.000 3.000-7,-3.000 3.000-5,-2.000 4.000-7,-5.000-4.000-2,-2.000-9.000 4,-3.000-10.000 3,-3.000-8.000 4,-2.000-9.000-3,0.000-6.000-10,0.000-6.000-8,0.000-6.000-9,7.000-6.000-3,17.000-2.000 1,15.000-3.000 2,16.000-3.000 1,12.000-6.000 2,9.000-5.000 1,10.000-7.000 1,10.000-5.000 1,4.000-8.000-2,0.000-5.000-7,0.000-7.000-7,0.000-5.000-6,-7.000-3.000-4,-11.000 4.000-1,-14.000 3.000 0,-11.000 3.000-2</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9"/>
    </inkml:context>
    <inkml:brush xml:id="br0">
      <inkml:brushProperty name="width" value="0.0383477620780468" units="cm"/>
      <inkml:brushProperty name="height" value="0.0383477620780468" units="cm"/>
      <inkml:brushProperty name="color" value="#f2395b"/>
      <inkml:brushProperty name="ignorePressure" value="0"/>
    </inkml:brush>
  </inkml:definitions>
  <inkml:trace contextRef="#ctx0" brushRef="#br0">71300.000 1300.000 573,'-40.000'-44.000'130,"23.000"13.000"-28,22.000 12.000-26,22.000 13.000-26,15.000 6.000-19,9.000 0.000-9,10.000 0.000-9,10.000 0.000-10,5.000 1.000-8,4.000 4.000-5,3.000 3.000-5,3.000 3.000-6,-7.000 1.000-11,-15.000 1.000-18,-15.000-1.000-17,-16.000 1.000-18</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39"/>
    </inkml:context>
    <inkml:brush xml:id="br0">
      <inkml:brushProperty name="width" value="0.0452723950147629" units="cm"/>
      <inkml:brushProperty name="height" value="0.0452723950147629" units="cm"/>
      <inkml:brushProperty name="color" value="#f2395b"/>
      <inkml:brushProperty name="ignorePressure" value="0"/>
    </inkml:brush>
  </inkml:definitions>
  <inkml:trace contextRef="#ctx0" brushRef="#br0">72600.000 2700.000 485,'146.000'0.000'152,"-5.000"0.000"-34,-7.000 0.000-34,-5.000 0.000-33,-9.000 0.000-20,-9.000 0.000-5,-10.000 0.000-5,-8.000 0.000-5,-12.000 1.000-5,-12.000 4.000-7,-13.000 3.000-4,-12.000 3.000-7,2.000 1.000-7,20.000 1.000-9,18.000-1.000-9,20.000 1.000-8,5.000-1.000-7,-6.000 1.000-2,-6.000-1.000-3,-6.000 1.000-4,-12.000-1.000 1,-15.000 1.000 5,-15.000-1.000 4,-16.000 1.000 4</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0"/>
    </inkml:context>
    <inkml:brush xml:id="br0">
      <inkml:brushProperty name="width" value="0.0376488789916039" units="cm"/>
      <inkml:brushProperty name="height" value="0.0376488789916039" units="cm"/>
      <inkml:brushProperty name="color" value="#f2395b"/>
      <inkml:brushProperty name="ignorePressure" value="0"/>
    </inkml:brush>
  </inkml:definitions>
  <inkml:trace contextRef="#ctx0" brushRef="#br0">74150.000 2050.000 584,'118.000'46.000'159,"-11.000"-5.000"-39,-14.000-7.000-40,-11.000-5.000-41,-7.000-1.000-25,0.000 6.000-11,0.000 7.000-11,0.000 6.000-11,-4.000 1.000-7,-5.000-3.000-2,-7.000-3.000-2,-5.000-2.000-2,-9.000-5.000-1,-9.000-2.000 1,-10.000-3.000-1,-8.000-3.000 1</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0"/>
    </inkml:context>
    <inkml:brush xml:id="br0">
      <inkml:brushProperty name="width" value="0.0385225862264633" units="cm"/>
      <inkml:brushProperty name="height" value="0.0385225862264633" units="cm"/>
      <inkml:brushProperty name="color" value="#f2395b"/>
      <inkml:brushProperty name="ignorePressure" value="0"/>
    </inkml:brush>
  </inkml:definitions>
  <inkml:trace contextRef="#ctx0" brushRef="#br0">72100.000 3900.000 571,'-63.000'0.000'7,"26.000"0.000"16,24.000 0.000 14,26.000 0.000 16,22.000-2.000 4,23.000-3.000-7,22.000-3.000-6,22.000-2.000-6,15.000-1.000-5,9.000 3.000-5,10.000 3.000-5,10.000 4.000-5,4.000 1.000-5,0.000 0.000-8,0.000 0.000-8,0.000 0.000-7,-4.000 0.000-8,-5.000 0.000-6,-7.000 0.000-6,-5.000 0.000-8,-12.000 1.000-4,-16.000 4.000-4,-15.000 3.000-5,-15.000 3.000-3,-15.000 1.000 1,-12.000 1.000 8,-13.000-1.000 6,-12.000 1.000 8</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0"/>
    </inkml:context>
    <inkml:brush xml:id="br0">
      <inkml:brushProperty name="width" value="0.0364255756139755" units="cm"/>
      <inkml:brushProperty name="height" value="0.0364255756139755" units="cm"/>
      <inkml:brushProperty name="color" value="#f2395b"/>
      <inkml:brushProperty name="ignorePressure" value="0"/>
    </inkml:brush>
  </inkml:definitions>
  <inkml:trace contextRef="#ctx0" brushRef="#br0">72100.000 4300.000 603,'-30.000'1.000'86,"41.000"4.000"-9,40.000 3.000-8,42.000 3.000-9,22.000 3.000-11,7.000 3.000-15,6.000 3.000-16,7.000 4.000-14,-1.000-1.000-17,-6.000-3.000-15,-6.000-3.000-15,-6.000-2.000-16,-13.000-3.000-6,-19.000 1.000 4,-18.000-1.000 2,-19.000 1.000 4</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0"/>
    </inkml:context>
    <inkml:brush xml:id="br0">
      <inkml:brushProperty name="width" value="0.0473787412047386" units="cm"/>
      <inkml:brushProperty name="height" value="0.0473787412047386" units="cm"/>
      <inkml:brushProperty name="color" value="#f2395b"/>
      <inkml:brushProperty name="ignorePressure" value="0"/>
    </inkml:brush>
  </inkml:definitions>
  <inkml:trace contextRef="#ctx0" brushRef="#br0">76750.000 1950.000 464,'-24.000'142.000'158,"4.000"-16.000"-36,3.000-15.000-35,3.000-15.000-36,-1.000-1.000-19,-2.000 16.000-5,-3.000 15.000-5,-3.000 17.000-4,-4.000 8.000-5,-3.000 4.000-8,-3.000 3.000-5,-2.000 3.000-8,-1.000-7.000-7,3.000-15.000-8,3.000-15.000-10,4.000-16.000-8,1.000-18.000-7,0.000-18.000-4,0.000-19.000-6,0.000-18.000-5</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1"/>
    </inkml:context>
    <inkml:brush xml:id="br0">
      <inkml:brushProperty name="width" value="0.0443163700401783" units="cm"/>
      <inkml:brushProperty name="height" value="0.0443163700401783" units="cm"/>
      <inkml:brushProperty name="color" value="#f2395b"/>
      <inkml:brushProperty name="ignorePressure" value="0"/>
    </inkml:brush>
  </inkml:definitions>
  <inkml:trace contextRef="#ctx0" brushRef="#br0">76900.000 1750.000 496,'31.000'-54.000'5,"13.000"-5.000"10,12.000-7.000 10,13.000-5.000 10,-1.000 3.000 5,-11.000 17.000 1,-14.000 15.000 0,-11.000 16.000 0,-7.000 12.000-1,0.000 9.000-5,0.000 10.000-4,0.000 10.000-4,-5.000 13.000-4,-9.000 19.000-4,-10.000 19.000-2,-8.000 19.000-4,-11.000 7.000-1,-8.000-3.000 0,-10.000-3.000 1,-9.000-2.000-1,-4.000-6.000-6,4.000-6.000-11,3.000-6.000-13,3.000-6.000-12,15.000-13.000-10,29.000-19.000-8,28.000-18.000-9,28.000-19.000-9,10.000-10.000 4,-5.000 1.000 16,-7.000-1.000 15,-5.000 1.000 15,-9.000 5.000 11,-9.000 14.000 8,-10.000 11.000 6,-8.000 14.000 7,-8.000 10.000 3,-2.000 9.000 1,-3.000 10.000 0,-3.000 10.000 0,-7.000 8.000 3,-9.000 10.000 3,-10.000 10.000 4,-8.000 9.000 4,-8.000 4.000 0,-2.000 1.000-6,-3.000-1.000-5,-3.000 1.000-6,-1.000-6.000-3,4.000-8.000-1,3.000-10.000-2,3.000-9.000-2,6.000-10.000-5,9.000-9.000-12,10.000-10.000-10,10.000-8.000-11,10.000-12.000-8,13.000-12.000-6,12.000-13.000-7,13.000-12.000-7,2.000-10.000 0,-5.000-6.000 4,-7.000-6.000 4,-5.000-6.000 5</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0"/>
    </inkml:context>
    <inkml:brush xml:id="br0">
      <inkml:brushProperty name="width" value="0.0280409622937441" units="cm"/>
      <inkml:brushProperty name="height" value="0.0280409622937441" units="cm"/>
      <inkml:brushProperty name="color" value="#f2395b"/>
      <inkml:brushProperty name="ignorePressure" value="0"/>
    </inkml:brush>
  </inkml:definitions>
  <inkml:trace contextRef="#ctx0" brushRef="#br0">77350.000 3000.000 784,'-50.000'20.000'2,"0.000"-9.000"3,0.000-10.000 3,0.000-8.000 4,1.000-11.000 1,4.000-8.000 0,3.000-10.000-2,3.000-9.000 0,-2.000-5.000 0,-6.000 0.000 0,-6.000 0.000 0,-6.000 0.000 0,-4.000 0.000 1,1.000 0.000-1,-1.000 0.000 0,1.000 0.000 0,1.000-2.000-1,3.000-3.000-3,3.000-3.000-2,4.000-2.000-2,2.000-5.000-2,4.000-2.000 0,3.000-3.000-2,3.000-3.000-1,4.000-2.000 0,7.000 0.000 1,6.000 0.000 0,7.000 0.000 2,4.000 3.000-1,3.000 6.000-1,3.000 7.000-2,4.000 6.000-2,7.000-4.000-1,13.000-11.000 1,12.000-14.000 0,13.000-11.000-1,7.000-3.000 2,4.000 10.000-1,3.000 10.000 1,3.000 9.000 0,3.000 6.000 1,3.000 3.000 1,3.000 3.000 1,4.000 4.000 2,5.000 4.000 0,10.000 6.000 1,10.000 7.000 1,9.000 6.000 0,7.000 3.000 0,7.000 0.000 0,6.000 0.000-1,7.000 0.000 1,-1.000 4.000-1,-6.000 10.000 2,-6.000 10.000 0,-6.000 9.000 0,-10.000 12.000 1,-12.000 16.000-1,-13.000 15.000 0,-12.000 17.000 0,-10.000 10.000 0,-6.000 6.000-1,-6.000 7.000 0,-6.000 6.000 1,-9.000 3.000-1,-8.000 0.000 1,-10.000 0.000 0,-9.000 0.000 1,-7.000-2.000-2,-3.000-3.000-4,-3.000-3.000-3,-2.000-2.000-4,-6.000-5.000-3,-6.000-2.000-5,-6.000-3.000-3,-6.000-3.000-4,-2.000-9.000 0,3.000-11.000 3,3.000-14.000 3,4.000-11.000 4,1.000-7.000-3,0.000 0.000-9,0.000 0.000-8,0.000 0.000-8</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1"/>
    </inkml:context>
    <inkml:brush xml:id="br0">
      <inkml:brushProperty name="width" value="0.0517012700438499" units="cm"/>
      <inkml:brushProperty name="height" value="0.0517012700438499" units="cm"/>
      <inkml:brushProperty name="color" value="#f2395b"/>
      <inkml:brushProperty name="ignorePressure" value="0"/>
    </inkml:brush>
  </inkml:definitions>
  <inkml:trace contextRef="#ctx0" brushRef="#br0">78350.000 2650.000 425,'23.000'-25.000'0,"-3.000"0.000"0,-3.000 0.000 0,-2.000 0.000 0,-11.000 4.000 8,-15.000 10.000 16,-15.000 10.000 17,-16.000 9.000 16,-10.000 12.000 4,-3.000 16.000-6,-3.000 15.000-6,-2.000 17.000-7,-1.000 10.000-7,3.000 6.000-5,3.000 7.000-6,4.000 6.000-7,-1.000 4.000-3,-3.000 4.000-2,-3.000 3.000 0,-2.000 3.000-2,3.000-7.000 0,14.000-15.000-2,11.000-15.000 0,14.000-16.000-1,13.000-13.000-8,16.000-9.000-14,15.000-10.000-15,17.000-8.000-15,11.000-18.000-6,10.000-25.000 4,10.000-25.000 2,9.000-25.000 3,2.000-15.000 4,-2.000-2.000 2,-3.000-3.000 2,-3.000-3.000 4,-7.000 5.000 2,-9.000 17.000 5,-10.000 15.000 5,-8.000 16.000 3,-9.000 10.000 9,-6.000 7.000 14,-6.000 6.000 13,-6.000 7.000 13,-7.000 11.000 11,-6.000 20.000 5,-6.000 18.000 8,-6.000 20.000 5,-2.000 10.000-1,3.000 3.000-9,3.000 3.000-8,4.000 4.000-10,2.000-1.000-6,4.000-3.000-7,3.000-3.000-6,3.000-2.000-7,4.000-6.000-4,7.000-6.000-7,6.000-6.000-5,7.000-6.000-5,4.000-9.000-8,3.000-8.000-9,3.000-10.000-10,4.000-9.000-9,1.000-9.000-5,0.000-5.000-2,0.000-7.000 0,0.000-5.000-2,-4.000-4.000 2,-5.000 0.000 6,-7.000 0.000 4,-5.000 0.000 5</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2"/>
    </inkml:context>
    <inkml:brush xml:id="br0">
      <inkml:brushProperty name="width" value="0.0498543791472912" units="cm"/>
      <inkml:brushProperty name="height" value="0.0498543791472912" units="cm"/>
      <inkml:brushProperty name="color" value="#f2395b"/>
      <inkml:brushProperty name="ignorePressure" value="0"/>
    </inkml:brush>
  </inkml:definitions>
  <inkml:trace contextRef="#ctx0" brushRef="#br0">80450.000 2200.000 441,'-27.000'-46.000'48,"-3.000"10.000"4,-3.000 10.000 3,-2.000 9.000 3,-6.000 10.000-2,-6.000 14.000-7,-6.000 11.000-7,-6.000 14.000-8,-10.000 14.000-6,-12.000 20.000-5,-13.000 18.000-5,-12.000 20.000-6,-4.000 11.000-2,7.000 7.000 0,6.000 6.000-1,7.000 7.000-1,8.000-1.000 0,14.000-6.000 1,11.000-6.000 0,14.000-6.000 1,18.000-13.000-6,25.000-19.000-13,25.000-18.000-11,25.000-19.000-12,18.000-24.000-7,14.000-28.000-2,11.000-28.000-2,14.000-27.000-1,3.000-15.000 0,-2.000 0.000 3,-3.000 0.000 3,-3.000 0.000 3,-10.000 4.000 5,-16.000 10.000 6,-15.000 10.000 7,-15.000 9.000 7,-11.000 9.000 6,-2.000 9.000 6,-3.000 10.000 7,-3.000 10.000 5,-6.000 10.000 8,-5.000 13.000 6,-7.000 12.000 8,-5.000 13.000 8,-4.000 9.000 1,0.000 6.000-5,0.000 7.000-3,0.000 6.000-4,0.000-1.000-4,0.000-5.000-3,0.000-7.000-3,0.000-5.000-2,1.000-6.000-3,4.000-3.000-2,3.000-3.000-2,3.000-2.000-3,6.000-8.000-4,9.000-8.000-4,10.000-10.000-7,10.000-9.000-4,7.000-13.000-8,6.000-16.000-7,7.000-15.000-7,6.000-15.000-8,3.000-15.000-3,0.000-12.000 0,0.000-13.000 1,0.000-12.000 2,-7.000-2.000 2,-11.000 9.000 6,-14.000 10.000 4,-11.000 10.000 7,-14.000 8.000 6,-11.000 10.000 10,-14.000 10.000 9,-11.000 9.000 9,-11.000 7.000 2,-5.000 7.000-3,-7.000 6.000-3,-5.000 7.000-4,-4.000 7.000 3,0.000 9.000 10,0.000 10.000 11,0.000 10.000 9,4.000 5.000 3,10.000 4.000-4,10.000 3.000-4,9.000 3.000-4,9.000 1.000-10,9.000 1.000-15,10.000-1.000-14,10.000 1.000-14,7.000-4.000-8,6.000-6.000 0,7.000-6.000 1,6.000-6.000-1,1.000-2.000 2,-3.000 3.000 1,-3.000 3.000 1,-2.000 4.000 2,-6.000 2.000 4,-6.000 4.000 6,-6.000 3.000 7,-6.000 3.000 7,-2.000 4.000 4,3.000 7.000 5,3.000 6.000 4,4.000 7.000 3,-1.000 0.000 4,-3.000-2.000 2,-3.000-3.000 2,-2.000-3.000 4,-5.000-2.000-1,-2.000 0.000-2,-3.000 0.000-3,-3.000 0.000-2,-1.000 0.000-4,4.000 0.000-4,3.000 0.000-3,3.000 0.000-5,-1.000 3.000-1,-2.000 6.000 2,-3.000 7.000 2,-3.000 6.000 2,-9.000 1.000-4,-11.000-3.000-10,-14.000-3.000-10,-11.000-2.000-9,-11.000-1.000-6,-5.000 3.000-3,-7.000 3.000-1,-5.000 4.000-2,-4.000-3.000-3,0.000-5.000 1,0.000-7.000-2,0.000-5.000-1,6.000-9.000 0,13.000-9.000 1,12.000-10.000 1,13.000-8.000-1</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3"/>
    </inkml:context>
    <inkml:brush xml:id="br0">
      <inkml:brushProperty name="width" value="0.0417875982820988" units="cm"/>
      <inkml:brushProperty name="height" value="0.0417875982820988" units="cm"/>
      <inkml:brushProperty name="color" value="#f2395b"/>
      <inkml:brushProperty name="ignorePressure" value="0"/>
    </inkml:brush>
  </inkml:definitions>
  <inkml:trace contextRef="#ctx0" brushRef="#br0">83400.000 3050.000 526,'112.000'-2.000'102,"-24.000"-3.000"-24,-26.000-3.000-24,-24.000-2.000-24,7.000-1.000-10,41.000 3.000 5,40.000 3.000 4,42.000 4.000 5,17.000-1.000-1,-2.000-3.000-6,-3.000-3.000-6,-3.000-2.000-6,-10.000-1.000-10,-16.000 3.000-10,-15.000 3.000-13,-15.000 4.000-11,-17.000 2.000-8,-15.000 4.000-6,-15.000 3.000-6,-16.000 3.000-5</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3"/>
    </inkml:context>
    <inkml:brush xml:id="br0">
      <inkml:brushProperty name="width" value="0.042094461619854" units="cm"/>
      <inkml:brushProperty name="height" value="0.042094461619854" units="cm"/>
      <inkml:brushProperty name="color" value="#f2395b"/>
      <inkml:brushProperty name="ignorePressure" value="0"/>
    </inkml:brush>
  </inkml:definitions>
  <inkml:trace contextRef="#ctx0" brushRef="#br0">84850.000 2050.000 522,'-66.000'3.000'18,"19.000"6.000"17,19.000 7.000 17,19.000 6.000 16,7.000 9.000 4,-3.000 13.000-11,-3.000 12.000-12,-2.000 13.000-11,-1.000 16.000-9,3.000 23.000-8,3.000 22.000-7,4.000 22.000-8,-1.000 13.000-4,-3.000 7.000 1,-3.000 6.000 1,-2.000 7.000 2,-1.000-12.000-7,3.000-28.000-13,3.000-28.000-13,4.000-27.000-12,1.000-19.000-12,0.000-5.000-9,0.000-7.000-12,0.000-5.000-9</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4"/>
    </inkml:context>
    <inkml:brush xml:id="br0">
      <inkml:brushProperty name="width" value="0.0475748963654041" units="cm"/>
      <inkml:brushProperty name="height" value="0.0475748963654041" units="cm"/>
      <inkml:brushProperty name="color" value="#f2395b"/>
      <inkml:brushProperty name="ignorePressure" value="0"/>
    </inkml:brush>
  </inkml:definitions>
  <inkml:trace contextRef="#ctx0" brushRef="#br0">88850.000 1850.000 462,'-94.000'-43.000'0,"13.000"17.000"0,12.000 15.000 0,13.000 16.000 0,2.000 13.000 8,-5.000 14.000 18,-7.000 11.000 16,-5.000 14.000 16,-3.000 5.000 7,4.000 1.000-7,3.000-1.000-5,3.000 1.000-7,6.000 1.000-5,9.000 3.000-5,10.000 3.000-7,10.000 4.000-6,7.000-3.000-4,6.000-5.000-5,7.000-7.000-4,6.000-5.000-3,10.000-4.000-5,17.000 0.000-2,15.000 0.000-4,16.000 0.000-3,7.000-4.000-3,1.000-5.000-2,-1.000-7.000-1,1.000-5.000-3,-3.000-4.000-1,-2.000 0.000-1,-3.000 0.000-3,-3.000 0.000 0,-10.000 4.000 1,-16.000 10.000 5,-15.000 10.000 5,-15.000 9.000 5,-18.000 4.000 3,-19.000 1.000 1,-18.000-1.000 2,-19.000 1.000 2,-10.000-3.000-1,1.000-2.000-1,-1.000-3.000-2,1.000-3.000-1,-1.000-4.000-3,1.000-3.000-3,-1.000-3.000-4,1.000-2.000-2,13.000-11.000-10,29.000-15.000-16,28.000-15.000-14,28.000-16.000-16</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4"/>
    </inkml:context>
    <inkml:brush xml:id="br0">
      <inkml:brushProperty name="width" value="0.05184081569314" units="cm"/>
      <inkml:brushProperty name="height" value="0.05184081569314" units="cm"/>
      <inkml:brushProperty name="color" value="#f2395b"/>
      <inkml:brushProperty name="ignorePressure" value="0"/>
    </inkml:brush>
  </inkml:definitions>
  <inkml:trace contextRef="#ctx0" brushRef="#br0">89550.000 2050.000 424,'-71.000'7.000'110,"10.000"17.000"-19,10.000 15.000-21,9.000 16.000-19,4.000 13.000-12,1.000 14.000-4,-1.000 11.000-3,1.000 14.000-3,-1.000 10.000-3,1.000 9.000-4,-1.000 10.000-3,1.000 10.000-3,1.000 0.000-3,3.000-5.000-3,3.000-7.000-2,4.000-5.000-3,13.000-19.000-8,26.000-27.000-11,24.000-28.000-13,26.000-28.000-11,15.000-35.000-4,6.000-41.000 4,7.000-40.000 4,6.000-40.000 4,1.000-26.000 2,-3.000-9.000-1,-3.000-10.000-2,-2.000-8.000-1,-9.000 2.000 0,-12.000 16.000 4,-13.000 15.000 3,-12.000 17.000 2,-12.000 13.000 5,-8.000 13.000 6,-10.000 12.000 5,-9.000 13.000 6,-12.000 13.000 4,-11.000 17.000 3,-14.000 15.000 1,-11.000 16.000 3,-7.000 9.000 2,0.000 3.000 6,0.000 3.000 4,0.000 4.000 5,1.000 7.000 0,4.000 13.000-3,3.000 12.000-5,3.000 13.000-3,4.000 4.000-7,7.000-3.000-8,6.000-3.000-10,7.000-2.000-7,7.000-3.000-8,9.000 1.000-6,10.000-1.000-5,10.000 1.000-5,8.000-4.000 0,10.000-6.000 2,10.000-6.000 5,9.000-6.000 3,1.000-6.000 5,-6.000-2.000 5,-6.000-3.000 5,-6.000-3.000 5</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5"/>
    </inkml:context>
    <inkml:brush xml:id="br0">
      <inkml:brushProperty name="width" value="0.0489460565149784" units="cm"/>
      <inkml:brushProperty name="height" value="0.0489460565149784" units="cm"/>
      <inkml:brushProperty name="color" value="#f2395b"/>
      <inkml:brushProperty name="ignorePressure" value="0"/>
    </inkml:brush>
  </inkml:definitions>
  <inkml:trace contextRef="#ctx0" brushRef="#br0">90250.000 2250.000 449,'51.000'0.000'-2,"4.000"0.000"-2,3.000 0.000-4,3.000 0.000-3,-4.000 1.000 5,-8.000 4.000 10,-10.000 3.000 12,-9.000 3.000 11,-10.000 4.000 6,-9.000 7.000 1,-10.000 6.000 2,-8.000 7.000 1,-11.000 5.000 0,-8.000 7.000-1,-10.000 6.000 0,-9.000 7.000-2,-4.000 0.000-1,4.000-2.000-3,3.000-3.000-3,3.000-3.000-3,3.000 2.000-2,3.000 10.000-1,3.000 10.000-3,4.000 9.000-1,4.000-1.000-2,6.000-8.000-2,7.000-10.000-2,6.000-9.000-2,7.000-7.000-2,10.000-3.000-4,10.000-3.000-2,9.000-2.000-2,10.000-5.000-5,14.000-2.000-6,11.000-3.000-7,14.000-3.000-5,8.000-6.000-4,7.000-5.000-2,6.000-7.000-3,7.000-5.000-1,0.000-12.000-1,-2.000-16.000 0,-3.000-15.000 2,-3.000-15.000 1,-10.000-7.000-1,-16.000 3.000 0,-15.000 3.000-2,-15.000 4.000 0,-12.000 4.000 0,-6.000 6.000 3,-6.000 7.000 3,-6.000 6.000 1</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5"/>
    </inkml:context>
    <inkml:brush xml:id="br0">
      <inkml:brushProperty name="width" value="0.0493260957300663" units="cm"/>
      <inkml:brushProperty name="height" value="0.0493260957300663" units="cm"/>
      <inkml:brushProperty name="color" value="#f2395b"/>
      <inkml:brushProperty name="ignorePressure" value="0"/>
    </inkml:brush>
  </inkml:definitions>
  <inkml:trace contextRef="#ctx0" brushRef="#br0">91450.000 2450.000 446,'-113.000'-22.000'35,"26.000"6.000"11,24.000 7.000 10,26.000 6.000 10,12.000 15.000 1,0.000 26.000-6,0.000 24.000-8,0.000 26.000-6,1.000 7.000-7,4.000-9.000-9,3.000-10.000-8,3.000-8.000-9,3.000 2.000-5,3.000 16.000-4,3.000 15.000-5,4.000 17.000-2,-3.000 14.000-5,-5.000 17.000-3,-7.000 15.000-3,-5.000 16.000-4,-8.000 15.000-2,-5.000 16.000-3,-7.000 15.000-2,-5.000 17.000-2,2.000-9.000-5,13.000-31.000-8,12.000-31.000-9,13.000-31.000-8,6.000-29.000 0,0.000-24.000 11,0.000-26.000 9,0.000-24.000 10</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5"/>
    </inkml:context>
    <inkml:brush xml:id="br0">
      <inkml:brushProperty name="width" value="0.0424754247069359" units="cm"/>
      <inkml:brushProperty name="height" value="0.0424754247069359" units="cm"/>
      <inkml:brushProperty name="color" value="#f2395b"/>
      <inkml:brushProperty name="ignorePressure" value="0"/>
    </inkml:brush>
  </inkml:definitions>
  <inkml:trace contextRef="#ctx0" brushRef="#br0">92550.000 1000.000 517,'31.000'-49.000'10,"13.000"4.000"17,12.000 3.000 18,13.000 3.000 19,1.000 6.000 3,-9.000 9.000-12,-10.000 10.000-12,-8.000 10.000-12,-4.000 4.000-6,3.000 0.000-1,3.000 0.000-1,4.000 0.000 0,-1.000 4.000-4,-3.000 10.000-6,-3.000 10.000-4,-2.000 9.000-7,-8.000 9.000-1,-8.000 9.000-1,-10.000 10.000 1,-9.000 10.000-1,-13.000 4.000-1,-16.000 0.000-6,-15.000 0.000-5,-15.000 0.000-5,-9.000-2.000-3,1.000-3.000 0,-1.000-3.000-1,1.000-2.000 0,5.000-5.000 2,14.000-2.000 5,11.000-3.000 3,14.000-3.000 4,14.000-7.000 3,20.000-9.000-1,18.000-10.000 0,20.000-8.000 0,13.000-8.000-4,9.000-2.000-6,10.000-3.000-7,10.000-3.000-6,2.000-6.000-4,-3.000-5.000 3,-3.000-7.000 0,-2.000-5.000 2,-11.000-3.000-1,-15.000 4.000-2,-15.000 3.000-1,-16.000 3.000-3</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5"/>
    </inkml:context>
    <inkml:brush xml:id="br0">
      <inkml:brushProperty name="width" value="0.0366306304931641" units="cm"/>
      <inkml:brushProperty name="height" value="0.0366306304931641" units="cm"/>
      <inkml:brushProperty name="color" value="#f2395b"/>
      <inkml:brushProperty name="ignorePressure" value="0"/>
    </inkml:brush>
  </inkml:definitions>
  <inkml:trace contextRef="#ctx0" brushRef="#br0">94050.000 1100.000 600,'9.000'-46.000'46,"19.000"10.000"6,19.000 10.000 7,19.000 9.000 5,10.000 6.000-2,4.000 3.000-14,3.000 3.000-12,3.000 4.000-13,-1.000 2.000-14,-2.000 4.000-11,-3.000 3.000-14,-3.000 3.000-12,-6.000 1.000-13,-5.000 1.000-12,-7.000-1.000-14,-5.000 1.000-13</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1"/>
    </inkml:context>
    <inkml:brush xml:id="br0">
      <inkml:brushProperty name="width" value="0.0327819474041462" units="cm"/>
      <inkml:brushProperty name="height" value="0.0327819474041462" units="cm"/>
      <inkml:brushProperty name="color" value="#f2395b"/>
      <inkml:brushProperty name="ignorePressure" value="0"/>
    </inkml:brush>
  </inkml:definitions>
  <inkml:trace contextRef="#ctx0" brushRef="#br0">79750.000 1750.000 671,'46.000'-22.000'28,"-5.000"6.000"2,-7.000 7.000 1,-5.000 6.000 3,-3.000 3.000-2,4.000 0.000-3,3.000 0.000-3,3.000 0.000-4,1.000 0.000-1,1.000 0.000 1,-1.000 0.000-1,1.000 0.000 1,-1.000 3.000-11,1.000 6.000-25,-1.000 7.000-23,1.000 6.000-24,-7.000 3.000-8,-12.000 0.000 6,-13.000 0.000 6,-12.000 0.000 7</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48"/>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64500.000 13250.000 999,'-21.000'-65.000'0,"10.000"23.000"0,10.000 22.000 0,9.000 22.000 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0"/>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54400.000 9200.000 999,'-2.000'-46.000'-35,"-3.000"10.000"9,-3.000 10.000 9,-2.000 9.000 8,-5.000 7.000 2,-2.000 7.000-6,-3.000 6.000-7,-3.000 7.000-6</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1"/>
    </inkml:context>
    <inkml:brush xml:id="br0">
      <inkml:brushProperty name="width" value="0.0452167838811874" units="cm"/>
      <inkml:brushProperty name="height" value="0.0452167838811874" units="cm"/>
      <inkml:brushProperty name="color" value="#00bff3"/>
      <inkml:brushProperty name="ignorePressure" value="0"/>
    </inkml:brush>
  </inkml:definitions>
  <inkml:trace contextRef="#ctx0" brushRef="#br0">55300.000 8550.000 486,'21.000'-27.000'4,"-5.000"-3.000"7,-7.000-3.000 7,-5.000-2.000 8,-4.000-3.000 2,0.000 1.000-1,0.000-1.000-1,0.000 1.000-3,0.000-1.000-1,0.000 1.000-2,0.000-1.000-2,0.000 1.000-3,-2.000-1.000 0,-3.000 1.000-1,-3.000-1.000 0,-2.000 1.000 0,-6.000-4.000-1,-6.000-6.000-1,-6.000-6.000 0,-6.000-6.000-2,-4.000 1.000 0,1.000 9.000-4,-1.000 10.000-1,1.000 10.000-3,-3.000 5.000-1,-2.000 4.000 1,-3.000 3.000 0,-3.000 3.000 1,-4.000 3.000 1,-3.000 3.000 1,-3.000 3.000-1,-2.000 4.000 2,-8.000 4.000-1,-8.000 6.000 0,-10.000 7.000-2,-9.000 6.000 0,-4.000 7.000-1,4.000 10.000 1,3.000 10.000 0,3.000 9.000 1,3.000 10.000-1,3.000 14.000 0,3.000 11.000-1,4.000 14.000-1,2.000 8.000 0,4.000 7.000 0,3.000 6.000 0,3.000 7.000 1,6.000 2.000 0,9.000 1.000 2,10.000-1.000 1,10.000 1.000 1,5.000-3.000 1,4.000-2.000-2,3.000-3.000-1,3.000-3.000-1,3.000-6.000-1,3.000-5.000 1,3.000-7.000-1,4.000-5.000 1,2.000-8.000-1,4.000-5.000 0,3.000-7.000 1,3.000-5.000-1,7.000-6.000 0,14.000-3.000 0,11.000-3.000 0,14.000-2.000 0,10.000-8.000 0,9.000-8.000 0,10.000-10.000 0,10.000-9.000 0,7.000-7.000 0,6.000-3.000 0,7.000-3.000 0,6.000-2.000 0,3.000-8.000-3,0.000-8.000-9,0.000-10.000-9,0.000-9.000-8,-2.000-10.000-3,-3.000-9.000 3,-3.000-10.000 1,-2.000-8.000 3,-11.000-1.000-1,-15.000 9.000-1,-15.000 10.000-2,-16.000 10.000-1,-10.000 4.000-6,-3.000 0.000-7,-3.000 0.000-8,-2.000 0.000-8</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2"/>
    </inkml:context>
    <inkml:brush xml:id="br0">
      <inkml:brushProperty name="width" value="0.0488868802785873" units="cm"/>
      <inkml:brushProperty name="height" value="0.0488868802785873" units="cm"/>
      <inkml:brushProperty name="color" value="#00bff3"/>
      <inkml:brushProperty name="ignorePressure" value="0"/>
    </inkml:brush>
  </inkml:definitions>
  <inkml:trace contextRef="#ctx0" brushRef="#br0">56350.000 9750.000 450,'-7.000'-86.000'54,"-11.000"28.000"-4,-14.000 28.000-6,-11.000 29.000-5,-9.000 19.000-5,-3.000 14.000-5,-3.000 11.000-5,-2.000 14.000-5,-3.000 8.000-3,1.000 7.000 1,-1.000 6.000-1,1.000 7.000 1,1.000 2.000-1,3.000 1.000-2,3.000-1.000-1,4.000 1.000-1,4.000-3.000-1,6.000-2.000-2,7.000-3.000-1,6.000-3.000-1,12.000-9.000-1,19.000-11.000 0,19.000-14.000-1,19.000-11.000 0,13.000-17.000-2,10.000-18.000-3,10.000-19.000-3,9.000-18.000-3,4.000-14.000-6,1.000-5.000-7,-1.000-7.000-7,1.000-5.000-8,-4.000-1.000-1,-6.000 6.000 3,-6.000 7.000 3,-6.000 6.000 4,-9.000 7.000 5,-8.000 10.000 5,-10.000 10.000 5,-9.000 9.000 7,-10.000 13.000 8,-9.000 20.000 15,-10.000 18.000 13,-8.000 20.000 14,-4.000 8.000 3,3.000 1.000-8,3.000-1.000-8,4.000 1.000-7,1.000-1.000-5,0.000 1.000-3,0.000-1.000-2,0.000 1.000-2,6.000-10.000-4,13.000-19.000-8,12.000-18.000-8,13.000-19.000-6,7.000-21.000-6,4.000-21.000-1,3.000-22.000-2,3.000-22.000-2,-2.000-10.000-2,-6.000 4.000-1,-6.000 3.000-1,-6.000 3.000-2,-7.000 6.000 2,-6.000 9.000 6,-6.000 10.000 5,-6.000 10.000 5,-15.000 10.000 5,-21.000 13.000 3,-22.000 12.000 3,-22.000 13.000 3,-5.000 10.000 2,13.000 10.000 2,12.000 10.000 1,13.000 9.000 1,13.000 2.000-2,17.000-2.000-8,15.000-3.000-6,16.000-3.000-8,7.000-6.000-2,1.000-5.000 3,-1.000-7.000 3,1.000-5.000 3,-4.000-1.000 3,-6.000 6.000 1,-6.000 7.000 2,-6.000 6.000 2,-6.000 6.000 2,-2.000 6.000 3,-3.000 7.000 4,-3.000 6.000 2,-2.000 6.000 3,0.000 6.000 2,0.000 7.000 1,0.000 6.000 2,7.000-2.000 1,17.000-9.000 0,15.000-10.000 0,16.000-8.000 0,7.000-11.000-4,1.000-8.000-9,-1.000-10.000-10,1.000-9.000-9,-4.000-2.000-4,-6.000 6.000 0,-6.000 7.000 0,-6.000 6.000 1,-7.000 10.000 1,-6.000 17.000 1,-6.000 15.000 2,-6.000 16.000 1,-10.000 10.000 2,-12.000 7.000 4,-13.000 6.000 3,-12.000 7.000 3,-9.000-1.000 3,-2.000-6.000 3,-3.000-6.000 2,-3.000-6.000 3,-2.000-9.000-3,0.000-8.000-5,0.000-10.000-8,0.000-9.000-6,0.000-10.000-4,0.000-9.000-1,0.000-10.000-3,0.000-8.000-1,0.000-8.000-3,0.000-2.000-5,0.000-3.000-4,0.000-3.000-5,3.000-6.000-4,6.000-5.000-4,7.000-7.000-3,6.000-5.000-4</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3"/>
    </inkml:context>
    <inkml:brush xml:id="br0">
      <inkml:brushProperty name="width" value="0.0403074286878109" units="cm"/>
      <inkml:brushProperty name="height" value="0.0403074286878109" units="cm"/>
      <inkml:brushProperty name="color" value="#00bff3"/>
      <inkml:brushProperty name="ignorePressure" value="0"/>
    </inkml:brush>
  </inkml:definitions>
  <inkml:trace contextRef="#ctx0" brushRef="#br0">57700.000 8850.000 545,'29.000'-49.000'3,"10.000"4.000"5,10.000 3.000 6,9.000 3.000 6,2.000 6.000 7,-2.000 9.000 8,-3.000 10.000 9,-3.000 10.000 9,-6.000 10.000 0,-5.000 13.000-6,-7.000 12.000-8,-5.000 13.000-7,-8.000 12.000-6,-5.000 13.000-6,-7.000 12.000-5,-5.000 13.000-5,-9.000 6.000-4,-9.000 0.000-4,-10.000 0.000-1,-8.000 0.000-4,-6.000-5.000-2,1.000-9.000-1,-1.000-10.000-2,1.000-8.000-1,2.000-9.000 0,7.000-6.000-2,6.000-6.000-1,7.000-6.000 0,16.000-9.000-2,29.000-8.000-3,28.000-10.000-2,28.000-9.000-2,10.000-10.000-2,-5.000-9.000-1,-7.000-10.000-1,-5.000-8.000 0,-11.000-4.000-2,-11.000 3.000 0,-14.000 3.000-2,-11.000 4.000 0,-7.000 4.000-2,0.000 6.000 0,0.000 7.000-2,0.000 6.000-1</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3"/>
    </inkml:context>
    <inkml:brush xml:id="br0">
      <inkml:brushProperty name="width" value="0.0390936061739922" units="cm"/>
      <inkml:brushProperty name="height" value="0.0390936061739922" units="cm"/>
      <inkml:brushProperty name="color" value="#00bff3"/>
      <inkml:brushProperty name="ignorePressure" value="0"/>
    </inkml:brush>
  </inkml:definitions>
  <inkml:trace contextRef="#ctx0" brushRef="#br0">58600.000 9400.000 562,'-19.000'-46.000'38,"13.000"10.000"0,12.000 10.000 1,13.000 9.000 0,7.000 6.000 1,4.000 3.000-1,3.000 3.000-1,3.000 4.000-1,4.000 1.000-3,7.000 0.000-8,6.000 0.000-7,7.000 0.000-7,2.000 0.000-3,1.000 0.000 0,-1.000 0.000 1,1.000 0.000 1,-6.000 3.000-17,-8.000 6.000-32,-10.000 7.000-32,-9.000 6.000-33</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4"/>
    </inkml:context>
    <inkml:brush xml:id="br0">
      <inkml:brushProperty name="width" value="0.0475220195949078" units="cm"/>
      <inkml:brushProperty name="height" value="0.0475220195949078" units="cm"/>
      <inkml:brushProperty name="color" value="#00bff3"/>
      <inkml:brushProperty name="ignorePressure" value="0"/>
    </inkml:brush>
  </inkml:definitions>
  <inkml:trace contextRef="#ctx0" brushRef="#br0">62300.000 9150.000 462,'25.000'-58.000'4,"0.000"-16.000"8,0.000-15.000 7,0.000-15.000 7,-4.000 0.000 3,-5.000 20.000-3,-7.000 18.000-4,-5.000 20.000-3,-4.000 6.000-1,0.000-2.000-2,0.000-3.000 0,0.000-3.000-2,-2.000-1.000 0,-3.000 4.000 1,-3.000 3.000-1,-2.000 3.000 1,-8.000 3.000-1,-8.000 3.000-2,-10.000 3.000 0,-9.000 4.000-1,-7.000 2.000-1,-3.000 4.000 0,-3.000 3.000 1,-2.000 3.000 0,-5.000 6.000-1,-2.000 9.000-2,-3.000 10.000-1,-3.000 10.000-2,-4.000 8.000-1,-3.000 10.000-1,-3.000 10.000-1,-2.000 9.000-1,-3.000 10.000 0,1.000 14.000 0,-1.000 11.000 2,1.000 14.000-1,2.000 8.000 2,7.000 7.000 0,6.000 6.000 1,7.000 7.000 0,4.000 4.000 1,3.000 3.000 0,3.000 3.000 1,4.000 4.000-1,4.000-1.000 0,6.000-3.000 0,7.000-3.000 0,6.000-2.000 0,6.000-6.000 0,6.000-6.000 0,7.000-6.000 2,6.000-6.000 0,9.000-9.000-1,13.000-8.000-1,12.000-10.000-2,13.000-9.000-2,15.000-13.000 0,19.000-16.000-1,19.000-15.000 1,19.000-15.000-1,10.000-15.000 0,4.000-12.000-4,3.000-13.000-3,3.000-12.000-2,-1.000-7.000-5,-2.000 1.000-9,-3.000-1.000-7,-3.000 1.000-8,-7.000-3.000-7,-9.000-2.000-5,-10.000-3.000-5,-8.000-3.000-5,-12.000 2.000 2,-12.000 10.000 10,-13.000 10.000 8,-12.000 9.000 11,-10.000 2.000 4,-6.000-2.000 1,-6.000-3.000 0,-6.000-3.000 2</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4"/>
    </inkml:context>
    <inkml:brush xml:id="br0">
      <inkml:brushProperty name="width" value="0.0473246686160564" units="cm"/>
      <inkml:brushProperty name="height" value="0.0473246686160564" units="cm"/>
      <inkml:brushProperty name="color" value="#00bff3"/>
      <inkml:brushProperty name="ignorePressure" value="0"/>
    </inkml:brush>
  </inkml:definitions>
  <inkml:trace contextRef="#ctx0" brushRef="#br0">63050.000 9900.000 464,'-22.000'28.000'78,"6.000"6.000"-9,7.000 7.000-10,6.000 6.000-10,1.000 4.000-6,-3.000 4.000-4,-3.000 3.000-3,-2.000 3.000-4,-3.000 4.000-5,1.000 7.000-4,-1.000 6.000-5,1.000 7.000-6,-3.000 5.000-1,-2.000 7.000-1,-3.000 6.000 1,-3.000 7.000 1,1.000-4.000-5,6.000-12.000-11,7.000-13.000-9,6.000-12.000-10,1.000-26.000-15,-3.000-36.000-20,-3.000-39.000-19,-2.000-36.000-20,-1.000-14.000 0,3.000 14.000 21,3.000 11.000 20,4.000 14.000 21</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4"/>
    </inkml:context>
    <inkml:brush xml:id="br0">
      <inkml:brushProperty name="width" value="0.0385593436658382" units="cm"/>
      <inkml:brushProperty name="height" value="0.0385593436658382" units="cm"/>
      <inkml:brushProperty name="color" value="#00bff3"/>
      <inkml:brushProperty name="ignorePressure" value="0"/>
    </inkml:brush>
  </inkml:definitions>
  <inkml:trace contextRef="#ctx0" brushRef="#br0">62850.000 10450.000 570,'29.000'-55.000'0,"10.000"-9.000"0,10.000-10.000 0,9.000-8.000 0,4.000-1.000 3,1.000 9.000 6,-1.000 10.000 6,1.000 10.000 6,-4.000 7.000 5,-6.000 6.000 3,-6.000 7.000 3,-6.000 6.000 4,-9.000 13.000 1,-8.000 23.000 1,-10.000 22.000 0,-9.000 22.000 0,-10.000 12.000-3,-9.000 3.000-7,-10.000 3.000-8,-8.000 4.000-7,-4.000-6.000-5,3.000-11.000-5,3.000-14.000-3,4.000-11.000-3,10.000-11.000-9,19.000-5.000-12,19.000-7.000-12,19.000-5.000-13,12.000-8.000-1,6.000-5.000 7,7.000-7.000 8,6.000-5.000 9,-2.000-3.000 6,-9.000 4.000 7,-10.000 3.000 5,-8.000 3.000 7,-9.000 6.000 3,-6.000 9.000 2,-6.000 10.000 2,-6.000 10.000 2,-10.000 10.000 4,-12.000 13.000 5,-13.000 12.000 5,-12.000 13.000 6,-9.000 9.000 2,-2.000 6.000 0,-3.000 7.000-2,-3.000 6.000 0,1.000-2.000-3,6.000-9.000-5,7.000-10.000-5,6.000-8.000-6,17.000-20.000-15,28.000-28.000-27,28.000-28.000-26,29.000-27.000-26,5.000-12.000-5,-15.000 6.000 17,-15.000 7.000 17,-16.000 6.000 18</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5"/>
    </inkml:context>
    <inkml:brush xml:id="br0">
      <inkml:brushProperty name="width" value="0.0499647669494152" units="cm"/>
      <inkml:brushProperty name="height" value="0.0499647669494152" units="cm"/>
      <inkml:brushProperty name="color" value="#00bff3"/>
      <inkml:brushProperty name="ignorePressure" value="0"/>
    </inkml:brush>
  </inkml:definitions>
  <inkml:trace contextRef="#ctx0" brushRef="#br0">64650.000 10300.000 440,'45.000'-46.000'2,"-9.000"10.000"4,-10.000 10.000 4,-8.000 9.000 4,-12.000 6.000 3,-12.000 3.000 4,-13.000 3.000 3,-12.000 4.000 3,-7.000 4.000 2,1.000 6.000-2,-1.000 7.000 0,1.000 6.000-2,-3.000 6.000 1,-2.000 6.000 0,-3.000 7.000 0,-3.000 6.000 1,-2.000 7.000 0,0.000 10.000-1,0.000 10.000 0,0.000 9.000 0,4.000 2.000-1,10.000-2.000-3,10.000-3.000-2,9.000-3.000-3,4.000-6.000-2,1.000-5.000-5,-1.000-7.000-2,1.000-5.000-4,10.000-14.000-9,22.000-18.000-13,22.000-19.000-14,23.000-18.000-13,8.000-18.000-4,-3.000-16.000 5,-3.000-15.000 6,-2.000-15.000 5,-5.000-6.000 3,-2.000 7.000-1,-3.000 6.000 1,-3.000 7.000 0,-7.000 18.000 13,-9.000 31.000 28,-10.000 32.000 28,-8.000 31.000 26,-6.000 13.000 8,1.000-2.000-13,-1.000-3.000-14,1.000-3.000-12,2.000-6.000-13,7.000-5.000-11,6.000-7.000-11,7.000-5.000-11,2.000-4.000-14,1.000 0.000-16,-1.000 0.000-17,1.000 0.000-16</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1"/>
    </inkml:context>
    <inkml:brush xml:id="br0">
      <inkml:brushProperty name="width" value="0.0284465309232473" units="cm"/>
      <inkml:brushProperty name="height" value="0.0284465309232473" units="cm"/>
      <inkml:brushProperty name="color" value="#f2395b"/>
      <inkml:brushProperty name="ignorePressure" value="0"/>
    </inkml:brush>
  </inkml:definitions>
  <inkml:trace contextRef="#ctx0" brushRef="#br0">79900.000 2150.000 773,'-21.000'45.000'5,"10.000"-9.000"10,10.000-10.000 10,9.000-8.000 10,7.000-8.000 3,7.000-2.000-4,6.000-3.000-6,7.000-3.000-5,0.000-2.000-6,-2.000 0.000-11,-3.000 0.000-9,-3.000 0.000-9,-2.000 1.000-9,0.000 4.000-4,0.000 3.000-6,0.000 3.000-5,-4.000 3.000-2,-5.000 3.000 2,-7.000 3.000 3,-5.000 4.000 1</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5"/>
    </inkml:context>
    <inkml:brush xml:id="br0">
      <inkml:brushProperty name="width" value="0.0358527228236198" units="cm"/>
      <inkml:brushProperty name="height" value="0.0358527228236198" units="cm"/>
      <inkml:brushProperty name="color" value="#00bff3"/>
      <inkml:brushProperty name="ignorePressure" value="0"/>
    </inkml:brush>
  </inkml:definitions>
  <inkml:trace contextRef="#ctx0" brushRef="#br0">65250.000 8850.000 613,'4.000'-91.000'4,"10.000"19.000"7,10.000 19.000 9,9.000 19.000 6,2.000 13.000 6,-2.000 10.000 1,-3.000 10.000 2,-3.000 9.000 1,-4.000 12.000-1,-3.000 16.000-5,-3.000 15.000-4,-2.000 17.000-5,-8.000 10.000-4,-8.000 6.000-3,-10.000 7.000-3,-9.000 6.000-4,-7.000 1.000-1,-3.000-3.000 0,-3.000-3.000 0,-2.000-2.000 1,-1.000-9.000-4,3.000-12.000-6,3.000-13.000-6,4.000-12.000-8,8.000-12.000-1,17.000-8.000 3,15.000-10.000 4,16.000-9.000 4,9.000-7.000 0,3.000-3.000-4,3.000-3.000-5,4.000-2.000-3,-1.000-3.000-4,-3.000 1.000-6,-3.000-1.000-5,-2.000 1.000-5,-5.000-1.000-2,-2.000 1.000 1,-3.000-1.000 0,-3.000 1.000 1</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5"/>
    </inkml:context>
    <inkml:brush xml:id="br0">
      <inkml:brushProperty name="width" value="0.0288404747843742" units="cm"/>
      <inkml:brushProperty name="height" value="0.0288404747843742" units="cm"/>
      <inkml:brushProperty name="color" value="#00bff3"/>
      <inkml:brushProperty name="ignorePressure" value="0"/>
    </inkml:brush>
  </inkml:definitions>
  <inkml:trace contextRef="#ctx0" brushRef="#br0">65550.000 9400.000 762,'54.000'-30.000'0,"10.000"-9.000"0,10.000-10.000 0,9.000-8.000 0,-2.000 2.000 6,-12.000 16.000 12,-13.000 15.000 11,-12.000 17.000 12,-4.000 7.000 3,7.000 0.000-8,6.000 0.000-6,7.000 0.000-8,-3.000 0.000-10,-8.000 0.000-15,-10.000 0.000-14,-9.000 0.000-13</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5"/>
    </inkml:context>
    <inkml:brush xml:id="br0">
      <inkml:brushProperty name="width" value="0.0346374623477459" units="cm"/>
      <inkml:brushProperty name="height" value="0.0346374623477459" units="cm"/>
      <inkml:brushProperty name="color" value="#00bff3"/>
      <inkml:brushProperty name="ignorePressure" value="0"/>
    </inkml:brush>
  </inkml:definitions>
  <inkml:trace contextRef="#ctx0" brushRef="#br0">66200.000 8300.000 635,'-44.000'46.000'20,"13.000"-5.000"-5,12.000-7.000-5,13.000-5.000-5,6.000 2.000 4,0.000 13.000 14,0.000 12.000 14,0.000 13.000 14,1.000 12.000 2,4.000 13.000-7,3.000 12.000-7,3.000 13.000-9,1.000 4.000-10,1.000-3.000-14,-1.000-3.000-12,1.000-2.000-15,-1.000-12.000-13,1.000-19.000-16,-1.000-18.000-15,1.000-19.000-15</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3:59"/>
    </inkml:context>
    <inkml:brush xml:id="br0">
      <inkml:brushProperty name="width" value="0.0501232333481312" units="cm"/>
      <inkml:brushProperty name="height" value="0.0501232333481312" units="cm"/>
      <inkml:brushProperty name="color" value="#00bff3"/>
      <inkml:brushProperty name="ignorePressure" value="0"/>
    </inkml:brush>
  </inkml:definitions>
  <inkml:trace contextRef="#ctx0" brushRef="#br0">84100.000 7750.000 438,'-91.000'-66.000'50,"19.000"19.000"-11,19.000 19.000-9,19.000 19.000-11,4.000 10.000-5,-9.000 4.000-1,-10.000 3.000-2,-8.000 3.000-1,-8.000 9.000 0,-2.000 16.000 0,-3.000 15.000 2,-3.000 17.000 0,-4.000 13.000 1,-3.000 13.000-1,-3.000 12.000 1,-2.000 13.000 0,-5.000 9.000 0,-2.000 6.000-1,-3.000 7.000-1,-3.000 6.000 0,1.000 3.000-2,6.000 0.000 0,7.000 0.000-2,6.000 0.000-1,4.000-5.000-1,4.000-9.000 0,3.000-10.000 0,3.000-8.000-1,7.000-9.000 0,14.000-6.000-2,11.000-6.000-1,14.000-6.000-1,11.000-9.000-1,14.000-8.000 0,11.000-10.000 0,14.000-9.000-1,13.000-12.000 1,16.000-11.000 1,15.000-14.000 0,17.000-11.000 2,14.000-14.000-1,17.000-11.000 1,15.000-14.000-1,16.000-11.000 0,9.000-12.000-1,3.000-9.000-2,3.000-10.000-1,4.000-8.000-3,-1.000-9.000-2,-3.000-6.000-1,-3.000-6.000-2,-2.000-6.000-2,-9.000-9.000-1,-12.000-8.000 1,-13.000-10.000 1,-12.000-9.000 1,-15.000-2.000 1,-15.000 6.000 0,-15.000 7.000 0,-16.000 6.000 1,-13.000 3.000 0,-9.000 0.000 0,-10.000 0.000 0,-8.000 0.000 0,-11.000 4.000 2,-8.000 10.000 4,-10.000 10.000 2,-9.000 9.000 4,-7.000 12.000 2,-3.000 16.000-1,-3.000 15.000 2,-2.000 17.000-1,-6.000 10.000 0,-6.000 6.000-1,-6.000 7.000-1,-6.000 6.000 0,-6.000 7.000-1,-2.000 10.000 0,-3.000 10.000 1,-3.000 9.000 1,-6.000 12.000-1,-5.000 16.000 1,-7.000 15.000 0,-5.000 17.000 0,-3.000 11.000 0,4.000 10.000 3,3.000 10.000 2,3.000 9.000 2,7.000 1.000 1,14.000-6.000 0,11.000-6.000 0,14.000-6.000 1,8.000-7.000-1,7.000-6.000 1,6.000-6.000 0,7.000-6.000 1,11.000-7.000-1,20.000-6.000 1,18.000-6.000 0,20.000-6.000 0,14.000-7.000 0,14.000-6.000 0,11.000-6.000 0,14.000-6.000-1,5.000-2.000 0,1.000 3.000-1,-1.000 3.000-2,1.000 4.000-1,-1.000-1.000-2,1.000-3.000-2,-1.000-3.000-3,1.000-2.000-4,-4.000-3.000-1,-6.000 1.000-2,-6.000-1.000-2,-6.000 1.000-2,-7.000-3.000-2,-6.000-2.000-6,-6.000-3.000-4,-6.000-3.000-5,-7.000-4.000-7,-6.000-3.000-12,-6.000-3.000-10,-6.000-2.000-12</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0"/>
    </inkml:context>
    <inkml:brush xml:id="br0">
      <inkml:brushProperty name="width" value="0.0523334741592407" units="cm"/>
      <inkml:brushProperty name="height" value="0.0523334741592407" units="cm"/>
      <inkml:brushProperty name="color" value="#00bff3"/>
      <inkml:brushProperty name="ignorePressure" value="0"/>
    </inkml:brush>
  </inkml:definitions>
  <inkml:trace contextRef="#ctx0" brushRef="#br0">86750.000 8050.000 420,'118.000'50.000'143,"-11.000"0.000"-30,-14.000 0.000-31,-11.000 0.000-31,0.000-2.000-18,17.000-3.000-2,15.000-3.000-5,16.000-2.000-3,7.000-1.000-4,1.000 3.000-4,-1.000 3.000-4,1.000 4.000-4,-6.000 1.000-2,-8.000 0.000-2,-10.000 0.000-1,-9.000 0.000-1,-12.000-2.000-1,-11.000-3.000 1,-14.000-3.000 0,-11.000-2.000-1,-15.000-1.000 0,-16.000 3.000-2,-15.000 3.000-2,-15.000 4.000-1,-18.000 2.000 0,-19.000 4.000 3,-18.000 3.000 2,-19.000 3.000 4,-13.000-1.000 2,-6.000-2.000-1,-6.000-3.000 1,-6.000-3.000 0,-10.000 2.000-3,-12.000 10.000-3,-13.000 10.000-4,-12.000 9.000-4,-2.000-1.000-6,9.000-8.000-8,10.000-10.000-8,10.000-9.000-9,13.000-7.000-2,19.000-3.000 0,19.000-3.000 1,19.000-2.000 2</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0"/>
    </inkml:context>
    <inkml:brush xml:id="br0">
      <inkml:brushProperty name="width" value="0.0563150830566883" units="cm"/>
      <inkml:brushProperty name="height" value="0.0563150830566883" units="cm"/>
      <inkml:brushProperty name="color" value="#00bff3"/>
      <inkml:brushProperty name="ignorePressure" value="0"/>
    </inkml:brush>
  </inkml:definitions>
  <inkml:trace contextRef="#ctx0" brushRef="#br0">90900.000 7250.000 390,'0.000'-47.000'1,"0.000"6.000"2,0.000 7.000 3,0.000 6.000 1,-2.000 3.000 7,-3.000 0.000 11,-3.000 0.000 10,-2.000 0.000 10,-3.000 9.000 7,1.000 19.000 2,-1.000 19.000 1,1.000 19.000 2,-3.000 15.000-3,-2.000 13.000-9,-3.000 12.000-9,-3.000 13.000-9,-2.000 12.000-5,0.000 13.000-3,0.000 12.000-4,0.000 13.000-2,-4.000 16.000-3,-5.000 23.000-2,-7.000 22.000-4,-5.000 22.000-1,-4.000 10.000-4,0.000 1.000-4,0.000-1.000-2,0.000 1.000-4,4.000-12.000-5,10.000-21.000-6,10.000-22.000-6,9.000-22.000-7,7.000-21.000-3,7.000-18.000-1,6.000-19.000-2,7.000-18.000-2,4.000-17.000 1,3.000-11.000-1,3.000-14.000 1,4.000-11.000 0,-1.000-15.000 1,-3.000-16.000 4,-3.000-15.000 4,-2.000-15.000 2,-3.000-9.000 5,1.000 1.000 4,-1.000-1.000 5,1.000 1.000 4</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0"/>
    </inkml:context>
    <inkml:brush xml:id="br0">
      <inkml:brushProperty name="width" value="0.0511345006525517" units="cm"/>
      <inkml:brushProperty name="height" value="0.0511345006525517" units="cm"/>
      <inkml:brushProperty name="color" value="#00bff3"/>
      <inkml:brushProperty name="ignorePressure" value="0"/>
    </inkml:brush>
  </inkml:definitions>
  <inkml:trace contextRef="#ctx0" brushRef="#br0">92000.000 7850.000 430,'14.000'-36.000'51,"-22.000"28.000"9,-22.000 28.000 9,-21.000 29.000 8,-15.000 16.000-3,-6.000 7.000-14,-6.000 6.000-14,-6.000 7.000-15,-4.000 5.000-8,1.000 7.000-4,-1.000 6.000-4,1.000 7.000-3,-3.000-1.000-4,-2.000-6.000-1,-3.000-6.000-1,-3.000-6.000-2,5.000-7.000 0,17.000-6.000-2,15.000-6.000-1,16.000-6.000 0,18.000-4.000-3,22.000 1.000-1,22.000-1.000-2,23.000 1.000-3,14.000-7.000-2,10.000-12.000-2,10.000-13.000-1,9.000-12.000-3,1.000-7.000-3,-6.000 1.000-4,-6.000-1.000-4,-6.000 1.000-3,-4.000 2.000-6,1.000 7.000-4,-1.000 6.000-5,1.000 7.000-5,-6.000-1.000 1,-8.000-6.000 8,-10.000-6.000 8,-9.000-6.000 8</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1"/>
    </inkml:context>
    <inkml:brush xml:id="br0">
      <inkml:brushProperty name="width" value="0.0554394349455833" units="cm"/>
      <inkml:brushProperty name="height" value="0.0554394349455833" units="cm"/>
      <inkml:brushProperty name="color" value="#00bff3"/>
      <inkml:brushProperty name="ignorePressure" value="0"/>
    </inkml:brush>
  </inkml:definitions>
  <inkml:trace contextRef="#ctx0" brushRef="#br0">93000.000 8600.000 396,'-7.000'-88.000'42,"-11.000"26.000"5,-14.000 24.000 7,-11.000 26.000 6,-7.000 21.000-1,0.000 19.000-11,0.000 19.000-10,0.000 19.000-10,1.000 7.000-7,4.000-3.000-2,3.000-3.000-3,3.000-2.000-3,4.000-6.000-2,7.000-6.000-1,6.000-6.000-1,7.000-6.000-2,5.000-4.000-2,7.000 1.000-1,6.000-1.000-2,7.000 1.000-2,8.000-4.000-2,14.000-6.000-1,11.000-6.000-3,14.000-6.000-1,8.000-6.000-2,7.000-2.000-1,6.000-3.000-2,7.000-3.000 0,-4.000-1.000-1,-12.000 4.000-1,-13.000 3.000 1,-12.000 3.000-1,-12.000 4.000 1,-8.000 7.000 0,-10.000 6.000 2,-9.000 7.000 1,-15.000 7.000 0,-18.000 9.000 1,-19.000 10.000 0,-18.000 10.000 0,-12.000 4.000 2,-3.000 0.000 3,-3.000 0.000 5,-2.000 0.000 3,0.000-4.000 3,7.000-5.000 2,6.000-7.000 2,7.000-5.000 2,5.000-9.000 2,7.000-9.000 0,6.000-10.000 2,7.000-8.000 1,13.000-9.000 0,22.000-6.000-2,22.000-6.000-1,23.000-6.000-3,14.000-9.000-3,10.000-8.000-7,10.000-10.000-6,9.000-9.000-6,6.000-7.000-4,3.000-3.000-3,3.000-3.000-1,4.000-2.000-2,1.000-5.000 0,0.000-2.000 0,0.000-3.000 0,0.000-3.000 1,-5.000-2.000 1,-9.000 0.000 0,-10.000 0.000 1,-8.000 0.000 1,-9.000 1.000 1,-6.000 4.000 3,-6.000 3.000 2,-6.000 3.000 3,-9.000 4.000 4,-8.000 7.000 4,-10.000 6.000 7,-9.000 7.000 4,-5.000 16.000 10,0.000 29.000 12,0.000 28.000 12,0.000 28.000 13,-2.000 15.000 0,-3.000 4.000-10,-3.000 3.000-11,-2.000 3.000-10,-3.000-1.000-8,1.000-2.000-5,-1.000-3.000-3,1.000-3.000-4,-4.000 19.000-4,-6.000 45.000-3,-6.000 43.000-2,-6.000 45.000-3,-7.000 30.000-5,-6.000 19.000-8,-6.000 19.000-7,-6.000 19.000-7,-2.000 2.000-6,3.000-11.000-4,3.000-14.000-3,4.000-11.000-4,4.000-17.000 1,6.000-18.000 6,7.000-19.000 6,6.000-18.000 6,4.000-31.000-1,4.000-40.000-4,3.000-40.000-6,3.000-41.000-5</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1"/>
    </inkml:context>
    <inkml:brush xml:id="br0">
      <inkml:brushProperty name="width" value="0.0484324134886265" units="cm"/>
      <inkml:brushProperty name="height" value="0.0484324134886265" units="cm"/>
      <inkml:brushProperty name="color" value="#00bff3"/>
      <inkml:brushProperty name="ignorePressure" value="0"/>
    </inkml:brush>
  </inkml:definitions>
  <inkml:trace contextRef="#ctx0" brushRef="#br0">93950.000 8850.000 454,'50.000'-111.000'8,"0.000"28.000"15,0.000 28.000 17,0.000 29.000 15,1.000 15.000 4,4.000 3.000-9,3.000 3.000-7,3.000 4.000-9,1.000 5.000-5,1.000 10.000-3,-1.000 10.000-3,1.000 9.000-3,-4.000 9.000-3,-6.000 9.000-1,-6.000 10.000-1,-6.000 10.000-2,-9.000 4.000-1,-8.000 0.000 0,-10.000 0.000 0,-9.000 0.000 0,-10.000 3.000-2,-9.000 6.000-2,-10.000 7.000-2,-8.000 6.000-4,-17.000 3.000-2,-21.000 0.000-1,-22.000 0.000-3,-22.000 0.000-1,-15.000 0.000-7,-5.000 0.000-10,-7.000 0.000-10,-5.000 0.000-11,6.000-8.000-10,23.000-16.000-10,22.000-15.000-10,22.000-15.000-10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7"/>
    </inkml:context>
    <inkml:brush xml:id="br0">
      <inkml:brushProperty name="width" value="0.0422975271940231" units="cm"/>
      <inkml:brushProperty name="height" value="0.0422975271940231" units="cm"/>
      <inkml:brushProperty name="color" value="#00bff3"/>
      <inkml:brushProperty name="ignorePressure" value="0"/>
    </inkml:brush>
  </inkml:definitions>
  <inkml:trace contextRef="#ctx0" brushRef="#br0">86450.000 12700.000 520,'-27.000'-16.000'101,"-3.000"19.000"-19,-3.000 19.000-21,-2.000 19.000-20,-6.000 10.000-12,-6.000 4.000-4,-6.000 3.000-4,-6.000 3.000-3,-7.000 7.000-2,-6.000 14.000-1,-6.000 11.000-1,-6.000 14.000 0,-7.000 10.000-1,-6.000 9.000-2,-6.000 10.000-2,-6.000 10.000-2,-2.000 5.000-4,3.000 4.000-9,3.000 3.000-8,4.000 3.000-8,7.000-10.000-5,13.000-21.000-5,12.000-22.000-3,13.000-22.000-5,10.000-16.000-2,10.000-9.000 0,10.000-10.000-1,9.000-8.000 0,6.000-14.000 1,3.000-15.000 2,3.000-15.000 2,4.000-16.000 2</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4:21"/>
    </inkml:context>
    <inkml:brush xml:id="br0">
      <inkml:brushProperty name="width" value="0.0483325198292732" units="cm"/>
      <inkml:brushProperty name="height" value="0.0483325198292732" units="cm"/>
      <inkml:brushProperty name="color" value="#00bff3"/>
      <inkml:brushProperty name="ignorePressure" value="0"/>
    </inkml:brush>
  </inkml:definitions>
  <inkml:trace contextRef="#ctx0" brushRef="#br0">80350.000 1850.000 455,'48.000'-44.000'6,"-3.000"13.000"13,-3.000 12.000 12,-2.000 13.000 12,-5.000 12.000 7,-2.000 13.000 0,-3.000 12.000-1,-3.000 13.000 1,-6.000 9.000-4,-5.000 6.000-6,-7.000 7.000-5,-5.000 6.000-6,-11.000 12.000-6,-11.000 19.000-4,-14.000 19.000-4,-11.000 19.000-5,-14.000 15.000-2,-11.000 13.000-1,-14.000 12.000 0,-11.000 13.000 0,-9.000-2.000-6,-3.000-16.000-11,-3.000-15.000-11,-2.000-15.000-10,3.000-21.000-8,14.000-25.000-4,11.000-25.000-4,14.000-25.000-5,10.000-19.000 1,9.000-12.000 4,10.000-13.000 4,10.000-12.000 6,7.000-10.000 1,6.000-6.000 2,7.000-6.000 0,6.000-6.000 1</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1"/>
    </inkml:context>
    <inkml:brush xml:id="br0">
      <inkml:brushProperty name="width" value="0.029067000374198" units="cm"/>
      <inkml:brushProperty name="height" value="0.029067000374198" units="cm"/>
      <inkml:brushProperty name="color" value="#f2395b"/>
      <inkml:brushProperty name="ignorePressure" value="0"/>
    </inkml:brush>
  </inkml:definitions>
  <inkml:trace contextRef="#ctx0" brushRef="#br0">79500.000 2800.000 756,'-29.000'21.000'0,"-5.000"-5.000"0,-7.000-7.000 0,-5.000-5.000 0,-3.000-6.000 1,4.000-3.000 0,3.000-3.000 1,3.000-2.000 0,4.000-6.000 4,7.000-6.000 5,6.000-6.000 5,7.000-6.000 6,5.000-10.000 1,7.000-12.000-1,6.000-13.000-3,7.000-12.000-2,4.000-9.000-3,3.000-2.000-3,3.000-3.000-2,4.000-3.000-4,4.000-4.000-3,6.000-3.000-2,7.000-3.000-3,6.000-2.000-2,7.000-1.000-2,10.000 3.000-2,10.000 3.000-1,9.000 4.000-3,10.000 1.000 1,14.000 0.000 2,11.000 0.000 3,14.000 0.000 2,3.000 7.000 1,-2.000 17.000 0,-3.000 15.000 0,-3.000 16.000 0,1.000 12.000 3,6.000 9.000 2,7.000 10.000 4,6.000 10.000 3,-1.000 8.000 2,-5.000 10.000 1,-7.000 10.000 1,-5.000 9.000 1,-12.000 7.000-1,-16.000 7.000-1,-15.000 6.000-2,-15.000 7.000-2,-15.000 4.000-2,-12.000 3.000 0,-13.000 3.000-1,-12.000 4.000-1,-16.000 2.000 0,-19.000 4.000 1,-18.000 3.000 1,-19.000 3.000 1,-19.000-1.000-1,-19.000-2.000-1,-18.000-3.000-1,-19.000-3.000-1,-12.000-1.000-1,-2.000 4.000 1,-3.000 3.000 1,-3.000 3.000 1,-7.000 3.000-3,-9.000 3.000-6,-10.000 3.000-6,-8.000 4.000-5,10.000-7.000-6,31.000-16.000-4,32.000-15.000-5,31.000-15.000-4,18.000-11.000-4,7.000-2.000 0,6.000-3.000 0,7.000-3.000-2</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08"/>
    </inkml:context>
    <inkml:brush xml:id="br0">
      <inkml:brushProperty name="width" value="0.0457280427217484" units="cm"/>
      <inkml:brushProperty name="height" value="0.0457280427217484" units="cm"/>
      <inkml:brushProperty name="color" value="#00bff3"/>
      <inkml:brushProperty name="ignorePressure" value="0"/>
    </inkml:brush>
  </inkml:definitions>
  <inkml:trace contextRef="#ctx0" brushRef="#br0">84700.000 13000.000 481,'-24.000'-27.000'1,"4.000"-3.000"3,3.000-3.000 2,3.000-2.000 2,3.000-1.000 3,3.000 3.000 2,3.000 3.000 3,4.000 4.000 2,5.000 4.000 6,10.000 6.000 10,10.000 7.000 10,9.000 6.000 10,9.000 10.000 2,9.000 17.000-8,10.000 15.000-6,10.000 16.000-8,7.000 10.000-5,6.000 7.000-5,7.000 6.000-4,6.000 7.000-4,7.000 8.000-5,10.000 14.000-6,10.000 11.000-5,9.000 14.000-6,7.000 7.000-2,7.000 3.000 4,6.000 3.000 3,7.000 4.000 3,-10.000-9.000-8,-25.000-18.000-23,-25.000-19.000-20,-25.000-18.000-22,-16.000-14.000-8,-6.000-5.000 6,-6.000-7.000 5,-6.000-5.000 5</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2"/>
    </inkml:context>
    <inkml:brush xml:id="br0">
      <inkml:brushProperty name="width" value="0.0526336915791035" units="cm"/>
      <inkml:brushProperty name="height" value="0.0526336915791035" units="cm"/>
      <inkml:brushProperty name="color" value="#00bff3"/>
      <inkml:brushProperty name="ignorePressure" value="0"/>
    </inkml:brush>
  </inkml:definitions>
  <inkml:trace contextRef="#ctx0" brushRef="#br0">77750.000 28800.000 417,'46.000'1.000'0,"-5.000"4.000"0,-7.000 3.000 0,-5.000 3.000 0,10.000-1.000 0,28.000-2.000 0,28.000-3.000 0,29.000-3.000 0,8.000-4.000 9,-8.000-3.000 15,-10.000-3.000 16,-9.000-2.000 16,-12.000-1.000 1,-11.000 3.000-12,-14.000 3.000-15,-11.000 4.000-13,-12.000 7.000-15,-9.000 13.000-17,-10.000 12.000-18,-8.000 13.000-17,-15.000 1.000-4,-19.000-9.000 9,-18.000-10.000 8,-19.000-8.000 8,-10.000-8.000 8,1.000-2.000 3,-1.000-3.000 5,1.000-3.000 5,-3.000-4.000 3,-2.000-3.000 3,-3.000-3.000 3,-3.000-2.000 3,-1.000-1.000 5,4.000 3.000 6,3.000 3.000 5,3.000 4.000 7,4.000 1.000 3,7.000 0.000 2,6.000 0.000 0,7.000 0.000 2,4.000 1.000-2,3.000 4.000-3,3.000 3.000-3,4.000 3.000-3,2.000 7.000-2,4.000 14.000 1,3.000 11.000 0,3.000 14.000 0,1.000 8.000 2,1.000 7.000 0,-1.000 6.000 1,1.000 7.000 2,-3.000 10.000-2,-2.000 16.000-3,-3.000 15.000-4,-3.000 17.000-3,-2.000 13.000-3,0.000 13.000-2,0.000 12.000-1,0.000 13.000-3,0.000 10.000 0,0.000 10.000-2,0.000 10.000-1,0.000 9.000-1,1.000-5.000-7,4.000-19.000-11,3.000-18.000-11,3.000-19.000-11,4.000-21.000-8,7.000-21.000-2,6.000-22.000-4,7.000-22.000-4,5.000-21.000 3,7.000-18.000 8,6.000-19.000 6,7.000-18.000 8,-1.000-14.000 6,-6.000-5.000 5,-6.000-7.000 5,-6.000-5.000 4,-2.000-6.000 1,3.000-3.000-6,3.000-3.000-5,4.000-2.000-4</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3"/>
    </inkml:context>
    <inkml:brush xml:id="br0">
      <inkml:brushProperty name="width" value="0.054594598710537" units="cm"/>
      <inkml:brushProperty name="height" value="0.054594598710537" units="cm"/>
      <inkml:brushProperty name="color" value="#00bff3"/>
      <inkml:brushProperty name="ignorePressure" value="0"/>
    </inkml:brush>
  </inkml:definitions>
  <inkml:trace contextRef="#ctx0" brushRef="#br0">77800.000 31050.000 402,'-24.000'-27.000'1,"4.000"-3.000"2,3.000-3.000 1,3.000-2.000 1,20.000-1.000 12,38.000 3.000 22,37.000 3.000 20,38.000 4.000 22,18.000-1.000 3,1.000-3.000-17,-1.000-3.000-17,1.000-2.000-15,-6.000-1.000-15,-8.000 3.000-11,-10.000 3.000-12,-9.000 4.000-11,-7.000 1.000-5,-3.000 0.000 0,-3.000 0.000 1,-2.000 0.000 1,-9.000 1.000-2,-12.000 4.000-3,-13.000 3.000-3,-12.000 3.000-5,-13.000-1.000 0,-12.000-2.000 1,-13.000-3.000 2,-12.000-3.000 0,-10.000-6.000 3,-6.000-5.000 4,-6.000-7.000 3,-6.000-5.000 3,-6.000-3.000 4,-2.000 4.000 3,-3.000 3.000 5,-3.000 3.000 3,-1.000 4.000 4,4.000 7.000 6,3.000 6.000 5,3.000 7.000 5,-5.000 8.000 7,-12.000 14.000 7,-13.000 11.000 9,-12.000 14.000 7,-4.000 14.000 2,7.000 20.000-8,6.000 18.000-7,7.000 20.000-6,8.000 5.000-4,14.000-6.000-3,11.000-6.000-2,14.000-6.000-3,7.000-9.000-3,3.000-8.000-4,3.000-10.000-6,4.000-9.000-3,11.000-1.000-6,23.000 10.000-3,22.000 10.000-5,22.000 9.000-3,15.000-4.000-6,9.000-15.000-6,10.000-15.000-6,10.000-16.000-6,-1.000-12.000-2,-9.000-5.000 0,-10.000-7.000 2,-8.000-5.000 0,-11.000-6.000-3,-8.000-3.000-7,-10.000-3.000-7,-9.000-2.000-9</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4"/>
    </inkml:context>
    <inkml:brush xml:id="br0">
      <inkml:brushProperty name="width" value="0.0463716462254524" units="cm"/>
      <inkml:brushProperty name="height" value="0.0463716462254524" units="cm"/>
      <inkml:brushProperty name="color" value="#00bff3"/>
      <inkml:brushProperty name="ignorePressure" value="0"/>
    </inkml:brush>
  </inkml:definitions>
  <inkml:trace contextRef="#ctx0" brushRef="#br0">80900.000 30450.000 474,'-25.000'21.000'0,"0.000"-5.000"0,0.000-7.000 0,0.000-5.000 0,10.000-8.000 11,23.000-5.000 22,22.000-7.000 23,22.000-5.000 22,13.000-4.000 4,7.000 0.000-14,6.000 0.000-14,7.000 0.000-13,4.000 1.000-10,3.000 4.000-6,3.000 3.000-5,4.000 3.000-6,-1.000 3.000-5,-3.000 3.000-5,-3.000 3.000-6,-2.000 4.000-6,-8.000 4.000-6,-8.000 6.000-9,-10.000 7.000-8,-9.000 6.000-9,-9.000 3.000-5,-5.000 0.000-1,-7.000 0.000-1,-5.000 0.000-1</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4"/>
    </inkml:context>
    <inkml:brush xml:id="br0">
      <inkml:brushProperty name="width" value="0.0440561883151531" units="cm"/>
      <inkml:brushProperty name="height" value="0.0440561883151531" units="cm"/>
      <inkml:brushProperty name="color" value="#00bff3"/>
      <inkml:brushProperty name="ignorePressure" value="0"/>
    </inkml:brush>
  </inkml:definitions>
  <inkml:trace contextRef="#ctx0" brushRef="#br0">81650.000 29550.000 499,'-47.000'-24.000'3,"6.000"4.000"6,7.000 3.000 7,6.000 3.000 6,6.000 7.000 9,6.000 14.000 13,7.000 11.000 11,6.000 14.000 12,-1.000 13.000 0,-5.000 16.000-12,-7.000 15.000-12,-5.000 17.000-13,-3.000 14.000-8,4.000 17.000-5,3.000 15.000-5,3.000 16.000-5,1.000 7.000-6,1.000 1.000-8,-1.000-1.000-8,1.000 1.000-7,1.000-9.000-7,3.000-15.000-9,3.000-15.000-7,4.000-16.000-8,1.000-18.000-4,0.000-18.000-1,0.000-19.000-1,0.000-18.000 0</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5"/>
    </inkml:context>
    <inkml:brush xml:id="br0">
      <inkml:brushProperty name="width" value="0.0524788871407509" units="cm"/>
      <inkml:brushProperty name="height" value="0.0524788871407509" units="cm"/>
      <inkml:brushProperty name="color" value="#00bff3"/>
      <inkml:brushProperty name="ignorePressure" value="0"/>
    </inkml:brush>
  </inkml:definitions>
  <inkml:trace contextRef="#ctx0" brushRef="#br0">84400.000 28650.000 419,'142.000'-90.000'117,"-16.000"23.000"-24,-15.000 22.000-27,-15.000 22.000-25,-11.000 12.000-16,-2.000 3.000-4,-3.000 3.000-5,-3.000 4.000-5,-4.000 4.000-3,-3.000 6.000 1,-3.000 7.000-1,-2.000 6.000 0,-8.000 4.000-9,-8.000 4.000-16,-10.000 3.000-17,-9.000 3.000-17,-10.000 1.000-8,-9.000 1.000 4,-10.000-1.000 2,-8.000 1.000 3,-12.000-3.000 5,-12.000-2.000 7,-13.000-3.000 8,-12.000-3.000 6,-10.000-6.000 6,-6.000-5.000 4,-6.000-7.000 3,-6.000-5.000 3,-2.000-4.000 5,3.000 0.000 3,3.000 0.000 4,4.000 0.000 4,4.000 0.000 5,6.000 0.000 6,7.000 0.000 6,6.000 0.000 5,6.000 1.000 3,6.000 4.000 0,7.000 3.000 0,6.000 3.000-1,6.000 10.000 1,6.000 20.000 4,7.000 18.000 3,6.000 20.000 3,1.000 13.000 0,-3.000 9.000-3,-3.000 10.000-2,-2.000 10.000-4,-5.000 11.000-3,-2.000 17.000-4,-3.000 15.000-3,-3.000 16.000-5,-2.000 7.000-4,0.000 1.000-5,0.000-1.000-5,0.000 1.000-6,3.000-10.000-6,6.000-19.000-7,7.000-18.000-6,6.000-19.000-7,3.000-18.000-6,0.000-15.000-5,0.000-15.000-4,0.000-16.000-5</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6"/>
    </inkml:context>
    <inkml:brush xml:id="br0">
      <inkml:brushProperty name="width" value="0.0512070469558239" units="cm"/>
      <inkml:brushProperty name="height" value="0.0512070469558239" units="cm"/>
      <inkml:brushProperty name="color" value="#00bff3"/>
      <inkml:brushProperty name="ignorePressure" value="0"/>
    </inkml:brush>
  </inkml:definitions>
  <inkml:trace contextRef="#ctx0" brushRef="#br0">84350.000 30750.000 429,'1.000'-49.000'2,"4.000"4.000"2,3.000 3.000 4,3.000 3.000 3,4.000 3.000 5,7.000 3.000 8,6.000 3.000 6,7.000 4.000 9,5.000 1.000 2,7.000 0.000-3,6.000 0.000-1,7.000 0.000-3,4.000 1.000-3,3.000 4.000-5,3.000 3.000-5,4.000 3.000-5,8.000-1.000-4,17.000-2.000-3,15.000-3.000-2,16.000-3.000-2,1.000-4.000-4,-12.000-3.000-5,-13.000-3.000-3,-12.000-2.000-5,-10.000-3.000-4,-6.000 1.000-3,-6.000-1.000-4,-6.000 1.000-4,-10.000 1.000-1,-12.000 3.000 2,-13.000 3.000 1,-12.000 4.000 2,-9.000-3.000 1,-2.000-5.000 1,-3.000-7.000 0,-3.000-5.000 0,-9.000-1.000 2,-11.000 6.000 4,-14.000 7.000 2,-11.000 6.000 4,-9.000 4.000 3,-3.000 4.000 2,-3.000 3.000 3,-2.000 3.000 2,-3.000 3.000 3,1.000 3.000 4,-1.000 3.000 4,1.000 4.000 5,-3.000 8.000 5,-2.000 17.000 5,-3.000 15.000 8,-3.000 16.000 5,1.000 10.000 3,6.000 7.000 0,7.000 6.000 0,6.000 7.000-1,7.000 2.000-3,10.000 1.000-5,10.000-1.000-7,9.000 1.000-4,7.000-1.000-5,7.000 1.000-3,6.000-1.000-3,7.000 1.000-3,11.000-4.000-3,20.000-6.000-5,18.000-6.000-6,20.000-6.000-4,11.000-10.000-1,7.000-12.000 2,6.000-13.000 2,7.000-12.000 1,-3.000-9.000-8,-8.000-2.000-22,-10.000-3.000-21,-9.000-3.000-21,-12.000-2.000-6,-11.000 0.000 7,-14.000 0.000 9,-11.000 0.000 8</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6"/>
    </inkml:context>
    <inkml:brush xml:id="br0">
      <inkml:brushProperty name="width" value="0.0379578545689583" units="cm"/>
      <inkml:brushProperty name="height" value="0.0379578545689583" units="cm"/>
      <inkml:brushProperty name="color" value="#00bff3"/>
      <inkml:brushProperty name="ignorePressure" value="0"/>
    </inkml:brush>
  </inkml:definitions>
  <inkml:trace contextRef="#ctx0" brushRef="#br0">86800.000 28000.000 579,'48.000'-135.000'7,"-3.000"32.000"15,-3.000 31.000 14,-2.000 32.000 15,-5.000 18.000 3,-2.000 6.000-4,-3.000 7.000-7,-3.000 6.000-5,-4.000 10.000-6,-3.000 17.000-6,-3.000 15.000-6,-2.000 16.000-5,-8.000 10.000-5,-8.000 7.000-2,-10.000 6.000-3,-9.000 7.000-2,-5.000-3.000-2,0.000-8.000-2,0.000-10.000-2,0.000-9.000-1,1.000-7.000 0,4.000-3.000-2,3.000-3.000 1,3.000-2.000-1,9.000-5.000 0,16.000-2.000-1,15.000-3.000 1,17.000-3.000-1,3.000-2.000 1,-5.000 0.000 0,-7.000 0.000 1,-5.000 0.000 1,-11.000 3.000 0,-11.000 6.000 0,-14.000 7.000 2,-11.000 6.000 0,-7.000-1.000 0,0.000-5.000 1,0.000-7.000 0,0.000-5.000 1,-7.000-3.000-2,-11.000 4.000-3,-14.000 3.000-4,-11.000 3.000-2,-3.000-1.000-2,10.000-2.000 1,10.000-3.000 1,9.000-3.000 1,6.000-6.000-8,3.000-5.000-17,3.000-7.000-15,4.000-5.000-17</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6"/>
    </inkml:context>
    <inkml:brush xml:id="br0">
      <inkml:brushProperty name="width" value="0.036114651709795" units="cm"/>
      <inkml:brushProperty name="height" value="0.036114651709795" units="cm"/>
      <inkml:brushProperty name="color" value="#00bff3"/>
      <inkml:brushProperty name="ignorePressure" value="0"/>
    </inkml:brush>
  </inkml:definitions>
  <inkml:trace contextRef="#ctx0" brushRef="#br0">87400.000 28350.000 609,'29.000'-29.000'6,"10.000"-5.000"12,10.000-7.000 12,9.000-5.000 12,6.000-1.000 5,3.000 6.000-3,3.000 7.000-2,4.000 6.000-3,1.000 4.000-4,0.000 4.000-6,0.000 3.000-5,0.000 3.000-6,-4.000 3.000-6,-5.000 3.000-7,-7.000 3.000-9,-5.000 4.000-6,-8.000 2.000-9,-5.000 4.000-9,-7.000 3.000-9,-5.000 3.000-8,-8.000 3.000-3,-5.000 3.000 5,-7.000 3.000 5,-5.000 4.000 5</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6"/>
    </inkml:context>
    <inkml:brush xml:id="br0">
      <inkml:brushProperty name="width" value="0.0469070114195347" units="cm"/>
      <inkml:brushProperty name="height" value="0.0469070114195347" units="cm"/>
      <inkml:brushProperty name="color" value="#00bff3"/>
      <inkml:brushProperty name="ignorePressure" value="0"/>
    </inkml:brush>
  </inkml:definitions>
  <inkml:trace contextRef="#ctx0" brushRef="#br0">88250.000 27300.000 469,'-90.000'3.000'75,"23.000"6.000"-1,22.000 7.000-1,22.000 6.000-3,10.000 13.000-6,1.000 23.000-11,-1.000 22.000-11,1.000 22.000-10,1.000 13.000-9,3.000 7.000-8,3.000 6.000-7,4.000 7.000-7,1.000 2.000-10,0.000 1.000-15,0.000-1.000-15,0.000 1.000-14</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2"/>
    </inkml:context>
    <inkml:brush xml:id="br0">
      <inkml:brushProperty name="width" value="0.0473359897732735" units="cm"/>
      <inkml:brushProperty name="height" value="0.0473359897732735" units="cm"/>
      <inkml:brushProperty name="color" value="#f2395b"/>
      <inkml:brushProperty name="ignorePressure" value="0"/>
    </inkml:brush>
  </inkml:definitions>
  <inkml:trace contextRef="#ctx0" brushRef="#br0">80050.000 3950.000 464,'70.000'25.000'127,"-9.000"0.000"-26,-10.000 0.000-27,-8.000 0.000-27,-1.000 0.000-15,9.000 0.000-3,10.000 0.000-5,10.000 0.000-4,5.000 0.000-3,4.000 0.000-3,3.000 0.000-2,3.000 0.000-4,3.000 1.000-1,3.000 4.000-1,3.000 3.000 0,4.000 3.000 0,-1.000-1.000-2,-3.000-2.000-2,-3.000-3.000-4,-2.000-3.000-3,-5.000-2.000-2,-2.000 0.000-1,-3.000 0.000-1,-3.000 0.000-1,-4.000 0.000-1,-3.000 0.000-2,-3.000 0.000 0,-2.000 0.000-1,-6.000-2.000-3,-6.000-3.000-5,-6.000-3.000-7,-6.000-2.000-5</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7"/>
    </inkml:context>
    <inkml:brush xml:id="br0">
      <inkml:brushProperty name="width" value="0.0379685014486313" units="cm"/>
      <inkml:brushProperty name="height" value="0.0379685014486313" units="cm"/>
      <inkml:brushProperty name="color" value="#00bff3"/>
      <inkml:brushProperty name="ignorePressure" value="0"/>
    </inkml:brush>
  </inkml:definitions>
  <inkml:trace contextRef="#ctx0" brushRef="#br0">88300.000 29750.000 579,'125.000'-68.000'108,"0.000"17.000"-18,0.000 15.000-18,0.000 16.000-18,1.000 7.000-15,4.000 1.000-10,3.000-1.000-10,3.000 1.000-10,-4.000 2.000-8,-8.000 7.000-8,-10.000 6.000-6,-9.000 7.000-8,-15.000 4.000-8,-18.000 3.000-12,-19.000 3.000-12,-18.000 4.000-11,-17.000 1.000-2,-11.000 0.000 8,-14.000 0.000 7,-11.000 0.000 9</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7"/>
    </inkml:context>
    <inkml:brush xml:id="br0">
      <inkml:brushProperty name="width" value="0.0359532199800014" units="cm"/>
      <inkml:brushProperty name="height" value="0.0359532199800014" units="cm"/>
      <inkml:brushProperty name="color" value="#00bff3"/>
      <inkml:brushProperty name="ignorePressure" value="0"/>
    </inkml:brush>
  </inkml:definitions>
  <inkml:trace contextRef="#ctx0" brushRef="#br0">88450.000 30250.000 611,'-69.000'0.000'4,"13.000"0.000"6,12.000 0.000 8,13.000 0.000 6,23.000 0.000 8,34.000 0.000 10,35.000 0.000 8,35.000 0.000 8,24.000 0.000-2,16.000 0.000-15,15.000 0.000-16,17.000 0.000-14,5.000 0.000-8,-3.000 0.000 1,-3.000 0.000 1,-2.000 0.000 1,-6.000-2.000-10,-6.000-3.000-18,-6.000-3.000-19,-6.000-2.000-19,-16.000-1.000-7,-25.000 3.000 3,-25.000 3.000 4,-25.000 4.000 4</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8"/>
    </inkml:context>
    <inkml:brush xml:id="br0">
      <inkml:brushProperty name="width" value="0.0534520260989666" units="cm"/>
      <inkml:brushProperty name="height" value="0.0534520260989666" units="cm"/>
      <inkml:brushProperty name="color" value="#00bff3"/>
      <inkml:brushProperty name="ignorePressure" value="0"/>
    </inkml:brush>
  </inkml:definitions>
  <inkml:trace contextRef="#ctx0" brushRef="#br0">92150.000 28750.000 411,'32.000'-24.000'5,"17.000"4.000"8,15.000 3.000 10,16.000 3.000 9,7.000 3.000 4,1.000 3.000 0,-1.000 3.000 1,1.000 4.000 0,-6.000 5.000-3,-8.000 10.000-5,-10.000 10.000-6,-9.000 9.000-6,-12.000 6.000-4,-11.000 3.000-3,-14.000 3.000-2,-11.000 4.000-3,-17.000 5.000-2,-18.000 10.000-1,-19.000 10.000-1,-18.000 9.000-1,-14.000 1.000-1,-5.000-6.000 0,-7.000-6.000-2,-5.000-6.000 0,-3.000-6.000 0,4.000-2.000 0,3.000-3.000 1,3.000-3.000 0,4.000-4.000 2,7.000-3.000 1,6.000-3.000 2,7.000-2.000 1,15.000-6.000 5,25.000-6.000 6,25.000-6.000 8,25.000-6.000 6,17.000-6.000-1,9.000-2.000-6,10.000-3.000-6,10.000-3.000-8,-1.000 2.000-3,-9.000 10.000-2,-10.000 10.000-1,-8.000 9.000-1,-6.000 4.000 0,1.000 1.000-1,-1.000-1.000-1,1.000 1.000 1,-3.000 1.000-1,-2.000 3.000 1,-3.000 3.000 0,-3.000 4.000-1,-12.000 5.000 2,-18.000 10.000 2,-19.000 10.000 1,-18.000 9.000 3,-14.000 1.000 0,-5.000-6.000 1,-7.000-6.000 0,-5.000-6.000 1,-8.000-4.000-1,-5.000 1.000-1,-7.000-1.000-1,-5.000 1.000-1,-3.000-3.000-3,4.000-2.000-2,3.000-3.000-3,3.000-3.000-3,18.000-15.000-10,35.000-24.000-16,35.000-26.000-18,34.000-24.000-15,15.000-12.000-9,-3.000 4.000 0,-3.000 3.000 0,-2.000 3.000 1</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9"/>
    </inkml:context>
    <inkml:brush xml:id="br0">
      <inkml:brushProperty name="width" value="0.0560899823904037" units="cm"/>
      <inkml:brushProperty name="height" value="0.0560899823904037" units="cm"/>
      <inkml:brushProperty name="color" value="#00bff3"/>
      <inkml:brushProperty name="ignorePressure" value="0"/>
    </inkml:brush>
  </inkml:definitions>
  <inkml:trace contextRef="#ctx0" brushRef="#br0">94250.000 28400.000 392,'31.000'-44.000'49,"13.000"13.000"-3,12.000 12.000-1,13.000 13.000-3,12.000 6.000-3,13.000 0.000-7,12.000 0.000-7,13.000 0.000-5,1.000 0.000-7,-9.000 0.000-6,-10.000 0.000-5,-8.000 0.000-7,-14.000 3.000-3,-15.000 6.000-3,-15.000 7.000-2,-16.000 6.000-1,-18.000 4.000-5,-18.000 4.000-5,-19.000 3.000-7,-18.000 3.000-5,-17.000 1.000-1,-11.000 1.000 5,-14.000-1.000 5,-11.000 1.000 4,-6.000-4.000 4,4.000-6.000 5,3.000-6.000 2,3.000-6.000 5,3.000-4.000 3,3.000 1.000 5,3.000-1.000 3,4.000 1.000 6,4.000 1.000 4,6.000 3.000 5,7.000 3.000 6,6.000 4.000 5,6.000 2.000 4,6.000 4.000 3,7.000 3.000 3,6.000 3.000 3,4.000 4.000-1,4.000 7.000-1,3.000 6.000-1,3.000 7.000-3,3.000 15.000-3,3.000 25.000-4,3.000 25.000-6,4.000 25.000-4,-3.000 25.000-3,-5.000 25.000 0,-7.000 25.000 0,-5.000 25.000-1,-8.000 12.000-2,-5.000 1.000-4,-7.000-1.000-4,-5.000 1.000-5,2.000-18.000-5,13.000-34.000-8,12.000-35.000-7,13.000-33.000-8,9.000-23.000-7,6.000-9.000-6,7.000-10.000-6,6.000-8.000-7,-1.000-12.000-1,-5.000-12.000 5,-7.000-13.000 3,-5.000-12.000 4,-3.000-15.000 3,4.000-15.000-1,3.000-15.000 1,3.000-16.000-1</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9"/>
    </inkml:context>
    <inkml:brush xml:id="br0">
      <inkml:brushProperty name="width" value="0.0564812980592251" units="cm"/>
      <inkml:brushProperty name="height" value="0.0564812980592251" units="cm"/>
      <inkml:brushProperty name="color" value="#00bff3"/>
      <inkml:brushProperty name="ignorePressure" value="0"/>
    </inkml:brush>
  </inkml:definitions>
  <inkml:trace contextRef="#ctx0" brushRef="#br0">93650.000 30900.000 389,'29.000'-121.000'4,"10.000"10.000"10,10.000 10.000 8,9.000 9.000 10,-1.000 15.000 1,-8.000 22.000-6,-10.000 22.000-6,-9.000 23.000-5,5.000 5.000-2,23.000-9.000 1,22.000-10.000 2,22.000-8.000 2,15.000-4.000-1,9.000 3.000-3,10.000 3.000-3,10.000 4.000-2,2.000 1.000-2,-3.000 0.000 0,-3.000 0.000 0,-2.000 0.000 0,-9.000 0.000-3,-12.000 0.000-6,-13.000 0.000-6,-12.000 0.000-6,-18.000-2.000-5,-21.000-3.000-7,-22.000-3.000-4,-22.000-2.000-7,-19.000-3.000 2,-16.000 1.000 7,-15.000-1.000 9,-15.000 1.000 8,-11.000 1.000 7,-2.000 3.000 6,-3.000 3.000 7,-3.000 4.000 7,-4.000 5.000 5,-3.000 10.000 3,-3.000 10.000 3,-2.000 9.000 4,0.000 9.000 3,7.000 9.000 1,6.000 10.000 2,7.000 10.000 2,5.000 8.000-2,7.000 10.000-4,6.000 10.000-5,7.000 9.000-4,5.000 7.000-3,7.000 7.000-4,6.000 6.000-2,7.000 7.000-4,8.000 2.000-2,14.000 1.000-2,11.000-1.000-3,14.000 1.000-3,13.000-9.000-3,16.000-15.000-8,15.000-15.000-7,17.000-16.000-6,10.000-13.000-8,6.000-9.000-9,7.000-10.000-8,6.000-8.000-10,6.000-14.000 0,6.000-15.000 7,7.000-15.000 6,6.000-16.000 8,-13.000-5.000 5,-31.000 6.000 2,-31.000 7.000 3,-31.000 6.000 3,-15.000 4.000 0,4.000 4.000-2,3.000 3.000-1,3.000 3.000-2</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19"/>
    </inkml:context>
    <inkml:brush xml:id="br0">
      <inkml:brushProperty name="width" value="0.0455877631902695" units="cm"/>
      <inkml:brushProperty name="height" value="0.0455877631902695" units="cm"/>
      <inkml:brushProperty name="color" value="#00bff3"/>
      <inkml:brushProperty name="ignorePressure" value="0"/>
    </inkml:brush>
  </inkml:definitions>
  <inkml:trace contextRef="#ctx0" brushRef="#br0">96850.000 27700.000 482,'6.000'-72.000'7,"13.000"6.000"15,12.000 7.000 14,13.000 6.000 15,6.000 9.000 4,0.000 13.000-4,0.000 12.000-6,0.000 13.000-5,1.000 12.000-3,4.000 13.000-3,3.000 12.000-1,3.000 13.000-2,-5.000 13.000-4,-12.000 17.000-6,-13.000 15.000-6,-12.000 16.000-6,-16.000 7.000-5,-19.000 1.000-7,-18.000-1.000-5,-19.000 1.000-6,-13.000-4.000-3,-6.000-6.000-1,-6.000-6.000-1,-6.000-6.000-1,-2.000-10.000-1,3.000-12.000 2,3.000-13.000 0,4.000-12.000 1,21.000-10.000 7,41.000-6.000 13,40.000-6.000 13,42.000-6.000 14,27.000-12.000-2,16.000-15.000-15,15.000-15.000-15,17.000-16.000-15,0.000-7.000-10,-11.000 4.000-2,-14.000 3.000-5,-11.000 3.000-2,-15.000 4.000-4,-16.000 7.000-3,-15.000 6.000-3,-15.000 7.000-4</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20"/>
    </inkml:context>
    <inkml:brush xml:id="br0">
      <inkml:brushProperty name="width" value="0.0361575745046139" units="cm"/>
      <inkml:brushProperty name="height" value="0.0361575745046139" units="cm"/>
      <inkml:brushProperty name="color" value="#00bff3"/>
      <inkml:brushProperty name="ignorePressure" value="0"/>
    </inkml:brush>
  </inkml:definitions>
  <inkml:trace contextRef="#ctx0" brushRef="#br0">97750.000 28350.000 608,'7.000'-90.000'52,"17.000"23.000"3,15.000 22.000 3,16.000 22.000 4,10.000 12.000-4,7.000 3.000-13,6.000 3.000-13,7.000 4.000-12,2.000 2.000-11,1.000 4.000-8,-1.000 3.000-10,1.000 3.000-7,-4.000 1.000-7,-6.000 1.000-5,-6.000-1.000-3,-6.000 1.000-5</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20"/>
    </inkml:context>
    <inkml:brush xml:id="br0">
      <inkml:brushProperty name="width" value="0.0400917865335941" units="cm"/>
      <inkml:brushProperty name="height" value="0.0400917865335941" units="cm"/>
      <inkml:brushProperty name="color" value="#00bff3"/>
      <inkml:brushProperty name="ignorePressure" value="0"/>
    </inkml:brush>
  </inkml:definitions>
  <inkml:trace contextRef="#ctx0" brushRef="#br0">98500.000 27250.000 548,'-25.000'-27.000'4,"0.000"-3.000"6,0.000-3.000 6,0.000-2.000 8,1.000 17.000 10,4.000 42.000 14,3.000 40.000 14,3.000 41.000 15,3.000 30.000-4,3.000 23.000-19,3.000 22.000-20,4.000 22.000-20,-1.000 8.000-12,-3.000-2.000-8,-3.000-3.000-6,-2.000-3.000-6,-3.000-20.000-13,1.000-33.000-20,-1.000-35.000-21,1.000-34.000-19</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4:21"/>
    </inkml:context>
    <inkml:brush xml:id="br0">
      <inkml:brushProperty name="width" value="0.0626837313175201" units="cm"/>
      <inkml:brushProperty name="height" value="0.0626837313175201" units="cm"/>
      <inkml:brushProperty name="color" value="#00bff3"/>
      <inkml:brushProperty name="ignorePressure" value="0"/>
    </inkml:brush>
  </inkml:definitions>
  <inkml:trace contextRef="#ctx0" brushRef="#br0">75550.000 29650.000 350,'-55.000'-5.000'8,"41.000"-9.000"14,40.000-10.000 14,42.000-8.000 15,21.000-1.000 4,3.000 9.000-7,3.000 10.000-7,4.000 10.000-7,-4.000 8.000-3,-9.000 10.000 0,-10.000 10.000-2,-8.000 9.000 1,-11.000 12.000-2,-8.000 16.000-3,-10.000 15.000-2,-9.000 17.000-4,-15.000 14.000-2,-18.000 17.000-6,-19.000 15.000-4,-18.000 16.000-5,-17.000 5.000-2,-11.000-2.000 3,-14.000-3.000 1,-11.000-3.000 2,-9.000-7.000-1,-3.000-9.000-6,-3.000-10.000-4,-2.000-8.000-6,2.000-12.000-3,9.000-12.000-2,10.000-13.000-1,10.000-12.000-3,5.000-9.000 4,4.000-2.000 6,3.000-3.000 6,3.000-3.000 8,15.000-9.000 4,29.000-11.000 1,28.000-14.000 2,28.000-11.000 2,34.000-15.000 2,41.000-16.000 3,40.000-15.000 2,42.000-15.000 3,30.000-9.000 0,22.000 1.000-3,22.000-1.000-3,23.000 1.000-2,3.000 2.000-14,-11.000 7.000-23,-14.000 6.000-24,-11.000 7.000-24,-31.000 7.000-12,-46.000 9.000-2,-47.000 10.000 0,-47.000 10.000-2</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6:51"/>
    </inkml:context>
    <inkml:brush xml:id="br0">
      <inkml:brushProperty name="width" value="0.0231230463832617" units="cm"/>
      <inkml:brushProperty name="height" value="0.0231230463832617" units="cm"/>
      <inkml:brushProperty name="color" value="#f2395b"/>
      <inkml:brushProperty name="ignorePressure" value="0"/>
    </inkml:brush>
  </inkml:definitions>
  <inkml:trace contextRef="#ctx0" brushRef="#br0">67450.000 10800.000 951,'68.000'-263.000'40,"-11.000"76.000"-31,-14.000 74.000-31,-11.000 76.000-31</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03"/>
    </inkml:context>
    <inkml:brush xml:id="br0">
      <inkml:brushProperty name="width" value="0.0504184029996395" units="cm"/>
      <inkml:brushProperty name="height" value="0.0504184029996395" units="cm"/>
      <inkml:brushProperty name="color" value="#f2395b"/>
      <inkml:brushProperty name="ignorePressure" value="0"/>
    </inkml:brush>
  </inkml:definitions>
  <inkml:trace contextRef="#ctx0" brushRef="#br0">84000.000 4500.000 436,'-25.000'-46.000'57,"0.000"10.000"-11,0.000 10.000-10,0.000 9.000-10,-2.000 6.000-5,-3.000 3.000-1,-3.000 3.000-1,-2.000 4.000-1,-3.000 2.000 0,1.000 4.000-2,-1.000 3.000 0,1.000 3.000-2,1.000 4.000 1,3.000 7.000 0,3.000 6.000 0,4.000 7.000 2,1.000 4.000-1,0.000 3.000-2,0.000 3.000-3,0.000 4.000-1,1.000 1.000-2,4.000 0.000 0,3.000 0.000-1,3.000 0.000-1,1.000 1.000 0,1.000 4.000-3,-1.000 3.000-2,1.000 3.000-1,2.000-2.000-1,7.000-6.000 1,6.000-6.000 0,7.000-6.000 2,7.000-2.000-1,9.000 3.000-5,10.000 3.000-4,10.000 4.000-5,8.000-6.000-2,10.000-11.000-1,10.000-14.000-2,9.000-11.000 0,9.000-14.000 0,9.000-11.000 0,10.000-14.000 1,10.000-11.000 0,5.000-11.000 1,4.000-5.000 0,3.000-7.000-1,3.000-5.000 2,-1.000-8.000-2,-2.000-5.000-1,-3.000-7.000-2,-3.000-5.000 0,-9.000-3.000-1,-11.000 4.000 1,-14.000 3.000 1,-11.000 3.000 2,-15.000 4.000 3,-16.000 7.000 2,-15.000 6.000 3,-15.000 7.000 2,-11.000 5.000 4,-2.000 7.000 1,-3.000 6.000 1,-3.000 7.000 2,-2.000 22.000 15,0.000 42.000 25,0.000 40.000 27,0.000 41.000 27,0.000 10.000 2,0.000-18.000-22,0.000-19.000-22,0.000-18.000-21,-2.000 0.000-13,-3.000 23.000-5,-3.000 22.000-4,-2.000 22.000-4,-1.000 2.000-5,3.000-15.000-4,3.000-15.000-4,4.000-16.000-6,1.000-10.000-1,0.000-3.000-1,0.000-3.000 1,0.000-2.000 0,1.000-3.000-3,4.000 1.000-3,3.000-1.000-5,3.000 1.000-4,1.000-1.000-1,1.000 1.000 0,-1.000-1.000 0,1.000 1.000 1</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6:53"/>
    </inkml:context>
    <inkml:brush xml:id="br0">
      <inkml:brushProperty name="width" value="0.0506035573780537" units="cm"/>
      <inkml:brushProperty name="height" value="0.0506035573780537" units="cm"/>
      <inkml:brushProperty name="color" value="#f2395b"/>
      <inkml:brushProperty name="ignorePressure" value="0"/>
    </inkml:brush>
  </inkml:definitions>
  <inkml:trace contextRef="#ctx0" brushRef="#br0">11750.000 37600.000 434,'-46.000'-25.000'0,"10.000"0.000"0,10.000 0.000 0,9.000 0.000 0,2.000-10.000 2,-2.000-18.000 4,-3.000-19.000 4,-3.000-18.000 3,1.000-1.000 2,6.000 19.000 0,7.000 19.000-1,6.000 19.000 0,3.000 7.000 1,0.000-3.000 3,0.000-3.000 3,0.000-2.000 2,1.000-1.000 0,4.000 3.000-1,3.000 3.000 0,3.000 4.000-3,6.000 7.000 3,9.000 13.000 2,10.000 12.000 5,10.000 13.000 3,0.000 18.000-1,-5.000 26.000-4,-7.000 24.000-4,-5.000 26.000-5,-3.000 18.000-4,4.000 13.000-1,3.000 12.000-2,3.000 13.000-3,1.000 1.000-2,1.000-9.000-3,-1.000-10.000-4,1.000-8.000-3,1.000-1.000-1,3.000 9.000 1,3.000 10.000 0,4.000 10.000 1,-1.000-9.000-1,-3.000-24.000-1,-3.000-26.000-2,-2.000-24.000-1,2.000-18.000 0,9.000-9.000 2,10.000-10.000 1,10.000-8.000 2,10.000-17.000 4,13.000-21.000 7,12.000-22.000 6,13.000-22.000 6,13.000-26.000 1,17.000-27.000-4,15.000-28.000-4,16.000-28.000-4,12.000-24.000-3,9.000-19.000-1,10.000-18.000-2,10.000-19.000-1,8.000-7.000-4,10.000 7.000-10,10.000 6.000-8,9.000 7.000-9,1.000 2.000-6,-6.000 1.000-3,-6.000-1.000-5,-6.000 1.000-3,-20.000 15.000 2,-30.000 31.000 7,-32.000 32.000 6,-30.000 31.000 6,-23.000 18.000 0,-12.000 7.000-8,-13.000 6.000-8,-12.000 7.000-8</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6:58"/>
    </inkml:context>
    <inkml:brush xml:id="br0">
      <inkml:brushProperty name="width" value="0.0461354106664658" units="cm"/>
      <inkml:brushProperty name="height" value="0.0461354106664658" units="cm"/>
      <inkml:brushProperty name="color" value="#f2395b"/>
      <inkml:brushProperty name="ignorePressure" value="0"/>
    </inkml:brush>
  </inkml:definitions>
  <inkml:trace contextRef="#ctx0" brushRef="#br0">60800.000 38700.000 476,'-22.000'-47.000'0,"6.000"6.000"-1,7.000 7.000-1,6.000 6.000-1,3.000-2.000 0,0.000-9.000 0,0.000-10.000 1,0.000-8.000 0,0.000-1.000 2,0.000 9.000 4,0.000 10.000 3,0.000 10.000 4,4.000 10.000 5,10.000 13.000 9,10.000 12.000 9,9.000 13.000 9,4.000 7.000 0,1.000 4.000-6,-1.000 3.000-7,1.000 3.000-6,-3.000-1.000-5,-2.000-2.000-1,-3.000-3.000-3,-3.000-3.000-1,-1.000-2.000-2,4.000 0.000-2,3.000 0.000 0,3.000 0.000-1,4.000 1.000-1,7.000 4.000 0,6.000 3.000 1,7.000 3.000 1,4.000-1.000-2,3.000-2.000 0,3.000-3.000-2,4.000-3.000-1,2.000-6.000-1,4.000-5.000-1,3.000-7.000-1,3.000-5.000-1,3.000-6.000 0,3.000-3.000-2,3.000-3.000 0,4.000-2.000 0,-1.000-6.000-2,-3.000-6.000-1,-3.000-6.000-1,-2.000-6.000-1,-6.000 1.000 0,-6.000 9.000 0,-6.000 10.000 1,-6.000 10.000 1,-7.000 5.000 1,-6.000 4.000 0,-6.000 3.000 3,-6.000 3.000 0,-6.000 3.000 1,-2.000 3.000 2,-3.000 3.000 0,-3.000 4.000 2,-2.000 1.000 1,0.000 0.000 1,0.000 0.000 0,0.000 0.000 2,0.000 0.000 0,0.000 0.000 2,0.000 0.000 1,0.000 0.000 1,4.000-2.000-1,10.000-3.000-1,10.000-3.000-3,9.000-2.000-3,6.000-5.000-1,3.000-2.000-2,3.000-3.000-1,4.000-3.000-2,2.000-2.000-2,4.000 0.000-1,3.000 0.000-3,3.000 0.000-1,-1.000 0.000-1,-2.000 0.000 0,-3.000 0.000 0,-3.000 0.000 1,-4.000 1.000-1,-3.000 4.000 1,-3.000 3.000 0,-2.000 3.000 1,-5.000 1.000 0,-2.000 1.000 2,-3.000-1.000 1,-3.000 1.000 1,-2.000-3.000 1,0.000-2.000 0,0.000-3.000 0,0.000-3.000 0,0.000-4.000 0,0.000-3.000 1,0.000-3.000 1,0.000-2.000 0,0.000-1.000 2,0.000 3.000 1,0.000 3.000 3,0.000 4.000 1,1.000 2.000 1,4.000 4.000 1,3.000 3.000 0,3.000 3.000 1,-2.000 3.000 0,-6.000 3.000-1,-6.000 3.000 0,-6.000 4.000 0,-4.000-3.000 0,1.000-5.000-1,-1.000-7.000-1,1.000-5.000-1,1.000-3.000-2,3.000 4.000-6,3.000 3.000-4,4.000 3.000-5,-1.000-1.000-1,-3.000-2.000 3,-3.000-3.000 3,-2.000-3.000 2,6.000-1.000 3,20.000 4.000 0,18.000 3.000 2,20.000 3.000 0,6.000-1.000 1,-2.000-2.000 1,-3.000-3.000 2,-3.000-3.000 1,-2.000-2.000 0,0.000 0.000 0,0.000 0.000 0,0.000 0.000-1,-5.000 0.000-5,-9.000 0.000-6,-10.000 0.000-8,-8.000 0.000-7,-6.000-4.000-5,1.000-5.000 1,-1.000-7.000-1,1.000-5.000 0,-3.000-1.000 3,-2.000 6.000 9,-3.000 7.000 8,-3.000 6.000 8,-1.000 1.000 4,4.000-3.000 0,3.000-3.000 0,3.000-2.000-1,6.000-3.000 0,9.000 1.000-3,10.000-1.000-1,10.000 1.000-3,4.000 1.000 0,0.000 3.000 0,0.000 3.000 0,0.000 4.000 1,3.000 2.000 0,6.000 4.000-1,7.000 3.000 1,6.000 3.000-1,-1.000-1.000 0,-5.000-2.000-1,-7.000-3.000 0,-5.000-3.000-1,-6.000-6.000 0,-3.000-5.000 0,-3.000-7.000 1,-2.000-5.000 0,-6.000-4.000 0,-6.000 0.000 1,-6.000 0.000 1,-6.000 0.000 0,-6.000 0.000 2,-2.000 0.000 3,-3.000 0.000 1,-3.000 0.000 3,-4.000 3.000 1,-3.000 6.000-1,-3.000 7.000 1,-2.000 6.000-1,-3.000 4.000-7,1.000 4.000-13,-1.000 3.000-15,1.000 3.000-13</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0"/>
    </inkml:context>
    <inkml:brush xml:id="br0">
      <inkml:brushProperty name="width" value="0.0425904169678688" units="cm"/>
      <inkml:brushProperty name="height" value="0.0425904169678688" units="cm"/>
      <inkml:brushProperty name="color" value="#f2395b"/>
      <inkml:brushProperty name="ignorePressure" value="0"/>
    </inkml:brush>
  </inkml:definitions>
  <inkml:trace contextRef="#ctx0" brushRef="#br0">66100.000 42400.000 516,'1.000'-47.000'-1,"4.000"6.000"14,3.000 7.000 13,3.000 6.000 13,4.000 4.000 4,7.000 4.000-5,6.000 3.000-5,7.000 3.000-5,2.000 3.000-4,1.000 3.000-3,-1.000 3.000-1,1.000 4.000-3,-1.000 4.000-1,1.000 6.000-2,-1.000 7.000-1,1.000 6.000-2,1.000 6.000-2,3.000 6.000-3,3.000 7.000-2,4.000 6.000-1,-1.000 3.000-3,-3.000 0.000 0,-3.000 0.000-1,-2.000 0.000-1,-3.000 0.000 0,1.000 0.000-1,-1.000 0.000 0,1.000 0.000-1,-3.000-2.000 1,-2.000-3.000 0,-3.000-3.000 1,-3.000-2.000 0,-2.000-5.000 1,0.000-2.000 0,0.000-3.000 0,0.000-3.000 0,3.000-2.000 1,6.000 0.000 3,7.000 0.000 3,6.000 0.000 3,7.000-8.000 2,10.000-16.000 2,10.000-15.000 2,9.000-15.000 3,15.000-20.000-1,22.000-21.000-2,22.000-22.000-3,23.000-22.000-2,25.000-22.000-5,32.000-22.000-3,31.000-22.000-6,32.000-21.000-5,11.000-14.000-8,-5.000-2.000-12,-7.000-3.000-12,-5.000-3.000-12,-33.000 21.000-1,-55.000 47.000 8,-57.000 47.000 10,-55.000 48.000 8,-28.000 22.000 2,4.000 1.000-7,3.000-1.000-6,3.000 1.000-7</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5"/>
    </inkml:context>
    <inkml:brush xml:id="br0">
      <inkml:brushProperty name="width" value="0.0413392074406147" units="cm"/>
      <inkml:brushProperty name="height" value="0.0413392074406147" units="cm"/>
      <inkml:brushProperty name="color" value="#f2395b"/>
      <inkml:brushProperty name="ignorePressure" value="0"/>
    </inkml:brush>
  </inkml:definitions>
  <inkml:trace contextRef="#ctx0" brushRef="#br0">92000.000 34600.000 532,'23.000'-47.000'12,"-3.000"6.000"3,-3.000 7.000 1,-2.000 6.000 3,-11.000 4.000 0,-15.000 4.000 0,-15.000 3.000 1,-16.000 3.000-1,-7.000 6.000-2,4.000 9.000-2,3.000 10.000-3,3.000 10.000-2,-1.000 5.000-2,-2.000 4.000 1,-3.000 3.000 0,-3.000 3.000 1,1.000 3.000 0,6.000 3.000 1,7.000 3.000 0,6.000 4.000 0,3.000 2.000 0,0.000 4.000 0,0.000 3.000 0,0.000 3.000-2,1.000 1.000 0,4.000 1.000-1,3.000-1.000-2,3.000 1.000-2,3.000-3.000 0,3.000-2.000-1,3.000-3.000 0,4.000-3.000-1,5.000-4.000-1,10.000-3.000 0,10.000-3.000-1,9.000-2.000-1,7.000-8.000 0,7.000-8.000-2,6.000-10.000 0,7.000-9.000-2,4.000-7.000 0,3.000-3.000-2,3.000-3.000 0,4.000-2.000-2,-1.000-8.000-2,-3.000-8.000-2,-3.000-10.000-5,-2.000-9.000-2,-5.000-7.000-2,-2.000-3.000-1,-3.000-3.000 1,-3.000-2.000-1,-4.000-5.000 1,-3.000-2.000 1,-3.000-3.000 1,-2.000-3.000 1,-5.000-2.000 1,-2.000 0.000 2,-3.000 0.000 3,-3.000 0.000 1,-6.000 0.000 2,-5.000 0.000 2,-7.000 0.000 3,-5.000 0.000 2,-3.000 6.000 1,4.000 13.000-1,3.000 12.000 0,3.000 13.000-1,-1.000 12.000 10,-2.000 13.000 19,-3.000 12.000 21,-3.000 13.000 20,-2.000 9.000 4,0.000 6.000-12,0.000 7.000-12,0.000 6.000-12,0.000 7.000-8,0.000 10.000-3,0.000 10.000-3,0.000 9.000-4,-2.000 2.000-2,-3.000-2.000-3,-3.000-3.000-1,-2.000-3.000-3,-5.000-1.000-3,-2.000 4.000-1,-3.000 3.000-4,-3.000 3.000-2,-1.000-2.000-4,4.000-6.000-4,3.000-6.000-6,3.000-6.000-4,1.000-16.000-11,1.000-25.000-15,-1.000-25.000-15,1.000-25.000-15,1.000-18.000 0,3.000-8.000 15,3.000-10.000 15,4.000-9.000 17,2.000-4.000 8,4.000 4.000 4,3.000 3.000 3,3.000 3.000 4,4.000 4.000 5,7.000 7.000 8,6.000 6.000 8,7.000 7.000 8,2.000 4.000 6,1.000 3.000 3,-1.000 3.000 3,1.000 4.000 5,1.000 2.000 1,3.000 4.000-1,3.000 3.000 0,4.000 3.000 0,-1.000 1.000-3,-3.000 1.000-6,-3.000-1.000-6,-2.000 1.000-6,-3.000 1.000-3,1.000 3.000-1,-1.000 3.000-2,1.000 4.000-1</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5"/>
    </inkml:context>
    <inkml:brush xml:id="br0">
      <inkml:brushProperty name="width" value="0.0441559366881847" units="cm"/>
      <inkml:brushProperty name="height" value="0.0441559366881847" units="cm"/>
      <inkml:brushProperty name="color" value="#f2395b"/>
      <inkml:brushProperty name="ignorePressure" value="0"/>
    </inkml:brush>
  </inkml:definitions>
  <inkml:trace contextRef="#ctx0" brushRef="#br0">93550.000 34100.000 498,'1.000'-50.000'0,"4.000"0.000"0,3.000 0.000 0,3.000 0.000 0,1.000 1.000 1,1.000 4.000 3,-1.000 3.000 2,1.000 3.000 3,-3.000 10.000 8,-2.000 20.000 16,-3.000 18.000 14,-3.000 20.000 16,-2.000 14.000 2,0.000 14.000-10,0.000 11.000-9,0.000 14.000-10,-4.000 8.000-7,-5.000 7.000-4,-7.000 6.000-3,-5.000 7.000-4,-6.000 7.000-5,-3.000 9.000-4,-3.000 10.000-6,-2.000 10.000-4,0.000 5.000-6,7.000 4.000-7,6.000 3.000-8,7.000 3.000-6,2.000-2.000-5,1.000-6.000-3,-1.000-6.000-2,1.000-6.000-3,-1.000-16.000 2,1.000-25.000 7,-1.000-25.000 8,1.000-25.000 7,1.000-15.000-2,3.000-2.000-9,3.000-3.000-10,4.000-3.000-9</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6"/>
    </inkml:context>
    <inkml:brush xml:id="br0">
      <inkml:brushProperty name="width" value="0.0406293570995331" units="cm"/>
      <inkml:brushProperty name="height" value="0.0406293570995331" units="cm"/>
      <inkml:brushProperty name="color" value="#f2395b"/>
      <inkml:brushProperty name="ignorePressure" value="0"/>
    </inkml:brush>
  </inkml:definitions>
  <inkml:trace contextRef="#ctx0" brushRef="#br0">94050.000 34600.000 541,'164.000'-2.000'160,"-22.000"-3.000"-38,-22.000-3.000-38,-21.000-2.000-38,-15.000-1.000-24,-6.000 3.000-6,-6.000 3.000-8,-6.000 4.000-7,-7.000 1.000-6,-6.000 0.000-3,-6.000 0.000-4,-6.000 0.000-3,-4.000 1.000-8,1.000 4.000-14,-1.000 3.000-15,1.000 3.000-13</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6"/>
    </inkml:context>
    <inkml:brush xml:id="br0">
      <inkml:brushProperty name="width" value="0.0403136871755123" units="cm"/>
      <inkml:brushProperty name="height" value="0.0403136871755123" units="cm"/>
      <inkml:brushProperty name="color" value="#f2395b"/>
      <inkml:brushProperty name="ignorePressure" value="0"/>
    </inkml:brush>
  </inkml:definitions>
  <inkml:trace contextRef="#ctx0" brushRef="#br0">93700.000 35400.000 545,'-36.000'-2.000'11,"28.000"-3.000"20,28.000-3.000 20,29.000-2.000 22,18.000-3.000 3,9.000 1.000-13,10.000-1.000-14,10.000 1.000-12,4.000-1.000-11,0.000 1.000-7,0.000-1.000-6,0.000 1.000-8,0.000 1.000-7,0.000 3.000-10,0.000 3.000-9,0.000 4.000-10,-7.000 4.000-4,-11.000 6.000 4,-14.000 7.000 2,-11.000 6.000 3,-12.000 3.000 0,-9.000 0.000-1,-10.000 0.000-2,-8.000 0.000-3</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7"/>
    </inkml:context>
    <inkml:brush xml:id="br0">
      <inkml:brushProperty name="width" value="0.0365395583212376" units="cm"/>
      <inkml:brushProperty name="height" value="0.0365395583212376" units="cm"/>
      <inkml:brushProperty name="color" value="#f2395b"/>
      <inkml:brushProperty name="ignorePressure" value="0"/>
    </inkml:brush>
  </inkml:definitions>
  <inkml:trace contextRef="#ctx0" brushRef="#br0">93250.000 36050.000 602,'46.000'-46.000'48,"-5.000"10.000"-9,-7.000 10.000-8,-5.000 9.000-9,-3.000 4.000-4,4.000 1.000-2,3.000-1.000 1,3.000 1.000-2,-1.000 1.000 1,-2.000 3.000 0,-3.000 3.000 0,-3.000 4.000 2,1.000 2.000-1,6.000 4.000 1,7.000 3.000 1,6.000 3.000-1,-4.000 4.000-1,-11.000 7.000-3,-14.000 6.000-4,-11.000 7.000-3,-6.000 2.000-3,4.000 1.000-3,3.000-1.000-1,3.000 1.000-2,-7.000 1.000-3,-15.000 3.000-1,-15.000 3.000-2,-16.000 4.000-1,-8.000-3.000-3,0.000-5.000-1,0.000-7.000-3,0.000-5.000-1,1.000-4.000 0,4.000 0.000 4,3.000 0.000 4,3.000 0.000 4,20.000-4.000 1,38.000-5.000 1,37.000-7.000 1,38.000-5.000-1,21.000-8.000-5,7.000-5.000-11,6.000-7.000-13,7.000-5.000-11,-12.000-1.000-4,-28.000 6.000 1,-28.000 7.000 3,-27.000 6.000 2</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8"/>
    </inkml:context>
    <inkml:brush xml:id="br0">
      <inkml:brushProperty name="width" value="0.0441261492669582" units="cm"/>
      <inkml:brushProperty name="height" value="0.0441261492669582" units="cm"/>
      <inkml:brushProperty name="color" value="#f2395b"/>
      <inkml:brushProperty name="ignorePressure" value="0"/>
    </inkml:brush>
  </inkml:definitions>
  <inkml:trace contextRef="#ctx0" brushRef="#br0">96650.000 34600.000 498,'50.000'-7.000'-1,"0.000"-11.000"-1,0.000-14.000-3,0.000-11.000-1,-7.000-4.000 3,-11.000 6.000 9,-14.000 7.000 7,-11.000 6.000 9,-7.000 3.000 4,0.000 0.000 0,0.000 0.000 0,0.000 0.000 1,-4.000 1.000-2,-5.000 4.000-2,-7.000 3.000-4,-5.000 3.000-2,-4.000 4.000-3,0.000 7.000-2,0.000 6.000-1,0.000 7.000-2,-5.000 7.000 0,-9.000 9.000 1,-10.000 10.000 1,-8.000 10.000 1,-4.000 7.000 0,3.000 6.000 0,3.000 7.000 0,4.000 6.000-1,2.000 1.000 0,4.000-3.000-1,3.000-3.000 0,3.000-2.000-2,4.000-3.000 0,7.000 1.000-1,6.000-1.000-2,7.000 1.000-2,5.000-4.000 0,7.000-6.000-1,6.000-6.000-2,7.000-6.000 0,7.000-9.000-2,9.000-8.000-3,10.000-10.000-3,10.000-9.000-4,7.000-9.000-2,6.000-5.000-2,7.000-7.000-3,6.000-5.000-2,1.000-9.000-2,-3.000-9.000-1,-3.000-10.000-3,-2.000-8.000-1,-5.000-6.000-1,-2.000 1.000 2,-3.000-1.000 1,-3.000 1.000 2,-6.000-3.000 2,-5.000-2.000 2,-7.000-3.000 4,-5.000-3.000 2,-3.000-1.000 3,4.000 4.000 3,3.000 3.000 2,3.000 3.000 2,-2.000 4.000 4,-6.000 7.000 5,-6.000 6.000 5,-6.000 7.000 5,-2.000 13.000 8,3.000 22.000 13,3.000 22.000 11,4.000 23.000 13,-4.000 14.000 1,-9.000 10.000-10,-10.000 10.000-10,-8.000 9.000-10,-8.000 4.000-6,-2.000 1.000-5,-3.000-1.000-3,-3.000 1.000-5,-2.000-1.000-1,0.000 1.000-2,0.000-1.000 0,0.000 1.000-2,0.000-4.000-5,0.000-6.000-10,0.000-6.000-12,0.000-6.000-10,1.000-7.000-8,4.000-6.000-2,3.000-6.000-3,3.000-6.000-3</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8"/>
    </inkml:context>
    <inkml:brush xml:id="br0">
      <inkml:brushProperty name="width" value="0.0317677743732929" units="cm"/>
      <inkml:brushProperty name="height" value="0.0317677743732929" units="cm"/>
      <inkml:brushProperty name="color" value="#f2395b"/>
      <inkml:brushProperty name="ignorePressure" value="0"/>
    </inkml:brush>
  </inkml:definitions>
  <inkml:trace contextRef="#ctx0" brushRef="#br0">97200.000 35100.000 692,'26.000'-47.000'0,"4.000"6.000"0,3.000 7.000 0,3.000 6.000 0,-1.000 4.000 6,-2.000 4.000 11,-3.000 3.000 12,-3.000 3.000 11,-1.000 3.000 4,4.000 3.000-5,3.000 3.000-4,3.000 4.000-4,1.000 1.000-6,1.000 0.000-5,-1.000 0.000-7,1.000 0.000-5</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17"/>
    </inkml:context>
    <inkml:brush xml:id="br0">
      <inkml:brushProperty name="width" value="0.037889838218689" units="cm"/>
      <inkml:brushProperty name="height" value="0.037889838218689" units="cm"/>
      <inkml:brushProperty name="color" value="#f2395b"/>
      <inkml:brushProperty name="ignorePressure" value="0"/>
    </inkml:brush>
  </inkml:definitions>
  <inkml:trace contextRef="#ctx0" brushRef="#br0">57650.000 19300.000 580,'70.000'26.000'104,"-9.000"4.000"-25,-10.000 3.000-24,-8.000 3.000-24,-6.000 3.000-14,1.000 3.000-2,-1.000 3.000-3,1.000 4.000-1,-3.000 2.000-2,-2.000 4.000-1,-3.000 3.000 0,-3.000 3.000-1,-2.000-1.000-1,0.000-2.000-1,0.000-3.000 0,0.000-3.000-2,0.000-4.000 1,0.000-3.000-2,0.000-3.000 1,0.000-2.000-1,7.000-12.000 1,17.000-19.000 1,15.000-18.000 2,16.000-19.000 2,13.000-27.000-1,14.000-34.000-3,11.000-35.000-3,14.000-33.000-2,11.000-23.000-6,14.000-9.000-8,11.000-10.000-6,14.000-8.000-8,11.000-6.000-4,14.000 1.000 1,11.000-1.000-1,14.000 1.000 0,-11.000 13.000-3,-30.000 29.000-7,-32.000 28.000-5,-30.000 28.000-7</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8"/>
    </inkml:context>
    <inkml:brush xml:id="br0">
      <inkml:brushProperty name="width" value="0.0455803126096725" units="cm"/>
      <inkml:brushProperty name="height" value="0.0455803126096725" units="cm"/>
      <inkml:brushProperty name="color" value="#f2395b"/>
      <inkml:brushProperty name="ignorePressure" value="0"/>
    </inkml:brush>
  </inkml:definitions>
  <inkml:trace contextRef="#ctx0" brushRef="#br0">98100.000 34000.000 482,'0.000'-47.000'8,"0.000"6.000"14,0.000 7.000 16,0.000 6.000 14,0.000 12.000 6,0.000 19.000-6,0.000 19.000-4,0.000 19.000-5,-2.000 15.000-5,-3.000 13.000-4,-3.000 12.000-5,-2.000 13.000-3,-5.000 9.000-5,-2.000 6.000-6,-3.000 7.000-5,-3.000 6.000-4,-2.000 10.000-3,0.000 17.000 1,0.000 15.000 1,0.000 16.000 1,0.000 4.000-9,0.000-6.000-16,0.000-6.000-18,0.000-6.000-18,1.000-16.000-10,4.000-25.000-4,3.000-25.000-4,3.000-25.000-4</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9"/>
    </inkml:context>
    <inkml:brush xml:id="br0">
      <inkml:brushProperty name="width" value="0.0362896993756294" units="cm"/>
      <inkml:brushProperty name="height" value="0.0362896993756294" units="cm"/>
      <inkml:brushProperty name="color" value="#f2395b"/>
      <inkml:brushProperty name="ignorePressure" value="0"/>
    </inkml:brush>
  </inkml:definitions>
  <inkml:trace contextRef="#ctx0" brushRef="#br0">98350.000 34850.000 606,'-41.000'0.000'7,"19.000"0.000"15,19.000 0.000 14,19.000 0.000 14,18.000-2.000 4,19.000-3.000-7,19.000-3.000-8,19.000-2.000-7,10.000-1.000-5,4.000 3.000-3,3.000 3.000-2,3.000 4.000-3,-4.000 1.000-6,-8.000 0.000-12,-10.000 0.000-10,-9.000 0.000-10,-10.000 0.000-12,-9.000 0.000-10,-10.000 0.000-11,-8.000 0.000-11</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09"/>
    </inkml:context>
    <inkml:brush xml:id="br0">
      <inkml:brushProperty name="width" value="0.0374982133507729" units="cm"/>
      <inkml:brushProperty name="height" value="0.0374982133507729" units="cm"/>
      <inkml:brushProperty name="color" value="#f2395b"/>
      <inkml:brushProperty name="ignorePressure" value="0"/>
    </inkml:brush>
  </inkml:definitions>
  <inkml:trace contextRef="#ctx0" brushRef="#br0">100450.000 34300.000 586,'-71.000'3.000'70,"10.000"6.000"-13,10.000 7.000-14,9.000 6.000-14,2.000 4.000-7,-2.000 4.000-2,-3.000 3.000-1,-3.000 3.000-2,1.000 3.000-1,6.000 3.000 0,7.000 3.000-1,6.000 4.000 0,3.000 2.000-1,0.000 4.000-1,0.000 3.000-2,0.000 3.000-1,1.000-1.000-1,4.000-2.000-2,3.000-3.000-1,3.000-3.000-1,9.000-4.000-6,16.000-3.000-9,15.000-3.000-10,17.000-2.000-8,7.000-8.000-4,0.000-8.000 2,0.000-10.000 1,0.000-9.000 2,1.000-7.000 0,4.000-3.000-2,3.000-3.000-2,3.000-2.000-2,-4.000-6.000 1,-8.000-6.000 3,-10.000-6.000 3,-9.000-6.000 4,-5.000-4.000 1,0.000 1.000 2,0.000-1.000 1,0.000 1.000 1,0.000-4.000 1,0.000-6.000 3,0.000-6.000 1,0.000-6.000 3,-2.000-2.000 2,-3.000 3.000 1,-3.000 3.000 1,-2.000 4.000 3,-3.000 2.000 2,1.000 4.000 3,-1.000 3.000 3,1.000 3.000 3,-1.000 3.000 2,1.000 3.000 3,-1.000 3.000 2,1.000 4.000 1,-1.000 2.000 4,1.000 4.000 1,-1.000 3.000 3,1.000 3.000 2,-3.000 6.000 4,-2.000 9.000 4,-3.000 10.000 4,-3.000 10.000 4,-2.000 7.000-2,0.000 6.000-11,0.000 7.000-10,0.000 6.000-11,0.000 1.000-4,0.000-3.000-1,0.000-3.000 0,0.000-2.000-1,-2.000-1.000 0,-3.000 3.000 0,-3.000 3.000-1,-2.000 4.000-2,-3.000 1.000 0,1.000 0.000-4,-1.000 0.000-2,1.000 0.000-2,-3.000 1.000-4,-2.000 4.000-6,-3.000 3.000-5,-3.000 3.000-5,-1.000-2.000-2,4.000-6.000 1,3.000-6.000 1,3.000-6.000 1</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0"/>
    </inkml:context>
    <inkml:brush xml:id="br0">
      <inkml:brushProperty name="width" value="0.0310715679079294" units="cm"/>
      <inkml:brushProperty name="height" value="0.0310715679079294" units="cm"/>
      <inkml:brushProperty name="color" value="#f2395b"/>
      <inkml:brushProperty name="ignorePressure" value="0"/>
    </inkml:brush>
  </inkml:definitions>
  <inkml:trace contextRef="#ctx0" brushRef="#br0">100600.000 35150.000 708,'3.000'-94.000'1,"6.000"13.000"3,7.000 12.000 4,6.000 13.000 2,3.000 10.000 4,0.000 10.000 5,0.000 10.000 4,0.000 9.000 6,1.000 4.000 0,4.000 1.000-2,3.000-1.000-3,3.000 1.000-2,1.000-1.000-2,1.000 1.000-3,-1.000-1.000-2,1.000 1.000-3,1.000 1.000-2,3.000 3.000-4,3.000 3.000-5,4.000 4.000-2,-1.000 1.000-7,-3.000 0.000-7,-3.000 0.000-8,-2.000 0.000-7,-5.000 0.000-6,-2.000 0.000-3,-3.000 0.000-3,-3.000 0.000-4,-4.000-2.000 2,-3.000-3.000 4,-3.000-3.000 7,-2.000-2.000 4</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0"/>
    </inkml:context>
    <inkml:brush xml:id="br0">
      <inkml:brushProperty name="width" value="0.0395531430840492" units="cm"/>
      <inkml:brushProperty name="height" value="0.0395531430840492" units="cm"/>
      <inkml:brushProperty name="color" value="#f2395b"/>
      <inkml:brushProperty name="ignorePressure" value="0"/>
    </inkml:brush>
  </inkml:definitions>
  <inkml:trace contextRef="#ctx0" brushRef="#br0">101650.000 34150.000 556,'-22.000'-69.000'4,"6.000"13.000"9,7.000 12.000 9,6.000 13.000 9,-1.000 18.000 5,-5.000 26.000 4,-7.000 24.000 3,-5.000 26.000 3,-4.000 13.000-1,0.000 4.000-7,0.000 3.000-5,0.000 3.000-6,-4.000 4.000-5,-5.000 7.000-5,-7.000 6.000-4,-5.000 7.000-4,-4.000 0.000-5,0.000-2.000-4,0.000-3.000-3,0.000-3.000-5,3.000-9.000-5,6.000-11.000-6,7.000-14.000-5,6.000-11.000-6,7.000-18.000-6,10.000-22.000-7,10.000-22.000-7,9.000-21.000-6,10.000-17.000 0,14.000-8.000 6,11.000-10.000 7,14.000-9.000 7,3.000-4.000 6,-2.000 4.000 6,-3.000 3.000 6,-3.000 3.000 6,-4.000 7.000 6,-3.000 14.000 6,-3.000 11.000 6,-2.000 14.000 6,-6.000 10.000 9,-6.000 9.000 13,-6.000 10.000 12,-6.000 10.000 12,-6.000 5.000 0,-2.000 4.000-11,-3.000 3.000-10,-3.000 3.000-13,-2.000 1.000-7,0.000 1.000-4,0.000-1.000-4,0.000 1.000-5,3.000-3.000-4,6.000-2.000-4,7.000-3.000-3,6.000-3.000-3,3.000-4.000-4,0.000-3.000-6,0.000-3.000-3,0.000-2.000-6,1.000-6.000-1,4.000-6.000 2,3.000-6.000 3,3.000-6.000 1,-1.000-4.000 0,-2.000 1.000-1,-3.000-1.000-2,-3.000 1.000-1</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0"/>
    </inkml:context>
    <inkml:brush xml:id="br0">
      <inkml:brushProperty name="width" value="0.0314198136329651" units="cm"/>
      <inkml:brushProperty name="height" value="0.0314198136329651" units="cm"/>
      <inkml:brushProperty name="color" value="#f2395b"/>
      <inkml:brushProperty name="ignorePressure" value="0"/>
    </inkml:brush>
  </inkml:definitions>
  <inkml:trace contextRef="#ctx0" brushRef="#br0">102500.000 34650.000 700,'140.000'-22.000'135,"-18.000"6.000"-40,-19.000 7.000-40,-18.000 6.000-40,-15.000 3.000-25,-9.000 0.000-7,-10.000 0.000-8,-8.000 0.000-8,-8.000 0.000-7,-2.000 0.000-5,-3.000 0.000-7,-3.000 0.000-5</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1"/>
    </inkml:context>
    <inkml:brush xml:id="br0">
      <inkml:brushProperty name="width" value="0.0414107218384743" units="cm"/>
      <inkml:brushProperty name="height" value="0.0414107218384743" units="cm"/>
      <inkml:brushProperty name="color" value="#f2395b"/>
      <inkml:brushProperty name="ignorePressure" value="0"/>
    </inkml:brush>
  </inkml:definitions>
  <inkml:trace contextRef="#ctx0" brushRef="#br0">103700.000 34350.000 531,'39.000'-46.000'-8,"-22.000"10.000"20,-22.000 10.000 21,-21.000 9.000 19,-12.000 10.000 5,1.000 14.000-10,-1.000 11.000-9,1.000 14.000-10,-1.000 7.000-6,1.000 3.000-3,-1.000 3.000-1,1.000 4.000-4,2.000 2.000-1,7.000 4.000-3,6.000 3.000-3,7.000 3.000-3,4.000 1.000-1,3.000 1.000-1,3.000-1.000-1,4.000 1.000-1,4.000-4.000-3,6.000-6.000-4,7.000-6.000-4,6.000-6.000-4,4.000-7.000-3,4.000-6.000-2,3.000-6.000-1,3.000-6.000-3,-1.000-7.000-1,-2.000-6.000-2,-3.000-6.000 0,-3.000-6.000-1,-2.000-6.000 0,0.000-2.000 3,0.000-3.000 1,0.000-3.000 3,1.000-12.000 2,4.000-18.000 2,3.000-19.000 2,3.000-18.000 3,1.000-9.000 0,1.000 4.000 1,-1.000 3.000 0,1.000 3.000 1,1.000 4.000 0,3.000 7.000 0,3.000 6.000 0,4.000 7.000 0,-3.000 5.000 5,-5.000 7.000 12,-7.000 6.000 11,-5.000 7.000 11,-4.000 7.000 7,0.000 9.000 3,0.000 10.000 4,0.000 10.000 4,-4.000 8.000-2,-5.000 10.000-4,-7.000 10.000-6,-5.000 9.000-6,-6.000 10.000-2,-3.000 14.000-2,-3.000 11.000 0,-2.000 14.000-2,-3.000 5.000-1,1.000 1.000-2,-1.000-1.000-1,1.000 1.000-3,1.000 1.000-2,3.000 3.000-6,3.000 3.000-4,4.000 4.000-4,1.000-4.000-3,0.000-9.000-1,0.000-10.000-1,0.000-8.000-1,0.000-25.000-10,0.000-36.000-20,0.000-39.000-20,0.000-36.000-19,3.000-15.000-3,6.000 9.000 16,7.000 10.000 14,6.000 10.000 15,4.000 4.000 11,4.000 0.000 5,3.000 0.000 5,3.000 0.000 7,1.000 3.000 4,1.000 6.000 3,-1.000 7.000 4,1.000 6.000 4,-1.000 6.000 4,1.000 6.000 4,-1.000 7.000 6,1.000 6.000 4,-3.000 3.000-1,-2.000 0.000-4,-3.000 0.000-6,-3.000 0.000-6,-2.000-2.000-5,0.000-3.000-7,0.000-3.000-5,0.000-2.000-7,0.000-1.000-5,0.000 3.000-4,0.000 3.000-4,0.000 4.000-5,0.000-3.000-1,0.000-5.000 3,0.000-7.000 1,0.000-5.000 3,-2.000-4.000 3,-3.000 0.000 5,-3.000 0.000 5,-2.000 0.000 5,-3.000 0.000 2,1.000 0.000 2,-1.000 0.000 0,1.000 0.000 2</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1"/>
    </inkml:context>
    <inkml:brush xml:id="br0">
      <inkml:brushProperty name="width" value="0.0432719066739082" units="cm"/>
      <inkml:brushProperty name="height" value="0.0432719066739082" units="cm"/>
      <inkml:brushProperty name="color" value="#f2395b"/>
      <inkml:brushProperty name="ignorePressure" value="0"/>
    </inkml:brush>
  </inkml:definitions>
  <inkml:trace contextRef="#ctx0" brushRef="#br0">105500.000 33650.000 508,'1.000'-69.000'1,"4.000"13.000"4,3.000 12.000 3,3.000 13.000 3,-2.000 21.000 8,-6.000 32.000 15,-6.000 31.000 15,-6.000 32.000 14,-6.000 16.000 2,-2.000 4.000-11,-3.000 3.000-9,-3.000 3.000-11,-4.000 6.000-7,-3.000 9.000-5,-3.000 10.000-5,-2.000 10.000-5,-5.000 10.000-3,-2.000 13.000-2,-3.000 12.000-1,-3.000 13.000-3,1.000 4.000-2,6.000-3.000-7,7.000-3.000-4,6.000-2.000-6,6.000-12.000-2,6.000-19.000 1,7.000-18.000 0,6.000-19.000 2,1.000-19.000-6,-3.000-19.000-9,-3.000-18.000-10,-2.000-19.000-11</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1"/>
    </inkml:context>
    <inkml:brush xml:id="br0">
      <inkml:brushProperty name="width" value="0.0302520506083965" units="cm"/>
      <inkml:brushProperty name="height" value="0.0302520506083965" units="cm"/>
      <inkml:brushProperty name="color" value="#f2395b"/>
      <inkml:brushProperty name="ignorePressure" value="0"/>
    </inkml:brush>
  </inkml:definitions>
  <inkml:trace contextRef="#ctx0" brushRef="#br0">105950.000 34750.000 727,'45.000'-24.000'3,"-9.000"4.000"7,-10.000 3.000 6,-8.000 3.000 7,-8.000 7.000 3,-2.000 14.000 1,-3.000 11.000-1,-3.000 14.000 1,-4.000 8.000-2,-3.000 7.000-2,-3.000 6.000-4,-2.000 7.000-4,-1.000 0.000-2,3.000-2.000-4,3.000-3.000-2,4.000-3.000-4,7.000-4.000-2,13.000-3.000-5,12.000-3.000-3,13.000-2.000-3,7.000-1.000-3,4.000 3.000 0,3.000 3.000-2,3.000 4.000-1,-2.000 2.000 0,-6.000 4.000 0,-6.000 3.000 2,-6.000 3.000 0,-13.000 7.000 3,-19.000 14.000 5,-18.000 11.000 5,-19.000 14.000 5,-27.000 10.000 4,-34.000 9.000 3,-35.000 10.000 3,-33.000 10.000 3,-26.000 8.000-2,-16.000 10.000-7,-15.000 10.000-7,-15.000 9.000-6,2.000-5.000-7,22.000-19.000-6,22.000-18.000-5,23.000-19.000-7,17.000-16.000-3,17.000-12.000-4,15.000-13.000-3,16.000-12.000-2</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5"/>
    </inkml:context>
    <inkml:brush xml:id="br0">
      <inkml:brushProperty name="width" value="0.0344037190079689" units="cm"/>
      <inkml:brushProperty name="height" value="0.0344037190079689" units="cm"/>
      <inkml:brushProperty name="color" value="#f2395b"/>
      <inkml:brushProperty name="ignorePressure" value="0"/>
    </inkml:brush>
  </inkml:definitions>
  <inkml:trace contextRef="#ctx0" brushRef="#br0">79700.000 39750.000 639,'-4.000'171.000'132,"-5.000"-5.000"-32,-7.000-7.000-33,-5.000-5.000-33,-4.000 2.000-19,0.000 13.000-6,0.000 12.000-6,0.000 13.000-5,3.000-2.000-8,6.000-16.000-10,7.000-15.000-9,6.000-15.000-9,3.000-20.000-4,0.000-21.000 0,0.000-22.000 2,0.000-22.000 2</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4"/>
    </inkml:context>
    <inkml:brush xml:id="br0">
      <inkml:brushProperty name="width" value="0.0370269827544689" units="cm"/>
      <inkml:brushProperty name="height" value="0.0370269827544689" units="cm"/>
      <inkml:brushProperty name="color" value="#f2395b"/>
      <inkml:brushProperty name="ignorePressure" value="0"/>
    </inkml:brush>
  </inkml:definitions>
  <inkml:trace contextRef="#ctx0" brushRef="#br0">78300.000 25600.000 594,'-55.000'25.000'143,"-9.000"0.000"-47,-10.000 0.000-47,-8.000 0.000-47,2.000-2.000-24,16.000-3.000-2,15.000-3.000-2,17.000-2.000-1,10.000-1.000 5,6.000 3.000 13,7.000 3.000 11,6.000 4.000 13,3.000 8.000 7,0.000 17.000-1,0.000 15.000 0,0.000 16.000-1,-4.000 13.000 1,-5.000 14.000-1,-7.000 11.000 1,-5.000 14.000-1,-4.000 3.000-1,0.000-2.000-4,0.000-3.000-4,0.000-3.000-3,1.000-6.000-4,4.000-5.000-1,3.000-7.000-1,3.000-5.000-1,3.000-6.000-2,3.000-3.000-1,3.000-3.000 0,4.000-2.000 0,1.000-9.000-2,0.000-12.000-1,0.000-13.000-1,0.000-12.000-1,3.000-9.000-3,6.000-2.000-3,7.000-3.000-4,6.000-3.000-3,4.000-13.000-5,4.000-22.000-5,3.000-22.000-5,3.000-21.000-5,-2.000-7.000-4,-6.000 9.000-1,-6.000 10.000-2,-6.000 10.000-1</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6"/>
    </inkml:context>
    <inkml:brush xml:id="br0">
      <inkml:brushProperty name="width" value="0.0427362620830536" units="cm"/>
      <inkml:brushProperty name="height" value="0.0427362620830536" units="cm"/>
      <inkml:brushProperty name="color" value="#f2395b"/>
      <inkml:brushProperty name="ignorePressure" value="0"/>
    </inkml:brush>
  </inkml:definitions>
  <inkml:trace contextRef="#ctx0" brushRef="#br0">80100.000 40900.000 514,'-68.000'-2.000'-5,"17.000"-3.000"20,15.000-3.000 20,16.000-2.000 22,16.000-5.000 8,20.000-2.000-2,18.000-3.000-3,20.000-3.000-3,11.000-1.000-7,7.000 4.000-12,6.000 3.000-11,7.000 3.000-12,7.000 1.000-8,9.000 1.000-6,10.000-1.000-4,10.000 1.000-5,-3.000 1.000-2,-11.000 3.000 2,-14.000 3.000 1,-11.000 4.000 2,-7.000 2.000-5,0.000 4.000-13,0.000 3.000-13,0.000 3.000-12</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6"/>
    </inkml:context>
    <inkml:brush xml:id="br0">
      <inkml:brushProperty name="width" value="0.0358206368982792" units="cm"/>
      <inkml:brushProperty name="height" value="0.0358206368982792" units="cm"/>
      <inkml:brushProperty name="color" value="#f2395b"/>
      <inkml:brushProperty name="ignorePressure" value="0"/>
    </inkml:brush>
  </inkml:definitions>
  <inkml:trace contextRef="#ctx0" brushRef="#br0">82050.000 39750.000 614,'32.000'-22.000'88,"17.000"6.000"-18,15.000 7.000-18,16.000 6.000-17,13.000 1.000-10,14.000-3.000 1,11.000-3.000-1,14.000-2.000 0,5.000-3.000-4,1.000 1.000-8,-1.000-1.000-8,1.000 1.000-7,-9.000-1.000-10,-15.000 1.000-13,-15.000-1.000-13,-16.000 1.000-13,-15.000 1.000-3,-11.000 3.000 6,-14.000 3.000 7,-11.000 4.000 5</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7"/>
    </inkml:context>
    <inkml:brush xml:id="br0">
      <inkml:brushProperty name="width" value="0.0447973869740963" units="cm"/>
      <inkml:brushProperty name="height" value="0.0447973869740963" units="cm"/>
      <inkml:brushProperty name="color" value="#f2395b"/>
      <inkml:brushProperty name="ignorePressure" value="0"/>
    </inkml:brush>
  </inkml:definitions>
  <inkml:trace contextRef="#ctx0" brushRef="#br0">83400.000 39900.000 491,'-93.000'45.000'43,"17.000"-9.000"-4,15.000-10.000-4,16.000-8.000-4,10.000 2.000-3,7.000 16.000 1,6.000 15.000-1,7.000 17.000 0,4.000 11.000-1,3.000 10.000-3,3.000 10.000-1,4.000 9.000-2,1.000 9.000-3,0.000 9.000-1,0.000 10.000-2,0.000 10.000-2,0.000 2.000-1,0.000-3.000-1,0.000-3.000-2,0.000-2.000-1,-2.000-11.000-1,-3.000-15.000 2,-3.000-15.000 0,-2.000-16.000 0,-8.000-15.000 0,-8.000-11.000-4,-10.000-14.000-3,-9.000-11.000-4,-9.000-14.000-1,-5.000-11.000-2,-7.000-14.000-2,-5.000-11.000 0,-6.000-12.000-4,-3.000-9.000-3,-3.000-10.000-5,-2.000-8.000-5,-1.000-14.000-1,3.000-15.000-1,3.000-15.000-1,4.000-16.000 0,10.000-5.000-2,19.000 6.000-6,19.000 7.000-4,19.000 6.000-5,10.000 12.000 1,4.000 19.000 6,3.000 19.000 7,3.000 19.000 6,1.000 7.000 3,1.000-3.000 0,-1.000-3.000 0,1.000-2.000-1</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7"/>
    </inkml:context>
    <inkml:brush xml:id="br0">
      <inkml:brushProperty name="width" value="0.044437613338232" units="cm"/>
      <inkml:brushProperty name="height" value="0.044437613338232" units="cm"/>
      <inkml:brushProperty name="color" value="#f2395b"/>
      <inkml:brushProperty name="ignorePressure" value="0"/>
    </inkml:brush>
  </inkml:definitions>
  <inkml:trace contextRef="#ctx0" brushRef="#br0">83700.000 39950.000 495,'48.000'-24.000'1,"-3.000"4.000"5,-3.000 3.000 3,-2.000 3.000 5,-6.000 7.000 7,-6.000 14.000 14,-6.000 11.000 13,-6.000 14.000 12,-6.000 8.000 3,-2.000 7.000-12,-3.000 6.000-11,-3.000 7.000-11,-2.000 0.000-7,0.000-2.000-4,0.000-3.000-5,0.000-3.000-3,7.000-4.000-5,17.000-3.000-3,15.000-3.000-4,16.000-2.000-4,10.000-8.000-5,7.000-8.000-6,6.000-10.000-5,7.000-9.000-7,2.000-9.000-2,1.000-5.000 2,-1.000-7.000 3,1.000-5.000 2,-3.000-6.000 0,-2.000-3.000 1,-3.000-3.000-1,-3.000-2.000 1,-10.000-3.000-2,-16.000 1.000 1,-15.000-1.000-2,-15.000 1.000 0,-12.000-1.000 2,-6.000 1.000 3,-6.000-1.000 3,-6.000 1.000 3,-9.000-3.000 3,-8.000-2.000 3,-10.000-3.000 3,-9.000-3.000 2,-2.000 2.000 6,6.000 10.000 7,7.000 10.000 6,6.000 9.000 8,1.000 7.000 8,-3.000 7.000 9,-3.000 6.000 9,-2.000 7.000 9,-5.000 10.000 1,-2.000 16.000-9,-3.000 15.000-6,-3.000 17.000-9,-2.000 10.000-5,0.000 6.000-2,0.000 7.000-4,0.000 6.000-3,-4.000 7.000-4,-5.000 10.000-5,-7.000 10.000-4,-5.000 9.000-4,-1.000-1.000-7,6.000-8.000-7,7.000-10.000-7,6.000-9.000-8,7.000-13.000-5,10.000-16.000-4,10.000-15.000-4,9.000-15.000-5,9.000-21.000-4,9.000-25.000-4,10.000-25.000-4,10.000-25.000-5,4.000-10.000 6,0.000 7.000 15,0.000 6.000 16,0.000 7.000 14,3.000 7.000 7,6.000 9.000 0,7.000 10.000-1,6.000 10.000 0,3.000 5.000 6,0.000 4.000 13,0.000 3.000 12,0.000 3.000 13,3.000 4.000 4,6.000 7.000-5,7.000 6.000-5,6.000 7.000-4,-1.000 2.000-7,-5.000 1.000-4,-7.000-1.000-7,-5.000 1.000-5,-6.000-3.000-4,-3.000-2.000-2,-3.000-3.000-2,-2.000-3.000-1,-5.000-4.000-5,-2.000-3.000-9,-3.000-3.000-8,-3.000-2.000-9,-2.000-8.000-6,0.000-8.000-3,0.000-10.000-2,0.000-9.000-3</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8"/>
    </inkml:context>
    <inkml:brush xml:id="br0">
      <inkml:brushProperty name="width" value="0.0456899516284466" units="cm"/>
      <inkml:brushProperty name="height" value="0.0456899516284466" units="cm"/>
      <inkml:brushProperty name="color" value="#f2395b"/>
      <inkml:brushProperty name="ignorePressure" value="0"/>
    </inkml:brush>
  </inkml:definitions>
  <inkml:trace contextRef="#ctx0" brushRef="#br0">86350.000 39500.000 481,'23.000'-47.000'0,"-3.000"6.000"0,-3.000 7.000 0,-2.000 6.000 0,-3.000 4.000 3,1.000 4.000 7,-1.000 3.000 6,1.000 3.000 7,-7.000 14.000 6,-12.000 25.000 6,-13.000 25.000 7,-12.000 25.000 6,-13.000 17.000-1,-12.000 9.000-9,-13.000 10.000-9,-12.000 10.000-10,-5.000-1.000-8,3.000-9.000-9,3.000-10.000-9,4.000-8.000-8,4.000-14.000-6,6.000-15.000-5,7.000-15.000-4,6.000-16.000-5,3.000-12.000 0,0.000-5.000 0,0.000-7.000 3,0.000-5.000 1,1.000-11.000 3,4.000-11.000 4,3.000-14.000 3,3.000-11.000 4,3.000-7.000 2,3.000 0.000 3,3.000 0.000 2,4.000 0.000 2,4.000 1.000 5,6.000 4.000 7,7.000 3.000 8,6.000 3.000 8,3.000 3.000 3,0.000 3.000 0,0.000 3.000-1,0.000 4.000 0,9.000 2.000 3,19.000 4.000 10,19.000 3.000 9,19.000 3.000 9,18.000 1.000 0,19.000 1.000-7,19.000-1.000-8,19.000 1.000-8,7.000 4.000-5,-3.000 9.000-3,-3.000 10.000-3,-2.000 10.000-2,-8.000 7.000-3,-8.000 6.000-3,-10.000 7.000-3,-9.000 6.000-3,-10.000 3.000-5,-9.000 0.000-5,-10.000 0.000-7,-8.000 0.000-6,-12.000-2.000-5,-12.000-3.000-5,-13.000-3.000-5,-12.000-2.000-4,-13.000-3.000-4,-12.000 1.000-1,-13.000-1.000-2,-12.000 1.000-1,-13.000-4.000 1,-12.000-6.000 5,-13.000-6.000 3,-12.000-6.000 5,-9.000-2.000 4,-2.000 3.000 1,-3.000 3.000 4,-3.000 4.000 1,1.000-1.000 5,6.000-3.000 6,7.000-3.000 7,6.000-2.000 6,4.000-1.000 5,4.000 3.000 3,3.000 3.000 4,3.000 4.000 4,3.000 1.000 2,3.000 0.000 2,3.000 0.000 1,4.000 0.000 1,4.000-2.000 1,6.000-3.000 0,7.000-3.000 1,6.000-2.000 0,18.000-9.000 1,32.000-12.000 1,31.000-13.000 1,32.000-12.000 0,10.000-7.000-1,-9.000 1.000-7,-10.000-1.000-4,-8.000 1.000-7,-4.000-3.000-3,3.000-2.000-4,3.000-3.000-2,4.000-3.000-4,-3.000 2.000-4,-5.000 10.000-5,-7.000 10.000-4,-5.000 9.000-6,-6.000 4.000-1,-3.000 1.000-1,-3.000-1.000 1,-2.000 1.000 1,-5.000 1.000 0,-2.000 3.000-1,-3.000 3.000-1,-3.000 4.000 0,-9.000-3.000 0,-11.000-5.000-2,-14.000-7.000 0,-11.000-5.000-1,-7.000-3.000 3,0.000 4.000 8,0.000 3.000 9,0.000 3.000 7,0.000-1.000 10,0.000-2.000 10,0.000-3.000 11,0.000-3.000 11,1.000 4.000-9,4.000 13.000-29,3.000 12.000-27,3.000 13.000-30</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19"/>
    </inkml:context>
    <inkml:brush xml:id="br0">
      <inkml:brushProperty name="width" value="0.0486144386231899" units="cm"/>
      <inkml:brushProperty name="height" value="0.0486144386231899" units="cm"/>
      <inkml:brushProperty name="color" value="#f2395b"/>
      <inkml:brushProperty name="ignorePressure" value="0"/>
    </inkml:brush>
  </inkml:definitions>
  <inkml:trace contextRef="#ctx0" brushRef="#br0">86450.000 40150.000 452,'23.000'-21.000'4,"-3.000"10.000"6,-3.000 10.000 8,-2.000 9.000 7,-8.000 7.000 2,-8.000 7.000-2,-10.000 6.000-1,-9.000 7.000-2,-12.000 7.000-3,-11.000 9.000-3,-14.000 10.000-2,-11.000 10.000-4,-14.000 10.000-1,-11.000 13.000-1,-14.000 12.000-1,-11.000 13.000-1,-6.000 4.000-2,4.000-3.000-5,3.000-3.000-4,3.000-2.000-4,7.000-8.000-4,14.000-8.000-4,11.000-10.000-3,14.000-9.000-4,10.000-12.000-3,9.000-11.000-1,10.000-14.000 0,10.000-11.000-2,13.000-14.000 1,19.000-11.000 3,19.000-14.000 2,19.000-11.000 4,13.000-12.000 3,10.000-9.000 4,10.000-10.000 3,9.000-8.000 5,1.000-4.000 1,-6.000 3.000 2,-6.000 3.000 0,-6.000 4.000 1,-9.000 7.000 1,-8.000 13.000 3,-10.000 12.000 2,-9.000 13.000 2,-7.000 7.000 2,-3.000 4.000-1,-3.000 3.000 0,-2.000 3.000 0,-5.000 6.000 5,-2.000 9.000 10,-3.000 10.000 12,-3.000 10.000 10,-4.000 5.000 3,-3.000 4.000-8,-3.000 3.000-6,-2.000 3.000-8,-5.000 1.000-5,-2.000 1.000-8,-3.000-1.000-6,-3.000 1.000-6,-2.000-3.000-4,0.000-2.000-1,0.000-3.000-2,0.000-3.000-1,6.000-15.000-5,13.000-24.000-10,12.000-26.000-8,13.000-24.000-10,12.000-18.000-2,13.000-9.000 8,12.000-10.000 6,13.000-8.000 7,13.000-8.000 6,17.000-2.000 7,15.000-3.000 6,16.000-3.000 6,2.000 4.000 5,-8.000 13.000 3,-10.000 12.000 4,-9.000 13.000 3,-9.000 10.000 1,-5.000 10.000 1,-7.000 10.000-2,-5.000 9.000 1,-9.000 6.000-1,-9.000 3.000-2,-10.000 3.000 0,-8.000 4.000-2,-14.000 11.000 0,-15.000 23.000 1,-15.000 22.000-1,-16.000 22.000 0,-12.000 10.000 0,-5.000 1.000-3,-7.000-1.000-2,-5.000 1.000-3,-8.000-4.000-1,-5.000-6.000-1,-7.000-6.000-1,-5.000-6.000-1,-4.000-7.000-1,0.000-6.000-4,0.000-6.000-2,0.000-6.000-3,4.000-9.000-4,10.000-8.000-2,10.000-10.000-4,9.000-9.000-3,7.000-12.000-2,7.000-11.000 1,6.000-14.000 0,7.000-11.000 0,4.000-17.000-2,3.000-18.000-2,3.000-19.000-4,4.000-18.000-2,2.000-10.000 2,4.000 0.000 5,3.000 0.000 7,3.000 0.000 7,-1.000 9.000 6,-2.000 19.000 8,-3.000 19.000 7,-3.000 19.000 9,-2.000 12.000 5,0.000 6.000 5,0.000 7.000 5,0.000 6.000 4,0.000 10.000 5,0.000 17.000 5,0.000 15.000 3,0.000 16.000 5,-2.000 27.000-2,-3.000 42.000-8,-3.000 40.000-9,-2.000 41.000-8,-5.000 18.000-7,-2.000-3.000-6,-3.000-3.000-6,-3.000-2.000-5,-4.000 16.000-9,-3.000 38.000-7,-3.000 37.000-10,-2.000 38.000-8,-1.000 29.000-7,3.000 22.000-5,3.000 22.000-5,4.000 23.000-5,1.000 11.000-1,0.000 4.000 3,0.000 3.000 3,0.000 3.000 2,1.000-40.000 4,4.000-80.000 1,3.000-82.000 3,3.000-80.000 2</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3"/>
    </inkml:context>
    <inkml:brush xml:id="br0">
      <inkml:brushProperty name="width" value="0.0430846661329269" units="cm"/>
      <inkml:brushProperty name="height" value="0.0430846661329269" units="cm"/>
      <inkml:brushProperty name="color" value="#00bff3"/>
      <inkml:brushProperty name="ignorePressure" value="0"/>
    </inkml:brush>
  </inkml:definitions>
  <inkml:trace contextRef="#ctx0" brushRef="#br0">30550.000 40050.000 510,'28.000'-22.000'92,"6.000"6.000"-19,7.000 7.000-18,6.000 6.000-19,6.000 3.000-8,6.000 0.000-1,7.000 0.000 1,6.000 0.000 0,3.000 0.000-2,0.000 0.000-3,0.000 0.000-5,0.000 0.000-4,-5.000 3.000-4,-9.000 6.000-2,-10.000 7.000-3,-8.000 6.000-3,-8.000 4.000-2,-2.000 4.000-2,-3.000 3.000 0,-3.000 3.000-1,-7.000 4.000-1,-9.000 7.000 1,-10.000 6.000 1,-8.000 7.000 1,-11.000 5.000 0,-8.000 7.000 0,-10.000 6.000 1,-9.000 7.000 0,-9.000 7.000 0,-5.000 9.000 0,-7.000 10.000 1,-5.000 10.000 1,-6.000 2.000-2,-3.000-3.000-1,-3.000-3.000-3,-2.000-2.000-1,-3.000-8.000-1,1.000-8.000 1,-1.000-10.000 1,1.000-9.000 2,4.000-9.000 0,9.000-5.000 2,10.000-7.000 0,10.000-5.000 2,19.000-12.000 2,32.000-16.000 2,31.000-15.000 4,32.000-15.000 2,15.000-11.000 0,0.000-2.000-3,0.000-3.000-4,0.000-3.000-3,6.000-2.000-4,13.000 0.000-1,12.000 0.000-2,13.000 0.000-2,6.000 3.000-8,0.000 6.000-11,0.000 7.000-12,0.000 6.000-11,-8.000 3.000-7,-16.000 0.000 0,-15.000 0.000 0,-15.000 0.000 0,-12.000 0.000 3,-6.000 0.000 10,-6.000 0.000 8,-6.000 0.000 9,-6.000 0.000 6,-2.000 0.000 4,-3.000 0.000 2,-3.000 0.000 3</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4"/>
    </inkml:context>
    <inkml:brush xml:id="br0">
      <inkml:brushProperty name="width" value="0.0366869419813156" units="cm"/>
      <inkml:brushProperty name="height" value="0.0366869419813156" units="cm"/>
      <inkml:brushProperty name="color" value="#00bff3"/>
      <inkml:brushProperty name="ignorePressure" value="0"/>
    </inkml:brush>
  </inkml:definitions>
  <inkml:trace contextRef="#ctx0" brushRef="#br0">32650.000 39600.000 599,'29.000'-22.000'3,"10.000"6.000"7,10.000 7.000 5,9.000 6.000 7,6.000 3.000 2,3.000 0.000-5,3.000 0.000-3,4.000 0.000-4,2.000 0.000-1,4.000 0.000 0,3.000 0.000 2,3.000 0.000 1,-7.000 3.000-9,-15.000 6.000-17,-15.000 7.000-19,-16.000 6.000-18,-15.000 7.000-4,-11.000 10.000 8,-14.000 10.000 9,-11.000 9.000 10,-14.000 1.000 5,-11.000-6.000 5,-14.000-6.000 5,-11.000-6.000 4,-7.000-6.000 3,0.000-2.000 1,0.000-3.000 1,0.000-3.000 1,3.000-2.000 0,6.000 0.000 0,7.000 0.000 1,6.000 0.000-1,1.000 1.000 1,-3.000 4.000 0,-3.000 3.000 0,-2.000 3.000 0,2.000-1.000 4,9.000-2.000 7,10.000-3.000 8,10.000-3.000 7,7.000-1.000 6,6.000 4.000 5,7.000 3.000 4,6.000 3.000 5,3.000 10.000 0,0.000 20.000-5,0.000 18.000-4,0.000 20.000-5,0.000 17.000-3,0.000 20.000 0,0.000 18.000-1,0.000 20.000-1,0.000 3.000-3,0.000-8.000-6,0.000-10.000-6,0.000-9.000-6,0.000-10.000-7,0.000-9.000-11,0.000-10.000-11,0.000-8.000-10,0.000-17.000-10,0.000-21.000-10,0.000-22.000-10,0.000-22.000-9,1.000-16.000 2,4.000-9.000 15,3.000-10.000 14,3.000-8.000 16</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5"/>
    </inkml:context>
    <inkml:brush xml:id="br0">
      <inkml:brushProperty name="width" value="0.0383910909295082" units="cm"/>
      <inkml:brushProperty name="height" value="0.0383910909295082" units="cm"/>
      <inkml:brushProperty name="color" value="#00bff3"/>
      <inkml:brushProperty name="ignorePressure" value="0"/>
    </inkml:brush>
  </inkml:definitions>
  <inkml:trace contextRef="#ctx0" brushRef="#br0">32600.000 41200.000 573,'76.000'-72.000'8,"4.000"6.000"3,3.000 7.000 1,3.000 6.000 3,3.000 4.000-1,3.000 4.000-2,3.000 3.000-3,4.000 3.000-3,-3.000 4.000-1,-5.000 7.000-2,-7.000 6.000 0,-5.000 7.000-1,-9.000 7.000-1,-9.000 9.000-1,-10.000 10.000 1,-8.000 10.000-1,-9.000 5.000 2,-6.000 4.000 4,-6.000 3.000 3,-6.000 3.000 4,-6.000 4.000 3,-2.000 7.000 1,-3.000 6.000 0,-3.000 7.000 1,-6.000 4.000 1,-5.000 3.000 2,-7.000 3.000 0,-5.000 4.000 2,-4.000 5.000-1,0.000 10.000-2,0.000 10.000-3,0.000 9.000-1,0.000 2.000-3,0.000-2.000-2,0.000-3.000-3,0.000-3.000-2,0.000-9.000-3,0.000-11.000-2,0.000-14.000-3,0.000-11.000-3,-5.000-15.000-7,-9.000-16.000-13,-10.000-15.000-13,-8.000-15.000-12,-4.000-26.000-7,3.000-34.000 1,3.000-35.000 1,4.000-33.000 1,2.000-26.000 5,4.000-16.000 9,3.000-15.000 10,3.000-15.000 10,3.000 0.000 6,3.000 20.000 3,3.000 18.000 3,4.000 20.000 3,2.000 22.000 4,4.000 29.000 6,3.000 28.000 4,3.000 28.000 5,3.000 21.000 11,3.000 17.000 15,3.000 15.000 16,4.000 16.000 16,-1.000 18.000 2,-3.000 22.000-12,-3.000 22.000-12,-2.000 23.000-13,-3.000 10.000-8,1.000 0.000-2,-1.000 0.000-5,1.000 0.000-2,1.000-8.000-7,3.000-16.000-11,3.000-15.000-9,4.000-15.000-10,10.000-31.000-14,19.000-43.000-15,19.000-44.000-16,19.000-43.000-17,7.000-26.000 0,-3.000-6.000 14,-3.000-6.000 14,-2.000-6.000 13,-5.000 5.000 11,-2.000 20.000 6,-3.000 18.000 7,-3.000 20.000 5,-7.000 14.000 8,-9.000 14.000 6,-10.000 11.000 8,-8.000 14.000 8,-8.000 11.000 4,-2.000 14.000 3,-3.000 11.000 2,-3.000 14.000 3,-7.000 10.000 2,-9.000 9.000 3,-10.000 10.000 2,-8.000 10.000 4,-8.000 10.000-3,-2.000 13.000-6,-3.000 12.000-7,-3.000 13.000-6,1.000 1.000-5,6.000-9.000-2,7.000-10.000-3,6.000-8.000-2,12.000-23.000-15,19.000-34.000-25,19.000-35.000-27,19.000-33.000-27,5.000-20.000-3,-5.000-3.000 16,-7.000-3.000 17,-5.000-2.000 17,-4.000-1.000 11,0.000 3.000 7,0.000 3.000 4,0.000 4.000 7</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5"/>
    </inkml:context>
    <inkml:brush xml:id="br0">
      <inkml:brushProperty name="width" value="0.0435192883014679" units="cm"/>
      <inkml:brushProperty name="height" value="0.0435192883014679" units="cm"/>
      <inkml:brushProperty name="color" value="#00bff3"/>
      <inkml:brushProperty name="ignorePressure" value="0"/>
    </inkml:brush>
  </inkml:definitions>
  <inkml:trace contextRef="#ctx0" brushRef="#br0">34500.000 39500.000 505,'50.000'-21.000'-27,"0.000"10.000"20,0.000 10.000 19,0.000 9.000 19,-2.000 6.000 6,-3.000 3.000-8,-3.000 3.000-8,-2.000 4.000-9,-6.000 2.000-8,-6.000 4.000-6,-6.000 3.000-6,-6.000 3.000-7,-6.000 3.000-5,-2.000 3.000-1,-3.000 3.000-2,-3.000 4.000-3,-7.000 1.000 2,-9.000 0.000 2,-10.000 0.000 4,-8.000 0.000 3,-9.000 0.000 3,-6.000 0.000 2,-6.000 0.000 4,-6.000 0.000 2,-4.000-2.000 1,1.000-3.000 1,-1.000-3.000 1,1.000-2.000 0,2.000-5.000 1,7.000-2.000 1,6.000-3.000 1,7.000-3.000 0,11.000-4.000 7,20.000-3.000 11,18.000-3.000 11,20.000-2.000 11,11.000-9.000 2,7.000-12.000-6,6.000-13.000-8,7.000-12.000-5,0.000-5.000-7,-2.000 3.000-4,-3.000 3.000-6,-3.000 4.000-5,-9.000 11.000-3,-11.000 23.000 0,-14.000 22.000-1,-11.000 22.000-1,-14.000 12.000 0,-11.000 3.000 2,-14.000 3.000 0,-11.000 4.000 2,-6.000-1.000 2,4.000-3.000 0,3.000-3.000 2,3.000-2.000 2,3.000-6.000 0,3.000-6.000 1,3.000-6.000 1,4.000-6.000 1,5.000-6.000 0,10.000-2.000 0,10.000-3.000 0,9.000-3.000 0,7.000-4.000-1,7.000-3.000-1,6.000-3.000-1,7.000-2.000-2,2.000-3.000 0,1.000 1.000 2,-1.000-1.000 0,1.000 1.000 2,-3.000 2.000 1,-2.000 7.000 1,-3.000 6.000 0,-3.000 7.000 1,-6.000 5.000 0,-5.000 7.000 0,-7.000 6.000 0,-5.000 7.000-1,-3.000 2.000 0,4.000 1.000 0,3.000-1.000 0,3.000 1.000-1,-1.000-4.000-2,-2.000-6.000-3,-3.000-6.000-5,-3.000-6.000-2,-10.000-4.000-7,-16.000 1.000-5,-15.000-1.000-8,-15.000 1.000-6,-11.000-6.000-4,-2.000-8.000 1,-3.000-10.000-1,-3.000-9.000 0,-1.000-7.000 2,4.000-3.000 2,3.000-3.000 2,3.000-2.000 2,7.000-5.000 4,14.000-2.000 6,11.000-3.000 6,14.000-3.000 6,13.000-4.000 7,16.000-3.000 8,15.000-3.000 10,17.000-2.000 9,10.000-3.000 1,6.000 1.000-3,7.000-1.000-6,6.000 1.000-4,4.000-3.000-5,4.000-2.000-8,3.000-3.000-7,3.000-3.000-7,-2.000-1.000-3,-6.000 4.000 1,-6.000 3.000 1,-6.000 3.000 0,-6.000 3.000-8,-2.000 3.000-18,-3.000 3.000-19,-3.000 4.000-19,-6.000 2.000-2,-5.000 4.000 14,-7.000 3.000 14,-5.000 3.000 13</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4"/>
    </inkml:context>
    <inkml:brush xml:id="br0">
      <inkml:brushProperty name="width" value="0.0459221638739109" units="cm"/>
      <inkml:brushProperty name="height" value="0.0459221638739109" units="cm"/>
      <inkml:brushProperty name="color" value="#f2395b"/>
      <inkml:brushProperty name="ignorePressure" value="0"/>
    </inkml:brush>
  </inkml:definitions>
  <inkml:trace contextRef="#ctx0" brushRef="#br0">79350.000 25900.000 479,'23.000'-25.000'0,"-3.000"0.000"0,-3.000 0.000 0,-2.000 0.000 0,-9.000 10.000 11,-12.000 23.000 22,-13.000 22.000 21,-12.000 22.000 23,-9.000 10.000 4,-2.000 1.000-15,-3.000-1.000-15,-3.000 1.000-15,-2.000 2.000-10,0.000 7.000-5,0.000 6.000-7,0.000 7.000-4,-4.000 8.000-4,-5.000 14.000 2,-7.000 11.000 1,-5.000 14.000 1,-3.000 5.000-3,4.000 1.000-7,3.000-1.000-6,3.000 1.000-8,4.000-7.000-5,7.000-12.000-3,6.000-13.000-2,7.000-12.000-2,11.000-26.000-8,20.000-36.000-13,18.000-39.000-12,20.000-36.000-12,6.000-18.000-1,-2.000 3.000 12,-3.000 3.000 11,-3.000 4.000 11</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7"/>
    </inkml:context>
    <inkml:brush xml:id="br0">
      <inkml:brushProperty name="width" value="0.0426499918103218" units="cm"/>
      <inkml:brushProperty name="height" value="0.0426499918103218" units="cm"/>
      <inkml:brushProperty name="color" value="#00bff3"/>
      <inkml:brushProperty name="ignorePressure" value="0"/>
    </inkml:brush>
  </inkml:definitions>
  <inkml:trace contextRef="#ctx0" brushRef="#br0">36450.000 39900.000 515,'-58.000'0.000'25,"34.000"0.000"13,35.000 0.000 13,35.000 0.000 13,18.000 0.000 0,3.000 0.000-14,3.000 0.000-13,4.000 0.000-13,1.000 0.000-9,0.000 0.000-7,0.000 0.000-6,0.000 0.000-6,-5.000 1.000-3,-9.000 4.000 0,-10.000 3.000 0,-8.000 3.000 0,-11.000 9.000 1,-8.000 16.000 4,-10.000 15.000 4,-9.000 17.000 3,-16.000 10.000 2,-22.000 6.000 2,-22.000 7.000 0,-21.000 6.000 2,-15.000 9.000 1,-6.000 13.000 0,-6.000 12.000 1,-6.000 13.000 1,-6.000 6.000 0,-2.000 0.000-3,-3.000 0.000-1,-3.000 0.000-3,4.000-7.000-2,13.000-11.000-1,12.000-14.000-3,13.000-11.000-1,9.000-14.000-5,6.000-11.000-6,7.000-14.000-8,6.000-11.000-6,23.000-29.000-11,41.000-44.000-14,40.000-43.000-15,42.000-44.000-15,11.000-16.000 0,-15.000 13.000 14,-15.000 12.000 16,-16.000 13.000 14,-12.000 10.000 10,-5.000 10.000 6,-7.000 10.000 6,-5.000 9.000 5</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7"/>
    </inkml:context>
    <inkml:brush xml:id="br0">
      <inkml:brushProperty name="width" value="0.0424630083143711" units="cm"/>
      <inkml:brushProperty name="height" value="0.0424630083143711" units="cm"/>
      <inkml:brushProperty name="color" value="#00bff3"/>
      <inkml:brushProperty name="ignorePressure" value="0"/>
    </inkml:brush>
  </inkml:definitions>
  <inkml:trace contextRef="#ctx0" brushRef="#br0">36400.000 41300.000 518,'70.000'-60.000'17,"-9.000"32.000"13,-10.000 31.000 11,-8.000 32.000 12,-6.000 18.000 3,1.000 6.000-6,-1.000 7.000-5,1.000 6.000-6,-1.000 4.000-5,1.000 4.000-5,-1.000 3.000-4,1.000 3.000-5,-4.000 9.000-4,-6.000 16.000-3,-6.000 15.000-5,-6.000 17.000-2,-7.000 10.000-8,-6.000 6.000-9,-6.000 7.000-9,-6.000 6.000-10,-4.000-7.000-6,1.000-18.000-2,-1.000-19.000-3,1.000-18.000-2</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8"/>
    </inkml:context>
    <inkml:brush xml:id="br0">
      <inkml:brushProperty name="width" value="0.0366978906095028" units="cm"/>
      <inkml:brushProperty name="height" value="0.0366978906095028" units="cm"/>
      <inkml:brushProperty name="color" value="#00bff3"/>
      <inkml:brushProperty name="ignorePressure" value="0"/>
    </inkml:brush>
  </inkml:definitions>
  <inkml:trace contextRef="#ctx0" brushRef="#br0">36950.000 41600.000 599,'6.000'-115.000'33,"13.000"23.000"5,12.000 22.000 5,13.000 22.000 6,9.000 13.000-1,6.000 7.000-4,7.000 6.000-4,6.000 7.000-5,4.000 5.000-6,4.000 7.000-8,3.000 6.000-7,3.000 7.000-8,-2.000 5.000-8,-6.000 7.000-12,-6.000 6.000-10,-6.000 7.000-12,-9.000-1.000-1,-8.000-6.000 5,-10.000-6.000 5,-9.000-6.000 7</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9"/>
    </inkml:context>
    <inkml:brush xml:id="br0">
      <inkml:brushProperty name="width" value="0.0541900023818016" units="cm"/>
      <inkml:brushProperty name="height" value="0.0541900023818016" units="cm"/>
      <inkml:brushProperty name="color" value="#00bff3"/>
      <inkml:brushProperty name="ignorePressure" value="0"/>
    </inkml:brush>
  </inkml:definitions>
  <inkml:trace contextRef="#ctx0" brushRef="#br0">38800.000 39400.000 405,'42.000'-55.000'28,"-16.000"41.000"9,-15.000 40.000 9,-15.000 42.000 10,-17.000 24.000-2,-15.000 9.000-11,-15.000 10.000-11,-16.000 10.000-13,-7.000 2.000-6,4.000-3.000-3,3.000-3.000-4,3.000-2.000-2,6.000-9.000-3,9.000-12.000-1,10.000-13.000 0,10.000-12.000-3,16.000-19.000-4,26.000-25.000-12,24.000-25.000-9,26.000-25.000-11,15.000-19.000-3,6.000-12.000 4,7.000-13.000 4,6.000-12.000 3,-1.000-1.000 5,-5.000 14.000 4,-7.000 11.000 3,-5.000 14.000 3,-9.000 8.000 6,-9.000 7.000 7,-10.000 6.000 7,-8.000 7.000 6,-9.000 8.000 5,-6.000 14.000 2,-6.000 11.000 2,-6.000 14.000 2,-4.000 3.000-7,1.000-2.000-18,-1.000-3.000-17,1.000-3.000-17,-4.000-2.000-4,-6.000 0.000 8,-6.000 0.000 10,-6.000 0.000 9,-10.000 4.000 6,-12.000 10.000 3,-13.000 10.000 4,-12.000 9.000 3,-9.000 2.000 1,-2.000-2.000-2,-3.000-3.000-2,-3.000-3.000-1,-1.000-1.000 3,4.000 4.000 8,3.000 3.000 9,3.000 3.000 8,7.000-4.000 4,14.000-8.000 0,11.000-10.000 0,14.000-9.000-1,5.000-5.000 1,1.000 0.000 1,-1.000 0.000-1,1.000 0.000 1,1.000 1.000-1,3.000 4.000-2,3.000 3.000-1,4.000 3.000-2,1.000 4.000-3,0.000 7.000-2,0.000 6.000-2,0.000 7.000-3,-2.000 4.000-2,-3.000 3.000-2,-3.000 3.000-1,-2.000 4.000-2,-1.000-3.000-2,3.000-5.000-3,3.000-7.000-3,4.000-5.000-3,8.000-15.000-7,17.000-22.000-12,15.000-22.000-11,16.000-21.000-12,4.000-20.000-2,-6.000-15.000 6,-6.000-15.000 7,-6.000-16.000 6,-6.000-2.000 5,-2.000 13.000 3,-3.000 12.000 3,-3.000 13.000 2,-6.000 16.000 10,-5.000 23.000 20,-7.000 22.000 17,-5.000 22.000 20,-9.000 19.000 5,-9.000 20.000-8,-10.000 18.000-7,-8.000 20.000-7,-6.000 3.000-6,1.000-8.000-3,-1.000-10.000-5,1.000-9.000-4,2.000-9.000-6,7.000-5.000-10,6.000-7.000-9,7.000-5.000-10,8.000-20.000-11,14.000-31.000-10,11.000-31.000-12,14.000-31.000-10,11.000-29.000-2,14.000-24.000 10,11.000-26.000 8,14.000-24.000 9,5.000-9.000 7,1.000 10.000 6,-1.000 10.000 5,1.000 9.000 5,-1.000 10.000 4,1.000 14.000 3,-1.000 11.000 4,1.000 14.000 2,-4.000 13.000 6,-6.000 16.000 8,-6.000 15.000 8,-6.000 17.000 9,-7.000 8.000 4,-6.000 4.000 0,-6.000 3.000 0,-6.000 3.000 1,-7.000 6.000-2,-6.000 9.000-6,-6.000 10.000-5,-6.000 10.000-6,-6.000 7.000-4,-2.000 6.000-5,-3.000 7.000-3,-3.000 6.000-4,-9.000 6.000-1,-11.000 6.000 1,-14.000 7.000 1,-11.000 6.000 2,-12.000 6.000-3,-9.000 6.000-8,-10.000 7.000-7,-8.000 6.000-7,-8.000 3.000-3,-2.000 0.000 5,-3.000 0.000 3,-3.000 0.000 5,1.000-5.000 5,6.000-9.000 6,7.000-10.000 8,6.000-8.000 7,10.000-8.000 5,17.000-2.000 3,15.000-3.000 4,16.000-3.000 3,23.000-13.000 1,31.000-22.000-3,32.000-22.000-3,31.000-21.000-4,13.000-18.000-5,-2.000-12.000-7,-3.000-13.000-8,-3.000-12.000-8,-7.000-5.000-5,-9.000 3.000-1,-10.000 3.000-3,-8.000 4.000-1,-11.000 5.000-1,-8.000 10.000 0,-10.000 10.000 1,-9.000 9.000 0,-9.000 4.000 0,-5.000 1.000-1,-7.000-1.000-1,-5.000 1.000-2,-6.000-3.000 1,-3.000-2.000 3,-3.000-3.000 1,-2.000-3.000 3,-6.000-7.000 1,-6.000-9.000 3,-6.000-10.000 1,-6.000-8.000 1,-4.000-3.000 3,1.000 7.000 1,-1.000 6.000 2,1.000 7.000 1,2.000 5.000 4,7.000 7.000 5,6.000 6.000 4,7.000 7.000 6,0.000 10.000 7,-2.000 16.000 14,-3.000 15.000 11,-3.000 17.000 14,-1.000 14.000 0,4.000 17.000-9,3.000 15.000-11,3.000 16.000-9,3.000 13.000-7,3.000 14.000-4,3.000 11.000-3,4.000 14.000-3,4.000 5.000-4,6.000 1.000 0,7.000-1.000-2,6.000 1.000-1,4.000-6.000-3,4.000-8.000-1,3.000-10.000-3,3.000-9.000-1,1.000-10.000-4,1.000-9.000-2,-1.000-10.000-3,1.000-8.000-2,-3.000-6.000-3,-2.000 1.000 0,-3.000-1.000-1,-3.000 1.000 0,-6.000-1.000-3,-5.000 1.000-4,-7.000-1.000-4,-5.000 1.000-4,-14.000 2.000-2,-18.000 7.000-1,-19.000 6.000 0,-18.000 7.000-1,-12.000 2.000 0,-3.000 1.000 1,-3.000-1.000 0,-2.000 1.000 1,-1.000-9.000 2,3.000-15.000 0,3.000-15.000 2,4.000-16.000 2,7.000-13.000-1,13.000-9.000-3,12.000-10.000-1,13.000-8.000-2</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49"/>
    </inkml:context>
    <inkml:brush xml:id="br0">
      <inkml:brushProperty name="width" value="0.0517725460231304" units="cm"/>
      <inkml:brushProperty name="height" value="0.0517725460231304" units="cm"/>
      <inkml:brushProperty name="color" value="#00bff3"/>
      <inkml:brushProperty name="ignorePressure" value="0"/>
    </inkml:brush>
  </inkml:definitions>
  <inkml:trace contextRef="#ctx0" brushRef="#br0">40900.000 40200.000 424,'23.000'-47.000'0,"-3.000"6.000"0,-3.000 7.000 0,-2.000 6.000 0,-1.000 4.000 7,3.000 4.000 12,3.000 3.000 14,4.000 3.000 12,-1.000 10.000 7,-3.000 20.000 2,-3.000 18.000 0,-2.000 20.000 2,-6.000 13.000-3,-6.000 9.000-10,-6.000 10.000-8,-6.000 10.000-10,-9.000 7.000-6,-8.000 6.000-6,-10.000 7.000-6,-9.000 6.000-6,-2.000-2.000-6,6.000-9.000-7,7.000-10.000-8,6.000-8.000-6,7.000-22.000-9,10.000-30.000-13,10.000-32.000-10,9.000-30.000-13,6.000-14.000 5,3.000 7.000 18,3.000 6.000 20,4.000 7.000 18,-1.000 7.000 11,-3.000 9.000 0,-3.000 10.000 0,-2.000 10.000 1,-5.000 11.000 8,-2.000 17.000 15,-3.000 15.000 16,-3.000 16.000 16,-2.000 9.000 5,0.000 3.000-6,0.000 3.000-6,0.000 4.000-6,0.000-1.000-5,0.000-3.000-7,0.000-3.000-7,0.000-2.000-6,-2.000-5.000-5,-3.000-2.000-7,-3.000-3.000-6,-2.000-3.000-7</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0"/>
    </inkml:context>
    <inkml:brush xml:id="br0">
      <inkml:brushProperty name="width" value="0.0548188164830208" units="cm"/>
      <inkml:brushProperty name="height" value="0.0548188164830208" units="cm"/>
      <inkml:brushProperty name="color" value="#00bff3"/>
      <inkml:brushProperty name="ignorePressure" value="0"/>
    </inkml:brush>
  </inkml:definitions>
  <inkml:trace contextRef="#ctx0" brushRef="#br0">41500.000 40300.000 401,'90.000'-69.000'0,"-18.000"13.000"0,-19.000 12.000 0,-18.000 13.000 0,5.000-2.000 6,32.000-16.000 11,31.000-15.000 12,32.000-15.000 11,-1.000 0.000 3,-31.000 20.000-7,-31.000 18.000-7,-31.000 20.000-6,-9.000 8.000-4,17.000 1.000 3,15.000-1.000 3,16.000 1.000 1,2.000 2.000-3,-8.000 7.000-10,-10.000 6.000-9,-9.000 7.000-10,-12.000 8.000-8,-11.000 14.000-5,-14.000 11.000-7,-11.000 14.000-5,-14.000 3.000-3,-11.000-2.000-1,-14.000-3.000 0,-11.000-3.000 0,-12.000-4.000 0,-9.000-3.000 2,-10.000-3.000 1,-8.000-2.000 2,-6.000-6.000 4,1.000-6.000 5,-1.000-6.000 7,1.000-6.000 5,-1.000-4.000 4,1.000 1.000 1,-1.000-1.000 2,1.000 1.000 1,7.000 1.000 2,16.000 3.000 1,15.000 3.000 2,17.000 4.000 0,8.000 1.000 7,4.000 0.000 10,3.000 0.000 11,3.000 0.000 10,4.000 1.000 4,7.000 4.000-2,6.000 3.000-3,7.000 3.000-3,2.000 4.000-2,1.000 7.000-4,-1.000 6.000-3,1.000 7.000-3,-3.000 2.000-3,-2.000 1.000-3,-3.000-1.000-3,-3.000 1.000-4,-2.000-4.000-2,0.000-6.000-4,0.000-6.000-2,0.000-6.000-4,14.000-24.000-7,28.000-41.000-14,28.000-40.000-12,29.000-40.000-14,15.000-23.000-2,3.000-3.000 6,3.000-3.000 7,4.000-2.000 6,-3.000 6.000 6,-5.000 20.000 5,-7.000 18.000 3,-5.000 20.000 6,-12.000 13.000 6,-16.000 9.000 7,-15.000 10.000 9,-15.000 10.000 8,-12.000 11.000 3,-6.000 17.000 1,-6.000 15.000 1,-6.000 16.000-1,-12.000 13.000 0,-15.000 14.000-2,-15.000 11.000-1,-16.000 14.000-2,-12.000 7.000-2,-5.000 3.000-3,-7.000 3.000-4,-5.000 4.000-2,-6.000 1.000-1,-3.000 0.000-1,-3.000 0.000 1,-2.000 0.000 0,2.000-4.000-2,9.000-5.000-2,10.000-7.000-3,10.000-5.000-3,7.000-9.000-1,6.000-9.000 0,7.000-10.000-1,6.000-8.000 0,15.000-22.000-1,26.000-30.000-3,24.000-32.000-3,26.000-30.000-3,12.000-22.000-2,0.000-8.000-3,0.000-10.000-2,0.000-9.000-3,-5.000-1.000-1,-9.000 10.000-1,-10.000 10.000-1,-8.000 9.000 0,-12.000 4.000-1,-12.000 1.000-1,-13.000-1.000-1,-12.000 1.000-2,-13.000 1.000 2,-12.000 3.000 4,-13.000 3.000 5,-12.000 4.000 5,-9.000 2.000 4,-2.000 4.000 4,-3.000 3.000 4,-3.000 3.000 4,1.000 4.000 3,6.000 7.000 0,7.000 6.000 2,6.000 7.000 0,4.000 5.000 3,4.000 7.000 8,3.000 6.000 6,3.000 7.000 6,10.000 10.000 9,20.000 16.000 12,18.000 15.000 11,20.000 17.000 11,8.000 11.000 0,1.000 10.000-11,-1.000 10.000-11,1.000 9.000-12,-4.000 17.000-7,-6.000 25.000-3,-6.000 25.000-4,-6.000 25.000-2,-7.000 15.000-5,-6.000 7.000-4,-6.000 6.000-5,-6.000 7.000-4,-7.000-6.000-4,-6.000-15.000-2,-6.000-15.000 0,-6.000-16.000-2,-7.000-16.000-4,-6.000-16.000-7,-6.000-15.000-5,-6.000-15.000-8,-6.000-15.000-5,-2.000-12.000-5,-3.000-13.000-4,-3.000-12.000-5,-2.000-13.000-2,0.000-12.000 1,0.000-13.000 3,0.000-12.000 1,4.000-9.000 4,10.000-2.000 8,10.000-3.000 6,9.000-3.000 7,4.000-2.000 4,1.000 0.000-2,-1.000 0.000-1,1.000 0.000-1</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0"/>
    </inkml:context>
    <inkml:brush xml:id="br0">
      <inkml:brushProperty name="width" value="0.0446172058582306" units="cm"/>
      <inkml:brushProperty name="height" value="0.0446172058582306" units="cm"/>
      <inkml:brushProperty name="color" value="#00bff3"/>
      <inkml:brushProperty name="ignorePressure" value="0"/>
    </inkml:brush>
  </inkml:definitions>
  <inkml:trace contextRef="#ctx0" brushRef="#br0">40600.000 41950.000 493,'-19.000'-68.000'17,"13.000"17.000"11,12.000 15.000 9,13.000 16.000 10,15.000 15.000 4,19.000 16.000-2,19.000 15.000-4,19.000 17.000-2,16.000 8.000-2,17.000 4.000-4,15.000 3.000-3,16.000 3.000-3,12.000 6.000-6,9.000 9.000-9,10.000 10.000-10,10.000 10.000-10,2.000 5.000-3,-3.000 4.000 3,-3.000 3.000 4,-2.000 3.000 3,-17.000-8.000-7,-28.000-19.000-18,-28.000-18.000-19,-27.000-19.000-18,-20.000-12.000-10,-9.000-2.000 0,-10.000-3.000 0,-8.000-3.000-2</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1"/>
    </inkml:context>
    <inkml:brush xml:id="br0">
      <inkml:brushProperty name="width" value="0.0478397309780121" units="cm"/>
      <inkml:brushProperty name="height" value="0.0478397309780121" units="cm"/>
      <inkml:brushProperty name="color" value="#00bff3"/>
      <inkml:brushProperty name="ignorePressure" value="0"/>
    </inkml:brush>
  </inkml:definitions>
  <inkml:trace contextRef="#ctx0" brushRef="#br0">44150.000 39600.000 459,'-5.000'98.000'70,"-9.000"-3.000"-19,-10.000-3.000-19,-8.000-2.000-18,-6.000-5.000-13,1.000-2.000-6,-1.000-3.000-6,1.000-3.000-7,2.000-9.000-4,7.000-11.000 0,6.000-14.000-2,7.000-11.000 0,5.000-7.000 1,7.000 0.000 2,6.000 0.000 3,7.000 0.000 2,5.000 1.000 6,7.000 4.000 7,6.000 3.000 9,7.000 3.000 7,-3.000 9.000 8,-8.000 16.000 9,-10.000 15.000 7,-9.000 17.000 8,-5.000 13.000 5,0.000 13.000-1,0.000 12.000 1,0.000 13.000-1,-5.000 4.000-3,-9.000-3.000-5,-10.000-3.000-7,-8.000-2.000-5,-1.000-9.000-5,9.000-12.000-2,10.000-13.000-3,10.000-12.000-4,4.000-7.000-5,0.000 1.000-11,0.000-1.000-10,0.000 1.000-10,3.000-17.000-11,6.000-30.000-13,7.000-32.000-12,6.000-30.000-14,1.000-17.000-3,-3.000 1.000 7,-3.000-1.000 5,-2.000 1.000 7</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2"/>
    </inkml:context>
    <inkml:brush xml:id="br0">
      <inkml:brushProperty name="width" value="0.0516594611108303" units="cm"/>
      <inkml:brushProperty name="height" value="0.0516594611108303" units="cm"/>
      <inkml:brushProperty name="color" value="#00bff3"/>
      <inkml:brushProperty name="ignorePressure" value="0"/>
    </inkml:brush>
  </inkml:definitions>
  <inkml:trace contextRef="#ctx0" brushRef="#br0">45650.000 38750.000 425,'-27.000'-40.000'68,"-3.000"23.000"-11,-3.000 22.000-12,-2.000 22.000-12,-1.000 10.000-7,3.000 1.000-3,3.000-1.000-4,4.000 1.000-3,2.000-1.000-4,4.000 1.000-4,3.000-1.000-4,3.000 1.000-4,3.000-1.000-4,3.000 1.000-4,3.000-1.000-3,4.000 1.000-3,-1.000 2.000-2,-3.000 7.000 0,-3.000 6.000 1,-2.000 7.000 0,-3.000 2.000 5,1.000 1.000 6,-1.000-1.000 9,1.000 1.000 7,1.000-3.000 5,3.000-2.000 1,3.000-3.000 2,4.000-3.000 1,-1.000-2.000 1,-3.000 0.000-1,-3.000 0.000-1,-2.000 0.000-1,-1.000-2.000-1,3.000-3.000-1,3.000-3.000-2,4.000-2.000-1,1.000 0.000-2,0.000 7.000-3,0.000 6.000-2,0.000 7.000-2,-2.000 0.000-4,-3.000-2.000-4,-3.000-3.000-3,-2.000-3.000-4,-1.000-4.000-4,3.000-3.000-1,3.000-3.000-3,4.000-2.000-1,1.000-14.000-5,0.000-21.000-6,0.000-22.000-8,0.000-22.000-6,3.000-16.000-1,6.000-9.000 4,7.000-10.000 4,6.000-8.000 4,4.000-8.000 4,4.000-2.000 4,3.000-3.000 5,3.000-3.000 3,1.000 2.000 2,1.000 10.000 2,-1.000 10.000 0,1.000 9.000 1,1.000 6.000 1,3.000 3.000 1,3.000 3.000 2,4.000 4.000 2,1.000 4.000 8,0.000 6.000 16,0.000 7.000 15,0.000 6.000 16,-4.000 6.000 7,-5.000 6.000-6,-7.000 7.000-3,-5.000 6.000-5,-6.000 12.000-5,-3.000 19.000-7,-3.000 19.000-6,-2.000 19.000-6,-8.000 10.000-5,-8.000 4.000-1,-10.000 3.000-2,-9.000 3.000-2,-7.000-1.000-2,-3.000-2.000-3,-3.000-3.000-3,-2.000-3.000-4,-1.000-7.000-3,3.000-9.000-4,3.000-10.000-5,4.000-8.000-4,2.000-17.000-4,4.000-21.000-6,3.000-22.000-5,3.000-22.000-5,7.000-13.000 0,14.000-3.000 5,11.000-3.000 5,14.000-2.000 5,5.000 0.000 4,1.000 7.000 3,-1.000 6.000 4,1.000 7.000 4,-3.000 7.000 4,-2.000 9.000 4,-3.000 10.000 5,-3.000 10.000 4,-6.000 8.000 4,-5.000 10.000-1,-7.000 10.000 1,-5.000 9.000 0,-9.000 10.000 1,-9.000 14.000 2,-10.000 11.000 2,-8.000 14.000 1,-9.000 10.000 0,-6.000 9.000-3,-6.000 10.000-2,-6.000 10.000-3,-7.000 5.000-2,-6.000 4.000-2,-6.000 3.000-2,-6.000 3.000-2,-7.000-1.000-1,-6.000-2.000 3,-6.000-3.000 1,-6.000-3.000 3,-2.000-10.000-1,3.000-16.000 1,3.000-15.000-1,4.000-15.000-1,7.000-14.000 2,13.000-8.000 5,12.000-10.000 5,13.000-9.000 4,24.000-12.000 4,39.000-11.000 4,36.000-14.000 5,39.000-11.000 4,22.000-15.000-1,10.000-16.000-7,10.000-15.000-7,9.000-15.000-8,9.000-9.000-5,9.000 1.000-6,10.000-1.000-6,10.000 1.000-5,-6.000 5.000-4,-18.000 14.000-2,-19.000 11.000-2,-18.000 14.000-3,-17.000 8.000-4,-11.000 7.000-5,-14.000 6.000-6,-11.000 7.000-6,-26.000 4.000-6,-37.000 3.000-6,-38.000 3.000-6,-37.000 4.000-7,-18.000-3.000 4,4.000-5.000 13,3.000-7.000 14,3.000-5.000 12,6.000-4.000 10,9.000 0.000 7,10.000 0.000 8,10.000 0.000 6,10.000 7.000 14,13.000 17.000 21,12.000 15.000 21,13.000 16.000 22,7.000 13.000 2,4.000 14.000-15,3.000 11.000-15,3.000 14.000-16,-5.000 8.000-10,-12.000 7.000-6,-13.000 6.000-7,-12.000 7.000-6,-10.000 2.000-4,-6.000 1.000 0,-6.000-1.000-1,-6.000 1.000 0,-7.000-4.000-6,-6.000-6.000-11,-6.000-6.000-11,-6.000-6.000-9,-1.000-10.000-10,7.000-12.000-6,6.000-13.000-6,7.000-12.000-8</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2"/>
    </inkml:context>
    <inkml:brush xml:id="br0">
      <inkml:brushProperty name="width" value="0.0379412807524204" units="cm"/>
      <inkml:brushProperty name="height" value="0.0379412807524204" units="cm"/>
      <inkml:brushProperty name="color" value="#00bff3"/>
      <inkml:brushProperty name="ignorePressure" value="0"/>
    </inkml:brush>
  </inkml:definitions>
  <inkml:trace contextRef="#ctx0" brushRef="#br0">45950.000 42150.000 579,'50.000'26.000'4,"0.000"4.000"5,0.000 3.000 7,0.000 3.000 7,1.000 4.000 8,4.000 7.000 12,3.000 6.000 12,3.000 7.000 10,4.000 4.000-1,7.000 3.000-15,6.000 3.000-15,7.000 4.000-15,5.000-1.000-11,7.000-3.000-7,6.000-3.000-8,7.000-2.000-7,-7.000-9.000-6,-19.000-12.000-4,-18.000-13.000-5,-19.000-12.000-5,-12.000-7.000-6,-2.000 1.000-10,-3.000-1.000-9,-3.000 1.000-8</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5"/>
    </inkml:context>
    <inkml:brush xml:id="br0">
      <inkml:brushProperty name="width" value="0.0455241687595844" units="cm"/>
      <inkml:brushProperty name="height" value="0.0455241687595844" units="cm"/>
      <inkml:brushProperty name="color" value="#f2395b"/>
      <inkml:brushProperty name="ignorePressure" value="0"/>
    </inkml:brush>
  </inkml:definitions>
  <inkml:trace contextRef="#ctx0" brushRef="#br0">79650.000 25700.000 483,'21.000'-16.000'51,"-5.000"19.000"1,-7.000 19.000 1,-5.000 19.000 0,-3.000 15.000-3,4.000 13.000-7,3.000 12.000-6,3.000 13.000-7,1.000 4.000-5,1.000-3.000-4,-1.000-3.000-3,1.000-2.000-4,-3.000-1.000-2,-2.000 3.000 0,-3.000 3.000 1,-3.000 4.000-1,-1.000-1.000-1,4.000-3.000-5,3.000-3.000-2,3.000-2.000-5,-1.000-5.000-4,-2.000-2.000-4,-3.000-3.000-4,-3.000-3.000-5,-4.000-7.000 0,-3.000-9.000 2,-3.000-10.000 2,-2.000-8.000 3,-8.000-9.000-6,-8.000-6.000-15,-10.000-6.000-15,-9.000-6.000-15,-9.000-15.000-4,-5.000-21.000 6,-7.000-22.000 5,-5.000-22.000 5,-3.000-10.000 8,4.000 4.000 11,3.000 3.000 11,3.000 3.000 10,6.000 6.000 5,9.000 9.000 0,10.000 10.000-1,10.000 10.000 1,11.000 2.000 10,17.000-3.000 20,15.000-3.000 20,16.000-2.000 20,13.000-3.000 4,14.000 1.000-13,11.000-1.000-14,14.000 1.000-13,7.000-3.000-7,3.000-2.000-2,3.000-3.000-3,4.000-3.000-1,-1.000 2.000-11,-3.000 10.000-20,-3.000 10.000-19,-2.000 9.000-20,-8.000 6.000-6,-8.000 3.000 5,-10.000 3.000 6,-9.000 4.000 5,-10.000-1.000 8,-9.000-3.000 7,-10.000-3.000 9,-8.000-2.000 8</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2"/>
    </inkml:context>
    <inkml:brush xml:id="br0">
      <inkml:brushProperty name="width" value="0.0324626415967941" units="cm"/>
      <inkml:brushProperty name="height" value="0.0324626415967941" units="cm"/>
      <inkml:brushProperty name="color" value="#00bff3"/>
      <inkml:brushProperty name="ignorePressure" value="0"/>
    </inkml:brush>
  </inkml:definitions>
  <inkml:trace contextRef="#ctx0" brushRef="#br0">46350.000 40500.000 677,'110.000'68.000'135,"-27.000"-11.000"-37,-28.000-14.000-35,-28.000-11.000-36,-13.000-7.000-33,3.000 0.000-26,3.000 0.000-28,4.000 0.000-27</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3"/>
    </inkml:context>
    <inkml:brush xml:id="br0">
      <inkml:brushProperty name="width" value="0.046795129776001" units="cm"/>
      <inkml:brushProperty name="height" value="0.046795129776001" units="cm"/>
      <inkml:brushProperty name="color" value="#00bff3"/>
      <inkml:brushProperty name="ignorePressure" value="0"/>
    </inkml:brush>
  </inkml:definitions>
  <inkml:trace contextRef="#ctx0" brushRef="#br0">48050.000 39700.000 470,'-46.000'3.000'-8,"10.000"6.000"15,10.000 7.000 16,9.000 6.000 14,6.000 6.000 7,3.000 6.000-3,3.000 7.000-2,4.000 6.000-2,1.000 6.000-3,0.000 6.000-2,0.000 7.000-3,0.000 6.000-2,1.000 7.000-2,4.000 10.000-1,3.000 10.000-3,3.000 9.000-2,-1.000 13.000-1,-2.000 20.000-1,-3.000 18.000-1,-3.000 20.000-2,-1.000 6.000-2,4.000-2.000-3,3.000-3.000-2,3.000-3.000-2,-1.000-12.000-5,-2.000-18.000-3,-3.000-19.000-5,-3.000-18.000-4,-2.000-14.000-4,0.000-5.000-1,0.000-7.000-3,0.000-5.000-2,-4.000-11.000-4,-5.000-11.000-4,-7.000-14.000-4,-5.000-11.000-5,-8.000-17.000 0,-5.000-18.000 4,-7.000-19.000 5,-5.000-18.000 4,-9.000-20.000 3,-9.000-18.000 1,-10.000-19.000 2,-8.000-18.000 0,-3.000-12.000 2,7.000-3.000 1,6.000-3.000 0,7.000-2.000 1,7.000-5.000 4,9.000-2.000 5,10.000-3.000 5,10.000-3.000 7,7.000 8.000 4,6.000 23.000 6,7.000 22.000 5,6.000 22.000 5,3.000 15.000 2,0.000 9.000-1,0.000 10.000 0,0.000 10.000-2,3.000 5.000-1,6.000 4.000-3,7.000 3.000-3,6.000 3.000-3,3.000 1.000-4,0.000 1.000-4,0.000-1.000-4,0.000 1.000-5,-5.000 13.000-1,-9.000 29.000 0,-10.000 28.000 1,-8.000 28.000 1,-8.000 12.000 1,-2.000-3.000 3,-3.000-3.000 1,-3.000-2.000 3,-4.000-6.000 0,-3.000-6.000-1,-3.000-6.000-2,-2.000-6.000-1,-1.000-9.000-1,3.000-8.000 1,3.000-10.000 0,4.000-9.000 0,13.000-10.000-10,26.000-9.000-21,24.000-10.000-20,26.000-8.000-22,22.000-18.000-1,23.000-25.000 15,22.000-25.000 17,22.000-25.000 16,7.000-11.000 9,-6.000 3.000 4,-6.000 3.000 3,-6.000 4.000 3,-9.000 7.000 2,-8.000 13.000 1,-10.000 12.000 1,-9.000 13.000 0,-13.000 10.000 1,-16.000 10.000 4,-15.000 10.000 3,-15.000 9.000 3,-20.000 12.000 9,-21.000 16.000 14,-22.000 15.000 14,-22.000 17.000 15,-10.000 7.000 0,4.000 0.000-10,3.000 0.000-13,3.000 0.000-11,3.000 0.000-7,3.000 0.000-3,3.000 0.000-2,4.000 0.000-4,4.000 0.000-1,6.000 0.000-1,7.000 0.000-1,6.000 0.000 0,7.000 1.000-2,10.000 4.000-2,10.000 3.000-1,9.000 3.000-2,9.000-4.000-2,9.000-8.000-5,10.000-10.000-3,10.000-9.000-5,7.000-5.000-5,6.000 0.000-11,7.000 0.000-8,6.000 0.000-10,-5.000-4.000-3,-16.000-5.000 5,-15.000-7.000 4,-15.000-5.000 4,-9.000-6.000 4,1.000-3.000 4,-1.000-3.000 5,1.000-2.000 4</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4"/>
    </inkml:context>
    <inkml:brush xml:id="br0">
      <inkml:brushProperty name="width" value="0.0471957847476006" units="cm"/>
      <inkml:brushProperty name="height" value="0.0471957847476006" units="cm"/>
      <inkml:brushProperty name="color" value="#00bff3"/>
      <inkml:brushProperty name="ignorePressure" value="0"/>
    </inkml:brush>
  </inkml:definitions>
  <inkml:trace contextRef="#ctx0" brushRef="#br0">50400.000 39600.000 466,'29.000'-69.000'3,"10.000"13.000"8,10.000 12.000 8,9.000 13.000 6,6.000 6.000 2,3.000 0.000-3,3.000 0.000-4,4.000 0.000-4,4.000 1.000-2,6.000 4.000-2,7.000 3.000-1,6.000 3.000-1,-2.000 7.000-2,-9.000 14.000-1,-10.000 11.000-1,-8.000 14.000-2,-14.000 10.000-3,-15.000 9.000-4,-15.000 10.000-6,-16.000 10.000-6,-18.000 7.000-1,-18.000 6.000 1,-19.000 7.000 0,-18.000 6.000 1,-14.000 1.000 1,-5.000-3.000 1,-7.000-3.000 0,-5.000-2.000 1,-3.000-9.000 1,4.000-12.000 1,3.000-13.000 0,3.000-12.000 2,6.000-10.000 1,9.000-6.000 0,10.000-6.000 0,10.000-6.000 1,8.000-10.000-2,10.000-12.000-1,10.000-13.000-2,9.000-12.000-2,7.000-12.000-1,7.000-8.000 0,6.000-10.000 1,7.000-9.000 1,5.000-4.000 0,7.000 4.000 2,6.000 3.000 1,7.000 3.000 1,-1.000 6.000 3,-6.000 9.000 3,-6.000 10.000 3,-6.000 10.000 3,-7.000 11.000 8,-6.000 17.000 10,-6.000 15.000 13,-6.000 16.000 10,-6.000 13.000 5,-2.000 14.000-4,-3.000 11.000-2,-3.000 14.000-4,-1.000 7.000-3,4.000 3.000-2,3.000 3.000-5,3.000 4.000-2,3.000 2.000-3,3.000 4.000-2,3.000 3.000-3,4.000 3.000-2,1.000 3.000-2,0.000 3.000-3,0.000 3.000-1,0.000 4.000-3,1.000-4.000 0,4.000-9.000 1,3.000-10.000-1,3.000-8.000 2,4.000-15.000-7,7.000-19.000-14,6.000-18.000-12,7.000-19.000-13,7.000-16.000-9,9.000-12.000-4,10.000-13.000-5,10.000-12.000-3,4.000-19.000 0,0.000-25.000 8,0.000-25.000 6,0.000-25.000 8,0.000-15.000 3,0.000-2.000 0,0.000-3.000 0,0.000-3.000 0,-5.000 7.000 4,-9.000 19.000 8,-10.000 19.000 9,-8.000 19.000 8,-15.000 19.000 12,-19.000 23.000 15,-18.000 22.000 14,-19.000 22.000 14,-15.000 16.000 5,-8.000 14.000-7,-10.000 11.000-7,-9.000 14.000-8,-4.000 5.000-4,4.000 1.000-5,3.000-1.000-3,3.000 1.000-4,4.000-4.000-4,7.000-6.000-1,6.000-6.000-3,7.000-6.000-3,5.000-4.000-1,7.000 1.000 1,6.000-1.000 1,7.000 1.000-1,11.000-3.000-1,20.000-2.000-5,18.000-3.000-4,20.000-3.000-5,16.000-1.000-3,16.000 4.000-3,15.000 3.000-2,17.000 3.000-2,10.000-2.000-5,6.000-6.000-5,7.000-6.000-7,6.000-6.000-5,-5.000-4.000-4,-16.000 1.000 1,-15.000-1.000 0,-15.000 1.000 0,-15.000-1.000 1,-12.000 1.000 3,-13.000-1.000 1,-12.000 1.000 3,-13.000-1.000 4,-12.000 1.000 5,-13.000-1.000 6,-12.000 1.000 5,-9.000-1.000 4,-2.000 1.000 2,-3.000-1.000 1,-3.000 1.000 2</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4"/>
    </inkml:context>
    <inkml:brush xml:id="br0">
      <inkml:brushProperty name="width" value="0.0416926927864552" units="cm"/>
      <inkml:brushProperty name="height" value="0.0416926927864552" units="cm"/>
      <inkml:brushProperty name="color" value="#00bff3"/>
      <inkml:brushProperty name="ignorePressure" value="0"/>
    </inkml:brush>
  </inkml:definitions>
  <inkml:trace contextRef="#ctx0" brushRef="#br0">50500.000 40900.000 527,'-200.000'-44.000'0,"50.000"13.000"0,50.000 12.000-1,50.000 13.000 1,28.000 15.000 9,6.000 19.000 22,7.000 19.000 20,6.000 19.000 22,7.000 15.000 3,10.000 13.000-13,10.000 12.000-14,9.000 13.000-13,9.000 6.000-8,9.000 0.000-6,10.000 0.000-5,10.000 0.000-4,10.000-7.000-8,13.000-11.000-8,12.000-14.000-10,13.000-11.000-9,10.000-15.000-9,10.000-16.000-10,10.000-15.000-10,9.000-15.000-10,-2.000-15.000 0,-12.000-12.000 10,-13.000-13.000 8,-12.000-12.000 10,-16.000-5.000 4,-19.000 3.000 1,-18.000 3.000 1,-19.000 4.000 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5"/>
    </inkml:context>
    <inkml:brush xml:id="br0">
      <inkml:brushProperty name="width" value="0.0415158271789551" units="cm"/>
      <inkml:brushProperty name="height" value="0.0415158271789551" units="cm"/>
      <inkml:brushProperty name="color" value="#00bff3"/>
      <inkml:brushProperty name="ignorePressure" value="0"/>
    </inkml:brush>
  </inkml:definitions>
  <inkml:trace contextRef="#ctx0" brushRef="#br0">52550.000 39500.000 529,'93.000'-88.000'2,"-11.000"26.000"4,-14.000 24.000 4,-11.000 26.000 4,-7.000 13.000 4,0.000 4.000 2,0.000 3.000 4,0.000 3.000 3,0.000 6.000-2,0.000 9.000-5,0.000 10.000-5,0.000 10.000-6,-7.000 7.000-7,-11.000 6.000-11,-14.000 7.000-10,-11.000 6.000-11,-12.000 4.000-2,-9.000 4.000 4,-10.000 3.000 5,-8.000 3.000 4,-12.000 1.000 2,-12.000 1.000-3,-13.000-1.000-2,-12.000 1.000-2,-12.000-3.000 1,-8.000-2.000 5,-10.000-3.000 5,-9.000-3.000 5,-2.000-4.000 4,6.000-3.000 0,7.000-3.000 2,6.000-2.000 0,12.000-8.000 1,19.000-8.000 0,19.000-10.000 1,19.000-9.000 0,21.000-10.000 7,26.000-9.000 16,24.000-10.000 15,26.000-8.000 15,21.000-15.000 3,19.000-19.000-7,19.000-18.000-9,19.000-19.000-9,9.000-10.000-7,0.000 1.000-7,0.000-1.000-7,0.000 1.000-8,-7.000 5.000-3,-11.000 14.000-1,-14.000 11.000 0,-11.000 14.000-2,-15.000 10.000 0,-16.000 9.000-1,-15.000 10.000 0,-15.000 10.000 0,-15.000 10.000-1,-12.000 13.000 1,-13.000 12.000-1,-12.000 13.000 2,-16.000 12.000 3,-19.000 13.000 7,-18.000 12.000 8,-19.000 13.000 7,-8.000 4.000 7,3.000-3.000 4,3.000-3.000 5,4.000-2.000 5,4.000-5.000-3,6.000-2.000-7,7.000-3.000-10,6.000-3.000-7,6.000-6.000-8,6.000-5.000-5,7.000-7.000-4,6.000-5.000-6,6.000-26.000-15,6.000-44.000-26,7.000-43.000-26,6.000-44.000-26,3.000-19.000-1,0.000 6.000 23,0.000 7.000 22,0.000 6.000 23,0.000 10.000 14,0.000 17.000 4,0.000 15.000 4,0.000 16.000 6,0.000 18.000 10,0.000 22.000 19,0.000 22.000 19,0.000 23.000 18,0.000 13.000 5,0.000 6.000-9,0.000 7.000-8,0.000 6.000-9,0.000 10.000-7,0.000 17.000-4,0.000 15.000-6,0.000 16.000-5,0.000 1.000-5,0.000-12.000-5,0.000-13.000-7,0.000-12.000-5,-4.000-10.000-8,-5.000-6.000-12,-7.000-6.000-11,-5.000-6.000-11,-4.000-10.000-5,0.000-12.000 2,0.000-13.000 3,0.000-12.000 1</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7:55"/>
    </inkml:context>
    <inkml:brush xml:id="br0">
      <inkml:brushProperty name="width" value="0.0532926730811596" units="cm"/>
      <inkml:brushProperty name="height" value="0.0532926730811596" units="cm"/>
      <inkml:brushProperty name="color" value="#00bff3"/>
      <inkml:brushProperty name="ignorePressure" value="0"/>
    </inkml:brush>
  </inkml:definitions>
  <inkml:trace contextRef="#ctx0" brushRef="#br0">52150.000 41100.000 412,'0.000'-41.000'1,"0.000"19.000"13,0.000 19.000 12,0.000 19.000 13,0.000 12.000 3,0.000 6.000-4,0.000 7.000-4,0.000 6.000-5,1.000 13.000-3,4.000 23.000-1,3.000 22.000-2,3.000 22.000-2,-2.000 5.000-2,-6.000-8.000-2,-6.000-10.000-2,-6.000-9.000-2,-2.000-9.000-2,3.000-5.000-1,3.000-7.000-2,4.000-5.000-2,2.000-9.000-2,4.000-9.000 0,3.000-10.000-1,3.000-8.000-1,6.000-9.000-1,9.000-6.000-2,10.000-6.000-3,10.000-6.000-1,10.000-4.000-1,13.000 1.000 0,12.000-1.000 0,13.000 1.000 1,9.000-3.000-2,6.000-2.000-2,7.000-3.000-3,6.000-3.000-3,1.000-2.000-1,-3.000 0.000 3,-3.000 0.000 1,-2.000 0.000 2,2.000-2.000 2,9.000-3.000 3,10.000-3.000 2,10.000-2.000 4,-4.000-3.000 2,-16.000 1.000 2,-15.000-1.000 3,-15.000 1.000 2,-12.000-4.000 2,-6.000-6.000 2,-6.000-6.000 4,-6.000-6.000 1,-6.000-4.000 2,-2.000 1.000 0,-3.000-1.000 0,-3.000 1.000-1,-2.000-9.000 0,0.000-15.000-1,0.000-15.000-2,0.000-16.000-2,-4.000-21.000-1,-5.000-24.000-1,-7.000-26.000-1,-5.000-24.000 0,-4.000-23.000-7,0.000-18.000-12,0.000-19.000-11,0.000-18.000-11,-4.000 13.000-8,-5.000 47.000-5,-7.000 47.000-3,-5.000 48.000-4,-3.000 20.000-5,4.000-2.000-5,3.000-3.000-5,3.000-3.000-5</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1"/>
    </inkml:context>
    <inkml:brush xml:id="br0">
      <inkml:brushProperty name="width" value="0.0496108829975128" units="cm"/>
      <inkml:brushProperty name="height" value="0.0496108829975128" units="cm"/>
      <inkml:brushProperty name="color" value="#fed406"/>
      <inkml:brushProperty name="ignorePressure" value="0"/>
    </inkml:brush>
  </inkml:definitions>
  <inkml:trace contextRef="#ctx0" brushRef="#br0">60550.000 50750.000 443,'-68.000'-2.000'-6,"17.000"-3.000"11,15.000-3.000 11,16.000-2.000 12,15.000-5.000 6,16.000-2.000 4,15.000-3.000 4,17.000-3.000 3,13.000-2.000-1,13.000 0.000-5,12.000 0.000-5,13.000 0.000-5,6.000 1.000-5,0.000 4.000-3,0.000 3.000-5,0.000 3.000-3,0.000 3.000-2,0.000 3.000 0,0.000 3.000 0,0.000 4.000 0,-5.000 1.000-1,-9.000 0.000-3,-10.000 0.000-4,-8.000 0.000-3,-6.000 0.000-6,1.000 0.000-11,-1.000 0.000-9,1.000 0.000-11,-12.000-7.000-7,-21.000-11.000-6,-22.000-14.000-5,-22.000-11.000-6,-15.000-12.000 3,-5.000-9.000 12,-7.000-10.000 12,-5.000-8.000 13,-4.000-9.000 8,0.000-6.000 8,0.000-6.000 7,0.000-6.000 6,4.000 7.000 3,10.000 22.000-2,10.000 22.000-2,9.000 23.000-2,1.000 6.000-1,-6.000-5.000 1,-6.000-7.000 0,-6.000-5.000 0,-4.000 0.000 5,1.000 10.000 12,-1.000 10.000 12,1.000 9.000 10,2.000 17.000 5,7.000 25.000-6,6.000 25.000-3,7.000 25.000-5,4.000 20.000-3,3.000 16.000-3,3.000 15.000-4,4.000 17.000-2,1.000 7.000-4,0.000 0.000-2,0.000 0.000-2,0.000 0.000-3,0.000 4.000-3,0.000 10.000-1,0.000 10.000-2,0.000 9.000-2,0.000 7.000-3,0.000 7.000-4,0.000 6.000-4,0.000 7.000-5,0.000-7.000-3,0.000-19.000-3,0.000-18.000-3,0.000-19.000-3,0.000-21.000-3,0.000-21.000-2,0.000-22.000-3,0.000-22.000-1,-10.000-19.000-2,-18.000-16.000 3,-19.000-15.000 1,-18.000-15.000 2,-4.000-7.000 3,13.000 3.000 6,12.000 3.000 4,13.000 4.000 6,6.000-1.000 4,0.000-3.000 3,0.000-3.000 2,0.000-2.000 4,-4.000-5.000 2,-5.000-2.000-2,-7.000-3.000 1,-5.000-3.000-1,-4.000-2.000 0,0.000 0.000 0,0.000 0.000 2,0.000 0.000-1,7.000-2.000 7,17.000-3.000 11,15.000-3.000 11,16.000-2.000 11,21.000-14.000 0,29.000-21.000-10,28.000-22.000-12,28.000-22.000-11,21.000-22.000-10,17.000-22.000-9,15.000-22.000-10,16.000-21.000-10,4.000-12.000-5,-6.000 1.000-1,-6.000-1.000 0,-6.000 1.000-1,-7.000 1.000 1,-6.000 3.000 5,-6.000 3.000 4,-6.000 4.000 5,-13.000 11.000 2,-19.000 23.000 2,-18.000 22.000 2,-19.000 22.000 1,-18.000 19.000 2,-15.000 20.000 5,-15.000 18.000 4,-16.000 20.000 4,-5.000 19.000 15,6.000 22.000 28,7.000 22.000 26,6.000 23.000 28,4.000 11.000 3,4.000 4.000-19,3.000 3.000-22,3.000 3.000-19,-2.000 6.000-17,-6.000 9.000-16,-6.000 10.000-14,-6.000 10.000-14,-10.000 4.000-9,-12.000 0.000-2,-13.000 0.000-2,-12.000 0.000-2,-10.000-4.000 0,-6.000-5.000-1,-6.000-7.000 1,-6.000-5.000 0,-6.000-11.000 1,-2.000-11.000 3,-3.000-14.000 3,-3.000-11.000 2,-2.000-11.000 4,0.000-5.000 2,0.000-7.000 5,0.000-5.000 2,1.000-4.000 4,4.000 0.000 4,3.000 0.000 3,3.000 0.000 4,6.000 1.000 4,9.000 4.000 4,10.000 3.000 4,10.000 3.000 5,5.000 6.000 3,4.000 9.000 3,3.000 10.000 2,3.000 10.000 3,3.000 7.000 1,3.000 6.000-2,3.000 7.000-1,4.000 6.000 0,1.000 3.000-4,0.000 0.000-3,0.000 0.000-3,0.000 0.000-5,0.000 1.000-1,0.000 4.000-1,0.000 3.000 0,0.000 3.000 0,-2.000-5.000-3,-3.000-12.000-5,-3.000-13.000-6,-2.000-12.000-5,6.000-29.000-9,20.000-43.000-11,18.000-44.000-12,20.000-43.000-11,13.000-25.000-2,9.000-2.000 8,10.000-3.000 7,10.000-3.000 7,5.000 4.000 7,4.000 13.000 3,3.000 12.000 5,3.000 13.000 4,-2.000 16.000 6,-6.000 23.000 11,-6.000 22.000 8,-6.000 22.000 10,-12.000 16.000 5,-15.000 14.000 0,-15.000 11.000-2,-16.000 14.000 1,-15.000 11.000-2,-11.000 14.000-2,-14.000 11.000-1,-11.000 14.000-2,-14.000 8.000-2,-11.000 7.000-2,-14.000 6.000-1,-11.000 7.000-2,-9.000 0.000-3,-3.000-2.000-4,-3.000-3.000-3,-2.000-3.000-4,-6.000-4.000-3,-6.000-3.000-2,-6.000-3.000-2,-6.000-2.000-3,-4.000-6.000 0,1.000-6.000 2,-1.000-6.000 0,1.000-6.000 2,2.000-9.000 1,7.000-8.000 3,6.000-10.000 1,7.000-9.000 2,8.000-9.000 3,14.000-5.000 4,11.000-7.000 3,14.000-5.000 4,25.000-12.000 3,42.000-16.000 2,40.000-15.000 2,41.000-15.000 1,26.000-14.000-3,13.000-8.000-7,12.000-10.000-8,13.000-9.000-9,6.000-2.000-4,0.000 6.000-3,0.000 7.000-3,0.000 6.000-2,-7.000 9.000-2,-11.000 13.000-2,-14.000 12.000-2,-11.000 13.000-2,-18.000 9.000 0,-22.000 6.000 1,-22.000 7.000 2,-21.000 6.000 0,-24.000 1.000-4,-25.000-3.000-10,-25.000-3.000-11,-25.000-2.000-11,-13.000-8.000 1,1.000-8.000 11,-1.000-10.000 10,1.000-9.000 12,1.000-7.000 8,3.000-3.000 3,3.000-3.000 5,4.000-2.000 3,4.000 2.000 4,6.000 9.000 5,7.000 10.000 4,6.000 10.000 5,3.000 18.000 11,0.000 28.000 17,0.000 28.000 18,0.000 29.000 18,-8.000 21.000 2,-16.000 16.000-13,-15.000 15.000-14,-15.000 17.000-14,-18.000 14.000-9,-19.000 17.000-6,-18.000 15.000-6,-19.000 16.000-5,-8.000 1.000-6,3.000-12.000-6,3.000-13.000-5,4.000-12.000-6,11.000-21.000-6,23.000-28.000-10,22.000-28.000-7,22.000-27.000-10</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2"/>
    </inkml:context>
    <inkml:brush xml:id="br0">
      <inkml:brushProperty name="width" value="0.0406136959791183" units="cm"/>
      <inkml:brushProperty name="height" value="0.0406136959791183" units="cm"/>
      <inkml:brushProperty name="color" value="#fed406"/>
      <inkml:brushProperty name="ignorePressure" value="0"/>
    </inkml:brush>
  </inkml:definitions>
  <inkml:trace contextRef="#ctx0" brushRef="#br0">62550.000 52450.000 541,'139.000'-21.000'9,"-22.000"10.000"17,-22.000 10.000 18,-21.000 9.000 17,-7.000 10.000 6,9.000 14.000-9,10.000 11.000-7,10.000 14.000-7,4.000 7.000-8,0.000 3.000-8,0.000 3.000-7,0.000 4.000-8,3.000-3.000-13,6.000-5.000-18,7.000-7.000-19,6.000-5.000-18,-10.000-11.000-6,-24.000-11.000 9,-26.000-14.000 8,-24.000-11.000 8,-13.000-6.000 3,0.000 4.000-3,0.000 3.000-4,0.000 3.000-3</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2"/>
    </inkml:context>
    <inkml:brush xml:id="br0">
      <inkml:brushProperty name="width" value="0.0539261139929295" units="cm"/>
      <inkml:brushProperty name="height" value="0.0539261139929295" units="cm"/>
      <inkml:brushProperty name="color" value="#fed406"/>
      <inkml:brushProperty name="ignorePressure" value="0"/>
    </inkml:brush>
  </inkml:definitions>
  <inkml:trace contextRef="#ctx0" brushRef="#br0">65000.000 50850.000 407,'79.000'-47.000'57,"10.000"6.000"-5,10.000 7.000-5,9.000 6.000-3,6.000 1.000-6,3.000-3.000-6,3.000-3.000-8,4.000-2.000-7,-7.000 0.000-5,-16.000 7.000-4,-15.000 6.000-3,-15.000 7.000-5,-23.000 8.000-1,-28.000 14.000-3,-28.000 11.000-1,-27.000 14.000-1,-20.000 10.000 1,-9.000 9.000 7,-10.000 10.000 5,-8.000 10.000 6,-8.000 5.000 4,-2.000 4.000 1,-3.000 3.000 1,-3.000 3.000 2,-2.000 4.000 0,0.000 7.000-1,0.000 6.000 0,0.000 7.000-2,3.000-1.000-1,6.000-6.000-2,7.000-6.000-2,6.000-6.000-3,7.000-9.000-2,10.000-8.000-3,10.000-10.000-2,9.000-9.000-2,15.000-15.000-6,22.000-18.000-7,22.000-19.000-7,23.000-18.000-9,19.000-20.000-2,19.000-18.000-1,19.000-19.000 1,19.000-18.000 1,9.000-7.000 2,0.000 6.000 3,0.000 7.000 5,0.000 6.000 3,-10.000 10.000 4,-18.000 17.000 5,-19.000 15.000 4,-18.000 16.000 4,-18.000 16.000 5,-16.000 20.000 4,-15.000 18.000 4,-15.000 20.000 4,-20.000 17.000 2,-21.000 20.000 0,-22.000 18.000 1,-22.000 20.000 1,-13.000 6.000 0,-3.000-2.000 3,-3.000-3.000 1,-2.000-3.000 3,2.000-7.000-2,9.000-9.000-5,10.000-10.000-5,10.000-8.000-4,8.000-14.000-6,10.000-15.000-5,10.000-15.000-7,9.000-16.000-6,17.000-35.000-8,25.000-53.000-12,25.000-53.000-12,25.000-52.000-10,10.000-39.000-5,-2.000-21.000 3,-3.000-22.000 3,-3.000-22.000 3,-2.000-4.000 4,0.000 17.000 4,0.000 15.000 5,0.000 16.000 4,-2.000 13.000 5,-3.000 14.000 6,-3.000 11.000 4,-2.000 14.000 5,-5.000 11.000 4,-2.000 14.000 5,-3.000 11.000 4,-3.000 14.000 4,-4.000 16.000 6,-3.000 22.000 11,-3.000 22.000 8,-2.000 23.000 10,2.000 13.000 4,9.000 6.000 0,10.000 7.000-1,10.000 6.000-1,7.000 15.000-1,6.000 26.000-4,7.000 24.000-3,6.000 26.000-4,4.000 19.000-1,4.000 17.000-3,3.000 15.000 0,3.000 16.000-3,1.000 20.000-1,1.000 25.000-4,-1.000 25.000-2,1.000 25.000-4,-3.000 32.000-5,-2.000 42.000-7,-3.000 40.000-6,-3.000 41.000-7,-2.000 2.000-5,0.000-33.000-2,0.000-35.000-2,0.000-34.000-2,0.000-30.000-7,0.000-25.000-9,0.000-25.000-10,0.000-25.000-10,-8.000-33.000-3,-16.000-41.000 3,-15.000-40.000 3,-15.000-40.000 2</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2"/>
    </inkml:context>
    <inkml:brush xml:id="br0">
      <inkml:brushProperty name="width" value="0.0465217269957066" units="cm"/>
      <inkml:brushProperty name="height" value="0.0465217269957066" units="cm"/>
      <inkml:brushProperty name="color" value="#fed406"/>
      <inkml:brushProperty name="ignorePressure" value="0"/>
    </inkml:brush>
  </inkml:definitions>
  <inkml:trace contextRef="#ctx0" brushRef="#br0">68100.000 50950.000 472,'-32.000'-10.000'6,"-11.000"32.000"9,-14.000 31.000 12,-11.000 32.000 9,-7.000 27.000 9,0.000 26.000 5,0.000 24.000 5,0.000 26.000 5,-5.000 16.000-2,-9.000 10.000-7,-10.000 10.000-8,-8.000 9.000-9,-6.000-5.000-8,1.000-19.000-10,-1.000-18.000-11,1.000-19.000-8,2.000-21.000-10,7.000-21.000-7,6.000-22.000-7,7.000-22.000-7,7.000-24.000-5,9.000-24.000-2,10.000-26.000 0,10.000-24.000-2,8.000-24.000 2,10.000-22.000 5,10.000-22.000 5,9.000-21.000 5,4.000-3.000 1,1.000 20.000-5,-1.000 18.000-3,1.000 20.000-5</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5"/>
    </inkml:context>
    <inkml:brush xml:id="br0">
      <inkml:brushProperty name="width" value="0.0457942485809326" units="cm"/>
      <inkml:brushProperty name="height" value="0.0457942485809326" units="cm"/>
      <inkml:brushProperty name="color" value="#f2395b"/>
      <inkml:brushProperty name="ignorePressure" value="0"/>
    </inkml:brush>
  </inkml:definitions>
  <inkml:trace contextRef="#ctx0" brushRef="#br0">80500.000 26550.000 480,'1.000'-69.000'17,"4.000"13.000"-1,3.000 12.000-1,3.000 13.000-1,4.000 7.000 2,7.000 4.000 4,6.000 3.000 3,7.000 3.000 5,4.000 3.000 0,3.000 3.000 1,3.000 3.000-1,4.000 4.000 0,-1.000 5.000 0,-3.000 10.000-1,-3.000 10.000 1,-2.000 9.000 1,-5.000 7.000-3,-2.000 7.000-2,-3.000 6.000-4,-3.000 7.000-3,-6.000 5.000-3,-5.000 7.000-2,-7.000 6.000-2,-5.000 7.000-3,-9.000 4.000-1,-9.000 3.000-1,-10.000 3.000-2,-8.000 4.000-2,-6.000-3.000-1,1.000-5.000-2,-1.000-7.000-2,1.000-5.000-2,-1.000-11.000-2,1.000-11.000 0,-1.000-14.000-1,1.000-11.000-1,4.000-17.000 0,9.000-18.000 2,10.000-19.000 2,10.000-18.000 0,11.000-18.000 1,17.000-16.000-3,15.000-15.000-1,16.000-15.000-3,7.000-4.000 1,1.000 9.000 1,-1.000 10.000 2,1.000 10.000 1,1.000 2.000-3,3.000-3.000-7,3.000-3.000-7,4.000-2.000-8,1.000-1.000-5,0.000 3.000-3,0.000 3.000-4,0.000 4.000-2</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3"/>
    </inkml:context>
    <inkml:brush xml:id="br0">
      <inkml:brushProperty name="width" value="0.0483434312045574" units="cm"/>
      <inkml:brushProperty name="height" value="0.0483434312045574" units="cm"/>
      <inkml:brushProperty name="color" value="#fed406"/>
      <inkml:brushProperty name="ignorePressure" value="0"/>
    </inkml:brush>
  </inkml:definitions>
  <inkml:trace contextRef="#ctx0" brushRef="#br0">66650.000 49150.000 455,'6.000'-75.000'7,"13.000"0.000"17,12.000 0.000 15,13.000 0.000 17,7.000 7.000 4,4.000 17.000-6,3.000 15.000-5,3.000 16.000-6,3.000 18.000-6,3.000 22.000-5,3.000 22.000-6,4.000 23.000-6,-1.000 19.000-3,-3.000 19.000-1,-3.000 19.000-1,-2.000 19.000-2,-9.000-2.000-1,-12.000-22.000-2,-13.000-22.000-2,-12.000-21.000-2,-7.000-12.000-17,1.000 1.000-36,-1.000-1.000-34,1.000 1.000-35</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3"/>
    </inkml:context>
    <inkml:brush xml:id="br0">
      <inkml:brushProperty name="width" value="0.0461613014340401" units="cm"/>
      <inkml:brushProperty name="height" value="0.0461613014340401" units="cm"/>
      <inkml:brushProperty name="color" value="#fed406"/>
      <inkml:brushProperty name="ignorePressure" value="0"/>
    </inkml:brush>
  </inkml:definitions>
  <inkml:trace contextRef="#ctx0" brushRef="#br0">70950.000 50350.000 476,'0.000'-49.000'11,"0.000"54.000"23,0.000 53.000 23,0.000 53.000 21,-2.000 31.000 7,-3.000 9.000-14,-3.000 10.000-11,-2.000 10.000-13,-6.000 24.000-11,-6.000 41.000-10,-6.000 40.000-12,-6.000 42.000-10,-6.000 2.000-7,-2.000-34.000-4,-3.000-35.000-4,-3.000-33.000-5,2.000-26.000-5,10.000-16.000-10,10.000-15.000-10,9.000-15.000-8,9.000-29.000-7,9.000-41.000-5,10.000-40.000-3,10.000-40.000-4</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4"/>
    </inkml:context>
    <inkml:brush xml:id="br0">
      <inkml:brushProperty name="width" value="0.0464914925396442" units="cm"/>
      <inkml:brushProperty name="height" value="0.0464914925396442" units="cm"/>
      <inkml:brushProperty name="color" value="#fed406"/>
      <inkml:brushProperty name="ignorePressure" value="0"/>
    </inkml:brush>
  </inkml:definitions>
  <inkml:trace contextRef="#ctx0" brushRef="#br0">72500.000 50600.000 473,'23.000'-68.000'8,"-3.000"17.000"15,-3.000 15.000 16,-2.000 16.000 16,-11.000 18.000 5,-15.000 22.000-7,-15.000 22.000-6,-16.000 23.000-7,-13.000 16.000-4,-9.000 13.000-6,-10.000 12.000-4,-8.000 13.000-4,-11.000 9.000-4,-8.000 6.000-1,-10.000 7.000-2,-9.000 6.000-1,-2.000-1.000-3,6.000-5.000-3,7.000-7.000-4,6.000-5.000-4,9.000-14.000-2,13.000-18.000-3,12.000-19.000-3,13.000-18.000-2,15.000-14.000 0,19.000-5.000 4,19.000-7.000 3,19.000-5.000 4,19.000-6.000 1,23.000-3.000-1,22.000-3.000 0,22.000-2.000-2,15.000-1.000-2,9.000 3.000-3,10.000 3.000-4,10.000 4.000-3,-1.000 1.000-1,-9.000 0.000 1,-10.000 0.000 1,-8.000 0.000 0,-11.000-2.000-4,-8.000-3.000-10,-10.000-3.000-11,-9.000-2.000-11,-10.000-5.000-5,-9.000-2.000-1,-10.000-3.000-2,-8.000-3.000-1</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5"/>
    </inkml:context>
    <inkml:brush xml:id="br0">
      <inkml:brushProperty name="width" value="0.0612714812159538" units="cm"/>
      <inkml:brushProperty name="height" value="0.0612714812159538" units="cm"/>
      <inkml:brushProperty name="color" value="#fed406"/>
      <inkml:brushProperty name="ignorePressure" value="0"/>
    </inkml:brush>
  </inkml:definitions>
  <inkml:trace contextRef="#ctx0" brushRef="#br0">73600.000 50750.000 359,'-68.000'-57.000'49,"17.000"39.000"3,15.000 36.000 2,16.000 39.000 1,4.000 24.000-2,-6.000 13.000-7,-6.000 12.000-7,-6.000 13.000-7,-7.000 13.000-6,-6.000 17.000-5,-6.000 15.000-3,-6.000 16.000-5,-9.000 9.000-4,-8.000 3.000-2,-10.000 3.000-3,-9.000 4.000-4,-2.000-12.000-3,6.000-24.000-4,7.000-26.000-5,6.000-24.000-5,17.000-34.000-6,28.000-40.000-8,28.000-40.000-9,29.000-41.000-8,21.000-38.000-1,16.000-34.000 8,15.000-35.000 7,17.000-33.000 6,8.000-15.000 5,4.000 6.000 0,3.000 7.000 0,3.000 6.000 1,-5.000 15.000 1,-12.000 26.000 3,-13.000 24.000 1,-12.000 26.000 3,-13.000 24.000 12,-12.000 26.000 22,-13.000 24.000 20,-12.000 26.000 23,-9.000 19.000 6,-2.000 17.000-8,-3.000 15.000-7,-3.000 16.000-9,-2.000 5.000-5,0.000-2.000-5,0.000-3.000-5,0.000-3.000-4,0.000 2.000-4,0.000 10.000-3,0.000 10.000-2,0.000 9.000-2,12.000-12.000-9,26.000-30.000-15,24.000-32.000-13,26.000-30.000-16,8.000-33.000-3,-5.000-30.000 4,-7.000-32.000 5,-5.000-30.000 5,-4.000-14.000 2,0.000 7.000-3,0.000 6.000-1,0.000 7.000-1,-8.000 13.000 1,-16.000 22.000 6,-15.000 22.000 5,-15.000 23.000 7,-12.000 22.000 8,-6.000 26.000 14,-6.000 24.000 13,-6.000 26.000 13,-4.000 12.000 4,1.000 0.000-2,-1.000 0.000-3,1.000 0.000-4,1.000 0.000-4,3.000 0.000-4,3.000 0.000-4,4.000 0.000-5,8.000-5.000-4,17.000-9.000-6,15.000-10.000-6,16.000-8.000-6,4.000-17.000-6,-6.000-21.000-10,-6.000-22.000-7,-6.000-22.000-9,-2.000-13.000-3,3.000-3.000 2,3.000-3.000 2,4.000-2.000 3,-3.000 3.000 6,-5.000 14.000 8,-7.000 11.000 10,-5.000 14.000 9,-8.000 13.000 7,-5.000 16.000 4,-7.000 15.000 5,-5.000 17.000 5,-4.000 8.000 4,0.000 4.000 2,0.000 3.000 4,0.000 3.000 2,0.000 1.000-2,0.000 1.000-5,0.000-1.000-6,0.000 1.000-5,4.000-9.000-8,10.000-15.000-7,10.000-15.000-8,9.000-16.000-7,4.000-18.000-5,1.000-18.000-2,-1.000-19.000-2,1.000-18.000-2,1.000-12.000-1,3.000-3.000 2,3.000-3.000 2,4.000-2.000 1,-1.000-3.000 2,-3.000 1.000 3,-3.000-1.000 3,-2.000 1.000 2,-3.000 1.000 2,1.000 3.000 0,-1.000 3.000 1,1.000 4.000-1,-4.000 5.000 3,-6.000 10.000 4,-6.000 10.000 4,-6.000 9.000 5,-6.000 17.000 15,-2.000 25.000 25,-3.000 25.000 24,-3.000 25.000 25,-6.000 14.000 4,-5.000 3.000-19,-7.000 3.000-17,-5.000 4.000-18,-3.000 5.000-11,4.000 10.000-5,3.000 10.000-6,3.000 9.000-4,3.000 1.000-5,3.000-6.000-3,3.000-6.000-5,4.000-6.000-4,4.000-9.000-2,6.000-8.000-3,7.000-10.000-2,6.000-9.000-1,7.000-10.000-4,10.000-9.000-1,10.000-10.000-3,9.000-8.000-2,6.000-12.000-2,3.000-12.000-2,3.000-13.000-1,4.000-12.000-3,1.000-15.000 0,0.000-15.000 0,0.000-15.000 1,0.000-16.000 0,-4.000-15.000 1,-5.000-11.000 4,-7.000-14.000 2,-5.000-11.000 3,-8.000-6.000 1,-5.000 4.000 2,-7.000 3.000 0,-5.000 3.000 1,-8.000 9.000 2,-5.000 16.000 3,-7.000 15.000 3,-5.000 17.000 3,-9.000 11.000 4,-9.000 10.000 3,-10.000 10.000 4,-8.000 9.000 5,-8.000 7.000 2,-2.000 7.000 0,-3.000 6.000 2,-3.000 7.000 1,-4.000 8.000-1,-3.000 14.000-3,-3.000 11.000-2,-2.000 14.000-2,-3.000 5.000-4,1.000 1.000-3,-1.000-1.000-5,1.000 1.000-4,7.000 1.000-6,16.000 3.000-7,15.000 3.000-9,17.000 4.000-8,11.000-4.000-5,10.000-9.000-2,10.000-10.000-2,9.000-8.000-2,9.000-8.000 2,9.000-2.000 6,10.000-3.000 5,10.000-3.000 5,-1.000-4.000 5,-9.000-3.000 1,-10.000-3.000 2,-8.000-2.000 2</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5"/>
    </inkml:context>
    <inkml:brush xml:id="br0">
      <inkml:brushProperty name="width" value="0.0551099963486195" units="cm"/>
      <inkml:brushProperty name="height" value="0.0551099963486195" units="cm"/>
      <inkml:brushProperty name="color" value="#fed406"/>
      <inkml:brushProperty name="ignorePressure" value="0"/>
    </inkml:brush>
  </inkml:definitions>
  <inkml:trace contextRef="#ctx0" brushRef="#br0">77400.000 50950.000 399,'87.000'3.000'18,"-24.000"6.000"8,-26.000 7.000 7,-24.000 6.000 7,-15.000 4.000 4,-3.000 4.000-1,-3.000 3.000 0,-2.000 3.000-1,-5.000 4.000-2,-2.000 7.000-1,-3.000 6.000-3,-3.000 7.000-1,-7.000 7.000-3,-9.000 9.000-4,-10.000 10.000-5,-8.000 10.000-4,-1.000-1.000-3,9.000-9.000-2,10.000-10.000-3,10.000-8.000-2,7.000-8.000-2,6.000-2.000-5,7.000-3.000-2,6.000-3.000-4,10.000-7.000-3,17.000-9.000-1,15.000-10.000-3,16.000-8.000-2,9.000-8.000-1,3.000-2.000 1,3.000-3.000-1,4.000-3.000 1,-1.000-2.000-1,-3.000 0.000-3,-3.000 0.000-1,-2.000 0.000-3,-5.000-2.000-5,-2.000-3.000-9,-3.000-3.000-8,-3.000-2.000-9,-7.000-6.000-2,-9.000-6.000 7,-10.000-6.000 5,-8.000-6.000 6,-4.000-7.000 3,3.000-6.000 4,3.000-6.000 1,4.000-6.000 3,-3.000-1.000 3,-5.000 7.000 5,-7.000 6.000 4,-5.000 7.000 4</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15"/>
    </inkml:context>
    <inkml:brush xml:id="br0">
      <inkml:brushProperty name="width" value="0.0571201965212822" units="cm"/>
      <inkml:brushProperty name="height" value="0.0571201965212822" units="cm"/>
      <inkml:brushProperty name="color" value="#fed406"/>
      <inkml:brushProperty name="ignorePressure" value="0"/>
    </inkml:brush>
  </inkml:definitions>
  <inkml:trace contextRef="#ctx0" brushRef="#br0">78100.000 51000.000 385,'-47.000'175.000'211,"6.000"0.000"-49,7.000 0.000-49,6.000 0.000-48,-1.000 7.000-31,-5.000 17.000-13,-7.000 15.000-12,-5.000 16.000-14,-1.000 2.000-12,6.000-8.000-12,7.000-10.000-10,6.000-9.000-12,4.000-26.000-9,4.000-40.000-10,3.000-40.000-8,3.000-41.000-9</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28"/>
    </inkml:context>
    <inkml:brush xml:id="br0">
      <inkml:brushProperty name="width" value="0.0550030954182148" units="cm"/>
      <inkml:brushProperty name="height" value="0.0550030954182148" units="cm"/>
      <inkml:brushProperty name="color" value="#fed406"/>
      <inkml:brushProperty name="ignorePressure" value="0"/>
    </inkml:brush>
  </inkml:definitions>
  <inkml:trace contextRef="#ctx0" brushRef="#br0">84550.000 50300.000 399,'-71.000'-57.000'0,"10.000"-11.000"0,10.000-14.000 0,9.000-11.000 0,10.000-1.000 0,14.000 13.000 0,11.000 12.000 0,14.000 13.000 0,25.000-10.000 8,42.000-31.000 13,40.000-31.000 14,41.000-31.000 15,13.000-6.000 4,-11.000 23.000-7,-14.000 22.000-6,-11.000 22.000-6,0.000 12.000-5,17.000 3.000-3,15.000 3.000-3,16.000 4.000-4,2.000 4.000-3,-8.000 6.000-2,-10.000 7.000-1,-9.000 6.000-3,-10.000 7.000-2,-9.000 10.000 0,-10.000 10.000-1,-8.000 9.000 0,-11.000 10.000-2,-8.000 14.000 0,-10.000 11.000-1,-9.000 14.000-1,-10.000 11.000 0,-9.000 14.000 0,-10.000 11.000 1,-8.000 14.000-1,-9.000 8.000 1,-6.000 7.000 1,-6.000 6.000 0,-6.000 7.000 0,-6.000 5.000 1,-2.000 7.000-1,-3.000 6.000 1,-3.000 7.000-1,-4.000 0.000 0,-3.000-2.000-1,-3.000-3.000 0,-2.000-3.000-1,-5.000-4.000 0,-2.000-3.000-1,-3.000-3.000-1,-3.000-2.000-1,-4.000-3.000-1,-3.000 1.000 0,-3.000-1.000-3,-2.000 1.000 0,-5.000-3.000-1,-2.000-2.000-2,-3.000-3.000-2,-3.000-3.000-1,-10.000-1.000-1,-16.000 4.000-1,-15.000 3.000-1,-15.000 3.000-2,-9.000 3.000-3,1.000 3.000-7,-1.000 3.000-6,1.000 4.000-7,4.000-6.000-4,9.000-11.000-1,10.000-14.000-1,10.000-11.000-2,10.000-12.000 3,13.000-9.000 4,12.000-10.000 6,13.000-8.000 4,7.000-8.000 3,4.000-2.000-2,3.000-3.000-1,3.000-3.000-1</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28"/>
    </inkml:context>
    <inkml:brush xml:id="br0">
      <inkml:brushProperty name="width" value="0.0581691451370716" units="cm"/>
      <inkml:brushProperty name="height" value="0.0581691451370716" units="cm"/>
      <inkml:brushProperty name="color" value="#fed406"/>
      <inkml:brushProperty name="ignorePressure" value="0"/>
    </inkml:brush>
  </inkml:definitions>
  <inkml:trace contextRef="#ctx0" brushRef="#br0">85500.000 54300.000 378,'-40.000'6.000'55,"23.000"13.000"-1,22.000 12.000 1,22.000 13.000-1,10.000 7.000-2,1.000 4.000-5,-1.000 3.000-4,1.000 3.000-6,-1.000 4.000-4,1.000 7.000-4,-1.000 6.000-4,1.000 7.000-5,-1.000 0.000-1,1.000-2.000-1,-1.000-3.000 0,1.000-3.000 1,-3.000-4.000-3,-2.000-3.000-3,-3.000-3.000-4,-3.000-2.000-4,-2.000-20.000-19,0.000-34.000-38,0.000-35.000-36,0.000-33.000-38</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29"/>
    </inkml:context>
    <inkml:brush xml:id="br0">
      <inkml:brushProperty name="width" value="0.0524117536842823" units="cm"/>
      <inkml:brushProperty name="height" value="0.0524117536842823" units="cm"/>
      <inkml:brushProperty name="color" value="#fed406"/>
      <inkml:brushProperty name="ignorePressure" value="0"/>
    </inkml:brush>
  </inkml:definitions>
  <inkml:trace contextRef="#ctx0" brushRef="#br0">84900.000 49450.000 419,'-93.000'-2.000'0,"17.000"-3.000"0,15.000-3.000 0,16.000-2.000 0,5.000-5.000 4,-2.000-2.000 7,-3.000-3.000 7,-3.000-3.000 8,2.000-6.000 3,10.000-5.000-2,10.000-7.000-2,9.000-5.000-1,9.000-8.000 0,9.000-5.000-1,10.000-7.000 0,10.000-5.000 1,11.000-4.000-1,17.000 0.000 0,15.000 0.000-1,16.000 0.000 0,15.000-2.000 0,16.000-3.000-1,15.000-3.000 0,17.000-2.000 0,7.000 0.000-1,0.000 7.000-3,0.000 6.000-2,0.000 7.000-2,-5.000 7.000-2,-9.000 9.000 0,-10.000 10.000-3,-8.000 10.000 0,-6.000 7.000-1,1.000 6.000 1,-1.000 7.000 0,1.000 6.000 1,-3.000 4.000-2,-2.000 4.000-3,-3.000 3.000-2,-3.000 3.000-4,-4.000 7.000-1,-3.000 14.000 0,-3.000 11.000 2,-2.000 14.000 1,-5.000 5.000-2,-2.000 1.000 0,-3.000-1.000-3,-3.000 1.000-2,-7.000 2.000 0,-9.000 7.000 0,-10.000 6.000 1,-8.000 7.000 0,-9.000 5.000 1,-6.000 7.000 2,-6.000 6.000 0,-6.000 7.000 1,-6.000 4.000 1,-2.000 3.000 0,-3.000 3.000 0,-3.000 4.000 1,-7.000-1.000 0,-9.000-3.000 0,-10.000-3.000 0,-8.000-2.000 0,-11.000-5.000 0,-8.000-2.000 0,-10.000-3.000 0,-9.000-3.000 0,-7.000-2.000 0,-3.000 0.000 0,-3.000 0.000 0,-2.000 0.000 0,-8.000 1.000-1,-8.000 4.000-2,-10.000 3.000-3,-9.000 3.000-3,-4.000-1.000-2,4.000-2.000-4,3.000-3.000-4,3.000-3.000-3,9.000-7.000-5,16.000-9.000-3,15.000-10.000-6,17.000-8.000-4,11.000-9.000 2,10.000-6.000 5,10.000-6.000 7,9.000-6.000 6,7.000-6.000-1,7.000-2.000-8,6.000-3.000-8,7.000-3.000-8</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29"/>
    </inkml:context>
    <inkml:brush xml:id="br0">
      <inkml:brushProperty name="width" value="0.0429281331598759" units="cm"/>
      <inkml:brushProperty name="height" value="0.0429281331598759" units="cm"/>
      <inkml:brushProperty name="color" value="#fed406"/>
      <inkml:brushProperty name="ignorePressure" value="0"/>
    </inkml:brush>
  </inkml:definitions>
  <inkml:trace contextRef="#ctx0" brushRef="#br0">85500.000 54050.000 512,'-38.000'39.000'10,"26.000"28.000"18,24.000 28.000 20,26.000 29.000 18,8.000 7.000 5,-5.000-12.000-11,-7.000-13.000-12,-5.000-12.000-10,-4.000-2.000-8,0.000 9.000-3,0.000 10.000-5,0.000 10.000-3,-4.000-3.000-5,-5.000-11.000-8,-7.000-14.000-6,-5.000-11.000-7,-1.000-22.000-17,6.000-27.000-26,7.000-28.000-27,6.000-28.000-26</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5"/>
    </inkml:context>
    <inkml:brush xml:id="br0">
      <inkml:brushProperty name="width" value="0.0518667288124561" units="cm"/>
      <inkml:brushProperty name="height" value="0.0518667288124561" units="cm"/>
      <inkml:brushProperty name="color" value="#f2395b"/>
      <inkml:brushProperty name="ignorePressure" value="0"/>
    </inkml:brush>
  </inkml:definitions>
  <inkml:trace contextRef="#ctx0" brushRef="#br0">82050.000 25300.000 424,'-15.000'-24.000'47,"23.000"4.000"0,22.000 3.000-1,22.000 3.000-2,10.000 3.000-4,1.000 3.000-8,-1.000 3.000-9,1.000 4.000-8,-4.000 2.000-6,-6.000 4.000-5,-6.000 3.000-4,-6.000 3.000-4,-6.000 3.000-2,-2.000 3.000-1,-3.000 3.000 0,-3.000 4.000-1,-6.000 2.000 1,-5.000 4.000 1,-7.000 3.000 3,-5.000 3.000 1,-4.000 4.000 4,0.000 7.000 3,0.000 6.000 5,0.000 7.000 3,-2.000 2.000 4,-3.000 1.000 3,-3.000-1.000 1,-2.000 1.000 4,-3.000-1.000 0,1.000 1.000-2,-1.000-1.000-2,1.000 1.000-2,-1.000-1.000 0,1.000 1.000-1,-1.000-1.000-1,1.000 1.000-1,1.000 1.000-1,3.000 3.000-4,3.000 3.000-2,4.000 4.000-4,1.000-1.000-2,0.000-3.000 0,0.000-3.000-2,0.000-2.000-1,0.000-1.000 0,0.000 3.000-1,0.000 3.000-1,0.000 4.000-1,-2.000 1.000 0,-3.000 0.000 0,-3.000 0.000 0,-2.000 0.000 1,-6.000-2.000-1,-6.000-3.000-1,-6.000-3.000-1,-6.000-2.000-1,-6.000-6.000-1,-2.000-6.000-3,-3.000-6.000-2,-3.000-6.000-2,-9.000-4.000-3,-11.000 1.000 0,-14.000-1.000-1,-11.000 1.000-1,-6.000-4.000-3,4.000-6.000-4,3.000-6.000-5,3.000-6.000-5,6.000-7.000-5,9.000-6.000-8,10.000-6.000-7,10.000-6.000-9</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30"/>
    </inkml:context>
    <inkml:brush xml:id="br0">
      <inkml:brushProperty name="width" value="0.0427352637052536" units="cm"/>
      <inkml:brushProperty name="height" value="0.0427352637052536" units="cm"/>
      <inkml:brushProperty name="color" value="#fed406"/>
      <inkml:brushProperty name="ignorePressure" value="0"/>
    </inkml:brush>
  </inkml:definitions>
  <inkml:trace contextRef="#ctx0" brushRef="#br0">84500.000 49500.000 514,'-88.000'-74.000'28,"26.000"4.000"2,24.000 3.000 2,26.000 3.000 3,18.000 1.000-2,13.000 1.000-3,12.000-1.000-4,13.000 1.000-4,15.000-7.000-2,19.000-12.000 2,19.000-13.000 0,19.000-12.000 1,15.000-5.000-1,13.000 3.000-2,12.000 3.000-1,13.000 4.000-2,7.000 4.000-2,4.000 6.000-1,3.000 7.000-2,3.000 6.000-1,-7.000 9.000-2,-15.000 13.000-1,-15.000 12.000-2,-16.000 13.000-1,-5.000 10.000-2,6.000 10.000-2,7.000 10.000 0,6.000 9.000-3,-7.000 12.000 0,-18.000 16.000 1,-19.000 15.000 0,-18.000 17.000 0,-12.000 7.000-1,-3.000 0.000 0,-3.000 0.000-1,-2.000 0.000-2,-5.000 4.000 1,-2.000 10.000 1,-3.000 10.000 1,-3.000 9.000 1,-9.000 1.000 1,-11.000-6.000 0,-14.000-6.000 1,-11.000-6.000 0,-11.000 2.000 0,-5.000 14.000 0,-7.000 11.000 0,-5.000 14.000-1,-12.000 7.000 0,-16.000 3.000-1,-15.000 3.000 0,-15.000 4.000-1,-12.000-1.000-1,-6.000-3.000-3,-6.000-3.000-2,-6.000-2.000-3,-2.000-6.000-3,3.000-6.000-6,3.000-6.000-5,4.000-6.000-4,1.000-2.000-3,0.000 3.000 2,0.000 3.000 1,0.000 4.000 1,4.000 1.000 2,10.000 0.000 3,10.000 0.000 3,9.000 0.000 2,9.000-11.000-2,9.000-22.000-7,10.000-22.000-7,10.000-21.000-8</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30"/>
    </inkml:context>
    <inkml:brush xml:id="br0">
      <inkml:brushProperty name="width" value="0.0328627042472363" units="cm"/>
      <inkml:brushProperty name="height" value="0.0328627042472363" units="cm"/>
      <inkml:brushProperty name="color" value="#fed406"/>
      <inkml:brushProperty name="ignorePressure" value="0"/>
    </inkml:brush>
  </inkml:definitions>
  <inkml:trace contextRef="#ctx0" brushRef="#br0">85300.000 55150.000 669,'3.000'45.000'3,"6.000"-9.000"6,7.000-10.000 6,6.000-8.000 6,4.000-6.000 5,4.000 1.000 3,3.000-1.000 3,3.000 1.000 3,-1.000 4.000 0,-2.000 9.000-3,-3.000 10.000-2,-3.000 10.000-4,-4.000 2.000-6,-3.000-3.000-7,-3.000-3.000-9,-2.000-2.000-7,-1.000-3.000-11,3.000 1.000-12,3.000-1.000-13,4.000 1.000-13</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47"/>
    </inkml:context>
    <inkml:brush xml:id="br0">
      <inkml:brushProperty name="width" value="0.0571739710867405" units="cm"/>
      <inkml:brushProperty name="height" value="0.0571739710867405" units="cm"/>
      <inkml:brushProperty name="color" value="#f2395b"/>
      <inkml:brushProperty name="ignorePressure" value="0"/>
    </inkml:brush>
  </inkml:definitions>
  <inkml:trace contextRef="#ctx0" brushRef="#br0">24550.000 49200.000 384,'50.000'-69.000'38,"0.000"13.000"-5,0.000 12.000-5,0.000 13.000-4,4.000 6.000-3,10.000 0.000-3,10.000 0.000-1,9.000 0.000-2,9.000 3.000-2,9.000 6.000-4,10.000 7.000-2,10.000 6.000-4,2.000 1.000 0,-3.000-3.000 1,-3.000-3.000 0,-2.000-2.000 2,-6.000-1.000-1,-6.000 3.000-2,-6.000 3.000-2,-6.000 4.000-2,-7.000 2.000-2,-6.000 4.000 0,-6.000 3.000 0,-6.000 3.000 0,-9.000 3.000 1,-8.000 3.000 5,-10.000 3.000 2,-9.000 4.000 5,-7.000 5.000 2,-3.000 10.000 2,-3.000 10.000 2,-2.000 9.000 2,-5.000 7.000 1,-2.000 7.000-1,-3.000 6.000 0,-3.000 7.000-1,-7.000 8.000 1,-9.000 14.000 0,-10.000 11.000 1,-8.000 14.000 0,-4.000 5.000 1,3.000 1.000-2,3.000-1.000 0,4.000 1.000-2,-1.000-3.000-1,-3.000-2.000-1,-3.000-3.000-3,-2.000-3.000-1,0.000-1.000-2,7.000 4.000 0,6.000 3.000-2,7.000 3.000-1,2.000-1.000-1,1.000-2.000-2,-1.000-3.000-3,1.000-3.000-2,1.000-10.000-1,3.000-16.000 0,3.000-15.000 0,4.000-15.000 1,-9.000-29.000-8,-18.000-41.000-16,-19.000-40.000-16,-18.000-40.000-15,-9.000-21.000-4,4.000 0.000 9,3.000 0.000 10,3.000 0.000 8,-8.000-11.000 4,-19.000-22.000 1,-18.000-22.000 0,-19.000-21.000 0,-2.000 1.000 1,16.000 25.000 0,15.000 25.000 1,17.000 25.000 0,11.000 18.000 2,10.000 14.000 4,10.000 11.000 3,9.000 14.000 4,6.000 7.000 3,3.000 3.000 2,3.000 3.000 3,4.000 4.000 3</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47"/>
    </inkml:context>
    <inkml:brush xml:id="br0">
      <inkml:brushProperty name="width" value="0.0462491735816002" units="cm"/>
      <inkml:brushProperty name="height" value="0.0462491735816002" units="cm"/>
      <inkml:brushProperty name="color" value="#f2395b"/>
      <inkml:brushProperty name="ignorePressure" value="0"/>
    </inkml:brush>
  </inkml:definitions>
  <inkml:trace contextRef="#ctx0" brushRef="#br0">24350.000 49150.000 475,'-24.000'-24.000'2,"4.000"4.000"4,3.000 3.000 4,3.000 3.000 5,3.000 12.000 5,3.000 22.000 9,3.000 22.000 9,4.000 23.000 9,1.000 14.000 1,0.000 10.000-5,0.000 10.000-5,0.000 9.000-5,0.000 6.000-3,0.000 3.000-1,0.000 3.000-1,0.000 4.000 0,-4.000-1.000-4,-5.000-3.000-4,-7.000-3.000-5,-5.000-2.000-4,-4.000 0.000-4,0.000 7.000-4,0.000 6.000-3,0.000 7.000-2,-2.000 7.000-2,-3.000 9.000 1,-3.000 10.000 2,-2.000 10.000 0,-1.000 0.000-6,3.000-5.000-15,3.000-7.000-14,4.000-5.000-15,4.000-19.000-8,6.000-27.000 1,7.000-28.000-1,6.000-28.000 1</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48"/>
    </inkml:context>
    <inkml:brush xml:id="br0">
      <inkml:brushProperty name="width" value="0.0489253886044025" units="cm"/>
      <inkml:brushProperty name="height" value="0.0489253886044025" units="cm"/>
      <inkml:brushProperty name="color" value="#f2395b"/>
      <inkml:brushProperty name="ignorePressure" value="0"/>
    </inkml:brush>
  </inkml:definitions>
  <inkml:trace contextRef="#ctx0" brushRef="#br0">24800.000 50300.000 449,'1.000'-91.000'61,"4.000"19.000"-9,3.000 19.000-9,3.000 19.000-9,6.000 7.000-5,9.000-3.000 0,10.000-3.000-2,10.000-2.000-1,11.000 0.000 0,17.000 7.000 0,15.000 6.000 0,16.000 7.000 0,7.000 4.000-2,1.000 3.000-6,-1.000 3.000-6,1.000 4.000-5,-4.000 1.000-3,-6.000 0.000-1,-6.000 0.000-1,-6.000 0.000-2,-9.000 1.000-4,-8.000 4.000-7,-10.000 3.000-8,-9.000 3.000-8,-15.000 6.000-5,-18.000 9.000-2,-19.000 10.000-4,-18.000 10.000-2,-18.000 7.000 0,-16.000 6.000 5,-15.000 7.000 4,-15.000 6.000 5,-14.000-1.000 4,-8.000-5.000 2,-10.000-7.000 4,-9.000-5.000 3,-9.000-3.000 2,-5.000 4.000 3,-7.000 3.000 1,-5.000 3.000 2,0.000 1.000 4,10.000 1.000 6,10.000-1.000 5,9.000 1.000 6,10.000-4.000 5,14.000-6.000 7,11.000-6.000 7,14.000-6.000 6,28.000-7.000 3,48.000-6.000 0,47.000-6.000 0,47.000-6.000 0,24.000-9.000-4,4.000-8.000-8,3.000-10.000-8,3.000-9.000-8,-2.000-5.000-5,-6.000 0.000-1,-6.000 0.000-2,-6.000 0.000 0,-9.000 3.000-6,-8.000 6.000-7,-10.000 7.000-9,-9.000 6.000-8,-16.000-5.000-12,-22.000-16.000-18,-22.000-15.000-17,-21.000-15.000-17,-14.000-11.000-1,-2.000-2.000 16,-3.000-3.000 16,-3.000-3.000 16,-2.000-9.000 11,0.000-11.000 6,0.000-14.000 7,0.000-11.000 6,0.000-9.000 4,0.000-3.000 2,0.000-3.000 2,0.000-2.000 2,3.000 5.000 4,6.000 16.000 4,7.000 15.000 4,6.000 17.000 4,-1.000 11.000 4,-5.000 10.000 2,-7.000 10.000 1,-5.000 9.000 3,-4.000 26.000 8,0.000 44.000 15,0.000 44.000 16,0.000 44.000 16,0.000 30.000-1,0.000 20.000-15,0.000 18.000-15,0.000 20.000-16,-2.000 17.000-12,-3.000 20.000-8,-3.000 18.000-10,-2.000 20.000-7,-3.000 10.000-11,1.000 3.000-10,-1.000 3.000-12,1.000 4.000-9,2.000-18.000-6,7.000-37.000 3,6.000-38.000 1,7.000-37.000 3,4.000-29.000-1,3.000-18.000-2,3.000-19.000-4,4.000-18.000-3</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49"/>
    </inkml:context>
    <inkml:brush xml:id="br0">
      <inkml:brushProperty name="width" value="0.0445593222975731" units="cm"/>
      <inkml:brushProperty name="height" value="0.0445593222975731" units="cm"/>
      <inkml:brushProperty name="color" value="#f2395b"/>
      <inkml:brushProperty name="ignorePressure" value="0"/>
    </inkml:brush>
  </inkml:definitions>
  <inkml:trace contextRef="#ctx0" brushRef="#br0">29200.000 49450.000 493,'0.000'-38.000'10,"0.000"26.000"20,0.000 24.000 21,0.000 26.000 19,1.000 24.000 5,4.000 26.000-9,3.000 24.000-11,3.000 26.000-10,-1.000 7.000-9,-2.000-9.000-8,-3.000-10.000-7,-3.000-8.000-7,-6.000-8.000-8,-5.000-2.000-9,-7.000-3.000-8,-5.000-3.000-8,-3.000-6.000-8,4.000-5.000-7,3.000-7.000-7,3.000-5.000-7</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49"/>
    </inkml:context>
    <inkml:brush xml:id="br0">
      <inkml:brushProperty name="width" value="0.0395052060484886" units="cm"/>
      <inkml:brushProperty name="height" value="0.0395052060484886" units="cm"/>
      <inkml:brushProperty name="color" value="#f2395b"/>
      <inkml:brushProperty name="ignorePressure" value="0"/>
    </inkml:brush>
  </inkml:definitions>
  <inkml:trace contextRef="#ctx0" brushRef="#br0">29150.000 50700.000 556,'46.000'-46.000'46,"-5.000"10.000"0,-7.000 10.000-2,-5.000 9.000 0,-1.000 4.000-2,6.000 1.000-2,7.000-1.000-4,6.000 1.000-2,6.000-1.000-5,6.000 1.000-4,7.000-1.000-5,6.000 1.000-6,-1.000-1.000-3,-5.000 1.000-4,-7.000-1.000-3,-5.000 1.000-2,-6.000 1.000-14,-3.000 3.000-23,-3.000 3.000-22,-2.000 4.000-23,-9.000-3.000-5,-12.000-5.000 12,-13.000-7.000 12,-12.000-5.000 13</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0"/>
    </inkml:context>
    <inkml:brush xml:id="br0">
      <inkml:brushProperty name="width" value="0.0585062727332115" units="cm"/>
      <inkml:brushProperty name="height" value="0.0585062727332115" units="cm"/>
      <inkml:brushProperty name="color" value="#f2395b"/>
      <inkml:brushProperty name="ignorePressure" value="0"/>
    </inkml:brush>
  </inkml:definitions>
  <inkml:trace contextRef="#ctx0" brushRef="#br0">30350.000 48950.000 376,'0.000'-57.000'55,"0.000"39.000"4,0.000 36.000 2,0.000 39.000 2,0.000 19.000-3,0.000 4.000-10,0.000 3.000-9,0.000 3.000-11,-4.000 7.000-5,-5.000 14.000-5,-7.000 11.000-2,-5.000 14.000-4,-4.000 7.000-3,0.000 3.000-1,0.000 3.000-3,0.000 4.000-1,0.000-1.000-2,0.000-3.000-2,0.000-3.000-1,0.000-2.000-1,1.000-3.000-1,4.000 1.000 0,3.000-1.000 1,3.000 1.000 0,1.000-9.000-5,1.000-15.000-11,-1.000-15.000-11,1.000-16.000-10,4.000-33.000-12,9.000-50.000-10,10.000-50.000-11,10.000-50.000-11,8.000-22.000 3,10.000 6.000 17,10.000 7.000 18,9.000 6.000 16,4.000 6.000 11,1.000 6.000 3,-1.000 7.000 2,1.000 6.000 3,-1.000 6.000 7,1.000 6.000 10,-1.000 7.000 11,1.000 6.000 11,-4.000 6.000 6,-6.000 6.000 2,-6.000 7.000 0,-6.000 6.000 2,-4.000 12.000-2,1.000 19.000-4,-1.000 19.000-4,1.000 19.000-5,-7.000 13.000-3,-12.000 10.000-4,-13.000 10.000-2,-12.000 9.000-3,-7.000-1.000-3,1.000-8.000-3,-1.000-10.000-3,1.000-9.000-4,12.000-12.000-2,25.000-11.000-5,25.000-14.000-3,25.000-11.000-3,15.000-18.000-4,7.000-22.000-2,6.000-22.000-2,7.000-21.000-2,0.000-12.000 0,-2.000 1.000 2,-3.000-1.000 1,-3.000 1.000 3,-6.000 4.000 2,-5.000 9.000 4,-7.000 10.000 3,-5.000 10.000 3,-15.000 14.000 13,-22.000 23.000 20,-22.000 22.000 19,-21.000 22.000 21,-12.000 16.000 4,1.000 14.000-14,-1.000 11.000-13,1.000 14.000-13,1.000 0.000-9,3.000-8.000-3,3.000-10.000-5,4.000-9.000-4,1.000-4.000-3,0.000 4.000-2,0.000 3.000-3,0.000 3.000-1,4.000 3.000-5,10.000 3.000-2,10.000 3.000-5,9.000 4.000-4,6.000-9.000-1,3.000-18.000-2,3.000-19.000 0,4.000-18.000 0,5.000-17.000-1,10.000-11.000 2,10.000-14.000 0,9.000-11.000 1,6.000-14.000 0,3.000-11.000-3,3.000-14.000-1,4.000-11.000-3,-3.000-6.000 1,-5.000 4.000 4,-7.000 3.000 2,-5.000 3.000 4,-12.000 6.000 2,-16.000 9.000 3,-15.000 10.000 3,-15.000 10.000 3,-14.000 4.000 1,-8.000 0.000 0,-10.000 0.000 2,-9.000 0.000-1,-15.000 3.000 1,-18.000 6.000 0,-19.000 7.000-1,-18.000 6.000-1,-15.000 7.000-4,-9.000 10.000-8,-10.000 10.000-7,-8.000 9.000-8,-3.000 9.000-5,7.000 9.000-2,6.000 10.000-2,7.000 10.000-2,11.000 0.000-1,20.000-5.000 0,18.000-7.000 0,20.000-5.000 0</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0"/>
    </inkml:context>
    <inkml:brush xml:id="br0">
      <inkml:brushProperty name="width" value="0.0312211383134127" units="cm"/>
      <inkml:brushProperty name="height" value="0.0312211383134127" units="cm"/>
      <inkml:brushProperty name="color" value="#f2395b"/>
      <inkml:brushProperty name="ignorePressure" value="0"/>
    </inkml:brush>
  </inkml:definitions>
  <inkml:trace contextRef="#ctx0" brushRef="#br0">28950.000 49300.000 704,'-27.000'-13.000'7,"-3.000"26.000"15,-3.000 24.000 14,-2.000 26.000 14,2.000 19.000 3,9.000 17.000-9,10.000 15.000-9,10.000 16.000-9,4.000 12.000-10,0.000 9.000-9,0.000 10.000-10,0.000 10.000-9,0.000-3.000-8,0.000-11.000-8,0.000-14.000-6,0.000-11.000-8,0.000-15.000-4,0.000-16.000 0,0.000-15.000 0,0.000-15.000-1</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1"/>
    </inkml:context>
    <inkml:brush xml:id="br0">
      <inkml:brushProperty name="width" value="0.0401646569371223" units="cm"/>
      <inkml:brushProperty name="height" value="0.0401646569371223" units="cm"/>
      <inkml:brushProperty name="color" value="#f2395b"/>
      <inkml:brushProperty name="ignorePressure" value="0"/>
    </inkml:brush>
  </inkml:definitions>
  <inkml:trace contextRef="#ctx0" brushRef="#br0">28600.000 49250.000 547,'1.000'-47.000'0,"4.000"6.000"0,3.000 7.000 0,3.000 6.000 0,1.000 4.000 3,1.000 4.000 4,-1.000 3.000 6,1.000 3.000 4,-1.000 15.000 9,1.000 29.000 13,-1.000 28.000 12,1.000 28.000 13,-1.000 23.000 1,1.000 19.000-13,-1.000 19.000-12,1.000 19.000-12,-6.000 13.000-8,-8.000 10.000-6,-10.000 10.000-5,-9.000 9.000-4,-2.000 7.000-10,6.000 7.000-12,7.000 6.000-12,6.000 7.000-12,3.000-17.000-6,0.000-36.000 1,0.000-39.000 0,0.000-36.000 1,0.000-22.000 1,0.000-2.000-1,0.000-3.000 1,0.000-3.000 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7:26:26"/>
    </inkml:context>
    <inkml:brush xml:id="br0">
      <inkml:brushProperty name="width" value="0.04490577429533" units="cm"/>
      <inkml:brushProperty name="height" value="0.04490577429533" units="cm"/>
      <inkml:brushProperty name="color" value="#f2395b"/>
      <inkml:brushProperty name="ignorePressure" value="0"/>
    </inkml:brush>
  </inkml:definitions>
  <inkml:trace contextRef="#ctx0" brushRef="#br0">83850.000 25200.000 489,'48.000'-44.000'39,"-3.000"13.000"0,-3.000 12.000 1,-2.000 13.000 1,0.000 7.000-2,7.000 4.000-4,6.000 3.000-4,7.000 3.000-3,-1.000 6.000-5,-6.000 9.000-3,-6.000 10.000-3,-6.000 10.000-4,-9.000 7.000-3,-8.000 6.000-2,-10.000 7.000-2,-9.000 6.000-2,-12.000 4.000-2,-11.000 4.000-1,-14.000 3.000 0,-11.000 3.000-2,-11.000-2.000 0,-5.000-6.000 0,-7.000-6.000-1,-5.000-6.000-1,-3.000-7.000 0,4.000-6.000-2,3.000-6.000 0,3.000-6.000-2,12.000-6.000 1,22.000-2.000 4,22.000-3.000 3,23.000-3.000 4,14.000-4.000 2,10.000-3.000-1,10.000-3.000-1,9.000-2.000 0,2.000-3.000-1,-2.000 1.000 2,-3.000-1.000 1,-3.000 1.000 1,-6.000 2.000 1,-5.000 7.000-1,-7.000 6.000 1,-5.000 7.000 0,-8.000 2.000-1,-5.000 1.000 1,-7.000-1.000-2,-5.000 1.000 1,-6.000 1.000-1,-3.000 3.000-1,-3.000 3.000 0,-2.000 4.000-1,-9.000 2.000-1,-12.000 4.000-4,-13.000 3.000-1,-12.000 3.000-4,-10.000 1.000-1,-6.000 1.000 0,-6.000-1.000 0,-6.000 1.000 0,-1.000-4.000-2,7.000-6.000-7,6.000-6.000-4,7.000-6.000-7,5.000-9.000-5,7.000-8.000-6,6.000-10.000-5,7.000-9.000-7</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2"/>
    </inkml:context>
    <inkml:brush xml:id="br0">
      <inkml:brushProperty name="width" value="0.0481445528566837" units="cm"/>
      <inkml:brushProperty name="height" value="0.0481445528566837" units="cm"/>
      <inkml:brushProperty name="color" value="#f2395b"/>
      <inkml:brushProperty name="ignorePressure" value="0"/>
    </inkml:brush>
  </inkml:definitions>
  <inkml:trace contextRef="#ctx0" brushRef="#br0">30350.000 53900.000 456,'-93.000'76.000'92,"17.000"4.000"-20,15.000 3.000-19,16.000 3.000-18,5.000 12.000-12,-2.000 22.000-1,-3.000 22.000-3,-3.000 23.000-2,-2.000 10.000-2,0.000 0.000-3,0.000 0.000-2,0.000 0.000-3,-4.000 1.000-2,-5.000 4.000-5,-7.000 3.000-3,-5.000 3.000-5,-1.000-4.000-3,6.000-8.000-4,7.000-10.000-5,6.000-9.000-4,9.000-18.000-1,13.000-24.000 0,12.000-26.000 0,13.000-24.000 2,13.000-43.000-3,17.000-59.000-5,15.000-60.000-4,16.000-58.000-6,10.000-34.000 2,7.000-6.000 5,6.000-6.000 6,7.000-6.000 6,-1.000 1.000 5,-6.000 9.000 3,-6.000 10.000 5,-6.000 10.000 3,-7.000 14.000 3,-6.000 23.000 1,-6.000 22.000 2,-6.000 22.000 2,-6.000 19.000 4,-2.000 20.000 8,-3.000 18.000 8,-3.000 20.000 8,1.000 17.000 7,6.000 20.000 6,7.000 18.000 6,6.000 20.000 6,-2.000 16.000-1,-9.000 16.000-8,-10.000 15.000-8,-8.000 17.000-8,-6.000 8.000-6,1.000 4.000-3,-1.000 3.000-4,1.000 3.000-3,-4.000 1.000-4,-6.000 1.000-4,-6.000-1.000-2,-6.000 1.000-4,-6.000-9.000-2,-2.000-15.000 0,-3.000-15.000-1,-3.000-16.000-1,-6.000-15.000-6,-5.000-11.000-11,-7.000-14.000-11,-5.000-11.000-12,-8.000-20.000-2,-5.000-24.000 7,-7.000-26.000 6,-5.000-24.000 6,0.000-15.000 5,10.000-3.000 2,10.000-3.000 3,9.000-2.000 2,7.000 2.000 5,7.000 9.000 4,6.000 10.000 7,7.000 10.000 5,8.000 8.000 5,14.000 10.000 5,11.000 10.000 6,14.000 9.000 5,8.000 6.000 1,7.000 3.000-3,6.000 3.000-4,7.000 4.000-3,5.000 1.000-3,7.000 0.000-4,6.000 0.000-4,7.000 0.000-4,5.000-4.000-5,7.000-5.000-5,6.000-7.000-7,7.000-5.000-5,-1.000-8.000-2,-6.000-5.000 3,-6.000-7.000 2,-6.000-5.000 3,-9.000-4.000-1,-8.000 0.000-4,-10.000 0.000-3,-9.000 0.000-5,-10.000 3.000 3,-9.000 6.000 6,-10.000 7.000 6,-8.000 6.000 8,-11.000 1.000 6,-8.000-3.000 5,-10.000-3.000 7,-9.000-2.000 6,-9.000 2.000 4,-5.000 9.000 1,-7.000 10.000 2,-5.000 10.000 1,-6.000 8.000 0,-3.000 10.000-1,-3.000 10.000-2,-2.000 9.000-2,-1.000 12.000-1,3.000 16.000-1,3.000 15.000-1,4.000 17.000-1,5.000 3.000-2,10.000-5.000-1,10.000-7.000-1,9.000-5.000-3,6.000-8.000-1,3.000-5.000-3,3.000-7.000-3,4.000-5.000-3,2.000-6.000-1,4.000-3.000 1,3.000-3.000 0,3.000-2.000 0,6.000-6.000-5,9.000-6.000-11,10.000-6.000-12,10.000-6.000-11,4.000-9.000-4,0.000-8.000 1,0.000-10.000 3,0.000-9.000 2,-2.000-10.000 4,-3.000-9.000 4,-3.000-10.000 5,-2.000-8.000 5,-6.000-4.000 2,-6.000 3.000 3,-6.000 3.000 1,-6.000 4.000 1,-6.000 4.000 5,-2.000 6.000 5,-3.000 7.000 6,-3.000 6.000 6,-4.000 15.000 9,-3.000 26.000 13,-3.000 24.000 13,-2.000 26.000 13,-3.000 18.000 1,1.000 13.000-11,-1.000 12.000-11,1.000 13.000-11,-1.000 2.000-8,1.000-5.000-5,-1.000-7.000-6,1.000-5.000-5,-1.000 10.000-3,1.000 28.000-2,-1.000 28.000 0,1.000 29.000-1,-3.000 11.000-1,-2.000-2.000-1,-3.000-3.000 0,-3.000-3.000-2,-4.000-9.000 0,-3.000-11.000-1,-3.000-14.000-1,-2.000-11.000 0,-3.000-15.000-1,1.000-16.000-3,-1.000-15.000-1,1.000-15.000-2,1.000-15.000-1,3.000-12.000 1,3.000-13.000 2,4.000-12.000 0,-3.000-13.000 0,-5.000-12.000-1,-7.000-13.000-1,-5.000-12.000-2,-6.000-13.000 0,-3.000-12.000 2,-3.000-13.000 2,-2.000-12.000 1,0.000-13.000 1,7.000-12.000 0,6.000-13.000-1,7.000-12.000 0,5.000-5.000 1,7.000 3.000 2,6.000 3.000 2,7.000 4.000 3,10.000-1.000 1,16.000-3.000 3,15.000-3.000 2,17.000-2.000 1,13.000-6.000 1,13.000-6.000 0,12.000-6.000-1,13.000-6.000 0,13.000-9.000-2,17.000-8.000-5,15.000-10.000-3,16.000-9.000-5,1.000 4.000-4,-12.000 19.000-4,-13.000 19.000-4,-12.000 19.000-4,-12.000 16.000-1,-8.000 17.000 3,-10.000 15.000 2,-9.000 16.000 1,-12.000 9.000 2,-11.000 3.000-2,-14.000 3.000-1,-11.000 4.000-1</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3"/>
    </inkml:context>
    <inkml:brush xml:id="br0">
      <inkml:brushProperty name="width" value="0.0483455657958984" units="cm"/>
      <inkml:brushProperty name="height" value="0.0483455657958984" units="cm"/>
      <inkml:brushProperty name="color" value="#f2395b"/>
      <inkml:brushProperty name="ignorePressure" value="0"/>
    </inkml:brush>
  </inkml:definitions>
  <inkml:trace contextRef="#ctx0" brushRef="#br0">32700.000 55300.000 455,'21.000'-11.000'21,"-5.000"28.000"9,-7.000 28.000 10,-5.000 29.000 8,-11.000 16.000 2,-11.000 7.000-9,-14.000 6.000-7,-11.000 7.000-9,-11.000 2.000-5,-5.000 1.000-4,-7.000-1.000-3,-5.000 1.000-4,-4.000-7.000-2,0.000-12.000-1,0.000-13.000-2,0.000-12.000 0,6.000-12.000-2,13.000-8.000-1,12.000-10.000-1,13.000-9.000-2,16.000-24.000-7,23.000-37.000-10,22.000-38.000-12,22.000-37.000-11,16.000-18.000-3,14.000 4.000 3,11.000 3.000 4,14.000 3.000 3,2.000 7.000 5,-6.000 14.000 7,-6.000 11.000 8,-6.000 14.000 6,-9.000 13.000 6,-8.000 16.000 5,-10.000 15.000 5,-9.000 17.000 5,-10.000 11.000 3,-9.000 10.000-2,-10.000 10.000 1,-8.000 9.000-2,-8.000 9.000 5,-2.000 9.000 9,-3.000 10.000 9,-3.000 10.000 8,-6.000 4.000 1,-5.000 0.000-6,-7.000 0.000-6,-5.000 0.000-6,-3.000-2.000-5,4.000-3.000-2,3.000-3.000-1,3.000-2.000-2,7.000-8.000-8,14.000-8.000-13,11.000-10.000-13,14.000-9.000-14,10.000-16.000-6,9.000-22.000 1,10.000-22.000 0,10.000-21.000 0,7.000-17.000 2,6.000-8.000 3,7.000-10.000 2,6.000-9.000 4,-2.000 1.000 3,-9.000 13.000 6,-10.000 12.000 4,-8.000 13.000 6,-11.000 10.000 6,-8.000 10.000 10,-10.000 10.000 8,-9.000 9.000 9,-12.000 10.000 4,-11.000 14.000-1,-14.000 11.000-3,-11.000 14.000 0,-6.000 8.000 1,4.000 7.000 5,3.000 6.000 6,3.000 7.000 4,1.000 4.000 0,1.000 3.000-8,-1.000 3.000-8,1.000 4.000-6,1.000-1.000-6,3.000-3.000-1,3.000-3.000-2,4.000-2.000-2,1.000-5.000-2,0.000-2.000-2,0.000-3.000-2,0.000-3.000-2,10.000-13.000-5,23.000-22.000-4,22.000-22.000-7,22.000-21.000-5,7.000-23.000-1,-6.000-21.000 2,-6.000-22.000 3,-6.000-22.000 2,-4.000-11.000 2,1.000 0.000-3,-1.000 0.000-2,1.000 0.000-2,-6.000 0.000 0,-8.000 0.000 4,-10.000 0.000 3,-9.000 0.000 3,-9.000 7.000 3,-5.000 17.000 3,-7.000 15.000 1,-5.000 16.000 3,-11.000 13.000 2,-11.000 14.000 1,-14.000 11.000 3,-11.000 14.000 0,-11.000 13.000 0,-5.000 16.000-5,-7.000 15.000-5,-5.000 17.000-4,-1.000 11.000-7,6.000 10.000-9,7.000 10.000-10,6.000 9.000-8,6.000-1.000-4,6.000-8.000 3,7.000-10.000 3,6.000-9.000 2,6.000-9.000 4,6.000-5.000 5,7.000-7.000 4,6.000-5.000 4</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4"/>
    </inkml:context>
    <inkml:brush xml:id="br0">
      <inkml:brushProperty name="width" value="0.0434692427515984" units="cm"/>
      <inkml:brushProperty name="height" value="0.0434692427515984" units="cm"/>
      <inkml:brushProperty name="color" value="#f2395b"/>
      <inkml:brushProperty name="ignorePressure" value="0"/>
    </inkml:brush>
  </inkml:definitions>
  <inkml:trace contextRef="#ctx0" brushRef="#br0">34950.000 56000.000 506,'117.000'-24.000'0,"-16.000"4.000"0,-15.000 3.000 0,-15.000 3.000 0,-11.000 7.000 5,-2.000 14.000 10,-3.000 11.000 11,-3.000 14.000 9,-9.000 3.000 2,-11.000-2.000-7,-14.000-3.000-8,-11.000-3.000-8,-9.000 5.000-2,-3.000 17.000 2,-3.000 15.000 3,-2.000 16.000 1,-8.000 7.000 1,-8.000 1.000-1,-10.000-1.000-2,-9.000 1.000-1,-2.000-4.000-3,6.000-6.000-5,7.000-6.000-5,6.000-6.000-6,6.000-6.000-1,6.000-2.000-1,7.000-3.000 1,6.000-3.000 1,7.000-6.000 0,10.000-5.000 3,10.000-7.000 3,9.000-5.000 2,7.000-6.000 1,7.000-3.000-1,6.000-3.000 0,7.000-2.000-2,2.000 2.000 3,1.000 9.000 5,-1.000 10.000 6,1.000 10.000 4,-7.000 8.000 3,-12.000 10.000-3,-13.000 10.000-2,-12.000 9.000-2,-12.000 10.000-2,-8.000 14.000-3,-10.000 11.000-3,-9.000 14.000-3,-13.000 5.000-4,-16.000 1.000-3,-15.000-1.000-3,-15.000 1.000-5,-12.000-1.000-4,-6.000 1.000-5,-6.000-1.000-7,-6.000 1.000-5,-6.000-6.000-6,-2.000-8.000-7,-3.000-10.000-7,-3.000-9.000-6,10.000-15.000-1,26.000-18.000 5,24.000-19.000 5,26.000-18.000 6</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8:55"/>
    </inkml:context>
    <inkml:brush xml:id="br0">
      <inkml:brushProperty name="width" value="0.0379908233880997" units="cm"/>
      <inkml:brushProperty name="height" value="0.0379908233880997" units="cm"/>
      <inkml:brushProperty name="color" value="#f2395b"/>
      <inkml:brushProperty name="ignorePressure" value="0"/>
    </inkml:brush>
  </inkml:definitions>
  <inkml:trace contextRef="#ctx0" brushRef="#br0">28900.000 49500.000 579,'-24.000'-80.000'2,"4.000"-9.000"4,3.000-10.000 5,3.000-8.000 4,7.000 8.000 5,14.000 29.000 7,11.000 28.000 5,14.000 28.000 6,3.000 24.000 1,-2.000 23.000-4,-3.000 22.000-4,-3.000 22.000-5,-4.000 15.000-3,-3.000 9.000-2,-3.000 10.000-3,-2.000 10.000-2,-5.000 4.000-1,-2.000 0.000-2,-3.000 0.000-2,-3.000 0.000 0,-7.000 1.000-4,-9.000 4.000-4,-10.000 3.000-3,-8.000 3.000-6,-4.000 9.000-4,3.000 16.000-8,3.000 15.000-6,4.000 17.000-8,4.000-1.000-1,6.000-16.000 4,7.000-15.000 4,6.000-15.000 3,4.000-20.000-3,4.000-21.000-11,3.000-22.000-12,3.000-22.000-11</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9:06"/>
    </inkml:context>
    <inkml:brush xml:id="br0">
      <inkml:brushProperty name="width" value="0.0502474457025528" units="cm"/>
      <inkml:brushProperty name="height" value="0.0502474457025528" units="cm"/>
      <inkml:brushProperty name="color" value="#f2395b"/>
      <inkml:brushProperty name="ignorePressure" value="0"/>
    </inkml:brush>
  </inkml:definitions>
  <inkml:trace contextRef="#ctx0" brushRef="#br0">60250.000 44300.000 437,'-50.000'142.000'128,"0.000"-16.000"-24,0.000-15.000-24,0.000-15.000-25,-5.000-6.000-15,-9.000 7.000-5,-10.000 6.000-5,-8.000 7.000-6,-11.000 7.000-5,-8.000 9.000-3,-10.000 10.000-4,-9.000 10.000-3,-5.000 8.000-3,0.000 10.000-2,0.000 10.000-4,0.000 9.000-1,10.000-5.000-4,23.000-19.000-5,22.000-18.000-4,22.000-19.000-5,13.000-16.000-5,7.000-12.000-3,6.000-13.000-4,7.000-12.000-4,8.000-16.000-5,14.000-19.000-7,11.000-18.000-7,14.000-19.000-6,3.000-12.000 1,-2.000-2.000 6,-3.000-3.000 7,-3.000-3.000 8</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0:19:06"/>
    </inkml:context>
    <inkml:brush xml:id="br0">
      <inkml:brushProperty name="width" value="0.0568476170301437" units="cm"/>
      <inkml:brushProperty name="height" value="0.0568476170301437" units="cm"/>
      <inkml:brushProperty name="color" value="#f2395b"/>
      <inkml:brushProperty name="ignorePressure" value="0"/>
    </inkml:brush>
  </inkml:definitions>
  <inkml:trace contextRef="#ctx0" brushRef="#br0">58800.000 44950.000 386,'-25.000'-52.000'2,"0.000"-3.000"3,0.000-3.000 3,0.000-2.000 3,1.000 2.000 2,4.000 9.000 0,3.000 10.000 0,3.000 10.000 1,7.000 11.000 7,14.000 17.000 16,11.000 15.000 16,14.000 16.000 16,5.000 10.000 2,1.000 7.000-11,-1.000 6.000-10,1.000 7.000-10,-1.000 5.000-9,1.000 7.000-3,-1.000 6.000-4,1.000 7.000-5,2.000 7.000-4,7.000 9.000-5,6.000 10.000-5,7.000 10.000-4,4.000 10.000-6,3.000 13.000-9,3.000 12.000-8,4.000 13.000-9,-4.000 6.000-6,-9.000 0.000-5,-10.000 0.000-4,-8.000 0.000-4,-9.000-16.000-5,-6.000-31.000-4,-6.000-31.000-5,-6.000-31.000-5</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9:53"/>
    </inkml:context>
    <inkml:brush xml:id="br0">
      <inkml:brushProperty name="width" value="0.0565777271986008" units="cm"/>
      <inkml:brushProperty name="height" value="0.0565777271986008" units="cm"/>
      <inkml:brushProperty name="color" value="#f2395b"/>
      <inkml:brushProperty name="ignorePressure" value="0"/>
    </inkml:brush>
  </inkml:definitions>
  <inkml:trace contextRef="#ctx0" brushRef="#br0">10550.000 37550.000 388,'-124.000'-80.000'76,"54.000"41.000"-2,53.000 40.000 0,53.000 42.000-1,26.000 27.000-7,1.000 16.000-14,-1.000 15.000-13,1.000 17.000-14,-3.000 8.000-8,-2.000 4.000-2,-3.000 3.000-2,-3.000 3.000-2,-4.000-7.000-3,-3.000-15.000-4,-3.000-15.000-3,-2.000-16.000-4,-3.000-5.000-2,1.000 6.000 0,-1.000 7.000-1,1.000 6.000-1,-3.000-4.000 1,-2.000-11.000-1,-3.000-14.000 1,-3.000-11.000 0,4.000-14.000 1,13.000-11.000 0,12.000-14.000 1,13.000-11.000 1,20.000-31.000 1,28.000-46.000 5,28.000-47.000 4,29.000-47.000 4,13.000-26.000 3,1.000-2.000 1,-1.000-3.000 1,1.000-3.000 1,-1.000 2.000 0,1.000 10.000-4,-1.000 10.000-3,1.000 9.000-3,4.000 1.000-3,9.000-6.000-5,10.000-6.000-3,10.000-6.000-5,-1.000-2.000-3,-9.000 3.000-5,-10.000 3.000-4,-8.000 4.000-4,-20.000 11.000-4,-28.000 23.000-3,-28.000 22.000-4,-27.000 22.000-3,-30.000 23.000-6,-27.000 25.000-11,-28.000 25.000-9,-28.000 25.000-10</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9:56"/>
    </inkml:context>
    <inkml:brush xml:id="br0">
      <inkml:brushProperty name="width" value="0.0461683124303818" units="cm"/>
      <inkml:brushProperty name="height" value="0.0461683124303818" units="cm"/>
      <inkml:brushProperty name="color" value="#f2395b"/>
      <inkml:brushProperty name="ignorePressure" value="0"/>
    </inkml:brush>
  </inkml:definitions>
  <inkml:trace contextRef="#ctx0" brushRef="#br0">10450.000 47300.000 476,'-55.000'0.000'0,"-9.000"0.000"0,-10.000 0.000 0,-8.000 0.000 0,0.000 0.000 2,14.000 0.000 2,11.000 0.000 5,14.000 0.000 2,14.000 4.000 9,20.000 10.000 14,18.000 10.000 14,20.000 9.000 15,13.000 10.000 1,9.000 14.000-12,10.000 11.000-12,10.000 14.000-11,5.000 11.000-8,4.000 14.000-4,3.000 11.000-4,3.000 14.000-3,-2.000 11.000-4,-6.000 14.000-1,-6.000 11.000-1,-6.000 14.000-1,-4.000 7.000-1,1.000 3.000 0,-1.000 3.000 0,1.000 4.000 0,-3.000-12.000-1,-2.000-24.000-1,-3.000-26.000-1,-3.000-24.000-2,-1.000-23.000 0,4.000-18.000 1,3.000-19.000-1,3.000-18.000 1,6.000-17.000 0,9.000-11.000 1,10.000-14.000 2,10.000-11.000 0,10.000-23.000 2,13.000-31.000 1,12.000-31.000 2,13.000-31.000 0,12.000-27.000 2,13.000-22.000 1,12.000-22.000 1,13.000-21.000 0,9.000-14.000 0,6.000-2.000-4,7.000-3.000-3,6.000-3.000-4,4.000 2.000-6,4.000 10.000-10,3.000 10.000-8,3.000 9.000-10,-4.000 6.000-4,-8.000 3.000-1,-10.000 3.000 0,-9.000 4.000 0,-23.000 19.000-3,-33.000 39.000-6,-35.000 36.000-6,-34.000 39.000-5</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19:59"/>
    </inkml:context>
    <inkml:brush xml:id="br0">
      <inkml:brushProperty name="width" value="0.0646548941731453" units="cm"/>
      <inkml:brushProperty name="height" value="0.0646548941731453" units="cm"/>
      <inkml:brushProperty name="color" value="#fed406"/>
      <inkml:brushProperty name="ignorePressure" value="0"/>
    </inkml:brush>
  </inkml:definitions>
  <inkml:trace contextRef="#ctx0" brushRef="#br0">55950.000 49400.000 340,'-7.000'25.000'94,"39.000"0.000"-17,36.000 0.000-16,39.000 0.000-17,24.000-4.000-10,13.000-5.000-7,12.000-7.000-4,13.000-5.000-6,16.000-12.000-4,23.000-16.000 1,22.000-15.000-2,22.000-15.000 0,-2.000-4.000-2,-25.000 9.000-2,-25.000 10.000-2,-25.000 10.000-2,-8.000 2.000-2,9.000-3.000-4,10.000-3.000-2,10.000-2.000-3,-3.000 2.000-2,-11.000 9.000-1,-14.000 10.000 0,-11.000 10.000-1,-7.000 7.000 0,0.000 6.000 2,0.000 7.000 1,0.000 6.000 1,-4.000 7.000 1,-5.000 10.000 2,-7.000 10.000 2,-5.000 9.000 0,-11.000 2.000 3,-11.000-2.000 3,-14.000-3.000 3,-11.000-3.000 3,-6.000-2.000 2,4.000 0.000 0,3.000 0.000 0,3.000 0.000 1,1.000-5.000 0,1.000-9.000-2,-1.000-10.000 0,1.000-8.000-2,1.000-9.000-2,3.000-6.000-4,3.000-6.000-5,4.000-6.000-3,4.000-4.000-3,6.000 1.000 1,7.000-1.000 0,6.000 1.000 0,6.000-1.000 0,6.000 1.000 1,7.000-1.000 1,6.000 1.000 0,1.000 1.000 1,-3.000 3.000 2,-3.000 3.000 2,-2.000 4.000 1,-6.000 2.000 1,-6.000 4.000 1,-6.000 3.000 0,-6.000 3.000 1,-9.000 3.000 1,-8.000 3.000 0,-10.000 3.000 2,-9.000 4.000 0,-4.000-3.000 1,4.000-5.000-1,3.000-7.000 0,3.000-5.000-1,15.000-8.000-2,29.000-5.000-2,28.000-7.000-3,28.000-5.000-3,9.000-4.000-1,-9.000 0.000 1,-10.000 0.000 0,-8.000 0.000 1,-9.000 3.000 0,-6.000 6.000 2,-6.000 7.000 1,-6.000 6.000 2,-7.000 6.000 0,-6.000 6.000 0,-6.000 7.000-1,-6.000 6.000 1,-6.000 1.000 1,-2.000-3.000 1,-3.000-3.000 3,-3.000-2.000 2,1.000-5.000 0,6.000-2.000-1,7.000-3.000-1,6.000-3.000-2,9.000-10.000-1,13.000-16.000-1,12.000-15.000-3,13.000-15.000 0,4.000-7.000-2,-3.000 3.000 0,-3.000 3.000 0,-2.000 4.000 1,-8.000 5.000 0,-8.000 10.000 1,-10.000 10.000 0,-9.000 9.000 2,-12.000 9.000 1,-11.000 9.000 3,-14.000 10.000 1,-11.000 10.000 3,-9.000 4.000 0,-3.000 0.000 1,-3.000 0.000-1,-2.000 0.000 1,-1.000 0.000-1,3.000 0.000-1,3.000 0.000-1,4.000 0.000-1,8.000-5.000 0,17.000-9.000-1,15.000-10.000 1,16.000-8.000 0,12.000-12.000-2,9.000-12.000-3,10.000-13.000-4,10.000-12.000-3,4.000-4.000-2,0.000 7.000-2,0.000 6.000 0,0.000 7.000-2,-8.000 7.000 2,-16.000 9.000 3,-15.000 10.000 3,-15.000 10.000 3,-11.000 8.000 2,-2.000 10.000 2,-3.000 10.000 0,-3.000 9.000 2,1.000 4.000 0,6.000 1.000-1,7.000-1.000 0,6.000 1.000 0,4.000-6.000-2,4.000-8.000 1,3.000-10.000-1,3.000-9.000-1,7.000-7.000-1,14.000-3.000-1,11.000-3.000-2,14.000-2.000-2,3.000-5.000-1,-2.000-2.000 0,-3.000-3.000 1,-3.000-3.000 0,-6.000 1.000 0,-5.000 6.000 0,-7.000 7.000 0,-5.000 6.000 1,-11.000 4.000 1,-11.000 4.000 2,-14.000 3.000 3,-11.000 3.000 2,-12.000 1.000 2,-9.000 1.000 0,-10.000-1.000-1,-8.000 1.000 0,-15.000-9.000-14,-19.000-15.000-27,-18.000-15.000-26,-19.000-16.000-28,-12.000-5.000-8,-2.000 6.000 9,-3.000 7.000 8,-3.000 6.000 10</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9:20:02"/>
    </inkml:context>
    <inkml:brush xml:id="br0">
      <inkml:brushProperty name="width" value="0.0567597523331642" units="cm"/>
      <inkml:brushProperty name="height" value="0.0567597523331642" units="cm"/>
      <inkml:brushProperty name="color" value="#fed406"/>
      <inkml:brushProperty name="ignorePressure" value="0"/>
    </inkml:brush>
  </inkml:definitions>
  <inkml:trace contextRef="#ctx0" brushRef="#br0">79950.000 44600.000 387,'68.000'-22.000'70,"-11.000"6.000"-16,-14.000 7.000-17,-11.000 6.000-16,3.000 3.000-7,23.000 0.000 2,22.000 0.000 2,22.000 0.000 2,13.000 3.000-1,7.000 6.000-4,6.000 7.000-4,7.000 6.000-3,-7.000 3.000-6,-19.000 0.000-5,-18.000 0.000-7,-19.000 0.000-6,-16.000 1.000-4,-12.000 4.000-4,-13.000 3.000-3,-12.000 3.000-3,-16.000 4.000-1,-19.000 7.000 1,-18.000 6.000 2,-19.000 7.000 0,-18.000 4.000 3,-15.000 3.000 2,-15.000 3.000 4,-16.000 4.000 2,-5.000-6.000 2,6.000-11.000 3,7.000-14.000 2,6.000-11.000 1,3.000-9.000 3,0.000-3.000 0,0.000-3.000 3,0.000-2.000 1,3.000-1.000 2,6.000 3.000 3,7.000 3.000 4,6.000 4.000 3,13.000-1.000 7,23.000-3.000 10,22.000-3.000 10,22.000-2.000 11,21.000-3.000 1,22.000 1.000-7,22.000-1.000-7,23.000 1.000-7,13.000-3.000-6,6.000-2.000-3,7.000-3.000-5,6.000-3.000-3,-1.000-2.000-3,-5.000 0.000-2,-7.000 0.000-3,-5.000 0.000-1,-9.000 1.000-1,-9.000 4.000 0,-10.000 3.000 1,-8.000 3.000 0,-12.000 4.000-3,-12.000 7.000-9,-13.000 6.000-8,-12.000 7.000-8,-19.000 8.000-3,-25.000 14.000 1,-25.000 11.000 1,-25.000 14.000 2,-18.000 3.000 2,-8.000-2.000 3,-10.000-3.000 3,-9.000-3.000 2,-9.000-2.000 4,-5.000 0.000 1,-7.000 0.000 2,-5.000 0.000 3,-9.000 0.000 1,-9.000 0.000 2,-10.000 0.000 3,-8.000 0.000 1,-1.000-2.000 4,9.000-3.000 3,10.000-3.000 4,10.000-2.000 3,11.000-8.000 1,17.000-8.000-1,15.000-10.000-2,16.000-9.000-1,32.000-16.000 3,51.000-22.000 7,49.000-22.000 7,51.000-21.000 7,37.000-15.000 1,25.000-6.000-5,25.000-6.000-6,25.000-6.000-6,21.000-4.000-4,20.000 1.000-2,18.000-1.000-5,20.000 1.000-2,2.000 4.000-3,-12.000 9.000-3,-13.000 10.000-2,-12.000 10.000-3,-23.000 10.000-2,-30.000 13.000-1,-32.000 12.000 0,-30.000 13.000 0,-36.000 1.000-10,-36.000-9.000-18,-39.000-10.000-19,-36.000-8.000-18,-23.000-11.000-2,-6.000-8.000 15,-6.000-10.000 13,-6.000-9.000 15,-4.000-10.000 8,1.000-9.000 3,-1.000-10.000 4,1.000-8.000 2,2.000-4.000 4,7.000 3.000 4,6.000 3.000 5,7.000 4.000 5,2.000 7.000 2,1.000 13.000 1,-1.000 12.000 1,1.000 13.000 1,-1.000 10.000 2,1.000 10.000 5,-1.000 10.000 4,1.000 9.000 4,-1.000 7.000 2,1.000 7.000 2,-1.000 6.000 1,1.000 7.000 1,1.000 11.000 0,3.000 20.000-3,3.000 18.000-2,4.000 20.000-3,1.000 13.000 0,0.000 9.000 1,0.000 10.000 3,0.000 10.000 1,3.000 13.000 1,6.000 19.000-1,7.000 19.000-2,6.000 19.000 0,3.000 13.000-3,0.000 10.000-3,0.000 10.000-3,0.000 9.000-3,0.000-4.000-2,0.000-15.000-1,0.000-15.000 1,0.000-16.000-2,1.000-16.000-1,4.000-16.000-3,3.000-15.000-4,3.000-15.000-2,-1.000-11.000-4,-2.000-2.000-3,-3.000-3.000-3,-3.000-3.000-3,-12.000-7.000-2,-18.000-9.000 0,-19.000-10.000-2,-18.000-8.000-1,-23.000-9.000 0,-24.000-6.000-2,-26.000-6.000-1,-24.000-6.000 0,-26.000-7.000-3,-24.000-6.000-3,-26.000-6.000-3,-24.000-6.000-3,-4.000-20.000-4,19.000-30.000-3,19.000-32.000-5,19.000-30.000-4,27.000-11.000 1,39.000 14.000 6,36.000 11.000 6,39.000 14.000 5</inkml:trace>
</inkml:ink>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p:nvPr>
            <p:ph type="ftr" sz="quarter" idx="11"/>
            <p:custDataLst>
              <p:tags r:id="rId5"/>
            </p:custDataLst>
          </p:nvPr>
        </p:nvSpPr>
        <p:spPr/>
        <p:txBody>
          <a:bodyPr/>
          <a:lstStyle/>
          <a:p>
            <a:endParaRPr lang="zh-CN" altLang="en-US" dirty="0"/>
          </a:p>
        </p:txBody>
      </p:sp>
      <p:sp>
        <p:nvSpPr>
          <p:cNvPr id="18"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p:nvPr>
            <p:ph type="ftr" sz="quarter" idx="11"/>
            <p:custDataLst>
              <p:tags r:id="rId5"/>
            </p:custDataLst>
          </p:nvPr>
        </p:nvSpPr>
        <p:spPr/>
        <p:txBody>
          <a:bodyPr/>
          <a:lstStyle/>
          <a:p>
            <a:endParaRPr lang="zh-CN" altLang="en-US" dirty="0"/>
          </a:p>
        </p:txBody>
      </p:sp>
      <p:sp>
        <p:nvSpPr>
          <p:cNvPr id="7"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customXml" Target="../ink/ink49.xml"/><Relationship Id="rId98" Type="http://schemas.openxmlformats.org/officeDocument/2006/relationships/image" Target="../media/image50.png"/><Relationship Id="rId97" Type="http://schemas.openxmlformats.org/officeDocument/2006/relationships/customXml" Target="../ink/ink48.xml"/><Relationship Id="rId96" Type="http://schemas.openxmlformats.org/officeDocument/2006/relationships/image" Target="../media/image49.png"/><Relationship Id="rId95" Type="http://schemas.openxmlformats.org/officeDocument/2006/relationships/customXml" Target="../ink/ink47.xml"/><Relationship Id="rId94" Type="http://schemas.openxmlformats.org/officeDocument/2006/relationships/image" Target="../media/image48.png"/><Relationship Id="rId93" Type="http://schemas.openxmlformats.org/officeDocument/2006/relationships/customXml" Target="../ink/ink46.xml"/><Relationship Id="rId92" Type="http://schemas.openxmlformats.org/officeDocument/2006/relationships/image" Target="../media/image47.png"/><Relationship Id="rId91" Type="http://schemas.openxmlformats.org/officeDocument/2006/relationships/customXml" Target="../ink/ink45.xml"/><Relationship Id="rId90" Type="http://schemas.openxmlformats.org/officeDocument/2006/relationships/image" Target="../media/image46.png"/><Relationship Id="rId9" Type="http://schemas.openxmlformats.org/officeDocument/2006/relationships/customXml" Target="../ink/ink4.xml"/><Relationship Id="rId89" Type="http://schemas.openxmlformats.org/officeDocument/2006/relationships/customXml" Target="../ink/ink44.xml"/><Relationship Id="rId88" Type="http://schemas.openxmlformats.org/officeDocument/2006/relationships/image" Target="../media/image45.png"/><Relationship Id="rId87" Type="http://schemas.openxmlformats.org/officeDocument/2006/relationships/customXml" Target="../ink/ink43.xml"/><Relationship Id="rId86" Type="http://schemas.openxmlformats.org/officeDocument/2006/relationships/image" Target="../media/image44.png"/><Relationship Id="rId85" Type="http://schemas.openxmlformats.org/officeDocument/2006/relationships/customXml" Target="../ink/ink42.xml"/><Relationship Id="rId84" Type="http://schemas.openxmlformats.org/officeDocument/2006/relationships/image" Target="../media/image43.png"/><Relationship Id="rId83" Type="http://schemas.openxmlformats.org/officeDocument/2006/relationships/customXml" Target="../ink/ink41.xml"/><Relationship Id="rId82" Type="http://schemas.openxmlformats.org/officeDocument/2006/relationships/image" Target="../media/image42.png"/><Relationship Id="rId81" Type="http://schemas.openxmlformats.org/officeDocument/2006/relationships/customXml" Target="../ink/ink40.xml"/><Relationship Id="rId80" Type="http://schemas.openxmlformats.org/officeDocument/2006/relationships/image" Target="../media/image41.png"/><Relationship Id="rId8" Type="http://schemas.openxmlformats.org/officeDocument/2006/relationships/image" Target="../media/image5.png"/><Relationship Id="rId79" Type="http://schemas.openxmlformats.org/officeDocument/2006/relationships/customXml" Target="../ink/ink39.xml"/><Relationship Id="rId78" Type="http://schemas.openxmlformats.org/officeDocument/2006/relationships/image" Target="../media/image40.png"/><Relationship Id="rId77" Type="http://schemas.openxmlformats.org/officeDocument/2006/relationships/customXml" Target="../ink/ink38.xml"/><Relationship Id="rId76" Type="http://schemas.openxmlformats.org/officeDocument/2006/relationships/image" Target="../media/image39.png"/><Relationship Id="rId75" Type="http://schemas.openxmlformats.org/officeDocument/2006/relationships/customXml" Target="../ink/ink37.xml"/><Relationship Id="rId74" Type="http://schemas.openxmlformats.org/officeDocument/2006/relationships/image" Target="../media/image38.png"/><Relationship Id="rId73" Type="http://schemas.openxmlformats.org/officeDocument/2006/relationships/customXml" Target="../ink/ink36.xml"/><Relationship Id="rId72" Type="http://schemas.openxmlformats.org/officeDocument/2006/relationships/image" Target="../media/image37.png"/><Relationship Id="rId71" Type="http://schemas.openxmlformats.org/officeDocument/2006/relationships/customXml" Target="../ink/ink35.xml"/><Relationship Id="rId70" Type="http://schemas.openxmlformats.org/officeDocument/2006/relationships/image" Target="../media/image36.png"/><Relationship Id="rId7" Type="http://schemas.openxmlformats.org/officeDocument/2006/relationships/customXml" Target="../ink/ink3.xml"/><Relationship Id="rId69" Type="http://schemas.openxmlformats.org/officeDocument/2006/relationships/customXml" Target="../ink/ink34.xml"/><Relationship Id="rId68" Type="http://schemas.openxmlformats.org/officeDocument/2006/relationships/image" Target="../media/image35.png"/><Relationship Id="rId67" Type="http://schemas.openxmlformats.org/officeDocument/2006/relationships/customXml" Target="../ink/ink33.xml"/><Relationship Id="rId66" Type="http://schemas.openxmlformats.org/officeDocument/2006/relationships/image" Target="../media/image34.png"/><Relationship Id="rId65" Type="http://schemas.openxmlformats.org/officeDocument/2006/relationships/customXml" Target="../ink/ink32.xml"/><Relationship Id="rId64" Type="http://schemas.openxmlformats.org/officeDocument/2006/relationships/image" Target="../media/image33.png"/><Relationship Id="rId63" Type="http://schemas.openxmlformats.org/officeDocument/2006/relationships/customXml" Target="../ink/ink31.xml"/><Relationship Id="rId62" Type="http://schemas.openxmlformats.org/officeDocument/2006/relationships/image" Target="../media/image32.png"/><Relationship Id="rId61" Type="http://schemas.openxmlformats.org/officeDocument/2006/relationships/customXml" Target="../ink/ink30.xml"/><Relationship Id="rId60" Type="http://schemas.openxmlformats.org/officeDocument/2006/relationships/image" Target="../media/image31.png"/><Relationship Id="rId6" Type="http://schemas.openxmlformats.org/officeDocument/2006/relationships/image" Target="../media/image4.png"/><Relationship Id="rId59" Type="http://schemas.openxmlformats.org/officeDocument/2006/relationships/customXml" Target="../ink/ink29.xml"/><Relationship Id="rId58" Type="http://schemas.openxmlformats.org/officeDocument/2006/relationships/image" Target="../media/image30.png"/><Relationship Id="rId57" Type="http://schemas.openxmlformats.org/officeDocument/2006/relationships/customXml" Target="../ink/ink28.xml"/><Relationship Id="rId56" Type="http://schemas.openxmlformats.org/officeDocument/2006/relationships/image" Target="../media/image29.png"/><Relationship Id="rId55" Type="http://schemas.openxmlformats.org/officeDocument/2006/relationships/customXml" Target="../ink/ink27.xml"/><Relationship Id="rId54" Type="http://schemas.openxmlformats.org/officeDocument/2006/relationships/image" Target="../media/image28.png"/><Relationship Id="rId53" Type="http://schemas.openxmlformats.org/officeDocument/2006/relationships/customXml" Target="../ink/ink26.xml"/><Relationship Id="rId52" Type="http://schemas.openxmlformats.org/officeDocument/2006/relationships/image" Target="../media/image27.png"/><Relationship Id="rId51" Type="http://schemas.openxmlformats.org/officeDocument/2006/relationships/customXml" Target="../ink/ink25.xml"/><Relationship Id="rId50" Type="http://schemas.openxmlformats.org/officeDocument/2006/relationships/image" Target="../media/image26.png"/><Relationship Id="rId5" Type="http://schemas.openxmlformats.org/officeDocument/2006/relationships/customXml" Target="../ink/ink2.xml"/><Relationship Id="rId49" Type="http://schemas.openxmlformats.org/officeDocument/2006/relationships/customXml" Target="../ink/ink24.xml"/><Relationship Id="rId48" Type="http://schemas.openxmlformats.org/officeDocument/2006/relationships/image" Target="../media/image25.png"/><Relationship Id="rId47" Type="http://schemas.openxmlformats.org/officeDocument/2006/relationships/customXml" Target="../ink/ink23.xml"/><Relationship Id="rId46" Type="http://schemas.openxmlformats.org/officeDocument/2006/relationships/image" Target="../media/image24.png"/><Relationship Id="rId45" Type="http://schemas.openxmlformats.org/officeDocument/2006/relationships/customXml" Target="../ink/ink22.xml"/><Relationship Id="rId44" Type="http://schemas.openxmlformats.org/officeDocument/2006/relationships/image" Target="../media/image23.png"/><Relationship Id="rId43" Type="http://schemas.openxmlformats.org/officeDocument/2006/relationships/customXml" Target="../ink/ink21.xml"/><Relationship Id="rId42" Type="http://schemas.openxmlformats.org/officeDocument/2006/relationships/image" Target="../media/image22.png"/><Relationship Id="rId41" Type="http://schemas.openxmlformats.org/officeDocument/2006/relationships/customXml" Target="../ink/ink20.xml"/><Relationship Id="rId40" Type="http://schemas.openxmlformats.org/officeDocument/2006/relationships/image" Target="../media/image21.png"/><Relationship Id="rId4" Type="http://schemas.openxmlformats.org/officeDocument/2006/relationships/image" Target="../media/image3.png"/><Relationship Id="rId39" Type="http://schemas.openxmlformats.org/officeDocument/2006/relationships/customXml" Target="../ink/ink19.xml"/><Relationship Id="rId38" Type="http://schemas.openxmlformats.org/officeDocument/2006/relationships/image" Target="../media/image20.png"/><Relationship Id="rId37" Type="http://schemas.openxmlformats.org/officeDocument/2006/relationships/customXml" Target="../ink/ink18.xml"/><Relationship Id="rId36" Type="http://schemas.openxmlformats.org/officeDocument/2006/relationships/image" Target="../media/image19.png"/><Relationship Id="rId35" Type="http://schemas.openxmlformats.org/officeDocument/2006/relationships/customXml" Target="../ink/ink17.xml"/><Relationship Id="rId34" Type="http://schemas.openxmlformats.org/officeDocument/2006/relationships/image" Target="../media/image18.png"/><Relationship Id="rId33" Type="http://schemas.openxmlformats.org/officeDocument/2006/relationships/customXml" Target="../ink/ink16.xml"/><Relationship Id="rId32" Type="http://schemas.openxmlformats.org/officeDocument/2006/relationships/image" Target="../media/image17.png"/><Relationship Id="rId31" Type="http://schemas.openxmlformats.org/officeDocument/2006/relationships/customXml" Target="../ink/ink15.xml"/><Relationship Id="rId30" Type="http://schemas.openxmlformats.org/officeDocument/2006/relationships/image" Target="../media/image16.png"/><Relationship Id="rId3" Type="http://schemas.openxmlformats.org/officeDocument/2006/relationships/customXml" Target="../ink/ink1.xml"/><Relationship Id="rId29" Type="http://schemas.openxmlformats.org/officeDocument/2006/relationships/customXml" Target="../ink/ink14.xml"/><Relationship Id="rId28" Type="http://schemas.openxmlformats.org/officeDocument/2006/relationships/image" Target="../media/image15.png"/><Relationship Id="rId27" Type="http://schemas.openxmlformats.org/officeDocument/2006/relationships/customXml" Target="../ink/ink13.xml"/><Relationship Id="rId26" Type="http://schemas.openxmlformats.org/officeDocument/2006/relationships/image" Target="../media/image14.png"/><Relationship Id="rId25" Type="http://schemas.openxmlformats.org/officeDocument/2006/relationships/customXml" Target="../ink/ink12.xml"/><Relationship Id="rId24" Type="http://schemas.openxmlformats.org/officeDocument/2006/relationships/image" Target="../media/image13.png"/><Relationship Id="rId23" Type="http://schemas.openxmlformats.org/officeDocument/2006/relationships/customXml" Target="../ink/ink11.xml"/><Relationship Id="rId22" Type="http://schemas.openxmlformats.org/officeDocument/2006/relationships/image" Target="../media/image12.png"/><Relationship Id="rId21" Type="http://schemas.openxmlformats.org/officeDocument/2006/relationships/customXml" Target="../ink/ink10.xml"/><Relationship Id="rId20" Type="http://schemas.openxmlformats.org/officeDocument/2006/relationships/image" Target="../media/image11.png"/><Relationship Id="rId2" Type="http://schemas.openxmlformats.org/officeDocument/2006/relationships/image" Target="../media/image2.png"/><Relationship Id="rId19" Type="http://schemas.openxmlformats.org/officeDocument/2006/relationships/customXml" Target="../ink/ink9.xml"/><Relationship Id="rId18" Type="http://schemas.openxmlformats.org/officeDocument/2006/relationships/image" Target="../media/image10.png"/><Relationship Id="rId17" Type="http://schemas.openxmlformats.org/officeDocument/2006/relationships/customXml" Target="../ink/ink8.xml"/><Relationship Id="rId16" Type="http://schemas.openxmlformats.org/officeDocument/2006/relationships/image" Target="../media/image9.png"/><Relationship Id="rId158" Type="http://schemas.openxmlformats.org/officeDocument/2006/relationships/slideLayout" Target="../slideLayouts/slideLayout1.xml"/><Relationship Id="rId157" Type="http://schemas.openxmlformats.org/officeDocument/2006/relationships/tags" Target="../tags/tag62.xml"/><Relationship Id="rId156" Type="http://schemas.openxmlformats.org/officeDocument/2006/relationships/image" Target="../media/image79.png"/><Relationship Id="rId155" Type="http://schemas.openxmlformats.org/officeDocument/2006/relationships/customXml" Target="../ink/ink77.xml"/><Relationship Id="rId154" Type="http://schemas.openxmlformats.org/officeDocument/2006/relationships/image" Target="../media/image78.png"/><Relationship Id="rId153" Type="http://schemas.openxmlformats.org/officeDocument/2006/relationships/customXml" Target="../ink/ink76.xml"/><Relationship Id="rId152" Type="http://schemas.openxmlformats.org/officeDocument/2006/relationships/image" Target="../media/image77.png"/><Relationship Id="rId151" Type="http://schemas.openxmlformats.org/officeDocument/2006/relationships/customXml" Target="../ink/ink75.xml"/><Relationship Id="rId150" Type="http://schemas.openxmlformats.org/officeDocument/2006/relationships/image" Target="../media/image76.png"/><Relationship Id="rId15" Type="http://schemas.openxmlformats.org/officeDocument/2006/relationships/customXml" Target="../ink/ink7.xml"/><Relationship Id="rId149" Type="http://schemas.openxmlformats.org/officeDocument/2006/relationships/customXml" Target="../ink/ink74.xml"/><Relationship Id="rId148" Type="http://schemas.openxmlformats.org/officeDocument/2006/relationships/image" Target="../media/image75.png"/><Relationship Id="rId147" Type="http://schemas.openxmlformats.org/officeDocument/2006/relationships/customXml" Target="../ink/ink73.xml"/><Relationship Id="rId146" Type="http://schemas.openxmlformats.org/officeDocument/2006/relationships/image" Target="../media/image74.png"/><Relationship Id="rId145" Type="http://schemas.openxmlformats.org/officeDocument/2006/relationships/customXml" Target="../ink/ink72.xml"/><Relationship Id="rId144" Type="http://schemas.openxmlformats.org/officeDocument/2006/relationships/image" Target="../media/image73.png"/><Relationship Id="rId143" Type="http://schemas.openxmlformats.org/officeDocument/2006/relationships/customXml" Target="../ink/ink71.xml"/><Relationship Id="rId142" Type="http://schemas.openxmlformats.org/officeDocument/2006/relationships/image" Target="../media/image72.png"/><Relationship Id="rId141" Type="http://schemas.openxmlformats.org/officeDocument/2006/relationships/customXml" Target="../ink/ink70.xml"/><Relationship Id="rId140" Type="http://schemas.openxmlformats.org/officeDocument/2006/relationships/image" Target="../media/image71.png"/><Relationship Id="rId14" Type="http://schemas.openxmlformats.org/officeDocument/2006/relationships/image" Target="../media/image8.png"/><Relationship Id="rId139" Type="http://schemas.openxmlformats.org/officeDocument/2006/relationships/customXml" Target="../ink/ink69.xml"/><Relationship Id="rId138" Type="http://schemas.openxmlformats.org/officeDocument/2006/relationships/image" Target="../media/image70.png"/><Relationship Id="rId137" Type="http://schemas.openxmlformats.org/officeDocument/2006/relationships/customXml" Target="../ink/ink68.xml"/><Relationship Id="rId136" Type="http://schemas.openxmlformats.org/officeDocument/2006/relationships/image" Target="../media/image69.png"/><Relationship Id="rId135" Type="http://schemas.openxmlformats.org/officeDocument/2006/relationships/customXml" Target="../ink/ink67.xml"/><Relationship Id="rId134" Type="http://schemas.openxmlformats.org/officeDocument/2006/relationships/image" Target="../media/image68.png"/><Relationship Id="rId133" Type="http://schemas.openxmlformats.org/officeDocument/2006/relationships/customXml" Target="../ink/ink66.xml"/><Relationship Id="rId132" Type="http://schemas.openxmlformats.org/officeDocument/2006/relationships/image" Target="../media/image67.png"/><Relationship Id="rId131" Type="http://schemas.openxmlformats.org/officeDocument/2006/relationships/customXml" Target="../ink/ink65.xml"/><Relationship Id="rId130" Type="http://schemas.openxmlformats.org/officeDocument/2006/relationships/image" Target="../media/image66.png"/><Relationship Id="rId13" Type="http://schemas.openxmlformats.org/officeDocument/2006/relationships/customXml" Target="../ink/ink6.xml"/><Relationship Id="rId129" Type="http://schemas.openxmlformats.org/officeDocument/2006/relationships/customXml" Target="../ink/ink64.xml"/><Relationship Id="rId128" Type="http://schemas.openxmlformats.org/officeDocument/2006/relationships/image" Target="../media/image65.png"/><Relationship Id="rId127" Type="http://schemas.openxmlformats.org/officeDocument/2006/relationships/customXml" Target="../ink/ink63.xml"/><Relationship Id="rId126" Type="http://schemas.openxmlformats.org/officeDocument/2006/relationships/image" Target="../media/image64.png"/><Relationship Id="rId125" Type="http://schemas.openxmlformats.org/officeDocument/2006/relationships/customXml" Target="../ink/ink62.xml"/><Relationship Id="rId124" Type="http://schemas.openxmlformats.org/officeDocument/2006/relationships/image" Target="../media/image63.png"/><Relationship Id="rId123" Type="http://schemas.openxmlformats.org/officeDocument/2006/relationships/customXml" Target="../ink/ink61.xml"/><Relationship Id="rId122" Type="http://schemas.openxmlformats.org/officeDocument/2006/relationships/image" Target="../media/image62.png"/><Relationship Id="rId121" Type="http://schemas.openxmlformats.org/officeDocument/2006/relationships/customXml" Target="../ink/ink60.xml"/><Relationship Id="rId120" Type="http://schemas.openxmlformats.org/officeDocument/2006/relationships/image" Target="../media/image61.png"/><Relationship Id="rId12" Type="http://schemas.openxmlformats.org/officeDocument/2006/relationships/image" Target="../media/image7.png"/><Relationship Id="rId119" Type="http://schemas.openxmlformats.org/officeDocument/2006/relationships/customXml" Target="../ink/ink59.xml"/><Relationship Id="rId118" Type="http://schemas.openxmlformats.org/officeDocument/2006/relationships/image" Target="../media/image60.png"/><Relationship Id="rId117" Type="http://schemas.openxmlformats.org/officeDocument/2006/relationships/customXml" Target="../ink/ink58.xml"/><Relationship Id="rId116" Type="http://schemas.openxmlformats.org/officeDocument/2006/relationships/image" Target="../media/image59.png"/><Relationship Id="rId115" Type="http://schemas.openxmlformats.org/officeDocument/2006/relationships/customXml" Target="../ink/ink57.xml"/><Relationship Id="rId114" Type="http://schemas.openxmlformats.org/officeDocument/2006/relationships/image" Target="../media/image58.png"/><Relationship Id="rId113" Type="http://schemas.openxmlformats.org/officeDocument/2006/relationships/customXml" Target="../ink/ink56.xml"/><Relationship Id="rId112" Type="http://schemas.openxmlformats.org/officeDocument/2006/relationships/image" Target="../media/image57.png"/><Relationship Id="rId111" Type="http://schemas.openxmlformats.org/officeDocument/2006/relationships/customXml" Target="../ink/ink55.xml"/><Relationship Id="rId110" Type="http://schemas.openxmlformats.org/officeDocument/2006/relationships/image" Target="../media/image56.png"/><Relationship Id="rId11" Type="http://schemas.openxmlformats.org/officeDocument/2006/relationships/customXml" Target="../ink/ink5.xml"/><Relationship Id="rId109" Type="http://schemas.openxmlformats.org/officeDocument/2006/relationships/customXml" Target="../ink/ink54.xml"/><Relationship Id="rId108" Type="http://schemas.openxmlformats.org/officeDocument/2006/relationships/image" Target="../media/image55.png"/><Relationship Id="rId107" Type="http://schemas.openxmlformats.org/officeDocument/2006/relationships/customXml" Target="../ink/ink53.xml"/><Relationship Id="rId106" Type="http://schemas.openxmlformats.org/officeDocument/2006/relationships/image" Target="../media/image54.png"/><Relationship Id="rId105" Type="http://schemas.openxmlformats.org/officeDocument/2006/relationships/customXml" Target="../ink/ink52.xml"/><Relationship Id="rId104" Type="http://schemas.openxmlformats.org/officeDocument/2006/relationships/image" Target="../media/image53.png"/><Relationship Id="rId103" Type="http://schemas.openxmlformats.org/officeDocument/2006/relationships/customXml" Target="../ink/ink51.xml"/><Relationship Id="rId102" Type="http://schemas.openxmlformats.org/officeDocument/2006/relationships/image" Target="../media/image52.png"/><Relationship Id="rId101" Type="http://schemas.openxmlformats.org/officeDocument/2006/relationships/customXml" Target="../ink/ink50.xml"/><Relationship Id="rId100" Type="http://schemas.openxmlformats.org/officeDocument/2006/relationships/image" Target="../media/image51.png"/><Relationship Id="rId10" Type="http://schemas.openxmlformats.org/officeDocument/2006/relationships/image" Target="../media/image6.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9" Type="http://schemas.openxmlformats.org/officeDocument/2006/relationships/image" Target="../media/image488.png"/><Relationship Id="rId98" Type="http://schemas.openxmlformats.org/officeDocument/2006/relationships/customXml" Target="../ink/ink503.xml"/><Relationship Id="rId97" Type="http://schemas.openxmlformats.org/officeDocument/2006/relationships/image" Target="../media/image487.png"/><Relationship Id="rId96" Type="http://schemas.openxmlformats.org/officeDocument/2006/relationships/customXml" Target="../ink/ink502.xml"/><Relationship Id="rId95" Type="http://schemas.openxmlformats.org/officeDocument/2006/relationships/image" Target="../media/image486.png"/><Relationship Id="rId94" Type="http://schemas.openxmlformats.org/officeDocument/2006/relationships/customXml" Target="../ink/ink501.xml"/><Relationship Id="rId93" Type="http://schemas.openxmlformats.org/officeDocument/2006/relationships/image" Target="../media/image485.png"/><Relationship Id="rId92" Type="http://schemas.openxmlformats.org/officeDocument/2006/relationships/customXml" Target="../ink/ink500.xml"/><Relationship Id="rId91" Type="http://schemas.openxmlformats.org/officeDocument/2006/relationships/image" Target="../media/image484.png"/><Relationship Id="rId90" Type="http://schemas.openxmlformats.org/officeDocument/2006/relationships/customXml" Target="../ink/ink499.xml"/><Relationship Id="rId9" Type="http://schemas.openxmlformats.org/officeDocument/2006/relationships/image" Target="../media/image443.png"/><Relationship Id="rId89" Type="http://schemas.openxmlformats.org/officeDocument/2006/relationships/image" Target="../media/image483.png"/><Relationship Id="rId88" Type="http://schemas.openxmlformats.org/officeDocument/2006/relationships/customXml" Target="../ink/ink498.xml"/><Relationship Id="rId87" Type="http://schemas.openxmlformats.org/officeDocument/2006/relationships/image" Target="../media/image482.png"/><Relationship Id="rId86" Type="http://schemas.openxmlformats.org/officeDocument/2006/relationships/customXml" Target="../ink/ink497.xml"/><Relationship Id="rId85" Type="http://schemas.openxmlformats.org/officeDocument/2006/relationships/image" Target="../media/image481.png"/><Relationship Id="rId84" Type="http://schemas.openxmlformats.org/officeDocument/2006/relationships/customXml" Target="../ink/ink496.xml"/><Relationship Id="rId83" Type="http://schemas.openxmlformats.org/officeDocument/2006/relationships/image" Target="../media/image480.png"/><Relationship Id="rId82" Type="http://schemas.openxmlformats.org/officeDocument/2006/relationships/customXml" Target="../ink/ink495.xml"/><Relationship Id="rId81" Type="http://schemas.openxmlformats.org/officeDocument/2006/relationships/image" Target="../media/image479.png"/><Relationship Id="rId80" Type="http://schemas.openxmlformats.org/officeDocument/2006/relationships/customXml" Target="../ink/ink494.xml"/><Relationship Id="rId8" Type="http://schemas.openxmlformats.org/officeDocument/2006/relationships/customXml" Target="../ink/ink458.xml"/><Relationship Id="rId79" Type="http://schemas.openxmlformats.org/officeDocument/2006/relationships/image" Target="../media/image478.png"/><Relationship Id="rId78" Type="http://schemas.openxmlformats.org/officeDocument/2006/relationships/customXml" Target="../ink/ink493.xml"/><Relationship Id="rId77" Type="http://schemas.openxmlformats.org/officeDocument/2006/relationships/image" Target="../media/image477.png"/><Relationship Id="rId76" Type="http://schemas.openxmlformats.org/officeDocument/2006/relationships/customXml" Target="../ink/ink492.xml"/><Relationship Id="rId75" Type="http://schemas.openxmlformats.org/officeDocument/2006/relationships/image" Target="../media/image476.png"/><Relationship Id="rId74" Type="http://schemas.openxmlformats.org/officeDocument/2006/relationships/customXml" Target="../ink/ink491.xml"/><Relationship Id="rId73" Type="http://schemas.openxmlformats.org/officeDocument/2006/relationships/image" Target="../media/image475.png"/><Relationship Id="rId72" Type="http://schemas.openxmlformats.org/officeDocument/2006/relationships/customXml" Target="../ink/ink490.xml"/><Relationship Id="rId71" Type="http://schemas.openxmlformats.org/officeDocument/2006/relationships/image" Target="../media/image474.png"/><Relationship Id="rId70" Type="http://schemas.openxmlformats.org/officeDocument/2006/relationships/customXml" Target="../ink/ink489.xml"/><Relationship Id="rId7" Type="http://schemas.openxmlformats.org/officeDocument/2006/relationships/image" Target="../media/image442.png"/><Relationship Id="rId69" Type="http://schemas.openxmlformats.org/officeDocument/2006/relationships/image" Target="../media/image473.png"/><Relationship Id="rId68" Type="http://schemas.openxmlformats.org/officeDocument/2006/relationships/customXml" Target="../ink/ink488.xml"/><Relationship Id="rId67" Type="http://schemas.openxmlformats.org/officeDocument/2006/relationships/image" Target="../media/image472.png"/><Relationship Id="rId66" Type="http://schemas.openxmlformats.org/officeDocument/2006/relationships/customXml" Target="../ink/ink487.xml"/><Relationship Id="rId65" Type="http://schemas.openxmlformats.org/officeDocument/2006/relationships/image" Target="../media/image471.png"/><Relationship Id="rId64" Type="http://schemas.openxmlformats.org/officeDocument/2006/relationships/customXml" Target="../ink/ink486.xml"/><Relationship Id="rId63" Type="http://schemas.openxmlformats.org/officeDocument/2006/relationships/image" Target="../media/image470.png"/><Relationship Id="rId62" Type="http://schemas.openxmlformats.org/officeDocument/2006/relationships/customXml" Target="../ink/ink485.xml"/><Relationship Id="rId61" Type="http://schemas.openxmlformats.org/officeDocument/2006/relationships/image" Target="../media/image469.png"/><Relationship Id="rId60" Type="http://schemas.openxmlformats.org/officeDocument/2006/relationships/customXml" Target="../ink/ink484.xml"/><Relationship Id="rId6" Type="http://schemas.openxmlformats.org/officeDocument/2006/relationships/customXml" Target="../ink/ink457.xml"/><Relationship Id="rId59" Type="http://schemas.openxmlformats.org/officeDocument/2006/relationships/image" Target="../media/image468.png"/><Relationship Id="rId58" Type="http://schemas.openxmlformats.org/officeDocument/2006/relationships/customXml" Target="../ink/ink483.xml"/><Relationship Id="rId57" Type="http://schemas.openxmlformats.org/officeDocument/2006/relationships/image" Target="../media/image467.png"/><Relationship Id="rId56" Type="http://schemas.openxmlformats.org/officeDocument/2006/relationships/customXml" Target="../ink/ink482.xml"/><Relationship Id="rId55" Type="http://schemas.openxmlformats.org/officeDocument/2006/relationships/image" Target="../media/image466.png"/><Relationship Id="rId54" Type="http://schemas.openxmlformats.org/officeDocument/2006/relationships/customXml" Target="../ink/ink481.xml"/><Relationship Id="rId53" Type="http://schemas.openxmlformats.org/officeDocument/2006/relationships/image" Target="../media/image465.png"/><Relationship Id="rId52" Type="http://schemas.openxmlformats.org/officeDocument/2006/relationships/customXml" Target="../ink/ink480.xml"/><Relationship Id="rId51" Type="http://schemas.openxmlformats.org/officeDocument/2006/relationships/image" Target="../media/image464.png"/><Relationship Id="rId50" Type="http://schemas.openxmlformats.org/officeDocument/2006/relationships/customXml" Target="../ink/ink479.xml"/><Relationship Id="rId5" Type="http://schemas.openxmlformats.org/officeDocument/2006/relationships/image" Target="../media/image441.png"/><Relationship Id="rId49" Type="http://schemas.openxmlformats.org/officeDocument/2006/relationships/image" Target="../media/image463.png"/><Relationship Id="rId48" Type="http://schemas.openxmlformats.org/officeDocument/2006/relationships/customXml" Target="../ink/ink478.xml"/><Relationship Id="rId47" Type="http://schemas.openxmlformats.org/officeDocument/2006/relationships/image" Target="../media/image462.png"/><Relationship Id="rId46" Type="http://schemas.openxmlformats.org/officeDocument/2006/relationships/customXml" Target="../ink/ink477.xml"/><Relationship Id="rId45" Type="http://schemas.openxmlformats.org/officeDocument/2006/relationships/image" Target="../media/image461.png"/><Relationship Id="rId44" Type="http://schemas.openxmlformats.org/officeDocument/2006/relationships/customXml" Target="../ink/ink476.xml"/><Relationship Id="rId43" Type="http://schemas.openxmlformats.org/officeDocument/2006/relationships/image" Target="../media/image460.png"/><Relationship Id="rId42" Type="http://schemas.openxmlformats.org/officeDocument/2006/relationships/customXml" Target="../ink/ink475.xml"/><Relationship Id="rId41" Type="http://schemas.openxmlformats.org/officeDocument/2006/relationships/image" Target="../media/image459.png"/><Relationship Id="rId40" Type="http://schemas.openxmlformats.org/officeDocument/2006/relationships/customXml" Target="../ink/ink474.xml"/><Relationship Id="rId4" Type="http://schemas.openxmlformats.org/officeDocument/2006/relationships/customXml" Target="../ink/ink456.xml"/><Relationship Id="rId39" Type="http://schemas.openxmlformats.org/officeDocument/2006/relationships/image" Target="../media/image458.png"/><Relationship Id="rId38" Type="http://schemas.openxmlformats.org/officeDocument/2006/relationships/customXml" Target="../ink/ink473.xml"/><Relationship Id="rId37" Type="http://schemas.openxmlformats.org/officeDocument/2006/relationships/image" Target="../media/image457.png"/><Relationship Id="rId36" Type="http://schemas.openxmlformats.org/officeDocument/2006/relationships/customXml" Target="../ink/ink472.xml"/><Relationship Id="rId35" Type="http://schemas.openxmlformats.org/officeDocument/2006/relationships/image" Target="../media/image456.png"/><Relationship Id="rId34" Type="http://schemas.openxmlformats.org/officeDocument/2006/relationships/customXml" Target="../ink/ink471.xml"/><Relationship Id="rId333" Type="http://schemas.openxmlformats.org/officeDocument/2006/relationships/slideLayout" Target="../slideLayouts/slideLayout1.xml"/><Relationship Id="rId332" Type="http://schemas.openxmlformats.org/officeDocument/2006/relationships/tags" Target="../tags/tag73.xml"/><Relationship Id="rId331" Type="http://schemas.openxmlformats.org/officeDocument/2006/relationships/image" Target="../media/image604.png"/><Relationship Id="rId330" Type="http://schemas.openxmlformats.org/officeDocument/2006/relationships/customXml" Target="../ink/ink619.xml"/><Relationship Id="rId33" Type="http://schemas.openxmlformats.org/officeDocument/2006/relationships/image" Target="../media/image455.png"/><Relationship Id="rId329" Type="http://schemas.openxmlformats.org/officeDocument/2006/relationships/image" Target="../media/image603.png"/><Relationship Id="rId328" Type="http://schemas.openxmlformats.org/officeDocument/2006/relationships/customXml" Target="../ink/ink618.xml"/><Relationship Id="rId327" Type="http://schemas.openxmlformats.org/officeDocument/2006/relationships/image" Target="../media/image602.png"/><Relationship Id="rId326" Type="http://schemas.openxmlformats.org/officeDocument/2006/relationships/customXml" Target="../ink/ink617.xml"/><Relationship Id="rId325" Type="http://schemas.openxmlformats.org/officeDocument/2006/relationships/image" Target="../media/image601.png"/><Relationship Id="rId324" Type="http://schemas.openxmlformats.org/officeDocument/2006/relationships/customXml" Target="../ink/ink616.xml"/><Relationship Id="rId323" Type="http://schemas.openxmlformats.org/officeDocument/2006/relationships/image" Target="../media/image600.png"/><Relationship Id="rId322" Type="http://schemas.openxmlformats.org/officeDocument/2006/relationships/customXml" Target="../ink/ink615.xml"/><Relationship Id="rId321" Type="http://schemas.openxmlformats.org/officeDocument/2006/relationships/image" Target="../media/image599.png"/><Relationship Id="rId320" Type="http://schemas.openxmlformats.org/officeDocument/2006/relationships/customXml" Target="../ink/ink614.xml"/><Relationship Id="rId32" Type="http://schemas.openxmlformats.org/officeDocument/2006/relationships/customXml" Target="../ink/ink470.xml"/><Relationship Id="rId319" Type="http://schemas.openxmlformats.org/officeDocument/2006/relationships/image" Target="../media/image598.png"/><Relationship Id="rId318" Type="http://schemas.openxmlformats.org/officeDocument/2006/relationships/customXml" Target="../ink/ink613.xml"/><Relationship Id="rId317" Type="http://schemas.openxmlformats.org/officeDocument/2006/relationships/image" Target="../media/image597.png"/><Relationship Id="rId316" Type="http://schemas.openxmlformats.org/officeDocument/2006/relationships/customXml" Target="../ink/ink612.xml"/><Relationship Id="rId315" Type="http://schemas.openxmlformats.org/officeDocument/2006/relationships/image" Target="../media/image596.png"/><Relationship Id="rId314" Type="http://schemas.openxmlformats.org/officeDocument/2006/relationships/customXml" Target="../ink/ink611.xml"/><Relationship Id="rId313" Type="http://schemas.openxmlformats.org/officeDocument/2006/relationships/image" Target="../media/image595.png"/><Relationship Id="rId312" Type="http://schemas.openxmlformats.org/officeDocument/2006/relationships/customXml" Target="../ink/ink610.xml"/><Relationship Id="rId311" Type="http://schemas.openxmlformats.org/officeDocument/2006/relationships/image" Target="../media/image594.png"/><Relationship Id="rId310" Type="http://schemas.openxmlformats.org/officeDocument/2006/relationships/customXml" Target="../ink/ink609.xml"/><Relationship Id="rId31" Type="http://schemas.openxmlformats.org/officeDocument/2006/relationships/image" Target="../media/image454.png"/><Relationship Id="rId309" Type="http://schemas.openxmlformats.org/officeDocument/2006/relationships/image" Target="../media/image593.png"/><Relationship Id="rId308" Type="http://schemas.openxmlformats.org/officeDocument/2006/relationships/customXml" Target="../ink/ink608.xml"/><Relationship Id="rId307" Type="http://schemas.openxmlformats.org/officeDocument/2006/relationships/image" Target="../media/image592.png"/><Relationship Id="rId306" Type="http://schemas.openxmlformats.org/officeDocument/2006/relationships/customXml" Target="../ink/ink607.xml"/><Relationship Id="rId305" Type="http://schemas.openxmlformats.org/officeDocument/2006/relationships/image" Target="../media/image591.png"/><Relationship Id="rId304" Type="http://schemas.openxmlformats.org/officeDocument/2006/relationships/customXml" Target="../ink/ink606.xml"/><Relationship Id="rId303" Type="http://schemas.openxmlformats.org/officeDocument/2006/relationships/image" Target="../media/image590.png"/><Relationship Id="rId302" Type="http://schemas.openxmlformats.org/officeDocument/2006/relationships/customXml" Target="../ink/ink605.xml"/><Relationship Id="rId301" Type="http://schemas.openxmlformats.org/officeDocument/2006/relationships/image" Target="../media/image589.png"/><Relationship Id="rId300" Type="http://schemas.openxmlformats.org/officeDocument/2006/relationships/customXml" Target="../ink/ink604.xml"/><Relationship Id="rId30" Type="http://schemas.openxmlformats.org/officeDocument/2006/relationships/customXml" Target="../ink/ink469.xml"/><Relationship Id="rId3" Type="http://schemas.openxmlformats.org/officeDocument/2006/relationships/image" Target="../media/image440.png"/><Relationship Id="rId299" Type="http://schemas.openxmlformats.org/officeDocument/2006/relationships/image" Target="../media/image588.png"/><Relationship Id="rId298" Type="http://schemas.openxmlformats.org/officeDocument/2006/relationships/customXml" Target="../ink/ink603.xml"/><Relationship Id="rId297" Type="http://schemas.openxmlformats.org/officeDocument/2006/relationships/image" Target="../media/image587.png"/><Relationship Id="rId296" Type="http://schemas.openxmlformats.org/officeDocument/2006/relationships/customXml" Target="../ink/ink602.xml"/><Relationship Id="rId295" Type="http://schemas.openxmlformats.org/officeDocument/2006/relationships/image" Target="../media/image586.png"/><Relationship Id="rId294" Type="http://schemas.openxmlformats.org/officeDocument/2006/relationships/customXml" Target="../ink/ink601.xml"/><Relationship Id="rId293" Type="http://schemas.openxmlformats.org/officeDocument/2006/relationships/image" Target="../media/image585.png"/><Relationship Id="rId292" Type="http://schemas.openxmlformats.org/officeDocument/2006/relationships/customXml" Target="../ink/ink600.xml"/><Relationship Id="rId291" Type="http://schemas.openxmlformats.org/officeDocument/2006/relationships/image" Target="../media/image584.png"/><Relationship Id="rId290" Type="http://schemas.openxmlformats.org/officeDocument/2006/relationships/customXml" Target="../ink/ink599.xml"/><Relationship Id="rId29" Type="http://schemas.openxmlformats.org/officeDocument/2006/relationships/image" Target="../media/image453.png"/><Relationship Id="rId289" Type="http://schemas.openxmlformats.org/officeDocument/2006/relationships/image" Target="../media/image583.png"/><Relationship Id="rId288" Type="http://schemas.openxmlformats.org/officeDocument/2006/relationships/customXml" Target="../ink/ink598.xml"/><Relationship Id="rId287" Type="http://schemas.openxmlformats.org/officeDocument/2006/relationships/image" Target="../media/image582.png"/><Relationship Id="rId286" Type="http://schemas.openxmlformats.org/officeDocument/2006/relationships/customXml" Target="../ink/ink597.xml"/><Relationship Id="rId285" Type="http://schemas.openxmlformats.org/officeDocument/2006/relationships/image" Target="../media/image581.png"/><Relationship Id="rId284" Type="http://schemas.openxmlformats.org/officeDocument/2006/relationships/customXml" Target="../ink/ink596.xml"/><Relationship Id="rId283" Type="http://schemas.openxmlformats.org/officeDocument/2006/relationships/image" Target="../media/image580.png"/><Relationship Id="rId282" Type="http://schemas.openxmlformats.org/officeDocument/2006/relationships/customXml" Target="../ink/ink595.xml"/><Relationship Id="rId281" Type="http://schemas.openxmlformats.org/officeDocument/2006/relationships/image" Target="../media/image579.png"/><Relationship Id="rId280" Type="http://schemas.openxmlformats.org/officeDocument/2006/relationships/customXml" Target="../ink/ink594.xml"/><Relationship Id="rId28" Type="http://schemas.openxmlformats.org/officeDocument/2006/relationships/customXml" Target="../ink/ink468.xml"/><Relationship Id="rId279" Type="http://schemas.openxmlformats.org/officeDocument/2006/relationships/image" Target="../media/image578.png"/><Relationship Id="rId278" Type="http://schemas.openxmlformats.org/officeDocument/2006/relationships/customXml" Target="../ink/ink593.xml"/><Relationship Id="rId277" Type="http://schemas.openxmlformats.org/officeDocument/2006/relationships/image" Target="../media/image577.png"/><Relationship Id="rId276" Type="http://schemas.openxmlformats.org/officeDocument/2006/relationships/customXml" Target="../ink/ink592.xml"/><Relationship Id="rId275" Type="http://schemas.openxmlformats.org/officeDocument/2006/relationships/image" Target="../media/image576.png"/><Relationship Id="rId274" Type="http://schemas.openxmlformats.org/officeDocument/2006/relationships/customXml" Target="../ink/ink591.xml"/><Relationship Id="rId273" Type="http://schemas.openxmlformats.org/officeDocument/2006/relationships/image" Target="../media/image575.png"/><Relationship Id="rId272" Type="http://schemas.openxmlformats.org/officeDocument/2006/relationships/customXml" Target="../ink/ink590.xml"/><Relationship Id="rId271" Type="http://schemas.openxmlformats.org/officeDocument/2006/relationships/image" Target="../media/image574.png"/><Relationship Id="rId270" Type="http://schemas.openxmlformats.org/officeDocument/2006/relationships/customXml" Target="../ink/ink589.xml"/><Relationship Id="rId27" Type="http://schemas.openxmlformats.org/officeDocument/2006/relationships/image" Target="../media/image452.png"/><Relationship Id="rId269" Type="http://schemas.openxmlformats.org/officeDocument/2006/relationships/image" Target="../media/image573.png"/><Relationship Id="rId268" Type="http://schemas.openxmlformats.org/officeDocument/2006/relationships/customXml" Target="../ink/ink588.xml"/><Relationship Id="rId267" Type="http://schemas.openxmlformats.org/officeDocument/2006/relationships/image" Target="../media/image572.png"/><Relationship Id="rId266" Type="http://schemas.openxmlformats.org/officeDocument/2006/relationships/customXml" Target="../ink/ink587.xml"/><Relationship Id="rId265" Type="http://schemas.openxmlformats.org/officeDocument/2006/relationships/image" Target="../media/image571.png"/><Relationship Id="rId264" Type="http://schemas.openxmlformats.org/officeDocument/2006/relationships/customXml" Target="../ink/ink586.xml"/><Relationship Id="rId263" Type="http://schemas.openxmlformats.org/officeDocument/2006/relationships/image" Target="../media/image570.png"/><Relationship Id="rId262" Type="http://schemas.openxmlformats.org/officeDocument/2006/relationships/customXml" Target="../ink/ink585.xml"/><Relationship Id="rId261" Type="http://schemas.openxmlformats.org/officeDocument/2006/relationships/image" Target="../media/image569.png"/><Relationship Id="rId260" Type="http://schemas.openxmlformats.org/officeDocument/2006/relationships/customXml" Target="../ink/ink584.xml"/><Relationship Id="rId26" Type="http://schemas.openxmlformats.org/officeDocument/2006/relationships/customXml" Target="../ink/ink467.xml"/><Relationship Id="rId259" Type="http://schemas.openxmlformats.org/officeDocument/2006/relationships/image" Target="../media/image568.png"/><Relationship Id="rId258" Type="http://schemas.openxmlformats.org/officeDocument/2006/relationships/customXml" Target="../ink/ink583.xml"/><Relationship Id="rId257" Type="http://schemas.openxmlformats.org/officeDocument/2006/relationships/image" Target="../media/image567.png"/><Relationship Id="rId256" Type="http://schemas.openxmlformats.org/officeDocument/2006/relationships/customXml" Target="../ink/ink582.xml"/><Relationship Id="rId255" Type="http://schemas.openxmlformats.org/officeDocument/2006/relationships/image" Target="../media/image566.png"/><Relationship Id="rId254" Type="http://schemas.openxmlformats.org/officeDocument/2006/relationships/customXml" Target="../ink/ink581.xml"/><Relationship Id="rId253" Type="http://schemas.openxmlformats.org/officeDocument/2006/relationships/image" Target="../media/image565.png"/><Relationship Id="rId252" Type="http://schemas.openxmlformats.org/officeDocument/2006/relationships/customXml" Target="../ink/ink580.xml"/><Relationship Id="rId251" Type="http://schemas.openxmlformats.org/officeDocument/2006/relationships/image" Target="../media/image564.png"/><Relationship Id="rId250" Type="http://schemas.openxmlformats.org/officeDocument/2006/relationships/customXml" Target="../ink/ink579.xml"/><Relationship Id="rId25" Type="http://schemas.openxmlformats.org/officeDocument/2006/relationships/image" Target="../media/image451.png"/><Relationship Id="rId249" Type="http://schemas.openxmlformats.org/officeDocument/2006/relationships/image" Target="../media/image563.png"/><Relationship Id="rId248" Type="http://schemas.openxmlformats.org/officeDocument/2006/relationships/customXml" Target="../ink/ink578.xml"/><Relationship Id="rId247" Type="http://schemas.openxmlformats.org/officeDocument/2006/relationships/image" Target="../media/image562.png"/><Relationship Id="rId246" Type="http://schemas.openxmlformats.org/officeDocument/2006/relationships/customXml" Target="../ink/ink577.xml"/><Relationship Id="rId245" Type="http://schemas.openxmlformats.org/officeDocument/2006/relationships/image" Target="../media/image561.png"/><Relationship Id="rId244" Type="http://schemas.openxmlformats.org/officeDocument/2006/relationships/customXml" Target="../ink/ink576.xml"/><Relationship Id="rId243" Type="http://schemas.openxmlformats.org/officeDocument/2006/relationships/image" Target="../media/image560.png"/><Relationship Id="rId242" Type="http://schemas.openxmlformats.org/officeDocument/2006/relationships/customXml" Target="../ink/ink575.xml"/><Relationship Id="rId241" Type="http://schemas.openxmlformats.org/officeDocument/2006/relationships/image" Target="../media/image559.png"/><Relationship Id="rId240" Type="http://schemas.openxmlformats.org/officeDocument/2006/relationships/customXml" Target="../ink/ink574.xml"/><Relationship Id="rId24" Type="http://schemas.openxmlformats.org/officeDocument/2006/relationships/customXml" Target="../ink/ink466.xml"/><Relationship Id="rId239" Type="http://schemas.openxmlformats.org/officeDocument/2006/relationships/image" Target="../media/image558.png"/><Relationship Id="rId238" Type="http://schemas.openxmlformats.org/officeDocument/2006/relationships/customXml" Target="../ink/ink573.xml"/><Relationship Id="rId237" Type="http://schemas.openxmlformats.org/officeDocument/2006/relationships/image" Target="../media/image557.png"/><Relationship Id="rId236" Type="http://schemas.openxmlformats.org/officeDocument/2006/relationships/customXml" Target="../ink/ink572.xml"/><Relationship Id="rId235" Type="http://schemas.openxmlformats.org/officeDocument/2006/relationships/image" Target="../media/image556.png"/><Relationship Id="rId234" Type="http://schemas.openxmlformats.org/officeDocument/2006/relationships/customXml" Target="../ink/ink571.xml"/><Relationship Id="rId233" Type="http://schemas.openxmlformats.org/officeDocument/2006/relationships/image" Target="../media/image555.png"/><Relationship Id="rId232" Type="http://schemas.openxmlformats.org/officeDocument/2006/relationships/customXml" Target="../ink/ink570.xml"/><Relationship Id="rId231" Type="http://schemas.openxmlformats.org/officeDocument/2006/relationships/image" Target="../media/image554.png"/><Relationship Id="rId230" Type="http://schemas.openxmlformats.org/officeDocument/2006/relationships/customXml" Target="../ink/ink569.xml"/><Relationship Id="rId23" Type="http://schemas.openxmlformats.org/officeDocument/2006/relationships/image" Target="../media/image450.png"/><Relationship Id="rId229" Type="http://schemas.openxmlformats.org/officeDocument/2006/relationships/image" Target="../media/image553.png"/><Relationship Id="rId228" Type="http://schemas.openxmlformats.org/officeDocument/2006/relationships/customXml" Target="../ink/ink568.xml"/><Relationship Id="rId227" Type="http://schemas.openxmlformats.org/officeDocument/2006/relationships/image" Target="../media/image552.png"/><Relationship Id="rId226" Type="http://schemas.openxmlformats.org/officeDocument/2006/relationships/customXml" Target="../ink/ink567.xml"/><Relationship Id="rId225" Type="http://schemas.openxmlformats.org/officeDocument/2006/relationships/image" Target="../media/image551.png"/><Relationship Id="rId224" Type="http://schemas.openxmlformats.org/officeDocument/2006/relationships/customXml" Target="../ink/ink566.xml"/><Relationship Id="rId223" Type="http://schemas.openxmlformats.org/officeDocument/2006/relationships/image" Target="../media/image550.png"/><Relationship Id="rId222" Type="http://schemas.openxmlformats.org/officeDocument/2006/relationships/customXml" Target="../ink/ink565.xml"/><Relationship Id="rId221" Type="http://schemas.openxmlformats.org/officeDocument/2006/relationships/image" Target="../media/image549.png"/><Relationship Id="rId220" Type="http://schemas.openxmlformats.org/officeDocument/2006/relationships/customXml" Target="../ink/ink564.xml"/><Relationship Id="rId22" Type="http://schemas.openxmlformats.org/officeDocument/2006/relationships/customXml" Target="../ink/ink465.xml"/><Relationship Id="rId219" Type="http://schemas.openxmlformats.org/officeDocument/2006/relationships/image" Target="../media/image548.png"/><Relationship Id="rId218" Type="http://schemas.openxmlformats.org/officeDocument/2006/relationships/customXml" Target="../ink/ink563.xml"/><Relationship Id="rId217" Type="http://schemas.openxmlformats.org/officeDocument/2006/relationships/image" Target="../media/image547.png"/><Relationship Id="rId216" Type="http://schemas.openxmlformats.org/officeDocument/2006/relationships/customXml" Target="../ink/ink562.xml"/><Relationship Id="rId215" Type="http://schemas.openxmlformats.org/officeDocument/2006/relationships/image" Target="../media/image546.png"/><Relationship Id="rId214" Type="http://schemas.openxmlformats.org/officeDocument/2006/relationships/customXml" Target="../ink/ink561.xml"/><Relationship Id="rId213" Type="http://schemas.openxmlformats.org/officeDocument/2006/relationships/image" Target="../media/image545.png"/><Relationship Id="rId212" Type="http://schemas.openxmlformats.org/officeDocument/2006/relationships/customXml" Target="../ink/ink560.xml"/><Relationship Id="rId211" Type="http://schemas.openxmlformats.org/officeDocument/2006/relationships/image" Target="../media/image544.png"/><Relationship Id="rId210" Type="http://schemas.openxmlformats.org/officeDocument/2006/relationships/customXml" Target="../ink/ink559.xml"/><Relationship Id="rId21" Type="http://schemas.openxmlformats.org/officeDocument/2006/relationships/image" Target="../media/image449.png"/><Relationship Id="rId209" Type="http://schemas.openxmlformats.org/officeDocument/2006/relationships/image" Target="../media/image543.png"/><Relationship Id="rId208" Type="http://schemas.openxmlformats.org/officeDocument/2006/relationships/customXml" Target="../ink/ink558.xml"/><Relationship Id="rId207" Type="http://schemas.openxmlformats.org/officeDocument/2006/relationships/image" Target="../media/image542.png"/><Relationship Id="rId206" Type="http://schemas.openxmlformats.org/officeDocument/2006/relationships/customXml" Target="../ink/ink557.xml"/><Relationship Id="rId205" Type="http://schemas.openxmlformats.org/officeDocument/2006/relationships/image" Target="../media/image541.png"/><Relationship Id="rId204" Type="http://schemas.openxmlformats.org/officeDocument/2006/relationships/customXml" Target="../ink/ink556.xml"/><Relationship Id="rId203" Type="http://schemas.openxmlformats.org/officeDocument/2006/relationships/image" Target="../media/image540.png"/><Relationship Id="rId202" Type="http://schemas.openxmlformats.org/officeDocument/2006/relationships/customXml" Target="../ink/ink555.xml"/><Relationship Id="rId201" Type="http://schemas.openxmlformats.org/officeDocument/2006/relationships/image" Target="../media/image539.png"/><Relationship Id="rId200" Type="http://schemas.openxmlformats.org/officeDocument/2006/relationships/customXml" Target="../ink/ink554.xml"/><Relationship Id="rId20" Type="http://schemas.openxmlformats.org/officeDocument/2006/relationships/customXml" Target="../ink/ink464.xml"/><Relationship Id="rId2" Type="http://schemas.openxmlformats.org/officeDocument/2006/relationships/customXml" Target="../ink/ink455.xml"/><Relationship Id="rId199" Type="http://schemas.openxmlformats.org/officeDocument/2006/relationships/image" Target="../media/image538.png"/><Relationship Id="rId198" Type="http://schemas.openxmlformats.org/officeDocument/2006/relationships/customXml" Target="../ink/ink553.xml"/><Relationship Id="rId197" Type="http://schemas.openxmlformats.org/officeDocument/2006/relationships/image" Target="../media/image537.png"/><Relationship Id="rId196" Type="http://schemas.openxmlformats.org/officeDocument/2006/relationships/customXml" Target="../ink/ink552.xml"/><Relationship Id="rId195" Type="http://schemas.openxmlformats.org/officeDocument/2006/relationships/image" Target="../media/image536.png"/><Relationship Id="rId194" Type="http://schemas.openxmlformats.org/officeDocument/2006/relationships/customXml" Target="../ink/ink551.xml"/><Relationship Id="rId193" Type="http://schemas.openxmlformats.org/officeDocument/2006/relationships/image" Target="../media/image535.png"/><Relationship Id="rId192" Type="http://schemas.openxmlformats.org/officeDocument/2006/relationships/customXml" Target="../ink/ink550.xml"/><Relationship Id="rId191" Type="http://schemas.openxmlformats.org/officeDocument/2006/relationships/image" Target="../media/image534.png"/><Relationship Id="rId190" Type="http://schemas.openxmlformats.org/officeDocument/2006/relationships/customXml" Target="../ink/ink549.xml"/><Relationship Id="rId19" Type="http://schemas.openxmlformats.org/officeDocument/2006/relationships/image" Target="../media/image448.png"/><Relationship Id="rId189" Type="http://schemas.openxmlformats.org/officeDocument/2006/relationships/image" Target="../media/image533.png"/><Relationship Id="rId188" Type="http://schemas.openxmlformats.org/officeDocument/2006/relationships/customXml" Target="../ink/ink548.xml"/><Relationship Id="rId187" Type="http://schemas.openxmlformats.org/officeDocument/2006/relationships/image" Target="../media/image532.png"/><Relationship Id="rId186" Type="http://schemas.openxmlformats.org/officeDocument/2006/relationships/customXml" Target="../ink/ink547.xml"/><Relationship Id="rId185" Type="http://schemas.openxmlformats.org/officeDocument/2006/relationships/image" Target="../media/image531.png"/><Relationship Id="rId184" Type="http://schemas.openxmlformats.org/officeDocument/2006/relationships/customXml" Target="../ink/ink546.xml"/><Relationship Id="rId183" Type="http://schemas.openxmlformats.org/officeDocument/2006/relationships/image" Target="../media/image530.png"/><Relationship Id="rId182" Type="http://schemas.openxmlformats.org/officeDocument/2006/relationships/customXml" Target="../ink/ink545.xml"/><Relationship Id="rId181" Type="http://schemas.openxmlformats.org/officeDocument/2006/relationships/image" Target="../media/image529.png"/><Relationship Id="rId180" Type="http://schemas.openxmlformats.org/officeDocument/2006/relationships/customXml" Target="../ink/ink544.xml"/><Relationship Id="rId18" Type="http://schemas.openxmlformats.org/officeDocument/2006/relationships/customXml" Target="../ink/ink463.xml"/><Relationship Id="rId179" Type="http://schemas.openxmlformats.org/officeDocument/2006/relationships/image" Target="../media/image528.png"/><Relationship Id="rId178" Type="http://schemas.openxmlformats.org/officeDocument/2006/relationships/customXml" Target="../ink/ink543.xml"/><Relationship Id="rId177" Type="http://schemas.openxmlformats.org/officeDocument/2006/relationships/image" Target="../media/image527.png"/><Relationship Id="rId176" Type="http://schemas.openxmlformats.org/officeDocument/2006/relationships/customXml" Target="../ink/ink542.xml"/><Relationship Id="rId175" Type="http://schemas.openxmlformats.org/officeDocument/2006/relationships/image" Target="../media/image526.png"/><Relationship Id="rId174" Type="http://schemas.openxmlformats.org/officeDocument/2006/relationships/customXml" Target="../ink/ink541.xml"/><Relationship Id="rId173" Type="http://schemas.openxmlformats.org/officeDocument/2006/relationships/image" Target="../media/image525.png"/><Relationship Id="rId172" Type="http://schemas.openxmlformats.org/officeDocument/2006/relationships/customXml" Target="../ink/ink540.xml"/><Relationship Id="rId171" Type="http://schemas.openxmlformats.org/officeDocument/2006/relationships/image" Target="../media/image524.png"/><Relationship Id="rId170" Type="http://schemas.openxmlformats.org/officeDocument/2006/relationships/customXml" Target="../ink/ink539.xml"/><Relationship Id="rId17" Type="http://schemas.openxmlformats.org/officeDocument/2006/relationships/image" Target="../media/image447.png"/><Relationship Id="rId169" Type="http://schemas.openxmlformats.org/officeDocument/2006/relationships/image" Target="../media/image523.png"/><Relationship Id="rId168" Type="http://schemas.openxmlformats.org/officeDocument/2006/relationships/customXml" Target="../ink/ink538.xml"/><Relationship Id="rId167" Type="http://schemas.openxmlformats.org/officeDocument/2006/relationships/image" Target="../media/image522.png"/><Relationship Id="rId166" Type="http://schemas.openxmlformats.org/officeDocument/2006/relationships/customXml" Target="../ink/ink537.xml"/><Relationship Id="rId165" Type="http://schemas.openxmlformats.org/officeDocument/2006/relationships/image" Target="../media/image521.png"/><Relationship Id="rId164" Type="http://schemas.openxmlformats.org/officeDocument/2006/relationships/customXml" Target="../ink/ink536.xml"/><Relationship Id="rId163" Type="http://schemas.openxmlformats.org/officeDocument/2006/relationships/image" Target="../media/image520.png"/><Relationship Id="rId162" Type="http://schemas.openxmlformats.org/officeDocument/2006/relationships/customXml" Target="../ink/ink535.xml"/><Relationship Id="rId161" Type="http://schemas.openxmlformats.org/officeDocument/2006/relationships/image" Target="../media/image519.png"/><Relationship Id="rId160" Type="http://schemas.openxmlformats.org/officeDocument/2006/relationships/customXml" Target="../ink/ink534.xml"/><Relationship Id="rId16" Type="http://schemas.openxmlformats.org/officeDocument/2006/relationships/customXml" Target="../ink/ink462.xml"/><Relationship Id="rId159" Type="http://schemas.openxmlformats.org/officeDocument/2006/relationships/image" Target="../media/image518.png"/><Relationship Id="rId158" Type="http://schemas.openxmlformats.org/officeDocument/2006/relationships/customXml" Target="../ink/ink533.xml"/><Relationship Id="rId157" Type="http://schemas.openxmlformats.org/officeDocument/2006/relationships/image" Target="../media/image517.png"/><Relationship Id="rId156" Type="http://schemas.openxmlformats.org/officeDocument/2006/relationships/customXml" Target="../ink/ink532.xml"/><Relationship Id="rId155" Type="http://schemas.openxmlformats.org/officeDocument/2006/relationships/image" Target="../media/image516.png"/><Relationship Id="rId154" Type="http://schemas.openxmlformats.org/officeDocument/2006/relationships/customXml" Target="../ink/ink531.xml"/><Relationship Id="rId153" Type="http://schemas.openxmlformats.org/officeDocument/2006/relationships/image" Target="../media/image515.png"/><Relationship Id="rId152" Type="http://schemas.openxmlformats.org/officeDocument/2006/relationships/customXml" Target="../ink/ink530.xml"/><Relationship Id="rId151" Type="http://schemas.openxmlformats.org/officeDocument/2006/relationships/image" Target="../media/image514.png"/><Relationship Id="rId150" Type="http://schemas.openxmlformats.org/officeDocument/2006/relationships/customXml" Target="../ink/ink529.xml"/><Relationship Id="rId15" Type="http://schemas.openxmlformats.org/officeDocument/2006/relationships/image" Target="../media/image446.png"/><Relationship Id="rId149" Type="http://schemas.openxmlformats.org/officeDocument/2006/relationships/image" Target="../media/image513.png"/><Relationship Id="rId148" Type="http://schemas.openxmlformats.org/officeDocument/2006/relationships/customXml" Target="../ink/ink528.xml"/><Relationship Id="rId147" Type="http://schemas.openxmlformats.org/officeDocument/2006/relationships/image" Target="../media/image512.png"/><Relationship Id="rId146" Type="http://schemas.openxmlformats.org/officeDocument/2006/relationships/customXml" Target="../ink/ink527.xml"/><Relationship Id="rId145" Type="http://schemas.openxmlformats.org/officeDocument/2006/relationships/image" Target="../media/image511.png"/><Relationship Id="rId144" Type="http://schemas.openxmlformats.org/officeDocument/2006/relationships/customXml" Target="../ink/ink526.xml"/><Relationship Id="rId143" Type="http://schemas.openxmlformats.org/officeDocument/2006/relationships/image" Target="../media/image510.png"/><Relationship Id="rId142" Type="http://schemas.openxmlformats.org/officeDocument/2006/relationships/customXml" Target="../ink/ink525.xml"/><Relationship Id="rId141" Type="http://schemas.openxmlformats.org/officeDocument/2006/relationships/image" Target="../media/image509.png"/><Relationship Id="rId140" Type="http://schemas.openxmlformats.org/officeDocument/2006/relationships/customXml" Target="../ink/ink524.xml"/><Relationship Id="rId14" Type="http://schemas.openxmlformats.org/officeDocument/2006/relationships/customXml" Target="../ink/ink461.xml"/><Relationship Id="rId139" Type="http://schemas.openxmlformats.org/officeDocument/2006/relationships/image" Target="../media/image508.png"/><Relationship Id="rId138" Type="http://schemas.openxmlformats.org/officeDocument/2006/relationships/customXml" Target="../ink/ink523.xml"/><Relationship Id="rId137" Type="http://schemas.openxmlformats.org/officeDocument/2006/relationships/image" Target="../media/image507.png"/><Relationship Id="rId136" Type="http://schemas.openxmlformats.org/officeDocument/2006/relationships/customXml" Target="../ink/ink522.xml"/><Relationship Id="rId135" Type="http://schemas.openxmlformats.org/officeDocument/2006/relationships/image" Target="../media/image506.png"/><Relationship Id="rId134" Type="http://schemas.openxmlformats.org/officeDocument/2006/relationships/customXml" Target="../ink/ink521.xml"/><Relationship Id="rId133" Type="http://schemas.openxmlformats.org/officeDocument/2006/relationships/image" Target="../media/image505.png"/><Relationship Id="rId132" Type="http://schemas.openxmlformats.org/officeDocument/2006/relationships/customXml" Target="../ink/ink520.xml"/><Relationship Id="rId131" Type="http://schemas.openxmlformats.org/officeDocument/2006/relationships/image" Target="../media/image504.png"/><Relationship Id="rId130" Type="http://schemas.openxmlformats.org/officeDocument/2006/relationships/customXml" Target="../ink/ink519.xml"/><Relationship Id="rId13" Type="http://schemas.openxmlformats.org/officeDocument/2006/relationships/image" Target="../media/image445.png"/><Relationship Id="rId129" Type="http://schemas.openxmlformats.org/officeDocument/2006/relationships/image" Target="../media/image503.png"/><Relationship Id="rId128" Type="http://schemas.openxmlformats.org/officeDocument/2006/relationships/customXml" Target="../ink/ink518.xml"/><Relationship Id="rId127" Type="http://schemas.openxmlformats.org/officeDocument/2006/relationships/image" Target="../media/image502.png"/><Relationship Id="rId126" Type="http://schemas.openxmlformats.org/officeDocument/2006/relationships/customXml" Target="../ink/ink517.xml"/><Relationship Id="rId125" Type="http://schemas.openxmlformats.org/officeDocument/2006/relationships/image" Target="../media/image501.png"/><Relationship Id="rId124" Type="http://schemas.openxmlformats.org/officeDocument/2006/relationships/customXml" Target="../ink/ink516.xml"/><Relationship Id="rId123" Type="http://schemas.openxmlformats.org/officeDocument/2006/relationships/image" Target="../media/image500.png"/><Relationship Id="rId122" Type="http://schemas.openxmlformats.org/officeDocument/2006/relationships/customXml" Target="../ink/ink515.xml"/><Relationship Id="rId121" Type="http://schemas.openxmlformats.org/officeDocument/2006/relationships/image" Target="../media/image499.png"/><Relationship Id="rId120" Type="http://schemas.openxmlformats.org/officeDocument/2006/relationships/customXml" Target="../ink/ink514.xml"/><Relationship Id="rId12" Type="http://schemas.openxmlformats.org/officeDocument/2006/relationships/customXml" Target="../ink/ink460.xml"/><Relationship Id="rId119" Type="http://schemas.openxmlformats.org/officeDocument/2006/relationships/image" Target="../media/image498.png"/><Relationship Id="rId118" Type="http://schemas.openxmlformats.org/officeDocument/2006/relationships/customXml" Target="../ink/ink513.xml"/><Relationship Id="rId117" Type="http://schemas.openxmlformats.org/officeDocument/2006/relationships/image" Target="../media/image497.png"/><Relationship Id="rId116" Type="http://schemas.openxmlformats.org/officeDocument/2006/relationships/customXml" Target="../ink/ink512.xml"/><Relationship Id="rId115" Type="http://schemas.openxmlformats.org/officeDocument/2006/relationships/image" Target="../media/image496.png"/><Relationship Id="rId114" Type="http://schemas.openxmlformats.org/officeDocument/2006/relationships/customXml" Target="../ink/ink511.xml"/><Relationship Id="rId113" Type="http://schemas.openxmlformats.org/officeDocument/2006/relationships/image" Target="../media/image495.png"/><Relationship Id="rId112" Type="http://schemas.openxmlformats.org/officeDocument/2006/relationships/customXml" Target="../ink/ink510.xml"/><Relationship Id="rId111" Type="http://schemas.openxmlformats.org/officeDocument/2006/relationships/image" Target="../media/image494.png"/><Relationship Id="rId110" Type="http://schemas.openxmlformats.org/officeDocument/2006/relationships/customXml" Target="../ink/ink509.xml"/><Relationship Id="rId11" Type="http://schemas.openxmlformats.org/officeDocument/2006/relationships/image" Target="../media/image444.png"/><Relationship Id="rId109" Type="http://schemas.openxmlformats.org/officeDocument/2006/relationships/image" Target="../media/image493.png"/><Relationship Id="rId108" Type="http://schemas.openxmlformats.org/officeDocument/2006/relationships/customXml" Target="../ink/ink508.xml"/><Relationship Id="rId107" Type="http://schemas.openxmlformats.org/officeDocument/2006/relationships/image" Target="../media/image492.png"/><Relationship Id="rId106" Type="http://schemas.openxmlformats.org/officeDocument/2006/relationships/customXml" Target="../ink/ink507.xml"/><Relationship Id="rId105" Type="http://schemas.openxmlformats.org/officeDocument/2006/relationships/image" Target="../media/image491.png"/><Relationship Id="rId104" Type="http://schemas.openxmlformats.org/officeDocument/2006/relationships/customXml" Target="../ink/ink506.xml"/><Relationship Id="rId103" Type="http://schemas.openxmlformats.org/officeDocument/2006/relationships/image" Target="../media/image490.png"/><Relationship Id="rId102" Type="http://schemas.openxmlformats.org/officeDocument/2006/relationships/customXml" Target="../ink/ink505.xml"/><Relationship Id="rId101" Type="http://schemas.openxmlformats.org/officeDocument/2006/relationships/image" Target="../media/image489.png"/><Relationship Id="rId100" Type="http://schemas.openxmlformats.org/officeDocument/2006/relationships/customXml" Target="../ink/ink504.xml"/><Relationship Id="rId10" Type="http://schemas.openxmlformats.org/officeDocument/2006/relationships/customXml" Target="../ink/ink459.xml"/><Relationship Id="rId1" Type="http://schemas.openxmlformats.org/officeDocument/2006/relationships/image" Target="../media/image4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605.png"/></Relationships>
</file>

<file path=ppt/slides/_rels/slide12.xml.rels><?xml version="1.0" encoding="UTF-8" standalone="yes"?>
<Relationships xmlns="http://schemas.openxmlformats.org/package/2006/relationships"><Relationship Id="rId9" Type="http://schemas.openxmlformats.org/officeDocument/2006/relationships/image" Target="../media/image609.png"/><Relationship Id="rId8" Type="http://schemas.openxmlformats.org/officeDocument/2006/relationships/customXml" Target="../ink/ink623.xml"/><Relationship Id="rId7" Type="http://schemas.openxmlformats.org/officeDocument/2006/relationships/image" Target="../media/image608.png"/><Relationship Id="rId6" Type="http://schemas.openxmlformats.org/officeDocument/2006/relationships/customXml" Target="../ink/ink622.xml"/><Relationship Id="rId5" Type="http://schemas.openxmlformats.org/officeDocument/2006/relationships/image" Target="../media/image607.png"/><Relationship Id="rId41" Type="http://schemas.openxmlformats.org/officeDocument/2006/relationships/slideLayout" Target="../slideLayouts/slideLayout1.xml"/><Relationship Id="rId40" Type="http://schemas.openxmlformats.org/officeDocument/2006/relationships/tags" Target="../tags/tag75.xml"/><Relationship Id="rId4" Type="http://schemas.openxmlformats.org/officeDocument/2006/relationships/customXml" Target="../ink/ink621.xml"/><Relationship Id="rId39" Type="http://schemas.openxmlformats.org/officeDocument/2006/relationships/image" Target="../media/image624.png"/><Relationship Id="rId38" Type="http://schemas.openxmlformats.org/officeDocument/2006/relationships/customXml" Target="../ink/ink638.xml"/><Relationship Id="rId37" Type="http://schemas.openxmlformats.org/officeDocument/2006/relationships/image" Target="../media/image623.png"/><Relationship Id="rId36" Type="http://schemas.openxmlformats.org/officeDocument/2006/relationships/customXml" Target="../ink/ink637.xml"/><Relationship Id="rId35" Type="http://schemas.openxmlformats.org/officeDocument/2006/relationships/image" Target="../media/image622.png"/><Relationship Id="rId34" Type="http://schemas.openxmlformats.org/officeDocument/2006/relationships/customXml" Target="../ink/ink636.xml"/><Relationship Id="rId33" Type="http://schemas.openxmlformats.org/officeDocument/2006/relationships/image" Target="../media/image621.png"/><Relationship Id="rId32" Type="http://schemas.openxmlformats.org/officeDocument/2006/relationships/customXml" Target="../ink/ink635.xml"/><Relationship Id="rId31" Type="http://schemas.openxmlformats.org/officeDocument/2006/relationships/image" Target="../media/image620.png"/><Relationship Id="rId30" Type="http://schemas.openxmlformats.org/officeDocument/2006/relationships/customXml" Target="../ink/ink634.xml"/><Relationship Id="rId3" Type="http://schemas.openxmlformats.org/officeDocument/2006/relationships/image" Target="../media/image606.png"/><Relationship Id="rId29" Type="http://schemas.openxmlformats.org/officeDocument/2006/relationships/image" Target="../media/image619.png"/><Relationship Id="rId28" Type="http://schemas.openxmlformats.org/officeDocument/2006/relationships/customXml" Target="../ink/ink633.xml"/><Relationship Id="rId27" Type="http://schemas.openxmlformats.org/officeDocument/2006/relationships/image" Target="../media/image618.png"/><Relationship Id="rId26" Type="http://schemas.openxmlformats.org/officeDocument/2006/relationships/customXml" Target="../ink/ink632.xml"/><Relationship Id="rId25" Type="http://schemas.openxmlformats.org/officeDocument/2006/relationships/image" Target="../media/image617.png"/><Relationship Id="rId24" Type="http://schemas.openxmlformats.org/officeDocument/2006/relationships/customXml" Target="../ink/ink631.xml"/><Relationship Id="rId23" Type="http://schemas.openxmlformats.org/officeDocument/2006/relationships/image" Target="../media/image616.png"/><Relationship Id="rId22" Type="http://schemas.openxmlformats.org/officeDocument/2006/relationships/customXml" Target="../ink/ink630.xml"/><Relationship Id="rId21" Type="http://schemas.openxmlformats.org/officeDocument/2006/relationships/image" Target="../media/image615.png"/><Relationship Id="rId20" Type="http://schemas.openxmlformats.org/officeDocument/2006/relationships/customXml" Target="../ink/ink629.xml"/><Relationship Id="rId2" Type="http://schemas.openxmlformats.org/officeDocument/2006/relationships/customXml" Target="../ink/ink620.xml"/><Relationship Id="rId19" Type="http://schemas.openxmlformats.org/officeDocument/2006/relationships/image" Target="../media/image614.png"/><Relationship Id="rId18" Type="http://schemas.openxmlformats.org/officeDocument/2006/relationships/customXml" Target="../ink/ink628.xml"/><Relationship Id="rId17" Type="http://schemas.openxmlformats.org/officeDocument/2006/relationships/image" Target="../media/image613.png"/><Relationship Id="rId16" Type="http://schemas.openxmlformats.org/officeDocument/2006/relationships/customXml" Target="../ink/ink627.xml"/><Relationship Id="rId15" Type="http://schemas.openxmlformats.org/officeDocument/2006/relationships/image" Target="../media/image612.png"/><Relationship Id="rId14" Type="http://schemas.openxmlformats.org/officeDocument/2006/relationships/customXml" Target="../ink/ink626.xml"/><Relationship Id="rId13" Type="http://schemas.openxmlformats.org/officeDocument/2006/relationships/image" Target="../media/image611.png"/><Relationship Id="rId12" Type="http://schemas.openxmlformats.org/officeDocument/2006/relationships/customXml" Target="../ink/ink625.xml"/><Relationship Id="rId11" Type="http://schemas.openxmlformats.org/officeDocument/2006/relationships/image" Target="../media/image610.png"/><Relationship Id="rId10" Type="http://schemas.openxmlformats.org/officeDocument/2006/relationships/customXml" Target="../ink/ink624.xml"/><Relationship Id="rId1" Type="http://schemas.openxmlformats.org/officeDocument/2006/relationships/image" Target="../media/image605.png"/></Relationships>
</file>

<file path=ppt/slides/_rels/slide13.xml.rels><?xml version="1.0" encoding="UTF-8" standalone="yes"?>
<Relationships xmlns="http://schemas.openxmlformats.org/package/2006/relationships"><Relationship Id="rId9" Type="http://schemas.openxmlformats.org/officeDocument/2006/relationships/image" Target="../media/image629.png"/><Relationship Id="rId81" Type="http://schemas.openxmlformats.org/officeDocument/2006/relationships/slideLayout" Target="../slideLayouts/slideLayout1.xml"/><Relationship Id="rId80" Type="http://schemas.openxmlformats.org/officeDocument/2006/relationships/tags" Target="../tags/tag76.xml"/><Relationship Id="rId8" Type="http://schemas.openxmlformats.org/officeDocument/2006/relationships/customXml" Target="../ink/ink642.xml"/><Relationship Id="rId79" Type="http://schemas.openxmlformats.org/officeDocument/2006/relationships/image" Target="../media/image664.png"/><Relationship Id="rId78" Type="http://schemas.openxmlformats.org/officeDocument/2006/relationships/customXml" Target="../ink/ink677.xml"/><Relationship Id="rId77" Type="http://schemas.openxmlformats.org/officeDocument/2006/relationships/image" Target="../media/image663.png"/><Relationship Id="rId76" Type="http://schemas.openxmlformats.org/officeDocument/2006/relationships/customXml" Target="../ink/ink676.xml"/><Relationship Id="rId75" Type="http://schemas.openxmlformats.org/officeDocument/2006/relationships/image" Target="../media/image662.png"/><Relationship Id="rId74" Type="http://schemas.openxmlformats.org/officeDocument/2006/relationships/customXml" Target="../ink/ink675.xml"/><Relationship Id="rId73" Type="http://schemas.openxmlformats.org/officeDocument/2006/relationships/image" Target="../media/image661.png"/><Relationship Id="rId72" Type="http://schemas.openxmlformats.org/officeDocument/2006/relationships/customXml" Target="../ink/ink674.xml"/><Relationship Id="rId71" Type="http://schemas.openxmlformats.org/officeDocument/2006/relationships/image" Target="../media/image660.png"/><Relationship Id="rId70" Type="http://schemas.openxmlformats.org/officeDocument/2006/relationships/customXml" Target="../ink/ink673.xml"/><Relationship Id="rId7" Type="http://schemas.openxmlformats.org/officeDocument/2006/relationships/image" Target="../media/image628.png"/><Relationship Id="rId69" Type="http://schemas.openxmlformats.org/officeDocument/2006/relationships/image" Target="../media/image659.png"/><Relationship Id="rId68" Type="http://schemas.openxmlformats.org/officeDocument/2006/relationships/customXml" Target="../ink/ink672.xml"/><Relationship Id="rId67" Type="http://schemas.openxmlformats.org/officeDocument/2006/relationships/image" Target="../media/image658.png"/><Relationship Id="rId66" Type="http://schemas.openxmlformats.org/officeDocument/2006/relationships/customXml" Target="../ink/ink671.xml"/><Relationship Id="rId65" Type="http://schemas.openxmlformats.org/officeDocument/2006/relationships/image" Target="../media/image657.png"/><Relationship Id="rId64" Type="http://schemas.openxmlformats.org/officeDocument/2006/relationships/customXml" Target="../ink/ink670.xml"/><Relationship Id="rId63" Type="http://schemas.openxmlformats.org/officeDocument/2006/relationships/image" Target="../media/image656.png"/><Relationship Id="rId62" Type="http://schemas.openxmlformats.org/officeDocument/2006/relationships/customXml" Target="../ink/ink669.xml"/><Relationship Id="rId61" Type="http://schemas.openxmlformats.org/officeDocument/2006/relationships/image" Target="../media/image655.png"/><Relationship Id="rId60" Type="http://schemas.openxmlformats.org/officeDocument/2006/relationships/customXml" Target="../ink/ink668.xml"/><Relationship Id="rId6" Type="http://schemas.openxmlformats.org/officeDocument/2006/relationships/customXml" Target="../ink/ink641.xml"/><Relationship Id="rId59" Type="http://schemas.openxmlformats.org/officeDocument/2006/relationships/image" Target="../media/image654.png"/><Relationship Id="rId58" Type="http://schemas.openxmlformats.org/officeDocument/2006/relationships/customXml" Target="../ink/ink667.xml"/><Relationship Id="rId57" Type="http://schemas.openxmlformats.org/officeDocument/2006/relationships/image" Target="../media/image653.png"/><Relationship Id="rId56" Type="http://schemas.openxmlformats.org/officeDocument/2006/relationships/customXml" Target="../ink/ink666.xml"/><Relationship Id="rId55" Type="http://schemas.openxmlformats.org/officeDocument/2006/relationships/image" Target="../media/image652.png"/><Relationship Id="rId54" Type="http://schemas.openxmlformats.org/officeDocument/2006/relationships/customXml" Target="../ink/ink665.xml"/><Relationship Id="rId53" Type="http://schemas.openxmlformats.org/officeDocument/2006/relationships/image" Target="../media/image651.png"/><Relationship Id="rId52" Type="http://schemas.openxmlformats.org/officeDocument/2006/relationships/customXml" Target="../ink/ink664.xml"/><Relationship Id="rId51" Type="http://schemas.openxmlformats.org/officeDocument/2006/relationships/image" Target="../media/image650.png"/><Relationship Id="rId50" Type="http://schemas.openxmlformats.org/officeDocument/2006/relationships/customXml" Target="../ink/ink663.xml"/><Relationship Id="rId5" Type="http://schemas.openxmlformats.org/officeDocument/2006/relationships/image" Target="../media/image627.png"/><Relationship Id="rId49" Type="http://schemas.openxmlformats.org/officeDocument/2006/relationships/image" Target="../media/image649.png"/><Relationship Id="rId48" Type="http://schemas.openxmlformats.org/officeDocument/2006/relationships/customXml" Target="../ink/ink662.xml"/><Relationship Id="rId47" Type="http://schemas.openxmlformats.org/officeDocument/2006/relationships/image" Target="../media/image648.png"/><Relationship Id="rId46" Type="http://schemas.openxmlformats.org/officeDocument/2006/relationships/customXml" Target="../ink/ink661.xml"/><Relationship Id="rId45" Type="http://schemas.openxmlformats.org/officeDocument/2006/relationships/image" Target="../media/image647.png"/><Relationship Id="rId44" Type="http://schemas.openxmlformats.org/officeDocument/2006/relationships/customXml" Target="../ink/ink660.xml"/><Relationship Id="rId43" Type="http://schemas.openxmlformats.org/officeDocument/2006/relationships/image" Target="../media/image646.png"/><Relationship Id="rId42" Type="http://schemas.openxmlformats.org/officeDocument/2006/relationships/customXml" Target="../ink/ink659.xml"/><Relationship Id="rId41" Type="http://schemas.openxmlformats.org/officeDocument/2006/relationships/image" Target="../media/image645.png"/><Relationship Id="rId40" Type="http://schemas.openxmlformats.org/officeDocument/2006/relationships/customXml" Target="../ink/ink658.xml"/><Relationship Id="rId4" Type="http://schemas.openxmlformats.org/officeDocument/2006/relationships/customXml" Target="../ink/ink640.xml"/><Relationship Id="rId39" Type="http://schemas.openxmlformats.org/officeDocument/2006/relationships/image" Target="../media/image644.png"/><Relationship Id="rId38" Type="http://schemas.openxmlformats.org/officeDocument/2006/relationships/customXml" Target="../ink/ink657.xml"/><Relationship Id="rId37" Type="http://schemas.openxmlformats.org/officeDocument/2006/relationships/image" Target="../media/image643.png"/><Relationship Id="rId36" Type="http://schemas.openxmlformats.org/officeDocument/2006/relationships/customXml" Target="../ink/ink656.xml"/><Relationship Id="rId35" Type="http://schemas.openxmlformats.org/officeDocument/2006/relationships/image" Target="../media/image642.png"/><Relationship Id="rId34" Type="http://schemas.openxmlformats.org/officeDocument/2006/relationships/customXml" Target="../ink/ink655.xml"/><Relationship Id="rId33" Type="http://schemas.openxmlformats.org/officeDocument/2006/relationships/image" Target="../media/image641.png"/><Relationship Id="rId32" Type="http://schemas.openxmlformats.org/officeDocument/2006/relationships/customXml" Target="../ink/ink654.xml"/><Relationship Id="rId31" Type="http://schemas.openxmlformats.org/officeDocument/2006/relationships/image" Target="../media/image640.png"/><Relationship Id="rId30" Type="http://schemas.openxmlformats.org/officeDocument/2006/relationships/customXml" Target="../ink/ink653.xml"/><Relationship Id="rId3" Type="http://schemas.openxmlformats.org/officeDocument/2006/relationships/image" Target="../media/image626.png"/><Relationship Id="rId29" Type="http://schemas.openxmlformats.org/officeDocument/2006/relationships/image" Target="../media/image639.png"/><Relationship Id="rId28" Type="http://schemas.openxmlformats.org/officeDocument/2006/relationships/customXml" Target="../ink/ink652.xml"/><Relationship Id="rId27" Type="http://schemas.openxmlformats.org/officeDocument/2006/relationships/image" Target="../media/image638.png"/><Relationship Id="rId26" Type="http://schemas.openxmlformats.org/officeDocument/2006/relationships/customXml" Target="../ink/ink651.xml"/><Relationship Id="rId25" Type="http://schemas.openxmlformats.org/officeDocument/2006/relationships/image" Target="../media/image637.png"/><Relationship Id="rId24" Type="http://schemas.openxmlformats.org/officeDocument/2006/relationships/customXml" Target="../ink/ink650.xml"/><Relationship Id="rId23" Type="http://schemas.openxmlformats.org/officeDocument/2006/relationships/image" Target="../media/image636.png"/><Relationship Id="rId22" Type="http://schemas.openxmlformats.org/officeDocument/2006/relationships/customXml" Target="../ink/ink649.xml"/><Relationship Id="rId21" Type="http://schemas.openxmlformats.org/officeDocument/2006/relationships/image" Target="../media/image635.png"/><Relationship Id="rId20" Type="http://schemas.openxmlformats.org/officeDocument/2006/relationships/customXml" Target="../ink/ink648.xml"/><Relationship Id="rId2" Type="http://schemas.openxmlformats.org/officeDocument/2006/relationships/customXml" Target="../ink/ink639.xml"/><Relationship Id="rId19" Type="http://schemas.openxmlformats.org/officeDocument/2006/relationships/image" Target="../media/image634.png"/><Relationship Id="rId18" Type="http://schemas.openxmlformats.org/officeDocument/2006/relationships/customXml" Target="../ink/ink647.xml"/><Relationship Id="rId17" Type="http://schemas.openxmlformats.org/officeDocument/2006/relationships/image" Target="../media/image633.png"/><Relationship Id="rId16" Type="http://schemas.openxmlformats.org/officeDocument/2006/relationships/customXml" Target="../ink/ink646.xml"/><Relationship Id="rId15" Type="http://schemas.openxmlformats.org/officeDocument/2006/relationships/image" Target="../media/image632.png"/><Relationship Id="rId14" Type="http://schemas.openxmlformats.org/officeDocument/2006/relationships/customXml" Target="../ink/ink645.xml"/><Relationship Id="rId13" Type="http://schemas.openxmlformats.org/officeDocument/2006/relationships/image" Target="../media/image631.png"/><Relationship Id="rId12" Type="http://schemas.openxmlformats.org/officeDocument/2006/relationships/customXml" Target="../ink/ink644.xml"/><Relationship Id="rId11" Type="http://schemas.openxmlformats.org/officeDocument/2006/relationships/image" Target="../media/image630.png"/><Relationship Id="rId10" Type="http://schemas.openxmlformats.org/officeDocument/2006/relationships/customXml" Target="../ink/ink643.xml"/><Relationship Id="rId1" Type="http://schemas.openxmlformats.org/officeDocument/2006/relationships/image" Target="../media/image625.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xml"/><Relationship Id="rId7" Type="http://schemas.openxmlformats.org/officeDocument/2006/relationships/image" Target="../media/image668.png"/><Relationship Id="rId6" Type="http://schemas.openxmlformats.org/officeDocument/2006/relationships/customXml" Target="../ink/ink680.xml"/><Relationship Id="rId5" Type="http://schemas.openxmlformats.org/officeDocument/2006/relationships/image" Target="../media/image667.png"/><Relationship Id="rId4" Type="http://schemas.openxmlformats.org/officeDocument/2006/relationships/customXml" Target="../ink/ink679.xml"/><Relationship Id="rId3" Type="http://schemas.openxmlformats.org/officeDocument/2006/relationships/image" Target="../media/image666.png"/><Relationship Id="rId2" Type="http://schemas.openxmlformats.org/officeDocument/2006/relationships/customXml" Target="../ink/ink678.xml"/><Relationship Id="rId1" Type="http://schemas.openxmlformats.org/officeDocument/2006/relationships/image" Target="../media/image665.png"/></Relationships>
</file>

<file path=ppt/slides/_rels/slide15.xml.rels><?xml version="1.0" encoding="UTF-8" standalone="yes"?>
<Relationships xmlns="http://schemas.openxmlformats.org/package/2006/relationships"><Relationship Id="rId99" Type="http://schemas.openxmlformats.org/officeDocument/2006/relationships/image" Target="../media/image715.png"/><Relationship Id="rId98" Type="http://schemas.openxmlformats.org/officeDocument/2006/relationships/customXml" Target="../ink/ink729.xml"/><Relationship Id="rId97" Type="http://schemas.openxmlformats.org/officeDocument/2006/relationships/image" Target="../media/image714.png"/><Relationship Id="rId96" Type="http://schemas.openxmlformats.org/officeDocument/2006/relationships/customXml" Target="../ink/ink728.xml"/><Relationship Id="rId95" Type="http://schemas.openxmlformats.org/officeDocument/2006/relationships/image" Target="../media/image713.png"/><Relationship Id="rId94" Type="http://schemas.openxmlformats.org/officeDocument/2006/relationships/customXml" Target="../ink/ink727.xml"/><Relationship Id="rId93" Type="http://schemas.openxmlformats.org/officeDocument/2006/relationships/image" Target="../media/image712.png"/><Relationship Id="rId92" Type="http://schemas.openxmlformats.org/officeDocument/2006/relationships/customXml" Target="../ink/ink726.xml"/><Relationship Id="rId91" Type="http://schemas.openxmlformats.org/officeDocument/2006/relationships/image" Target="../media/image711.png"/><Relationship Id="rId90" Type="http://schemas.openxmlformats.org/officeDocument/2006/relationships/customXml" Target="../ink/ink725.xml"/><Relationship Id="rId9" Type="http://schemas.openxmlformats.org/officeDocument/2006/relationships/image" Target="../media/image671.png"/><Relationship Id="rId89" Type="http://schemas.openxmlformats.org/officeDocument/2006/relationships/image" Target="../media/image710.png"/><Relationship Id="rId88" Type="http://schemas.openxmlformats.org/officeDocument/2006/relationships/customXml" Target="../ink/ink724.xml"/><Relationship Id="rId87" Type="http://schemas.openxmlformats.org/officeDocument/2006/relationships/image" Target="../media/image709.png"/><Relationship Id="rId86" Type="http://schemas.openxmlformats.org/officeDocument/2006/relationships/customXml" Target="../ink/ink723.xml"/><Relationship Id="rId85" Type="http://schemas.openxmlformats.org/officeDocument/2006/relationships/image" Target="../media/image708.png"/><Relationship Id="rId84" Type="http://schemas.openxmlformats.org/officeDocument/2006/relationships/customXml" Target="../ink/ink722.xml"/><Relationship Id="rId83" Type="http://schemas.openxmlformats.org/officeDocument/2006/relationships/image" Target="../media/image707.png"/><Relationship Id="rId82" Type="http://schemas.openxmlformats.org/officeDocument/2006/relationships/customXml" Target="../ink/ink721.xml"/><Relationship Id="rId81" Type="http://schemas.openxmlformats.org/officeDocument/2006/relationships/image" Target="../media/image706.png"/><Relationship Id="rId80" Type="http://schemas.openxmlformats.org/officeDocument/2006/relationships/customXml" Target="../ink/ink720.xml"/><Relationship Id="rId8" Type="http://schemas.openxmlformats.org/officeDocument/2006/relationships/customXml" Target="../ink/ink684.xml"/><Relationship Id="rId79" Type="http://schemas.openxmlformats.org/officeDocument/2006/relationships/image" Target="../media/image705.png"/><Relationship Id="rId78" Type="http://schemas.openxmlformats.org/officeDocument/2006/relationships/customXml" Target="../ink/ink719.xml"/><Relationship Id="rId77" Type="http://schemas.openxmlformats.org/officeDocument/2006/relationships/image" Target="../media/image704.png"/><Relationship Id="rId76" Type="http://schemas.openxmlformats.org/officeDocument/2006/relationships/customXml" Target="../ink/ink718.xml"/><Relationship Id="rId75" Type="http://schemas.openxmlformats.org/officeDocument/2006/relationships/image" Target="../media/image703.png"/><Relationship Id="rId74" Type="http://schemas.openxmlformats.org/officeDocument/2006/relationships/customXml" Target="../ink/ink717.xml"/><Relationship Id="rId73" Type="http://schemas.openxmlformats.org/officeDocument/2006/relationships/image" Target="../media/image702.png"/><Relationship Id="rId72" Type="http://schemas.openxmlformats.org/officeDocument/2006/relationships/customXml" Target="../ink/ink716.xml"/><Relationship Id="rId71" Type="http://schemas.openxmlformats.org/officeDocument/2006/relationships/image" Target="../media/image701.png"/><Relationship Id="rId70" Type="http://schemas.openxmlformats.org/officeDocument/2006/relationships/customXml" Target="../ink/ink715.xml"/><Relationship Id="rId7" Type="http://schemas.openxmlformats.org/officeDocument/2006/relationships/image" Target="../media/image670.png"/><Relationship Id="rId69" Type="http://schemas.openxmlformats.org/officeDocument/2006/relationships/image" Target="../media/image700.png"/><Relationship Id="rId68" Type="http://schemas.openxmlformats.org/officeDocument/2006/relationships/customXml" Target="../ink/ink714.xml"/><Relationship Id="rId67" Type="http://schemas.openxmlformats.org/officeDocument/2006/relationships/image" Target="../media/image699.png"/><Relationship Id="rId66" Type="http://schemas.openxmlformats.org/officeDocument/2006/relationships/customXml" Target="../ink/ink713.xml"/><Relationship Id="rId65" Type="http://schemas.openxmlformats.org/officeDocument/2006/relationships/image" Target="../media/image698.png"/><Relationship Id="rId64" Type="http://schemas.openxmlformats.org/officeDocument/2006/relationships/customXml" Target="../ink/ink712.xml"/><Relationship Id="rId63" Type="http://schemas.openxmlformats.org/officeDocument/2006/relationships/image" Target="../media/image697.png"/><Relationship Id="rId62" Type="http://schemas.openxmlformats.org/officeDocument/2006/relationships/customXml" Target="../ink/ink711.xml"/><Relationship Id="rId61" Type="http://schemas.openxmlformats.org/officeDocument/2006/relationships/image" Target="../media/image696.png"/><Relationship Id="rId60" Type="http://schemas.openxmlformats.org/officeDocument/2006/relationships/customXml" Target="../ink/ink710.xml"/><Relationship Id="rId6" Type="http://schemas.openxmlformats.org/officeDocument/2006/relationships/customXml" Target="../ink/ink683.xml"/><Relationship Id="rId59" Type="http://schemas.openxmlformats.org/officeDocument/2006/relationships/image" Target="../media/image695.png"/><Relationship Id="rId58" Type="http://schemas.openxmlformats.org/officeDocument/2006/relationships/customXml" Target="../ink/ink709.xml"/><Relationship Id="rId57" Type="http://schemas.openxmlformats.org/officeDocument/2006/relationships/image" Target="../media/image694.png"/><Relationship Id="rId56" Type="http://schemas.openxmlformats.org/officeDocument/2006/relationships/customXml" Target="../ink/ink708.xml"/><Relationship Id="rId55" Type="http://schemas.openxmlformats.org/officeDocument/2006/relationships/image" Target="../media/image693.png"/><Relationship Id="rId54" Type="http://schemas.openxmlformats.org/officeDocument/2006/relationships/customXml" Target="../ink/ink707.xml"/><Relationship Id="rId53" Type="http://schemas.openxmlformats.org/officeDocument/2006/relationships/image" Target="../media/image692.png"/><Relationship Id="rId52" Type="http://schemas.openxmlformats.org/officeDocument/2006/relationships/customXml" Target="../ink/ink706.xml"/><Relationship Id="rId51" Type="http://schemas.openxmlformats.org/officeDocument/2006/relationships/image" Target="../media/image691.png"/><Relationship Id="rId50" Type="http://schemas.openxmlformats.org/officeDocument/2006/relationships/customXml" Target="../ink/ink705.xml"/><Relationship Id="rId5" Type="http://schemas.openxmlformats.org/officeDocument/2006/relationships/image" Target="../media/image669.png"/><Relationship Id="rId49" Type="http://schemas.openxmlformats.org/officeDocument/2006/relationships/image" Target="../media/image690.png"/><Relationship Id="rId48" Type="http://schemas.openxmlformats.org/officeDocument/2006/relationships/customXml" Target="../ink/ink704.xml"/><Relationship Id="rId47" Type="http://schemas.openxmlformats.org/officeDocument/2006/relationships/image" Target="../media/image689.png"/><Relationship Id="rId46" Type="http://schemas.openxmlformats.org/officeDocument/2006/relationships/customXml" Target="../ink/ink703.xml"/><Relationship Id="rId45" Type="http://schemas.openxmlformats.org/officeDocument/2006/relationships/image" Target="../media/image688.png"/><Relationship Id="rId44" Type="http://schemas.openxmlformats.org/officeDocument/2006/relationships/customXml" Target="../ink/ink702.xml"/><Relationship Id="rId43" Type="http://schemas.openxmlformats.org/officeDocument/2006/relationships/image" Target="../media/image687.png"/><Relationship Id="rId42" Type="http://schemas.openxmlformats.org/officeDocument/2006/relationships/customXml" Target="../ink/ink701.xml"/><Relationship Id="rId41" Type="http://schemas.openxmlformats.org/officeDocument/2006/relationships/image" Target="../media/image686.png"/><Relationship Id="rId40" Type="http://schemas.openxmlformats.org/officeDocument/2006/relationships/customXml" Target="../ink/ink700.xml"/><Relationship Id="rId4" Type="http://schemas.openxmlformats.org/officeDocument/2006/relationships/customXml" Target="../ink/ink682.xml"/><Relationship Id="rId39" Type="http://schemas.openxmlformats.org/officeDocument/2006/relationships/image" Target="../media/image685.png"/><Relationship Id="rId38" Type="http://schemas.openxmlformats.org/officeDocument/2006/relationships/customXml" Target="../ink/ink699.xml"/><Relationship Id="rId37" Type="http://schemas.openxmlformats.org/officeDocument/2006/relationships/image" Target="../media/image684.png"/><Relationship Id="rId36" Type="http://schemas.openxmlformats.org/officeDocument/2006/relationships/customXml" Target="../ink/ink698.xml"/><Relationship Id="rId35" Type="http://schemas.openxmlformats.org/officeDocument/2006/relationships/image" Target="../media/image683.png"/><Relationship Id="rId34" Type="http://schemas.openxmlformats.org/officeDocument/2006/relationships/customXml" Target="../ink/ink697.xml"/><Relationship Id="rId33" Type="http://schemas.openxmlformats.org/officeDocument/2006/relationships/image" Target="../media/image682.png"/><Relationship Id="rId32" Type="http://schemas.openxmlformats.org/officeDocument/2006/relationships/customXml" Target="../ink/ink696.xml"/><Relationship Id="rId31" Type="http://schemas.openxmlformats.org/officeDocument/2006/relationships/image" Target="../media/image681.png"/><Relationship Id="rId30" Type="http://schemas.openxmlformats.org/officeDocument/2006/relationships/customXml" Target="../ink/ink695.xml"/><Relationship Id="rId3" Type="http://schemas.openxmlformats.org/officeDocument/2006/relationships/image" Target="../media/image666.png"/><Relationship Id="rId29" Type="http://schemas.openxmlformats.org/officeDocument/2006/relationships/image" Target="../media/image680.png"/><Relationship Id="rId28" Type="http://schemas.openxmlformats.org/officeDocument/2006/relationships/customXml" Target="../ink/ink694.xml"/><Relationship Id="rId27" Type="http://schemas.openxmlformats.org/officeDocument/2006/relationships/image" Target="../media/image679.png"/><Relationship Id="rId26" Type="http://schemas.openxmlformats.org/officeDocument/2006/relationships/customXml" Target="../ink/ink693.xml"/><Relationship Id="rId25" Type="http://schemas.openxmlformats.org/officeDocument/2006/relationships/image" Target="../media/image678.png"/><Relationship Id="rId24" Type="http://schemas.openxmlformats.org/officeDocument/2006/relationships/customXml" Target="../ink/ink692.xml"/><Relationship Id="rId23" Type="http://schemas.openxmlformats.org/officeDocument/2006/relationships/image" Target="../media/image677.png"/><Relationship Id="rId22" Type="http://schemas.openxmlformats.org/officeDocument/2006/relationships/customXml" Target="../ink/ink691.xml"/><Relationship Id="rId21" Type="http://schemas.openxmlformats.org/officeDocument/2006/relationships/image" Target="../media/image676.png"/><Relationship Id="rId20" Type="http://schemas.openxmlformats.org/officeDocument/2006/relationships/customXml" Target="../ink/ink690.xml"/><Relationship Id="rId2" Type="http://schemas.openxmlformats.org/officeDocument/2006/relationships/customXml" Target="../ink/ink681.xml"/><Relationship Id="rId19" Type="http://schemas.openxmlformats.org/officeDocument/2006/relationships/image" Target="../media/image675.png"/><Relationship Id="rId18" Type="http://schemas.openxmlformats.org/officeDocument/2006/relationships/customXml" Target="../ink/ink689.xml"/><Relationship Id="rId17" Type="http://schemas.openxmlformats.org/officeDocument/2006/relationships/image" Target="../media/image146.png"/><Relationship Id="rId167" Type="http://schemas.openxmlformats.org/officeDocument/2006/relationships/slideLayout" Target="../slideLayouts/slideLayout1.xml"/><Relationship Id="rId166" Type="http://schemas.openxmlformats.org/officeDocument/2006/relationships/tags" Target="../tags/tag78.xml"/><Relationship Id="rId165" Type="http://schemas.openxmlformats.org/officeDocument/2006/relationships/image" Target="../media/image748.png"/><Relationship Id="rId164" Type="http://schemas.openxmlformats.org/officeDocument/2006/relationships/customXml" Target="../ink/ink762.xml"/><Relationship Id="rId163" Type="http://schemas.openxmlformats.org/officeDocument/2006/relationships/image" Target="../media/image747.png"/><Relationship Id="rId162" Type="http://schemas.openxmlformats.org/officeDocument/2006/relationships/customXml" Target="../ink/ink761.xml"/><Relationship Id="rId161" Type="http://schemas.openxmlformats.org/officeDocument/2006/relationships/image" Target="../media/image746.png"/><Relationship Id="rId160" Type="http://schemas.openxmlformats.org/officeDocument/2006/relationships/customXml" Target="../ink/ink760.xml"/><Relationship Id="rId16" Type="http://schemas.openxmlformats.org/officeDocument/2006/relationships/customXml" Target="../ink/ink688.xml"/><Relationship Id="rId159" Type="http://schemas.openxmlformats.org/officeDocument/2006/relationships/image" Target="../media/image745.png"/><Relationship Id="rId158" Type="http://schemas.openxmlformats.org/officeDocument/2006/relationships/customXml" Target="../ink/ink759.xml"/><Relationship Id="rId157" Type="http://schemas.openxmlformats.org/officeDocument/2006/relationships/image" Target="../media/image744.png"/><Relationship Id="rId156" Type="http://schemas.openxmlformats.org/officeDocument/2006/relationships/customXml" Target="../ink/ink758.xml"/><Relationship Id="rId155" Type="http://schemas.openxmlformats.org/officeDocument/2006/relationships/image" Target="../media/image743.png"/><Relationship Id="rId154" Type="http://schemas.openxmlformats.org/officeDocument/2006/relationships/customXml" Target="../ink/ink757.xml"/><Relationship Id="rId153" Type="http://schemas.openxmlformats.org/officeDocument/2006/relationships/image" Target="../media/image742.png"/><Relationship Id="rId152" Type="http://schemas.openxmlformats.org/officeDocument/2006/relationships/customXml" Target="../ink/ink756.xml"/><Relationship Id="rId151" Type="http://schemas.openxmlformats.org/officeDocument/2006/relationships/image" Target="../media/image741.png"/><Relationship Id="rId150" Type="http://schemas.openxmlformats.org/officeDocument/2006/relationships/customXml" Target="../ink/ink755.xml"/><Relationship Id="rId15" Type="http://schemas.openxmlformats.org/officeDocument/2006/relationships/image" Target="../media/image674.png"/><Relationship Id="rId149" Type="http://schemas.openxmlformats.org/officeDocument/2006/relationships/image" Target="../media/image740.png"/><Relationship Id="rId148" Type="http://schemas.openxmlformats.org/officeDocument/2006/relationships/customXml" Target="../ink/ink754.xml"/><Relationship Id="rId147" Type="http://schemas.openxmlformats.org/officeDocument/2006/relationships/image" Target="../media/image739.png"/><Relationship Id="rId146" Type="http://schemas.openxmlformats.org/officeDocument/2006/relationships/customXml" Target="../ink/ink753.xml"/><Relationship Id="rId145" Type="http://schemas.openxmlformats.org/officeDocument/2006/relationships/image" Target="../media/image738.png"/><Relationship Id="rId144" Type="http://schemas.openxmlformats.org/officeDocument/2006/relationships/customXml" Target="../ink/ink752.xml"/><Relationship Id="rId143" Type="http://schemas.openxmlformats.org/officeDocument/2006/relationships/image" Target="../media/image737.png"/><Relationship Id="rId142" Type="http://schemas.openxmlformats.org/officeDocument/2006/relationships/customXml" Target="../ink/ink751.xml"/><Relationship Id="rId141" Type="http://schemas.openxmlformats.org/officeDocument/2006/relationships/image" Target="../media/image736.png"/><Relationship Id="rId140" Type="http://schemas.openxmlformats.org/officeDocument/2006/relationships/customXml" Target="../ink/ink750.xml"/><Relationship Id="rId14" Type="http://schemas.openxmlformats.org/officeDocument/2006/relationships/customXml" Target="../ink/ink687.xml"/><Relationship Id="rId139" Type="http://schemas.openxmlformats.org/officeDocument/2006/relationships/image" Target="../media/image735.png"/><Relationship Id="rId138" Type="http://schemas.openxmlformats.org/officeDocument/2006/relationships/customXml" Target="../ink/ink749.xml"/><Relationship Id="rId137" Type="http://schemas.openxmlformats.org/officeDocument/2006/relationships/image" Target="../media/image734.png"/><Relationship Id="rId136" Type="http://schemas.openxmlformats.org/officeDocument/2006/relationships/customXml" Target="../ink/ink748.xml"/><Relationship Id="rId135" Type="http://schemas.openxmlformats.org/officeDocument/2006/relationships/image" Target="../media/image733.png"/><Relationship Id="rId134" Type="http://schemas.openxmlformats.org/officeDocument/2006/relationships/customXml" Target="../ink/ink747.xml"/><Relationship Id="rId133" Type="http://schemas.openxmlformats.org/officeDocument/2006/relationships/image" Target="../media/image732.png"/><Relationship Id="rId132" Type="http://schemas.openxmlformats.org/officeDocument/2006/relationships/customXml" Target="../ink/ink746.xml"/><Relationship Id="rId131" Type="http://schemas.openxmlformats.org/officeDocument/2006/relationships/image" Target="../media/image731.png"/><Relationship Id="rId130" Type="http://schemas.openxmlformats.org/officeDocument/2006/relationships/customXml" Target="../ink/ink745.xml"/><Relationship Id="rId13" Type="http://schemas.openxmlformats.org/officeDocument/2006/relationships/image" Target="../media/image673.png"/><Relationship Id="rId129" Type="http://schemas.openxmlformats.org/officeDocument/2006/relationships/image" Target="../media/image730.png"/><Relationship Id="rId128" Type="http://schemas.openxmlformats.org/officeDocument/2006/relationships/customXml" Target="../ink/ink744.xml"/><Relationship Id="rId127" Type="http://schemas.openxmlformats.org/officeDocument/2006/relationships/image" Target="../media/image729.png"/><Relationship Id="rId126" Type="http://schemas.openxmlformats.org/officeDocument/2006/relationships/customXml" Target="../ink/ink743.xml"/><Relationship Id="rId125" Type="http://schemas.openxmlformats.org/officeDocument/2006/relationships/image" Target="../media/image728.png"/><Relationship Id="rId124" Type="http://schemas.openxmlformats.org/officeDocument/2006/relationships/customXml" Target="../ink/ink742.xml"/><Relationship Id="rId123" Type="http://schemas.openxmlformats.org/officeDocument/2006/relationships/image" Target="../media/image727.png"/><Relationship Id="rId122" Type="http://schemas.openxmlformats.org/officeDocument/2006/relationships/customXml" Target="../ink/ink741.xml"/><Relationship Id="rId121" Type="http://schemas.openxmlformats.org/officeDocument/2006/relationships/image" Target="../media/image726.png"/><Relationship Id="rId120" Type="http://schemas.openxmlformats.org/officeDocument/2006/relationships/customXml" Target="../ink/ink740.xml"/><Relationship Id="rId12" Type="http://schemas.openxmlformats.org/officeDocument/2006/relationships/customXml" Target="../ink/ink686.xml"/><Relationship Id="rId119" Type="http://schemas.openxmlformats.org/officeDocument/2006/relationships/image" Target="../media/image725.png"/><Relationship Id="rId118" Type="http://schemas.openxmlformats.org/officeDocument/2006/relationships/customXml" Target="../ink/ink739.xml"/><Relationship Id="rId117" Type="http://schemas.openxmlformats.org/officeDocument/2006/relationships/image" Target="../media/image724.png"/><Relationship Id="rId116" Type="http://schemas.openxmlformats.org/officeDocument/2006/relationships/customXml" Target="../ink/ink738.xml"/><Relationship Id="rId115" Type="http://schemas.openxmlformats.org/officeDocument/2006/relationships/image" Target="../media/image723.png"/><Relationship Id="rId114" Type="http://schemas.openxmlformats.org/officeDocument/2006/relationships/customXml" Target="../ink/ink737.xml"/><Relationship Id="rId113" Type="http://schemas.openxmlformats.org/officeDocument/2006/relationships/image" Target="../media/image722.png"/><Relationship Id="rId112" Type="http://schemas.openxmlformats.org/officeDocument/2006/relationships/customXml" Target="../ink/ink736.xml"/><Relationship Id="rId111" Type="http://schemas.openxmlformats.org/officeDocument/2006/relationships/image" Target="../media/image721.png"/><Relationship Id="rId110" Type="http://schemas.openxmlformats.org/officeDocument/2006/relationships/customXml" Target="../ink/ink735.xml"/><Relationship Id="rId11" Type="http://schemas.openxmlformats.org/officeDocument/2006/relationships/image" Target="../media/image672.png"/><Relationship Id="rId109" Type="http://schemas.openxmlformats.org/officeDocument/2006/relationships/image" Target="../media/image720.png"/><Relationship Id="rId108" Type="http://schemas.openxmlformats.org/officeDocument/2006/relationships/customXml" Target="../ink/ink734.xml"/><Relationship Id="rId107" Type="http://schemas.openxmlformats.org/officeDocument/2006/relationships/image" Target="../media/image719.png"/><Relationship Id="rId106" Type="http://schemas.openxmlformats.org/officeDocument/2006/relationships/customXml" Target="../ink/ink733.xml"/><Relationship Id="rId105" Type="http://schemas.openxmlformats.org/officeDocument/2006/relationships/image" Target="../media/image718.png"/><Relationship Id="rId104" Type="http://schemas.openxmlformats.org/officeDocument/2006/relationships/customXml" Target="../ink/ink732.xml"/><Relationship Id="rId103" Type="http://schemas.openxmlformats.org/officeDocument/2006/relationships/image" Target="../media/image717.png"/><Relationship Id="rId102" Type="http://schemas.openxmlformats.org/officeDocument/2006/relationships/customXml" Target="../ink/ink731.xml"/><Relationship Id="rId101" Type="http://schemas.openxmlformats.org/officeDocument/2006/relationships/image" Target="../media/image716.png"/><Relationship Id="rId100" Type="http://schemas.openxmlformats.org/officeDocument/2006/relationships/customXml" Target="../ink/ink730.xml"/><Relationship Id="rId10" Type="http://schemas.openxmlformats.org/officeDocument/2006/relationships/customXml" Target="../ink/ink685.xml"/><Relationship Id="rId1" Type="http://schemas.openxmlformats.org/officeDocument/2006/relationships/image" Target="../media/image665.png"/></Relationships>
</file>

<file path=ppt/slides/_rels/slide16.xml.rels><?xml version="1.0" encoding="UTF-8" standalone="yes"?>
<Relationships xmlns="http://schemas.openxmlformats.org/package/2006/relationships"><Relationship Id="rId9" Type="http://schemas.openxmlformats.org/officeDocument/2006/relationships/image" Target="../media/image753.png"/><Relationship Id="rId8" Type="http://schemas.openxmlformats.org/officeDocument/2006/relationships/customXml" Target="../ink/ink766.xml"/><Relationship Id="rId7" Type="http://schemas.openxmlformats.org/officeDocument/2006/relationships/image" Target="../media/image752.png"/><Relationship Id="rId6" Type="http://schemas.openxmlformats.org/officeDocument/2006/relationships/customXml" Target="../ink/ink765.xml"/><Relationship Id="rId5" Type="http://schemas.openxmlformats.org/officeDocument/2006/relationships/image" Target="../media/image751.png"/><Relationship Id="rId4" Type="http://schemas.openxmlformats.org/officeDocument/2006/relationships/customXml" Target="../ink/ink764.xml"/><Relationship Id="rId3" Type="http://schemas.openxmlformats.org/officeDocument/2006/relationships/image" Target="../media/image750.png"/><Relationship Id="rId27" Type="http://schemas.openxmlformats.org/officeDocument/2006/relationships/slideLayout" Target="../slideLayouts/slideLayout1.xml"/><Relationship Id="rId26" Type="http://schemas.openxmlformats.org/officeDocument/2006/relationships/tags" Target="../tags/tag79.xml"/><Relationship Id="rId25" Type="http://schemas.openxmlformats.org/officeDocument/2006/relationships/image" Target="../media/image761.png"/><Relationship Id="rId24" Type="http://schemas.openxmlformats.org/officeDocument/2006/relationships/customXml" Target="../ink/ink774.xml"/><Relationship Id="rId23" Type="http://schemas.openxmlformats.org/officeDocument/2006/relationships/image" Target="../media/image760.png"/><Relationship Id="rId22" Type="http://schemas.openxmlformats.org/officeDocument/2006/relationships/customXml" Target="../ink/ink773.xml"/><Relationship Id="rId21" Type="http://schemas.openxmlformats.org/officeDocument/2006/relationships/image" Target="../media/image759.png"/><Relationship Id="rId20" Type="http://schemas.openxmlformats.org/officeDocument/2006/relationships/customXml" Target="../ink/ink772.xml"/><Relationship Id="rId2" Type="http://schemas.openxmlformats.org/officeDocument/2006/relationships/customXml" Target="../ink/ink763.xml"/><Relationship Id="rId19" Type="http://schemas.openxmlformats.org/officeDocument/2006/relationships/image" Target="../media/image758.png"/><Relationship Id="rId18" Type="http://schemas.openxmlformats.org/officeDocument/2006/relationships/customXml" Target="../ink/ink771.xml"/><Relationship Id="rId17" Type="http://schemas.openxmlformats.org/officeDocument/2006/relationships/image" Target="../media/image757.png"/><Relationship Id="rId16" Type="http://schemas.openxmlformats.org/officeDocument/2006/relationships/customXml" Target="../ink/ink770.xml"/><Relationship Id="rId15" Type="http://schemas.openxmlformats.org/officeDocument/2006/relationships/image" Target="../media/image756.png"/><Relationship Id="rId14" Type="http://schemas.openxmlformats.org/officeDocument/2006/relationships/customXml" Target="../ink/ink769.xml"/><Relationship Id="rId13" Type="http://schemas.openxmlformats.org/officeDocument/2006/relationships/image" Target="../media/image755.png"/><Relationship Id="rId12" Type="http://schemas.openxmlformats.org/officeDocument/2006/relationships/customXml" Target="../ink/ink768.xml"/><Relationship Id="rId11" Type="http://schemas.openxmlformats.org/officeDocument/2006/relationships/image" Target="../media/image754.png"/><Relationship Id="rId10" Type="http://schemas.openxmlformats.org/officeDocument/2006/relationships/customXml" Target="../ink/ink767.xml"/><Relationship Id="rId1" Type="http://schemas.openxmlformats.org/officeDocument/2006/relationships/image" Target="../media/image749.png"/></Relationships>
</file>

<file path=ppt/slides/_rels/slide17.xml.rels><?xml version="1.0" encoding="UTF-8" standalone="yes"?>
<Relationships xmlns="http://schemas.openxmlformats.org/package/2006/relationships"><Relationship Id="rId99" Type="http://schemas.openxmlformats.org/officeDocument/2006/relationships/customXml" Target="../ink/ink823.xml"/><Relationship Id="rId98" Type="http://schemas.openxmlformats.org/officeDocument/2006/relationships/image" Target="../media/image811.png"/><Relationship Id="rId97" Type="http://schemas.openxmlformats.org/officeDocument/2006/relationships/customXml" Target="../ink/ink822.xml"/><Relationship Id="rId96" Type="http://schemas.openxmlformats.org/officeDocument/2006/relationships/image" Target="../media/image810.png"/><Relationship Id="rId95" Type="http://schemas.openxmlformats.org/officeDocument/2006/relationships/customXml" Target="../ink/ink821.xml"/><Relationship Id="rId94" Type="http://schemas.openxmlformats.org/officeDocument/2006/relationships/image" Target="../media/image809.png"/><Relationship Id="rId93" Type="http://schemas.openxmlformats.org/officeDocument/2006/relationships/customXml" Target="../ink/ink820.xml"/><Relationship Id="rId92" Type="http://schemas.openxmlformats.org/officeDocument/2006/relationships/image" Target="../media/image808.png"/><Relationship Id="rId91" Type="http://schemas.openxmlformats.org/officeDocument/2006/relationships/customXml" Target="../ink/ink819.xml"/><Relationship Id="rId90" Type="http://schemas.openxmlformats.org/officeDocument/2006/relationships/image" Target="../media/image807.png"/><Relationship Id="rId9" Type="http://schemas.openxmlformats.org/officeDocument/2006/relationships/customXml" Target="../ink/ink778.xml"/><Relationship Id="rId89" Type="http://schemas.openxmlformats.org/officeDocument/2006/relationships/customXml" Target="../ink/ink818.xml"/><Relationship Id="rId88" Type="http://schemas.openxmlformats.org/officeDocument/2006/relationships/image" Target="../media/image806.png"/><Relationship Id="rId87" Type="http://schemas.openxmlformats.org/officeDocument/2006/relationships/customXml" Target="../ink/ink817.xml"/><Relationship Id="rId86" Type="http://schemas.openxmlformats.org/officeDocument/2006/relationships/image" Target="../media/image805.png"/><Relationship Id="rId85" Type="http://schemas.openxmlformats.org/officeDocument/2006/relationships/customXml" Target="../ink/ink816.xml"/><Relationship Id="rId84" Type="http://schemas.openxmlformats.org/officeDocument/2006/relationships/image" Target="../media/image804.png"/><Relationship Id="rId83" Type="http://schemas.openxmlformats.org/officeDocument/2006/relationships/customXml" Target="../ink/ink815.xml"/><Relationship Id="rId82" Type="http://schemas.openxmlformats.org/officeDocument/2006/relationships/image" Target="../media/image803.png"/><Relationship Id="rId81" Type="http://schemas.openxmlformats.org/officeDocument/2006/relationships/customXml" Target="../ink/ink814.xml"/><Relationship Id="rId80" Type="http://schemas.openxmlformats.org/officeDocument/2006/relationships/image" Target="../media/image802.png"/><Relationship Id="rId8" Type="http://schemas.openxmlformats.org/officeDocument/2006/relationships/image" Target="../media/image766.png"/><Relationship Id="rId79" Type="http://schemas.openxmlformats.org/officeDocument/2006/relationships/customXml" Target="../ink/ink813.xml"/><Relationship Id="rId78" Type="http://schemas.openxmlformats.org/officeDocument/2006/relationships/image" Target="../media/image801.png"/><Relationship Id="rId77" Type="http://schemas.openxmlformats.org/officeDocument/2006/relationships/customXml" Target="../ink/ink812.xml"/><Relationship Id="rId76" Type="http://schemas.openxmlformats.org/officeDocument/2006/relationships/image" Target="../media/image800.png"/><Relationship Id="rId75" Type="http://schemas.openxmlformats.org/officeDocument/2006/relationships/customXml" Target="../ink/ink811.xml"/><Relationship Id="rId74" Type="http://schemas.openxmlformats.org/officeDocument/2006/relationships/image" Target="../media/image799.png"/><Relationship Id="rId73" Type="http://schemas.openxmlformats.org/officeDocument/2006/relationships/customXml" Target="../ink/ink810.xml"/><Relationship Id="rId72" Type="http://schemas.openxmlformats.org/officeDocument/2006/relationships/image" Target="../media/image798.png"/><Relationship Id="rId71" Type="http://schemas.openxmlformats.org/officeDocument/2006/relationships/customXml" Target="../ink/ink809.xml"/><Relationship Id="rId70" Type="http://schemas.openxmlformats.org/officeDocument/2006/relationships/image" Target="../media/image797.png"/><Relationship Id="rId7" Type="http://schemas.openxmlformats.org/officeDocument/2006/relationships/customXml" Target="../ink/ink777.xml"/><Relationship Id="rId69" Type="http://schemas.openxmlformats.org/officeDocument/2006/relationships/customXml" Target="../ink/ink808.xml"/><Relationship Id="rId68" Type="http://schemas.openxmlformats.org/officeDocument/2006/relationships/image" Target="../media/image796.png"/><Relationship Id="rId67" Type="http://schemas.openxmlformats.org/officeDocument/2006/relationships/customXml" Target="../ink/ink807.xml"/><Relationship Id="rId66" Type="http://schemas.openxmlformats.org/officeDocument/2006/relationships/image" Target="../media/image795.png"/><Relationship Id="rId65" Type="http://schemas.openxmlformats.org/officeDocument/2006/relationships/customXml" Target="../ink/ink806.xml"/><Relationship Id="rId64" Type="http://schemas.openxmlformats.org/officeDocument/2006/relationships/image" Target="../media/image794.png"/><Relationship Id="rId63" Type="http://schemas.openxmlformats.org/officeDocument/2006/relationships/customXml" Target="../ink/ink805.xml"/><Relationship Id="rId62" Type="http://schemas.openxmlformats.org/officeDocument/2006/relationships/image" Target="../media/image793.png"/><Relationship Id="rId61" Type="http://schemas.openxmlformats.org/officeDocument/2006/relationships/customXml" Target="../ink/ink804.xml"/><Relationship Id="rId60" Type="http://schemas.openxmlformats.org/officeDocument/2006/relationships/image" Target="../media/image792.png"/><Relationship Id="rId6" Type="http://schemas.openxmlformats.org/officeDocument/2006/relationships/image" Target="../media/image765.png"/><Relationship Id="rId59" Type="http://schemas.openxmlformats.org/officeDocument/2006/relationships/customXml" Target="../ink/ink803.xml"/><Relationship Id="rId58" Type="http://schemas.openxmlformats.org/officeDocument/2006/relationships/image" Target="../media/image791.png"/><Relationship Id="rId57" Type="http://schemas.openxmlformats.org/officeDocument/2006/relationships/customXml" Target="../ink/ink802.xml"/><Relationship Id="rId56" Type="http://schemas.openxmlformats.org/officeDocument/2006/relationships/image" Target="../media/image790.png"/><Relationship Id="rId55" Type="http://schemas.openxmlformats.org/officeDocument/2006/relationships/customXml" Target="../ink/ink801.xml"/><Relationship Id="rId54" Type="http://schemas.openxmlformats.org/officeDocument/2006/relationships/image" Target="../media/image789.png"/><Relationship Id="rId53" Type="http://schemas.openxmlformats.org/officeDocument/2006/relationships/customXml" Target="../ink/ink800.xml"/><Relationship Id="rId52" Type="http://schemas.openxmlformats.org/officeDocument/2006/relationships/image" Target="../media/image788.png"/><Relationship Id="rId51" Type="http://schemas.openxmlformats.org/officeDocument/2006/relationships/customXml" Target="../ink/ink799.xml"/><Relationship Id="rId50" Type="http://schemas.openxmlformats.org/officeDocument/2006/relationships/image" Target="../media/image787.png"/><Relationship Id="rId5" Type="http://schemas.openxmlformats.org/officeDocument/2006/relationships/customXml" Target="../ink/ink776.xml"/><Relationship Id="rId49" Type="http://schemas.openxmlformats.org/officeDocument/2006/relationships/customXml" Target="../ink/ink798.xml"/><Relationship Id="rId48" Type="http://schemas.openxmlformats.org/officeDocument/2006/relationships/image" Target="../media/image786.png"/><Relationship Id="rId47" Type="http://schemas.openxmlformats.org/officeDocument/2006/relationships/customXml" Target="../ink/ink797.xml"/><Relationship Id="rId46" Type="http://schemas.openxmlformats.org/officeDocument/2006/relationships/image" Target="../media/image785.png"/><Relationship Id="rId45" Type="http://schemas.openxmlformats.org/officeDocument/2006/relationships/customXml" Target="../ink/ink796.xml"/><Relationship Id="rId44" Type="http://schemas.openxmlformats.org/officeDocument/2006/relationships/image" Target="../media/image784.png"/><Relationship Id="rId43" Type="http://schemas.openxmlformats.org/officeDocument/2006/relationships/customXml" Target="../ink/ink795.xml"/><Relationship Id="rId42" Type="http://schemas.openxmlformats.org/officeDocument/2006/relationships/image" Target="../media/image783.png"/><Relationship Id="rId41" Type="http://schemas.openxmlformats.org/officeDocument/2006/relationships/customXml" Target="../ink/ink794.xml"/><Relationship Id="rId40" Type="http://schemas.openxmlformats.org/officeDocument/2006/relationships/image" Target="../media/image782.png"/><Relationship Id="rId4" Type="http://schemas.openxmlformats.org/officeDocument/2006/relationships/image" Target="../media/image764.png"/><Relationship Id="rId39" Type="http://schemas.openxmlformats.org/officeDocument/2006/relationships/customXml" Target="../ink/ink793.xml"/><Relationship Id="rId38" Type="http://schemas.openxmlformats.org/officeDocument/2006/relationships/image" Target="../media/image781.png"/><Relationship Id="rId37" Type="http://schemas.openxmlformats.org/officeDocument/2006/relationships/customXml" Target="../ink/ink792.xml"/><Relationship Id="rId36" Type="http://schemas.openxmlformats.org/officeDocument/2006/relationships/image" Target="../media/image780.png"/><Relationship Id="rId35" Type="http://schemas.openxmlformats.org/officeDocument/2006/relationships/customXml" Target="../ink/ink791.xml"/><Relationship Id="rId34" Type="http://schemas.openxmlformats.org/officeDocument/2006/relationships/image" Target="../media/image779.png"/><Relationship Id="rId33" Type="http://schemas.openxmlformats.org/officeDocument/2006/relationships/customXml" Target="../ink/ink790.xml"/><Relationship Id="rId32" Type="http://schemas.openxmlformats.org/officeDocument/2006/relationships/image" Target="../media/image778.png"/><Relationship Id="rId31" Type="http://schemas.openxmlformats.org/officeDocument/2006/relationships/customXml" Target="../ink/ink789.xml"/><Relationship Id="rId30" Type="http://schemas.openxmlformats.org/officeDocument/2006/relationships/image" Target="../media/image777.png"/><Relationship Id="rId3" Type="http://schemas.openxmlformats.org/officeDocument/2006/relationships/customXml" Target="../ink/ink775.xml"/><Relationship Id="rId29" Type="http://schemas.openxmlformats.org/officeDocument/2006/relationships/customXml" Target="../ink/ink788.xml"/><Relationship Id="rId28" Type="http://schemas.openxmlformats.org/officeDocument/2006/relationships/image" Target="../media/image776.png"/><Relationship Id="rId27" Type="http://schemas.openxmlformats.org/officeDocument/2006/relationships/customXml" Target="../ink/ink787.xml"/><Relationship Id="rId26" Type="http://schemas.openxmlformats.org/officeDocument/2006/relationships/image" Target="../media/image775.png"/><Relationship Id="rId25" Type="http://schemas.openxmlformats.org/officeDocument/2006/relationships/customXml" Target="../ink/ink786.xml"/><Relationship Id="rId24" Type="http://schemas.openxmlformats.org/officeDocument/2006/relationships/image" Target="../media/image774.png"/><Relationship Id="rId23" Type="http://schemas.openxmlformats.org/officeDocument/2006/relationships/customXml" Target="../ink/ink785.xml"/><Relationship Id="rId22" Type="http://schemas.openxmlformats.org/officeDocument/2006/relationships/image" Target="../media/image773.png"/><Relationship Id="rId21" Type="http://schemas.openxmlformats.org/officeDocument/2006/relationships/customXml" Target="../ink/ink784.xml"/><Relationship Id="rId20" Type="http://schemas.openxmlformats.org/officeDocument/2006/relationships/image" Target="../media/image772.png"/><Relationship Id="rId2" Type="http://schemas.openxmlformats.org/officeDocument/2006/relationships/image" Target="../media/image763.png"/><Relationship Id="rId19" Type="http://schemas.openxmlformats.org/officeDocument/2006/relationships/customXml" Target="../ink/ink783.xml"/><Relationship Id="rId18" Type="http://schemas.openxmlformats.org/officeDocument/2006/relationships/image" Target="../media/image771.png"/><Relationship Id="rId17" Type="http://schemas.openxmlformats.org/officeDocument/2006/relationships/customXml" Target="../ink/ink782.xml"/><Relationship Id="rId16" Type="http://schemas.openxmlformats.org/officeDocument/2006/relationships/image" Target="../media/image770.png"/><Relationship Id="rId15" Type="http://schemas.openxmlformats.org/officeDocument/2006/relationships/customXml" Target="../ink/ink781.xml"/><Relationship Id="rId14" Type="http://schemas.openxmlformats.org/officeDocument/2006/relationships/image" Target="../media/image769.png"/><Relationship Id="rId138" Type="http://schemas.openxmlformats.org/officeDocument/2006/relationships/slideLayout" Target="../slideLayouts/slideLayout1.xml"/><Relationship Id="rId137" Type="http://schemas.openxmlformats.org/officeDocument/2006/relationships/tags" Target="../tags/tag80.xml"/><Relationship Id="rId136" Type="http://schemas.openxmlformats.org/officeDocument/2006/relationships/image" Target="../media/image830.png"/><Relationship Id="rId135" Type="http://schemas.openxmlformats.org/officeDocument/2006/relationships/customXml" Target="../ink/ink841.xml"/><Relationship Id="rId134" Type="http://schemas.openxmlformats.org/officeDocument/2006/relationships/image" Target="../media/image829.png"/><Relationship Id="rId133" Type="http://schemas.openxmlformats.org/officeDocument/2006/relationships/customXml" Target="../ink/ink840.xml"/><Relationship Id="rId132" Type="http://schemas.openxmlformats.org/officeDocument/2006/relationships/image" Target="../media/image828.png"/><Relationship Id="rId131" Type="http://schemas.openxmlformats.org/officeDocument/2006/relationships/customXml" Target="../ink/ink839.xml"/><Relationship Id="rId130" Type="http://schemas.openxmlformats.org/officeDocument/2006/relationships/image" Target="../media/image827.png"/><Relationship Id="rId13" Type="http://schemas.openxmlformats.org/officeDocument/2006/relationships/customXml" Target="../ink/ink780.xml"/><Relationship Id="rId129" Type="http://schemas.openxmlformats.org/officeDocument/2006/relationships/customXml" Target="../ink/ink838.xml"/><Relationship Id="rId128" Type="http://schemas.openxmlformats.org/officeDocument/2006/relationships/image" Target="../media/image826.png"/><Relationship Id="rId127" Type="http://schemas.openxmlformats.org/officeDocument/2006/relationships/customXml" Target="../ink/ink837.xml"/><Relationship Id="rId126" Type="http://schemas.openxmlformats.org/officeDocument/2006/relationships/image" Target="../media/image825.png"/><Relationship Id="rId125" Type="http://schemas.openxmlformats.org/officeDocument/2006/relationships/customXml" Target="../ink/ink836.xml"/><Relationship Id="rId124" Type="http://schemas.openxmlformats.org/officeDocument/2006/relationships/image" Target="../media/image824.png"/><Relationship Id="rId123" Type="http://schemas.openxmlformats.org/officeDocument/2006/relationships/customXml" Target="../ink/ink835.xml"/><Relationship Id="rId122" Type="http://schemas.openxmlformats.org/officeDocument/2006/relationships/image" Target="../media/image823.png"/><Relationship Id="rId121" Type="http://schemas.openxmlformats.org/officeDocument/2006/relationships/customXml" Target="../ink/ink834.xml"/><Relationship Id="rId120" Type="http://schemas.openxmlformats.org/officeDocument/2006/relationships/image" Target="../media/image822.png"/><Relationship Id="rId12" Type="http://schemas.openxmlformats.org/officeDocument/2006/relationships/image" Target="../media/image768.png"/><Relationship Id="rId119" Type="http://schemas.openxmlformats.org/officeDocument/2006/relationships/customXml" Target="../ink/ink833.xml"/><Relationship Id="rId118" Type="http://schemas.openxmlformats.org/officeDocument/2006/relationships/image" Target="../media/image821.png"/><Relationship Id="rId117" Type="http://schemas.openxmlformats.org/officeDocument/2006/relationships/customXml" Target="../ink/ink832.xml"/><Relationship Id="rId116" Type="http://schemas.openxmlformats.org/officeDocument/2006/relationships/image" Target="../media/image820.png"/><Relationship Id="rId115" Type="http://schemas.openxmlformats.org/officeDocument/2006/relationships/customXml" Target="../ink/ink831.xml"/><Relationship Id="rId114" Type="http://schemas.openxmlformats.org/officeDocument/2006/relationships/image" Target="../media/image819.png"/><Relationship Id="rId113" Type="http://schemas.openxmlformats.org/officeDocument/2006/relationships/customXml" Target="../ink/ink830.xml"/><Relationship Id="rId112" Type="http://schemas.openxmlformats.org/officeDocument/2006/relationships/image" Target="../media/image818.png"/><Relationship Id="rId111" Type="http://schemas.openxmlformats.org/officeDocument/2006/relationships/customXml" Target="../ink/ink829.xml"/><Relationship Id="rId110" Type="http://schemas.openxmlformats.org/officeDocument/2006/relationships/image" Target="../media/image817.png"/><Relationship Id="rId11" Type="http://schemas.openxmlformats.org/officeDocument/2006/relationships/customXml" Target="../ink/ink779.xml"/><Relationship Id="rId109" Type="http://schemas.openxmlformats.org/officeDocument/2006/relationships/customXml" Target="../ink/ink828.xml"/><Relationship Id="rId108" Type="http://schemas.openxmlformats.org/officeDocument/2006/relationships/image" Target="../media/image816.png"/><Relationship Id="rId107" Type="http://schemas.openxmlformats.org/officeDocument/2006/relationships/customXml" Target="../ink/ink827.xml"/><Relationship Id="rId106" Type="http://schemas.openxmlformats.org/officeDocument/2006/relationships/image" Target="../media/image815.png"/><Relationship Id="rId105" Type="http://schemas.openxmlformats.org/officeDocument/2006/relationships/customXml" Target="../ink/ink826.xml"/><Relationship Id="rId104" Type="http://schemas.openxmlformats.org/officeDocument/2006/relationships/image" Target="../media/image814.png"/><Relationship Id="rId103" Type="http://schemas.openxmlformats.org/officeDocument/2006/relationships/customXml" Target="../ink/ink825.xml"/><Relationship Id="rId102" Type="http://schemas.openxmlformats.org/officeDocument/2006/relationships/image" Target="../media/image813.png"/><Relationship Id="rId101" Type="http://schemas.openxmlformats.org/officeDocument/2006/relationships/customXml" Target="../ink/ink824.xml"/><Relationship Id="rId100" Type="http://schemas.openxmlformats.org/officeDocument/2006/relationships/image" Target="../media/image812.png"/><Relationship Id="rId10" Type="http://schemas.openxmlformats.org/officeDocument/2006/relationships/image" Target="../media/image767.png"/><Relationship Id="rId1" Type="http://schemas.openxmlformats.org/officeDocument/2006/relationships/image" Target="../media/image762.png"/></Relationships>
</file>

<file path=ppt/slides/_rels/slide18.xml.rels><?xml version="1.0" encoding="UTF-8" standalone="yes"?>
<Relationships xmlns="http://schemas.openxmlformats.org/package/2006/relationships"><Relationship Id="rId9" Type="http://schemas.openxmlformats.org/officeDocument/2006/relationships/image" Target="../media/image835.png"/><Relationship Id="rId8" Type="http://schemas.openxmlformats.org/officeDocument/2006/relationships/customXml" Target="../ink/ink845.xml"/><Relationship Id="rId7" Type="http://schemas.openxmlformats.org/officeDocument/2006/relationships/image" Target="../media/image834.png"/><Relationship Id="rId6" Type="http://schemas.openxmlformats.org/officeDocument/2006/relationships/customXml" Target="../ink/ink844.xml"/><Relationship Id="rId5" Type="http://schemas.openxmlformats.org/officeDocument/2006/relationships/image" Target="../media/image833.png"/><Relationship Id="rId4" Type="http://schemas.openxmlformats.org/officeDocument/2006/relationships/customXml" Target="../ink/ink843.xml"/><Relationship Id="rId3" Type="http://schemas.openxmlformats.org/officeDocument/2006/relationships/image" Target="../media/image832.png"/><Relationship Id="rId2" Type="http://schemas.openxmlformats.org/officeDocument/2006/relationships/customXml" Target="../ink/ink842.xml"/><Relationship Id="rId15" Type="http://schemas.openxmlformats.org/officeDocument/2006/relationships/slideLayout" Target="../slideLayouts/slideLayout1.xml"/><Relationship Id="rId14" Type="http://schemas.openxmlformats.org/officeDocument/2006/relationships/tags" Target="../tags/tag81.xml"/><Relationship Id="rId13" Type="http://schemas.openxmlformats.org/officeDocument/2006/relationships/image" Target="../media/image837.png"/><Relationship Id="rId12" Type="http://schemas.openxmlformats.org/officeDocument/2006/relationships/customXml" Target="../ink/ink847.xml"/><Relationship Id="rId11" Type="http://schemas.openxmlformats.org/officeDocument/2006/relationships/image" Target="../media/image836.png"/><Relationship Id="rId10" Type="http://schemas.openxmlformats.org/officeDocument/2006/relationships/customXml" Target="../ink/ink846.xml"/><Relationship Id="rId1" Type="http://schemas.openxmlformats.org/officeDocument/2006/relationships/image" Target="../media/image831.png"/></Relationships>
</file>

<file path=ppt/slides/_rels/slide19.xml.rels><?xml version="1.0" encoding="UTF-8" standalone="yes"?>
<Relationships xmlns="http://schemas.openxmlformats.org/package/2006/relationships"><Relationship Id="rId99" Type="http://schemas.openxmlformats.org/officeDocument/2006/relationships/image" Target="../media/image884.png"/><Relationship Id="rId98" Type="http://schemas.openxmlformats.org/officeDocument/2006/relationships/customXml" Target="../ink/ink896.xml"/><Relationship Id="rId97" Type="http://schemas.openxmlformats.org/officeDocument/2006/relationships/image" Target="../media/image883.png"/><Relationship Id="rId96" Type="http://schemas.openxmlformats.org/officeDocument/2006/relationships/customXml" Target="../ink/ink895.xml"/><Relationship Id="rId95" Type="http://schemas.openxmlformats.org/officeDocument/2006/relationships/image" Target="../media/image882.png"/><Relationship Id="rId94" Type="http://schemas.openxmlformats.org/officeDocument/2006/relationships/customXml" Target="../ink/ink894.xml"/><Relationship Id="rId93" Type="http://schemas.openxmlformats.org/officeDocument/2006/relationships/image" Target="../media/image881.png"/><Relationship Id="rId92" Type="http://schemas.openxmlformats.org/officeDocument/2006/relationships/customXml" Target="../ink/ink893.xml"/><Relationship Id="rId91" Type="http://schemas.openxmlformats.org/officeDocument/2006/relationships/image" Target="../media/image880.png"/><Relationship Id="rId90" Type="http://schemas.openxmlformats.org/officeDocument/2006/relationships/customXml" Target="../ink/ink892.xml"/><Relationship Id="rId9" Type="http://schemas.openxmlformats.org/officeDocument/2006/relationships/image" Target="../media/image841.png"/><Relationship Id="rId89" Type="http://schemas.openxmlformats.org/officeDocument/2006/relationships/image" Target="../media/image879.png"/><Relationship Id="rId88" Type="http://schemas.openxmlformats.org/officeDocument/2006/relationships/customXml" Target="../ink/ink891.xml"/><Relationship Id="rId87" Type="http://schemas.openxmlformats.org/officeDocument/2006/relationships/image" Target="../media/image878.png"/><Relationship Id="rId86" Type="http://schemas.openxmlformats.org/officeDocument/2006/relationships/customXml" Target="../ink/ink890.xml"/><Relationship Id="rId85" Type="http://schemas.openxmlformats.org/officeDocument/2006/relationships/image" Target="../media/image877.png"/><Relationship Id="rId84" Type="http://schemas.openxmlformats.org/officeDocument/2006/relationships/customXml" Target="../ink/ink889.xml"/><Relationship Id="rId83" Type="http://schemas.openxmlformats.org/officeDocument/2006/relationships/image" Target="../media/image876.png"/><Relationship Id="rId82" Type="http://schemas.openxmlformats.org/officeDocument/2006/relationships/customXml" Target="../ink/ink888.xml"/><Relationship Id="rId81" Type="http://schemas.openxmlformats.org/officeDocument/2006/relationships/image" Target="../media/image875.png"/><Relationship Id="rId80" Type="http://schemas.openxmlformats.org/officeDocument/2006/relationships/customXml" Target="../ink/ink887.xml"/><Relationship Id="rId8" Type="http://schemas.openxmlformats.org/officeDocument/2006/relationships/customXml" Target="../ink/ink851.xml"/><Relationship Id="rId79" Type="http://schemas.openxmlformats.org/officeDocument/2006/relationships/image" Target="../media/image874.png"/><Relationship Id="rId78" Type="http://schemas.openxmlformats.org/officeDocument/2006/relationships/customXml" Target="../ink/ink886.xml"/><Relationship Id="rId77" Type="http://schemas.openxmlformats.org/officeDocument/2006/relationships/image" Target="../media/image873.png"/><Relationship Id="rId76" Type="http://schemas.openxmlformats.org/officeDocument/2006/relationships/customXml" Target="../ink/ink885.xml"/><Relationship Id="rId75" Type="http://schemas.openxmlformats.org/officeDocument/2006/relationships/image" Target="../media/image872.png"/><Relationship Id="rId74" Type="http://schemas.openxmlformats.org/officeDocument/2006/relationships/customXml" Target="../ink/ink884.xml"/><Relationship Id="rId73" Type="http://schemas.openxmlformats.org/officeDocument/2006/relationships/image" Target="../media/image871.png"/><Relationship Id="rId72" Type="http://schemas.openxmlformats.org/officeDocument/2006/relationships/customXml" Target="../ink/ink883.xml"/><Relationship Id="rId71" Type="http://schemas.openxmlformats.org/officeDocument/2006/relationships/image" Target="../media/image870.png"/><Relationship Id="rId70" Type="http://schemas.openxmlformats.org/officeDocument/2006/relationships/customXml" Target="../ink/ink882.xml"/><Relationship Id="rId7" Type="http://schemas.openxmlformats.org/officeDocument/2006/relationships/image" Target="../media/image840.png"/><Relationship Id="rId69" Type="http://schemas.openxmlformats.org/officeDocument/2006/relationships/image" Target="../media/image869.png"/><Relationship Id="rId68" Type="http://schemas.openxmlformats.org/officeDocument/2006/relationships/customXml" Target="../ink/ink881.xml"/><Relationship Id="rId67" Type="http://schemas.openxmlformats.org/officeDocument/2006/relationships/image" Target="../media/image833.png"/><Relationship Id="rId66" Type="http://schemas.openxmlformats.org/officeDocument/2006/relationships/customXml" Target="../ink/ink880.xml"/><Relationship Id="rId65" Type="http://schemas.openxmlformats.org/officeDocument/2006/relationships/image" Target="../media/image832.png"/><Relationship Id="rId64" Type="http://schemas.openxmlformats.org/officeDocument/2006/relationships/customXml" Target="../ink/ink879.xml"/><Relationship Id="rId63" Type="http://schemas.openxmlformats.org/officeDocument/2006/relationships/image" Target="../media/image868.png"/><Relationship Id="rId62" Type="http://schemas.openxmlformats.org/officeDocument/2006/relationships/customXml" Target="../ink/ink878.xml"/><Relationship Id="rId61" Type="http://schemas.openxmlformats.org/officeDocument/2006/relationships/image" Target="../media/image867.png"/><Relationship Id="rId60" Type="http://schemas.openxmlformats.org/officeDocument/2006/relationships/customXml" Target="../ink/ink877.xml"/><Relationship Id="rId6" Type="http://schemas.openxmlformats.org/officeDocument/2006/relationships/customXml" Target="../ink/ink850.xml"/><Relationship Id="rId59" Type="http://schemas.openxmlformats.org/officeDocument/2006/relationships/image" Target="../media/image866.png"/><Relationship Id="rId58" Type="http://schemas.openxmlformats.org/officeDocument/2006/relationships/customXml" Target="../ink/ink876.xml"/><Relationship Id="rId57" Type="http://schemas.openxmlformats.org/officeDocument/2006/relationships/image" Target="../media/image865.png"/><Relationship Id="rId56" Type="http://schemas.openxmlformats.org/officeDocument/2006/relationships/customXml" Target="../ink/ink875.xml"/><Relationship Id="rId55" Type="http://schemas.openxmlformats.org/officeDocument/2006/relationships/image" Target="../media/image864.png"/><Relationship Id="rId54" Type="http://schemas.openxmlformats.org/officeDocument/2006/relationships/customXml" Target="../ink/ink874.xml"/><Relationship Id="rId53" Type="http://schemas.openxmlformats.org/officeDocument/2006/relationships/image" Target="../media/image863.png"/><Relationship Id="rId52" Type="http://schemas.openxmlformats.org/officeDocument/2006/relationships/customXml" Target="../ink/ink873.xml"/><Relationship Id="rId51" Type="http://schemas.openxmlformats.org/officeDocument/2006/relationships/image" Target="../media/image862.png"/><Relationship Id="rId50" Type="http://schemas.openxmlformats.org/officeDocument/2006/relationships/customXml" Target="../ink/ink872.xml"/><Relationship Id="rId5" Type="http://schemas.openxmlformats.org/officeDocument/2006/relationships/image" Target="../media/image839.png"/><Relationship Id="rId49" Type="http://schemas.openxmlformats.org/officeDocument/2006/relationships/image" Target="../media/image861.png"/><Relationship Id="rId48" Type="http://schemas.openxmlformats.org/officeDocument/2006/relationships/customXml" Target="../ink/ink871.xml"/><Relationship Id="rId47" Type="http://schemas.openxmlformats.org/officeDocument/2006/relationships/image" Target="../media/image860.png"/><Relationship Id="rId46" Type="http://schemas.openxmlformats.org/officeDocument/2006/relationships/customXml" Target="../ink/ink870.xml"/><Relationship Id="rId45" Type="http://schemas.openxmlformats.org/officeDocument/2006/relationships/image" Target="../media/image859.png"/><Relationship Id="rId44" Type="http://schemas.openxmlformats.org/officeDocument/2006/relationships/customXml" Target="../ink/ink869.xml"/><Relationship Id="rId43" Type="http://schemas.openxmlformats.org/officeDocument/2006/relationships/image" Target="../media/image858.png"/><Relationship Id="rId42" Type="http://schemas.openxmlformats.org/officeDocument/2006/relationships/customXml" Target="../ink/ink868.xml"/><Relationship Id="rId41" Type="http://schemas.openxmlformats.org/officeDocument/2006/relationships/image" Target="../media/image857.png"/><Relationship Id="rId40" Type="http://schemas.openxmlformats.org/officeDocument/2006/relationships/customXml" Target="../ink/ink867.xml"/><Relationship Id="rId4" Type="http://schemas.openxmlformats.org/officeDocument/2006/relationships/customXml" Target="../ink/ink849.xml"/><Relationship Id="rId39" Type="http://schemas.openxmlformats.org/officeDocument/2006/relationships/image" Target="../media/image856.png"/><Relationship Id="rId38" Type="http://schemas.openxmlformats.org/officeDocument/2006/relationships/customXml" Target="../ink/ink866.xml"/><Relationship Id="rId37" Type="http://schemas.openxmlformats.org/officeDocument/2006/relationships/image" Target="../media/image855.png"/><Relationship Id="rId36" Type="http://schemas.openxmlformats.org/officeDocument/2006/relationships/customXml" Target="../ink/ink865.xml"/><Relationship Id="rId35" Type="http://schemas.openxmlformats.org/officeDocument/2006/relationships/image" Target="../media/image854.png"/><Relationship Id="rId34" Type="http://schemas.openxmlformats.org/officeDocument/2006/relationships/customXml" Target="../ink/ink864.xml"/><Relationship Id="rId33" Type="http://schemas.openxmlformats.org/officeDocument/2006/relationships/image" Target="../media/image853.png"/><Relationship Id="rId32" Type="http://schemas.openxmlformats.org/officeDocument/2006/relationships/customXml" Target="../ink/ink863.xml"/><Relationship Id="rId31" Type="http://schemas.openxmlformats.org/officeDocument/2006/relationships/image" Target="../media/image852.png"/><Relationship Id="rId30" Type="http://schemas.openxmlformats.org/officeDocument/2006/relationships/customXml" Target="../ink/ink862.xml"/><Relationship Id="rId3" Type="http://schemas.openxmlformats.org/officeDocument/2006/relationships/image" Target="../media/image838.png"/><Relationship Id="rId299" Type="http://schemas.openxmlformats.org/officeDocument/2006/relationships/slideLayout" Target="../slideLayouts/slideLayout1.xml"/><Relationship Id="rId298" Type="http://schemas.openxmlformats.org/officeDocument/2006/relationships/tags" Target="../tags/tag82.xml"/><Relationship Id="rId297" Type="http://schemas.openxmlformats.org/officeDocument/2006/relationships/image" Target="../media/image979.png"/><Relationship Id="rId296" Type="http://schemas.openxmlformats.org/officeDocument/2006/relationships/customXml" Target="../ink/ink995.xml"/><Relationship Id="rId295" Type="http://schemas.openxmlformats.org/officeDocument/2006/relationships/image" Target="../media/image978.png"/><Relationship Id="rId294" Type="http://schemas.openxmlformats.org/officeDocument/2006/relationships/customXml" Target="../ink/ink994.xml"/><Relationship Id="rId293" Type="http://schemas.openxmlformats.org/officeDocument/2006/relationships/image" Target="../media/image977.png"/><Relationship Id="rId292" Type="http://schemas.openxmlformats.org/officeDocument/2006/relationships/customXml" Target="../ink/ink993.xml"/><Relationship Id="rId291" Type="http://schemas.openxmlformats.org/officeDocument/2006/relationships/image" Target="../media/image976.png"/><Relationship Id="rId290" Type="http://schemas.openxmlformats.org/officeDocument/2006/relationships/customXml" Target="../ink/ink992.xml"/><Relationship Id="rId29" Type="http://schemas.openxmlformats.org/officeDocument/2006/relationships/image" Target="../media/image851.png"/><Relationship Id="rId289" Type="http://schemas.openxmlformats.org/officeDocument/2006/relationships/image" Target="../media/image975.png"/><Relationship Id="rId288" Type="http://schemas.openxmlformats.org/officeDocument/2006/relationships/customXml" Target="../ink/ink991.xml"/><Relationship Id="rId287" Type="http://schemas.openxmlformats.org/officeDocument/2006/relationships/image" Target="../media/image974.png"/><Relationship Id="rId286" Type="http://schemas.openxmlformats.org/officeDocument/2006/relationships/customXml" Target="../ink/ink990.xml"/><Relationship Id="rId285" Type="http://schemas.openxmlformats.org/officeDocument/2006/relationships/image" Target="../media/image973.png"/><Relationship Id="rId284" Type="http://schemas.openxmlformats.org/officeDocument/2006/relationships/customXml" Target="../ink/ink989.xml"/><Relationship Id="rId283" Type="http://schemas.openxmlformats.org/officeDocument/2006/relationships/image" Target="../media/image972.png"/><Relationship Id="rId282" Type="http://schemas.openxmlformats.org/officeDocument/2006/relationships/customXml" Target="../ink/ink988.xml"/><Relationship Id="rId281" Type="http://schemas.openxmlformats.org/officeDocument/2006/relationships/image" Target="../media/image971.png"/><Relationship Id="rId280" Type="http://schemas.openxmlformats.org/officeDocument/2006/relationships/customXml" Target="../ink/ink987.xml"/><Relationship Id="rId28" Type="http://schemas.openxmlformats.org/officeDocument/2006/relationships/customXml" Target="../ink/ink861.xml"/><Relationship Id="rId279" Type="http://schemas.openxmlformats.org/officeDocument/2006/relationships/image" Target="../media/image970.png"/><Relationship Id="rId278" Type="http://schemas.openxmlformats.org/officeDocument/2006/relationships/customXml" Target="../ink/ink986.xml"/><Relationship Id="rId277" Type="http://schemas.openxmlformats.org/officeDocument/2006/relationships/image" Target="../media/image969.png"/><Relationship Id="rId276" Type="http://schemas.openxmlformats.org/officeDocument/2006/relationships/customXml" Target="../ink/ink985.xml"/><Relationship Id="rId275" Type="http://schemas.openxmlformats.org/officeDocument/2006/relationships/image" Target="../media/image968.png"/><Relationship Id="rId274" Type="http://schemas.openxmlformats.org/officeDocument/2006/relationships/customXml" Target="../ink/ink984.xml"/><Relationship Id="rId273" Type="http://schemas.openxmlformats.org/officeDocument/2006/relationships/image" Target="../media/image967.png"/><Relationship Id="rId272" Type="http://schemas.openxmlformats.org/officeDocument/2006/relationships/customXml" Target="../ink/ink983.xml"/><Relationship Id="rId271" Type="http://schemas.openxmlformats.org/officeDocument/2006/relationships/image" Target="../media/image966.png"/><Relationship Id="rId270" Type="http://schemas.openxmlformats.org/officeDocument/2006/relationships/customXml" Target="../ink/ink982.xml"/><Relationship Id="rId27" Type="http://schemas.openxmlformats.org/officeDocument/2006/relationships/image" Target="../media/image850.png"/><Relationship Id="rId269" Type="http://schemas.openxmlformats.org/officeDocument/2006/relationships/image" Target="../media/image837.png"/><Relationship Id="rId268" Type="http://schemas.openxmlformats.org/officeDocument/2006/relationships/customXml" Target="../ink/ink981.xml"/><Relationship Id="rId267" Type="http://schemas.openxmlformats.org/officeDocument/2006/relationships/image" Target="../media/image965.png"/><Relationship Id="rId266" Type="http://schemas.openxmlformats.org/officeDocument/2006/relationships/customXml" Target="../ink/ink980.xml"/><Relationship Id="rId265" Type="http://schemas.openxmlformats.org/officeDocument/2006/relationships/image" Target="../media/image964.png"/><Relationship Id="rId264" Type="http://schemas.openxmlformats.org/officeDocument/2006/relationships/customXml" Target="../ink/ink979.xml"/><Relationship Id="rId263" Type="http://schemas.openxmlformats.org/officeDocument/2006/relationships/image" Target="../media/image963.png"/><Relationship Id="rId262" Type="http://schemas.openxmlformats.org/officeDocument/2006/relationships/customXml" Target="../ink/ink978.xml"/><Relationship Id="rId261" Type="http://schemas.openxmlformats.org/officeDocument/2006/relationships/image" Target="../media/image962.png"/><Relationship Id="rId260" Type="http://schemas.openxmlformats.org/officeDocument/2006/relationships/customXml" Target="../ink/ink977.xml"/><Relationship Id="rId26" Type="http://schemas.openxmlformats.org/officeDocument/2006/relationships/customXml" Target="../ink/ink860.xml"/><Relationship Id="rId259" Type="http://schemas.openxmlformats.org/officeDocument/2006/relationships/image" Target="../media/image961.png"/><Relationship Id="rId258" Type="http://schemas.openxmlformats.org/officeDocument/2006/relationships/customXml" Target="../ink/ink976.xml"/><Relationship Id="rId257" Type="http://schemas.openxmlformats.org/officeDocument/2006/relationships/image" Target="../media/image960.png"/><Relationship Id="rId256" Type="http://schemas.openxmlformats.org/officeDocument/2006/relationships/customXml" Target="../ink/ink975.xml"/><Relationship Id="rId255" Type="http://schemas.openxmlformats.org/officeDocument/2006/relationships/image" Target="../media/image959.png"/><Relationship Id="rId254" Type="http://schemas.openxmlformats.org/officeDocument/2006/relationships/customXml" Target="../ink/ink974.xml"/><Relationship Id="rId253" Type="http://schemas.openxmlformats.org/officeDocument/2006/relationships/image" Target="../media/image958.png"/><Relationship Id="rId252" Type="http://schemas.openxmlformats.org/officeDocument/2006/relationships/customXml" Target="../ink/ink973.xml"/><Relationship Id="rId251" Type="http://schemas.openxmlformats.org/officeDocument/2006/relationships/image" Target="../media/image957.png"/><Relationship Id="rId250" Type="http://schemas.openxmlformats.org/officeDocument/2006/relationships/customXml" Target="../ink/ink972.xml"/><Relationship Id="rId25" Type="http://schemas.openxmlformats.org/officeDocument/2006/relationships/image" Target="../media/image849.png"/><Relationship Id="rId249" Type="http://schemas.openxmlformats.org/officeDocument/2006/relationships/image" Target="../media/image956.png"/><Relationship Id="rId248" Type="http://schemas.openxmlformats.org/officeDocument/2006/relationships/customXml" Target="../ink/ink971.xml"/><Relationship Id="rId247" Type="http://schemas.openxmlformats.org/officeDocument/2006/relationships/image" Target="../media/image955.png"/><Relationship Id="rId246" Type="http://schemas.openxmlformats.org/officeDocument/2006/relationships/customXml" Target="../ink/ink970.xml"/><Relationship Id="rId245" Type="http://schemas.openxmlformats.org/officeDocument/2006/relationships/image" Target="../media/image954.png"/><Relationship Id="rId244" Type="http://schemas.openxmlformats.org/officeDocument/2006/relationships/customXml" Target="../ink/ink969.xml"/><Relationship Id="rId243" Type="http://schemas.openxmlformats.org/officeDocument/2006/relationships/image" Target="../media/image953.png"/><Relationship Id="rId242" Type="http://schemas.openxmlformats.org/officeDocument/2006/relationships/customXml" Target="../ink/ink968.xml"/><Relationship Id="rId241" Type="http://schemas.openxmlformats.org/officeDocument/2006/relationships/image" Target="../media/image952.png"/><Relationship Id="rId240" Type="http://schemas.openxmlformats.org/officeDocument/2006/relationships/customXml" Target="../ink/ink967.xml"/><Relationship Id="rId24" Type="http://schemas.openxmlformats.org/officeDocument/2006/relationships/customXml" Target="../ink/ink859.xml"/><Relationship Id="rId239" Type="http://schemas.openxmlformats.org/officeDocument/2006/relationships/image" Target="../media/image951.png"/><Relationship Id="rId238" Type="http://schemas.openxmlformats.org/officeDocument/2006/relationships/customXml" Target="../ink/ink966.xml"/><Relationship Id="rId237" Type="http://schemas.openxmlformats.org/officeDocument/2006/relationships/image" Target="../media/image950.png"/><Relationship Id="rId236" Type="http://schemas.openxmlformats.org/officeDocument/2006/relationships/customXml" Target="../ink/ink965.xml"/><Relationship Id="rId235" Type="http://schemas.openxmlformats.org/officeDocument/2006/relationships/image" Target="../media/image949.png"/><Relationship Id="rId234" Type="http://schemas.openxmlformats.org/officeDocument/2006/relationships/customXml" Target="../ink/ink964.xml"/><Relationship Id="rId233" Type="http://schemas.openxmlformats.org/officeDocument/2006/relationships/image" Target="../media/image948.png"/><Relationship Id="rId232" Type="http://schemas.openxmlformats.org/officeDocument/2006/relationships/customXml" Target="../ink/ink963.xml"/><Relationship Id="rId231" Type="http://schemas.openxmlformats.org/officeDocument/2006/relationships/image" Target="../media/image947.png"/><Relationship Id="rId230" Type="http://schemas.openxmlformats.org/officeDocument/2006/relationships/customXml" Target="../ink/ink962.xml"/><Relationship Id="rId23" Type="http://schemas.openxmlformats.org/officeDocument/2006/relationships/image" Target="../media/image848.png"/><Relationship Id="rId229" Type="http://schemas.openxmlformats.org/officeDocument/2006/relationships/image" Target="../media/image946.png"/><Relationship Id="rId228" Type="http://schemas.openxmlformats.org/officeDocument/2006/relationships/customXml" Target="../ink/ink961.xml"/><Relationship Id="rId227" Type="http://schemas.openxmlformats.org/officeDocument/2006/relationships/image" Target="../media/image945.png"/><Relationship Id="rId226" Type="http://schemas.openxmlformats.org/officeDocument/2006/relationships/customXml" Target="../ink/ink960.xml"/><Relationship Id="rId225" Type="http://schemas.openxmlformats.org/officeDocument/2006/relationships/image" Target="../media/image836.png"/><Relationship Id="rId224" Type="http://schemas.openxmlformats.org/officeDocument/2006/relationships/customXml" Target="../ink/ink959.xml"/><Relationship Id="rId223" Type="http://schemas.openxmlformats.org/officeDocument/2006/relationships/image" Target="../media/image944.png"/><Relationship Id="rId222" Type="http://schemas.openxmlformats.org/officeDocument/2006/relationships/customXml" Target="../ink/ink958.xml"/><Relationship Id="rId221" Type="http://schemas.openxmlformats.org/officeDocument/2006/relationships/image" Target="../media/image943.png"/><Relationship Id="rId220" Type="http://schemas.openxmlformats.org/officeDocument/2006/relationships/customXml" Target="../ink/ink957.xml"/><Relationship Id="rId22" Type="http://schemas.openxmlformats.org/officeDocument/2006/relationships/customXml" Target="../ink/ink858.xml"/><Relationship Id="rId219" Type="http://schemas.openxmlformats.org/officeDocument/2006/relationships/image" Target="../media/image942.png"/><Relationship Id="rId218" Type="http://schemas.openxmlformats.org/officeDocument/2006/relationships/customXml" Target="../ink/ink956.xml"/><Relationship Id="rId217" Type="http://schemas.openxmlformats.org/officeDocument/2006/relationships/image" Target="../media/image941.png"/><Relationship Id="rId216" Type="http://schemas.openxmlformats.org/officeDocument/2006/relationships/customXml" Target="../ink/ink955.xml"/><Relationship Id="rId215" Type="http://schemas.openxmlformats.org/officeDocument/2006/relationships/image" Target="../media/image940.png"/><Relationship Id="rId214" Type="http://schemas.openxmlformats.org/officeDocument/2006/relationships/customXml" Target="../ink/ink954.xml"/><Relationship Id="rId213" Type="http://schemas.openxmlformats.org/officeDocument/2006/relationships/image" Target="../media/image939.png"/><Relationship Id="rId212" Type="http://schemas.openxmlformats.org/officeDocument/2006/relationships/customXml" Target="../ink/ink953.xml"/><Relationship Id="rId211" Type="http://schemas.openxmlformats.org/officeDocument/2006/relationships/image" Target="../media/image938.png"/><Relationship Id="rId210" Type="http://schemas.openxmlformats.org/officeDocument/2006/relationships/customXml" Target="../ink/ink952.xml"/><Relationship Id="rId21" Type="http://schemas.openxmlformats.org/officeDocument/2006/relationships/image" Target="../media/image847.png"/><Relationship Id="rId209" Type="http://schemas.openxmlformats.org/officeDocument/2006/relationships/image" Target="../media/image937.png"/><Relationship Id="rId208" Type="http://schemas.openxmlformats.org/officeDocument/2006/relationships/customXml" Target="../ink/ink951.xml"/><Relationship Id="rId207" Type="http://schemas.openxmlformats.org/officeDocument/2006/relationships/image" Target="../media/image936.png"/><Relationship Id="rId206" Type="http://schemas.openxmlformats.org/officeDocument/2006/relationships/customXml" Target="../ink/ink950.xml"/><Relationship Id="rId205" Type="http://schemas.openxmlformats.org/officeDocument/2006/relationships/image" Target="../media/image935.png"/><Relationship Id="rId204" Type="http://schemas.openxmlformats.org/officeDocument/2006/relationships/customXml" Target="../ink/ink949.xml"/><Relationship Id="rId203" Type="http://schemas.openxmlformats.org/officeDocument/2006/relationships/image" Target="../media/image934.png"/><Relationship Id="rId202" Type="http://schemas.openxmlformats.org/officeDocument/2006/relationships/customXml" Target="../ink/ink948.xml"/><Relationship Id="rId201" Type="http://schemas.openxmlformats.org/officeDocument/2006/relationships/image" Target="../media/image933.png"/><Relationship Id="rId200" Type="http://schemas.openxmlformats.org/officeDocument/2006/relationships/customXml" Target="../ink/ink947.xml"/><Relationship Id="rId20" Type="http://schemas.openxmlformats.org/officeDocument/2006/relationships/customXml" Target="../ink/ink857.xml"/><Relationship Id="rId2" Type="http://schemas.openxmlformats.org/officeDocument/2006/relationships/customXml" Target="../ink/ink848.xml"/><Relationship Id="rId199" Type="http://schemas.openxmlformats.org/officeDocument/2006/relationships/image" Target="../media/image932.png"/><Relationship Id="rId198" Type="http://schemas.openxmlformats.org/officeDocument/2006/relationships/customXml" Target="../ink/ink946.xml"/><Relationship Id="rId197" Type="http://schemas.openxmlformats.org/officeDocument/2006/relationships/image" Target="../media/image931.png"/><Relationship Id="rId196" Type="http://schemas.openxmlformats.org/officeDocument/2006/relationships/customXml" Target="../ink/ink945.xml"/><Relationship Id="rId195" Type="http://schemas.openxmlformats.org/officeDocument/2006/relationships/image" Target="../media/image930.png"/><Relationship Id="rId194" Type="http://schemas.openxmlformats.org/officeDocument/2006/relationships/customXml" Target="../ink/ink944.xml"/><Relationship Id="rId193" Type="http://schemas.openxmlformats.org/officeDocument/2006/relationships/image" Target="../media/image929.png"/><Relationship Id="rId192" Type="http://schemas.openxmlformats.org/officeDocument/2006/relationships/customXml" Target="../ink/ink943.xml"/><Relationship Id="rId191" Type="http://schemas.openxmlformats.org/officeDocument/2006/relationships/image" Target="../media/image928.png"/><Relationship Id="rId190" Type="http://schemas.openxmlformats.org/officeDocument/2006/relationships/customXml" Target="../ink/ink942.xml"/><Relationship Id="rId19" Type="http://schemas.openxmlformats.org/officeDocument/2006/relationships/image" Target="../media/image846.png"/><Relationship Id="rId189" Type="http://schemas.openxmlformats.org/officeDocument/2006/relationships/image" Target="../media/image927.png"/><Relationship Id="rId188" Type="http://schemas.openxmlformats.org/officeDocument/2006/relationships/customXml" Target="../ink/ink941.xml"/><Relationship Id="rId187" Type="http://schemas.openxmlformats.org/officeDocument/2006/relationships/image" Target="../media/image926.png"/><Relationship Id="rId186" Type="http://schemas.openxmlformats.org/officeDocument/2006/relationships/customXml" Target="../ink/ink940.xml"/><Relationship Id="rId185" Type="http://schemas.openxmlformats.org/officeDocument/2006/relationships/image" Target="../media/image925.png"/><Relationship Id="rId184" Type="http://schemas.openxmlformats.org/officeDocument/2006/relationships/customXml" Target="../ink/ink939.xml"/><Relationship Id="rId183" Type="http://schemas.openxmlformats.org/officeDocument/2006/relationships/image" Target="../media/image924.png"/><Relationship Id="rId182" Type="http://schemas.openxmlformats.org/officeDocument/2006/relationships/customXml" Target="../ink/ink938.xml"/><Relationship Id="rId181" Type="http://schemas.openxmlformats.org/officeDocument/2006/relationships/image" Target="../media/image923.png"/><Relationship Id="rId180" Type="http://schemas.openxmlformats.org/officeDocument/2006/relationships/customXml" Target="../ink/ink937.xml"/><Relationship Id="rId18" Type="http://schemas.openxmlformats.org/officeDocument/2006/relationships/customXml" Target="../ink/ink856.xml"/><Relationship Id="rId179" Type="http://schemas.openxmlformats.org/officeDocument/2006/relationships/image" Target="../media/image922.png"/><Relationship Id="rId178" Type="http://schemas.openxmlformats.org/officeDocument/2006/relationships/customXml" Target="../ink/ink936.xml"/><Relationship Id="rId177" Type="http://schemas.openxmlformats.org/officeDocument/2006/relationships/image" Target="../media/image835.png"/><Relationship Id="rId176" Type="http://schemas.openxmlformats.org/officeDocument/2006/relationships/customXml" Target="../ink/ink935.xml"/><Relationship Id="rId175" Type="http://schemas.openxmlformats.org/officeDocument/2006/relationships/image" Target="../media/image921.png"/><Relationship Id="rId174" Type="http://schemas.openxmlformats.org/officeDocument/2006/relationships/customXml" Target="../ink/ink934.xml"/><Relationship Id="rId173" Type="http://schemas.openxmlformats.org/officeDocument/2006/relationships/image" Target="../media/image920.png"/><Relationship Id="rId172" Type="http://schemas.openxmlformats.org/officeDocument/2006/relationships/customXml" Target="../ink/ink933.xml"/><Relationship Id="rId171" Type="http://schemas.openxmlformats.org/officeDocument/2006/relationships/image" Target="../media/image919.png"/><Relationship Id="rId170" Type="http://schemas.openxmlformats.org/officeDocument/2006/relationships/customXml" Target="../ink/ink932.xml"/><Relationship Id="rId17" Type="http://schemas.openxmlformats.org/officeDocument/2006/relationships/image" Target="../media/image845.png"/><Relationship Id="rId169" Type="http://schemas.openxmlformats.org/officeDocument/2006/relationships/image" Target="../media/image918.png"/><Relationship Id="rId168" Type="http://schemas.openxmlformats.org/officeDocument/2006/relationships/customXml" Target="../ink/ink931.xml"/><Relationship Id="rId167" Type="http://schemas.openxmlformats.org/officeDocument/2006/relationships/image" Target="../media/image917.png"/><Relationship Id="rId166" Type="http://schemas.openxmlformats.org/officeDocument/2006/relationships/customXml" Target="../ink/ink930.xml"/><Relationship Id="rId165" Type="http://schemas.openxmlformats.org/officeDocument/2006/relationships/image" Target="../media/image916.png"/><Relationship Id="rId164" Type="http://schemas.openxmlformats.org/officeDocument/2006/relationships/customXml" Target="../ink/ink929.xml"/><Relationship Id="rId163" Type="http://schemas.openxmlformats.org/officeDocument/2006/relationships/image" Target="../media/image915.png"/><Relationship Id="rId162" Type="http://schemas.openxmlformats.org/officeDocument/2006/relationships/customXml" Target="../ink/ink928.xml"/><Relationship Id="rId161" Type="http://schemas.openxmlformats.org/officeDocument/2006/relationships/image" Target="../media/image914.png"/><Relationship Id="rId160" Type="http://schemas.openxmlformats.org/officeDocument/2006/relationships/customXml" Target="../ink/ink927.xml"/><Relationship Id="rId16" Type="http://schemas.openxmlformats.org/officeDocument/2006/relationships/customXml" Target="../ink/ink855.xml"/><Relationship Id="rId159" Type="http://schemas.openxmlformats.org/officeDocument/2006/relationships/image" Target="../media/image913.png"/><Relationship Id="rId158" Type="http://schemas.openxmlformats.org/officeDocument/2006/relationships/customXml" Target="../ink/ink926.xml"/><Relationship Id="rId157" Type="http://schemas.openxmlformats.org/officeDocument/2006/relationships/image" Target="../media/image912.png"/><Relationship Id="rId156" Type="http://schemas.openxmlformats.org/officeDocument/2006/relationships/customXml" Target="../ink/ink925.xml"/><Relationship Id="rId155" Type="http://schemas.openxmlformats.org/officeDocument/2006/relationships/image" Target="../media/image911.png"/><Relationship Id="rId154" Type="http://schemas.openxmlformats.org/officeDocument/2006/relationships/customXml" Target="../ink/ink924.xml"/><Relationship Id="rId153" Type="http://schemas.openxmlformats.org/officeDocument/2006/relationships/image" Target="../media/image910.png"/><Relationship Id="rId152" Type="http://schemas.openxmlformats.org/officeDocument/2006/relationships/customXml" Target="../ink/ink923.xml"/><Relationship Id="rId151" Type="http://schemas.openxmlformats.org/officeDocument/2006/relationships/image" Target="../media/image909.png"/><Relationship Id="rId150" Type="http://schemas.openxmlformats.org/officeDocument/2006/relationships/customXml" Target="../ink/ink922.xml"/><Relationship Id="rId15" Type="http://schemas.openxmlformats.org/officeDocument/2006/relationships/image" Target="../media/image844.png"/><Relationship Id="rId149" Type="http://schemas.openxmlformats.org/officeDocument/2006/relationships/image" Target="../media/image908.png"/><Relationship Id="rId148" Type="http://schemas.openxmlformats.org/officeDocument/2006/relationships/customXml" Target="../ink/ink921.xml"/><Relationship Id="rId147" Type="http://schemas.openxmlformats.org/officeDocument/2006/relationships/image" Target="../media/image834.png"/><Relationship Id="rId146" Type="http://schemas.openxmlformats.org/officeDocument/2006/relationships/customXml" Target="../ink/ink920.xml"/><Relationship Id="rId145" Type="http://schemas.openxmlformats.org/officeDocument/2006/relationships/image" Target="../media/image907.png"/><Relationship Id="rId144" Type="http://schemas.openxmlformats.org/officeDocument/2006/relationships/customXml" Target="../ink/ink919.xml"/><Relationship Id="rId143" Type="http://schemas.openxmlformats.org/officeDocument/2006/relationships/image" Target="../media/image906.png"/><Relationship Id="rId142" Type="http://schemas.openxmlformats.org/officeDocument/2006/relationships/customXml" Target="../ink/ink918.xml"/><Relationship Id="rId141" Type="http://schemas.openxmlformats.org/officeDocument/2006/relationships/image" Target="../media/image905.png"/><Relationship Id="rId140" Type="http://schemas.openxmlformats.org/officeDocument/2006/relationships/customXml" Target="../ink/ink917.xml"/><Relationship Id="rId14" Type="http://schemas.openxmlformats.org/officeDocument/2006/relationships/customXml" Target="../ink/ink854.xml"/><Relationship Id="rId139" Type="http://schemas.openxmlformats.org/officeDocument/2006/relationships/image" Target="../media/image904.png"/><Relationship Id="rId138" Type="http://schemas.openxmlformats.org/officeDocument/2006/relationships/customXml" Target="../ink/ink916.xml"/><Relationship Id="rId137" Type="http://schemas.openxmlformats.org/officeDocument/2006/relationships/image" Target="../media/image903.png"/><Relationship Id="rId136" Type="http://schemas.openxmlformats.org/officeDocument/2006/relationships/customXml" Target="../ink/ink915.xml"/><Relationship Id="rId135" Type="http://schemas.openxmlformats.org/officeDocument/2006/relationships/image" Target="../media/image902.png"/><Relationship Id="rId134" Type="http://schemas.openxmlformats.org/officeDocument/2006/relationships/customXml" Target="../ink/ink914.xml"/><Relationship Id="rId133" Type="http://schemas.openxmlformats.org/officeDocument/2006/relationships/image" Target="../media/image901.png"/><Relationship Id="rId132" Type="http://schemas.openxmlformats.org/officeDocument/2006/relationships/customXml" Target="../ink/ink913.xml"/><Relationship Id="rId131" Type="http://schemas.openxmlformats.org/officeDocument/2006/relationships/image" Target="../media/image900.png"/><Relationship Id="rId130" Type="http://schemas.openxmlformats.org/officeDocument/2006/relationships/customXml" Target="../ink/ink912.xml"/><Relationship Id="rId13" Type="http://schemas.openxmlformats.org/officeDocument/2006/relationships/image" Target="../media/image843.png"/><Relationship Id="rId129" Type="http://schemas.openxmlformats.org/officeDocument/2006/relationships/image" Target="../media/image899.png"/><Relationship Id="rId128" Type="http://schemas.openxmlformats.org/officeDocument/2006/relationships/customXml" Target="../ink/ink911.xml"/><Relationship Id="rId127" Type="http://schemas.openxmlformats.org/officeDocument/2006/relationships/image" Target="../media/image898.png"/><Relationship Id="rId126" Type="http://schemas.openxmlformats.org/officeDocument/2006/relationships/customXml" Target="../ink/ink910.xml"/><Relationship Id="rId125" Type="http://schemas.openxmlformats.org/officeDocument/2006/relationships/image" Target="../media/image897.png"/><Relationship Id="rId124" Type="http://schemas.openxmlformats.org/officeDocument/2006/relationships/customXml" Target="../ink/ink909.xml"/><Relationship Id="rId123" Type="http://schemas.openxmlformats.org/officeDocument/2006/relationships/image" Target="../media/image896.png"/><Relationship Id="rId122" Type="http://schemas.openxmlformats.org/officeDocument/2006/relationships/customXml" Target="../ink/ink908.xml"/><Relationship Id="rId121" Type="http://schemas.openxmlformats.org/officeDocument/2006/relationships/image" Target="../media/image895.png"/><Relationship Id="rId120" Type="http://schemas.openxmlformats.org/officeDocument/2006/relationships/customXml" Target="../ink/ink907.xml"/><Relationship Id="rId12" Type="http://schemas.openxmlformats.org/officeDocument/2006/relationships/customXml" Target="../ink/ink853.xml"/><Relationship Id="rId119" Type="http://schemas.openxmlformats.org/officeDocument/2006/relationships/image" Target="../media/image894.png"/><Relationship Id="rId118" Type="http://schemas.openxmlformats.org/officeDocument/2006/relationships/customXml" Target="../ink/ink906.xml"/><Relationship Id="rId117" Type="http://schemas.openxmlformats.org/officeDocument/2006/relationships/image" Target="../media/image893.png"/><Relationship Id="rId116" Type="http://schemas.openxmlformats.org/officeDocument/2006/relationships/customXml" Target="../ink/ink905.xml"/><Relationship Id="rId115" Type="http://schemas.openxmlformats.org/officeDocument/2006/relationships/image" Target="../media/image892.png"/><Relationship Id="rId114" Type="http://schemas.openxmlformats.org/officeDocument/2006/relationships/customXml" Target="../ink/ink904.xml"/><Relationship Id="rId113" Type="http://schemas.openxmlformats.org/officeDocument/2006/relationships/image" Target="../media/image891.png"/><Relationship Id="rId112" Type="http://schemas.openxmlformats.org/officeDocument/2006/relationships/customXml" Target="../ink/ink903.xml"/><Relationship Id="rId111" Type="http://schemas.openxmlformats.org/officeDocument/2006/relationships/image" Target="../media/image890.png"/><Relationship Id="rId110" Type="http://schemas.openxmlformats.org/officeDocument/2006/relationships/customXml" Target="../ink/ink902.xml"/><Relationship Id="rId11" Type="http://schemas.openxmlformats.org/officeDocument/2006/relationships/image" Target="../media/image842.png"/><Relationship Id="rId109" Type="http://schemas.openxmlformats.org/officeDocument/2006/relationships/image" Target="../media/image889.png"/><Relationship Id="rId108" Type="http://schemas.openxmlformats.org/officeDocument/2006/relationships/customXml" Target="../ink/ink901.xml"/><Relationship Id="rId107" Type="http://schemas.openxmlformats.org/officeDocument/2006/relationships/image" Target="../media/image888.png"/><Relationship Id="rId106" Type="http://schemas.openxmlformats.org/officeDocument/2006/relationships/customXml" Target="../ink/ink900.xml"/><Relationship Id="rId105" Type="http://schemas.openxmlformats.org/officeDocument/2006/relationships/image" Target="../media/image887.png"/><Relationship Id="rId104" Type="http://schemas.openxmlformats.org/officeDocument/2006/relationships/customXml" Target="../ink/ink899.xml"/><Relationship Id="rId103" Type="http://schemas.openxmlformats.org/officeDocument/2006/relationships/image" Target="../media/image886.png"/><Relationship Id="rId102" Type="http://schemas.openxmlformats.org/officeDocument/2006/relationships/customXml" Target="../ink/ink898.xml"/><Relationship Id="rId101" Type="http://schemas.openxmlformats.org/officeDocument/2006/relationships/image" Target="../media/image885.png"/><Relationship Id="rId100" Type="http://schemas.openxmlformats.org/officeDocument/2006/relationships/customXml" Target="../ink/ink897.xml"/><Relationship Id="rId10" Type="http://schemas.openxmlformats.org/officeDocument/2006/relationships/customXml" Target="../ink/ink852.xml"/><Relationship Id="rId1" Type="http://schemas.openxmlformats.org/officeDocument/2006/relationships/image" Target="../media/image831.png"/></Relationships>
</file>

<file path=ppt/slides/_rels/slide2.xml.rels><?xml version="1.0" encoding="UTF-8" standalone="yes"?>
<Relationships xmlns="http://schemas.openxmlformats.org/package/2006/relationships"><Relationship Id="rId99" Type="http://schemas.openxmlformats.org/officeDocument/2006/relationships/image" Target="../media/image129.png"/><Relationship Id="rId98" Type="http://schemas.openxmlformats.org/officeDocument/2006/relationships/customXml" Target="../ink/ink126.xml"/><Relationship Id="rId97" Type="http://schemas.openxmlformats.org/officeDocument/2006/relationships/image" Target="../media/image128.png"/><Relationship Id="rId96" Type="http://schemas.openxmlformats.org/officeDocument/2006/relationships/customXml" Target="../ink/ink125.xml"/><Relationship Id="rId95" Type="http://schemas.openxmlformats.org/officeDocument/2006/relationships/image" Target="../media/image127.png"/><Relationship Id="rId94" Type="http://schemas.openxmlformats.org/officeDocument/2006/relationships/customXml" Target="../ink/ink124.xml"/><Relationship Id="rId93" Type="http://schemas.openxmlformats.org/officeDocument/2006/relationships/image" Target="../media/image126.png"/><Relationship Id="rId92" Type="http://schemas.openxmlformats.org/officeDocument/2006/relationships/customXml" Target="../ink/ink123.xml"/><Relationship Id="rId91" Type="http://schemas.openxmlformats.org/officeDocument/2006/relationships/image" Target="../media/image125.png"/><Relationship Id="rId90" Type="http://schemas.openxmlformats.org/officeDocument/2006/relationships/customXml" Target="../ink/ink122.xml"/><Relationship Id="rId9" Type="http://schemas.openxmlformats.org/officeDocument/2006/relationships/image" Target="../media/image84.png"/><Relationship Id="rId89" Type="http://schemas.openxmlformats.org/officeDocument/2006/relationships/image" Target="../media/image124.png"/><Relationship Id="rId88" Type="http://schemas.openxmlformats.org/officeDocument/2006/relationships/customXml" Target="../ink/ink121.xml"/><Relationship Id="rId87" Type="http://schemas.openxmlformats.org/officeDocument/2006/relationships/image" Target="../media/image123.png"/><Relationship Id="rId86" Type="http://schemas.openxmlformats.org/officeDocument/2006/relationships/customXml" Target="../ink/ink120.xml"/><Relationship Id="rId85" Type="http://schemas.openxmlformats.org/officeDocument/2006/relationships/image" Target="../media/image122.png"/><Relationship Id="rId84" Type="http://schemas.openxmlformats.org/officeDocument/2006/relationships/customXml" Target="../ink/ink119.xml"/><Relationship Id="rId83" Type="http://schemas.openxmlformats.org/officeDocument/2006/relationships/image" Target="../media/image121.png"/><Relationship Id="rId82" Type="http://schemas.openxmlformats.org/officeDocument/2006/relationships/customXml" Target="../ink/ink118.xml"/><Relationship Id="rId81" Type="http://schemas.openxmlformats.org/officeDocument/2006/relationships/image" Target="../media/image120.png"/><Relationship Id="rId80" Type="http://schemas.openxmlformats.org/officeDocument/2006/relationships/customXml" Target="../ink/ink117.xml"/><Relationship Id="rId8" Type="http://schemas.openxmlformats.org/officeDocument/2006/relationships/customXml" Target="../ink/ink81.xml"/><Relationship Id="rId79" Type="http://schemas.openxmlformats.org/officeDocument/2006/relationships/image" Target="../media/image119.png"/><Relationship Id="rId78" Type="http://schemas.openxmlformats.org/officeDocument/2006/relationships/customXml" Target="../ink/ink116.xml"/><Relationship Id="rId77" Type="http://schemas.openxmlformats.org/officeDocument/2006/relationships/image" Target="../media/image118.png"/><Relationship Id="rId76" Type="http://schemas.openxmlformats.org/officeDocument/2006/relationships/customXml" Target="../ink/ink115.xml"/><Relationship Id="rId75" Type="http://schemas.openxmlformats.org/officeDocument/2006/relationships/image" Target="../media/image117.png"/><Relationship Id="rId74" Type="http://schemas.openxmlformats.org/officeDocument/2006/relationships/customXml" Target="../ink/ink114.xml"/><Relationship Id="rId73" Type="http://schemas.openxmlformats.org/officeDocument/2006/relationships/image" Target="../media/image116.png"/><Relationship Id="rId72" Type="http://schemas.openxmlformats.org/officeDocument/2006/relationships/customXml" Target="../ink/ink113.xml"/><Relationship Id="rId71" Type="http://schemas.openxmlformats.org/officeDocument/2006/relationships/image" Target="../media/image115.png"/><Relationship Id="rId70" Type="http://schemas.openxmlformats.org/officeDocument/2006/relationships/customXml" Target="../ink/ink112.xml"/><Relationship Id="rId7" Type="http://schemas.openxmlformats.org/officeDocument/2006/relationships/image" Target="../media/image83.png"/><Relationship Id="rId69" Type="http://schemas.openxmlformats.org/officeDocument/2006/relationships/image" Target="../media/image114.png"/><Relationship Id="rId68" Type="http://schemas.openxmlformats.org/officeDocument/2006/relationships/customXml" Target="../ink/ink111.xml"/><Relationship Id="rId67" Type="http://schemas.openxmlformats.org/officeDocument/2006/relationships/image" Target="../media/image113.png"/><Relationship Id="rId66" Type="http://schemas.openxmlformats.org/officeDocument/2006/relationships/customXml" Target="../ink/ink110.xml"/><Relationship Id="rId65" Type="http://schemas.openxmlformats.org/officeDocument/2006/relationships/image" Target="../media/image112.png"/><Relationship Id="rId64" Type="http://schemas.openxmlformats.org/officeDocument/2006/relationships/customXml" Target="../ink/ink109.xml"/><Relationship Id="rId63" Type="http://schemas.openxmlformats.org/officeDocument/2006/relationships/image" Target="../media/image111.png"/><Relationship Id="rId62" Type="http://schemas.openxmlformats.org/officeDocument/2006/relationships/customXml" Target="../ink/ink108.xml"/><Relationship Id="rId61" Type="http://schemas.openxmlformats.org/officeDocument/2006/relationships/image" Target="../media/image110.png"/><Relationship Id="rId60" Type="http://schemas.openxmlformats.org/officeDocument/2006/relationships/customXml" Target="../ink/ink107.xml"/><Relationship Id="rId6" Type="http://schemas.openxmlformats.org/officeDocument/2006/relationships/customXml" Target="../ink/ink80.xml"/><Relationship Id="rId59" Type="http://schemas.openxmlformats.org/officeDocument/2006/relationships/image" Target="../media/image109.png"/><Relationship Id="rId58" Type="http://schemas.openxmlformats.org/officeDocument/2006/relationships/customXml" Target="../ink/ink106.xml"/><Relationship Id="rId57" Type="http://schemas.openxmlformats.org/officeDocument/2006/relationships/image" Target="../media/image108.png"/><Relationship Id="rId56" Type="http://schemas.openxmlformats.org/officeDocument/2006/relationships/customXml" Target="../ink/ink105.xml"/><Relationship Id="rId55" Type="http://schemas.openxmlformats.org/officeDocument/2006/relationships/image" Target="../media/image107.png"/><Relationship Id="rId54" Type="http://schemas.openxmlformats.org/officeDocument/2006/relationships/customXml" Target="../ink/ink104.xml"/><Relationship Id="rId53" Type="http://schemas.openxmlformats.org/officeDocument/2006/relationships/image" Target="../media/image106.png"/><Relationship Id="rId52" Type="http://schemas.openxmlformats.org/officeDocument/2006/relationships/customXml" Target="../ink/ink103.xml"/><Relationship Id="rId51" Type="http://schemas.openxmlformats.org/officeDocument/2006/relationships/image" Target="../media/image105.png"/><Relationship Id="rId50" Type="http://schemas.openxmlformats.org/officeDocument/2006/relationships/customXml" Target="../ink/ink102.xml"/><Relationship Id="rId5" Type="http://schemas.openxmlformats.org/officeDocument/2006/relationships/image" Target="../media/image82.png"/><Relationship Id="rId49" Type="http://schemas.openxmlformats.org/officeDocument/2006/relationships/image" Target="../media/image104.png"/><Relationship Id="rId48" Type="http://schemas.openxmlformats.org/officeDocument/2006/relationships/customXml" Target="../ink/ink101.xml"/><Relationship Id="rId47" Type="http://schemas.openxmlformats.org/officeDocument/2006/relationships/image" Target="../media/image103.png"/><Relationship Id="rId46" Type="http://schemas.openxmlformats.org/officeDocument/2006/relationships/customXml" Target="../ink/ink100.xml"/><Relationship Id="rId45" Type="http://schemas.openxmlformats.org/officeDocument/2006/relationships/image" Target="../media/image102.png"/><Relationship Id="rId44" Type="http://schemas.openxmlformats.org/officeDocument/2006/relationships/customXml" Target="../ink/ink99.xml"/><Relationship Id="rId43" Type="http://schemas.openxmlformats.org/officeDocument/2006/relationships/image" Target="../media/image101.png"/><Relationship Id="rId42" Type="http://schemas.openxmlformats.org/officeDocument/2006/relationships/customXml" Target="../ink/ink98.xml"/><Relationship Id="rId41" Type="http://schemas.openxmlformats.org/officeDocument/2006/relationships/image" Target="../media/image100.png"/><Relationship Id="rId40" Type="http://schemas.openxmlformats.org/officeDocument/2006/relationships/customXml" Target="../ink/ink97.xml"/><Relationship Id="rId4" Type="http://schemas.openxmlformats.org/officeDocument/2006/relationships/customXml" Target="../ink/ink79.xml"/><Relationship Id="rId39" Type="http://schemas.openxmlformats.org/officeDocument/2006/relationships/image" Target="../media/image99.png"/><Relationship Id="rId38" Type="http://schemas.openxmlformats.org/officeDocument/2006/relationships/customXml" Target="../ink/ink96.xml"/><Relationship Id="rId37" Type="http://schemas.openxmlformats.org/officeDocument/2006/relationships/image" Target="../media/image98.png"/><Relationship Id="rId36" Type="http://schemas.openxmlformats.org/officeDocument/2006/relationships/customXml" Target="../ink/ink95.xml"/><Relationship Id="rId35" Type="http://schemas.openxmlformats.org/officeDocument/2006/relationships/image" Target="../media/image97.png"/><Relationship Id="rId34" Type="http://schemas.openxmlformats.org/officeDocument/2006/relationships/customXml" Target="../ink/ink94.xml"/><Relationship Id="rId33" Type="http://schemas.openxmlformats.org/officeDocument/2006/relationships/image" Target="../media/image96.png"/><Relationship Id="rId32" Type="http://schemas.openxmlformats.org/officeDocument/2006/relationships/customXml" Target="../ink/ink93.xml"/><Relationship Id="rId31" Type="http://schemas.openxmlformats.org/officeDocument/2006/relationships/image" Target="../media/image95.png"/><Relationship Id="rId30" Type="http://schemas.openxmlformats.org/officeDocument/2006/relationships/customXml" Target="../ink/ink92.xml"/><Relationship Id="rId3" Type="http://schemas.openxmlformats.org/officeDocument/2006/relationships/image" Target="../media/image81.png"/><Relationship Id="rId29" Type="http://schemas.openxmlformats.org/officeDocument/2006/relationships/image" Target="../media/image94.png"/><Relationship Id="rId28" Type="http://schemas.openxmlformats.org/officeDocument/2006/relationships/customXml" Target="../ink/ink91.xml"/><Relationship Id="rId27" Type="http://schemas.openxmlformats.org/officeDocument/2006/relationships/image" Target="../media/image93.png"/><Relationship Id="rId26" Type="http://schemas.openxmlformats.org/officeDocument/2006/relationships/customXml" Target="../ink/ink90.xml"/><Relationship Id="rId25" Type="http://schemas.openxmlformats.org/officeDocument/2006/relationships/image" Target="../media/image92.png"/><Relationship Id="rId24" Type="http://schemas.openxmlformats.org/officeDocument/2006/relationships/customXml" Target="../ink/ink89.xml"/><Relationship Id="rId23" Type="http://schemas.openxmlformats.org/officeDocument/2006/relationships/image" Target="../media/image91.png"/><Relationship Id="rId22" Type="http://schemas.openxmlformats.org/officeDocument/2006/relationships/customXml" Target="../ink/ink88.xml"/><Relationship Id="rId21" Type="http://schemas.openxmlformats.org/officeDocument/2006/relationships/image" Target="../media/image90.png"/><Relationship Id="rId20" Type="http://schemas.openxmlformats.org/officeDocument/2006/relationships/customXml" Target="../ink/ink87.xml"/><Relationship Id="rId2" Type="http://schemas.openxmlformats.org/officeDocument/2006/relationships/customXml" Target="../ink/ink78.xml"/><Relationship Id="rId19" Type="http://schemas.openxmlformats.org/officeDocument/2006/relationships/image" Target="../media/image89.png"/><Relationship Id="rId18" Type="http://schemas.openxmlformats.org/officeDocument/2006/relationships/customXml" Target="../ink/ink86.xml"/><Relationship Id="rId17" Type="http://schemas.openxmlformats.org/officeDocument/2006/relationships/image" Target="../media/image88.png"/><Relationship Id="rId16" Type="http://schemas.openxmlformats.org/officeDocument/2006/relationships/customXml" Target="../ink/ink85.xml"/><Relationship Id="rId15" Type="http://schemas.openxmlformats.org/officeDocument/2006/relationships/image" Target="../media/image87.png"/><Relationship Id="rId149" Type="http://schemas.openxmlformats.org/officeDocument/2006/relationships/slideLayout" Target="../slideLayouts/slideLayout1.xml"/><Relationship Id="rId148" Type="http://schemas.openxmlformats.org/officeDocument/2006/relationships/tags" Target="../tags/tag63.xml"/><Relationship Id="rId147" Type="http://schemas.openxmlformats.org/officeDocument/2006/relationships/image" Target="../media/image153.png"/><Relationship Id="rId146" Type="http://schemas.openxmlformats.org/officeDocument/2006/relationships/customXml" Target="../ink/ink150.xml"/><Relationship Id="rId145" Type="http://schemas.openxmlformats.org/officeDocument/2006/relationships/image" Target="../media/image152.png"/><Relationship Id="rId144" Type="http://schemas.openxmlformats.org/officeDocument/2006/relationships/customXml" Target="../ink/ink149.xml"/><Relationship Id="rId143" Type="http://schemas.openxmlformats.org/officeDocument/2006/relationships/image" Target="../media/image151.png"/><Relationship Id="rId142" Type="http://schemas.openxmlformats.org/officeDocument/2006/relationships/customXml" Target="../ink/ink148.xml"/><Relationship Id="rId141" Type="http://schemas.openxmlformats.org/officeDocument/2006/relationships/image" Target="../media/image150.png"/><Relationship Id="rId140" Type="http://schemas.openxmlformats.org/officeDocument/2006/relationships/customXml" Target="../ink/ink147.xml"/><Relationship Id="rId14" Type="http://schemas.openxmlformats.org/officeDocument/2006/relationships/customXml" Target="../ink/ink84.xml"/><Relationship Id="rId139" Type="http://schemas.openxmlformats.org/officeDocument/2006/relationships/image" Target="../media/image149.png"/><Relationship Id="rId138" Type="http://schemas.openxmlformats.org/officeDocument/2006/relationships/customXml" Target="../ink/ink146.xml"/><Relationship Id="rId137" Type="http://schemas.openxmlformats.org/officeDocument/2006/relationships/image" Target="../media/image148.png"/><Relationship Id="rId136" Type="http://schemas.openxmlformats.org/officeDocument/2006/relationships/customXml" Target="../ink/ink145.xml"/><Relationship Id="rId135" Type="http://schemas.openxmlformats.org/officeDocument/2006/relationships/image" Target="../media/image147.png"/><Relationship Id="rId134" Type="http://schemas.openxmlformats.org/officeDocument/2006/relationships/customXml" Target="../ink/ink144.xml"/><Relationship Id="rId133" Type="http://schemas.openxmlformats.org/officeDocument/2006/relationships/image" Target="../media/image146.png"/><Relationship Id="rId132" Type="http://schemas.openxmlformats.org/officeDocument/2006/relationships/customXml" Target="../ink/ink143.xml"/><Relationship Id="rId131" Type="http://schemas.openxmlformats.org/officeDocument/2006/relationships/image" Target="../media/image145.png"/><Relationship Id="rId130" Type="http://schemas.openxmlformats.org/officeDocument/2006/relationships/customXml" Target="../ink/ink142.xml"/><Relationship Id="rId13" Type="http://schemas.openxmlformats.org/officeDocument/2006/relationships/image" Target="../media/image86.png"/><Relationship Id="rId129" Type="http://schemas.openxmlformats.org/officeDocument/2006/relationships/image" Target="../media/image144.png"/><Relationship Id="rId128" Type="http://schemas.openxmlformats.org/officeDocument/2006/relationships/customXml" Target="../ink/ink141.xml"/><Relationship Id="rId127" Type="http://schemas.openxmlformats.org/officeDocument/2006/relationships/image" Target="../media/image143.png"/><Relationship Id="rId126" Type="http://schemas.openxmlformats.org/officeDocument/2006/relationships/customXml" Target="../ink/ink140.xml"/><Relationship Id="rId125" Type="http://schemas.openxmlformats.org/officeDocument/2006/relationships/image" Target="../media/image142.png"/><Relationship Id="rId124" Type="http://schemas.openxmlformats.org/officeDocument/2006/relationships/customXml" Target="../ink/ink139.xml"/><Relationship Id="rId123" Type="http://schemas.openxmlformats.org/officeDocument/2006/relationships/image" Target="../media/image141.png"/><Relationship Id="rId122" Type="http://schemas.openxmlformats.org/officeDocument/2006/relationships/customXml" Target="../ink/ink138.xml"/><Relationship Id="rId121" Type="http://schemas.openxmlformats.org/officeDocument/2006/relationships/image" Target="../media/image140.png"/><Relationship Id="rId120" Type="http://schemas.openxmlformats.org/officeDocument/2006/relationships/customXml" Target="../ink/ink137.xml"/><Relationship Id="rId12" Type="http://schemas.openxmlformats.org/officeDocument/2006/relationships/customXml" Target="../ink/ink83.xml"/><Relationship Id="rId119" Type="http://schemas.openxmlformats.org/officeDocument/2006/relationships/image" Target="../media/image139.png"/><Relationship Id="rId118" Type="http://schemas.openxmlformats.org/officeDocument/2006/relationships/customXml" Target="../ink/ink136.xml"/><Relationship Id="rId117" Type="http://schemas.openxmlformats.org/officeDocument/2006/relationships/image" Target="../media/image138.png"/><Relationship Id="rId116" Type="http://schemas.openxmlformats.org/officeDocument/2006/relationships/customXml" Target="../ink/ink135.xml"/><Relationship Id="rId115" Type="http://schemas.openxmlformats.org/officeDocument/2006/relationships/image" Target="../media/image137.png"/><Relationship Id="rId114" Type="http://schemas.openxmlformats.org/officeDocument/2006/relationships/customXml" Target="../ink/ink134.xml"/><Relationship Id="rId113" Type="http://schemas.openxmlformats.org/officeDocument/2006/relationships/image" Target="../media/image136.png"/><Relationship Id="rId112" Type="http://schemas.openxmlformats.org/officeDocument/2006/relationships/customXml" Target="../ink/ink133.xml"/><Relationship Id="rId111" Type="http://schemas.openxmlformats.org/officeDocument/2006/relationships/image" Target="../media/image135.png"/><Relationship Id="rId110" Type="http://schemas.openxmlformats.org/officeDocument/2006/relationships/customXml" Target="../ink/ink132.xml"/><Relationship Id="rId11" Type="http://schemas.openxmlformats.org/officeDocument/2006/relationships/image" Target="../media/image85.png"/><Relationship Id="rId109" Type="http://schemas.openxmlformats.org/officeDocument/2006/relationships/image" Target="../media/image134.png"/><Relationship Id="rId108" Type="http://schemas.openxmlformats.org/officeDocument/2006/relationships/customXml" Target="../ink/ink131.xml"/><Relationship Id="rId107" Type="http://schemas.openxmlformats.org/officeDocument/2006/relationships/image" Target="../media/image133.png"/><Relationship Id="rId106" Type="http://schemas.openxmlformats.org/officeDocument/2006/relationships/customXml" Target="../ink/ink130.xml"/><Relationship Id="rId105" Type="http://schemas.openxmlformats.org/officeDocument/2006/relationships/image" Target="../media/image132.png"/><Relationship Id="rId104" Type="http://schemas.openxmlformats.org/officeDocument/2006/relationships/customXml" Target="../ink/ink129.xml"/><Relationship Id="rId103" Type="http://schemas.openxmlformats.org/officeDocument/2006/relationships/image" Target="../media/image131.png"/><Relationship Id="rId102" Type="http://schemas.openxmlformats.org/officeDocument/2006/relationships/customXml" Target="../ink/ink128.xml"/><Relationship Id="rId101" Type="http://schemas.openxmlformats.org/officeDocument/2006/relationships/image" Target="../media/image130.png"/><Relationship Id="rId100" Type="http://schemas.openxmlformats.org/officeDocument/2006/relationships/customXml" Target="../ink/ink127.xml"/><Relationship Id="rId10" Type="http://schemas.openxmlformats.org/officeDocument/2006/relationships/customXml" Target="../ink/ink82.xml"/><Relationship Id="rId1" Type="http://schemas.openxmlformats.org/officeDocument/2006/relationships/image" Target="../media/image80.png"/></Relationships>
</file>

<file path=ppt/slides/_rels/slide20.xml.rels><?xml version="1.0" encoding="UTF-8" standalone="yes"?>
<Relationships xmlns="http://schemas.openxmlformats.org/package/2006/relationships"><Relationship Id="rId99" Type="http://schemas.openxmlformats.org/officeDocument/2006/relationships/image" Target="../media/image1027.png"/><Relationship Id="rId98" Type="http://schemas.openxmlformats.org/officeDocument/2006/relationships/customXml" Target="../ink/ink1044.xml"/><Relationship Id="rId97" Type="http://schemas.openxmlformats.org/officeDocument/2006/relationships/image" Target="../media/image1026.png"/><Relationship Id="rId96" Type="http://schemas.openxmlformats.org/officeDocument/2006/relationships/customXml" Target="../ink/ink1043.xml"/><Relationship Id="rId95" Type="http://schemas.openxmlformats.org/officeDocument/2006/relationships/image" Target="../media/image1025.png"/><Relationship Id="rId94" Type="http://schemas.openxmlformats.org/officeDocument/2006/relationships/customXml" Target="../ink/ink1042.xml"/><Relationship Id="rId93" Type="http://schemas.openxmlformats.org/officeDocument/2006/relationships/image" Target="../media/image1024.png"/><Relationship Id="rId92" Type="http://schemas.openxmlformats.org/officeDocument/2006/relationships/customXml" Target="../ink/ink1041.xml"/><Relationship Id="rId91" Type="http://schemas.openxmlformats.org/officeDocument/2006/relationships/image" Target="../media/image1023.png"/><Relationship Id="rId90" Type="http://schemas.openxmlformats.org/officeDocument/2006/relationships/customXml" Target="../ink/ink1040.xml"/><Relationship Id="rId9" Type="http://schemas.openxmlformats.org/officeDocument/2006/relationships/image" Target="../media/image984.png"/><Relationship Id="rId89" Type="http://schemas.openxmlformats.org/officeDocument/2006/relationships/image" Target="../media/image1022.png"/><Relationship Id="rId88" Type="http://schemas.openxmlformats.org/officeDocument/2006/relationships/customXml" Target="../ink/ink1039.xml"/><Relationship Id="rId87" Type="http://schemas.openxmlformats.org/officeDocument/2006/relationships/image" Target="../media/image1021.png"/><Relationship Id="rId86" Type="http://schemas.openxmlformats.org/officeDocument/2006/relationships/customXml" Target="../ink/ink1038.xml"/><Relationship Id="rId85" Type="http://schemas.openxmlformats.org/officeDocument/2006/relationships/image" Target="../media/image1020.png"/><Relationship Id="rId84" Type="http://schemas.openxmlformats.org/officeDocument/2006/relationships/customXml" Target="../ink/ink1037.xml"/><Relationship Id="rId83" Type="http://schemas.openxmlformats.org/officeDocument/2006/relationships/image" Target="../media/image1019.png"/><Relationship Id="rId82" Type="http://schemas.openxmlformats.org/officeDocument/2006/relationships/customXml" Target="../ink/ink1036.xml"/><Relationship Id="rId81" Type="http://schemas.openxmlformats.org/officeDocument/2006/relationships/image" Target="../media/image1018.png"/><Relationship Id="rId80" Type="http://schemas.openxmlformats.org/officeDocument/2006/relationships/customXml" Target="../ink/ink1035.xml"/><Relationship Id="rId8" Type="http://schemas.openxmlformats.org/officeDocument/2006/relationships/customXml" Target="../ink/ink999.xml"/><Relationship Id="rId79" Type="http://schemas.openxmlformats.org/officeDocument/2006/relationships/image" Target="../media/image1017.png"/><Relationship Id="rId78" Type="http://schemas.openxmlformats.org/officeDocument/2006/relationships/customXml" Target="../ink/ink1034.xml"/><Relationship Id="rId77" Type="http://schemas.openxmlformats.org/officeDocument/2006/relationships/image" Target="../media/image1016.png"/><Relationship Id="rId76" Type="http://schemas.openxmlformats.org/officeDocument/2006/relationships/customXml" Target="../ink/ink1033.xml"/><Relationship Id="rId75" Type="http://schemas.openxmlformats.org/officeDocument/2006/relationships/image" Target="../media/image1015.png"/><Relationship Id="rId74" Type="http://schemas.openxmlformats.org/officeDocument/2006/relationships/customXml" Target="../ink/ink1032.xml"/><Relationship Id="rId73" Type="http://schemas.openxmlformats.org/officeDocument/2006/relationships/image" Target="../media/image1014.png"/><Relationship Id="rId72" Type="http://schemas.openxmlformats.org/officeDocument/2006/relationships/customXml" Target="../ink/ink1031.xml"/><Relationship Id="rId71" Type="http://schemas.openxmlformats.org/officeDocument/2006/relationships/image" Target="../media/image1013.png"/><Relationship Id="rId70" Type="http://schemas.openxmlformats.org/officeDocument/2006/relationships/customXml" Target="../ink/ink1030.xml"/><Relationship Id="rId7" Type="http://schemas.openxmlformats.org/officeDocument/2006/relationships/image" Target="../media/image983.png"/><Relationship Id="rId69" Type="http://schemas.openxmlformats.org/officeDocument/2006/relationships/image" Target="../media/image1012.png"/><Relationship Id="rId68" Type="http://schemas.openxmlformats.org/officeDocument/2006/relationships/customXml" Target="../ink/ink1029.xml"/><Relationship Id="rId67" Type="http://schemas.openxmlformats.org/officeDocument/2006/relationships/image" Target="../media/image1011.png"/><Relationship Id="rId66" Type="http://schemas.openxmlformats.org/officeDocument/2006/relationships/customXml" Target="../ink/ink1028.xml"/><Relationship Id="rId65" Type="http://schemas.openxmlformats.org/officeDocument/2006/relationships/image" Target="../media/image1010.png"/><Relationship Id="rId64" Type="http://schemas.openxmlformats.org/officeDocument/2006/relationships/customXml" Target="../ink/ink1027.xml"/><Relationship Id="rId63" Type="http://schemas.openxmlformats.org/officeDocument/2006/relationships/image" Target="../media/image1009.png"/><Relationship Id="rId62" Type="http://schemas.openxmlformats.org/officeDocument/2006/relationships/customXml" Target="../ink/ink1026.xml"/><Relationship Id="rId61" Type="http://schemas.openxmlformats.org/officeDocument/2006/relationships/image" Target="../media/image1008.png"/><Relationship Id="rId60" Type="http://schemas.openxmlformats.org/officeDocument/2006/relationships/customXml" Target="../ink/ink1025.xml"/><Relationship Id="rId6" Type="http://schemas.openxmlformats.org/officeDocument/2006/relationships/customXml" Target="../ink/ink998.xml"/><Relationship Id="rId59" Type="http://schemas.openxmlformats.org/officeDocument/2006/relationships/image" Target="../media/image1007.png"/><Relationship Id="rId58" Type="http://schemas.openxmlformats.org/officeDocument/2006/relationships/customXml" Target="../ink/ink1024.xml"/><Relationship Id="rId57" Type="http://schemas.openxmlformats.org/officeDocument/2006/relationships/image" Target="../media/image1006.png"/><Relationship Id="rId56" Type="http://schemas.openxmlformats.org/officeDocument/2006/relationships/customXml" Target="../ink/ink1023.xml"/><Relationship Id="rId55" Type="http://schemas.openxmlformats.org/officeDocument/2006/relationships/image" Target="../media/image1005.png"/><Relationship Id="rId54" Type="http://schemas.openxmlformats.org/officeDocument/2006/relationships/customXml" Target="../ink/ink1022.xml"/><Relationship Id="rId53" Type="http://schemas.openxmlformats.org/officeDocument/2006/relationships/image" Target="../media/image1004.png"/><Relationship Id="rId52" Type="http://schemas.openxmlformats.org/officeDocument/2006/relationships/customXml" Target="../ink/ink1021.xml"/><Relationship Id="rId51" Type="http://schemas.openxmlformats.org/officeDocument/2006/relationships/image" Target="../media/image1003.png"/><Relationship Id="rId50" Type="http://schemas.openxmlformats.org/officeDocument/2006/relationships/customXml" Target="../ink/ink1020.xml"/><Relationship Id="rId5" Type="http://schemas.openxmlformats.org/officeDocument/2006/relationships/image" Target="../media/image982.png"/><Relationship Id="rId49" Type="http://schemas.openxmlformats.org/officeDocument/2006/relationships/image" Target="../media/image1002.png"/><Relationship Id="rId48" Type="http://schemas.openxmlformats.org/officeDocument/2006/relationships/customXml" Target="../ink/ink1019.xml"/><Relationship Id="rId47" Type="http://schemas.openxmlformats.org/officeDocument/2006/relationships/image" Target="../media/image1001.png"/><Relationship Id="rId46" Type="http://schemas.openxmlformats.org/officeDocument/2006/relationships/customXml" Target="../ink/ink1018.xml"/><Relationship Id="rId45" Type="http://schemas.openxmlformats.org/officeDocument/2006/relationships/image" Target="../media/image1000.png"/><Relationship Id="rId44" Type="http://schemas.openxmlformats.org/officeDocument/2006/relationships/customXml" Target="../ink/ink1017.xml"/><Relationship Id="rId43" Type="http://schemas.openxmlformats.org/officeDocument/2006/relationships/image" Target="../media/image999.png"/><Relationship Id="rId42" Type="http://schemas.openxmlformats.org/officeDocument/2006/relationships/customXml" Target="../ink/ink1016.xml"/><Relationship Id="rId41" Type="http://schemas.openxmlformats.org/officeDocument/2006/relationships/image" Target="../media/image998.png"/><Relationship Id="rId40" Type="http://schemas.openxmlformats.org/officeDocument/2006/relationships/customXml" Target="../ink/ink1015.xml"/><Relationship Id="rId4" Type="http://schemas.openxmlformats.org/officeDocument/2006/relationships/customXml" Target="../ink/ink997.xml"/><Relationship Id="rId39" Type="http://schemas.openxmlformats.org/officeDocument/2006/relationships/image" Target="../media/image997.png"/><Relationship Id="rId38" Type="http://schemas.openxmlformats.org/officeDocument/2006/relationships/customXml" Target="../ink/ink1014.xml"/><Relationship Id="rId37" Type="http://schemas.openxmlformats.org/officeDocument/2006/relationships/image" Target="../media/image996.png"/><Relationship Id="rId36" Type="http://schemas.openxmlformats.org/officeDocument/2006/relationships/customXml" Target="../ink/ink1013.xml"/><Relationship Id="rId35" Type="http://schemas.openxmlformats.org/officeDocument/2006/relationships/image" Target="../media/image995.png"/><Relationship Id="rId34" Type="http://schemas.openxmlformats.org/officeDocument/2006/relationships/customXml" Target="../ink/ink1012.xml"/><Relationship Id="rId33" Type="http://schemas.openxmlformats.org/officeDocument/2006/relationships/image" Target="../media/image994.png"/><Relationship Id="rId32" Type="http://schemas.openxmlformats.org/officeDocument/2006/relationships/customXml" Target="../ink/ink1011.xml"/><Relationship Id="rId31" Type="http://schemas.openxmlformats.org/officeDocument/2006/relationships/image" Target="../media/image993.png"/><Relationship Id="rId30" Type="http://schemas.openxmlformats.org/officeDocument/2006/relationships/customXml" Target="../ink/ink1010.xml"/><Relationship Id="rId3" Type="http://schemas.openxmlformats.org/officeDocument/2006/relationships/image" Target="../media/image981.png"/><Relationship Id="rId29" Type="http://schemas.openxmlformats.org/officeDocument/2006/relationships/image" Target="../media/image992.png"/><Relationship Id="rId28" Type="http://schemas.openxmlformats.org/officeDocument/2006/relationships/customXml" Target="../ink/ink1009.xml"/><Relationship Id="rId27" Type="http://schemas.openxmlformats.org/officeDocument/2006/relationships/image" Target="../media/image810.png"/><Relationship Id="rId26" Type="http://schemas.openxmlformats.org/officeDocument/2006/relationships/customXml" Target="../ink/ink1008.xml"/><Relationship Id="rId25" Type="http://schemas.openxmlformats.org/officeDocument/2006/relationships/image" Target="../media/image453.png"/><Relationship Id="rId24" Type="http://schemas.openxmlformats.org/officeDocument/2006/relationships/customXml" Target="../ink/ink1007.xml"/><Relationship Id="rId23" Type="http://schemas.openxmlformats.org/officeDocument/2006/relationships/image" Target="../media/image991.png"/><Relationship Id="rId22" Type="http://schemas.openxmlformats.org/officeDocument/2006/relationships/customXml" Target="../ink/ink1006.xml"/><Relationship Id="rId21" Type="http://schemas.openxmlformats.org/officeDocument/2006/relationships/image" Target="../media/image990.png"/><Relationship Id="rId20" Type="http://schemas.openxmlformats.org/officeDocument/2006/relationships/customXml" Target="../ink/ink1005.xml"/><Relationship Id="rId2" Type="http://schemas.openxmlformats.org/officeDocument/2006/relationships/customXml" Target="../ink/ink996.xml"/><Relationship Id="rId19" Type="http://schemas.openxmlformats.org/officeDocument/2006/relationships/image" Target="../media/image989.png"/><Relationship Id="rId18" Type="http://schemas.openxmlformats.org/officeDocument/2006/relationships/customXml" Target="../ink/ink1004.xml"/><Relationship Id="rId17" Type="http://schemas.openxmlformats.org/officeDocument/2006/relationships/image" Target="../media/image988.png"/><Relationship Id="rId16" Type="http://schemas.openxmlformats.org/officeDocument/2006/relationships/customXml" Target="../ink/ink1003.xml"/><Relationship Id="rId15" Type="http://schemas.openxmlformats.org/officeDocument/2006/relationships/image" Target="../media/image987.png"/><Relationship Id="rId14" Type="http://schemas.openxmlformats.org/officeDocument/2006/relationships/customXml" Target="../ink/ink1002.xml"/><Relationship Id="rId13" Type="http://schemas.openxmlformats.org/officeDocument/2006/relationships/image" Target="../media/image986.png"/><Relationship Id="rId12" Type="http://schemas.openxmlformats.org/officeDocument/2006/relationships/customXml" Target="../ink/ink1001.xml"/><Relationship Id="rId111" Type="http://schemas.openxmlformats.org/officeDocument/2006/relationships/slideLayout" Target="../slideLayouts/slideLayout1.xml"/><Relationship Id="rId110" Type="http://schemas.openxmlformats.org/officeDocument/2006/relationships/tags" Target="../tags/tag83.xml"/><Relationship Id="rId11" Type="http://schemas.openxmlformats.org/officeDocument/2006/relationships/image" Target="../media/image985.png"/><Relationship Id="rId109" Type="http://schemas.openxmlformats.org/officeDocument/2006/relationships/image" Target="../media/image1032.png"/><Relationship Id="rId108" Type="http://schemas.openxmlformats.org/officeDocument/2006/relationships/customXml" Target="../ink/ink1049.xml"/><Relationship Id="rId107" Type="http://schemas.openxmlformats.org/officeDocument/2006/relationships/image" Target="../media/image1031.png"/><Relationship Id="rId106" Type="http://schemas.openxmlformats.org/officeDocument/2006/relationships/customXml" Target="../ink/ink1048.xml"/><Relationship Id="rId105" Type="http://schemas.openxmlformats.org/officeDocument/2006/relationships/image" Target="../media/image1030.png"/><Relationship Id="rId104" Type="http://schemas.openxmlformats.org/officeDocument/2006/relationships/customXml" Target="../ink/ink1047.xml"/><Relationship Id="rId103" Type="http://schemas.openxmlformats.org/officeDocument/2006/relationships/image" Target="../media/image1029.png"/><Relationship Id="rId102" Type="http://schemas.openxmlformats.org/officeDocument/2006/relationships/customXml" Target="../ink/ink1046.xml"/><Relationship Id="rId101" Type="http://schemas.openxmlformats.org/officeDocument/2006/relationships/image" Target="../media/image1028.png"/><Relationship Id="rId100" Type="http://schemas.openxmlformats.org/officeDocument/2006/relationships/customXml" Target="../ink/ink1045.xml"/><Relationship Id="rId10" Type="http://schemas.openxmlformats.org/officeDocument/2006/relationships/customXml" Target="../ink/ink1000.xml"/><Relationship Id="rId1" Type="http://schemas.openxmlformats.org/officeDocument/2006/relationships/image" Target="../media/image980.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4.xml"/><Relationship Id="rId5" Type="http://schemas.openxmlformats.org/officeDocument/2006/relationships/image" Target="../media/image1035.png"/><Relationship Id="rId4" Type="http://schemas.openxmlformats.org/officeDocument/2006/relationships/customXml" Target="../ink/ink1051.xml"/><Relationship Id="rId3" Type="http://schemas.openxmlformats.org/officeDocument/2006/relationships/image" Target="../media/image1034.png"/><Relationship Id="rId2" Type="http://schemas.openxmlformats.org/officeDocument/2006/relationships/customXml" Target="../ink/ink1050.xml"/><Relationship Id="rId1" Type="http://schemas.openxmlformats.org/officeDocument/2006/relationships/image" Target="../media/image1033.png"/></Relationships>
</file>

<file path=ppt/slides/_rels/slide22.xml.rels><?xml version="1.0" encoding="UTF-8" standalone="yes"?>
<Relationships xmlns="http://schemas.openxmlformats.org/package/2006/relationships"><Relationship Id="rId99" Type="http://schemas.openxmlformats.org/officeDocument/2006/relationships/image" Target="../media/image1082.png"/><Relationship Id="rId98" Type="http://schemas.openxmlformats.org/officeDocument/2006/relationships/customXml" Target="../ink/ink1100.xml"/><Relationship Id="rId97" Type="http://schemas.openxmlformats.org/officeDocument/2006/relationships/image" Target="../media/image1081.png"/><Relationship Id="rId96" Type="http://schemas.openxmlformats.org/officeDocument/2006/relationships/customXml" Target="../ink/ink1099.xml"/><Relationship Id="rId95" Type="http://schemas.openxmlformats.org/officeDocument/2006/relationships/image" Target="../media/image1080.png"/><Relationship Id="rId94" Type="http://schemas.openxmlformats.org/officeDocument/2006/relationships/customXml" Target="../ink/ink1098.xml"/><Relationship Id="rId93" Type="http://schemas.openxmlformats.org/officeDocument/2006/relationships/image" Target="../media/image1079.png"/><Relationship Id="rId92" Type="http://schemas.openxmlformats.org/officeDocument/2006/relationships/customXml" Target="../ink/ink1097.xml"/><Relationship Id="rId91" Type="http://schemas.openxmlformats.org/officeDocument/2006/relationships/image" Target="../media/image1078.png"/><Relationship Id="rId90" Type="http://schemas.openxmlformats.org/officeDocument/2006/relationships/customXml" Target="../ink/ink1096.xml"/><Relationship Id="rId9" Type="http://schemas.openxmlformats.org/officeDocument/2006/relationships/image" Target="../media/image1037.png"/><Relationship Id="rId89" Type="http://schemas.openxmlformats.org/officeDocument/2006/relationships/image" Target="../media/image1077.png"/><Relationship Id="rId88" Type="http://schemas.openxmlformats.org/officeDocument/2006/relationships/customXml" Target="../ink/ink1095.xml"/><Relationship Id="rId87" Type="http://schemas.openxmlformats.org/officeDocument/2006/relationships/image" Target="../media/image1076.png"/><Relationship Id="rId86" Type="http://schemas.openxmlformats.org/officeDocument/2006/relationships/customXml" Target="../ink/ink1094.xml"/><Relationship Id="rId85" Type="http://schemas.openxmlformats.org/officeDocument/2006/relationships/image" Target="../media/image1075.png"/><Relationship Id="rId84" Type="http://schemas.openxmlformats.org/officeDocument/2006/relationships/customXml" Target="../ink/ink1093.xml"/><Relationship Id="rId83" Type="http://schemas.openxmlformats.org/officeDocument/2006/relationships/image" Target="../media/image1074.png"/><Relationship Id="rId82" Type="http://schemas.openxmlformats.org/officeDocument/2006/relationships/customXml" Target="../ink/ink1092.xml"/><Relationship Id="rId81" Type="http://schemas.openxmlformats.org/officeDocument/2006/relationships/image" Target="../media/image1073.png"/><Relationship Id="rId80" Type="http://schemas.openxmlformats.org/officeDocument/2006/relationships/customXml" Target="../ink/ink1091.xml"/><Relationship Id="rId8" Type="http://schemas.openxmlformats.org/officeDocument/2006/relationships/customXml" Target="../ink/ink1055.xml"/><Relationship Id="rId79" Type="http://schemas.openxmlformats.org/officeDocument/2006/relationships/image" Target="../media/image1072.png"/><Relationship Id="rId78" Type="http://schemas.openxmlformats.org/officeDocument/2006/relationships/customXml" Target="../ink/ink1090.xml"/><Relationship Id="rId77" Type="http://schemas.openxmlformats.org/officeDocument/2006/relationships/image" Target="../media/image1071.png"/><Relationship Id="rId76" Type="http://schemas.openxmlformats.org/officeDocument/2006/relationships/customXml" Target="../ink/ink1089.xml"/><Relationship Id="rId75" Type="http://schemas.openxmlformats.org/officeDocument/2006/relationships/image" Target="../media/image1070.png"/><Relationship Id="rId74" Type="http://schemas.openxmlformats.org/officeDocument/2006/relationships/customXml" Target="../ink/ink1088.xml"/><Relationship Id="rId73" Type="http://schemas.openxmlformats.org/officeDocument/2006/relationships/image" Target="../media/image1069.png"/><Relationship Id="rId72" Type="http://schemas.openxmlformats.org/officeDocument/2006/relationships/customXml" Target="../ink/ink1087.xml"/><Relationship Id="rId71" Type="http://schemas.openxmlformats.org/officeDocument/2006/relationships/image" Target="../media/image1068.png"/><Relationship Id="rId70" Type="http://schemas.openxmlformats.org/officeDocument/2006/relationships/customXml" Target="../ink/ink1086.xml"/><Relationship Id="rId7" Type="http://schemas.openxmlformats.org/officeDocument/2006/relationships/image" Target="../media/image1036.png"/><Relationship Id="rId69" Type="http://schemas.openxmlformats.org/officeDocument/2006/relationships/image" Target="../media/image1067.png"/><Relationship Id="rId68" Type="http://schemas.openxmlformats.org/officeDocument/2006/relationships/customXml" Target="../ink/ink1085.xml"/><Relationship Id="rId67" Type="http://schemas.openxmlformats.org/officeDocument/2006/relationships/image" Target="../media/image1066.png"/><Relationship Id="rId66" Type="http://schemas.openxmlformats.org/officeDocument/2006/relationships/customXml" Target="../ink/ink1084.xml"/><Relationship Id="rId65" Type="http://schemas.openxmlformats.org/officeDocument/2006/relationships/image" Target="../media/image1065.png"/><Relationship Id="rId64" Type="http://schemas.openxmlformats.org/officeDocument/2006/relationships/customXml" Target="../ink/ink1083.xml"/><Relationship Id="rId63" Type="http://schemas.openxmlformats.org/officeDocument/2006/relationships/image" Target="../media/image1064.png"/><Relationship Id="rId62" Type="http://schemas.openxmlformats.org/officeDocument/2006/relationships/customXml" Target="../ink/ink1082.xml"/><Relationship Id="rId61" Type="http://schemas.openxmlformats.org/officeDocument/2006/relationships/image" Target="../media/image1063.png"/><Relationship Id="rId60" Type="http://schemas.openxmlformats.org/officeDocument/2006/relationships/customXml" Target="../ink/ink1081.xml"/><Relationship Id="rId6" Type="http://schemas.openxmlformats.org/officeDocument/2006/relationships/customXml" Target="../ink/ink1054.xml"/><Relationship Id="rId59" Type="http://schemas.openxmlformats.org/officeDocument/2006/relationships/image" Target="../media/image1062.png"/><Relationship Id="rId58" Type="http://schemas.openxmlformats.org/officeDocument/2006/relationships/customXml" Target="../ink/ink1080.xml"/><Relationship Id="rId57" Type="http://schemas.openxmlformats.org/officeDocument/2006/relationships/image" Target="../media/image1061.png"/><Relationship Id="rId56" Type="http://schemas.openxmlformats.org/officeDocument/2006/relationships/customXml" Target="../ink/ink1079.xml"/><Relationship Id="rId55" Type="http://schemas.openxmlformats.org/officeDocument/2006/relationships/image" Target="../media/image1060.png"/><Relationship Id="rId54" Type="http://schemas.openxmlformats.org/officeDocument/2006/relationships/customXml" Target="../ink/ink1078.xml"/><Relationship Id="rId53" Type="http://schemas.openxmlformats.org/officeDocument/2006/relationships/image" Target="../media/image1059.png"/><Relationship Id="rId52" Type="http://schemas.openxmlformats.org/officeDocument/2006/relationships/customXml" Target="../ink/ink1077.xml"/><Relationship Id="rId51" Type="http://schemas.openxmlformats.org/officeDocument/2006/relationships/image" Target="../media/image1058.png"/><Relationship Id="rId50" Type="http://schemas.openxmlformats.org/officeDocument/2006/relationships/customXml" Target="../ink/ink1076.xml"/><Relationship Id="rId5" Type="http://schemas.openxmlformats.org/officeDocument/2006/relationships/image" Target="../media/image1035.png"/><Relationship Id="rId49" Type="http://schemas.openxmlformats.org/officeDocument/2006/relationships/image" Target="../media/image1057.png"/><Relationship Id="rId48" Type="http://schemas.openxmlformats.org/officeDocument/2006/relationships/customXml" Target="../ink/ink1075.xml"/><Relationship Id="rId47" Type="http://schemas.openxmlformats.org/officeDocument/2006/relationships/image" Target="../media/image1056.png"/><Relationship Id="rId46" Type="http://schemas.openxmlformats.org/officeDocument/2006/relationships/customXml" Target="../ink/ink1074.xml"/><Relationship Id="rId45" Type="http://schemas.openxmlformats.org/officeDocument/2006/relationships/image" Target="../media/image1055.png"/><Relationship Id="rId44" Type="http://schemas.openxmlformats.org/officeDocument/2006/relationships/customXml" Target="../ink/ink1073.xml"/><Relationship Id="rId43" Type="http://schemas.openxmlformats.org/officeDocument/2006/relationships/image" Target="../media/image1054.png"/><Relationship Id="rId42" Type="http://schemas.openxmlformats.org/officeDocument/2006/relationships/customXml" Target="../ink/ink1072.xml"/><Relationship Id="rId41" Type="http://schemas.openxmlformats.org/officeDocument/2006/relationships/image" Target="../media/image1053.png"/><Relationship Id="rId40" Type="http://schemas.openxmlformats.org/officeDocument/2006/relationships/customXml" Target="../ink/ink1071.xml"/><Relationship Id="rId4" Type="http://schemas.openxmlformats.org/officeDocument/2006/relationships/customXml" Target="../ink/ink1053.xml"/><Relationship Id="rId39" Type="http://schemas.openxmlformats.org/officeDocument/2006/relationships/image" Target="../media/image1052.png"/><Relationship Id="rId381" Type="http://schemas.openxmlformats.org/officeDocument/2006/relationships/slideLayout" Target="../slideLayouts/slideLayout1.xml"/><Relationship Id="rId380" Type="http://schemas.openxmlformats.org/officeDocument/2006/relationships/tags" Target="../tags/tag85.xml"/><Relationship Id="rId38" Type="http://schemas.openxmlformats.org/officeDocument/2006/relationships/customXml" Target="../ink/ink1070.xml"/><Relationship Id="rId379" Type="http://schemas.openxmlformats.org/officeDocument/2006/relationships/image" Target="../media/image1222.png"/><Relationship Id="rId378" Type="http://schemas.openxmlformats.org/officeDocument/2006/relationships/customXml" Target="../ink/ink1240.xml"/><Relationship Id="rId377" Type="http://schemas.openxmlformats.org/officeDocument/2006/relationships/image" Target="../media/image1221.png"/><Relationship Id="rId376" Type="http://schemas.openxmlformats.org/officeDocument/2006/relationships/customXml" Target="../ink/ink1239.xml"/><Relationship Id="rId375" Type="http://schemas.openxmlformats.org/officeDocument/2006/relationships/image" Target="../media/image1220.png"/><Relationship Id="rId374" Type="http://schemas.openxmlformats.org/officeDocument/2006/relationships/customXml" Target="../ink/ink1238.xml"/><Relationship Id="rId373" Type="http://schemas.openxmlformats.org/officeDocument/2006/relationships/image" Target="../media/image1219.png"/><Relationship Id="rId372" Type="http://schemas.openxmlformats.org/officeDocument/2006/relationships/customXml" Target="../ink/ink1237.xml"/><Relationship Id="rId371" Type="http://schemas.openxmlformats.org/officeDocument/2006/relationships/image" Target="../media/image1218.png"/><Relationship Id="rId370" Type="http://schemas.openxmlformats.org/officeDocument/2006/relationships/customXml" Target="../ink/ink1236.xml"/><Relationship Id="rId37" Type="http://schemas.openxmlformats.org/officeDocument/2006/relationships/image" Target="../media/image1051.png"/><Relationship Id="rId369" Type="http://schemas.openxmlformats.org/officeDocument/2006/relationships/image" Target="../media/image1217.png"/><Relationship Id="rId368" Type="http://schemas.openxmlformats.org/officeDocument/2006/relationships/customXml" Target="../ink/ink1235.xml"/><Relationship Id="rId367" Type="http://schemas.openxmlformats.org/officeDocument/2006/relationships/image" Target="../media/image1216.png"/><Relationship Id="rId366" Type="http://schemas.openxmlformats.org/officeDocument/2006/relationships/customXml" Target="../ink/ink1234.xml"/><Relationship Id="rId365" Type="http://schemas.openxmlformats.org/officeDocument/2006/relationships/image" Target="../media/image1215.png"/><Relationship Id="rId364" Type="http://schemas.openxmlformats.org/officeDocument/2006/relationships/customXml" Target="../ink/ink1233.xml"/><Relationship Id="rId363" Type="http://schemas.openxmlformats.org/officeDocument/2006/relationships/image" Target="../media/image1214.png"/><Relationship Id="rId362" Type="http://schemas.openxmlformats.org/officeDocument/2006/relationships/customXml" Target="../ink/ink1232.xml"/><Relationship Id="rId361" Type="http://schemas.openxmlformats.org/officeDocument/2006/relationships/image" Target="../media/image1213.png"/><Relationship Id="rId360" Type="http://schemas.openxmlformats.org/officeDocument/2006/relationships/customXml" Target="../ink/ink1231.xml"/><Relationship Id="rId36" Type="http://schemas.openxmlformats.org/officeDocument/2006/relationships/customXml" Target="../ink/ink1069.xml"/><Relationship Id="rId359" Type="http://schemas.openxmlformats.org/officeDocument/2006/relationships/image" Target="../media/image1212.png"/><Relationship Id="rId358" Type="http://schemas.openxmlformats.org/officeDocument/2006/relationships/customXml" Target="../ink/ink1230.xml"/><Relationship Id="rId357" Type="http://schemas.openxmlformats.org/officeDocument/2006/relationships/image" Target="../media/image1211.png"/><Relationship Id="rId356" Type="http://schemas.openxmlformats.org/officeDocument/2006/relationships/customXml" Target="../ink/ink1229.xml"/><Relationship Id="rId355" Type="http://schemas.openxmlformats.org/officeDocument/2006/relationships/image" Target="../media/image1210.png"/><Relationship Id="rId354" Type="http://schemas.openxmlformats.org/officeDocument/2006/relationships/customXml" Target="../ink/ink1228.xml"/><Relationship Id="rId353" Type="http://schemas.openxmlformats.org/officeDocument/2006/relationships/image" Target="../media/image1209.png"/><Relationship Id="rId352" Type="http://schemas.openxmlformats.org/officeDocument/2006/relationships/customXml" Target="../ink/ink1227.xml"/><Relationship Id="rId351" Type="http://schemas.openxmlformats.org/officeDocument/2006/relationships/image" Target="../media/image1208.png"/><Relationship Id="rId350" Type="http://schemas.openxmlformats.org/officeDocument/2006/relationships/customXml" Target="../ink/ink1226.xml"/><Relationship Id="rId35" Type="http://schemas.openxmlformats.org/officeDocument/2006/relationships/image" Target="../media/image1050.png"/><Relationship Id="rId349" Type="http://schemas.openxmlformats.org/officeDocument/2006/relationships/image" Target="../media/image1207.png"/><Relationship Id="rId348" Type="http://schemas.openxmlformats.org/officeDocument/2006/relationships/customXml" Target="../ink/ink1225.xml"/><Relationship Id="rId347" Type="http://schemas.openxmlformats.org/officeDocument/2006/relationships/image" Target="../media/image1206.png"/><Relationship Id="rId346" Type="http://schemas.openxmlformats.org/officeDocument/2006/relationships/customXml" Target="../ink/ink1224.xml"/><Relationship Id="rId345" Type="http://schemas.openxmlformats.org/officeDocument/2006/relationships/image" Target="../media/image1205.png"/><Relationship Id="rId344" Type="http://schemas.openxmlformats.org/officeDocument/2006/relationships/customXml" Target="../ink/ink1223.xml"/><Relationship Id="rId343" Type="http://schemas.openxmlformats.org/officeDocument/2006/relationships/image" Target="../media/image1204.png"/><Relationship Id="rId342" Type="http://schemas.openxmlformats.org/officeDocument/2006/relationships/customXml" Target="../ink/ink1222.xml"/><Relationship Id="rId341" Type="http://schemas.openxmlformats.org/officeDocument/2006/relationships/image" Target="../media/image1203.png"/><Relationship Id="rId340" Type="http://schemas.openxmlformats.org/officeDocument/2006/relationships/customXml" Target="../ink/ink1221.xml"/><Relationship Id="rId34" Type="http://schemas.openxmlformats.org/officeDocument/2006/relationships/customXml" Target="../ink/ink1068.xml"/><Relationship Id="rId339" Type="http://schemas.openxmlformats.org/officeDocument/2006/relationships/image" Target="../media/image1202.png"/><Relationship Id="rId338" Type="http://schemas.openxmlformats.org/officeDocument/2006/relationships/customXml" Target="../ink/ink1220.xml"/><Relationship Id="rId337" Type="http://schemas.openxmlformats.org/officeDocument/2006/relationships/image" Target="../media/image1201.png"/><Relationship Id="rId336" Type="http://schemas.openxmlformats.org/officeDocument/2006/relationships/customXml" Target="../ink/ink1219.xml"/><Relationship Id="rId335" Type="http://schemas.openxmlformats.org/officeDocument/2006/relationships/image" Target="../media/image1200.png"/><Relationship Id="rId334" Type="http://schemas.openxmlformats.org/officeDocument/2006/relationships/customXml" Target="../ink/ink1218.xml"/><Relationship Id="rId333" Type="http://schemas.openxmlformats.org/officeDocument/2006/relationships/image" Target="../media/image1199.png"/><Relationship Id="rId332" Type="http://schemas.openxmlformats.org/officeDocument/2006/relationships/customXml" Target="../ink/ink1217.xml"/><Relationship Id="rId331" Type="http://schemas.openxmlformats.org/officeDocument/2006/relationships/image" Target="../media/image1198.png"/><Relationship Id="rId330" Type="http://schemas.openxmlformats.org/officeDocument/2006/relationships/customXml" Target="../ink/ink1216.xml"/><Relationship Id="rId33" Type="http://schemas.openxmlformats.org/officeDocument/2006/relationships/image" Target="../media/image1049.png"/><Relationship Id="rId329" Type="http://schemas.openxmlformats.org/officeDocument/2006/relationships/image" Target="../media/image1197.png"/><Relationship Id="rId328" Type="http://schemas.openxmlformats.org/officeDocument/2006/relationships/customXml" Target="../ink/ink1215.xml"/><Relationship Id="rId327" Type="http://schemas.openxmlformats.org/officeDocument/2006/relationships/image" Target="../media/image1196.png"/><Relationship Id="rId326" Type="http://schemas.openxmlformats.org/officeDocument/2006/relationships/customXml" Target="../ink/ink1214.xml"/><Relationship Id="rId325" Type="http://schemas.openxmlformats.org/officeDocument/2006/relationships/image" Target="../media/image1195.png"/><Relationship Id="rId324" Type="http://schemas.openxmlformats.org/officeDocument/2006/relationships/customXml" Target="../ink/ink1213.xml"/><Relationship Id="rId323" Type="http://schemas.openxmlformats.org/officeDocument/2006/relationships/image" Target="../media/image1194.png"/><Relationship Id="rId322" Type="http://schemas.openxmlformats.org/officeDocument/2006/relationships/customXml" Target="../ink/ink1212.xml"/><Relationship Id="rId321" Type="http://schemas.openxmlformats.org/officeDocument/2006/relationships/image" Target="../media/image1193.png"/><Relationship Id="rId320" Type="http://schemas.openxmlformats.org/officeDocument/2006/relationships/customXml" Target="../ink/ink1211.xml"/><Relationship Id="rId32" Type="http://schemas.openxmlformats.org/officeDocument/2006/relationships/customXml" Target="../ink/ink1067.xml"/><Relationship Id="rId319" Type="http://schemas.openxmlformats.org/officeDocument/2006/relationships/image" Target="../media/image1192.png"/><Relationship Id="rId318" Type="http://schemas.openxmlformats.org/officeDocument/2006/relationships/customXml" Target="../ink/ink1210.xml"/><Relationship Id="rId317" Type="http://schemas.openxmlformats.org/officeDocument/2006/relationships/image" Target="../media/image1191.png"/><Relationship Id="rId316" Type="http://schemas.openxmlformats.org/officeDocument/2006/relationships/customXml" Target="../ink/ink1209.xml"/><Relationship Id="rId315" Type="http://schemas.openxmlformats.org/officeDocument/2006/relationships/image" Target="../media/image1190.png"/><Relationship Id="rId314" Type="http://schemas.openxmlformats.org/officeDocument/2006/relationships/customXml" Target="../ink/ink1208.xml"/><Relationship Id="rId313" Type="http://schemas.openxmlformats.org/officeDocument/2006/relationships/image" Target="../media/image1189.png"/><Relationship Id="rId312" Type="http://schemas.openxmlformats.org/officeDocument/2006/relationships/customXml" Target="../ink/ink1207.xml"/><Relationship Id="rId311" Type="http://schemas.openxmlformats.org/officeDocument/2006/relationships/image" Target="../media/image1188.png"/><Relationship Id="rId310" Type="http://schemas.openxmlformats.org/officeDocument/2006/relationships/customXml" Target="../ink/ink1206.xml"/><Relationship Id="rId31" Type="http://schemas.openxmlformats.org/officeDocument/2006/relationships/image" Target="../media/image1048.png"/><Relationship Id="rId309" Type="http://schemas.openxmlformats.org/officeDocument/2006/relationships/image" Target="../media/image1187.png"/><Relationship Id="rId308" Type="http://schemas.openxmlformats.org/officeDocument/2006/relationships/customXml" Target="../ink/ink1205.xml"/><Relationship Id="rId307" Type="http://schemas.openxmlformats.org/officeDocument/2006/relationships/image" Target="../media/image1186.png"/><Relationship Id="rId306" Type="http://schemas.openxmlformats.org/officeDocument/2006/relationships/customXml" Target="../ink/ink1204.xml"/><Relationship Id="rId305" Type="http://schemas.openxmlformats.org/officeDocument/2006/relationships/image" Target="../media/image1185.png"/><Relationship Id="rId304" Type="http://schemas.openxmlformats.org/officeDocument/2006/relationships/customXml" Target="../ink/ink1203.xml"/><Relationship Id="rId303" Type="http://schemas.openxmlformats.org/officeDocument/2006/relationships/image" Target="../media/image1184.png"/><Relationship Id="rId302" Type="http://schemas.openxmlformats.org/officeDocument/2006/relationships/customXml" Target="../ink/ink1202.xml"/><Relationship Id="rId301" Type="http://schemas.openxmlformats.org/officeDocument/2006/relationships/image" Target="../media/image1183.png"/><Relationship Id="rId300" Type="http://schemas.openxmlformats.org/officeDocument/2006/relationships/customXml" Target="../ink/ink1201.xml"/><Relationship Id="rId30" Type="http://schemas.openxmlformats.org/officeDocument/2006/relationships/customXml" Target="../ink/ink1066.xml"/><Relationship Id="rId3" Type="http://schemas.openxmlformats.org/officeDocument/2006/relationships/image" Target="../media/image1034.png"/><Relationship Id="rId299" Type="http://schemas.openxmlformats.org/officeDocument/2006/relationships/image" Target="../media/image1182.png"/><Relationship Id="rId298" Type="http://schemas.openxmlformats.org/officeDocument/2006/relationships/customXml" Target="../ink/ink1200.xml"/><Relationship Id="rId297" Type="http://schemas.openxmlformats.org/officeDocument/2006/relationships/image" Target="../media/image1181.png"/><Relationship Id="rId296" Type="http://schemas.openxmlformats.org/officeDocument/2006/relationships/customXml" Target="../ink/ink1199.xml"/><Relationship Id="rId295" Type="http://schemas.openxmlformats.org/officeDocument/2006/relationships/image" Target="../media/image1180.png"/><Relationship Id="rId294" Type="http://schemas.openxmlformats.org/officeDocument/2006/relationships/customXml" Target="../ink/ink1198.xml"/><Relationship Id="rId293" Type="http://schemas.openxmlformats.org/officeDocument/2006/relationships/image" Target="../media/image1179.png"/><Relationship Id="rId292" Type="http://schemas.openxmlformats.org/officeDocument/2006/relationships/customXml" Target="../ink/ink1197.xml"/><Relationship Id="rId291" Type="http://schemas.openxmlformats.org/officeDocument/2006/relationships/image" Target="../media/image1178.png"/><Relationship Id="rId290" Type="http://schemas.openxmlformats.org/officeDocument/2006/relationships/customXml" Target="../ink/ink1196.xml"/><Relationship Id="rId29" Type="http://schemas.openxmlformats.org/officeDocument/2006/relationships/image" Target="../media/image1047.png"/><Relationship Id="rId289" Type="http://schemas.openxmlformats.org/officeDocument/2006/relationships/image" Target="../media/image1177.png"/><Relationship Id="rId288" Type="http://schemas.openxmlformats.org/officeDocument/2006/relationships/customXml" Target="../ink/ink1195.xml"/><Relationship Id="rId287" Type="http://schemas.openxmlformats.org/officeDocument/2006/relationships/image" Target="../media/image1176.png"/><Relationship Id="rId286" Type="http://schemas.openxmlformats.org/officeDocument/2006/relationships/customXml" Target="../ink/ink1194.xml"/><Relationship Id="rId285" Type="http://schemas.openxmlformats.org/officeDocument/2006/relationships/image" Target="../media/image1175.png"/><Relationship Id="rId284" Type="http://schemas.openxmlformats.org/officeDocument/2006/relationships/customXml" Target="../ink/ink1193.xml"/><Relationship Id="rId283" Type="http://schemas.openxmlformats.org/officeDocument/2006/relationships/image" Target="../media/image1174.png"/><Relationship Id="rId282" Type="http://schemas.openxmlformats.org/officeDocument/2006/relationships/customXml" Target="../ink/ink1192.xml"/><Relationship Id="rId281" Type="http://schemas.openxmlformats.org/officeDocument/2006/relationships/image" Target="../media/image1173.png"/><Relationship Id="rId280" Type="http://schemas.openxmlformats.org/officeDocument/2006/relationships/customXml" Target="../ink/ink1191.xml"/><Relationship Id="rId28" Type="http://schemas.openxmlformats.org/officeDocument/2006/relationships/customXml" Target="../ink/ink1065.xml"/><Relationship Id="rId279" Type="http://schemas.openxmlformats.org/officeDocument/2006/relationships/image" Target="../media/image1172.png"/><Relationship Id="rId278" Type="http://schemas.openxmlformats.org/officeDocument/2006/relationships/customXml" Target="../ink/ink1190.xml"/><Relationship Id="rId277" Type="http://schemas.openxmlformats.org/officeDocument/2006/relationships/image" Target="../media/image1171.png"/><Relationship Id="rId276" Type="http://schemas.openxmlformats.org/officeDocument/2006/relationships/customXml" Target="../ink/ink1189.xml"/><Relationship Id="rId275" Type="http://schemas.openxmlformats.org/officeDocument/2006/relationships/image" Target="../media/image1170.png"/><Relationship Id="rId274" Type="http://schemas.openxmlformats.org/officeDocument/2006/relationships/customXml" Target="../ink/ink1188.xml"/><Relationship Id="rId273" Type="http://schemas.openxmlformats.org/officeDocument/2006/relationships/image" Target="../media/image1169.png"/><Relationship Id="rId272" Type="http://schemas.openxmlformats.org/officeDocument/2006/relationships/customXml" Target="../ink/ink1187.xml"/><Relationship Id="rId271" Type="http://schemas.openxmlformats.org/officeDocument/2006/relationships/image" Target="../media/image1168.png"/><Relationship Id="rId270" Type="http://schemas.openxmlformats.org/officeDocument/2006/relationships/customXml" Target="../ink/ink1186.xml"/><Relationship Id="rId27" Type="http://schemas.openxmlformats.org/officeDocument/2006/relationships/image" Target="../media/image1046.png"/><Relationship Id="rId269" Type="http://schemas.openxmlformats.org/officeDocument/2006/relationships/image" Target="../media/image1167.png"/><Relationship Id="rId268" Type="http://schemas.openxmlformats.org/officeDocument/2006/relationships/customXml" Target="../ink/ink1185.xml"/><Relationship Id="rId267" Type="http://schemas.openxmlformats.org/officeDocument/2006/relationships/image" Target="../media/image1166.png"/><Relationship Id="rId266" Type="http://schemas.openxmlformats.org/officeDocument/2006/relationships/customXml" Target="../ink/ink1184.xml"/><Relationship Id="rId265" Type="http://schemas.openxmlformats.org/officeDocument/2006/relationships/image" Target="../media/image1165.png"/><Relationship Id="rId264" Type="http://schemas.openxmlformats.org/officeDocument/2006/relationships/customXml" Target="../ink/ink1183.xml"/><Relationship Id="rId263" Type="http://schemas.openxmlformats.org/officeDocument/2006/relationships/image" Target="../media/image1164.png"/><Relationship Id="rId262" Type="http://schemas.openxmlformats.org/officeDocument/2006/relationships/customXml" Target="../ink/ink1182.xml"/><Relationship Id="rId261" Type="http://schemas.openxmlformats.org/officeDocument/2006/relationships/image" Target="../media/image1163.png"/><Relationship Id="rId260" Type="http://schemas.openxmlformats.org/officeDocument/2006/relationships/customXml" Target="../ink/ink1181.xml"/><Relationship Id="rId26" Type="http://schemas.openxmlformats.org/officeDocument/2006/relationships/customXml" Target="../ink/ink1064.xml"/><Relationship Id="rId259" Type="http://schemas.openxmlformats.org/officeDocument/2006/relationships/image" Target="../media/image1162.png"/><Relationship Id="rId258" Type="http://schemas.openxmlformats.org/officeDocument/2006/relationships/customXml" Target="../ink/ink1180.xml"/><Relationship Id="rId257" Type="http://schemas.openxmlformats.org/officeDocument/2006/relationships/image" Target="../media/image1161.png"/><Relationship Id="rId256" Type="http://schemas.openxmlformats.org/officeDocument/2006/relationships/customXml" Target="../ink/ink1179.xml"/><Relationship Id="rId255" Type="http://schemas.openxmlformats.org/officeDocument/2006/relationships/image" Target="../media/image1160.png"/><Relationship Id="rId254" Type="http://schemas.openxmlformats.org/officeDocument/2006/relationships/customXml" Target="../ink/ink1178.xml"/><Relationship Id="rId253" Type="http://schemas.openxmlformats.org/officeDocument/2006/relationships/image" Target="../media/image1159.png"/><Relationship Id="rId252" Type="http://schemas.openxmlformats.org/officeDocument/2006/relationships/customXml" Target="../ink/ink1177.xml"/><Relationship Id="rId251" Type="http://schemas.openxmlformats.org/officeDocument/2006/relationships/image" Target="../media/image1158.png"/><Relationship Id="rId250" Type="http://schemas.openxmlformats.org/officeDocument/2006/relationships/customXml" Target="../ink/ink1176.xml"/><Relationship Id="rId25" Type="http://schemas.openxmlformats.org/officeDocument/2006/relationships/image" Target="../media/image1045.png"/><Relationship Id="rId249" Type="http://schemas.openxmlformats.org/officeDocument/2006/relationships/image" Target="../media/image1157.png"/><Relationship Id="rId248" Type="http://schemas.openxmlformats.org/officeDocument/2006/relationships/customXml" Target="../ink/ink1175.xml"/><Relationship Id="rId247" Type="http://schemas.openxmlformats.org/officeDocument/2006/relationships/image" Target="../media/image1156.png"/><Relationship Id="rId246" Type="http://schemas.openxmlformats.org/officeDocument/2006/relationships/customXml" Target="../ink/ink1174.xml"/><Relationship Id="rId245" Type="http://schemas.openxmlformats.org/officeDocument/2006/relationships/image" Target="../media/image1155.png"/><Relationship Id="rId244" Type="http://schemas.openxmlformats.org/officeDocument/2006/relationships/customXml" Target="../ink/ink1173.xml"/><Relationship Id="rId243" Type="http://schemas.openxmlformats.org/officeDocument/2006/relationships/image" Target="../media/image1154.png"/><Relationship Id="rId242" Type="http://schemas.openxmlformats.org/officeDocument/2006/relationships/customXml" Target="../ink/ink1172.xml"/><Relationship Id="rId241" Type="http://schemas.openxmlformats.org/officeDocument/2006/relationships/image" Target="../media/image1153.png"/><Relationship Id="rId240" Type="http://schemas.openxmlformats.org/officeDocument/2006/relationships/customXml" Target="../ink/ink1171.xml"/><Relationship Id="rId24" Type="http://schemas.openxmlformats.org/officeDocument/2006/relationships/customXml" Target="../ink/ink1063.xml"/><Relationship Id="rId239" Type="http://schemas.openxmlformats.org/officeDocument/2006/relationships/image" Target="../media/image1152.png"/><Relationship Id="rId238" Type="http://schemas.openxmlformats.org/officeDocument/2006/relationships/customXml" Target="../ink/ink1170.xml"/><Relationship Id="rId237" Type="http://schemas.openxmlformats.org/officeDocument/2006/relationships/image" Target="../media/image1151.png"/><Relationship Id="rId236" Type="http://schemas.openxmlformats.org/officeDocument/2006/relationships/customXml" Target="../ink/ink1169.xml"/><Relationship Id="rId235" Type="http://schemas.openxmlformats.org/officeDocument/2006/relationships/image" Target="../media/image1150.png"/><Relationship Id="rId234" Type="http://schemas.openxmlformats.org/officeDocument/2006/relationships/customXml" Target="../ink/ink1168.xml"/><Relationship Id="rId233" Type="http://schemas.openxmlformats.org/officeDocument/2006/relationships/image" Target="../media/image1149.png"/><Relationship Id="rId232" Type="http://schemas.openxmlformats.org/officeDocument/2006/relationships/customXml" Target="../ink/ink1167.xml"/><Relationship Id="rId231" Type="http://schemas.openxmlformats.org/officeDocument/2006/relationships/image" Target="../media/image1148.png"/><Relationship Id="rId230" Type="http://schemas.openxmlformats.org/officeDocument/2006/relationships/customXml" Target="../ink/ink1166.xml"/><Relationship Id="rId23" Type="http://schemas.openxmlformats.org/officeDocument/2006/relationships/image" Target="../media/image1044.png"/><Relationship Id="rId229" Type="http://schemas.openxmlformats.org/officeDocument/2006/relationships/image" Target="../media/image1147.png"/><Relationship Id="rId228" Type="http://schemas.openxmlformats.org/officeDocument/2006/relationships/customXml" Target="../ink/ink1165.xml"/><Relationship Id="rId227" Type="http://schemas.openxmlformats.org/officeDocument/2006/relationships/image" Target="../media/image1146.png"/><Relationship Id="rId226" Type="http://schemas.openxmlformats.org/officeDocument/2006/relationships/customXml" Target="../ink/ink1164.xml"/><Relationship Id="rId225" Type="http://schemas.openxmlformats.org/officeDocument/2006/relationships/image" Target="../media/image1145.png"/><Relationship Id="rId224" Type="http://schemas.openxmlformats.org/officeDocument/2006/relationships/customXml" Target="../ink/ink1163.xml"/><Relationship Id="rId223" Type="http://schemas.openxmlformats.org/officeDocument/2006/relationships/image" Target="../media/image1144.png"/><Relationship Id="rId222" Type="http://schemas.openxmlformats.org/officeDocument/2006/relationships/customXml" Target="../ink/ink1162.xml"/><Relationship Id="rId221" Type="http://schemas.openxmlformats.org/officeDocument/2006/relationships/image" Target="../media/image1143.png"/><Relationship Id="rId220" Type="http://schemas.openxmlformats.org/officeDocument/2006/relationships/customXml" Target="../ink/ink1161.xml"/><Relationship Id="rId22" Type="http://schemas.openxmlformats.org/officeDocument/2006/relationships/customXml" Target="../ink/ink1062.xml"/><Relationship Id="rId219" Type="http://schemas.openxmlformats.org/officeDocument/2006/relationships/image" Target="../media/image1142.png"/><Relationship Id="rId218" Type="http://schemas.openxmlformats.org/officeDocument/2006/relationships/customXml" Target="../ink/ink1160.xml"/><Relationship Id="rId217" Type="http://schemas.openxmlformats.org/officeDocument/2006/relationships/image" Target="../media/image1141.png"/><Relationship Id="rId216" Type="http://schemas.openxmlformats.org/officeDocument/2006/relationships/customXml" Target="../ink/ink1159.xml"/><Relationship Id="rId215" Type="http://schemas.openxmlformats.org/officeDocument/2006/relationships/image" Target="../media/image1140.png"/><Relationship Id="rId214" Type="http://schemas.openxmlformats.org/officeDocument/2006/relationships/customXml" Target="../ink/ink1158.xml"/><Relationship Id="rId213" Type="http://schemas.openxmlformats.org/officeDocument/2006/relationships/image" Target="../media/image1139.png"/><Relationship Id="rId212" Type="http://schemas.openxmlformats.org/officeDocument/2006/relationships/customXml" Target="../ink/ink1157.xml"/><Relationship Id="rId211" Type="http://schemas.openxmlformats.org/officeDocument/2006/relationships/image" Target="../media/image1138.png"/><Relationship Id="rId210" Type="http://schemas.openxmlformats.org/officeDocument/2006/relationships/customXml" Target="../ink/ink1156.xml"/><Relationship Id="rId21" Type="http://schemas.openxmlformats.org/officeDocument/2006/relationships/image" Target="../media/image1043.png"/><Relationship Id="rId209" Type="http://schemas.openxmlformats.org/officeDocument/2006/relationships/image" Target="../media/image1137.png"/><Relationship Id="rId208" Type="http://schemas.openxmlformats.org/officeDocument/2006/relationships/customXml" Target="../ink/ink1155.xml"/><Relationship Id="rId207" Type="http://schemas.openxmlformats.org/officeDocument/2006/relationships/image" Target="../media/image1136.png"/><Relationship Id="rId206" Type="http://schemas.openxmlformats.org/officeDocument/2006/relationships/customXml" Target="../ink/ink1154.xml"/><Relationship Id="rId205" Type="http://schemas.openxmlformats.org/officeDocument/2006/relationships/image" Target="../media/image1135.png"/><Relationship Id="rId204" Type="http://schemas.openxmlformats.org/officeDocument/2006/relationships/customXml" Target="../ink/ink1153.xml"/><Relationship Id="rId203" Type="http://schemas.openxmlformats.org/officeDocument/2006/relationships/image" Target="../media/image1134.png"/><Relationship Id="rId202" Type="http://schemas.openxmlformats.org/officeDocument/2006/relationships/customXml" Target="../ink/ink1152.xml"/><Relationship Id="rId201" Type="http://schemas.openxmlformats.org/officeDocument/2006/relationships/image" Target="../media/image1133.png"/><Relationship Id="rId200" Type="http://schemas.openxmlformats.org/officeDocument/2006/relationships/customXml" Target="../ink/ink1151.xml"/><Relationship Id="rId20" Type="http://schemas.openxmlformats.org/officeDocument/2006/relationships/customXml" Target="../ink/ink1061.xml"/><Relationship Id="rId2" Type="http://schemas.openxmlformats.org/officeDocument/2006/relationships/customXml" Target="../ink/ink1052.xml"/><Relationship Id="rId199" Type="http://schemas.openxmlformats.org/officeDocument/2006/relationships/image" Target="../media/image1132.png"/><Relationship Id="rId198" Type="http://schemas.openxmlformats.org/officeDocument/2006/relationships/customXml" Target="../ink/ink1150.xml"/><Relationship Id="rId197" Type="http://schemas.openxmlformats.org/officeDocument/2006/relationships/image" Target="../media/image1131.png"/><Relationship Id="rId196" Type="http://schemas.openxmlformats.org/officeDocument/2006/relationships/customXml" Target="../ink/ink1149.xml"/><Relationship Id="rId195" Type="http://schemas.openxmlformats.org/officeDocument/2006/relationships/image" Target="../media/image1130.png"/><Relationship Id="rId194" Type="http://schemas.openxmlformats.org/officeDocument/2006/relationships/customXml" Target="../ink/ink1148.xml"/><Relationship Id="rId193" Type="http://schemas.openxmlformats.org/officeDocument/2006/relationships/image" Target="../media/image1129.png"/><Relationship Id="rId192" Type="http://schemas.openxmlformats.org/officeDocument/2006/relationships/customXml" Target="../ink/ink1147.xml"/><Relationship Id="rId191" Type="http://schemas.openxmlformats.org/officeDocument/2006/relationships/image" Target="../media/image1128.png"/><Relationship Id="rId190" Type="http://schemas.openxmlformats.org/officeDocument/2006/relationships/customXml" Target="../ink/ink1146.xml"/><Relationship Id="rId19" Type="http://schemas.openxmlformats.org/officeDocument/2006/relationships/image" Target="../media/image1042.png"/><Relationship Id="rId189" Type="http://schemas.openxmlformats.org/officeDocument/2006/relationships/image" Target="../media/image1127.png"/><Relationship Id="rId188" Type="http://schemas.openxmlformats.org/officeDocument/2006/relationships/customXml" Target="../ink/ink1145.xml"/><Relationship Id="rId187" Type="http://schemas.openxmlformats.org/officeDocument/2006/relationships/image" Target="../media/image1126.png"/><Relationship Id="rId186" Type="http://schemas.openxmlformats.org/officeDocument/2006/relationships/customXml" Target="../ink/ink1144.xml"/><Relationship Id="rId185" Type="http://schemas.openxmlformats.org/officeDocument/2006/relationships/image" Target="../media/image1125.png"/><Relationship Id="rId184" Type="http://schemas.openxmlformats.org/officeDocument/2006/relationships/customXml" Target="../ink/ink1143.xml"/><Relationship Id="rId183" Type="http://schemas.openxmlformats.org/officeDocument/2006/relationships/image" Target="../media/image1124.png"/><Relationship Id="rId182" Type="http://schemas.openxmlformats.org/officeDocument/2006/relationships/customXml" Target="../ink/ink1142.xml"/><Relationship Id="rId181" Type="http://schemas.openxmlformats.org/officeDocument/2006/relationships/image" Target="../media/image1123.png"/><Relationship Id="rId180" Type="http://schemas.openxmlformats.org/officeDocument/2006/relationships/customXml" Target="../ink/ink1141.xml"/><Relationship Id="rId18" Type="http://schemas.openxmlformats.org/officeDocument/2006/relationships/customXml" Target="../ink/ink1060.xml"/><Relationship Id="rId179" Type="http://schemas.openxmlformats.org/officeDocument/2006/relationships/image" Target="../media/image1122.png"/><Relationship Id="rId178" Type="http://schemas.openxmlformats.org/officeDocument/2006/relationships/customXml" Target="../ink/ink1140.xml"/><Relationship Id="rId177" Type="http://schemas.openxmlformats.org/officeDocument/2006/relationships/image" Target="../media/image1121.png"/><Relationship Id="rId176" Type="http://schemas.openxmlformats.org/officeDocument/2006/relationships/customXml" Target="../ink/ink1139.xml"/><Relationship Id="rId175" Type="http://schemas.openxmlformats.org/officeDocument/2006/relationships/image" Target="../media/image1120.png"/><Relationship Id="rId174" Type="http://schemas.openxmlformats.org/officeDocument/2006/relationships/customXml" Target="../ink/ink1138.xml"/><Relationship Id="rId173" Type="http://schemas.openxmlformats.org/officeDocument/2006/relationships/image" Target="../media/image1119.png"/><Relationship Id="rId172" Type="http://schemas.openxmlformats.org/officeDocument/2006/relationships/customXml" Target="../ink/ink1137.xml"/><Relationship Id="rId171" Type="http://schemas.openxmlformats.org/officeDocument/2006/relationships/image" Target="../media/image1118.png"/><Relationship Id="rId170" Type="http://schemas.openxmlformats.org/officeDocument/2006/relationships/customXml" Target="../ink/ink1136.xml"/><Relationship Id="rId17" Type="http://schemas.openxmlformats.org/officeDocument/2006/relationships/image" Target="../media/image1041.png"/><Relationship Id="rId169" Type="http://schemas.openxmlformats.org/officeDocument/2006/relationships/image" Target="../media/image1117.png"/><Relationship Id="rId168" Type="http://schemas.openxmlformats.org/officeDocument/2006/relationships/customXml" Target="../ink/ink1135.xml"/><Relationship Id="rId167" Type="http://schemas.openxmlformats.org/officeDocument/2006/relationships/image" Target="../media/image1116.png"/><Relationship Id="rId166" Type="http://schemas.openxmlformats.org/officeDocument/2006/relationships/customXml" Target="../ink/ink1134.xml"/><Relationship Id="rId165" Type="http://schemas.openxmlformats.org/officeDocument/2006/relationships/image" Target="../media/image1115.png"/><Relationship Id="rId164" Type="http://schemas.openxmlformats.org/officeDocument/2006/relationships/customXml" Target="../ink/ink1133.xml"/><Relationship Id="rId163" Type="http://schemas.openxmlformats.org/officeDocument/2006/relationships/image" Target="../media/image1114.png"/><Relationship Id="rId162" Type="http://schemas.openxmlformats.org/officeDocument/2006/relationships/customXml" Target="../ink/ink1132.xml"/><Relationship Id="rId161" Type="http://schemas.openxmlformats.org/officeDocument/2006/relationships/image" Target="../media/image1113.png"/><Relationship Id="rId160" Type="http://schemas.openxmlformats.org/officeDocument/2006/relationships/customXml" Target="../ink/ink1131.xml"/><Relationship Id="rId16" Type="http://schemas.openxmlformats.org/officeDocument/2006/relationships/customXml" Target="../ink/ink1059.xml"/><Relationship Id="rId159" Type="http://schemas.openxmlformats.org/officeDocument/2006/relationships/image" Target="../media/image1112.png"/><Relationship Id="rId158" Type="http://schemas.openxmlformats.org/officeDocument/2006/relationships/customXml" Target="../ink/ink1130.xml"/><Relationship Id="rId157" Type="http://schemas.openxmlformats.org/officeDocument/2006/relationships/image" Target="../media/image1111.png"/><Relationship Id="rId156" Type="http://schemas.openxmlformats.org/officeDocument/2006/relationships/customXml" Target="../ink/ink1129.xml"/><Relationship Id="rId155" Type="http://schemas.openxmlformats.org/officeDocument/2006/relationships/image" Target="../media/image1110.png"/><Relationship Id="rId154" Type="http://schemas.openxmlformats.org/officeDocument/2006/relationships/customXml" Target="../ink/ink1128.xml"/><Relationship Id="rId153" Type="http://schemas.openxmlformats.org/officeDocument/2006/relationships/image" Target="../media/image1109.png"/><Relationship Id="rId152" Type="http://schemas.openxmlformats.org/officeDocument/2006/relationships/customXml" Target="../ink/ink1127.xml"/><Relationship Id="rId151" Type="http://schemas.openxmlformats.org/officeDocument/2006/relationships/image" Target="../media/image1108.png"/><Relationship Id="rId150" Type="http://schemas.openxmlformats.org/officeDocument/2006/relationships/customXml" Target="../ink/ink1126.xml"/><Relationship Id="rId15" Type="http://schemas.openxmlformats.org/officeDocument/2006/relationships/image" Target="../media/image1040.png"/><Relationship Id="rId149" Type="http://schemas.openxmlformats.org/officeDocument/2006/relationships/image" Target="../media/image1107.png"/><Relationship Id="rId148" Type="http://schemas.openxmlformats.org/officeDocument/2006/relationships/customXml" Target="../ink/ink1125.xml"/><Relationship Id="rId147" Type="http://schemas.openxmlformats.org/officeDocument/2006/relationships/image" Target="../media/image1106.png"/><Relationship Id="rId146" Type="http://schemas.openxmlformats.org/officeDocument/2006/relationships/customXml" Target="../ink/ink1124.xml"/><Relationship Id="rId145" Type="http://schemas.openxmlformats.org/officeDocument/2006/relationships/image" Target="../media/image1105.png"/><Relationship Id="rId144" Type="http://schemas.openxmlformats.org/officeDocument/2006/relationships/customXml" Target="../ink/ink1123.xml"/><Relationship Id="rId143" Type="http://schemas.openxmlformats.org/officeDocument/2006/relationships/image" Target="../media/image1104.png"/><Relationship Id="rId142" Type="http://schemas.openxmlformats.org/officeDocument/2006/relationships/customXml" Target="../ink/ink1122.xml"/><Relationship Id="rId141" Type="http://schemas.openxmlformats.org/officeDocument/2006/relationships/image" Target="../media/image1103.png"/><Relationship Id="rId140" Type="http://schemas.openxmlformats.org/officeDocument/2006/relationships/customXml" Target="../ink/ink1121.xml"/><Relationship Id="rId14" Type="http://schemas.openxmlformats.org/officeDocument/2006/relationships/customXml" Target="../ink/ink1058.xml"/><Relationship Id="rId139" Type="http://schemas.openxmlformats.org/officeDocument/2006/relationships/image" Target="../media/image1102.png"/><Relationship Id="rId138" Type="http://schemas.openxmlformats.org/officeDocument/2006/relationships/customXml" Target="../ink/ink1120.xml"/><Relationship Id="rId137" Type="http://schemas.openxmlformats.org/officeDocument/2006/relationships/image" Target="../media/image1101.png"/><Relationship Id="rId136" Type="http://schemas.openxmlformats.org/officeDocument/2006/relationships/customXml" Target="../ink/ink1119.xml"/><Relationship Id="rId135" Type="http://schemas.openxmlformats.org/officeDocument/2006/relationships/image" Target="../media/image1100.png"/><Relationship Id="rId134" Type="http://schemas.openxmlformats.org/officeDocument/2006/relationships/customXml" Target="../ink/ink1118.xml"/><Relationship Id="rId133" Type="http://schemas.openxmlformats.org/officeDocument/2006/relationships/image" Target="../media/image1099.png"/><Relationship Id="rId132" Type="http://schemas.openxmlformats.org/officeDocument/2006/relationships/customXml" Target="../ink/ink1117.xml"/><Relationship Id="rId131" Type="http://schemas.openxmlformats.org/officeDocument/2006/relationships/image" Target="../media/image1098.png"/><Relationship Id="rId130" Type="http://schemas.openxmlformats.org/officeDocument/2006/relationships/customXml" Target="../ink/ink1116.xml"/><Relationship Id="rId13" Type="http://schemas.openxmlformats.org/officeDocument/2006/relationships/image" Target="../media/image1039.png"/><Relationship Id="rId129" Type="http://schemas.openxmlformats.org/officeDocument/2006/relationships/image" Target="../media/image1097.png"/><Relationship Id="rId128" Type="http://schemas.openxmlformats.org/officeDocument/2006/relationships/customXml" Target="../ink/ink1115.xml"/><Relationship Id="rId127" Type="http://schemas.openxmlformats.org/officeDocument/2006/relationships/image" Target="../media/image1096.png"/><Relationship Id="rId126" Type="http://schemas.openxmlformats.org/officeDocument/2006/relationships/customXml" Target="../ink/ink1114.xml"/><Relationship Id="rId125" Type="http://schemas.openxmlformats.org/officeDocument/2006/relationships/image" Target="../media/image1095.png"/><Relationship Id="rId124" Type="http://schemas.openxmlformats.org/officeDocument/2006/relationships/customXml" Target="../ink/ink1113.xml"/><Relationship Id="rId123" Type="http://schemas.openxmlformats.org/officeDocument/2006/relationships/image" Target="../media/image1094.png"/><Relationship Id="rId122" Type="http://schemas.openxmlformats.org/officeDocument/2006/relationships/customXml" Target="../ink/ink1112.xml"/><Relationship Id="rId121" Type="http://schemas.openxmlformats.org/officeDocument/2006/relationships/image" Target="../media/image1093.png"/><Relationship Id="rId120" Type="http://schemas.openxmlformats.org/officeDocument/2006/relationships/customXml" Target="../ink/ink1111.xml"/><Relationship Id="rId12" Type="http://schemas.openxmlformats.org/officeDocument/2006/relationships/customXml" Target="../ink/ink1057.xml"/><Relationship Id="rId119" Type="http://schemas.openxmlformats.org/officeDocument/2006/relationships/image" Target="../media/image1092.png"/><Relationship Id="rId118" Type="http://schemas.openxmlformats.org/officeDocument/2006/relationships/customXml" Target="../ink/ink1110.xml"/><Relationship Id="rId117" Type="http://schemas.openxmlformats.org/officeDocument/2006/relationships/image" Target="../media/image1091.png"/><Relationship Id="rId116" Type="http://schemas.openxmlformats.org/officeDocument/2006/relationships/customXml" Target="../ink/ink1109.xml"/><Relationship Id="rId115" Type="http://schemas.openxmlformats.org/officeDocument/2006/relationships/image" Target="../media/image1090.png"/><Relationship Id="rId114" Type="http://schemas.openxmlformats.org/officeDocument/2006/relationships/customXml" Target="../ink/ink1108.xml"/><Relationship Id="rId113" Type="http://schemas.openxmlformats.org/officeDocument/2006/relationships/image" Target="../media/image1089.png"/><Relationship Id="rId112" Type="http://schemas.openxmlformats.org/officeDocument/2006/relationships/customXml" Target="../ink/ink1107.xml"/><Relationship Id="rId111" Type="http://schemas.openxmlformats.org/officeDocument/2006/relationships/image" Target="../media/image1088.png"/><Relationship Id="rId110" Type="http://schemas.openxmlformats.org/officeDocument/2006/relationships/customXml" Target="../ink/ink1106.xml"/><Relationship Id="rId11" Type="http://schemas.openxmlformats.org/officeDocument/2006/relationships/image" Target="../media/image1038.png"/><Relationship Id="rId109" Type="http://schemas.openxmlformats.org/officeDocument/2006/relationships/image" Target="../media/image1087.png"/><Relationship Id="rId108" Type="http://schemas.openxmlformats.org/officeDocument/2006/relationships/customXml" Target="../ink/ink1105.xml"/><Relationship Id="rId107" Type="http://schemas.openxmlformats.org/officeDocument/2006/relationships/image" Target="../media/image1086.png"/><Relationship Id="rId106" Type="http://schemas.openxmlformats.org/officeDocument/2006/relationships/customXml" Target="../ink/ink1104.xml"/><Relationship Id="rId105" Type="http://schemas.openxmlformats.org/officeDocument/2006/relationships/image" Target="../media/image1085.png"/><Relationship Id="rId104" Type="http://schemas.openxmlformats.org/officeDocument/2006/relationships/customXml" Target="../ink/ink1103.xml"/><Relationship Id="rId103" Type="http://schemas.openxmlformats.org/officeDocument/2006/relationships/image" Target="../media/image1084.png"/><Relationship Id="rId102" Type="http://schemas.openxmlformats.org/officeDocument/2006/relationships/customXml" Target="../ink/ink1102.xml"/><Relationship Id="rId101" Type="http://schemas.openxmlformats.org/officeDocument/2006/relationships/image" Target="../media/image1083.png"/><Relationship Id="rId100" Type="http://schemas.openxmlformats.org/officeDocument/2006/relationships/customXml" Target="../ink/ink1101.xml"/><Relationship Id="rId10" Type="http://schemas.openxmlformats.org/officeDocument/2006/relationships/customXml" Target="../ink/ink1056.xml"/><Relationship Id="rId1" Type="http://schemas.openxmlformats.org/officeDocument/2006/relationships/image" Target="../media/image103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6.xml"/><Relationship Id="rId2" Type="http://schemas.openxmlformats.org/officeDocument/2006/relationships/image" Target="../media/image1224.png"/><Relationship Id="rId1" Type="http://schemas.openxmlformats.org/officeDocument/2006/relationships/image" Target="../media/image1223.png"/></Relationships>
</file>

<file path=ppt/slides/_rels/slide24.xml.rels><?xml version="1.0" encoding="UTF-8" standalone="yes"?>
<Relationships xmlns="http://schemas.openxmlformats.org/package/2006/relationships"><Relationship Id="rId99" Type="http://schemas.openxmlformats.org/officeDocument/2006/relationships/customXml" Target="../ink/ink1289.xml"/><Relationship Id="rId98" Type="http://schemas.openxmlformats.org/officeDocument/2006/relationships/image" Target="../media/image1272.png"/><Relationship Id="rId97" Type="http://schemas.openxmlformats.org/officeDocument/2006/relationships/customXml" Target="../ink/ink1288.xml"/><Relationship Id="rId96" Type="http://schemas.openxmlformats.org/officeDocument/2006/relationships/image" Target="../media/image1271.png"/><Relationship Id="rId95" Type="http://schemas.openxmlformats.org/officeDocument/2006/relationships/customXml" Target="../ink/ink1287.xml"/><Relationship Id="rId94" Type="http://schemas.openxmlformats.org/officeDocument/2006/relationships/image" Target="../media/image1270.png"/><Relationship Id="rId93" Type="http://schemas.openxmlformats.org/officeDocument/2006/relationships/customXml" Target="../ink/ink1286.xml"/><Relationship Id="rId92" Type="http://schemas.openxmlformats.org/officeDocument/2006/relationships/image" Target="../media/image1269.png"/><Relationship Id="rId91" Type="http://schemas.openxmlformats.org/officeDocument/2006/relationships/customXml" Target="../ink/ink1285.xml"/><Relationship Id="rId90" Type="http://schemas.openxmlformats.org/officeDocument/2006/relationships/image" Target="../media/image1268.png"/><Relationship Id="rId9" Type="http://schemas.openxmlformats.org/officeDocument/2006/relationships/customXml" Target="../ink/ink1244.xml"/><Relationship Id="rId89" Type="http://schemas.openxmlformats.org/officeDocument/2006/relationships/customXml" Target="../ink/ink1284.xml"/><Relationship Id="rId88" Type="http://schemas.openxmlformats.org/officeDocument/2006/relationships/image" Target="../media/image1267.png"/><Relationship Id="rId87" Type="http://schemas.openxmlformats.org/officeDocument/2006/relationships/customXml" Target="../ink/ink1283.xml"/><Relationship Id="rId86" Type="http://schemas.openxmlformats.org/officeDocument/2006/relationships/image" Target="../media/image1266.png"/><Relationship Id="rId85" Type="http://schemas.openxmlformats.org/officeDocument/2006/relationships/customXml" Target="../ink/ink1282.xml"/><Relationship Id="rId84" Type="http://schemas.openxmlformats.org/officeDocument/2006/relationships/image" Target="../media/image1265.png"/><Relationship Id="rId83" Type="http://schemas.openxmlformats.org/officeDocument/2006/relationships/customXml" Target="../ink/ink1281.xml"/><Relationship Id="rId82" Type="http://schemas.openxmlformats.org/officeDocument/2006/relationships/image" Target="../media/image1264.png"/><Relationship Id="rId81" Type="http://schemas.openxmlformats.org/officeDocument/2006/relationships/customXml" Target="../ink/ink1280.xml"/><Relationship Id="rId80" Type="http://schemas.openxmlformats.org/officeDocument/2006/relationships/image" Target="../media/image1263.png"/><Relationship Id="rId8" Type="http://schemas.openxmlformats.org/officeDocument/2006/relationships/image" Target="../media/image1227.png"/><Relationship Id="rId79" Type="http://schemas.openxmlformats.org/officeDocument/2006/relationships/customXml" Target="../ink/ink1279.xml"/><Relationship Id="rId78" Type="http://schemas.openxmlformats.org/officeDocument/2006/relationships/image" Target="../media/image1262.png"/><Relationship Id="rId77" Type="http://schemas.openxmlformats.org/officeDocument/2006/relationships/customXml" Target="../ink/ink1278.xml"/><Relationship Id="rId76" Type="http://schemas.openxmlformats.org/officeDocument/2006/relationships/image" Target="../media/image1261.png"/><Relationship Id="rId75" Type="http://schemas.openxmlformats.org/officeDocument/2006/relationships/customXml" Target="../ink/ink1277.xml"/><Relationship Id="rId74" Type="http://schemas.openxmlformats.org/officeDocument/2006/relationships/image" Target="../media/image1260.png"/><Relationship Id="rId73" Type="http://schemas.openxmlformats.org/officeDocument/2006/relationships/customXml" Target="../ink/ink1276.xml"/><Relationship Id="rId72" Type="http://schemas.openxmlformats.org/officeDocument/2006/relationships/image" Target="../media/image1259.png"/><Relationship Id="rId71" Type="http://schemas.openxmlformats.org/officeDocument/2006/relationships/customXml" Target="../ink/ink1275.xml"/><Relationship Id="rId70" Type="http://schemas.openxmlformats.org/officeDocument/2006/relationships/image" Target="../media/image1258.png"/><Relationship Id="rId7" Type="http://schemas.openxmlformats.org/officeDocument/2006/relationships/customXml" Target="../ink/ink1243.xml"/><Relationship Id="rId69" Type="http://schemas.openxmlformats.org/officeDocument/2006/relationships/customXml" Target="../ink/ink1274.xml"/><Relationship Id="rId68" Type="http://schemas.openxmlformats.org/officeDocument/2006/relationships/image" Target="../media/image1257.png"/><Relationship Id="rId67" Type="http://schemas.openxmlformats.org/officeDocument/2006/relationships/customXml" Target="../ink/ink1273.xml"/><Relationship Id="rId66" Type="http://schemas.openxmlformats.org/officeDocument/2006/relationships/image" Target="../media/image1256.png"/><Relationship Id="rId65" Type="http://schemas.openxmlformats.org/officeDocument/2006/relationships/customXml" Target="../ink/ink1272.xml"/><Relationship Id="rId64" Type="http://schemas.openxmlformats.org/officeDocument/2006/relationships/image" Target="../media/image1255.png"/><Relationship Id="rId63" Type="http://schemas.openxmlformats.org/officeDocument/2006/relationships/customXml" Target="../ink/ink1271.xml"/><Relationship Id="rId62" Type="http://schemas.openxmlformats.org/officeDocument/2006/relationships/image" Target="../media/image1254.png"/><Relationship Id="rId61" Type="http://schemas.openxmlformats.org/officeDocument/2006/relationships/customXml" Target="../ink/ink1270.xml"/><Relationship Id="rId60" Type="http://schemas.openxmlformats.org/officeDocument/2006/relationships/image" Target="../media/image1253.png"/><Relationship Id="rId6" Type="http://schemas.openxmlformats.org/officeDocument/2006/relationships/image" Target="../media/image1226.png"/><Relationship Id="rId59" Type="http://schemas.openxmlformats.org/officeDocument/2006/relationships/customXml" Target="../ink/ink1269.xml"/><Relationship Id="rId58" Type="http://schemas.openxmlformats.org/officeDocument/2006/relationships/image" Target="../media/image1252.png"/><Relationship Id="rId57" Type="http://schemas.openxmlformats.org/officeDocument/2006/relationships/customXml" Target="../ink/ink1268.xml"/><Relationship Id="rId56" Type="http://schemas.openxmlformats.org/officeDocument/2006/relationships/image" Target="../media/image1251.png"/><Relationship Id="rId55" Type="http://schemas.openxmlformats.org/officeDocument/2006/relationships/customXml" Target="../ink/ink1267.xml"/><Relationship Id="rId54" Type="http://schemas.openxmlformats.org/officeDocument/2006/relationships/image" Target="../media/image1250.png"/><Relationship Id="rId53" Type="http://schemas.openxmlformats.org/officeDocument/2006/relationships/customXml" Target="../ink/ink1266.xml"/><Relationship Id="rId52" Type="http://schemas.openxmlformats.org/officeDocument/2006/relationships/image" Target="../media/image1249.png"/><Relationship Id="rId51" Type="http://schemas.openxmlformats.org/officeDocument/2006/relationships/customXml" Target="../ink/ink1265.xml"/><Relationship Id="rId50" Type="http://schemas.openxmlformats.org/officeDocument/2006/relationships/image" Target="../media/image1248.png"/><Relationship Id="rId5" Type="http://schemas.openxmlformats.org/officeDocument/2006/relationships/customXml" Target="../ink/ink1242.xml"/><Relationship Id="rId49" Type="http://schemas.openxmlformats.org/officeDocument/2006/relationships/customXml" Target="../ink/ink1264.xml"/><Relationship Id="rId48" Type="http://schemas.openxmlformats.org/officeDocument/2006/relationships/image" Target="../media/image1247.png"/><Relationship Id="rId470" Type="http://schemas.openxmlformats.org/officeDocument/2006/relationships/slideLayout" Target="../slideLayouts/slideLayout1.xml"/><Relationship Id="rId47" Type="http://schemas.openxmlformats.org/officeDocument/2006/relationships/customXml" Target="../ink/ink1263.xml"/><Relationship Id="rId469" Type="http://schemas.openxmlformats.org/officeDocument/2006/relationships/tags" Target="../tags/tag87.xml"/><Relationship Id="rId468" Type="http://schemas.openxmlformats.org/officeDocument/2006/relationships/image" Target="../media/image1457.png"/><Relationship Id="rId467" Type="http://schemas.openxmlformats.org/officeDocument/2006/relationships/customXml" Target="../ink/ink1473.xml"/><Relationship Id="rId466" Type="http://schemas.openxmlformats.org/officeDocument/2006/relationships/image" Target="../media/image1456.png"/><Relationship Id="rId465" Type="http://schemas.openxmlformats.org/officeDocument/2006/relationships/customXml" Target="../ink/ink1472.xml"/><Relationship Id="rId464" Type="http://schemas.openxmlformats.org/officeDocument/2006/relationships/image" Target="../media/image1455.png"/><Relationship Id="rId463" Type="http://schemas.openxmlformats.org/officeDocument/2006/relationships/customXml" Target="../ink/ink1471.xml"/><Relationship Id="rId462" Type="http://schemas.openxmlformats.org/officeDocument/2006/relationships/image" Target="../media/image1454.png"/><Relationship Id="rId461" Type="http://schemas.openxmlformats.org/officeDocument/2006/relationships/customXml" Target="../ink/ink1470.xml"/><Relationship Id="rId460" Type="http://schemas.openxmlformats.org/officeDocument/2006/relationships/image" Target="../media/image1453.png"/><Relationship Id="rId46" Type="http://schemas.openxmlformats.org/officeDocument/2006/relationships/image" Target="../media/image1246.png"/><Relationship Id="rId459" Type="http://schemas.openxmlformats.org/officeDocument/2006/relationships/customXml" Target="../ink/ink1469.xml"/><Relationship Id="rId458" Type="http://schemas.openxmlformats.org/officeDocument/2006/relationships/image" Target="../media/image1452.png"/><Relationship Id="rId457" Type="http://schemas.openxmlformats.org/officeDocument/2006/relationships/customXml" Target="../ink/ink1468.xml"/><Relationship Id="rId456" Type="http://schemas.openxmlformats.org/officeDocument/2006/relationships/image" Target="../media/image1451.png"/><Relationship Id="rId455" Type="http://schemas.openxmlformats.org/officeDocument/2006/relationships/customXml" Target="../ink/ink1467.xml"/><Relationship Id="rId454" Type="http://schemas.openxmlformats.org/officeDocument/2006/relationships/image" Target="../media/image1450.png"/><Relationship Id="rId453" Type="http://schemas.openxmlformats.org/officeDocument/2006/relationships/customXml" Target="../ink/ink1466.xml"/><Relationship Id="rId452" Type="http://schemas.openxmlformats.org/officeDocument/2006/relationships/image" Target="../media/image1449.png"/><Relationship Id="rId451" Type="http://schemas.openxmlformats.org/officeDocument/2006/relationships/customXml" Target="../ink/ink1465.xml"/><Relationship Id="rId450" Type="http://schemas.openxmlformats.org/officeDocument/2006/relationships/image" Target="../media/image1448.png"/><Relationship Id="rId45" Type="http://schemas.openxmlformats.org/officeDocument/2006/relationships/customXml" Target="../ink/ink1262.xml"/><Relationship Id="rId449" Type="http://schemas.openxmlformats.org/officeDocument/2006/relationships/customXml" Target="../ink/ink1464.xml"/><Relationship Id="rId448" Type="http://schemas.openxmlformats.org/officeDocument/2006/relationships/image" Target="../media/image1447.png"/><Relationship Id="rId447" Type="http://schemas.openxmlformats.org/officeDocument/2006/relationships/customXml" Target="../ink/ink1463.xml"/><Relationship Id="rId446" Type="http://schemas.openxmlformats.org/officeDocument/2006/relationships/image" Target="../media/image1446.png"/><Relationship Id="rId445" Type="http://schemas.openxmlformats.org/officeDocument/2006/relationships/customXml" Target="../ink/ink1462.xml"/><Relationship Id="rId444" Type="http://schemas.openxmlformats.org/officeDocument/2006/relationships/image" Target="../media/image1445.png"/><Relationship Id="rId443" Type="http://schemas.openxmlformats.org/officeDocument/2006/relationships/customXml" Target="../ink/ink1461.xml"/><Relationship Id="rId442" Type="http://schemas.openxmlformats.org/officeDocument/2006/relationships/image" Target="../media/image1444.png"/><Relationship Id="rId441" Type="http://schemas.openxmlformats.org/officeDocument/2006/relationships/customXml" Target="../ink/ink1460.xml"/><Relationship Id="rId440" Type="http://schemas.openxmlformats.org/officeDocument/2006/relationships/image" Target="../media/image1443.png"/><Relationship Id="rId44" Type="http://schemas.openxmlformats.org/officeDocument/2006/relationships/image" Target="../media/image1245.png"/><Relationship Id="rId439" Type="http://schemas.openxmlformats.org/officeDocument/2006/relationships/customXml" Target="../ink/ink1459.xml"/><Relationship Id="rId438" Type="http://schemas.openxmlformats.org/officeDocument/2006/relationships/image" Target="../media/image1442.png"/><Relationship Id="rId437" Type="http://schemas.openxmlformats.org/officeDocument/2006/relationships/customXml" Target="../ink/ink1458.xml"/><Relationship Id="rId436" Type="http://schemas.openxmlformats.org/officeDocument/2006/relationships/image" Target="../media/image1441.png"/><Relationship Id="rId435" Type="http://schemas.openxmlformats.org/officeDocument/2006/relationships/customXml" Target="../ink/ink1457.xml"/><Relationship Id="rId434" Type="http://schemas.openxmlformats.org/officeDocument/2006/relationships/image" Target="../media/image1440.png"/><Relationship Id="rId433" Type="http://schemas.openxmlformats.org/officeDocument/2006/relationships/customXml" Target="../ink/ink1456.xml"/><Relationship Id="rId432" Type="http://schemas.openxmlformats.org/officeDocument/2006/relationships/image" Target="../media/image1439.png"/><Relationship Id="rId431" Type="http://schemas.openxmlformats.org/officeDocument/2006/relationships/customXml" Target="../ink/ink1455.xml"/><Relationship Id="rId430" Type="http://schemas.openxmlformats.org/officeDocument/2006/relationships/image" Target="../media/image1438.png"/><Relationship Id="rId43" Type="http://schemas.openxmlformats.org/officeDocument/2006/relationships/customXml" Target="../ink/ink1261.xml"/><Relationship Id="rId429" Type="http://schemas.openxmlformats.org/officeDocument/2006/relationships/customXml" Target="../ink/ink1454.xml"/><Relationship Id="rId428" Type="http://schemas.openxmlformats.org/officeDocument/2006/relationships/image" Target="../media/image1437.png"/><Relationship Id="rId427" Type="http://schemas.openxmlformats.org/officeDocument/2006/relationships/customXml" Target="../ink/ink1453.xml"/><Relationship Id="rId426" Type="http://schemas.openxmlformats.org/officeDocument/2006/relationships/image" Target="../media/image1436.png"/><Relationship Id="rId425" Type="http://schemas.openxmlformats.org/officeDocument/2006/relationships/customXml" Target="../ink/ink1452.xml"/><Relationship Id="rId424" Type="http://schemas.openxmlformats.org/officeDocument/2006/relationships/image" Target="../media/image1435.png"/><Relationship Id="rId423" Type="http://schemas.openxmlformats.org/officeDocument/2006/relationships/customXml" Target="../ink/ink1451.xml"/><Relationship Id="rId422" Type="http://schemas.openxmlformats.org/officeDocument/2006/relationships/image" Target="../media/image1434.png"/><Relationship Id="rId421" Type="http://schemas.openxmlformats.org/officeDocument/2006/relationships/customXml" Target="../ink/ink1450.xml"/><Relationship Id="rId420" Type="http://schemas.openxmlformats.org/officeDocument/2006/relationships/image" Target="../media/image1433.png"/><Relationship Id="rId42" Type="http://schemas.openxmlformats.org/officeDocument/2006/relationships/image" Target="../media/image1244.png"/><Relationship Id="rId419" Type="http://schemas.openxmlformats.org/officeDocument/2006/relationships/customXml" Target="../ink/ink1449.xml"/><Relationship Id="rId418" Type="http://schemas.openxmlformats.org/officeDocument/2006/relationships/image" Target="../media/image1432.png"/><Relationship Id="rId417" Type="http://schemas.openxmlformats.org/officeDocument/2006/relationships/customXml" Target="../ink/ink1448.xml"/><Relationship Id="rId416" Type="http://schemas.openxmlformats.org/officeDocument/2006/relationships/image" Target="../media/image1431.png"/><Relationship Id="rId415" Type="http://schemas.openxmlformats.org/officeDocument/2006/relationships/customXml" Target="../ink/ink1447.xml"/><Relationship Id="rId414" Type="http://schemas.openxmlformats.org/officeDocument/2006/relationships/image" Target="../media/image1430.png"/><Relationship Id="rId413" Type="http://schemas.openxmlformats.org/officeDocument/2006/relationships/customXml" Target="../ink/ink1446.xml"/><Relationship Id="rId412" Type="http://schemas.openxmlformats.org/officeDocument/2006/relationships/image" Target="../media/image1429.png"/><Relationship Id="rId411" Type="http://schemas.openxmlformats.org/officeDocument/2006/relationships/customXml" Target="../ink/ink1445.xml"/><Relationship Id="rId410" Type="http://schemas.openxmlformats.org/officeDocument/2006/relationships/image" Target="../media/image1428.png"/><Relationship Id="rId41" Type="http://schemas.openxmlformats.org/officeDocument/2006/relationships/customXml" Target="../ink/ink1260.xml"/><Relationship Id="rId409" Type="http://schemas.openxmlformats.org/officeDocument/2006/relationships/customXml" Target="../ink/ink1444.xml"/><Relationship Id="rId408" Type="http://schemas.openxmlformats.org/officeDocument/2006/relationships/image" Target="../media/image1427.png"/><Relationship Id="rId407" Type="http://schemas.openxmlformats.org/officeDocument/2006/relationships/customXml" Target="../ink/ink1443.xml"/><Relationship Id="rId406" Type="http://schemas.openxmlformats.org/officeDocument/2006/relationships/image" Target="../media/image1426.png"/><Relationship Id="rId405" Type="http://schemas.openxmlformats.org/officeDocument/2006/relationships/customXml" Target="../ink/ink1442.xml"/><Relationship Id="rId404" Type="http://schemas.openxmlformats.org/officeDocument/2006/relationships/image" Target="../media/image1425.png"/><Relationship Id="rId403" Type="http://schemas.openxmlformats.org/officeDocument/2006/relationships/customXml" Target="../ink/ink1441.xml"/><Relationship Id="rId402" Type="http://schemas.openxmlformats.org/officeDocument/2006/relationships/image" Target="../media/image1424.png"/><Relationship Id="rId401" Type="http://schemas.openxmlformats.org/officeDocument/2006/relationships/customXml" Target="../ink/ink1440.xml"/><Relationship Id="rId400" Type="http://schemas.openxmlformats.org/officeDocument/2006/relationships/image" Target="../media/image1423.png"/><Relationship Id="rId40" Type="http://schemas.openxmlformats.org/officeDocument/2006/relationships/image" Target="../media/image1243.png"/><Relationship Id="rId4" Type="http://schemas.openxmlformats.org/officeDocument/2006/relationships/image" Target="../media/image1225.png"/><Relationship Id="rId399" Type="http://schemas.openxmlformats.org/officeDocument/2006/relationships/customXml" Target="../ink/ink1439.xml"/><Relationship Id="rId398" Type="http://schemas.openxmlformats.org/officeDocument/2006/relationships/image" Target="../media/image1422.png"/><Relationship Id="rId397" Type="http://schemas.openxmlformats.org/officeDocument/2006/relationships/customXml" Target="../ink/ink1438.xml"/><Relationship Id="rId396" Type="http://schemas.openxmlformats.org/officeDocument/2006/relationships/image" Target="../media/image1421.png"/><Relationship Id="rId395" Type="http://schemas.openxmlformats.org/officeDocument/2006/relationships/customXml" Target="../ink/ink1437.xml"/><Relationship Id="rId394" Type="http://schemas.openxmlformats.org/officeDocument/2006/relationships/image" Target="../media/image1420.png"/><Relationship Id="rId393" Type="http://schemas.openxmlformats.org/officeDocument/2006/relationships/customXml" Target="../ink/ink1436.xml"/><Relationship Id="rId392" Type="http://schemas.openxmlformats.org/officeDocument/2006/relationships/image" Target="../media/image1419.png"/><Relationship Id="rId391" Type="http://schemas.openxmlformats.org/officeDocument/2006/relationships/customXml" Target="../ink/ink1435.xml"/><Relationship Id="rId390" Type="http://schemas.openxmlformats.org/officeDocument/2006/relationships/image" Target="../media/image1418.png"/><Relationship Id="rId39" Type="http://schemas.openxmlformats.org/officeDocument/2006/relationships/customXml" Target="../ink/ink1259.xml"/><Relationship Id="rId389" Type="http://schemas.openxmlformats.org/officeDocument/2006/relationships/customXml" Target="../ink/ink1434.xml"/><Relationship Id="rId388" Type="http://schemas.openxmlformats.org/officeDocument/2006/relationships/image" Target="../media/image1417.png"/><Relationship Id="rId387" Type="http://schemas.openxmlformats.org/officeDocument/2006/relationships/customXml" Target="../ink/ink1433.xml"/><Relationship Id="rId386" Type="http://schemas.openxmlformats.org/officeDocument/2006/relationships/image" Target="../media/image1416.png"/><Relationship Id="rId385" Type="http://schemas.openxmlformats.org/officeDocument/2006/relationships/customXml" Target="../ink/ink1432.xml"/><Relationship Id="rId384" Type="http://schemas.openxmlformats.org/officeDocument/2006/relationships/image" Target="../media/image1415.png"/><Relationship Id="rId383" Type="http://schemas.openxmlformats.org/officeDocument/2006/relationships/customXml" Target="../ink/ink1431.xml"/><Relationship Id="rId382" Type="http://schemas.openxmlformats.org/officeDocument/2006/relationships/image" Target="../media/image1414.png"/><Relationship Id="rId381" Type="http://schemas.openxmlformats.org/officeDocument/2006/relationships/customXml" Target="../ink/ink1430.xml"/><Relationship Id="rId380" Type="http://schemas.openxmlformats.org/officeDocument/2006/relationships/image" Target="../media/image1413.png"/><Relationship Id="rId38" Type="http://schemas.openxmlformats.org/officeDocument/2006/relationships/image" Target="../media/image1242.png"/><Relationship Id="rId379" Type="http://schemas.openxmlformats.org/officeDocument/2006/relationships/customXml" Target="../ink/ink1429.xml"/><Relationship Id="rId378" Type="http://schemas.openxmlformats.org/officeDocument/2006/relationships/image" Target="../media/image1412.png"/><Relationship Id="rId377" Type="http://schemas.openxmlformats.org/officeDocument/2006/relationships/customXml" Target="../ink/ink1428.xml"/><Relationship Id="rId376" Type="http://schemas.openxmlformats.org/officeDocument/2006/relationships/image" Target="../media/image1411.png"/><Relationship Id="rId375" Type="http://schemas.openxmlformats.org/officeDocument/2006/relationships/customXml" Target="../ink/ink1427.xml"/><Relationship Id="rId374" Type="http://schemas.openxmlformats.org/officeDocument/2006/relationships/image" Target="../media/image1410.png"/><Relationship Id="rId373" Type="http://schemas.openxmlformats.org/officeDocument/2006/relationships/customXml" Target="../ink/ink1426.xml"/><Relationship Id="rId372" Type="http://schemas.openxmlformats.org/officeDocument/2006/relationships/image" Target="../media/image1409.png"/><Relationship Id="rId371" Type="http://schemas.openxmlformats.org/officeDocument/2006/relationships/customXml" Target="../ink/ink1425.xml"/><Relationship Id="rId370" Type="http://schemas.openxmlformats.org/officeDocument/2006/relationships/image" Target="../media/image1408.png"/><Relationship Id="rId37" Type="http://schemas.openxmlformats.org/officeDocument/2006/relationships/customXml" Target="../ink/ink1258.xml"/><Relationship Id="rId369" Type="http://schemas.openxmlformats.org/officeDocument/2006/relationships/customXml" Target="../ink/ink1424.xml"/><Relationship Id="rId368" Type="http://schemas.openxmlformats.org/officeDocument/2006/relationships/image" Target="../media/image1407.png"/><Relationship Id="rId367" Type="http://schemas.openxmlformats.org/officeDocument/2006/relationships/customXml" Target="../ink/ink1423.xml"/><Relationship Id="rId366" Type="http://schemas.openxmlformats.org/officeDocument/2006/relationships/image" Target="../media/image1406.png"/><Relationship Id="rId365" Type="http://schemas.openxmlformats.org/officeDocument/2006/relationships/customXml" Target="../ink/ink1422.xml"/><Relationship Id="rId364" Type="http://schemas.openxmlformats.org/officeDocument/2006/relationships/image" Target="../media/image1405.png"/><Relationship Id="rId363" Type="http://schemas.openxmlformats.org/officeDocument/2006/relationships/customXml" Target="../ink/ink1421.xml"/><Relationship Id="rId362" Type="http://schemas.openxmlformats.org/officeDocument/2006/relationships/image" Target="../media/image1404.png"/><Relationship Id="rId361" Type="http://schemas.openxmlformats.org/officeDocument/2006/relationships/customXml" Target="../ink/ink1420.xml"/><Relationship Id="rId360" Type="http://schemas.openxmlformats.org/officeDocument/2006/relationships/image" Target="../media/image1403.png"/><Relationship Id="rId36" Type="http://schemas.openxmlformats.org/officeDocument/2006/relationships/image" Target="../media/image1241.png"/><Relationship Id="rId359" Type="http://schemas.openxmlformats.org/officeDocument/2006/relationships/customXml" Target="../ink/ink1419.xml"/><Relationship Id="rId358" Type="http://schemas.openxmlformats.org/officeDocument/2006/relationships/image" Target="../media/image1402.png"/><Relationship Id="rId357" Type="http://schemas.openxmlformats.org/officeDocument/2006/relationships/customXml" Target="../ink/ink1418.xml"/><Relationship Id="rId356" Type="http://schemas.openxmlformats.org/officeDocument/2006/relationships/image" Target="../media/image1401.png"/><Relationship Id="rId355" Type="http://schemas.openxmlformats.org/officeDocument/2006/relationships/customXml" Target="../ink/ink1417.xml"/><Relationship Id="rId354" Type="http://schemas.openxmlformats.org/officeDocument/2006/relationships/image" Target="../media/image1400.png"/><Relationship Id="rId353" Type="http://schemas.openxmlformats.org/officeDocument/2006/relationships/customXml" Target="../ink/ink1416.xml"/><Relationship Id="rId352" Type="http://schemas.openxmlformats.org/officeDocument/2006/relationships/image" Target="../media/image1399.png"/><Relationship Id="rId351" Type="http://schemas.openxmlformats.org/officeDocument/2006/relationships/customXml" Target="../ink/ink1415.xml"/><Relationship Id="rId350" Type="http://schemas.openxmlformats.org/officeDocument/2006/relationships/image" Target="../media/image1398.png"/><Relationship Id="rId35" Type="http://schemas.openxmlformats.org/officeDocument/2006/relationships/customXml" Target="../ink/ink1257.xml"/><Relationship Id="rId349" Type="http://schemas.openxmlformats.org/officeDocument/2006/relationships/customXml" Target="../ink/ink1414.xml"/><Relationship Id="rId348" Type="http://schemas.openxmlformats.org/officeDocument/2006/relationships/image" Target="../media/image1397.png"/><Relationship Id="rId347" Type="http://schemas.openxmlformats.org/officeDocument/2006/relationships/customXml" Target="../ink/ink1413.xml"/><Relationship Id="rId346" Type="http://schemas.openxmlformats.org/officeDocument/2006/relationships/image" Target="../media/image1396.png"/><Relationship Id="rId345" Type="http://schemas.openxmlformats.org/officeDocument/2006/relationships/customXml" Target="../ink/ink1412.xml"/><Relationship Id="rId344" Type="http://schemas.openxmlformats.org/officeDocument/2006/relationships/image" Target="../media/image1395.png"/><Relationship Id="rId343" Type="http://schemas.openxmlformats.org/officeDocument/2006/relationships/customXml" Target="../ink/ink1411.xml"/><Relationship Id="rId342" Type="http://schemas.openxmlformats.org/officeDocument/2006/relationships/image" Target="../media/image1394.png"/><Relationship Id="rId341" Type="http://schemas.openxmlformats.org/officeDocument/2006/relationships/customXml" Target="../ink/ink1410.xml"/><Relationship Id="rId340" Type="http://schemas.openxmlformats.org/officeDocument/2006/relationships/image" Target="../media/image1393.png"/><Relationship Id="rId34" Type="http://schemas.openxmlformats.org/officeDocument/2006/relationships/image" Target="../media/image1240.png"/><Relationship Id="rId339" Type="http://schemas.openxmlformats.org/officeDocument/2006/relationships/customXml" Target="../ink/ink1409.xml"/><Relationship Id="rId338" Type="http://schemas.openxmlformats.org/officeDocument/2006/relationships/image" Target="../media/image1392.png"/><Relationship Id="rId337" Type="http://schemas.openxmlformats.org/officeDocument/2006/relationships/customXml" Target="../ink/ink1408.xml"/><Relationship Id="rId336" Type="http://schemas.openxmlformats.org/officeDocument/2006/relationships/image" Target="../media/image1391.png"/><Relationship Id="rId335" Type="http://schemas.openxmlformats.org/officeDocument/2006/relationships/customXml" Target="../ink/ink1407.xml"/><Relationship Id="rId334" Type="http://schemas.openxmlformats.org/officeDocument/2006/relationships/image" Target="../media/image1390.png"/><Relationship Id="rId333" Type="http://schemas.openxmlformats.org/officeDocument/2006/relationships/customXml" Target="../ink/ink1406.xml"/><Relationship Id="rId332" Type="http://schemas.openxmlformats.org/officeDocument/2006/relationships/image" Target="../media/image1389.png"/><Relationship Id="rId331" Type="http://schemas.openxmlformats.org/officeDocument/2006/relationships/customXml" Target="../ink/ink1405.xml"/><Relationship Id="rId330" Type="http://schemas.openxmlformats.org/officeDocument/2006/relationships/image" Target="../media/image1388.png"/><Relationship Id="rId33" Type="http://schemas.openxmlformats.org/officeDocument/2006/relationships/customXml" Target="../ink/ink1256.xml"/><Relationship Id="rId329" Type="http://schemas.openxmlformats.org/officeDocument/2006/relationships/customXml" Target="../ink/ink1404.xml"/><Relationship Id="rId328" Type="http://schemas.openxmlformats.org/officeDocument/2006/relationships/image" Target="../media/image1387.png"/><Relationship Id="rId327" Type="http://schemas.openxmlformats.org/officeDocument/2006/relationships/customXml" Target="../ink/ink1403.xml"/><Relationship Id="rId326" Type="http://schemas.openxmlformats.org/officeDocument/2006/relationships/image" Target="../media/image1386.png"/><Relationship Id="rId325" Type="http://schemas.openxmlformats.org/officeDocument/2006/relationships/customXml" Target="../ink/ink1402.xml"/><Relationship Id="rId324" Type="http://schemas.openxmlformats.org/officeDocument/2006/relationships/image" Target="../media/image1385.png"/><Relationship Id="rId323" Type="http://schemas.openxmlformats.org/officeDocument/2006/relationships/customXml" Target="../ink/ink1401.xml"/><Relationship Id="rId322" Type="http://schemas.openxmlformats.org/officeDocument/2006/relationships/image" Target="../media/image1384.png"/><Relationship Id="rId321" Type="http://schemas.openxmlformats.org/officeDocument/2006/relationships/customXml" Target="../ink/ink1400.xml"/><Relationship Id="rId320" Type="http://schemas.openxmlformats.org/officeDocument/2006/relationships/image" Target="../media/image1383.png"/><Relationship Id="rId32" Type="http://schemas.openxmlformats.org/officeDocument/2006/relationships/image" Target="../media/image1239.png"/><Relationship Id="rId319" Type="http://schemas.openxmlformats.org/officeDocument/2006/relationships/customXml" Target="../ink/ink1399.xml"/><Relationship Id="rId318" Type="http://schemas.openxmlformats.org/officeDocument/2006/relationships/image" Target="../media/image1382.png"/><Relationship Id="rId317" Type="http://schemas.openxmlformats.org/officeDocument/2006/relationships/customXml" Target="../ink/ink1398.xml"/><Relationship Id="rId316" Type="http://schemas.openxmlformats.org/officeDocument/2006/relationships/image" Target="../media/image1381.png"/><Relationship Id="rId315" Type="http://schemas.openxmlformats.org/officeDocument/2006/relationships/customXml" Target="../ink/ink1397.xml"/><Relationship Id="rId314" Type="http://schemas.openxmlformats.org/officeDocument/2006/relationships/image" Target="../media/image1380.png"/><Relationship Id="rId313" Type="http://schemas.openxmlformats.org/officeDocument/2006/relationships/customXml" Target="../ink/ink1396.xml"/><Relationship Id="rId312" Type="http://schemas.openxmlformats.org/officeDocument/2006/relationships/image" Target="../media/image1379.png"/><Relationship Id="rId311" Type="http://schemas.openxmlformats.org/officeDocument/2006/relationships/customXml" Target="../ink/ink1395.xml"/><Relationship Id="rId310" Type="http://schemas.openxmlformats.org/officeDocument/2006/relationships/image" Target="../media/image1378.png"/><Relationship Id="rId31" Type="http://schemas.openxmlformats.org/officeDocument/2006/relationships/customXml" Target="../ink/ink1255.xml"/><Relationship Id="rId309" Type="http://schemas.openxmlformats.org/officeDocument/2006/relationships/customXml" Target="../ink/ink1394.xml"/><Relationship Id="rId308" Type="http://schemas.openxmlformats.org/officeDocument/2006/relationships/image" Target="../media/image1377.png"/><Relationship Id="rId307" Type="http://schemas.openxmlformats.org/officeDocument/2006/relationships/customXml" Target="../ink/ink1393.xml"/><Relationship Id="rId306" Type="http://schemas.openxmlformats.org/officeDocument/2006/relationships/image" Target="../media/image1376.png"/><Relationship Id="rId305" Type="http://schemas.openxmlformats.org/officeDocument/2006/relationships/customXml" Target="../ink/ink1392.xml"/><Relationship Id="rId304" Type="http://schemas.openxmlformats.org/officeDocument/2006/relationships/image" Target="../media/image1375.png"/><Relationship Id="rId303" Type="http://schemas.openxmlformats.org/officeDocument/2006/relationships/customXml" Target="../ink/ink1391.xml"/><Relationship Id="rId302" Type="http://schemas.openxmlformats.org/officeDocument/2006/relationships/image" Target="../media/image1374.png"/><Relationship Id="rId301" Type="http://schemas.openxmlformats.org/officeDocument/2006/relationships/customXml" Target="../ink/ink1390.xml"/><Relationship Id="rId300" Type="http://schemas.openxmlformats.org/officeDocument/2006/relationships/image" Target="../media/image1373.png"/><Relationship Id="rId30" Type="http://schemas.openxmlformats.org/officeDocument/2006/relationships/image" Target="../media/image1238.png"/><Relationship Id="rId3" Type="http://schemas.openxmlformats.org/officeDocument/2006/relationships/customXml" Target="../ink/ink1241.xml"/><Relationship Id="rId299" Type="http://schemas.openxmlformats.org/officeDocument/2006/relationships/customXml" Target="../ink/ink1389.xml"/><Relationship Id="rId298" Type="http://schemas.openxmlformats.org/officeDocument/2006/relationships/image" Target="../media/image1372.png"/><Relationship Id="rId297" Type="http://schemas.openxmlformats.org/officeDocument/2006/relationships/customXml" Target="../ink/ink1388.xml"/><Relationship Id="rId296" Type="http://schemas.openxmlformats.org/officeDocument/2006/relationships/image" Target="../media/image1371.png"/><Relationship Id="rId295" Type="http://schemas.openxmlformats.org/officeDocument/2006/relationships/customXml" Target="../ink/ink1387.xml"/><Relationship Id="rId294" Type="http://schemas.openxmlformats.org/officeDocument/2006/relationships/image" Target="../media/image1370.png"/><Relationship Id="rId293" Type="http://schemas.openxmlformats.org/officeDocument/2006/relationships/customXml" Target="../ink/ink1386.xml"/><Relationship Id="rId292" Type="http://schemas.openxmlformats.org/officeDocument/2006/relationships/image" Target="../media/image1369.png"/><Relationship Id="rId291" Type="http://schemas.openxmlformats.org/officeDocument/2006/relationships/customXml" Target="../ink/ink1385.xml"/><Relationship Id="rId290" Type="http://schemas.openxmlformats.org/officeDocument/2006/relationships/image" Target="../media/image1368.png"/><Relationship Id="rId29" Type="http://schemas.openxmlformats.org/officeDocument/2006/relationships/customXml" Target="../ink/ink1254.xml"/><Relationship Id="rId289" Type="http://schemas.openxmlformats.org/officeDocument/2006/relationships/customXml" Target="../ink/ink1384.xml"/><Relationship Id="rId288" Type="http://schemas.openxmlformats.org/officeDocument/2006/relationships/image" Target="../media/image1367.png"/><Relationship Id="rId287" Type="http://schemas.openxmlformats.org/officeDocument/2006/relationships/customXml" Target="../ink/ink1383.xml"/><Relationship Id="rId286" Type="http://schemas.openxmlformats.org/officeDocument/2006/relationships/image" Target="../media/image1366.png"/><Relationship Id="rId285" Type="http://schemas.openxmlformats.org/officeDocument/2006/relationships/customXml" Target="../ink/ink1382.xml"/><Relationship Id="rId284" Type="http://schemas.openxmlformats.org/officeDocument/2006/relationships/image" Target="../media/image1365.png"/><Relationship Id="rId283" Type="http://schemas.openxmlformats.org/officeDocument/2006/relationships/customXml" Target="../ink/ink1381.xml"/><Relationship Id="rId282" Type="http://schemas.openxmlformats.org/officeDocument/2006/relationships/image" Target="../media/image1364.png"/><Relationship Id="rId281" Type="http://schemas.openxmlformats.org/officeDocument/2006/relationships/customXml" Target="../ink/ink1380.xml"/><Relationship Id="rId280" Type="http://schemas.openxmlformats.org/officeDocument/2006/relationships/image" Target="../media/image1363.png"/><Relationship Id="rId28" Type="http://schemas.openxmlformats.org/officeDocument/2006/relationships/image" Target="../media/image1237.png"/><Relationship Id="rId279" Type="http://schemas.openxmlformats.org/officeDocument/2006/relationships/customXml" Target="../ink/ink1379.xml"/><Relationship Id="rId278" Type="http://schemas.openxmlformats.org/officeDocument/2006/relationships/image" Target="../media/image1362.png"/><Relationship Id="rId277" Type="http://schemas.openxmlformats.org/officeDocument/2006/relationships/customXml" Target="../ink/ink1378.xml"/><Relationship Id="rId276" Type="http://schemas.openxmlformats.org/officeDocument/2006/relationships/image" Target="../media/image1361.png"/><Relationship Id="rId275" Type="http://schemas.openxmlformats.org/officeDocument/2006/relationships/customXml" Target="../ink/ink1377.xml"/><Relationship Id="rId274" Type="http://schemas.openxmlformats.org/officeDocument/2006/relationships/image" Target="../media/image1360.png"/><Relationship Id="rId273" Type="http://schemas.openxmlformats.org/officeDocument/2006/relationships/customXml" Target="../ink/ink1376.xml"/><Relationship Id="rId272" Type="http://schemas.openxmlformats.org/officeDocument/2006/relationships/image" Target="../media/image1359.png"/><Relationship Id="rId271" Type="http://schemas.openxmlformats.org/officeDocument/2006/relationships/customXml" Target="../ink/ink1375.xml"/><Relationship Id="rId270" Type="http://schemas.openxmlformats.org/officeDocument/2006/relationships/image" Target="../media/image1358.png"/><Relationship Id="rId27" Type="http://schemas.openxmlformats.org/officeDocument/2006/relationships/customXml" Target="../ink/ink1253.xml"/><Relationship Id="rId269" Type="http://schemas.openxmlformats.org/officeDocument/2006/relationships/customXml" Target="../ink/ink1374.xml"/><Relationship Id="rId268" Type="http://schemas.openxmlformats.org/officeDocument/2006/relationships/image" Target="../media/image1357.png"/><Relationship Id="rId267" Type="http://schemas.openxmlformats.org/officeDocument/2006/relationships/customXml" Target="../ink/ink1373.xml"/><Relationship Id="rId266" Type="http://schemas.openxmlformats.org/officeDocument/2006/relationships/image" Target="../media/image1356.png"/><Relationship Id="rId265" Type="http://schemas.openxmlformats.org/officeDocument/2006/relationships/customXml" Target="../ink/ink1372.xml"/><Relationship Id="rId264" Type="http://schemas.openxmlformats.org/officeDocument/2006/relationships/image" Target="../media/image1355.png"/><Relationship Id="rId263" Type="http://schemas.openxmlformats.org/officeDocument/2006/relationships/customXml" Target="../ink/ink1371.xml"/><Relationship Id="rId262" Type="http://schemas.openxmlformats.org/officeDocument/2006/relationships/image" Target="../media/image1354.png"/><Relationship Id="rId261" Type="http://schemas.openxmlformats.org/officeDocument/2006/relationships/customXml" Target="../ink/ink1370.xml"/><Relationship Id="rId260" Type="http://schemas.openxmlformats.org/officeDocument/2006/relationships/image" Target="../media/image1353.png"/><Relationship Id="rId26" Type="http://schemas.openxmlformats.org/officeDocument/2006/relationships/image" Target="../media/image1236.png"/><Relationship Id="rId259" Type="http://schemas.openxmlformats.org/officeDocument/2006/relationships/customXml" Target="../ink/ink1369.xml"/><Relationship Id="rId258" Type="http://schemas.openxmlformats.org/officeDocument/2006/relationships/image" Target="../media/image1352.png"/><Relationship Id="rId257" Type="http://schemas.openxmlformats.org/officeDocument/2006/relationships/customXml" Target="../ink/ink1368.xml"/><Relationship Id="rId256" Type="http://schemas.openxmlformats.org/officeDocument/2006/relationships/image" Target="../media/image1351.png"/><Relationship Id="rId255" Type="http://schemas.openxmlformats.org/officeDocument/2006/relationships/customXml" Target="../ink/ink1367.xml"/><Relationship Id="rId254" Type="http://schemas.openxmlformats.org/officeDocument/2006/relationships/image" Target="../media/image1350.png"/><Relationship Id="rId253" Type="http://schemas.openxmlformats.org/officeDocument/2006/relationships/customXml" Target="../ink/ink1366.xml"/><Relationship Id="rId252" Type="http://schemas.openxmlformats.org/officeDocument/2006/relationships/image" Target="../media/image1349.png"/><Relationship Id="rId251" Type="http://schemas.openxmlformats.org/officeDocument/2006/relationships/customXml" Target="../ink/ink1365.xml"/><Relationship Id="rId250" Type="http://schemas.openxmlformats.org/officeDocument/2006/relationships/image" Target="../media/image1348.png"/><Relationship Id="rId25" Type="http://schemas.openxmlformats.org/officeDocument/2006/relationships/customXml" Target="../ink/ink1252.xml"/><Relationship Id="rId249" Type="http://schemas.openxmlformats.org/officeDocument/2006/relationships/customXml" Target="../ink/ink1364.xml"/><Relationship Id="rId248" Type="http://schemas.openxmlformats.org/officeDocument/2006/relationships/image" Target="../media/image1347.png"/><Relationship Id="rId247" Type="http://schemas.openxmlformats.org/officeDocument/2006/relationships/customXml" Target="../ink/ink1363.xml"/><Relationship Id="rId246" Type="http://schemas.openxmlformats.org/officeDocument/2006/relationships/image" Target="../media/image1346.png"/><Relationship Id="rId245" Type="http://schemas.openxmlformats.org/officeDocument/2006/relationships/customXml" Target="../ink/ink1362.xml"/><Relationship Id="rId244" Type="http://schemas.openxmlformats.org/officeDocument/2006/relationships/image" Target="../media/image1345.png"/><Relationship Id="rId243" Type="http://schemas.openxmlformats.org/officeDocument/2006/relationships/customXml" Target="../ink/ink1361.xml"/><Relationship Id="rId242" Type="http://schemas.openxmlformats.org/officeDocument/2006/relationships/image" Target="../media/image1344.png"/><Relationship Id="rId241" Type="http://schemas.openxmlformats.org/officeDocument/2006/relationships/customXml" Target="../ink/ink1360.xml"/><Relationship Id="rId240" Type="http://schemas.openxmlformats.org/officeDocument/2006/relationships/image" Target="../media/image1343.png"/><Relationship Id="rId24" Type="http://schemas.openxmlformats.org/officeDocument/2006/relationships/image" Target="../media/image1235.png"/><Relationship Id="rId239" Type="http://schemas.openxmlformats.org/officeDocument/2006/relationships/customXml" Target="../ink/ink1359.xml"/><Relationship Id="rId238" Type="http://schemas.openxmlformats.org/officeDocument/2006/relationships/image" Target="../media/image1342.png"/><Relationship Id="rId237" Type="http://schemas.openxmlformats.org/officeDocument/2006/relationships/customXml" Target="../ink/ink1358.xml"/><Relationship Id="rId236" Type="http://schemas.openxmlformats.org/officeDocument/2006/relationships/image" Target="../media/image1341.png"/><Relationship Id="rId235" Type="http://schemas.openxmlformats.org/officeDocument/2006/relationships/customXml" Target="../ink/ink1357.xml"/><Relationship Id="rId234" Type="http://schemas.openxmlformats.org/officeDocument/2006/relationships/image" Target="../media/image1340.png"/><Relationship Id="rId233" Type="http://schemas.openxmlformats.org/officeDocument/2006/relationships/customXml" Target="../ink/ink1356.xml"/><Relationship Id="rId232" Type="http://schemas.openxmlformats.org/officeDocument/2006/relationships/image" Target="../media/image1339.png"/><Relationship Id="rId231" Type="http://schemas.openxmlformats.org/officeDocument/2006/relationships/customXml" Target="../ink/ink1355.xml"/><Relationship Id="rId230" Type="http://schemas.openxmlformats.org/officeDocument/2006/relationships/image" Target="../media/image1338.png"/><Relationship Id="rId23" Type="http://schemas.openxmlformats.org/officeDocument/2006/relationships/customXml" Target="../ink/ink1251.xml"/><Relationship Id="rId229" Type="http://schemas.openxmlformats.org/officeDocument/2006/relationships/customXml" Target="../ink/ink1354.xml"/><Relationship Id="rId228" Type="http://schemas.openxmlformats.org/officeDocument/2006/relationships/image" Target="../media/image1337.png"/><Relationship Id="rId227" Type="http://schemas.openxmlformats.org/officeDocument/2006/relationships/customXml" Target="../ink/ink1353.xml"/><Relationship Id="rId226" Type="http://schemas.openxmlformats.org/officeDocument/2006/relationships/image" Target="../media/image1336.png"/><Relationship Id="rId225" Type="http://schemas.openxmlformats.org/officeDocument/2006/relationships/customXml" Target="../ink/ink1352.xml"/><Relationship Id="rId224" Type="http://schemas.openxmlformats.org/officeDocument/2006/relationships/image" Target="../media/image1335.png"/><Relationship Id="rId223" Type="http://schemas.openxmlformats.org/officeDocument/2006/relationships/customXml" Target="../ink/ink1351.xml"/><Relationship Id="rId222" Type="http://schemas.openxmlformats.org/officeDocument/2006/relationships/image" Target="../media/image1334.png"/><Relationship Id="rId221" Type="http://schemas.openxmlformats.org/officeDocument/2006/relationships/customXml" Target="../ink/ink1350.xml"/><Relationship Id="rId220" Type="http://schemas.openxmlformats.org/officeDocument/2006/relationships/image" Target="../media/image1333.png"/><Relationship Id="rId22" Type="http://schemas.openxmlformats.org/officeDocument/2006/relationships/image" Target="../media/image1234.png"/><Relationship Id="rId219" Type="http://schemas.openxmlformats.org/officeDocument/2006/relationships/customXml" Target="../ink/ink1349.xml"/><Relationship Id="rId218" Type="http://schemas.openxmlformats.org/officeDocument/2006/relationships/image" Target="../media/image1332.png"/><Relationship Id="rId217" Type="http://schemas.openxmlformats.org/officeDocument/2006/relationships/customXml" Target="../ink/ink1348.xml"/><Relationship Id="rId216" Type="http://schemas.openxmlformats.org/officeDocument/2006/relationships/image" Target="../media/image1331.png"/><Relationship Id="rId215" Type="http://schemas.openxmlformats.org/officeDocument/2006/relationships/customXml" Target="../ink/ink1347.xml"/><Relationship Id="rId214" Type="http://schemas.openxmlformats.org/officeDocument/2006/relationships/image" Target="../media/image1330.png"/><Relationship Id="rId213" Type="http://schemas.openxmlformats.org/officeDocument/2006/relationships/customXml" Target="../ink/ink1346.xml"/><Relationship Id="rId212" Type="http://schemas.openxmlformats.org/officeDocument/2006/relationships/image" Target="../media/image1329.png"/><Relationship Id="rId211" Type="http://schemas.openxmlformats.org/officeDocument/2006/relationships/customXml" Target="../ink/ink1345.xml"/><Relationship Id="rId210" Type="http://schemas.openxmlformats.org/officeDocument/2006/relationships/image" Target="../media/image1328.png"/><Relationship Id="rId21" Type="http://schemas.openxmlformats.org/officeDocument/2006/relationships/customXml" Target="../ink/ink1250.xml"/><Relationship Id="rId209" Type="http://schemas.openxmlformats.org/officeDocument/2006/relationships/customXml" Target="../ink/ink1344.xml"/><Relationship Id="rId208" Type="http://schemas.openxmlformats.org/officeDocument/2006/relationships/image" Target="../media/image1327.png"/><Relationship Id="rId207" Type="http://schemas.openxmlformats.org/officeDocument/2006/relationships/customXml" Target="../ink/ink1343.xml"/><Relationship Id="rId206" Type="http://schemas.openxmlformats.org/officeDocument/2006/relationships/image" Target="../media/image1326.png"/><Relationship Id="rId205" Type="http://schemas.openxmlformats.org/officeDocument/2006/relationships/customXml" Target="../ink/ink1342.xml"/><Relationship Id="rId204" Type="http://schemas.openxmlformats.org/officeDocument/2006/relationships/image" Target="../media/image1325.png"/><Relationship Id="rId203" Type="http://schemas.openxmlformats.org/officeDocument/2006/relationships/customXml" Target="../ink/ink1341.xml"/><Relationship Id="rId202" Type="http://schemas.openxmlformats.org/officeDocument/2006/relationships/image" Target="../media/image1324.png"/><Relationship Id="rId201" Type="http://schemas.openxmlformats.org/officeDocument/2006/relationships/customXml" Target="../ink/ink1340.xml"/><Relationship Id="rId200" Type="http://schemas.openxmlformats.org/officeDocument/2006/relationships/image" Target="../media/image1323.png"/><Relationship Id="rId20" Type="http://schemas.openxmlformats.org/officeDocument/2006/relationships/image" Target="../media/image1233.png"/><Relationship Id="rId2" Type="http://schemas.openxmlformats.org/officeDocument/2006/relationships/image" Target="../media/image1224.png"/><Relationship Id="rId199" Type="http://schemas.openxmlformats.org/officeDocument/2006/relationships/customXml" Target="../ink/ink1339.xml"/><Relationship Id="rId198" Type="http://schemas.openxmlformats.org/officeDocument/2006/relationships/image" Target="../media/image1322.png"/><Relationship Id="rId197" Type="http://schemas.openxmlformats.org/officeDocument/2006/relationships/customXml" Target="../ink/ink1338.xml"/><Relationship Id="rId196" Type="http://schemas.openxmlformats.org/officeDocument/2006/relationships/image" Target="../media/image1321.png"/><Relationship Id="rId195" Type="http://schemas.openxmlformats.org/officeDocument/2006/relationships/customXml" Target="../ink/ink1337.xml"/><Relationship Id="rId194" Type="http://schemas.openxmlformats.org/officeDocument/2006/relationships/image" Target="../media/image1320.png"/><Relationship Id="rId193" Type="http://schemas.openxmlformats.org/officeDocument/2006/relationships/customXml" Target="../ink/ink1336.xml"/><Relationship Id="rId192" Type="http://schemas.openxmlformats.org/officeDocument/2006/relationships/image" Target="../media/image1319.png"/><Relationship Id="rId191" Type="http://schemas.openxmlformats.org/officeDocument/2006/relationships/customXml" Target="../ink/ink1335.xml"/><Relationship Id="rId190" Type="http://schemas.openxmlformats.org/officeDocument/2006/relationships/image" Target="../media/image1318.png"/><Relationship Id="rId19" Type="http://schemas.openxmlformats.org/officeDocument/2006/relationships/customXml" Target="../ink/ink1249.xml"/><Relationship Id="rId189" Type="http://schemas.openxmlformats.org/officeDocument/2006/relationships/customXml" Target="../ink/ink1334.xml"/><Relationship Id="rId188" Type="http://schemas.openxmlformats.org/officeDocument/2006/relationships/image" Target="../media/image1317.png"/><Relationship Id="rId187" Type="http://schemas.openxmlformats.org/officeDocument/2006/relationships/customXml" Target="../ink/ink1333.xml"/><Relationship Id="rId186" Type="http://schemas.openxmlformats.org/officeDocument/2006/relationships/image" Target="../media/image1316.png"/><Relationship Id="rId185" Type="http://schemas.openxmlformats.org/officeDocument/2006/relationships/customXml" Target="../ink/ink1332.xml"/><Relationship Id="rId184" Type="http://schemas.openxmlformats.org/officeDocument/2006/relationships/image" Target="../media/image1315.png"/><Relationship Id="rId183" Type="http://schemas.openxmlformats.org/officeDocument/2006/relationships/customXml" Target="../ink/ink1331.xml"/><Relationship Id="rId182" Type="http://schemas.openxmlformats.org/officeDocument/2006/relationships/image" Target="../media/image1314.png"/><Relationship Id="rId181" Type="http://schemas.openxmlformats.org/officeDocument/2006/relationships/customXml" Target="../ink/ink1330.xml"/><Relationship Id="rId180" Type="http://schemas.openxmlformats.org/officeDocument/2006/relationships/image" Target="../media/image1313.png"/><Relationship Id="rId18" Type="http://schemas.openxmlformats.org/officeDocument/2006/relationships/image" Target="../media/image1232.png"/><Relationship Id="rId179" Type="http://schemas.openxmlformats.org/officeDocument/2006/relationships/customXml" Target="../ink/ink1329.xml"/><Relationship Id="rId178" Type="http://schemas.openxmlformats.org/officeDocument/2006/relationships/image" Target="../media/image1312.png"/><Relationship Id="rId177" Type="http://schemas.openxmlformats.org/officeDocument/2006/relationships/customXml" Target="../ink/ink1328.xml"/><Relationship Id="rId176" Type="http://schemas.openxmlformats.org/officeDocument/2006/relationships/image" Target="../media/image1311.png"/><Relationship Id="rId175" Type="http://schemas.openxmlformats.org/officeDocument/2006/relationships/customXml" Target="../ink/ink1327.xml"/><Relationship Id="rId174" Type="http://schemas.openxmlformats.org/officeDocument/2006/relationships/image" Target="../media/image1310.png"/><Relationship Id="rId173" Type="http://schemas.openxmlformats.org/officeDocument/2006/relationships/customXml" Target="../ink/ink1326.xml"/><Relationship Id="rId172" Type="http://schemas.openxmlformats.org/officeDocument/2006/relationships/image" Target="../media/image1309.png"/><Relationship Id="rId171" Type="http://schemas.openxmlformats.org/officeDocument/2006/relationships/customXml" Target="../ink/ink1325.xml"/><Relationship Id="rId170" Type="http://schemas.openxmlformats.org/officeDocument/2006/relationships/image" Target="../media/image1308.png"/><Relationship Id="rId17" Type="http://schemas.openxmlformats.org/officeDocument/2006/relationships/customXml" Target="../ink/ink1248.xml"/><Relationship Id="rId169" Type="http://schemas.openxmlformats.org/officeDocument/2006/relationships/customXml" Target="../ink/ink1324.xml"/><Relationship Id="rId168" Type="http://schemas.openxmlformats.org/officeDocument/2006/relationships/image" Target="../media/image1307.png"/><Relationship Id="rId167" Type="http://schemas.openxmlformats.org/officeDocument/2006/relationships/customXml" Target="../ink/ink1323.xml"/><Relationship Id="rId166" Type="http://schemas.openxmlformats.org/officeDocument/2006/relationships/image" Target="../media/image1306.png"/><Relationship Id="rId165" Type="http://schemas.openxmlformats.org/officeDocument/2006/relationships/customXml" Target="../ink/ink1322.xml"/><Relationship Id="rId164" Type="http://schemas.openxmlformats.org/officeDocument/2006/relationships/image" Target="../media/image1305.png"/><Relationship Id="rId163" Type="http://schemas.openxmlformats.org/officeDocument/2006/relationships/customXml" Target="../ink/ink1321.xml"/><Relationship Id="rId162" Type="http://schemas.openxmlformats.org/officeDocument/2006/relationships/image" Target="../media/image1304.png"/><Relationship Id="rId161" Type="http://schemas.openxmlformats.org/officeDocument/2006/relationships/customXml" Target="../ink/ink1320.xml"/><Relationship Id="rId160" Type="http://schemas.openxmlformats.org/officeDocument/2006/relationships/image" Target="../media/image1303.png"/><Relationship Id="rId16" Type="http://schemas.openxmlformats.org/officeDocument/2006/relationships/image" Target="../media/image1231.png"/><Relationship Id="rId159" Type="http://schemas.openxmlformats.org/officeDocument/2006/relationships/customXml" Target="../ink/ink1319.xml"/><Relationship Id="rId158" Type="http://schemas.openxmlformats.org/officeDocument/2006/relationships/image" Target="../media/image1302.png"/><Relationship Id="rId157" Type="http://schemas.openxmlformats.org/officeDocument/2006/relationships/customXml" Target="../ink/ink1318.xml"/><Relationship Id="rId156" Type="http://schemas.openxmlformats.org/officeDocument/2006/relationships/image" Target="../media/image1301.png"/><Relationship Id="rId155" Type="http://schemas.openxmlformats.org/officeDocument/2006/relationships/customXml" Target="../ink/ink1317.xml"/><Relationship Id="rId154" Type="http://schemas.openxmlformats.org/officeDocument/2006/relationships/image" Target="../media/image1300.png"/><Relationship Id="rId153" Type="http://schemas.openxmlformats.org/officeDocument/2006/relationships/customXml" Target="../ink/ink1316.xml"/><Relationship Id="rId152" Type="http://schemas.openxmlformats.org/officeDocument/2006/relationships/image" Target="../media/image1299.png"/><Relationship Id="rId151" Type="http://schemas.openxmlformats.org/officeDocument/2006/relationships/customXml" Target="../ink/ink1315.xml"/><Relationship Id="rId150" Type="http://schemas.openxmlformats.org/officeDocument/2006/relationships/image" Target="../media/image1298.png"/><Relationship Id="rId15" Type="http://schemas.openxmlformats.org/officeDocument/2006/relationships/customXml" Target="../ink/ink1247.xml"/><Relationship Id="rId149" Type="http://schemas.openxmlformats.org/officeDocument/2006/relationships/customXml" Target="../ink/ink1314.xml"/><Relationship Id="rId148" Type="http://schemas.openxmlformats.org/officeDocument/2006/relationships/image" Target="../media/image1297.png"/><Relationship Id="rId147" Type="http://schemas.openxmlformats.org/officeDocument/2006/relationships/customXml" Target="../ink/ink1313.xml"/><Relationship Id="rId146" Type="http://schemas.openxmlformats.org/officeDocument/2006/relationships/image" Target="../media/image1296.png"/><Relationship Id="rId145" Type="http://schemas.openxmlformats.org/officeDocument/2006/relationships/customXml" Target="../ink/ink1312.xml"/><Relationship Id="rId144" Type="http://schemas.openxmlformats.org/officeDocument/2006/relationships/image" Target="../media/image1295.png"/><Relationship Id="rId143" Type="http://schemas.openxmlformats.org/officeDocument/2006/relationships/customXml" Target="../ink/ink1311.xml"/><Relationship Id="rId142" Type="http://schemas.openxmlformats.org/officeDocument/2006/relationships/image" Target="../media/image1294.png"/><Relationship Id="rId141" Type="http://schemas.openxmlformats.org/officeDocument/2006/relationships/customXml" Target="../ink/ink1310.xml"/><Relationship Id="rId140" Type="http://schemas.openxmlformats.org/officeDocument/2006/relationships/image" Target="../media/image1293.png"/><Relationship Id="rId14" Type="http://schemas.openxmlformats.org/officeDocument/2006/relationships/image" Target="../media/image1230.png"/><Relationship Id="rId139" Type="http://schemas.openxmlformats.org/officeDocument/2006/relationships/customXml" Target="../ink/ink1309.xml"/><Relationship Id="rId138" Type="http://schemas.openxmlformats.org/officeDocument/2006/relationships/image" Target="../media/image1292.png"/><Relationship Id="rId137" Type="http://schemas.openxmlformats.org/officeDocument/2006/relationships/customXml" Target="../ink/ink1308.xml"/><Relationship Id="rId136" Type="http://schemas.openxmlformats.org/officeDocument/2006/relationships/image" Target="../media/image1291.png"/><Relationship Id="rId135" Type="http://schemas.openxmlformats.org/officeDocument/2006/relationships/customXml" Target="../ink/ink1307.xml"/><Relationship Id="rId134" Type="http://schemas.openxmlformats.org/officeDocument/2006/relationships/image" Target="../media/image1290.png"/><Relationship Id="rId133" Type="http://schemas.openxmlformats.org/officeDocument/2006/relationships/customXml" Target="../ink/ink1306.xml"/><Relationship Id="rId132" Type="http://schemas.openxmlformats.org/officeDocument/2006/relationships/image" Target="../media/image1289.png"/><Relationship Id="rId131" Type="http://schemas.openxmlformats.org/officeDocument/2006/relationships/customXml" Target="../ink/ink1305.xml"/><Relationship Id="rId130" Type="http://schemas.openxmlformats.org/officeDocument/2006/relationships/image" Target="../media/image1288.png"/><Relationship Id="rId13" Type="http://schemas.openxmlformats.org/officeDocument/2006/relationships/customXml" Target="../ink/ink1246.xml"/><Relationship Id="rId129" Type="http://schemas.openxmlformats.org/officeDocument/2006/relationships/customXml" Target="../ink/ink1304.xml"/><Relationship Id="rId128" Type="http://schemas.openxmlformats.org/officeDocument/2006/relationships/image" Target="../media/image1287.png"/><Relationship Id="rId127" Type="http://schemas.openxmlformats.org/officeDocument/2006/relationships/customXml" Target="../ink/ink1303.xml"/><Relationship Id="rId126" Type="http://schemas.openxmlformats.org/officeDocument/2006/relationships/image" Target="../media/image1286.png"/><Relationship Id="rId125" Type="http://schemas.openxmlformats.org/officeDocument/2006/relationships/customXml" Target="../ink/ink1302.xml"/><Relationship Id="rId124" Type="http://schemas.openxmlformats.org/officeDocument/2006/relationships/image" Target="../media/image1285.png"/><Relationship Id="rId123" Type="http://schemas.openxmlformats.org/officeDocument/2006/relationships/customXml" Target="../ink/ink1301.xml"/><Relationship Id="rId122" Type="http://schemas.openxmlformats.org/officeDocument/2006/relationships/image" Target="../media/image1284.png"/><Relationship Id="rId121" Type="http://schemas.openxmlformats.org/officeDocument/2006/relationships/customXml" Target="../ink/ink1300.xml"/><Relationship Id="rId120" Type="http://schemas.openxmlformats.org/officeDocument/2006/relationships/image" Target="../media/image1283.png"/><Relationship Id="rId12" Type="http://schemas.openxmlformats.org/officeDocument/2006/relationships/image" Target="../media/image1229.png"/><Relationship Id="rId119" Type="http://schemas.openxmlformats.org/officeDocument/2006/relationships/customXml" Target="../ink/ink1299.xml"/><Relationship Id="rId118" Type="http://schemas.openxmlformats.org/officeDocument/2006/relationships/image" Target="../media/image1282.png"/><Relationship Id="rId117" Type="http://schemas.openxmlformats.org/officeDocument/2006/relationships/customXml" Target="../ink/ink1298.xml"/><Relationship Id="rId116" Type="http://schemas.openxmlformats.org/officeDocument/2006/relationships/image" Target="../media/image1281.png"/><Relationship Id="rId115" Type="http://schemas.openxmlformats.org/officeDocument/2006/relationships/customXml" Target="../ink/ink1297.xml"/><Relationship Id="rId114" Type="http://schemas.openxmlformats.org/officeDocument/2006/relationships/image" Target="../media/image1280.png"/><Relationship Id="rId113" Type="http://schemas.openxmlformats.org/officeDocument/2006/relationships/customXml" Target="../ink/ink1296.xml"/><Relationship Id="rId112" Type="http://schemas.openxmlformats.org/officeDocument/2006/relationships/image" Target="../media/image1279.png"/><Relationship Id="rId111" Type="http://schemas.openxmlformats.org/officeDocument/2006/relationships/customXml" Target="../ink/ink1295.xml"/><Relationship Id="rId110" Type="http://schemas.openxmlformats.org/officeDocument/2006/relationships/image" Target="../media/image1278.png"/><Relationship Id="rId11" Type="http://schemas.openxmlformats.org/officeDocument/2006/relationships/customXml" Target="../ink/ink1245.xml"/><Relationship Id="rId109" Type="http://schemas.openxmlformats.org/officeDocument/2006/relationships/customXml" Target="../ink/ink1294.xml"/><Relationship Id="rId108" Type="http://schemas.openxmlformats.org/officeDocument/2006/relationships/image" Target="../media/image1277.png"/><Relationship Id="rId107" Type="http://schemas.openxmlformats.org/officeDocument/2006/relationships/customXml" Target="../ink/ink1293.xml"/><Relationship Id="rId106" Type="http://schemas.openxmlformats.org/officeDocument/2006/relationships/image" Target="../media/image1276.png"/><Relationship Id="rId105" Type="http://schemas.openxmlformats.org/officeDocument/2006/relationships/customXml" Target="../ink/ink1292.xml"/><Relationship Id="rId104" Type="http://schemas.openxmlformats.org/officeDocument/2006/relationships/image" Target="../media/image1275.png"/><Relationship Id="rId103" Type="http://schemas.openxmlformats.org/officeDocument/2006/relationships/customXml" Target="../ink/ink1291.xml"/><Relationship Id="rId102" Type="http://schemas.openxmlformats.org/officeDocument/2006/relationships/image" Target="../media/image1274.png"/><Relationship Id="rId101" Type="http://schemas.openxmlformats.org/officeDocument/2006/relationships/customXml" Target="../ink/ink1290.xml"/><Relationship Id="rId100" Type="http://schemas.openxmlformats.org/officeDocument/2006/relationships/image" Target="../media/image1273.png"/><Relationship Id="rId10" Type="http://schemas.openxmlformats.org/officeDocument/2006/relationships/image" Target="../media/image1228.png"/><Relationship Id="rId1" Type="http://schemas.openxmlformats.org/officeDocument/2006/relationships/image" Target="../media/image1223.png"/></Relationships>
</file>

<file path=ppt/slides/_rels/slide25.xml.rels><?xml version="1.0" encoding="UTF-8" standalone="yes"?>
<Relationships xmlns="http://schemas.openxmlformats.org/package/2006/relationships"><Relationship Id="rId99" Type="http://schemas.openxmlformats.org/officeDocument/2006/relationships/customXml" Target="../ink/ink1522.xml"/><Relationship Id="rId98" Type="http://schemas.openxmlformats.org/officeDocument/2006/relationships/image" Target="../media/image1506.png"/><Relationship Id="rId97" Type="http://schemas.openxmlformats.org/officeDocument/2006/relationships/customXml" Target="../ink/ink1521.xml"/><Relationship Id="rId96" Type="http://schemas.openxmlformats.org/officeDocument/2006/relationships/image" Target="../media/image1505.png"/><Relationship Id="rId95" Type="http://schemas.openxmlformats.org/officeDocument/2006/relationships/customXml" Target="../ink/ink1520.xml"/><Relationship Id="rId94" Type="http://schemas.openxmlformats.org/officeDocument/2006/relationships/image" Target="../media/image1504.png"/><Relationship Id="rId93" Type="http://schemas.openxmlformats.org/officeDocument/2006/relationships/customXml" Target="../ink/ink1519.xml"/><Relationship Id="rId92" Type="http://schemas.openxmlformats.org/officeDocument/2006/relationships/image" Target="../media/image1503.png"/><Relationship Id="rId91" Type="http://schemas.openxmlformats.org/officeDocument/2006/relationships/customXml" Target="../ink/ink1518.xml"/><Relationship Id="rId90" Type="http://schemas.openxmlformats.org/officeDocument/2006/relationships/image" Target="../media/image1502.png"/><Relationship Id="rId9" Type="http://schemas.openxmlformats.org/officeDocument/2006/relationships/customXml" Target="../ink/ink1477.xml"/><Relationship Id="rId89" Type="http://schemas.openxmlformats.org/officeDocument/2006/relationships/customXml" Target="../ink/ink1517.xml"/><Relationship Id="rId88" Type="http://schemas.openxmlformats.org/officeDocument/2006/relationships/image" Target="../media/image1501.png"/><Relationship Id="rId87" Type="http://schemas.openxmlformats.org/officeDocument/2006/relationships/customXml" Target="../ink/ink1516.xml"/><Relationship Id="rId86" Type="http://schemas.openxmlformats.org/officeDocument/2006/relationships/image" Target="../media/image1500.png"/><Relationship Id="rId85" Type="http://schemas.openxmlformats.org/officeDocument/2006/relationships/customXml" Target="../ink/ink1515.xml"/><Relationship Id="rId84" Type="http://schemas.openxmlformats.org/officeDocument/2006/relationships/image" Target="../media/image1499.png"/><Relationship Id="rId83" Type="http://schemas.openxmlformats.org/officeDocument/2006/relationships/customXml" Target="../ink/ink1514.xml"/><Relationship Id="rId82" Type="http://schemas.openxmlformats.org/officeDocument/2006/relationships/image" Target="../media/image1498.png"/><Relationship Id="rId81" Type="http://schemas.openxmlformats.org/officeDocument/2006/relationships/customXml" Target="../ink/ink1513.xml"/><Relationship Id="rId80" Type="http://schemas.openxmlformats.org/officeDocument/2006/relationships/image" Target="../media/image1497.png"/><Relationship Id="rId8" Type="http://schemas.openxmlformats.org/officeDocument/2006/relationships/image" Target="../media/image810.png"/><Relationship Id="rId79" Type="http://schemas.openxmlformats.org/officeDocument/2006/relationships/customXml" Target="../ink/ink1512.xml"/><Relationship Id="rId78" Type="http://schemas.openxmlformats.org/officeDocument/2006/relationships/image" Target="../media/image1496.png"/><Relationship Id="rId77" Type="http://schemas.openxmlformats.org/officeDocument/2006/relationships/customXml" Target="../ink/ink1511.xml"/><Relationship Id="rId76" Type="http://schemas.openxmlformats.org/officeDocument/2006/relationships/image" Target="../media/image1495.png"/><Relationship Id="rId75" Type="http://schemas.openxmlformats.org/officeDocument/2006/relationships/customXml" Target="../ink/ink1510.xml"/><Relationship Id="rId74" Type="http://schemas.openxmlformats.org/officeDocument/2006/relationships/image" Target="../media/image1494.png"/><Relationship Id="rId73" Type="http://schemas.openxmlformats.org/officeDocument/2006/relationships/customXml" Target="../ink/ink1509.xml"/><Relationship Id="rId72" Type="http://schemas.openxmlformats.org/officeDocument/2006/relationships/image" Target="../media/image1493.png"/><Relationship Id="rId71" Type="http://schemas.openxmlformats.org/officeDocument/2006/relationships/customXml" Target="../ink/ink1508.xml"/><Relationship Id="rId70" Type="http://schemas.openxmlformats.org/officeDocument/2006/relationships/image" Target="../media/image1492.png"/><Relationship Id="rId7" Type="http://schemas.openxmlformats.org/officeDocument/2006/relationships/customXml" Target="../ink/ink1476.xml"/><Relationship Id="rId69" Type="http://schemas.openxmlformats.org/officeDocument/2006/relationships/customXml" Target="../ink/ink1507.xml"/><Relationship Id="rId68" Type="http://schemas.openxmlformats.org/officeDocument/2006/relationships/image" Target="../media/image1491.png"/><Relationship Id="rId67" Type="http://schemas.openxmlformats.org/officeDocument/2006/relationships/customXml" Target="../ink/ink1506.xml"/><Relationship Id="rId66" Type="http://schemas.openxmlformats.org/officeDocument/2006/relationships/image" Target="../media/image1490.png"/><Relationship Id="rId65" Type="http://schemas.openxmlformats.org/officeDocument/2006/relationships/customXml" Target="../ink/ink1505.xml"/><Relationship Id="rId64" Type="http://schemas.openxmlformats.org/officeDocument/2006/relationships/image" Target="../media/image1489.png"/><Relationship Id="rId63" Type="http://schemas.openxmlformats.org/officeDocument/2006/relationships/customXml" Target="../ink/ink1504.xml"/><Relationship Id="rId62" Type="http://schemas.openxmlformats.org/officeDocument/2006/relationships/image" Target="../media/image1488.png"/><Relationship Id="rId61" Type="http://schemas.openxmlformats.org/officeDocument/2006/relationships/customXml" Target="../ink/ink1503.xml"/><Relationship Id="rId60" Type="http://schemas.openxmlformats.org/officeDocument/2006/relationships/image" Target="../media/image1487.png"/><Relationship Id="rId6" Type="http://schemas.openxmlformats.org/officeDocument/2006/relationships/image" Target="../media/image1461.png"/><Relationship Id="rId59" Type="http://schemas.openxmlformats.org/officeDocument/2006/relationships/customXml" Target="../ink/ink1502.xml"/><Relationship Id="rId58" Type="http://schemas.openxmlformats.org/officeDocument/2006/relationships/image" Target="../media/image1486.png"/><Relationship Id="rId57" Type="http://schemas.openxmlformats.org/officeDocument/2006/relationships/customXml" Target="../ink/ink1501.xml"/><Relationship Id="rId56" Type="http://schemas.openxmlformats.org/officeDocument/2006/relationships/image" Target="../media/image1485.png"/><Relationship Id="rId55" Type="http://schemas.openxmlformats.org/officeDocument/2006/relationships/customXml" Target="../ink/ink1500.xml"/><Relationship Id="rId54" Type="http://schemas.openxmlformats.org/officeDocument/2006/relationships/image" Target="../media/image1484.png"/><Relationship Id="rId53" Type="http://schemas.openxmlformats.org/officeDocument/2006/relationships/customXml" Target="../ink/ink1499.xml"/><Relationship Id="rId52" Type="http://schemas.openxmlformats.org/officeDocument/2006/relationships/image" Target="../media/image1483.png"/><Relationship Id="rId51" Type="http://schemas.openxmlformats.org/officeDocument/2006/relationships/customXml" Target="../ink/ink1498.xml"/><Relationship Id="rId50" Type="http://schemas.openxmlformats.org/officeDocument/2006/relationships/image" Target="../media/image1482.png"/><Relationship Id="rId5" Type="http://schemas.openxmlformats.org/officeDocument/2006/relationships/customXml" Target="../ink/ink1475.xml"/><Relationship Id="rId49" Type="http://schemas.openxmlformats.org/officeDocument/2006/relationships/customXml" Target="../ink/ink1497.xml"/><Relationship Id="rId48" Type="http://schemas.openxmlformats.org/officeDocument/2006/relationships/image" Target="../media/image1481.png"/><Relationship Id="rId47" Type="http://schemas.openxmlformats.org/officeDocument/2006/relationships/customXml" Target="../ink/ink1496.xml"/><Relationship Id="rId46" Type="http://schemas.openxmlformats.org/officeDocument/2006/relationships/image" Target="../media/image1480.png"/><Relationship Id="rId45" Type="http://schemas.openxmlformats.org/officeDocument/2006/relationships/customXml" Target="../ink/ink1495.xml"/><Relationship Id="rId44" Type="http://schemas.openxmlformats.org/officeDocument/2006/relationships/image" Target="../media/image1479.png"/><Relationship Id="rId43" Type="http://schemas.openxmlformats.org/officeDocument/2006/relationships/customXml" Target="../ink/ink1494.xml"/><Relationship Id="rId42" Type="http://schemas.openxmlformats.org/officeDocument/2006/relationships/image" Target="../media/image1478.png"/><Relationship Id="rId41" Type="http://schemas.openxmlformats.org/officeDocument/2006/relationships/customXml" Target="../ink/ink1493.xml"/><Relationship Id="rId40" Type="http://schemas.openxmlformats.org/officeDocument/2006/relationships/image" Target="../media/image1477.png"/><Relationship Id="rId4" Type="http://schemas.openxmlformats.org/officeDocument/2006/relationships/image" Target="../media/image1460.png"/><Relationship Id="rId39" Type="http://schemas.openxmlformats.org/officeDocument/2006/relationships/customXml" Target="../ink/ink1492.xml"/><Relationship Id="rId38" Type="http://schemas.openxmlformats.org/officeDocument/2006/relationships/image" Target="../media/image1476.png"/><Relationship Id="rId37" Type="http://schemas.openxmlformats.org/officeDocument/2006/relationships/customXml" Target="../ink/ink1491.xml"/><Relationship Id="rId36" Type="http://schemas.openxmlformats.org/officeDocument/2006/relationships/image" Target="../media/image1475.png"/><Relationship Id="rId35" Type="http://schemas.openxmlformats.org/officeDocument/2006/relationships/customXml" Target="../ink/ink1490.xml"/><Relationship Id="rId34" Type="http://schemas.openxmlformats.org/officeDocument/2006/relationships/image" Target="../media/image1474.png"/><Relationship Id="rId33" Type="http://schemas.openxmlformats.org/officeDocument/2006/relationships/customXml" Target="../ink/ink1489.xml"/><Relationship Id="rId32" Type="http://schemas.openxmlformats.org/officeDocument/2006/relationships/image" Target="../media/image1473.png"/><Relationship Id="rId31" Type="http://schemas.openxmlformats.org/officeDocument/2006/relationships/customXml" Target="../ink/ink1488.xml"/><Relationship Id="rId30" Type="http://schemas.openxmlformats.org/officeDocument/2006/relationships/image" Target="../media/image1472.png"/><Relationship Id="rId3" Type="http://schemas.openxmlformats.org/officeDocument/2006/relationships/customXml" Target="../ink/ink1474.xml"/><Relationship Id="rId29" Type="http://schemas.openxmlformats.org/officeDocument/2006/relationships/customXml" Target="../ink/ink1487.xml"/><Relationship Id="rId28" Type="http://schemas.openxmlformats.org/officeDocument/2006/relationships/image" Target="../media/image1471.png"/><Relationship Id="rId27" Type="http://schemas.openxmlformats.org/officeDocument/2006/relationships/customXml" Target="../ink/ink1486.xml"/><Relationship Id="rId26" Type="http://schemas.openxmlformats.org/officeDocument/2006/relationships/image" Target="../media/image1470.png"/><Relationship Id="rId25" Type="http://schemas.openxmlformats.org/officeDocument/2006/relationships/customXml" Target="../ink/ink1485.xml"/><Relationship Id="rId24" Type="http://schemas.openxmlformats.org/officeDocument/2006/relationships/image" Target="../media/image1469.png"/><Relationship Id="rId23" Type="http://schemas.openxmlformats.org/officeDocument/2006/relationships/customXml" Target="../ink/ink1484.xml"/><Relationship Id="rId22" Type="http://schemas.openxmlformats.org/officeDocument/2006/relationships/image" Target="../media/image1468.png"/><Relationship Id="rId21" Type="http://schemas.openxmlformats.org/officeDocument/2006/relationships/customXml" Target="../ink/ink1483.xml"/><Relationship Id="rId20" Type="http://schemas.openxmlformats.org/officeDocument/2006/relationships/image" Target="../media/image1467.png"/><Relationship Id="rId2" Type="http://schemas.openxmlformats.org/officeDocument/2006/relationships/image" Target="../media/image1459.png"/><Relationship Id="rId19" Type="http://schemas.openxmlformats.org/officeDocument/2006/relationships/customXml" Target="../ink/ink1482.xml"/><Relationship Id="rId18" Type="http://schemas.openxmlformats.org/officeDocument/2006/relationships/image" Target="../media/image1466.png"/><Relationship Id="rId17" Type="http://schemas.openxmlformats.org/officeDocument/2006/relationships/customXml" Target="../ink/ink1481.xml"/><Relationship Id="rId16" Type="http://schemas.openxmlformats.org/officeDocument/2006/relationships/image" Target="../media/image1465.png"/><Relationship Id="rId15" Type="http://schemas.openxmlformats.org/officeDocument/2006/relationships/customXml" Target="../ink/ink1480.xml"/><Relationship Id="rId142" Type="http://schemas.openxmlformats.org/officeDocument/2006/relationships/slideLayout" Target="../slideLayouts/slideLayout1.xml"/><Relationship Id="rId141" Type="http://schemas.openxmlformats.org/officeDocument/2006/relationships/tags" Target="../tags/tag88.xml"/><Relationship Id="rId140" Type="http://schemas.openxmlformats.org/officeDocument/2006/relationships/image" Target="../media/image1527.png"/><Relationship Id="rId14" Type="http://schemas.openxmlformats.org/officeDocument/2006/relationships/image" Target="../media/image1464.png"/><Relationship Id="rId139" Type="http://schemas.openxmlformats.org/officeDocument/2006/relationships/customXml" Target="../ink/ink1542.xml"/><Relationship Id="rId138" Type="http://schemas.openxmlformats.org/officeDocument/2006/relationships/image" Target="../media/image1526.png"/><Relationship Id="rId137" Type="http://schemas.openxmlformats.org/officeDocument/2006/relationships/customXml" Target="../ink/ink1541.xml"/><Relationship Id="rId136" Type="http://schemas.openxmlformats.org/officeDocument/2006/relationships/image" Target="../media/image1525.png"/><Relationship Id="rId135" Type="http://schemas.openxmlformats.org/officeDocument/2006/relationships/customXml" Target="../ink/ink1540.xml"/><Relationship Id="rId134" Type="http://schemas.openxmlformats.org/officeDocument/2006/relationships/image" Target="../media/image1524.png"/><Relationship Id="rId133" Type="http://schemas.openxmlformats.org/officeDocument/2006/relationships/customXml" Target="../ink/ink1539.xml"/><Relationship Id="rId132" Type="http://schemas.openxmlformats.org/officeDocument/2006/relationships/image" Target="../media/image1523.png"/><Relationship Id="rId131" Type="http://schemas.openxmlformats.org/officeDocument/2006/relationships/customXml" Target="../ink/ink1538.xml"/><Relationship Id="rId130" Type="http://schemas.openxmlformats.org/officeDocument/2006/relationships/image" Target="../media/image1522.png"/><Relationship Id="rId13" Type="http://schemas.openxmlformats.org/officeDocument/2006/relationships/customXml" Target="../ink/ink1479.xml"/><Relationship Id="rId129" Type="http://schemas.openxmlformats.org/officeDocument/2006/relationships/customXml" Target="../ink/ink1537.xml"/><Relationship Id="rId128" Type="http://schemas.openxmlformats.org/officeDocument/2006/relationships/image" Target="../media/image1521.png"/><Relationship Id="rId127" Type="http://schemas.openxmlformats.org/officeDocument/2006/relationships/customXml" Target="../ink/ink1536.xml"/><Relationship Id="rId126" Type="http://schemas.openxmlformats.org/officeDocument/2006/relationships/image" Target="../media/image1520.png"/><Relationship Id="rId125" Type="http://schemas.openxmlformats.org/officeDocument/2006/relationships/customXml" Target="../ink/ink1535.xml"/><Relationship Id="rId124" Type="http://schemas.openxmlformats.org/officeDocument/2006/relationships/image" Target="../media/image1519.png"/><Relationship Id="rId123" Type="http://schemas.openxmlformats.org/officeDocument/2006/relationships/customXml" Target="../ink/ink1534.xml"/><Relationship Id="rId122" Type="http://schemas.openxmlformats.org/officeDocument/2006/relationships/image" Target="../media/image1518.png"/><Relationship Id="rId121" Type="http://schemas.openxmlformats.org/officeDocument/2006/relationships/customXml" Target="../ink/ink1533.xml"/><Relationship Id="rId120" Type="http://schemas.openxmlformats.org/officeDocument/2006/relationships/image" Target="../media/image1517.png"/><Relationship Id="rId12" Type="http://schemas.openxmlformats.org/officeDocument/2006/relationships/image" Target="../media/image1463.png"/><Relationship Id="rId119" Type="http://schemas.openxmlformats.org/officeDocument/2006/relationships/customXml" Target="../ink/ink1532.xml"/><Relationship Id="rId118" Type="http://schemas.openxmlformats.org/officeDocument/2006/relationships/image" Target="../media/image1516.png"/><Relationship Id="rId117" Type="http://schemas.openxmlformats.org/officeDocument/2006/relationships/customXml" Target="../ink/ink1531.xml"/><Relationship Id="rId116" Type="http://schemas.openxmlformats.org/officeDocument/2006/relationships/image" Target="../media/image1515.png"/><Relationship Id="rId115" Type="http://schemas.openxmlformats.org/officeDocument/2006/relationships/customXml" Target="../ink/ink1530.xml"/><Relationship Id="rId114" Type="http://schemas.openxmlformats.org/officeDocument/2006/relationships/image" Target="../media/image1514.png"/><Relationship Id="rId113" Type="http://schemas.openxmlformats.org/officeDocument/2006/relationships/customXml" Target="../ink/ink1529.xml"/><Relationship Id="rId112" Type="http://schemas.openxmlformats.org/officeDocument/2006/relationships/image" Target="../media/image1513.png"/><Relationship Id="rId111" Type="http://schemas.openxmlformats.org/officeDocument/2006/relationships/customXml" Target="../ink/ink1528.xml"/><Relationship Id="rId110" Type="http://schemas.openxmlformats.org/officeDocument/2006/relationships/image" Target="../media/image1512.png"/><Relationship Id="rId11" Type="http://schemas.openxmlformats.org/officeDocument/2006/relationships/customXml" Target="../ink/ink1478.xml"/><Relationship Id="rId109" Type="http://schemas.openxmlformats.org/officeDocument/2006/relationships/customXml" Target="../ink/ink1527.xml"/><Relationship Id="rId108" Type="http://schemas.openxmlformats.org/officeDocument/2006/relationships/image" Target="../media/image1511.png"/><Relationship Id="rId107" Type="http://schemas.openxmlformats.org/officeDocument/2006/relationships/customXml" Target="../ink/ink1526.xml"/><Relationship Id="rId106" Type="http://schemas.openxmlformats.org/officeDocument/2006/relationships/image" Target="../media/image1510.png"/><Relationship Id="rId105" Type="http://schemas.openxmlformats.org/officeDocument/2006/relationships/customXml" Target="../ink/ink1525.xml"/><Relationship Id="rId104" Type="http://schemas.openxmlformats.org/officeDocument/2006/relationships/image" Target="../media/image1509.png"/><Relationship Id="rId103" Type="http://schemas.openxmlformats.org/officeDocument/2006/relationships/customXml" Target="../ink/ink1524.xml"/><Relationship Id="rId102" Type="http://schemas.openxmlformats.org/officeDocument/2006/relationships/image" Target="../media/image1508.png"/><Relationship Id="rId101" Type="http://schemas.openxmlformats.org/officeDocument/2006/relationships/customXml" Target="../ink/ink1523.xml"/><Relationship Id="rId100" Type="http://schemas.openxmlformats.org/officeDocument/2006/relationships/image" Target="../media/image1507.png"/><Relationship Id="rId10" Type="http://schemas.openxmlformats.org/officeDocument/2006/relationships/image" Target="../media/image1462.png"/><Relationship Id="rId1" Type="http://schemas.openxmlformats.org/officeDocument/2006/relationships/image" Target="../media/image1458.png"/></Relationships>
</file>

<file path=ppt/slides/_rels/slide26.xml.rels><?xml version="1.0" encoding="UTF-8" standalone="yes"?>
<Relationships xmlns="http://schemas.openxmlformats.org/package/2006/relationships"><Relationship Id="rId9" Type="http://schemas.openxmlformats.org/officeDocument/2006/relationships/customXml" Target="../ink/ink1546.xml"/><Relationship Id="rId8" Type="http://schemas.openxmlformats.org/officeDocument/2006/relationships/image" Target="../media/image1531.png"/><Relationship Id="rId7" Type="http://schemas.openxmlformats.org/officeDocument/2006/relationships/customXml" Target="../ink/ink1545.xml"/><Relationship Id="rId6" Type="http://schemas.openxmlformats.org/officeDocument/2006/relationships/image" Target="../media/image1530.png"/><Relationship Id="rId5" Type="http://schemas.openxmlformats.org/officeDocument/2006/relationships/customXml" Target="../ink/ink1544.xml"/><Relationship Id="rId4" Type="http://schemas.openxmlformats.org/officeDocument/2006/relationships/image" Target="../media/image1529.png"/><Relationship Id="rId3" Type="http://schemas.openxmlformats.org/officeDocument/2006/relationships/customXml" Target="../ink/ink1543.xml"/><Relationship Id="rId2" Type="http://schemas.openxmlformats.org/officeDocument/2006/relationships/image" Target="../media/image1528.png"/><Relationship Id="rId18" Type="http://schemas.openxmlformats.org/officeDocument/2006/relationships/slideLayout" Target="../slideLayouts/slideLayout1.xml"/><Relationship Id="rId17" Type="http://schemas.openxmlformats.org/officeDocument/2006/relationships/tags" Target="../tags/tag89.xml"/><Relationship Id="rId16" Type="http://schemas.openxmlformats.org/officeDocument/2006/relationships/image" Target="../media/image1535.png"/><Relationship Id="rId15" Type="http://schemas.openxmlformats.org/officeDocument/2006/relationships/customXml" Target="../ink/ink1549.xml"/><Relationship Id="rId14" Type="http://schemas.openxmlformats.org/officeDocument/2006/relationships/image" Target="../media/image1534.png"/><Relationship Id="rId13" Type="http://schemas.openxmlformats.org/officeDocument/2006/relationships/customXml" Target="../ink/ink1548.xml"/><Relationship Id="rId12" Type="http://schemas.openxmlformats.org/officeDocument/2006/relationships/image" Target="../media/image1533.png"/><Relationship Id="rId11" Type="http://schemas.openxmlformats.org/officeDocument/2006/relationships/customXml" Target="../ink/ink1547.xml"/><Relationship Id="rId10" Type="http://schemas.openxmlformats.org/officeDocument/2006/relationships/image" Target="../media/image1532.png"/><Relationship Id="rId1" Type="http://schemas.openxmlformats.org/officeDocument/2006/relationships/image" Target="../media/image1459.png"/></Relationships>
</file>

<file path=ppt/slides/_rels/slide27.xml.rels><?xml version="1.0" encoding="UTF-8" standalone="yes"?>
<Relationships xmlns="http://schemas.openxmlformats.org/package/2006/relationships"><Relationship Id="rId99" Type="http://schemas.openxmlformats.org/officeDocument/2006/relationships/customXml" Target="../ink/ink1598.xml"/><Relationship Id="rId98" Type="http://schemas.openxmlformats.org/officeDocument/2006/relationships/image" Target="../media/image1576.png"/><Relationship Id="rId97" Type="http://schemas.openxmlformats.org/officeDocument/2006/relationships/customXml" Target="../ink/ink1597.xml"/><Relationship Id="rId96" Type="http://schemas.openxmlformats.org/officeDocument/2006/relationships/image" Target="../media/image1575.png"/><Relationship Id="rId95" Type="http://schemas.openxmlformats.org/officeDocument/2006/relationships/customXml" Target="../ink/ink1596.xml"/><Relationship Id="rId94" Type="http://schemas.openxmlformats.org/officeDocument/2006/relationships/image" Target="../media/image1574.png"/><Relationship Id="rId93" Type="http://schemas.openxmlformats.org/officeDocument/2006/relationships/customXml" Target="../ink/ink1595.xml"/><Relationship Id="rId92" Type="http://schemas.openxmlformats.org/officeDocument/2006/relationships/image" Target="../media/image1573.png"/><Relationship Id="rId91" Type="http://schemas.openxmlformats.org/officeDocument/2006/relationships/customXml" Target="../ink/ink1594.xml"/><Relationship Id="rId90" Type="http://schemas.openxmlformats.org/officeDocument/2006/relationships/image" Target="../media/image1572.png"/><Relationship Id="rId9" Type="http://schemas.openxmlformats.org/officeDocument/2006/relationships/customXml" Target="../ink/ink1553.xml"/><Relationship Id="rId89" Type="http://schemas.openxmlformats.org/officeDocument/2006/relationships/customXml" Target="../ink/ink1593.xml"/><Relationship Id="rId88" Type="http://schemas.openxmlformats.org/officeDocument/2006/relationships/image" Target="../media/image1571.png"/><Relationship Id="rId87" Type="http://schemas.openxmlformats.org/officeDocument/2006/relationships/customXml" Target="../ink/ink1592.xml"/><Relationship Id="rId86" Type="http://schemas.openxmlformats.org/officeDocument/2006/relationships/image" Target="../media/image1570.png"/><Relationship Id="rId85" Type="http://schemas.openxmlformats.org/officeDocument/2006/relationships/customXml" Target="../ink/ink1591.xml"/><Relationship Id="rId84" Type="http://schemas.openxmlformats.org/officeDocument/2006/relationships/image" Target="../media/image1569.png"/><Relationship Id="rId83" Type="http://schemas.openxmlformats.org/officeDocument/2006/relationships/customXml" Target="../ink/ink1590.xml"/><Relationship Id="rId82" Type="http://schemas.openxmlformats.org/officeDocument/2006/relationships/image" Target="../media/image1568.png"/><Relationship Id="rId81" Type="http://schemas.openxmlformats.org/officeDocument/2006/relationships/customXml" Target="../ink/ink1589.xml"/><Relationship Id="rId80" Type="http://schemas.openxmlformats.org/officeDocument/2006/relationships/image" Target="../media/image1567.png"/><Relationship Id="rId8" Type="http://schemas.openxmlformats.org/officeDocument/2006/relationships/image" Target="../media/image1531.png"/><Relationship Id="rId79" Type="http://schemas.openxmlformats.org/officeDocument/2006/relationships/customXml" Target="../ink/ink1588.xml"/><Relationship Id="rId78" Type="http://schemas.openxmlformats.org/officeDocument/2006/relationships/image" Target="../media/image1566.png"/><Relationship Id="rId77" Type="http://schemas.openxmlformats.org/officeDocument/2006/relationships/customXml" Target="../ink/ink1587.xml"/><Relationship Id="rId76" Type="http://schemas.openxmlformats.org/officeDocument/2006/relationships/image" Target="../media/image1565.png"/><Relationship Id="rId75" Type="http://schemas.openxmlformats.org/officeDocument/2006/relationships/customXml" Target="../ink/ink1586.xml"/><Relationship Id="rId74" Type="http://schemas.openxmlformats.org/officeDocument/2006/relationships/image" Target="../media/image1564.png"/><Relationship Id="rId73" Type="http://schemas.openxmlformats.org/officeDocument/2006/relationships/customXml" Target="../ink/ink1585.xml"/><Relationship Id="rId72" Type="http://schemas.openxmlformats.org/officeDocument/2006/relationships/image" Target="../media/image1563.png"/><Relationship Id="rId71" Type="http://schemas.openxmlformats.org/officeDocument/2006/relationships/customXml" Target="../ink/ink1584.xml"/><Relationship Id="rId70" Type="http://schemas.openxmlformats.org/officeDocument/2006/relationships/image" Target="../media/image1562.png"/><Relationship Id="rId7" Type="http://schemas.openxmlformats.org/officeDocument/2006/relationships/customXml" Target="../ink/ink1552.xml"/><Relationship Id="rId69" Type="http://schemas.openxmlformats.org/officeDocument/2006/relationships/customXml" Target="../ink/ink1583.xml"/><Relationship Id="rId68" Type="http://schemas.openxmlformats.org/officeDocument/2006/relationships/image" Target="../media/image1561.png"/><Relationship Id="rId67" Type="http://schemas.openxmlformats.org/officeDocument/2006/relationships/customXml" Target="../ink/ink1582.xml"/><Relationship Id="rId66" Type="http://schemas.openxmlformats.org/officeDocument/2006/relationships/image" Target="../media/image1560.png"/><Relationship Id="rId65" Type="http://schemas.openxmlformats.org/officeDocument/2006/relationships/customXml" Target="../ink/ink1581.xml"/><Relationship Id="rId64" Type="http://schemas.openxmlformats.org/officeDocument/2006/relationships/image" Target="../media/image1559.png"/><Relationship Id="rId63" Type="http://schemas.openxmlformats.org/officeDocument/2006/relationships/customXml" Target="../ink/ink1580.xml"/><Relationship Id="rId62" Type="http://schemas.openxmlformats.org/officeDocument/2006/relationships/image" Target="../media/image1558.png"/><Relationship Id="rId61" Type="http://schemas.openxmlformats.org/officeDocument/2006/relationships/customXml" Target="../ink/ink1579.xml"/><Relationship Id="rId60" Type="http://schemas.openxmlformats.org/officeDocument/2006/relationships/image" Target="../media/image1557.png"/><Relationship Id="rId6" Type="http://schemas.openxmlformats.org/officeDocument/2006/relationships/image" Target="../media/image1530.png"/><Relationship Id="rId59" Type="http://schemas.openxmlformats.org/officeDocument/2006/relationships/customXml" Target="../ink/ink1578.xml"/><Relationship Id="rId58" Type="http://schemas.openxmlformats.org/officeDocument/2006/relationships/image" Target="../media/image1556.png"/><Relationship Id="rId572" Type="http://schemas.openxmlformats.org/officeDocument/2006/relationships/slideLayout" Target="../slideLayouts/slideLayout1.xml"/><Relationship Id="rId571" Type="http://schemas.openxmlformats.org/officeDocument/2006/relationships/tags" Target="../tags/tag90.xml"/><Relationship Id="rId570" Type="http://schemas.openxmlformats.org/officeDocument/2006/relationships/image" Target="../media/image1811.png"/><Relationship Id="rId57" Type="http://schemas.openxmlformats.org/officeDocument/2006/relationships/customXml" Target="../ink/ink1577.xml"/><Relationship Id="rId569" Type="http://schemas.openxmlformats.org/officeDocument/2006/relationships/customXml" Target="../ink/ink1833.xml"/><Relationship Id="rId568" Type="http://schemas.openxmlformats.org/officeDocument/2006/relationships/image" Target="../media/image1810.png"/><Relationship Id="rId567" Type="http://schemas.openxmlformats.org/officeDocument/2006/relationships/customXml" Target="../ink/ink1832.xml"/><Relationship Id="rId566" Type="http://schemas.openxmlformats.org/officeDocument/2006/relationships/image" Target="../media/image1809.png"/><Relationship Id="rId565" Type="http://schemas.openxmlformats.org/officeDocument/2006/relationships/customXml" Target="../ink/ink1831.xml"/><Relationship Id="rId564" Type="http://schemas.openxmlformats.org/officeDocument/2006/relationships/image" Target="../media/image1808.png"/><Relationship Id="rId563" Type="http://schemas.openxmlformats.org/officeDocument/2006/relationships/customXml" Target="../ink/ink1830.xml"/><Relationship Id="rId562" Type="http://schemas.openxmlformats.org/officeDocument/2006/relationships/image" Target="../media/image1807.png"/><Relationship Id="rId561" Type="http://schemas.openxmlformats.org/officeDocument/2006/relationships/customXml" Target="../ink/ink1829.xml"/><Relationship Id="rId560" Type="http://schemas.openxmlformats.org/officeDocument/2006/relationships/image" Target="../media/image1806.png"/><Relationship Id="rId56" Type="http://schemas.openxmlformats.org/officeDocument/2006/relationships/image" Target="../media/image1555.png"/><Relationship Id="rId559" Type="http://schemas.openxmlformats.org/officeDocument/2006/relationships/customXml" Target="../ink/ink1828.xml"/><Relationship Id="rId558" Type="http://schemas.openxmlformats.org/officeDocument/2006/relationships/image" Target="../media/image1805.png"/><Relationship Id="rId557" Type="http://schemas.openxmlformats.org/officeDocument/2006/relationships/customXml" Target="../ink/ink1827.xml"/><Relationship Id="rId556" Type="http://schemas.openxmlformats.org/officeDocument/2006/relationships/image" Target="../media/image1804.png"/><Relationship Id="rId555" Type="http://schemas.openxmlformats.org/officeDocument/2006/relationships/customXml" Target="../ink/ink1826.xml"/><Relationship Id="rId554" Type="http://schemas.openxmlformats.org/officeDocument/2006/relationships/image" Target="../media/image1803.png"/><Relationship Id="rId553" Type="http://schemas.openxmlformats.org/officeDocument/2006/relationships/customXml" Target="../ink/ink1825.xml"/><Relationship Id="rId552" Type="http://schemas.openxmlformats.org/officeDocument/2006/relationships/image" Target="../media/image1802.png"/><Relationship Id="rId551" Type="http://schemas.openxmlformats.org/officeDocument/2006/relationships/customXml" Target="../ink/ink1824.xml"/><Relationship Id="rId550" Type="http://schemas.openxmlformats.org/officeDocument/2006/relationships/image" Target="../media/image1801.png"/><Relationship Id="rId55" Type="http://schemas.openxmlformats.org/officeDocument/2006/relationships/customXml" Target="../ink/ink1576.xml"/><Relationship Id="rId549" Type="http://schemas.openxmlformats.org/officeDocument/2006/relationships/customXml" Target="../ink/ink1823.xml"/><Relationship Id="rId548" Type="http://schemas.openxmlformats.org/officeDocument/2006/relationships/image" Target="../media/image1800.png"/><Relationship Id="rId547" Type="http://schemas.openxmlformats.org/officeDocument/2006/relationships/customXml" Target="../ink/ink1822.xml"/><Relationship Id="rId546" Type="http://schemas.openxmlformats.org/officeDocument/2006/relationships/image" Target="../media/image1799.png"/><Relationship Id="rId545" Type="http://schemas.openxmlformats.org/officeDocument/2006/relationships/customXml" Target="../ink/ink1821.xml"/><Relationship Id="rId544" Type="http://schemas.openxmlformats.org/officeDocument/2006/relationships/image" Target="../media/image1798.png"/><Relationship Id="rId543" Type="http://schemas.openxmlformats.org/officeDocument/2006/relationships/customXml" Target="../ink/ink1820.xml"/><Relationship Id="rId542" Type="http://schemas.openxmlformats.org/officeDocument/2006/relationships/image" Target="../media/image1797.png"/><Relationship Id="rId541" Type="http://schemas.openxmlformats.org/officeDocument/2006/relationships/customXml" Target="../ink/ink1819.xml"/><Relationship Id="rId540" Type="http://schemas.openxmlformats.org/officeDocument/2006/relationships/image" Target="../media/image1796.png"/><Relationship Id="rId54" Type="http://schemas.openxmlformats.org/officeDocument/2006/relationships/image" Target="../media/image1554.png"/><Relationship Id="rId539" Type="http://schemas.openxmlformats.org/officeDocument/2006/relationships/customXml" Target="../ink/ink1818.xml"/><Relationship Id="rId538" Type="http://schemas.openxmlformats.org/officeDocument/2006/relationships/image" Target="../media/image1795.png"/><Relationship Id="rId537" Type="http://schemas.openxmlformats.org/officeDocument/2006/relationships/customXml" Target="../ink/ink1817.xml"/><Relationship Id="rId536" Type="http://schemas.openxmlformats.org/officeDocument/2006/relationships/image" Target="../media/image1794.png"/><Relationship Id="rId535" Type="http://schemas.openxmlformats.org/officeDocument/2006/relationships/customXml" Target="../ink/ink1816.xml"/><Relationship Id="rId534" Type="http://schemas.openxmlformats.org/officeDocument/2006/relationships/image" Target="../media/image1793.png"/><Relationship Id="rId533" Type="http://schemas.openxmlformats.org/officeDocument/2006/relationships/customXml" Target="../ink/ink1815.xml"/><Relationship Id="rId532" Type="http://schemas.openxmlformats.org/officeDocument/2006/relationships/image" Target="../media/image1792.png"/><Relationship Id="rId531" Type="http://schemas.openxmlformats.org/officeDocument/2006/relationships/customXml" Target="../ink/ink1814.xml"/><Relationship Id="rId530" Type="http://schemas.openxmlformats.org/officeDocument/2006/relationships/image" Target="../media/image1791.png"/><Relationship Id="rId53" Type="http://schemas.openxmlformats.org/officeDocument/2006/relationships/customXml" Target="../ink/ink1575.xml"/><Relationship Id="rId529" Type="http://schemas.openxmlformats.org/officeDocument/2006/relationships/customXml" Target="../ink/ink1813.xml"/><Relationship Id="rId528" Type="http://schemas.openxmlformats.org/officeDocument/2006/relationships/image" Target="../media/image1790.png"/><Relationship Id="rId527" Type="http://schemas.openxmlformats.org/officeDocument/2006/relationships/customXml" Target="../ink/ink1812.xml"/><Relationship Id="rId526" Type="http://schemas.openxmlformats.org/officeDocument/2006/relationships/image" Target="../media/image1789.png"/><Relationship Id="rId525" Type="http://schemas.openxmlformats.org/officeDocument/2006/relationships/customXml" Target="../ink/ink1811.xml"/><Relationship Id="rId524" Type="http://schemas.openxmlformats.org/officeDocument/2006/relationships/image" Target="../media/image1788.png"/><Relationship Id="rId523" Type="http://schemas.openxmlformats.org/officeDocument/2006/relationships/customXml" Target="../ink/ink1810.xml"/><Relationship Id="rId522" Type="http://schemas.openxmlformats.org/officeDocument/2006/relationships/image" Target="../media/image1787.png"/><Relationship Id="rId521" Type="http://schemas.openxmlformats.org/officeDocument/2006/relationships/customXml" Target="../ink/ink1809.xml"/><Relationship Id="rId520" Type="http://schemas.openxmlformats.org/officeDocument/2006/relationships/image" Target="../media/image1786.png"/><Relationship Id="rId52" Type="http://schemas.openxmlformats.org/officeDocument/2006/relationships/image" Target="../media/image1553.png"/><Relationship Id="rId519" Type="http://schemas.openxmlformats.org/officeDocument/2006/relationships/customXml" Target="../ink/ink1808.xml"/><Relationship Id="rId518" Type="http://schemas.openxmlformats.org/officeDocument/2006/relationships/image" Target="../media/image1785.png"/><Relationship Id="rId517" Type="http://schemas.openxmlformats.org/officeDocument/2006/relationships/customXml" Target="../ink/ink1807.xml"/><Relationship Id="rId516" Type="http://schemas.openxmlformats.org/officeDocument/2006/relationships/image" Target="../media/image1784.png"/><Relationship Id="rId515" Type="http://schemas.openxmlformats.org/officeDocument/2006/relationships/customXml" Target="../ink/ink1806.xml"/><Relationship Id="rId514" Type="http://schemas.openxmlformats.org/officeDocument/2006/relationships/image" Target="../media/image1783.png"/><Relationship Id="rId513" Type="http://schemas.openxmlformats.org/officeDocument/2006/relationships/customXml" Target="../ink/ink1805.xml"/><Relationship Id="rId512" Type="http://schemas.openxmlformats.org/officeDocument/2006/relationships/image" Target="../media/image1782.png"/><Relationship Id="rId511" Type="http://schemas.openxmlformats.org/officeDocument/2006/relationships/customXml" Target="../ink/ink1804.xml"/><Relationship Id="rId510" Type="http://schemas.openxmlformats.org/officeDocument/2006/relationships/image" Target="../media/image1781.png"/><Relationship Id="rId51" Type="http://schemas.openxmlformats.org/officeDocument/2006/relationships/customXml" Target="../ink/ink1574.xml"/><Relationship Id="rId509" Type="http://schemas.openxmlformats.org/officeDocument/2006/relationships/customXml" Target="../ink/ink1803.xml"/><Relationship Id="rId508" Type="http://schemas.openxmlformats.org/officeDocument/2006/relationships/image" Target="../media/image1780.png"/><Relationship Id="rId507" Type="http://schemas.openxmlformats.org/officeDocument/2006/relationships/customXml" Target="../ink/ink1802.xml"/><Relationship Id="rId506" Type="http://schemas.openxmlformats.org/officeDocument/2006/relationships/image" Target="../media/image1779.png"/><Relationship Id="rId505" Type="http://schemas.openxmlformats.org/officeDocument/2006/relationships/customXml" Target="../ink/ink1801.xml"/><Relationship Id="rId504" Type="http://schemas.openxmlformats.org/officeDocument/2006/relationships/image" Target="../media/image1778.png"/><Relationship Id="rId503" Type="http://schemas.openxmlformats.org/officeDocument/2006/relationships/customXml" Target="../ink/ink1800.xml"/><Relationship Id="rId502" Type="http://schemas.openxmlformats.org/officeDocument/2006/relationships/image" Target="../media/image1777.png"/><Relationship Id="rId501" Type="http://schemas.openxmlformats.org/officeDocument/2006/relationships/customXml" Target="../ink/ink1799.xml"/><Relationship Id="rId500" Type="http://schemas.openxmlformats.org/officeDocument/2006/relationships/image" Target="../media/image1776.png"/><Relationship Id="rId50" Type="http://schemas.openxmlformats.org/officeDocument/2006/relationships/image" Target="../media/image1552.png"/><Relationship Id="rId5" Type="http://schemas.openxmlformats.org/officeDocument/2006/relationships/customXml" Target="../ink/ink1551.xml"/><Relationship Id="rId499" Type="http://schemas.openxmlformats.org/officeDocument/2006/relationships/customXml" Target="../ink/ink1798.xml"/><Relationship Id="rId498" Type="http://schemas.openxmlformats.org/officeDocument/2006/relationships/image" Target="../media/image1775.png"/><Relationship Id="rId497" Type="http://schemas.openxmlformats.org/officeDocument/2006/relationships/customXml" Target="../ink/ink1797.xml"/><Relationship Id="rId496" Type="http://schemas.openxmlformats.org/officeDocument/2006/relationships/image" Target="../media/image1774.png"/><Relationship Id="rId495" Type="http://schemas.openxmlformats.org/officeDocument/2006/relationships/customXml" Target="../ink/ink1796.xml"/><Relationship Id="rId494" Type="http://schemas.openxmlformats.org/officeDocument/2006/relationships/image" Target="../media/image1773.png"/><Relationship Id="rId493" Type="http://schemas.openxmlformats.org/officeDocument/2006/relationships/customXml" Target="../ink/ink1795.xml"/><Relationship Id="rId492" Type="http://schemas.openxmlformats.org/officeDocument/2006/relationships/image" Target="../media/image1772.png"/><Relationship Id="rId491" Type="http://schemas.openxmlformats.org/officeDocument/2006/relationships/customXml" Target="../ink/ink1794.xml"/><Relationship Id="rId490" Type="http://schemas.openxmlformats.org/officeDocument/2006/relationships/image" Target="../media/image1771.png"/><Relationship Id="rId49" Type="http://schemas.openxmlformats.org/officeDocument/2006/relationships/customXml" Target="../ink/ink1573.xml"/><Relationship Id="rId489" Type="http://schemas.openxmlformats.org/officeDocument/2006/relationships/customXml" Target="../ink/ink1793.xml"/><Relationship Id="rId488" Type="http://schemas.openxmlformats.org/officeDocument/2006/relationships/image" Target="../media/image1770.png"/><Relationship Id="rId487" Type="http://schemas.openxmlformats.org/officeDocument/2006/relationships/customXml" Target="../ink/ink1792.xml"/><Relationship Id="rId486" Type="http://schemas.openxmlformats.org/officeDocument/2006/relationships/image" Target="../media/image1769.png"/><Relationship Id="rId485" Type="http://schemas.openxmlformats.org/officeDocument/2006/relationships/customXml" Target="../ink/ink1791.xml"/><Relationship Id="rId484" Type="http://schemas.openxmlformats.org/officeDocument/2006/relationships/image" Target="../media/image1768.png"/><Relationship Id="rId483" Type="http://schemas.openxmlformats.org/officeDocument/2006/relationships/customXml" Target="../ink/ink1790.xml"/><Relationship Id="rId482" Type="http://schemas.openxmlformats.org/officeDocument/2006/relationships/image" Target="../media/image1767.png"/><Relationship Id="rId481" Type="http://schemas.openxmlformats.org/officeDocument/2006/relationships/customXml" Target="../ink/ink1789.xml"/><Relationship Id="rId480" Type="http://schemas.openxmlformats.org/officeDocument/2006/relationships/image" Target="../media/image1766.png"/><Relationship Id="rId48" Type="http://schemas.openxmlformats.org/officeDocument/2006/relationships/image" Target="../media/image1551.png"/><Relationship Id="rId479" Type="http://schemas.openxmlformats.org/officeDocument/2006/relationships/customXml" Target="../ink/ink1788.xml"/><Relationship Id="rId478" Type="http://schemas.openxmlformats.org/officeDocument/2006/relationships/image" Target="../media/image1765.png"/><Relationship Id="rId477" Type="http://schemas.openxmlformats.org/officeDocument/2006/relationships/customXml" Target="../ink/ink1787.xml"/><Relationship Id="rId476" Type="http://schemas.openxmlformats.org/officeDocument/2006/relationships/image" Target="../media/image1764.png"/><Relationship Id="rId475" Type="http://schemas.openxmlformats.org/officeDocument/2006/relationships/customXml" Target="../ink/ink1786.xml"/><Relationship Id="rId474" Type="http://schemas.openxmlformats.org/officeDocument/2006/relationships/image" Target="../media/image1763.png"/><Relationship Id="rId473" Type="http://schemas.openxmlformats.org/officeDocument/2006/relationships/customXml" Target="../ink/ink1785.xml"/><Relationship Id="rId472" Type="http://schemas.openxmlformats.org/officeDocument/2006/relationships/image" Target="../media/image1762.png"/><Relationship Id="rId471" Type="http://schemas.openxmlformats.org/officeDocument/2006/relationships/customXml" Target="../ink/ink1784.xml"/><Relationship Id="rId470" Type="http://schemas.openxmlformats.org/officeDocument/2006/relationships/image" Target="../media/image1761.png"/><Relationship Id="rId47" Type="http://schemas.openxmlformats.org/officeDocument/2006/relationships/customXml" Target="../ink/ink1572.xml"/><Relationship Id="rId469" Type="http://schemas.openxmlformats.org/officeDocument/2006/relationships/customXml" Target="../ink/ink1783.xml"/><Relationship Id="rId468" Type="http://schemas.openxmlformats.org/officeDocument/2006/relationships/image" Target="../media/image1760.png"/><Relationship Id="rId467" Type="http://schemas.openxmlformats.org/officeDocument/2006/relationships/customXml" Target="../ink/ink1782.xml"/><Relationship Id="rId466" Type="http://schemas.openxmlformats.org/officeDocument/2006/relationships/image" Target="../media/image1759.png"/><Relationship Id="rId465" Type="http://schemas.openxmlformats.org/officeDocument/2006/relationships/customXml" Target="../ink/ink1781.xml"/><Relationship Id="rId464" Type="http://schemas.openxmlformats.org/officeDocument/2006/relationships/image" Target="../media/image1758.png"/><Relationship Id="rId463" Type="http://schemas.openxmlformats.org/officeDocument/2006/relationships/customXml" Target="../ink/ink1780.xml"/><Relationship Id="rId462" Type="http://schemas.openxmlformats.org/officeDocument/2006/relationships/image" Target="../media/image1757.png"/><Relationship Id="rId461" Type="http://schemas.openxmlformats.org/officeDocument/2006/relationships/customXml" Target="../ink/ink1779.xml"/><Relationship Id="rId460" Type="http://schemas.openxmlformats.org/officeDocument/2006/relationships/image" Target="../media/image1756.png"/><Relationship Id="rId46" Type="http://schemas.openxmlformats.org/officeDocument/2006/relationships/image" Target="../media/image1550.png"/><Relationship Id="rId459" Type="http://schemas.openxmlformats.org/officeDocument/2006/relationships/customXml" Target="../ink/ink1778.xml"/><Relationship Id="rId458" Type="http://schemas.openxmlformats.org/officeDocument/2006/relationships/image" Target="../media/image1755.png"/><Relationship Id="rId457" Type="http://schemas.openxmlformats.org/officeDocument/2006/relationships/customXml" Target="../ink/ink1777.xml"/><Relationship Id="rId456" Type="http://schemas.openxmlformats.org/officeDocument/2006/relationships/image" Target="../media/image1754.png"/><Relationship Id="rId455" Type="http://schemas.openxmlformats.org/officeDocument/2006/relationships/customXml" Target="../ink/ink1776.xml"/><Relationship Id="rId454" Type="http://schemas.openxmlformats.org/officeDocument/2006/relationships/image" Target="../media/image1753.png"/><Relationship Id="rId453" Type="http://schemas.openxmlformats.org/officeDocument/2006/relationships/customXml" Target="../ink/ink1775.xml"/><Relationship Id="rId452" Type="http://schemas.openxmlformats.org/officeDocument/2006/relationships/image" Target="../media/image1752.png"/><Relationship Id="rId451" Type="http://schemas.openxmlformats.org/officeDocument/2006/relationships/customXml" Target="../ink/ink1774.xml"/><Relationship Id="rId450" Type="http://schemas.openxmlformats.org/officeDocument/2006/relationships/image" Target="../media/image1751.png"/><Relationship Id="rId45" Type="http://schemas.openxmlformats.org/officeDocument/2006/relationships/customXml" Target="../ink/ink1571.xml"/><Relationship Id="rId449" Type="http://schemas.openxmlformats.org/officeDocument/2006/relationships/customXml" Target="../ink/ink1773.xml"/><Relationship Id="rId448" Type="http://schemas.openxmlformats.org/officeDocument/2006/relationships/image" Target="../media/image1750.png"/><Relationship Id="rId447" Type="http://schemas.openxmlformats.org/officeDocument/2006/relationships/customXml" Target="../ink/ink1772.xml"/><Relationship Id="rId446" Type="http://schemas.openxmlformats.org/officeDocument/2006/relationships/image" Target="../media/image1749.png"/><Relationship Id="rId445" Type="http://schemas.openxmlformats.org/officeDocument/2006/relationships/customXml" Target="../ink/ink1771.xml"/><Relationship Id="rId444" Type="http://schemas.openxmlformats.org/officeDocument/2006/relationships/image" Target="../media/image1748.png"/><Relationship Id="rId443" Type="http://schemas.openxmlformats.org/officeDocument/2006/relationships/customXml" Target="../ink/ink1770.xml"/><Relationship Id="rId442" Type="http://schemas.openxmlformats.org/officeDocument/2006/relationships/image" Target="../media/image1747.png"/><Relationship Id="rId441" Type="http://schemas.openxmlformats.org/officeDocument/2006/relationships/customXml" Target="../ink/ink1769.xml"/><Relationship Id="rId440" Type="http://schemas.openxmlformats.org/officeDocument/2006/relationships/image" Target="../media/image1746.png"/><Relationship Id="rId44" Type="http://schemas.openxmlformats.org/officeDocument/2006/relationships/image" Target="../media/image1549.png"/><Relationship Id="rId439" Type="http://schemas.openxmlformats.org/officeDocument/2006/relationships/customXml" Target="../ink/ink1768.xml"/><Relationship Id="rId438" Type="http://schemas.openxmlformats.org/officeDocument/2006/relationships/image" Target="../media/image1745.png"/><Relationship Id="rId437" Type="http://schemas.openxmlformats.org/officeDocument/2006/relationships/customXml" Target="../ink/ink1767.xml"/><Relationship Id="rId436" Type="http://schemas.openxmlformats.org/officeDocument/2006/relationships/image" Target="../media/image1744.png"/><Relationship Id="rId435" Type="http://schemas.openxmlformats.org/officeDocument/2006/relationships/customXml" Target="../ink/ink1766.xml"/><Relationship Id="rId434" Type="http://schemas.openxmlformats.org/officeDocument/2006/relationships/image" Target="../media/image1743.png"/><Relationship Id="rId433" Type="http://schemas.openxmlformats.org/officeDocument/2006/relationships/customXml" Target="../ink/ink1765.xml"/><Relationship Id="rId432" Type="http://schemas.openxmlformats.org/officeDocument/2006/relationships/image" Target="../media/image1742.png"/><Relationship Id="rId431" Type="http://schemas.openxmlformats.org/officeDocument/2006/relationships/customXml" Target="../ink/ink1764.xml"/><Relationship Id="rId430" Type="http://schemas.openxmlformats.org/officeDocument/2006/relationships/image" Target="../media/image1741.png"/><Relationship Id="rId43" Type="http://schemas.openxmlformats.org/officeDocument/2006/relationships/customXml" Target="../ink/ink1570.xml"/><Relationship Id="rId429" Type="http://schemas.openxmlformats.org/officeDocument/2006/relationships/customXml" Target="../ink/ink1763.xml"/><Relationship Id="rId428" Type="http://schemas.openxmlformats.org/officeDocument/2006/relationships/image" Target="../media/image1740.png"/><Relationship Id="rId427" Type="http://schemas.openxmlformats.org/officeDocument/2006/relationships/customXml" Target="../ink/ink1762.xml"/><Relationship Id="rId426" Type="http://schemas.openxmlformats.org/officeDocument/2006/relationships/image" Target="../media/image1739.png"/><Relationship Id="rId425" Type="http://schemas.openxmlformats.org/officeDocument/2006/relationships/customXml" Target="../ink/ink1761.xml"/><Relationship Id="rId424" Type="http://schemas.openxmlformats.org/officeDocument/2006/relationships/image" Target="../media/image1738.png"/><Relationship Id="rId423" Type="http://schemas.openxmlformats.org/officeDocument/2006/relationships/customXml" Target="../ink/ink1760.xml"/><Relationship Id="rId422" Type="http://schemas.openxmlformats.org/officeDocument/2006/relationships/image" Target="../media/image1737.png"/><Relationship Id="rId421" Type="http://schemas.openxmlformats.org/officeDocument/2006/relationships/customXml" Target="../ink/ink1759.xml"/><Relationship Id="rId420" Type="http://schemas.openxmlformats.org/officeDocument/2006/relationships/image" Target="../media/image1736.png"/><Relationship Id="rId42" Type="http://schemas.openxmlformats.org/officeDocument/2006/relationships/image" Target="../media/image1548.png"/><Relationship Id="rId419" Type="http://schemas.openxmlformats.org/officeDocument/2006/relationships/customXml" Target="../ink/ink1758.xml"/><Relationship Id="rId418" Type="http://schemas.openxmlformats.org/officeDocument/2006/relationships/image" Target="../media/image1735.png"/><Relationship Id="rId417" Type="http://schemas.openxmlformats.org/officeDocument/2006/relationships/customXml" Target="../ink/ink1757.xml"/><Relationship Id="rId416" Type="http://schemas.openxmlformats.org/officeDocument/2006/relationships/image" Target="../media/image1734.png"/><Relationship Id="rId415" Type="http://schemas.openxmlformats.org/officeDocument/2006/relationships/customXml" Target="../ink/ink1756.xml"/><Relationship Id="rId414" Type="http://schemas.openxmlformats.org/officeDocument/2006/relationships/image" Target="../media/image1733.png"/><Relationship Id="rId413" Type="http://schemas.openxmlformats.org/officeDocument/2006/relationships/customXml" Target="../ink/ink1755.xml"/><Relationship Id="rId412" Type="http://schemas.openxmlformats.org/officeDocument/2006/relationships/image" Target="../media/image1732.png"/><Relationship Id="rId411" Type="http://schemas.openxmlformats.org/officeDocument/2006/relationships/customXml" Target="../ink/ink1754.xml"/><Relationship Id="rId410" Type="http://schemas.openxmlformats.org/officeDocument/2006/relationships/image" Target="../media/image1731.png"/><Relationship Id="rId41" Type="http://schemas.openxmlformats.org/officeDocument/2006/relationships/customXml" Target="../ink/ink1569.xml"/><Relationship Id="rId409" Type="http://schemas.openxmlformats.org/officeDocument/2006/relationships/customXml" Target="../ink/ink1753.xml"/><Relationship Id="rId408" Type="http://schemas.openxmlformats.org/officeDocument/2006/relationships/image" Target="../media/image1730.png"/><Relationship Id="rId407" Type="http://schemas.openxmlformats.org/officeDocument/2006/relationships/customXml" Target="../ink/ink1752.xml"/><Relationship Id="rId406" Type="http://schemas.openxmlformats.org/officeDocument/2006/relationships/image" Target="../media/image1729.png"/><Relationship Id="rId405" Type="http://schemas.openxmlformats.org/officeDocument/2006/relationships/customXml" Target="../ink/ink1751.xml"/><Relationship Id="rId404" Type="http://schemas.openxmlformats.org/officeDocument/2006/relationships/image" Target="../media/image1728.png"/><Relationship Id="rId403" Type="http://schemas.openxmlformats.org/officeDocument/2006/relationships/customXml" Target="../ink/ink1750.xml"/><Relationship Id="rId402" Type="http://schemas.openxmlformats.org/officeDocument/2006/relationships/image" Target="../media/image1727.png"/><Relationship Id="rId401" Type="http://schemas.openxmlformats.org/officeDocument/2006/relationships/customXml" Target="../ink/ink1749.xml"/><Relationship Id="rId400" Type="http://schemas.openxmlformats.org/officeDocument/2006/relationships/image" Target="../media/image1726.png"/><Relationship Id="rId40" Type="http://schemas.openxmlformats.org/officeDocument/2006/relationships/image" Target="../media/image1547.png"/><Relationship Id="rId4" Type="http://schemas.openxmlformats.org/officeDocument/2006/relationships/image" Target="../media/image1529.png"/><Relationship Id="rId399" Type="http://schemas.openxmlformats.org/officeDocument/2006/relationships/customXml" Target="../ink/ink1748.xml"/><Relationship Id="rId398" Type="http://schemas.openxmlformats.org/officeDocument/2006/relationships/image" Target="../media/image1725.png"/><Relationship Id="rId397" Type="http://schemas.openxmlformats.org/officeDocument/2006/relationships/customXml" Target="../ink/ink1747.xml"/><Relationship Id="rId396" Type="http://schemas.openxmlformats.org/officeDocument/2006/relationships/image" Target="../media/image1724.png"/><Relationship Id="rId395" Type="http://schemas.openxmlformats.org/officeDocument/2006/relationships/customXml" Target="../ink/ink1746.xml"/><Relationship Id="rId394" Type="http://schemas.openxmlformats.org/officeDocument/2006/relationships/image" Target="../media/image1723.png"/><Relationship Id="rId393" Type="http://schemas.openxmlformats.org/officeDocument/2006/relationships/customXml" Target="../ink/ink1745.xml"/><Relationship Id="rId392" Type="http://schemas.openxmlformats.org/officeDocument/2006/relationships/image" Target="../media/image1722.png"/><Relationship Id="rId391" Type="http://schemas.openxmlformats.org/officeDocument/2006/relationships/customXml" Target="../ink/ink1744.xml"/><Relationship Id="rId390" Type="http://schemas.openxmlformats.org/officeDocument/2006/relationships/image" Target="../media/image1721.png"/><Relationship Id="rId39" Type="http://schemas.openxmlformats.org/officeDocument/2006/relationships/customXml" Target="../ink/ink1568.xml"/><Relationship Id="rId389" Type="http://schemas.openxmlformats.org/officeDocument/2006/relationships/customXml" Target="../ink/ink1743.xml"/><Relationship Id="rId388" Type="http://schemas.openxmlformats.org/officeDocument/2006/relationships/image" Target="../media/image1720.png"/><Relationship Id="rId387" Type="http://schemas.openxmlformats.org/officeDocument/2006/relationships/customXml" Target="../ink/ink1742.xml"/><Relationship Id="rId386" Type="http://schemas.openxmlformats.org/officeDocument/2006/relationships/image" Target="../media/image1719.png"/><Relationship Id="rId385" Type="http://schemas.openxmlformats.org/officeDocument/2006/relationships/customXml" Target="../ink/ink1741.xml"/><Relationship Id="rId384" Type="http://schemas.openxmlformats.org/officeDocument/2006/relationships/image" Target="../media/image1718.png"/><Relationship Id="rId383" Type="http://schemas.openxmlformats.org/officeDocument/2006/relationships/customXml" Target="../ink/ink1740.xml"/><Relationship Id="rId382" Type="http://schemas.openxmlformats.org/officeDocument/2006/relationships/image" Target="../media/image1717.png"/><Relationship Id="rId381" Type="http://schemas.openxmlformats.org/officeDocument/2006/relationships/customXml" Target="../ink/ink1739.xml"/><Relationship Id="rId380" Type="http://schemas.openxmlformats.org/officeDocument/2006/relationships/image" Target="../media/image1716.png"/><Relationship Id="rId38" Type="http://schemas.openxmlformats.org/officeDocument/2006/relationships/image" Target="../media/image1546.png"/><Relationship Id="rId379" Type="http://schemas.openxmlformats.org/officeDocument/2006/relationships/customXml" Target="../ink/ink1738.xml"/><Relationship Id="rId378" Type="http://schemas.openxmlformats.org/officeDocument/2006/relationships/image" Target="../media/image1715.png"/><Relationship Id="rId377" Type="http://schemas.openxmlformats.org/officeDocument/2006/relationships/customXml" Target="../ink/ink1737.xml"/><Relationship Id="rId376" Type="http://schemas.openxmlformats.org/officeDocument/2006/relationships/image" Target="../media/image1714.png"/><Relationship Id="rId375" Type="http://schemas.openxmlformats.org/officeDocument/2006/relationships/customXml" Target="../ink/ink1736.xml"/><Relationship Id="rId374" Type="http://schemas.openxmlformats.org/officeDocument/2006/relationships/image" Target="../media/image1713.png"/><Relationship Id="rId373" Type="http://schemas.openxmlformats.org/officeDocument/2006/relationships/customXml" Target="../ink/ink1735.xml"/><Relationship Id="rId372" Type="http://schemas.openxmlformats.org/officeDocument/2006/relationships/image" Target="../media/image1712.png"/><Relationship Id="rId371" Type="http://schemas.openxmlformats.org/officeDocument/2006/relationships/customXml" Target="../ink/ink1734.xml"/><Relationship Id="rId370" Type="http://schemas.openxmlformats.org/officeDocument/2006/relationships/image" Target="../media/image1711.png"/><Relationship Id="rId37" Type="http://schemas.openxmlformats.org/officeDocument/2006/relationships/customXml" Target="../ink/ink1567.xml"/><Relationship Id="rId369" Type="http://schemas.openxmlformats.org/officeDocument/2006/relationships/customXml" Target="../ink/ink1733.xml"/><Relationship Id="rId368" Type="http://schemas.openxmlformats.org/officeDocument/2006/relationships/image" Target="../media/image1710.png"/><Relationship Id="rId367" Type="http://schemas.openxmlformats.org/officeDocument/2006/relationships/customXml" Target="../ink/ink1732.xml"/><Relationship Id="rId366" Type="http://schemas.openxmlformats.org/officeDocument/2006/relationships/image" Target="../media/image1709.png"/><Relationship Id="rId365" Type="http://schemas.openxmlformats.org/officeDocument/2006/relationships/customXml" Target="../ink/ink1731.xml"/><Relationship Id="rId364" Type="http://schemas.openxmlformats.org/officeDocument/2006/relationships/image" Target="../media/image1708.png"/><Relationship Id="rId363" Type="http://schemas.openxmlformats.org/officeDocument/2006/relationships/customXml" Target="../ink/ink1730.xml"/><Relationship Id="rId362" Type="http://schemas.openxmlformats.org/officeDocument/2006/relationships/image" Target="../media/image1707.png"/><Relationship Id="rId361" Type="http://schemas.openxmlformats.org/officeDocument/2006/relationships/customXml" Target="../ink/ink1729.xml"/><Relationship Id="rId360" Type="http://schemas.openxmlformats.org/officeDocument/2006/relationships/image" Target="../media/image1706.png"/><Relationship Id="rId36" Type="http://schemas.openxmlformats.org/officeDocument/2006/relationships/image" Target="../media/image1545.png"/><Relationship Id="rId359" Type="http://schemas.openxmlformats.org/officeDocument/2006/relationships/customXml" Target="../ink/ink1728.xml"/><Relationship Id="rId358" Type="http://schemas.openxmlformats.org/officeDocument/2006/relationships/image" Target="../media/image1705.png"/><Relationship Id="rId357" Type="http://schemas.openxmlformats.org/officeDocument/2006/relationships/customXml" Target="../ink/ink1727.xml"/><Relationship Id="rId356" Type="http://schemas.openxmlformats.org/officeDocument/2006/relationships/image" Target="../media/image1704.png"/><Relationship Id="rId355" Type="http://schemas.openxmlformats.org/officeDocument/2006/relationships/customXml" Target="../ink/ink1726.xml"/><Relationship Id="rId354" Type="http://schemas.openxmlformats.org/officeDocument/2006/relationships/image" Target="../media/image1703.png"/><Relationship Id="rId353" Type="http://schemas.openxmlformats.org/officeDocument/2006/relationships/customXml" Target="../ink/ink1725.xml"/><Relationship Id="rId352" Type="http://schemas.openxmlformats.org/officeDocument/2006/relationships/image" Target="../media/image1702.png"/><Relationship Id="rId351" Type="http://schemas.openxmlformats.org/officeDocument/2006/relationships/customXml" Target="../ink/ink1724.xml"/><Relationship Id="rId350" Type="http://schemas.openxmlformats.org/officeDocument/2006/relationships/image" Target="../media/image1701.png"/><Relationship Id="rId35" Type="http://schemas.openxmlformats.org/officeDocument/2006/relationships/customXml" Target="../ink/ink1566.xml"/><Relationship Id="rId349" Type="http://schemas.openxmlformats.org/officeDocument/2006/relationships/customXml" Target="../ink/ink1723.xml"/><Relationship Id="rId348" Type="http://schemas.openxmlformats.org/officeDocument/2006/relationships/image" Target="../media/image1700.png"/><Relationship Id="rId347" Type="http://schemas.openxmlformats.org/officeDocument/2006/relationships/customXml" Target="../ink/ink1722.xml"/><Relationship Id="rId346" Type="http://schemas.openxmlformats.org/officeDocument/2006/relationships/image" Target="../media/image1699.png"/><Relationship Id="rId345" Type="http://schemas.openxmlformats.org/officeDocument/2006/relationships/customXml" Target="../ink/ink1721.xml"/><Relationship Id="rId344" Type="http://schemas.openxmlformats.org/officeDocument/2006/relationships/image" Target="../media/image1698.png"/><Relationship Id="rId343" Type="http://schemas.openxmlformats.org/officeDocument/2006/relationships/customXml" Target="../ink/ink1720.xml"/><Relationship Id="rId342" Type="http://schemas.openxmlformats.org/officeDocument/2006/relationships/image" Target="../media/image1697.png"/><Relationship Id="rId341" Type="http://schemas.openxmlformats.org/officeDocument/2006/relationships/customXml" Target="../ink/ink1719.xml"/><Relationship Id="rId340" Type="http://schemas.openxmlformats.org/officeDocument/2006/relationships/image" Target="../media/image1696.png"/><Relationship Id="rId34" Type="http://schemas.openxmlformats.org/officeDocument/2006/relationships/image" Target="../media/image1544.png"/><Relationship Id="rId339" Type="http://schemas.openxmlformats.org/officeDocument/2006/relationships/customXml" Target="../ink/ink1718.xml"/><Relationship Id="rId338" Type="http://schemas.openxmlformats.org/officeDocument/2006/relationships/image" Target="../media/image1695.png"/><Relationship Id="rId337" Type="http://schemas.openxmlformats.org/officeDocument/2006/relationships/customXml" Target="../ink/ink1717.xml"/><Relationship Id="rId336" Type="http://schemas.openxmlformats.org/officeDocument/2006/relationships/image" Target="../media/image1694.png"/><Relationship Id="rId335" Type="http://schemas.openxmlformats.org/officeDocument/2006/relationships/customXml" Target="../ink/ink1716.xml"/><Relationship Id="rId334" Type="http://schemas.openxmlformats.org/officeDocument/2006/relationships/image" Target="../media/image1693.png"/><Relationship Id="rId333" Type="http://schemas.openxmlformats.org/officeDocument/2006/relationships/customXml" Target="../ink/ink1715.xml"/><Relationship Id="rId332" Type="http://schemas.openxmlformats.org/officeDocument/2006/relationships/image" Target="../media/image1692.png"/><Relationship Id="rId331" Type="http://schemas.openxmlformats.org/officeDocument/2006/relationships/customXml" Target="../ink/ink1714.xml"/><Relationship Id="rId330" Type="http://schemas.openxmlformats.org/officeDocument/2006/relationships/image" Target="../media/image1691.png"/><Relationship Id="rId33" Type="http://schemas.openxmlformats.org/officeDocument/2006/relationships/customXml" Target="../ink/ink1565.xml"/><Relationship Id="rId329" Type="http://schemas.openxmlformats.org/officeDocument/2006/relationships/customXml" Target="../ink/ink1713.xml"/><Relationship Id="rId328" Type="http://schemas.openxmlformats.org/officeDocument/2006/relationships/image" Target="../media/image1690.png"/><Relationship Id="rId327" Type="http://schemas.openxmlformats.org/officeDocument/2006/relationships/customXml" Target="../ink/ink1712.xml"/><Relationship Id="rId326" Type="http://schemas.openxmlformats.org/officeDocument/2006/relationships/image" Target="../media/image1689.png"/><Relationship Id="rId325" Type="http://schemas.openxmlformats.org/officeDocument/2006/relationships/customXml" Target="../ink/ink1711.xml"/><Relationship Id="rId324" Type="http://schemas.openxmlformats.org/officeDocument/2006/relationships/image" Target="../media/image1688.png"/><Relationship Id="rId323" Type="http://schemas.openxmlformats.org/officeDocument/2006/relationships/customXml" Target="../ink/ink1710.xml"/><Relationship Id="rId322" Type="http://schemas.openxmlformats.org/officeDocument/2006/relationships/image" Target="../media/image1687.png"/><Relationship Id="rId321" Type="http://schemas.openxmlformats.org/officeDocument/2006/relationships/customXml" Target="../ink/ink1709.xml"/><Relationship Id="rId320" Type="http://schemas.openxmlformats.org/officeDocument/2006/relationships/image" Target="../media/image1686.png"/><Relationship Id="rId32" Type="http://schemas.openxmlformats.org/officeDocument/2006/relationships/image" Target="../media/image1543.png"/><Relationship Id="rId319" Type="http://schemas.openxmlformats.org/officeDocument/2006/relationships/customXml" Target="../ink/ink1708.xml"/><Relationship Id="rId318" Type="http://schemas.openxmlformats.org/officeDocument/2006/relationships/image" Target="../media/image1685.png"/><Relationship Id="rId317" Type="http://schemas.openxmlformats.org/officeDocument/2006/relationships/customXml" Target="../ink/ink1707.xml"/><Relationship Id="rId316" Type="http://schemas.openxmlformats.org/officeDocument/2006/relationships/image" Target="../media/image1684.png"/><Relationship Id="rId315" Type="http://schemas.openxmlformats.org/officeDocument/2006/relationships/customXml" Target="../ink/ink1706.xml"/><Relationship Id="rId314" Type="http://schemas.openxmlformats.org/officeDocument/2006/relationships/image" Target="../media/image1683.png"/><Relationship Id="rId313" Type="http://schemas.openxmlformats.org/officeDocument/2006/relationships/customXml" Target="../ink/ink1705.xml"/><Relationship Id="rId312" Type="http://schemas.openxmlformats.org/officeDocument/2006/relationships/image" Target="../media/image1682.png"/><Relationship Id="rId311" Type="http://schemas.openxmlformats.org/officeDocument/2006/relationships/customXml" Target="../ink/ink1704.xml"/><Relationship Id="rId310" Type="http://schemas.openxmlformats.org/officeDocument/2006/relationships/image" Target="../media/image1681.png"/><Relationship Id="rId31" Type="http://schemas.openxmlformats.org/officeDocument/2006/relationships/customXml" Target="../ink/ink1564.xml"/><Relationship Id="rId309" Type="http://schemas.openxmlformats.org/officeDocument/2006/relationships/customXml" Target="../ink/ink1703.xml"/><Relationship Id="rId308" Type="http://schemas.openxmlformats.org/officeDocument/2006/relationships/image" Target="../media/image1680.png"/><Relationship Id="rId307" Type="http://schemas.openxmlformats.org/officeDocument/2006/relationships/customXml" Target="../ink/ink1702.xml"/><Relationship Id="rId306" Type="http://schemas.openxmlformats.org/officeDocument/2006/relationships/image" Target="../media/image1679.png"/><Relationship Id="rId305" Type="http://schemas.openxmlformats.org/officeDocument/2006/relationships/customXml" Target="../ink/ink1701.xml"/><Relationship Id="rId304" Type="http://schemas.openxmlformats.org/officeDocument/2006/relationships/image" Target="../media/image1678.png"/><Relationship Id="rId303" Type="http://schemas.openxmlformats.org/officeDocument/2006/relationships/customXml" Target="../ink/ink1700.xml"/><Relationship Id="rId302" Type="http://schemas.openxmlformats.org/officeDocument/2006/relationships/image" Target="../media/image1677.png"/><Relationship Id="rId301" Type="http://schemas.openxmlformats.org/officeDocument/2006/relationships/customXml" Target="../ink/ink1699.xml"/><Relationship Id="rId300" Type="http://schemas.openxmlformats.org/officeDocument/2006/relationships/image" Target="../media/image1676.png"/><Relationship Id="rId30" Type="http://schemas.openxmlformats.org/officeDocument/2006/relationships/image" Target="../media/image1542.png"/><Relationship Id="rId3" Type="http://schemas.openxmlformats.org/officeDocument/2006/relationships/customXml" Target="../ink/ink1550.xml"/><Relationship Id="rId299" Type="http://schemas.openxmlformats.org/officeDocument/2006/relationships/customXml" Target="../ink/ink1698.xml"/><Relationship Id="rId298" Type="http://schemas.openxmlformats.org/officeDocument/2006/relationships/image" Target="../media/image1675.png"/><Relationship Id="rId297" Type="http://schemas.openxmlformats.org/officeDocument/2006/relationships/customXml" Target="../ink/ink1697.xml"/><Relationship Id="rId296" Type="http://schemas.openxmlformats.org/officeDocument/2006/relationships/image" Target="../media/image1674.png"/><Relationship Id="rId295" Type="http://schemas.openxmlformats.org/officeDocument/2006/relationships/customXml" Target="../ink/ink1696.xml"/><Relationship Id="rId294" Type="http://schemas.openxmlformats.org/officeDocument/2006/relationships/image" Target="../media/image1673.png"/><Relationship Id="rId293" Type="http://schemas.openxmlformats.org/officeDocument/2006/relationships/customXml" Target="../ink/ink1695.xml"/><Relationship Id="rId292" Type="http://schemas.openxmlformats.org/officeDocument/2006/relationships/image" Target="../media/image1672.png"/><Relationship Id="rId291" Type="http://schemas.openxmlformats.org/officeDocument/2006/relationships/customXml" Target="../ink/ink1694.xml"/><Relationship Id="rId290" Type="http://schemas.openxmlformats.org/officeDocument/2006/relationships/image" Target="../media/image1671.png"/><Relationship Id="rId29" Type="http://schemas.openxmlformats.org/officeDocument/2006/relationships/customXml" Target="../ink/ink1563.xml"/><Relationship Id="rId289" Type="http://schemas.openxmlformats.org/officeDocument/2006/relationships/customXml" Target="../ink/ink1693.xml"/><Relationship Id="rId288" Type="http://schemas.openxmlformats.org/officeDocument/2006/relationships/image" Target="../media/image1670.png"/><Relationship Id="rId287" Type="http://schemas.openxmlformats.org/officeDocument/2006/relationships/customXml" Target="../ink/ink1692.xml"/><Relationship Id="rId286" Type="http://schemas.openxmlformats.org/officeDocument/2006/relationships/image" Target="../media/image1669.png"/><Relationship Id="rId285" Type="http://schemas.openxmlformats.org/officeDocument/2006/relationships/customXml" Target="../ink/ink1691.xml"/><Relationship Id="rId284" Type="http://schemas.openxmlformats.org/officeDocument/2006/relationships/image" Target="../media/image1668.png"/><Relationship Id="rId283" Type="http://schemas.openxmlformats.org/officeDocument/2006/relationships/customXml" Target="../ink/ink1690.xml"/><Relationship Id="rId282" Type="http://schemas.openxmlformats.org/officeDocument/2006/relationships/image" Target="../media/image1667.png"/><Relationship Id="rId281" Type="http://schemas.openxmlformats.org/officeDocument/2006/relationships/customXml" Target="../ink/ink1689.xml"/><Relationship Id="rId280" Type="http://schemas.openxmlformats.org/officeDocument/2006/relationships/image" Target="../media/image1666.png"/><Relationship Id="rId28" Type="http://schemas.openxmlformats.org/officeDocument/2006/relationships/image" Target="../media/image1541.png"/><Relationship Id="rId279" Type="http://schemas.openxmlformats.org/officeDocument/2006/relationships/customXml" Target="../ink/ink1688.xml"/><Relationship Id="rId278" Type="http://schemas.openxmlformats.org/officeDocument/2006/relationships/image" Target="../media/image1665.png"/><Relationship Id="rId277" Type="http://schemas.openxmlformats.org/officeDocument/2006/relationships/customXml" Target="../ink/ink1687.xml"/><Relationship Id="rId276" Type="http://schemas.openxmlformats.org/officeDocument/2006/relationships/image" Target="../media/image1664.png"/><Relationship Id="rId275" Type="http://schemas.openxmlformats.org/officeDocument/2006/relationships/customXml" Target="../ink/ink1686.xml"/><Relationship Id="rId274" Type="http://schemas.openxmlformats.org/officeDocument/2006/relationships/image" Target="../media/image810.png"/><Relationship Id="rId273" Type="http://schemas.openxmlformats.org/officeDocument/2006/relationships/customXml" Target="../ink/ink1685.xml"/><Relationship Id="rId272" Type="http://schemas.openxmlformats.org/officeDocument/2006/relationships/image" Target="../media/image1663.png"/><Relationship Id="rId271" Type="http://schemas.openxmlformats.org/officeDocument/2006/relationships/customXml" Target="../ink/ink1684.xml"/><Relationship Id="rId270" Type="http://schemas.openxmlformats.org/officeDocument/2006/relationships/image" Target="../media/image1662.png"/><Relationship Id="rId27" Type="http://schemas.openxmlformats.org/officeDocument/2006/relationships/customXml" Target="../ink/ink1562.xml"/><Relationship Id="rId269" Type="http://schemas.openxmlformats.org/officeDocument/2006/relationships/customXml" Target="../ink/ink1683.xml"/><Relationship Id="rId268" Type="http://schemas.openxmlformats.org/officeDocument/2006/relationships/image" Target="../media/image1661.png"/><Relationship Id="rId267" Type="http://schemas.openxmlformats.org/officeDocument/2006/relationships/customXml" Target="../ink/ink1682.xml"/><Relationship Id="rId266" Type="http://schemas.openxmlformats.org/officeDocument/2006/relationships/image" Target="../media/image1660.png"/><Relationship Id="rId265" Type="http://schemas.openxmlformats.org/officeDocument/2006/relationships/customXml" Target="../ink/ink1681.xml"/><Relationship Id="rId264" Type="http://schemas.openxmlformats.org/officeDocument/2006/relationships/image" Target="../media/image1659.png"/><Relationship Id="rId263" Type="http://schemas.openxmlformats.org/officeDocument/2006/relationships/customXml" Target="../ink/ink1680.xml"/><Relationship Id="rId262" Type="http://schemas.openxmlformats.org/officeDocument/2006/relationships/image" Target="../media/image1658.png"/><Relationship Id="rId261" Type="http://schemas.openxmlformats.org/officeDocument/2006/relationships/customXml" Target="../ink/ink1679.xml"/><Relationship Id="rId260" Type="http://schemas.openxmlformats.org/officeDocument/2006/relationships/image" Target="../media/image1657.png"/><Relationship Id="rId26" Type="http://schemas.openxmlformats.org/officeDocument/2006/relationships/image" Target="../media/image1540.png"/><Relationship Id="rId259" Type="http://schemas.openxmlformats.org/officeDocument/2006/relationships/customXml" Target="../ink/ink1678.xml"/><Relationship Id="rId258" Type="http://schemas.openxmlformats.org/officeDocument/2006/relationships/image" Target="../media/image1656.png"/><Relationship Id="rId257" Type="http://schemas.openxmlformats.org/officeDocument/2006/relationships/customXml" Target="../ink/ink1677.xml"/><Relationship Id="rId256" Type="http://schemas.openxmlformats.org/officeDocument/2006/relationships/image" Target="../media/image1655.png"/><Relationship Id="rId255" Type="http://schemas.openxmlformats.org/officeDocument/2006/relationships/customXml" Target="../ink/ink1676.xml"/><Relationship Id="rId254" Type="http://schemas.openxmlformats.org/officeDocument/2006/relationships/image" Target="../media/image1654.png"/><Relationship Id="rId253" Type="http://schemas.openxmlformats.org/officeDocument/2006/relationships/customXml" Target="../ink/ink1675.xml"/><Relationship Id="rId252" Type="http://schemas.openxmlformats.org/officeDocument/2006/relationships/image" Target="../media/image1653.png"/><Relationship Id="rId251" Type="http://schemas.openxmlformats.org/officeDocument/2006/relationships/customXml" Target="../ink/ink1674.xml"/><Relationship Id="rId250" Type="http://schemas.openxmlformats.org/officeDocument/2006/relationships/image" Target="../media/image1652.png"/><Relationship Id="rId25" Type="http://schemas.openxmlformats.org/officeDocument/2006/relationships/customXml" Target="../ink/ink1561.xml"/><Relationship Id="rId249" Type="http://schemas.openxmlformats.org/officeDocument/2006/relationships/customXml" Target="../ink/ink1673.xml"/><Relationship Id="rId248" Type="http://schemas.openxmlformats.org/officeDocument/2006/relationships/image" Target="../media/image1651.png"/><Relationship Id="rId247" Type="http://schemas.openxmlformats.org/officeDocument/2006/relationships/customXml" Target="../ink/ink1672.xml"/><Relationship Id="rId246" Type="http://schemas.openxmlformats.org/officeDocument/2006/relationships/image" Target="../media/image1650.png"/><Relationship Id="rId245" Type="http://schemas.openxmlformats.org/officeDocument/2006/relationships/customXml" Target="../ink/ink1671.xml"/><Relationship Id="rId244" Type="http://schemas.openxmlformats.org/officeDocument/2006/relationships/image" Target="../media/image1649.png"/><Relationship Id="rId243" Type="http://schemas.openxmlformats.org/officeDocument/2006/relationships/customXml" Target="../ink/ink1670.xml"/><Relationship Id="rId242" Type="http://schemas.openxmlformats.org/officeDocument/2006/relationships/image" Target="../media/image1648.png"/><Relationship Id="rId241" Type="http://schemas.openxmlformats.org/officeDocument/2006/relationships/customXml" Target="../ink/ink1669.xml"/><Relationship Id="rId240" Type="http://schemas.openxmlformats.org/officeDocument/2006/relationships/image" Target="../media/image1647.png"/><Relationship Id="rId24" Type="http://schemas.openxmlformats.org/officeDocument/2006/relationships/image" Target="../media/image1539.png"/><Relationship Id="rId239" Type="http://schemas.openxmlformats.org/officeDocument/2006/relationships/customXml" Target="../ink/ink1668.xml"/><Relationship Id="rId238" Type="http://schemas.openxmlformats.org/officeDocument/2006/relationships/image" Target="../media/image1646.png"/><Relationship Id="rId237" Type="http://schemas.openxmlformats.org/officeDocument/2006/relationships/customXml" Target="../ink/ink1667.xml"/><Relationship Id="rId236" Type="http://schemas.openxmlformats.org/officeDocument/2006/relationships/image" Target="../media/image1645.png"/><Relationship Id="rId235" Type="http://schemas.openxmlformats.org/officeDocument/2006/relationships/customXml" Target="../ink/ink1666.xml"/><Relationship Id="rId234" Type="http://schemas.openxmlformats.org/officeDocument/2006/relationships/image" Target="../media/image1644.png"/><Relationship Id="rId233" Type="http://schemas.openxmlformats.org/officeDocument/2006/relationships/customXml" Target="../ink/ink1665.xml"/><Relationship Id="rId232" Type="http://schemas.openxmlformats.org/officeDocument/2006/relationships/image" Target="../media/image1643.png"/><Relationship Id="rId231" Type="http://schemas.openxmlformats.org/officeDocument/2006/relationships/customXml" Target="../ink/ink1664.xml"/><Relationship Id="rId230" Type="http://schemas.openxmlformats.org/officeDocument/2006/relationships/image" Target="../media/image1642.png"/><Relationship Id="rId23" Type="http://schemas.openxmlformats.org/officeDocument/2006/relationships/customXml" Target="../ink/ink1560.xml"/><Relationship Id="rId229" Type="http://schemas.openxmlformats.org/officeDocument/2006/relationships/customXml" Target="../ink/ink1663.xml"/><Relationship Id="rId228" Type="http://schemas.openxmlformats.org/officeDocument/2006/relationships/image" Target="../media/image1641.png"/><Relationship Id="rId227" Type="http://schemas.openxmlformats.org/officeDocument/2006/relationships/customXml" Target="../ink/ink1662.xml"/><Relationship Id="rId226" Type="http://schemas.openxmlformats.org/officeDocument/2006/relationships/image" Target="../media/image1640.png"/><Relationship Id="rId225" Type="http://schemas.openxmlformats.org/officeDocument/2006/relationships/customXml" Target="../ink/ink1661.xml"/><Relationship Id="rId224" Type="http://schemas.openxmlformats.org/officeDocument/2006/relationships/image" Target="../media/image1639.png"/><Relationship Id="rId223" Type="http://schemas.openxmlformats.org/officeDocument/2006/relationships/customXml" Target="../ink/ink1660.xml"/><Relationship Id="rId222" Type="http://schemas.openxmlformats.org/officeDocument/2006/relationships/image" Target="../media/image1638.png"/><Relationship Id="rId221" Type="http://schemas.openxmlformats.org/officeDocument/2006/relationships/customXml" Target="../ink/ink1659.xml"/><Relationship Id="rId220" Type="http://schemas.openxmlformats.org/officeDocument/2006/relationships/image" Target="../media/image1637.png"/><Relationship Id="rId22" Type="http://schemas.openxmlformats.org/officeDocument/2006/relationships/image" Target="../media/image1538.png"/><Relationship Id="rId219" Type="http://schemas.openxmlformats.org/officeDocument/2006/relationships/customXml" Target="../ink/ink1658.xml"/><Relationship Id="rId218" Type="http://schemas.openxmlformats.org/officeDocument/2006/relationships/image" Target="../media/image1636.png"/><Relationship Id="rId217" Type="http://schemas.openxmlformats.org/officeDocument/2006/relationships/customXml" Target="../ink/ink1657.xml"/><Relationship Id="rId216" Type="http://schemas.openxmlformats.org/officeDocument/2006/relationships/image" Target="../media/image1635.png"/><Relationship Id="rId215" Type="http://schemas.openxmlformats.org/officeDocument/2006/relationships/customXml" Target="../ink/ink1656.xml"/><Relationship Id="rId214" Type="http://schemas.openxmlformats.org/officeDocument/2006/relationships/image" Target="../media/image1634.png"/><Relationship Id="rId213" Type="http://schemas.openxmlformats.org/officeDocument/2006/relationships/customXml" Target="../ink/ink1655.xml"/><Relationship Id="rId212" Type="http://schemas.openxmlformats.org/officeDocument/2006/relationships/image" Target="../media/image1633.png"/><Relationship Id="rId211" Type="http://schemas.openxmlformats.org/officeDocument/2006/relationships/customXml" Target="../ink/ink1654.xml"/><Relationship Id="rId210" Type="http://schemas.openxmlformats.org/officeDocument/2006/relationships/image" Target="../media/image1632.png"/><Relationship Id="rId21" Type="http://schemas.openxmlformats.org/officeDocument/2006/relationships/customXml" Target="../ink/ink1559.xml"/><Relationship Id="rId209" Type="http://schemas.openxmlformats.org/officeDocument/2006/relationships/customXml" Target="../ink/ink1653.xml"/><Relationship Id="rId208" Type="http://schemas.openxmlformats.org/officeDocument/2006/relationships/image" Target="../media/image1631.png"/><Relationship Id="rId207" Type="http://schemas.openxmlformats.org/officeDocument/2006/relationships/customXml" Target="../ink/ink1652.xml"/><Relationship Id="rId206" Type="http://schemas.openxmlformats.org/officeDocument/2006/relationships/image" Target="../media/image1630.png"/><Relationship Id="rId205" Type="http://schemas.openxmlformats.org/officeDocument/2006/relationships/customXml" Target="../ink/ink1651.xml"/><Relationship Id="rId204" Type="http://schemas.openxmlformats.org/officeDocument/2006/relationships/image" Target="../media/image1629.png"/><Relationship Id="rId203" Type="http://schemas.openxmlformats.org/officeDocument/2006/relationships/customXml" Target="../ink/ink1650.xml"/><Relationship Id="rId202" Type="http://schemas.openxmlformats.org/officeDocument/2006/relationships/image" Target="../media/image1628.png"/><Relationship Id="rId201" Type="http://schemas.openxmlformats.org/officeDocument/2006/relationships/customXml" Target="../ink/ink1649.xml"/><Relationship Id="rId200" Type="http://schemas.openxmlformats.org/officeDocument/2006/relationships/image" Target="../media/image1627.png"/><Relationship Id="rId20" Type="http://schemas.openxmlformats.org/officeDocument/2006/relationships/image" Target="../media/image1537.png"/><Relationship Id="rId2" Type="http://schemas.openxmlformats.org/officeDocument/2006/relationships/image" Target="../media/image1528.png"/><Relationship Id="rId199" Type="http://schemas.openxmlformats.org/officeDocument/2006/relationships/customXml" Target="../ink/ink1648.xml"/><Relationship Id="rId198" Type="http://schemas.openxmlformats.org/officeDocument/2006/relationships/image" Target="../media/image1626.png"/><Relationship Id="rId197" Type="http://schemas.openxmlformats.org/officeDocument/2006/relationships/customXml" Target="../ink/ink1647.xml"/><Relationship Id="rId196" Type="http://schemas.openxmlformats.org/officeDocument/2006/relationships/image" Target="../media/image1625.png"/><Relationship Id="rId195" Type="http://schemas.openxmlformats.org/officeDocument/2006/relationships/customXml" Target="../ink/ink1646.xml"/><Relationship Id="rId194" Type="http://schemas.openxmlformats.org/officeDocument/2006/relationships/image" Target="../media/image1624.png"/><Relationship Id="rId193" Type="http://schemas.openxmlformats.org/officeDocument/2006/relationships/customXml" Target="../ink/ink1645.xml"/><Relationship Id="rId192" Type="http://schemas.openxmlformats.org/officeDocument/2006/relationships/image" Target="../media/image1623.png"/><Relationship Id="rId191" Type="http://schemas.openxmlformats.org/officeDocument/2006/relationships/customXml" Target="../ink/ink1644.xml"/><Relationship Id="rId190" Type="http://schemas.openxmlformats.org/officeDocument/2006/relationships/image" Target="../media/image1622.png"/><Relationship Id="rId19" Type="http://schemas.openxmlformats.org/officeDocument/2006/relationships/customXml" Target="../ink/ink1558.xml"/><Relationship Id="rId189" Type="http://schemas.openxmlformats.org/officeDocument/2006/relationships/customXml" Target="../ink/ink1643.xml"/><Relationship Id="rId188" Type="http://schemas.openxmlformats.org/officeDocument/2006/relationships/image" Target="../media/image1621.png"/><Relationship Id="rId187" Type="http://schemas.openxmlformats.org/officeDocument/2006/relationships/customXml" Target="../ink/ink1642.xml"/><Relationship Id="rId186" Type="http://schemas.openxmlformats.org/officeDocument/2006/relationships/image" Target="../media/image1620.png"/><Relationship Id="rId185" Type="http://schemas.openxmlformats.org/officeDocument/2006/relationships/customXml" Target="../ink/ink1641.xml"/><Relationship Id="rId184" Type="http://schemas.openxmlformats.org/officeDocument/2006/relationships/image" Target="../media/image1619.png"/><Relationship Id="rId183" Type="http://schemas.openxmlformats.org/officeDocument/2006/relationships/customXml" Target="../ink/ink1640.xml"/><Relationship Id="rId182" Type="http://schemas.openxmlformats.org/officeDocument/2006/relationships/image" Target="../media/image1618.png"/><Relationship Id="rId181" Type="http://schemas.openxmlformats.org/officeDocument/2006/relationships/customXml" Target="../ink/ink1639.xml"/><Relationship Id="rId180" Type="http://schemas.openxmlformats.org/officeDocument/2006/relationships/image" Target="../media/image1617.png"/><Relationship Id="rId18" Type="http://schemas.openxmlformats.org/officeDocument/2006/relationships/image" Target="../media/image1536.png"/><Relationship Id="rId179" Type="http://schemas.openxmlformats.org/officeDocument/2006/relationships/customXml" Target="../ink/ink1638.xml"/><Relationship Id="rId178" Type="http://schemas.openxmlformats.org/officeDocument/2006/relationships/image" Target="../media/image1616.png"/><Relationship Id="rId177" Type="http://schemas.openxmlformats.org/officeDocument/2006/relationships/customXml" Target="../ink/ink1637.xml"/><Relationship Id="rId176" Type="http://schemas.openxmlformats.org/officeDocument/2006/relationships/image" Target="../media/image1615.png"/><Relationship Id="rId175" Type="http://schemas.openxmlformats.org/officeDocument/2006/relationships/customXml" Target="../ink/ink1636.xml"/><Relationship Id="rId174" Type="http://schemas.openxmlformats.org/officeDocument/2006/relationships/image" Target="../media/image1614.png"/><Relationship Id="rId173" Type="http://schemas.openxmlformats.org/officeDocument/2006/relationships/customXml" Target="../ink/ink1635.xml"/><Relationship Id="rId172" Type="http://schemas.openxmlformats.org/officeDocument/2006/relationships/image" Target="../media/image1613.png"/><Relationship Id="rId171" Type="http://schemas.openxmlformats.org/officeDocument/2006/relationships/customXml" Target="../ink/ink1634.xml"/><Relationship Id="rId170" Type="http://schemas.openxmlformats.org/officeDocument/2006/relationships/image" Target="../media/image1612.png"/><Relationship Id="rId17" Type="http://schemas.openxmlformats.org/officeDocument/2006/relationships/customXml" Target="../ink/ink1557.xml"/><Relationship Id="rId169" Type="http://schemas.openxmlformats.org/officeDocument/2006/relationships/customXml" Target="../ink/ink1633.xml"/><Relationship Id="rId168" Type="http://schemas.openxmlformats.org/officeDocument/2006/relationships/image" Target="../media/image1611.png"/><Relationship Id="rId167" Type="http://schemas.openxmlformats.org/officeDocument/2006/relationships/customXml" Target="../ink/ink1632.xml"/><Relationship Id="rId166" Type="http://schemas.openxmlformats.org/officeDocument/2006/relationships/image" Target="../media/image1610.png"/><Relationship Id="rId165" Type="http://schemas.openxmlformats.org/officeDocument/2006/relationships/customXml" Target="../ink/ink1631.xml"/><Relationship Id="rId164" Type="http://schemas.openxmlformats.org/officeDocument/2006/relationships/image" Target="../media/image1609.png"/><Relationship Id="rId163" Type="http://schemas.openxmlformats.org/officeDocument/2006/relationships/customXml" Target="../ink/ink1630.xml"/><Relationship Id="rId162" Type="http://schemas.openxmlformats.org/officeDocument/2006/relationships/image" Target="../media/image1608.png"/><Relationship Id="rId161" Type="http://schemas.openxmlformats.org/officeDocument/2006/relationships/customXml" Target="../ink/ink1629.xml"/><Relationship Id="rId160" Type="http://schemas.openxmlformats.org/officeDocument/2006/relationships/image" Target="../media/image1607.png"/><Relationship Id="rId16" Type="http://schemas.openxmlformats.org/officeDocument/2006/relationships/image" Target="../media/image1535.png"/><Relationship Id="rId159" Type="http://schemas.openxmlformats.org/officeDocument/2006/relationships/customXml" Target="../ink/ink1628.xml"/><Relationship Id="rId158" Type="http://schemas.openxmlformats.org/officeDocument/2006/relationships/image" Target="../media/image1606.png"/><Relationship Id="rId157" Type="http://schemas.openxmlformats.org/officeDocument/2006/relationships/customXml" Target="../ink/ink1627.xml"/><Relationship Id="rId156" Type="http://schemas.openxmlformats.org/officeDocument/2006/relationships/image" Target="../media/image1605.png"/><Relationship Id="rId155" Type="http://schemas.openxmlformats.org/officeDocument/2006/relationships/customXml" Target="../ink/ink1626.xml"/><Relationship Id="rId154" Type="http://schemas.openxmlformats.org/officeDocument/2006/relationships/image" Target="../media/image1604.png"/><Relationship Id="rId153" Type="http://schemas.openxmlformats.org/officeDocument/2006/relationships/customXml" Target="../ink/ink1625.xml"/><Relationship Id="rId152" Type="http://schemas.openxmlformats.org/officeDocument/2006/relationships/image" Target="../media/image1603.png"/><Relationship Id="rId151" Type="http://schemas.openxmlformats.org/officeDocument/2006/relationships/customXml" Target="../ink/ink1624.xml"/><Relationship Id="rId150" Type="http://schemas.openxmlformats.org/officeDocument/2006/relationships/image" Target="../media/image1602.png"/><Relationship Id="rId15" Type="http://schemas.openxmlformats.org/officeDocument/2006/relationships/customXml" Target="../ink/ink1556.xml"/><Relationship Id="rId149" Type="http://schemas.openxmlformats.org/officeDocument/2006/relationships/customXml" Target="../ink/ink1623.xml"/><Relationship Id="rId148" Type="http://schemas.openxmlformats.org/officeDocument/2006/relationships/image" Target="../media/image1601.png"/><Relationship Id="rId147" Type="http://schemas.openxmlformats.org/officeDocument/2006/relationships/customXml" Target="../ink/ink1622.xml"/><Relationship Id="rId146" Type="http://schemas.openxmlformats.org/officeDocument/2006/relationships/image" Target="../media/image1600.png"/><Relationship Id="rId145" Type="http://schemas.openxmlformats.org/officeDocument/2006/relationships/customXml" Target="../ink/ink1621.xml"/><Relationship Id="rId144" Type="http://schemas.openxmlformats.org/officeDocument/2006/relationships/image" Target="../media/image1599.png"/><Relationship Id="rId143" Type="http://schemas.openxmlformats.org/officeDocument/2006/relationships/customXml" Target="../ink/ink1620.xml"/><Relationship Id="rId142" Type="http://schemas.openxmlformats.org/officeDocument/2006/relationships/image" Target="../media/image1598.png"/><Relationship Id="rId141" Type="http://schemas.openxmlformats.org/officeDocument/2006/relationships/customXml" Target="../ink/ink1619.xml"/><Relationship Id="rId140" Type="http://schemas.openxmlformats.org/officeDocument/2006/relationships/image" Target="../media/image1597.png"/><Relationship Id="rId14" Type="http://schemas.openxmlformats.org/officeDocument/2006/relationships/image" Target="../media/image1534.png"/><Relationship Id="rId139" Type="http://schemas.openxmlformats.org/officeDocument/2006/relationships/customXml" Target="../ink/ink1618.xml"/><Relationship Id="rId138" Type="http://schemas.openxmlformats.org/officeDocument/2006/relationships/image" Target="../media/image1596.png"/><Relationship Id="rId137" Type="http://schemas.openxmlformats.org/officeDocument/2006/relationships/customXml" Target="../ink/ink1617.xml"/><Relationship Id="rId136" Type="http://schemas.openxmlformats.org/officeDocument/2006/relationships/image" Target="../media/image1595.png"/><Relationship Id="rId135" Type="http://schemas.openxmlformats.org/officeDocument/2006/relationships/customXml" Target="../ink/ink1616.xml"/><Relationship Id="rId134" Type="http://schemas.openxmlformats.org/officeDocument/2006/relationships/image" Target="../media/image1594.png"/><Relationship Id="rId133" Type="http://schemas.openxmlformats.org/officeDocument/2006/relationships/customXml" Target="../ink/ink1615.xml"/><Relationship Id="rId132" Type="http://schemas.openxmlformats.org/officeDocument/2006/relationships/image" Target="../media/image1593.png"/><Relationship Id="rId131" Type="http://schemas.openxmlformats.org/officeDocument/2006/relationships/customXml" Target="../ink/ink1614.xml"/><Relationship Id="rId130" Type="http://schemas.openxmlformats.org/officeDocument/2006/relationships/image" Target="../media/image1592.png"/><Relationship Id="rId13" Type="http://schemas.openxmlformats.org/officeDocument/2006/relationships/customXml" Target="../ink/ink1555.xml"/><Relationship Id="rId129" Type="http://schemas.openxmlformats.org/officeDocument/2006/relationships/customXml" Target="../ink/ink1613.xml"/><Relationship Id="rId128" Type="http://schemas.openxmlformats.org/officeDocument/2006/relationships/image" Target="../media/image1591.png"/><Relationship Id="rId127" Type="http://schemas.openxmlformats.org/officeDocument/2006/relationships/customXml" Target="../ink/ink1612.xml"/><Relationship Id="rId126" Type="http://schemas.openxmlformats.org/officeDocument/2006/relationships/image" Target="../media/image1590.png"/><Relationship Id="rId125" Type="http://schemas.openxmlformats.org/officeDocument/2006/relationships/customXml" Target="../ink/ink1611.xml"/><Relationship Id="rId124" Type="http://schemas.openxmlformats.org/officeDocument/2006/relationships/image" Target="../media/image1589.png"/><Relationship Id="rId123" Type="http://schemas.openxmlformats.org/officeDocument/2006/relationships/customXml" Target="../ink/ink1610.xml"/><Relationship Id="rId122" Type="http://schemas.openxmlformats.org/officeDocument/2006/relationships/image" Target="../media/image1588.png"/><Relationship Id="rId121" Type="http://schemas.openxmlformats.org/officeDocument/2006/relationships/customXml" Target="../ink/ink1609.xml"/><Relationship Id="rId120" Type="http://schemas.openxmlformats.org/officeDocument/2006/relationships/image" Target="../media/image1587.png"/><Relationship Id="rId12" Type="http://schemas.openxmlformats.org/officeDocument/2006/relationships/image" Target="../media/image1533.png"/><Relationship Id="rId119" Type="http://schemas.openxmlformats.org/officeDocument/2006/relationships/customXml" Target="../ink/ink1608.xml"/><Relationship Id="rId118" Type="http://schemas.openxmlformats.org/officeDocument/2006/relationships/image" Target="../media/image1586.png"/><Relationship Id="rId117" Type="http://schemas.openxmlformats.org/officeDocument/2006/relationships/customXml" Target="../ink/ink1607.xml"/><Relationship Id="rId116" Type="http://schemas.openxmlformats.org/officeDocument/2006/relationships/image" Target="../media/image1585.png"/><Relationship Id="rId115" Type="http://schemas.openxmlformats.org/officeDocument/2006/relationships/customXml" Target="../ink/ink1606.xml"/><Relationship Id="rId114" Type="http://schemas.openxmlformats.org/officeDocument/2006/relationships/image" Target="../media/image1584.png"/><Relationship Id="rId113" Type="http://schemas.openxmlformats.org/officeDocument/2006/relationships/customXml" Target="../ink/ink1605.xml"/><Relationship Id="rId112" Type="http://schemas.openxmlformats.org/officeDocument/2006/relationships/image" Target="../media/image1583.png"/><Relationship Id="rId111" Type="http://schemas.openxmlformats.org/officeDocument/2006/relationships/customXml" Target="../ink/ink1604.xml"/><Relationship Id="rId110" Type="http://schemas.openxmlformats.org/officeDocument/2006/relationships/image" Target="../media/image1582.png"/><Relationship Id="rId11" Type="http://schemas.openxmlformats.org/officeDocument/2006/relationships/customXml" Target="../ink/ink1554.xml"/><Relationship Id="rId109" Type="http://schemas.openxmlformats.org/officeDocument/2006/relationships/customXml" Target="../ink/ink1603.xml"/><Relationship Id="rId108" Type="http://schemas.openxmlformats.org/officeDocument/2006/relationships/image" Target="../media/image1581.png"/><Relationship Id="rId107" Type="http://schemas.openxmlformats.org/officeDocument/2006/relationships/customXml" Target="../ink/ink1602.xml"/><Relationship Id="rId106" Type="http://schemas.openxmlformats.org/officeDocument/2006/relationships/image" Target="../media/image1580.png"/><Relationship Id="rId105" Type="http://schemas.openxmlformats.org/officeDocument/2006/relationships/customXml" Target="../ink/ink1601.xml"/><Relationship Id="rId104" Type="http://schemas.openxmlformats.org/officeDocument/2006/relationships/image" Target="../media/image1579.png"/><Relationship Id="rId103" Type="http://schemas.openxmlformats.org/officeDocument/2006/relationships/customXml" Target="../ink/ink1600.xml"/><Relationship Id="rId102" Type="http://schemas.openxmlformats.org/officeDocument/2006/relationships/image" Target="../media/image1578.png"/><Relationship Id="rId101" Type="http://schemas.openxmlformats.org/officeDocument/2006/relationships/customXml" Target="../ink/ink1599.xml"/><Relationship Id="rId100" Type="http://schemas.openxmlformats.org/officeDocument/2006/relationships/image" Target="../media/image1577.png"/><Relationship Id="rId10" Type="http://schemas.openxmlformats.org/officeDocument/2006/relationships/image" Target="../media/image1532.png"/><Relationship Id="rId1" Type="http://schemas.openxmlformats.org/officeDocument/2006/relationships/image" Target="../media/image1459.png"/></Relationships>
</file>

<file path=ppt/slides/_rels/slide28.xml.rels><?xml version="1.0" encoding="UTF-8" standalone="yes"?>
<Relationships xmlns="http://schemas.openxmlformats.org/package/2006/relationships"><Relationship Id="rId99" Type="http://schemas.openxmlformats.org/officeDocument/2006/relationships/customXml" Target="../ink/ink1883.xml"/><Relationship Id="rId98" Type="http://schemas.openxmlformats.org/officeDocument/2006/relationships/image" Target="../media/image1860.png"/><Relationship Id="rId97" Type="http://schemas.openxmlformats.org/officeDocument/2006/relationships/customXml" Target="../ink/ink1882.xml"/><Relationship Id="rId96" Type="http://schemas.openxmlformats.org/officeDocument/2006/relationships/image" Target="../media/image1859.png"/><Relationship Id="rId95" Type="http://schemas.openxmlformats.org/officeDocument/2006/relationships/customXml" Target="../ink/ink1881.xml"/><Relationship Id="rId94" Type="http://schemas.openxmlformats.org/officeDocument/2006/relationships/image" Target="../media/image1858.png"/><Relationship Id="rId93" Type="http://schemas.openxmlformats.org/officeDocument/2006/relationships/customXml" Target="../ink/ink1880.xml"/><Relationship Id="rId92" Type="http://schemas.openxmlformats.org/officeDocument/2006/relationships/image" Target="../media/image1857.png"/><Relationship Id="rId91" Type="http://schemas.openxmlformats.org/officeDocument/2006/relationships/customXml" Target="../ink/ink1879.xml"/><Relationship Id="rId90" Type="http://schemas.openxmlformats.org/officeDocument/2006/relationships/image" Target="../media/image1856.png"/><Relationship Id="rId9" Type="http://schemas.openxmlformats.org/officeDocument/2006/relationships/customXml" Target="../ink/ink1838.xml"/><Relationship Id="rId89" Type="http://schemas.openxmlformats.org/officeDocument/2006/relationships/customXml" Target="../ink/ink1878.xml"/><Relationship Id="rId88" Type="http://schemas.openxmlformats.org/officeDocument/2006/relationships/image" Target="../media/image1855.png"/><Relationship Id="rId87" Type="http://schemas.openxmlformats.org/officeDocument/2006/relationships/customXml" Target="../ink/ink1877.xml"/><Relationship Id="rId86" Type="http://schemas.openxmlformats.org/officeDocument/2006/relationships/image" Target="../media/image1854.png"/><Relationship Id="rId85" Type="http://schemas.openxmlformats.org/officeDocument/2006/relationships/customXml" Target="../ink/ink1876.xml"/><Relationship Id="rId84" Type="http://schemas.openxmlformats.org/officeDocument/2006/relationships/image" Target="../media/image1853.png"/><Relationship Id="rId83" Type="http://schemas.openxmlformats.org/officeDocument/2006/relationships/customXml" Target="../ink/ink1875.xml"/><Relationship Id="rId82" Type="http://schemas.openxmlformats.org/officeDocument/2006/relationships/image" Target="../media/image1852.png"/><Relationship Id="rId81" Type="http://schemas.openxmlformats.org/officeDocument/2006/relationships/customXml" Target="../ink/ink1874.xml"/><Relationship Id="rId80" Type="http://schemas.openxmlformats.org/officeDocument/2006/relationships/image" Target="../media/image1851.png"/><Relationship Id="rId8" Type="http://schemas.openxmlformats.org/officeDocument/2006/relationships/image" Target="../media/image1815.png"/><Relationship Id="rId79" Type="http://schemas.openxmlformats.org/officeDocument/2006/relationships/customXml" Target="../ink/ink1873.xml"/><Relationship Id="rId78" Type="http://schemas.openxmlformats.org/officeDocument/2006/relationships/image" Target="../media/image1850.png"/><Relationship Id="rId77" Type="http://schemas.openxmlformats.org/officeDocument/2006/relationships/customXml" Target="../ink/ink1872.xml"/><Relationship Id="rId76" Type="http://schemas.openxmlformats.org/officeDocument/2006/relationships/image" Target="../media/image1849.png"/><Relationship Id="rId75" Type="http://schemas.openxmlformats.org/officeDocument/2006/relationships/customXml" Target="../ink/ink1871.xml"/><Relationship Id="rId74" Type="http://schemas.openxmlformats.org/officeDocument/2006/relationships/image" Target="../media/image1848.png"/><Relationship Id="rId73" Type="http://schemas.openxmlformats.org/officeDocument/2006/relationships/customXml" Target="../ink/ink1870.xml"/><Relationship Id="rId72" Type="http://schemas.openxmlformats.org/officeDocument/2006/relationships/image" Target="../media/image1847.png"/><Relationship Id="rId71" Type="http://schemas.openxmlformats.org/officeDocument/2006/relationships/customXml" Target="../ink/ink1869.xml"/><Relationship Id="rId70" Type="http://schemas.openxmlformats.org/officeDocument/2006/relationships/image" Target="../media/image1846.png"/><Relationship Id="rId7" Type="http://schemas.openxmlformats.org/officeDocument/2006/relationships/customXml" Target="../ink/ink1837.xml"/><Relationship Id="rId69" Type="http://schemas.openxmlformats.org/officeDocument/2006/relationships/customXml" Target="../ink/ink1868.xml"/><Relationship Id="rId68" Type="http://schemas.openxmlformats.org/officeDocument/2006/relationships/image" Target="../media/image1845.png"/><Relationship Id="rId67" Type="http://schemas.openxmlformats.org/officeDocument/2006/relationships/customXml" Target="../ink/ink1867.xml"/><Relationship Id="rId66" Type="http://schemas.openxmlformats.org/officeDocument/2006/relationships/image" Target="../media/image1844.png"/><Relationship Id="rId65" Type="http://schemas.openxmlformats.org/officeDocument/2006/relationships/customXml" Target="../ink/ink1866.xml"/><Relationship Id="rId64" Type="http://schemas.openxmlformats.org/officeDocument/2006/relationships/image" Target="../media/image1843.png"/><Relationship Id="rId63" Type="http://schemas.openxmlformats.org/officeDocument/2006/relationships/customXml" Target="../ink/ink1865.xml"/><Relationship Id="rId62" Type="http://schemas.openxmlformats.org/officeDocument/2006/relationships/image" Target="../media/image1842.png"/><Relationship Id="rId61" Type="http://schemas.openxmlformats.org/officeDocument/2006/relationships/customXml" Target="../ink/ink1864.xml"/><Relationship Id="rId60" Type="http://schemas.openxmlformats.org/officeDocument/2006/relationships/image" Target="../media/image1841.png"/><Relationship Id="rId6" Type="http://schemas.openxmlformats.org/officeDocument/2006/relationships/image" Target="../media/image1814.png"/><Relationship Id="rId59" Type="http://schemas.openxmlformats.org/officeDocument/2006/relationships/customXml" Target="../ink/ink1863.xml"/><Relationship Id="rId58" Type="http://schemas.openxmlformats.org/officeDocument/2006/relationships/image" Target="../media/image1840.png"/><Relationship Id="rId57" Type="http://schemas.openxmlformats.org/officeDocument/2006/relationships/customXml" Target="../ink/ink1862.xml"/><Relationship Id="rId56" Type="http://schemas.openxmlformats.org/officeDocument/2006/relationships/image" Target="../media/image1839.png"/><Relationship Id="rId55" Type="http://schemas.openxmlformats.org/officeDocument/2006/relationships/customXml" Target="../ink/ink1861.xml"/><Relationship Id="rId54" Type="http://schemas.openxmlformats.org/officeDocument/2006/relationships/image" Target="../media/image1838.png"/><Relationship Id="rId53" Type="http://schemas.openxmlformats.org/officeDocument/2006/relationships/customXml" Target="../ink/ink1860.xml"/><Relationship Id="rId52" Type="http://schemas.openxmlformats.org/officeDocument/2006/relationships/image" Target="../media/image1837.png"/><Relationship Id="rId51" Type="http://schemas.openxmlformats.org/officeDocument/2006/relationships/customXml" Target="../ink/ink1859.xml"/><Relationship Id="rId50" Type="http://schemas.openxmlformats.org/officeDocument/2006/relationships/image" Target="../media/image1836.png"/><Relationship Id="rId5" Type="http://schemas.openxmlformats.org/officeDocument/2006/relationships/customXml" Target="../ink/ink1836.xml"/><Relationship Id="rId49" Type="http://schemas.openxmlformats.org/officeDocument/2006/relationships/customXml" Target="../ink/ink1858.xml"/><Relationship Id="rId488" Type="http://schemas.openxmlformats.org/officeDocument/2006/relationships/slideLayout" Target="../slideLayouts/slideLayout1.xml"/><Relationship Id="rId487" Type="http://schemas.openxmlformats.org/officeDocument/2006/relationships/tags" Target="../tags/tag91.xml"/><Relationship Id="rId486" Type="http://schemas.openxmlformats.org/officeDocument/2006/relationships/image" Target="../media/image2054.png"/><Relationship Id="rId485" Type="http://schemas.openxmlformats.org/officeDocument/2006/relationships/customXml" Target="../ink/ink2076.xml"/><Relationship Id="rId484" Type="http://schemas.openxmlformats.org/officeDocument/2006/relationships/image" Target="../media/image2053.png"/><Relationship Id="rId483" Type="http://schemas.openxmlformats.org/officeDocument/2006/relationships/customXml" Target="../ink/ink2075.xml"/><Relationship Id="rId482" Type="http://schemas.openxmlformats.org/officeDocument/2006/relationships/image" Target="../media/image2052.png"/><Relationship Id="rId481" Type="http://schemas.openxmlformats.org/officeDocument/2006/relationships/customXml" Target="../ink/ink2074.xml"/><Relationship Id="rId480" Type="http://schemas.openxmlformats.org/officeDocument/2006/relationships/image" Target="../media/image2051.png"/><Relationship Id="rId48" Type="http://schemas.openxmlformats.org/officeDocument/2006/relationships/image" Target="../media/image1835.png"/><Relationship Id="rId479" Type="http://schemas.openxmlformats.org/officeDocument/2006/relationships/customXml" Target="../ink/ink2073.xml"/><Relationship Id="rId478" Type="http://schemas.openxmlformats.org/officeDocument/2006/relationships/image" Target="../media/image2050.png"/><Relationship Id="rId477" Type="http://schemas.openxmlformats.org/officeDocument/2006/relationships/customXml" Target="../ink/ink2072.xml"/><Relationship Id="rId476" Type="http://schemas.openxmlformats.org/officeDocument/2006/relationships/image" Target="../media/image2049.png"/><Relationship Id="rId475" Type="http://schemas.openxmlformats.org/officeDocument/2006/relationships/customXml" Target="../ink/ink2071.xml"/><Relationship Id="rId474" Type="http://schemas.openxmlformats.org/officeDocument/2006/relationships/image" Target="../media/image2048.png"/><Relationship Id="rId473" Type="http://schemas.openxmlformats.org/officeDocument/2006/relationships/customXml" Target="../ink/ink2070.xml"/><Relationship Id="rId472" Type="http://schemas.openxmlformats.org/officeDocument/2006/relationships/image" Target="../media/image2047.png"/><Relationship Id="rId471" Type="http://schemas.openxmlformats.org/officeDocument/2006/relationships/customXml" Target="../ink/ink2069.xml"/><Relationship Id="rId470" Type="http://schemas.openxmlformats.org/officeDocument/2006/relationships/image" Target="../media/image2046.png"/><Relationship Id="rId47" Type="http://schemas.openxmlformats.org/officeDocument/2006/relationships/customXml" Target="../ink/ink1857.xml"/><Relationship Id="rId469" Type="http://schemas.openxmlformats.org/officeDocument/2006/relationships/customXml" Target="../ink/ink2068.xml"/><Relationship Id="rId468" Type="http://schemas.openxmlformats.org/officeDocument/2006/relationships/image" Target="../media/image2045.png"/><Relationship Id="rId467" Type="http://schemas.openxmlformats.org/officeDocument/2006/relationships/customXml" Target="../ink/ink2067.xml"/><Relationship Id="rId466" Type="http://schemas.openxmlformats.org/officeDocument/2006/relationships/image" Target="../media/image2044.png"/><Relationship Id="rId465" Type="http://schemas.openxmlformats.org/officeDocument/2006/relationships/customXml" Target="../ink/ink2066.xml"/><Relationship Id="rId464" Type="http://schemas.openxmlformats.org/officeDocument/2006/relationships/image" Target="../media/image2043.png"/><Relationship Id="rId463" Type="http://schemas.openxmlformats.org/officeDocument/2006/relationships/customXml" Target="../ink/ink2065.xml"/><Relationship Id="rId462" Type="http://schemas.openxmlformats.org/officeDocument/2006/relationships/image" Target="../media/image2042.png"/><Relationship Id="rId461" Type="http://schemas.openxmlformats.org/officeDocument/2006/relationships/customXml" Target="../ink/ink2064.xml"/><Relationship Id="rId460" Type="http://schemas.openxmlformats.org/officeDocument/2006/relationships/image" Target="../media/image2041.png"/><Relationship Id="rId46" Type="http://schemas.openxmlformats.org/officeDocument/2006/relationships/image" Target="../media/image1834.png"/><Relationship Id="rId459" Type="http://schemas.openxmlformats.org/officeDocument/2006/relationships/customXml" Target="../ink/ink2063.xml"/><Relationship Id="rId458" Type="http://schemas.openxmlformats.org/officeDocument/2006/relationships/image" Target="../media/image2040.png"/><Relationship Id="rId457" Type="http://schemas.openxmlformats.org/officeDocument/2006/relationships/customXml" Target="../ink/ink2062.xml"/><Relationship Id="rId456" Type="http://schemas.openxmlformats.org/officeDocument/2006/relationships/image" Target="../media/image2039.png"/><Relationship Id="rId455" Type="http://schemas.openxmlformats.org/officeDocument/2006/relationships/customXml" Target="../ink/ink2061.xml"/><Relationship Id="rId454" Type="http://schemas.openxmlformats.org/officeDocument/2006/relationships/image" Target="../media/image2038.png"/><Relationship Id="rId453" Type="http://schemas.openxmlformats.org/officeDocument/2006/relationships/customXml" Target="../ink/ink2060.xml"/><Relationship Id="rId452" Type="http://schemas.openxmlformats.org/officeDocument/2006/relationships/image" Target="../media/image2037.png"/><Relationship Id="rId451" Type="http://schemas.openxmlformats.org/officeDocument/2006/relationships/customXml" Target="../ink/ink2059.xml"/><Relationship Id="rId450" Type="http://schemas.openxmlformats.org/officeDocument/2006/relationships/image" Target="../media/image2036.png"/><Relationship Id="rId45" Type="http://schemas.openxmlformats.org/officeDocument/2006/relationships/customXml" Target="../ink/ink1856.xml"/><Relationship Id="rId449" Type="http://schemas.openxmlformats.org/officeDocument/2006/relationships/customXml" Target="../ink/ink2058.xml"/><Relationship Id="rId448" Type="http://schemas.openxmlformats.org/officeDocument/2006/relationships/image" Target="../media/image2035.png"/><Relationship Id="rId447" Type="http://schemas.openxmlformats.org/officeDocument/2006/relationships/customXml" Target="../ink/ink2057.xml"/><Relationship Id="rId446" Type="http://schemas.openxmlformats.org/officeDocument/2006/relationships/image" Target="../media/image2034.png"/><Relationship Id="rId445" Type="http://schemas.openxmlformats.org/officeDocument/2006/relationships/customXml" Target="../ink/ink2056.xml"/><Relationship Id="rId444" Type="http://schemas.openxmlformats.org/officeDocument/2006/relationships/image" Target="../media/image2033.png"/><Relationship Id="rId443" Type="http://schemas.openxmlformats.org/officeDocument/2006/relationships/customXml" Target="../ink/ink2055.xml"/><Relationship Id="rId442" Type="http://schemas.openxmlformats.org/officeDocument/2006/relationships/image" Target="../media/image2032.png"/><Relationship Id="rId441" Type="http://schemas.openxmlformats.org/officeDocument/2006/relationships/customXml" Target="../ink/ink2054.xml"/><Relationship Id="rId440" Type="http://schemas.openxmlformats.org/officeDocument/2006/relationships/image" Target="../media/image2031.png"/><Relationship Id="rId44" Type="http://schemas.openxmlformats.org/officeDocument/2006/relationships/image" Target="../media/image1833.png"/><Relationship Id="rId439" Type="http://schemas.openxmlformats.org/officeDocument/2006/relationships/customXml" Target="../ink/ink2053.xml"/><Relationship Id="rId438" Type="http://schemas.openxmlformats.org/officeDocument/2006/relationships/image" Target="../media/image2030.png"/><Relationship Id="rId437" Type="http://schemas.openxmlformats.org/officeDocument/2006/relationships/customXml" Target="../ink/ink2052.xml"/><Relationship Id="rId436" Type="http://schemas.openxmlformats.org/officeDocument/2006/relationships/image" Target="../media/image2029.png"/><Relationship Id="rId435" Type="http://schemas.openxmlformats.org/officeDocument/2006/relationships/customXml" Target="../ink/ink2051.xml"/><Relationship Id="rId434" Type="http://schemas.openxmlformats.org/officeDocument/2006/relationships/image" Target="../media/image2028.png"/><Relationship Id="rId433" Type="http://schemas.openxmlformats.org/officeDocument/2006/relationships/customXml" Target="../ink/ink2050.xml"/><Relationship Id="rId432" Type="http://schemas.openxmlformats.org/officeDocument/2006/relationships/image" Target="../media/image2027.png"/><Relationship Id="rId431" Type="http://schemas.openxmlformats.org/officeDocument/2006/relationships/customXml" Target="../ink/ink2049.xml"/><Relationship Id="rId430" Type="http://schemas.openxmlformats.org/officeDocument/2006/relationships/image" Target="../media/image2026.png"/><Relationship Id="rId43" Type="http://schemas.openxmlformats.org/officeDocument/2006/relationships/customXml" Target="../ink/ink1855.xml"/><Relationship Id="rId429" Type="http://schemas.openxmlformats.org/officeDocument/2006/relationships/customXml" Target="../ink/ink2048.xml"/><Relationship Id="rId428" Type="http://schemas.openxmlformats.org/officeDocument/2006/relationships/image" Target="../media/image2025.png"/><Relationship Id="rId427" Type="http://schemas.openxmlformats.org/officeDocument/2006/relationships/customXml" Target="../ink/ink2047.xml"/><Relationship Id="rId426" Type="http://schemas.openxmlformats.org/officeDocument/2006/relationships/image" Target="../media/image2024.png"/><Relationship Id="rId425" Type="http://schemas.openxmlformats.org/officeDocument/2006/relationships/customXml" Target="../ink/ink2046.xml"/><Relationship Id="rId424" Type="http://schemas.openxmlformats.org/officeDocument/2006/relationships/image" Target="../media/image2023.png"/><Relationship Id="rId423" Type="http://schemas.openxmlformats.org/officeDocument/2006/relationships/customXml" Target="../ink/ink2045.xml"/><Relationship Id="rId422" Type="http://schemas.openxmlformats.org/officeDocument/2006/relationships/image" Target="../media/image2022.png"/><Relationship Id="rId421" Type="http://schemas.openxmlformats.org/officeDocument/2006/relationships/customXml" Target="../ink/ink2044.xml"/><Relationship Id="rId420" Type="http://schemas.openxmlformats.org/officeDocument/2006/relationships/image" Target="../media/image2021.png"/><Relationship Id="rId42" Type="http://schemas.openxmlformats.org/officeDocument/2006/relationships/image" Target="../media/image1832.png"/><Relationship Id="rId419" Type="http://schemas.openxmlformats.org/officeDocument/2006/relationships/customXml" Target="../ink/ink2043.xml"/><Relationship Id="rId418" Type="http://schemas.openxmlformats.org/officeDocument/2006/relationships/image" Target="../media/image2020.png"/><Relationship Id="rId417" Type="http://schemas.openxmlformats.org/officeDocument/2006/relationships/customXml" Target="../ink/ink2042.xml"/><Relationship Id="rId416" Type="http://schemas.openxmlformats.org/officeDocument/2006/relationships/image" Target="../media/image2019.png"/><Relationship Id="rId415" Type="http://schemas.openxmlformats.org/officeDocument/2006/relationships/customXml" Target="../ink/ink2041.xml"/><Relationship Id="rId414" Type="http://schemas.openxmlformats.org/officeDocument/2006/relationships/image" Target="../media/image2018.png"/><Relationship Id="rId413" Type="http://schemas.openxmlformats.org/officeDocument/2006/relationships/customXml" Target="../ink/ink2040.xml"/><Relationship Id="rId412" Type="http://schemas.openxmlformats.org/officeDocument/2006/relationships/image" Target="../media/image2017.png"/><Relationship Id="rId411" Type="http://schemas.openxmlformats.org/officeDocument/2006/relationships/customXml" Target="../ink/ink2039.xml"/><Relationship Id="rId410" Type="http://schemas.openxmlformats.org/officeDocument/2006/relationships/image" Target="../media/image2016.png"/><Relationship Id="rId41" Type="http://schemas.openxmlformats.org/officeDocument/2006/relationships/customXml" Target="../ink/ink1854.xml"/><Relationship Id="rId409" Type="http://schemas.openxmlformats.org/officeDocument/2006/relationships/customXml" Target="../ink/ink2038.xml"/><Relationship Id="rId408" Type="http://schemas.openxmlformats.org/officeDocument/2006/relationships/image" Target="../media/image2015.png"/><Relationship Id="rId407" Type="http://schemas.openxmlformats.org/officeDocument/2006/relationships/customXml" Target="../ink/ink2037.xml"/><Relationship Id="rId406" Type="http://schemas.openxmlformats.org/officeDocument/2006/relationships/image" Target="../media/image2014.png"/><Relationship Id="rId405" Type="http://schemas.openxmlformats.org/officeDocument/2006/relationships/customXml" Target="../ink/ink2036.xml"/><Relationship Id="rId404" Type="http://schemas.openxmlformats.org/officeDocument/2006/relationships/image" Target="../media/image2013.png"/><Relationship Id="rId403" Type="http://schemas.openxmlformats.org/officeDocument/2006/relationships/customXml" Target="../ink/ink2035.xml"/><Relationship Id="rId402" Type="http://schemas.openxmlformats.org/officeDocument/2006/relationships/image" Target="../media/image2012.png"/><Relationship Id="rId401" Type="http://schemas.openxmlformats.org/officeDocument/2006/relationships/customXml" Target="../ink/ink2034.xml"/><Relationship Id="rId400" Type="http://schemas.openxmlformats.org/officeDocument/2006/relationships/image" Target="../media/image2011.png"/><Relationship Id="rId40" Type="http://schemas.openxmlformats.org/officeDocument/2006/relationships/image" Target="../media/image1831.png"/><Relationship Id="rId4" Type="http://schemas.openxmlformats.org/officeDocument/2006/relationships/image" Target="../media/image1813.png"/><Relationship Id="rId399" Type="http://schemas.openxmlformats.org/officeDocument/2006/relationships/customXml" Target="../ink/ink2033.xml"/><Relationship Id="rId398" Type="http://schemas.openxmlformats.org/officeDocument/2006/relationships/image" Target="../media/image2010.png"/><Relationship Id="rId397" Type="http://schemas.openxmlformats.org/officeDocument/2006/relationships/customXml" Target="../ink/ink2032.xml"/><Relationship Id="rId396" Type="http://schemas.openxmlformats.org/officeDocument/2006/relationships/image" Target="../media/image2009.png"/><Relationship Id="rId395" Type="http://schemas.openxmlformats.org/officeDocument/2006/relationships/customXml" Target="../ink/ink2031.xml"/><Relationship Id="rId394" Type="http://schemas.openxmlformats.org/officeDocument/2006/relationships/image" Target="../media/image2008.png"/><Relationship Id="rId393" Type="http://schemas.openxmlformats.org/officeDocument/2006/relationships/customXml" Target="../ink/ink2030.xml"/><Relationship Id="rId392" Type="http://schemas.openxmlformats.org/officeDocument/2006/relationships/image" Target="../media/image2007.png"/><Relationship Id="rId391" Type="http://schemas.openxmlformats.org/officeDocument/2006/relationships/customXml" Target="../ink/ink2029.xml"/><Relationship Id="rId390" Type="http://schemas.openxmlformats.org/officeDocument/2006/relationships/image" Target="../media/image2006.png"/><Relationship Id="rId39" Type="http://schemas.openxmlformats.org/officeDocument/2006/relationships/customXml" Target="../ink/ink1853.xml"/><Relationship Id="rId389" Type="http://schemas.openxmlformats.org/officeDocument/2006/relationships/customXml" Target="../ink/ink2028.xml"/><Relationship Id="rId388" Type="http://schemas.openxmlformats.org/officeDocument/2006/relationships/image" Target="../media/image2005.png"/><Relationship Id="rId387" Type="http://schemas.openxmlformats.org/officeDocument/2006/relationships/customXml" Target="../ink/ink2027.xml"/><Relationship Id="rId386" Type="http://schemas.openxmlformats.org/officeDocument/2006/relationships/image" Target="../media/image2004.png"/><Relationship Id="rId385" Type="http://schemas.openxmlformats.org/officeDocument/2006/relationships/customXml" Target="../ink/ink2026.xml"/><Relationship Id="rId384" Type="http://schemas.openxmlformats.org/officeDocument/2006/relationships/image" Target="../media/image2003.png"/><Relationship Id="rId383" Type="http://schemas.openxmlformats.org/officeDocument/2006/relationships/customXml" Target="../ink/ink2025.xml"/><Relationship Id="rId382" Type="http://schemas.openxmlformats.org/officeDocument/2006/relationships/image" Target="../media/image2002.png"/><Relationship Id="rId381" Type="http://schemas.openxmlformats.org/officeDocument/2006/relationships/customXml" Target="../ink/ink2024.xml"/><Relationship Id="rId380" Type="http://schemas.openxmlformats.org/officeDocument/2006/relationships/image" Target="../media/image2001.png"/><Relationship Id="rId38" Type="http://schemas.openxmlformats.org/officeDocument/2006/relationships/image" Target="../media/image1830.png"/><Relationship Id="rId379" Type="http://schemas.openxmlformats.org/officeDocument/2006/relationships/customXml" Target="../ink/ink2023.xml"/><Relationship Id="rId378" Type="http://schemas.openxmlformats.org/officeDocument/2006/relationships/image" Target="../media/image2000.png"/><Relationship Id="rId377" Type="http://schemas.openxmlformats.org/officeDocument/2006/relationships/customXml" Target="../ink/ink2022.xml"/><Relationship Id="rId376" Type="http://schemas.openxmlformats.org/officeDocument/2006/relationships/image" Target="../media/image1999.png"/><Relationship Id="rId375" Type="http://schemas.openxmlformats.org/officeDocument/2006/relationships/customXml" Target="../ink/ink2021.xml"/><Relationship Id="rId374" Type="http://schemas.openxmlformats.org/officeDocument/2006/relationships/image" Target="../media/image1998.png"/><Relationship Id="rId373" Type="http://schemas.openxmlformats.org/officeDocument/2006/relationships/customXml" Target="../ink/ink2020.xml"/><Relationship Id="rId372" Type="http://schemas.openxmlformats.org/officeDocument/2006/relationships/image" Target="../media/image1997.png"/><Relationship Id="rId371" Type="http://schemas.openxmlformats.org/officeDocument/2006/relationships/customXml" Target="../ink/ink2019.xml"/><Relationship Id="rId370" Type="http://schemas.openxmlformats.org/officeDocument/2006/relationships/image" Target="../media/image1996.png"/><Relationship Id="rId37" Type="http://schemas.openxmlformats.org/officeDocument/2006/relationships/customXml" Target="../ink/ink1852.xml"/><Relationship Id="rId369" Type="http://schemas.openxmlformats.org/officeDocument/2006/relationships/customXml" Target="../ink/ink2018.xml"/><Relationship Id="rId368" Type="http://schemas.openxmlformats.org/officeDocument/2006/relationships/image" Target="../media/image1995.png"/><Relationship Id="rId367" Type="http://schemas.openxmlformats.org/officeDocument/2006/relationships/customXml" Target="../ink/ink2017.xml"/><Relationship Id="rId366" Type="http://schemas.openxmlformats.org/officeDocument/2006/relationships/image" Target="../media/image1994.png"/><Relationship Id="rId365" Type="http://schemas.openxmlformats.org/officeDocument/2006/relationships/customXml" Target="../ink/ink2016.xml"/><Relationship Id="rId364" Type="http://schemas.openxmlformats.org/officeDocument/2006/relationships/image" Target="../media/image1993.png"/><Relationship Id="rId363" Type="http://schemas.openxmlformats.org/officeDocument/2006/relationships/customXml" Target="../ink/ink2015.xml"/><Relationship Id="rId362" Type="http://schemas.openxmlformats.org/officeDocument/2006/relationships/image" Target="../media/image1992.png"/><Relationship Id="rId361" Type="http://schemas.openxmlformats.org/officeDocument/2006/relationships/customXml" Target="../ink/ink2014.xml"/><Relationship Id="rId360" Type="http://schemas.openxmlformats.org/officeDocument/2006/relationships/image" Target="../media/image1991.png"/><Relationship Id="rId36" Type="http://schemas.openxmlformats.org/officeDocument/2006/relationships/image" Target="../media/image1829.png"/><Relationship Id="rId359" Type="http://schemas.openxmlformats.org/officeDocument/2006/relationships/customXml" Target="../ink/ink2013.xml"/><Relationship Id="rId358" Type="http://schemas.openxmlformats.org/officeDocument/2006/relationships/image" Target="../media/image1990.png"/><Relationship Id="rId357" Type="http://schemas.openxmlformats.org/officeDocument/2006/relationships/customXml" Target="../ink/ink2012.xml"/><Relationship Id="rId356" Type="http://schemas.openxmlformats.org/officeDocument/2006/relationships/image" Target="../media/image1989.png"/><Relationship Id="rId355" Type="http://schemas.openxmlformats.org/officeDocument/2006/relationships/customXml" Target="../ink/ink2011.xml"/><Relationship Id="rId354" Type="http://schemas.openxmlformats.org/officeDocument/2006/relationships/image" Target="../media/image1988.png"/><Relationship Id="rId353" Type="http://schemas.openxmlformats.org/officeDocument/2006/relationships/customXml" Target="../ink/ink2010.xml"/><Relationship Id="rId352" Type="http://schemas.openxmlformats.org/officeDocument/2006/relationships/image" Target="../media/image1987.png"/><Relationship Id="rId351" Type="http://schemas.openxmlformats.org/officeDocument/2006/relationships/customXml" Target="../ink/ink2009.xml"/><Relationship Id="rId350" Type="http://schemas.openxmlformats.org/officeDocument/2006/relationships/image" Target="../media/image1986.png"/><Relationship Id="rId35" Type="http://schemas.openxmlformats.org/officeDocument/2006/relationships/customXml" Target="../ink/ink1851.xml"/><Relationship Id="rId349" Type="http://schemas.openxmlformats.org/officeDocument/2006/relationships/customXml" Target="../ink/ink2008.xml"/><Relationship Id="rId348" Type="http://schemas.openxmlformats.org/officeDocument/2006/relationships/image" Target="../media/image1985.png"/><Relationship Id="rId347" Type="http://schemas.openxmlformats.org/officeDocument/2006/relationships/customXml" Target="../ink/ink2007.xml"/><Relationship Id="rId346" Type="http://schemas.openxmlformats.org/officeDocument/2006/relationships/image" Target="../media/image1984.png"/><Relationship Id="rId345" Type="http://schemas.openxmlformats.org/officeDocument/2006/relationships/customXml" Target="../ink/ink2006.xml"/><Relationship Id="rId344" Type="http://schemas.openxmlformats.org/officeDocument/2006/relationships/image" Target="../media/image1983.png"/><Relationship Id="rId343" Type="http://schemas.openxmlformats.org/officeDocument/2006/relationships/customXml" Target="../ink/ink2005.xml"/><Relationship Id="rId342" Type="http://schemas.openxmlformats.org/officeDocument/2006/relationships/image" Target="../media/image1982.png"/><Relationship Id="rId341" Type="http://schemas.openxmlformats.org/officeDocument/2006/relationships/customXml" Target="../ink/ink2004.xml"/><Relationship Id="rId340" Type="http://schemas.openxmlformats.org/officeDocument/2006/relationships/image" Target="../media/image1981.png"/><Relationship Id="rId34" Type="http://schemas.openxmlformats.org/officeDocument/2006/relationships/image" Target="../media/image1828.png"/><Relationship Id="rId339" Type="http://schemas.openxmlformats.org/officeDocument/2006/relationships/customXml" Target="../ink/ink2003.xml"/><Relationship Id="rId338" Type="http://schemas.openxmlformats.org/officeDocument/2006/relationships/image" Target="../media/image1980.png"/><Relationship Id="rId337" Type="http://schemas.openxmlformats.org/officeDocument/2006/relationships/customXml" Target="../ink/ink2002.xml"/><Relationship Id="rId336" Type="http://schemas.openxmlformats.org/officeDocument/2006/relationships/image" Target="../media/image1979.png"/><Relationship Id="rId335" Type="http://schemas.openxmlformats.org/officeDocument/2006/relationships/customXml" Target="../ink/ink2001.xml"/><Relationship Id="rId334" Type="http://schemas.openxmlformats.org/officeDocument/2006/relationships/image" Target="../media/image1978.png"/><Relationship Id="rId333" Type="http://schemas.openxmlformats.org/officeDocument/2006/relationships/customXml" Target="../ink/ink2000.xml"/><Relationship Id="rId332" Type="http://schemas.openxmlformats.org/officeDocument/2006/relationships/image" Target="../media/image1977.png"/><Relationship Id="rId331" Type="http://schemas.openxmlformats.org/officeDocument/2006/relationships/customXml" Target="../ink/ink1999.xml"/><Relationship Id="rId330" Type="http://schemas.openxmlformats.org/officeDocument/2006/relationships/image" Target="../media/image1976.png"/><Relationship Id="rId33" Type="http://schemas.openxmlformats.org/officeDocument/2006/relationships/customXml" Target="../ink/ink1850.xml"/><Relationship Id="rId329" Type="http://schemas.openxmlformats.org/officeDocument/2006/relationships/customXml" Target="../ink/ink1998.xml"/><Relationship Id="rId328" Type="http://schemas.openxmlformats.org/officeDocument/2006/relationships/image" Target="../media/image1975.png"/><Relationship Id="rId327" Type="http://schemas.openxmlformats.org/officeDocument/2006/relationships/customXml" Target="../ink/ink1997.xml"/><Relationship Id="rId326" Type="http://schemas.openxmlformats.org/officeDocument/2006/relationships/image" Target="../media/image1974.png"/><Relationship Id="rId325" Type="http://schemas.openxmlformats.org/officeDocument/2006/relationships/customXml" Target="../ink/ink1996.xml"/><Relationship Id="rId324" Type="http://schemas.openxmlformats.org/officeDocument/2006/relationships/image" Target="../media/image1973.png"/><Relationship Id="rId323" Type="http://schemas.openxmlformats.org/officeDocument/2006/relationships/customXml" Target="../ink/ink1995.xml"/><Relationship Id="rId322" Type="http://schemas.openxmlformats.org/officeDocument/2006/relationships/image" Target="../media/image1972.png"/><Relationship Id="rId321" Type="http://schemas.openxmlformats.org/officeDocument/2006/relationships/customXml" Target="../ink/ink1994.xml"/><Relationship Id="rId320" Type="http://schemas.openxmlformats.org/officeDocument/2006/relationships/image" Target="../media/image1971.png"/><Relationship Id="rId32" Type="http://schemas.openxmlformats.org/officeDocument/2006/relationships/image" Target="../media/image1827.png"/><Relationship Id="rId319" Type="http://schemas.openxmlformats.org/officeDocument/2006/relationships/customXml" Target="../ink/ink1993.xml"/><Relationship Id="rId318" Type="http://schemas.openxmlformats.org/officeDocument/2006/relationships/image" Target="../media/image1970.png"/><Relationship Id="rId317" Type="http://schemas.openxmlformats.org/officeDocument/2006/relationships/customXml" Target="../ink/ink1992.xml"/><Relationship Id="rId316" Type="http://schemas.openxmlformats.org/officeDocument/2006/relationships/image" Target="../media/image1969.png"/><Relationship Id="rId315" Type="http://schemas.openxmlformats.org/officeDocument/2006/relationships/customXml" Target="../ink/ink1991.xml"/><Relationship Id="rId314" Type="http://schemas.openxmlformats.org/officeDocument/2006/relationships/image" Target="../media/image1968.png"/><Relationship Id="rId313" Type="http://schemas.openxmlformats.org/officeDocument/2006/relationships/customXml" Target="../ink/ink1990.xml"/><Relationship Id="rId312" Type="http://schemas.openxmlformats.org/officeDocument/2006/relationships/image" Target="../media/image1967.png"/><Relationship Id="rId311" Type="http://schemas.openxmlformats.org/officeDocument/2006/relationships/customXml" Target="../ink/ink1989.xml"/><Relationship Id="rId310" Type="http://schemas.openxmlformats.org/officeDocument/2006/relationships/image" Target="../media/image1966.png"/><Relationship Id="rId31" Type="http://schemas.openxmlformats.org/officeDocument/2006/relationships/customXml" Target="../ink/ink1849.xml"/><Relationship Id="rId309" Type="http://schemas.openxmlformats.org/officeDocument/2006/relationships/customXml" Target="../ink/ink1988.xml"/><Relationship Id="rId308" Type="http://schemas.openxmlformats.org/officeDocument/2006/relationships/image" Target="../media/image1965.png"/><Relationship Id="rId307" Type="http://schemas.openxmlformats.org/officeDocument/2006/relationships/customXml" Target="../ink/ink1987.xml"/><Relationship Id="rId306" Type="http://schemas.openxmlformats.org/officeDocument/2006/relationships/image" Target="../media/image1964.png"/><Relationship Id="rId305" Type="http://schemas.openxmlformats.org/officeDocument/2006/relationships/customXml" Target="../ink/ink1986.xml"/><Relationship Id="rId304" Type="http://schemas.openxmlformats.org/officeDocument/2006/relationships/image" Target="../media/image1963.png"/><Relationship Id="rId303" Type="http://schemas.openxmlformats.org/officeDocument/2006/relationships/customXml" Target="../ink/ink1985.xml"/><Relationship Id="rId302" Type="http://schemas.openxmlformats.org/officeDocument/2006/relationships/image" Target="../media/image1962.png"/><Relationship Id="rId301" Type="http://schemas.openxmlformats.org/officeDocument/2006/relationships/customXml" Target="../ink/ink1984.xml"/><Relationship Id="rId300" Type="http://schemas.openxmlformats.org/officeDocument/2006/relationships/image" Target="../media/image1961.png"/><Relationship Id="rId30" Type="http://schemas.openxmlformats.org/officeDocument/2006/relationships/image" Target="../media/image1826.png"/><Relationship Id="rId3" Type="http://schemas.openxmlformats.org/officeDocument/2006/relationships/customXml" Target="../ink/ink1835.xml"/><Relationship Id="rId299" Type="http://schemas.openxmlformats.org/officeDocument/2006/relationships/customXml" Target="../ink/ink1983.xml"/><Relationship Id="rId298" Type="http://schemas.openxmlformats.org/officeDocument/2006/relationships/image" Target="../media/image1960.png"/><Relationship Id="rId297" Type="http://schemas.openxmlformats.org/officeDocument/2006/relationships/customXml" Target="../ink/ink1982.xml"/><Relationship Id="rId296" Type="http://schemas.openxmlformats.org/officeDocument/2006/relationships/image" Target="../media/image1959.png"/><Relationship Id="rId295" Type="http://schemas.openxmlformats.org/officeDocument/2006/relationships/customXml" Target="../ink/ink1981.xml"/><Relationship Id="rId294" Type="http://schemas.openxmlformats.org/officeDocument/2006/relationships/image" Target="../media/image1958.png"/><Relationship Id="rId293" Type="http://schemas.openxmlformats.org/officeDocument/2006/relationships/customXml" Target="../ink/ink1980.xml"/><Relationship Id="rId292" Type="http://schemas.openxmlformats.org/officeDocument/2006/relationships/image" Target="../media/image1957.png"/><Relationship Id="rId291" Type="http://schemas.openxmlformats.org/officeDocument/2006/relationships/customXml" Target="../ink/ink1979.xml"/><Relationship Id="rId290" Type="http://schemas.openxmlformats.org/officeDocument/2006/relationships/image" Target="../media/image1956.png"/><Relationship Id="rId29" Type="http://schemas.openxmlformats.org/officeDocument/2006/relationships/customXml" Target="../ink/ink1848.xml"/><Relationship Id="rId289" Type="http://schemas.openxmlformats.org/officeDocument/2006/relationships/customXml" Target="../ink/ink1978.xml"/><Relationship Id="rId288" Type="http://schemas.openxmlformats.org/officeDocument/2006/relationships/image" Target="../media/image1955.png"/><Relationship Id="rId287" Type="http://schemas.openxmlformats.org/officeDocument/2006/relationships/customXml" Target="../ink/ink1977.xml"/><Relationship Id="rId286" Type="http://schemas.openxmlformats.org/officeDocument/2006/relationships/image" Target="../media/image1954.png"/><Relationship Id="rId285" Type="http://schemas.openxmlformats.org/officeDocument/2006/relationships/customXml" Target="../ink/ink1976.xml"/><Relationship Id="rId284" Type="http://schemas.openxmlformats.org/officeDocument/2006/relationships/image" Target="../media/image1953.png"/><Relationship Id="rId283" Type="http://schemas.openxmlformats.org/officeDocument/2006/relationships/customXml" Target="../ink/ink1975.xml"/><Relationship Id="rId282" Type="http://schemas.openxmlformats.org/officeDocument/2006/relationships/image" Target="../media/image1952.png"/><Relationship Id="rId281" Type="http://schemas.openxmlformats.org/officeDocument/2006/relationships/customXml" Target="../ink/ink1974.xml"/><Relationship Id="rId280" Type="http://schemas.openxmlformats.org/officeDocument/2006/relationships/image" Target="../media/image1951.png"/><Relationship Id="rId28" Type="http://schemas.openxmlformats.org/officeDocument/2006/relationships/image" Target="../media/image1825.png"/><Relationship Id="rId279" Type="http://schemas.openxmlformats.org/officeDocument/2006/relationships/customXml" Target="../ink/ink1973.xml"/><Relationship Id="rId278" Type="http://schemas.openxmlformats.org/officeDocument/2006/relationships/image" Target="../media/image1950.png"/><Relationship Id="rId277" Type="http://schemas.openxmlformats.org/officeDocument/2006/relationships/customXml" Target="../ink/ink1972.xml"/><Relationship Id="rId276" Type="http://schemas.openxmlformats.org/officeDocument/2006/relationships/image" Target="../media/image1949.png"/><Relationship Id="rId275" Type="http://schemas.openxmlformats.org/officeDocument/2006/relationships/customXml" Target="../ink/ink1971.xml"/><Relationship Id="rId274" Type="http://schemas.openxmlformats.org/officeDocument/2006/relationships/image" Target="../media/image1948.png"/><Relationship Id="rId273" Type="http://schemas.openxmlformats.org/officeDocument/2006/relationships/customXml" Target="../ink/ink1970.xml"/><Relationship Id="rId272" Type="http://schemas.openxmlformats.org/officeDocument/2006/relationships/image" Target="../media/image1947.png"/><Relationship Id="rId271" Type="http://schemas.openxmlformats.org/officeDocument/2006/relationships/customXml" Target="../ink/ink1969.xml"/><Relationship Id="rId270" Type="http://schemas.openxmlformats.org/officeDocument/2006/relationships/image" Target="../media/image1946.png"/><Relationship Id="rId27" Type="http://schemas.openxmlformats.org/officeDocument/2006/relationships/customXml" Target="../ink/ink1847.xml"/><Relationship Id="rId269" Type="http://schemas.openxmlformats.org/officeDocument/2006/relationships/customXml" Target="../ink/ink1968.xml"/><Relationship Id="rId268" Type="http://schemas.openxmlformats.org/officeDocument/2006/relationships/image" Target="../media/image1945.png"/><Relationship Id="rId267" Type="http://schemas.openxmlformats.org/officeDocument/2006/relationships/customXml" Target="../ink/ink1967.xml"/><Relationship Id="rId266" Type="http://schemas.openxmlformats.org/officeDocument/2006/relationships/image" Target="../media/image1944.png"/><Relationship Id="rId265" Type="http://schemas.openxmlformats.org/officeDocument/2006/relationships/customXml" Target="../ink/ink1966.xml"/><Relationship Id="rId264" Type="http://schemas.openxmlformats.org/officeDocument/2006/relationships/image" Target="../media/image1943.png"/><Relationship Id="rId263" Type="http://schemas.openxmlformats.org/officeDocument/2006/relationships/customXml" Target="../ink/ink1965.xml"/><Relationship Id="rId262" Type="http://schemas.openxmlformats.org/officeDocument/2006/relationships/image" Target="../media/image1942.png"/><Relationship Id="rId261" Type="http://schemas.openxmlformats.org/officeDocument/2006/relationships/customXml" Target="../ink/ink1964.xml"/><Relationship Id="rId260" Type="http://schemas.openxmlformats.org/officeDocument/2006/relationships/image" Target="../media/image1941.png"/><Relationship Id="rId26" Type="http://schemas.openxmlformats.org/officeDocument/2006/relationships/image" Target="../media/image1824.png"/><Relationship Id="rId259" Type="http://schemas.openxmlformats.org/officeDocument/2006/relationships/customXml" Target="../ink/ink1963.xml"/><Relationship Id="rId258" Type="http://schemas.openxmlformats.org/officeDocument/2006/relationships/image" Target="../media/image1940.png"/><Relationship Id="rId257" Type="http://schemas.openxmlformats.org/officeDocument/2006/relationships/customXml" Target="../ink/ink1962.xml"/><Relationship Id="rId256" Type="http://schemas.openxmlformats.org/officeDocument/2006/relationships/image" Target="../media/image1939.png"/><Relationship Id="rId255" Type="http://schemas.openxmlformats.org/officeDocument/2006/relationships/customXml" Target="../ink/ink1961.xml"/><Relationship Id="rId254" Type="http://schemas.openxmlformats.org/officeDocument/2006/relationships/image" Target="../media/image1938.png"/><Relationship Id="rId253" Type="http://schemas.openxmlformats.org/officeDocument/2006/relationships/customXml" Target="../ink/ink1960.xml"/><Relationship Id="rId252" Type="http://schemas.openxmlformats.org/officeDocument/2006/relationships/image" Target="../media/image1937.png"/><Relationship Id="rId251" Type="http://schemas.openxmlformats.org/officeDocument/2006/relationships/customXml" Target="../ink/ink1959.xml"/><Relationship Id="rId250" Type="http://schemas.openxmlformats.org/officeDocument/2006/relationships/image" Target="../media/image1936.png"/><Relationship Id="rId25" Type="http://schemas.openxmlformats.org/officeDocument/2006/relationships/customXml" Target="../ink/ink1846.xml"/><Relationship Id="rId249" Type="http://schemas.openxmlformats.org/officeDocument/2006/relationships/customXml" Target="../ink/ink1958.xml"/><Relationship Id="rId248" Type="http://schemas.openxmlformats.org/officeDocument/2006/relationships/image" Target="../media/image1935.png"/><Relationship Id="rId247" Type="http://schemas.openxmlformats.org/officeDocument/2006/relationships/customXml" Target="../ink/ink1957.xml"/><Relationship Id="rId246" Type="http://schemas.openxmlformats.org/officeDocument/2006/relationships/image" Target="../media/image1934.png"/><Relationship Id="rId245" Type="http://schemas.openxmlformats.org/officeDocument/2006/relationships/customXml" Target="../ink/ink1956.xml"/><Relationship Id="rId244" Type="http://schemas.openxmlformats.org/officeDocument/2006/relationships/image" Target="../media/image1933.png"/><Relationship Id="rId243" Type="http://schemas.openxmlformats.org/officeDocument/2006/relationships/customXml" Target="../ink/ink1955.xml"/><Relationship Id="rId242" Type="http://schemas.openxmlformats.org/officeDocument/2006/relationships/image" Target="../media/image1932.png"/><Relationship Id="rId241" Type="http://schemas.openxmlformats.org/officeDocument/2006/relationships/customXml" Target="../ink/ink1954.xml"/><Relationship Id="rId240" Type="http://schemas.openxmlformats.org/officeDocument/2006/relationships/image" Target="../media/image1931.png"/><Relationship Id="rId24" Type="http://schemas.openxmlformats.org/officeDocument/2006/relationships/image" Target="../media/image1823.png"/><Relationship Id="rId239" Type="http://schemas.openxmlformats.org/officeDocument/2006/relationships/customXml" Target="../ink/ink1953.xml"/><Relationship Id="rId238" Type="http://schemas.openxmlformats.org/officeDocument/2006/relationships/image" Target="../media/image1930.png"/><Relationship Id="rId237" Type="http://schemas.openxmlformats.org/officeDocument/2006/relationships/customXml" Target="../ink/ink1952.xml"/><Relationship Id="rId236" Type="http://schemas.openxmlformats.org/officeDocument/2006/relationships/image" Target="../media/image1929.png"/><Relationship Id="rId235" Type="http://schemas.openxmlformats.org/officeDocument/2006/relationships/customXml" Target="../ink/ink1951.xml"/><Relationship Id="rId234" Type="http://schemas.openxmlformats.org/officeDocument/2006/relationships/image" Target="../media/image1928.png"/><Relationship Id="rId233" Type="http://schemas.openxmlformats.org/officeDocument/2006/relationships/customXml" Target="../ink/ink1950.xml"/><Relationship Id="rId232" Type="http://schemas.openxmlformats.org/officeDocument/2006/relationships/image" Target="../media/image1927.png"/><Relationship Id="rId231" Type="http://schemas.openxmlformats.org/officeDocument/2006/relationships/customXml" Target="../ink/ink1949.xml"/><Relationship Id="rId230" Type="http://schemas.openxmlformats.org/officeDocument/2006/relationships/image" Target="../media/image1926.png"/><Relationship Id="rId23" Type="http://schemas.openxmlformats.org/officeDocument/2006/relationships/customXml" Target="../ink/ink1845.xml"/><Relationship Id="rId229" Type="http://schemas.openxmlformats.org/officeDocument/2006/relationships/customXml" Target="../ink/ink1948.xml"/><Relationship Id="rId228" Type="http://schemas.openxmlformats.org/officeDocument/2006/relationships/image" Target="../media/image1925.png"/><Relationship Id="rId227" Type="http://schemas.openxmlformats.org/officeDocument/2006/relationships/customXml" Target="../ink/ink1947.xml"/><Relationship Id="rId226" Type="http://schemas.openxmlformats.org/officeDocument/2006/relationships/image" Target="../media/image1924.png"/><Relationship Id="rId225" Type="http://schemas.openxmlformats.org/officeDocument/2006/relationships/customXml" Target="../ink/ink1946.xml"/><Relationship Id="rId224" Type="http://schemas.openxmlformats.org/officeDocument/2006/relationships/image" Target="../media/image1923.png"/><Relationship Id="rId223" Type="http://schemas.openxmlformats.org/officeDocument/2006/relationships/customXml" Target="../ink/ink1945.xml"/><Relationship Id="rId222" Type="http://schemas.openxmlformats.org/officeDocument/2006/relationships/image" Target="../media/image1922.png"/><Relationship Id="rId221" Type="http://schemas.openxmlformats.org/officeDocument/2006/relationships/customXml" Target="../ink/ink1944.xml"/><Relationship Id="rId220" Type="http://schemas.openxmlformats.org/officeDocument/2006/relationships/image" Target="../media/image1921.png"/><Relationship Id="rId22" Type="http://schemas.openxmlformats.org/officeDocument/2006/relationships/image" Target="../media/image1822.png"/><Relationship Id="rId219" Type="http://schemas.openxmlformats.org/officeDocument/2006/relationships/customXml" Target="../ink/ink1943.xml"/><Relationship Id="rId218" Type="http://schemas.openxmlformats.org/officeDocument/2006/relationships/image" Target="../media/image1920.png"/><Relationship Id="rId217" Type="http://schemas.openxmlformats.org/officeDocument/2006/relationships/customXml" Target="../ink/ink1942.xml"/><Relationship Id="rId216" Type="http://schemas.openxmlformats.org/officeDocument/2006/relationships/image" Target="../media/image1919.png"/><Relationship Id="rId215" Type="http://schemas.openxmlformats.org/officeDocument/2006/relationships/customXml" Target="../ink/ink1941.xml"/><Relationship Id="rId214" Type="http://schemas.openxmlformats.org/officeDocument/2006/relationships/image" Target="../media/image1918.png"/><Relationship Id="rId213" Type="http://schemas.openxmlformats.org/officeDocument/2006/relationships/customXml" Target="../ink/ink1940.xml"/><Relationship Id="rId212" Type="http://schemas.openxmlformats.org/officeDocument/2006/relationships/image" Target="../media/image1917.png"/><Relationship Id="rId211" Type="http://schemas.openxmlformats.org/officeDocument/2006/relationships/customXml" Target="../ink/ink1939.xml"/><Relationship Id="rId210" Type="http://schemas.openxmlformats.org/officeDocument/2006/relationships/image" Target="../media/image1916.png"/><Relationship Id="rId21" Type="http://schemas.openxmlformats.org/officeDocument/2006/relationships/customXml" Target="../ink/ink1844.xml"/><Relationship Id="rId209" Type="http://schemas.openxmlformats.org/officeDocument/2006/relationships/customXml" Target="../ink/ink1938.xml"/><Relationship Id="rId208" Type="http://schemas.openxmlformats.org/officeDocument/2006/relationships/image" Target="../media/image1915.png"/><Relationship Id="rId207" Type="http://schemas.openxmlformats.org/officeDocument/2006/relationships/customXml" Target="../ink/ink1937.xml"/><Relationship Id="rId206" Type="http://schemas.openxmlformats.org/officeDocument/2006/relationships/image" Target="../media/image1914.png"/><Relationship Id="rId205" Type="http://schemas.openxmlformats.org/officeDocument/2006/relationships/customXml" Target="../ink/ink1936.xml"/><Relationship Id="rId204" Type="http://schemas.openxmlformats.org/officeDocument/2006/relationships/image" Target="../media/image1913.png"/><Relationship Id="rId203" Type="http://schemas.openxmlformats.org/officeDocument/2006/relationships/customXml" Target="../ink/ink1935.xml"/><Relationship Id="rId202" Type="http://schemas.openxmlformats.org/officeDocument/2006/relationships/image" Target="../media/image1912.png"/><Relationship Id="rId201" Type="http://schemas.openxmlformats.org/officeDocument/2006/relationships/customXml" Target="../ink/ink1934.xml"/><Relationship Id="rId200" Type="http://schemas.openxmlformats.org/officeDocument/2006/relationships/image" Target="../media/image1911.png"/><Relationship Id="rId20" Type="http://schemas.openxmlformats.org/officeDocument/2006/relationships/image" Target="../media/image1821.png"/><Relationship Id="rId2" Type="http://schemas.openxmlformats.org/officeDocument/2006/relationships/image" Target="../media/image1812.png"/><Relationship Id="rId199" Type="http://schemas.openxmlformats.org/officeDocument/2006/relationships/customXml" Target="../ink/ink1933.xml"/><Relationship Id="rId198" Type="http://schemas.openxmlformats.org/officeDocument/2006/relationships/image" Target="../media/image1910.png"/><Relationship Id="rId197" Type="http://schemas.openxmlformats.org/officeDocument/2006/relationships/customXml" Target="../ink/ink1932.xml"/><Relationship Id="rId196" Type="http://schemas.openxmlformats.org/officeDocument/2006/relationships/image" Target="../media/image1909.png"/><Relationship Id="rId195" Type="http://schemas.openxmlformats.org/officeDocument/2006/relationships/customXml" Target="../ink/ink1931.xml"/><Relationship Id="rId194" Type="http://schemas.openxmlformats.org/officeDocument/2006/relationships/image" Target="../media/image1908.png"/><Relationship Id="rId193" Type="http://schemas.openxmlformats.org/officeDocument/2006/relationships/customXml" Target="../ink/ink1930.xml"/><Relationship Id="rId192" Type="http://schemas.openxmlformats.org/officeDocument/2006/relationships/image" Target="../media/image1907.png"/><Relationship Id="rId191" Type="http://schemas.openxmlformats.org/officeDocument/2006/relationships/customXml" Target="../ink/ink1929.xml"/><Relationship Id="rId190" Type="http://schemas.openxmlformats.org/officeDocument/2006/relationships/image" Target="../media/image1906.png"/><Relationship Id="rId19" Type="http://schemas.openxmlformats.org/officeDocument/2006/relationships/customXml" Target="../ink/ink1843.xml"/><Relationship Id="rId189" Type="http://schemas.openxmlformats.org/officeDocument/2006/relationships/customXml" Target="../ink/ink1928.xml"/><Relationship Id="rId188" Type="http://schemas.openxmlformats.org/officeDocument/2006/relationships/image" Target="../media/image1905.png"/><Relationship Id="rId187" Type="http://schemas.openxmlformats.org/officeDocument/2006/relationships/customXml" Target="../ink/ink1927.xml"/><Relationship Id="rId186" Type="http://schemas.openxmlformats.org/officeDocument/2006/relationships/image" Target="../media/image1904.png"/><Relationship Id="rId185" Type="http://schemas.openxmlformats.org/officeDocument/2006/relationships/customXml" Target="../ink/ink1926.xml"/><Relationship Id="rId184" Type="http://schemas.openxmlformats.org/officeDocument/2006/relationships/image" Target="../media/image1903.png"/><Relationship Id="rId183" Type="http://schemas.openxmlformats.org/officeDocument/2006/relationships/customXml" Target="../ink/ink1925.xml"/><Relationship Id="rId182" Type="http://schemas.openxmlformats.org/officeDocument/2006/relationships/image" Target="../media/image1902.png"/><Relationship Id="rId181" Type="http://schemas.openxmlformats.org/officeDocument/2006/relationships/customXml" Target="../ink/ink1924.xml"/><Relationship Id="rId180" Type="http://schemas.openxmlformats.org/officeDocument/2006/relationships/image" Target="../media/image1901.png"/><Relationship Id="rId18" Type="http://schemas.openxmlformats.org/officeDocument/2006/relationships/image" Target="../media/image1820.png"/><Relationship Id="rId179" Type="http://schemas.openxmlformats.org/officeDocument/2006/relationships/customXml" Target="../ink/ink1923.xml"/><Relationship Id="rId178" Type="http://schemas.openxmlformats.org/officeDocument/2006/relationships/image" Target="../media/image1900.png"/><Relationship Id="rId177" Type="http://schemas.openxmlformats.org/officeDocument/2006/relationships/customXml" Target="../ink/ink1922.xml"/><Relationship Id="rId176" Type="http://schemas.openxmlformats.org/officeDocument/2006/relationships/image" Target="../media/image1899.png"/><Relationship Id="rId175" Type="http://schemas.openxmlformats.org/officeDocument/2006/relationships/customXml" Target="../ink/ink1921.xml"/><Relationship Id="rId174" Type="http://schemas.openxmlformats.org/officeDocument/2006/relationships/image" Target="../media/image1898.png"/><Relationship Id="rId173" Type="http://schemas.openxmlformats.org/officeDocument/2006/relationships/customXml" Target="../ink/ink1920.xml"/><Relationship Id="rId172" Type="http://schemas.openxmlformats.org/officeDocument/2006/relationships/image" Target="../media/image1897.png"/><Relationship Id="rId171" Type="http://schemas.openxmlformats.org/officeDocument/2006/relationships/customXml" Target="../ink/ink1919.xml"/><Relationship Id="rId170" Type="http://schemas.openxmlformats.org/officeDocument/2006/relationships/image" Target="../media/image1896.png"/><Relationship Id="rId17" Type="http://schemas.openxmlformats.org/officeDocument/2006/relationships/customXml" Target="../ink/ink1842.xml"/><Relationship Id="rId169" Type="http://schemas.openxmlformats.org/officeDocument/2006/relationships/customXml" Target="../ink/ink1918.xml"/><Relationship Id="rId168" Type="http://schemas.openxmlformats.org/officeDocument/2006/relationships/image" Target="../media/image1895.png"/><Relationship Id="rId167" Type="http://schemas.openxmlformats.org/officeDocument/2006/relationships/customXml" Target="../ink/ink1917.xml"/><Relationship Id="rId166" Type="http://schemas.openxmlformats.org/officeDocument/2006/relationships/image" Target="../media/image1894.png"/><Relationship Id="rId165" Type="http://schemas.openxmlformats.org/officeDocument/2006/relationships/customXml" Target="../ink/ink1916.xml"/><Relationship Id="rId164" Type="http://schemas.openxmlformats.org/officeDocument/2006/relationships/image" Target="../media/image1893.png"/><Relationship Id="rId163" Type="http://schemas.openxmlformats.org/officeDocument/2006/relationships/customXml" Target="../ink/ink1915.xml"/><Relationship Id="rId162" Type="http://schemas.openxmlformats.org/officeDocument/2006/relationships/image" Target="../media/image1892.png"/><Relationship Id="rId161" Type="http://schemas.openxmlformats.org/officeDocument/2006/relationships/customXml" Target="../ink/ink1914.xml"/><Relationship Id="rId160" Type="http://schemas.openxmlformats.org/officeDocument/2006/relationships/image" Target="../media/image1891.png"/><Relationship Id="rId16" Type="http://schemas.openxmlformats.org/officeDocument/2006/relationships/image" Target="../media/image1819.png"/><Relationship Id="rId159" Type="http://schemas.openxmlformats.org/officeDocument/2006/relationships/customXml" Target="../ink/ink1913.xml"/><Relationship Id="rId158" Type="http://schemas.openxmlformats.org/officeDocument/2006/relationships/image" Target="../media/image1890.png"/><Relationship Id="rId157" Type="http://schemas.openxmlformats.org/officeDocument/2006/relationships/customXml" Target="../ink/ink1912.xml"/><Relationship Id="rId156" Type="http://schemas.openxmlformats.org/officeDocument/2006/relationships/image" Target="../media/image1889.png"/><Relationship Id="rId155" Type="http://schemas.openxmlformats.org/officeDocument/2006/relationships/customXml" Target="../ink/ink1911.xml"/><Relationship Id="rId154" Type="http://schemas.openxmlformats.org/officeDocument/2006/relationships/image" Target="../media/image1888.png"/><Relationship Id="rId153" Type="http://schemas.openxmlformats.org/officeDocument/2006/relationships/customXml" Target="../ink/ink1910.xml"/><Relationship Id="rId152" Type="http://schemas.openxmlformats.org/officeDocument/2006/relationships/image" Target="../media/image1887.png"/><Relationship Id="rId151" Type="http://schemas.openxmlformats.org/officeDocument/2006/relationships/customXml" Target="../ink/ink1909.xml"/><Relationship Id="rId150" Type="http://schemas.openxmlformats.org/officeDocument/2006/relationships/image" Target="../media/image1886.png"/><Relationship Id="rId15" Type="http://schemas.openxmlformats.org/officeDocument/2006/relationships/customXml" Target="../ink/ink1841.xml"/><Relationship Id="rId149" Type="http://schemas.openxmlformats.org/officeDocument/2006/relationships/customXml" Target="../ink/ink1908.xml"/><Relationship Id="rId148" Type="http://schemas.openxmlformats.org/officeDocument/2006/relationships/image" Target="../media/image1885.png"/><Relationship Id="rId147" Type="http://schemas.openxmlformats.org/officeDocument/2006/relationships/customXml" Target="../ink/ink1907.xml"/><Relationship Id="rId146" Type="http://schemas.openxmlformats.org/officeDocument/2006/relationships/image" Target="../media/image1884.png"/><Relationship Id="rId145" Type="http://schemas.openxmlformats.org/officeDocument/2006/relationships/customXml" Target="../ink/ink1906.xml"/><Relationship Id="rId144" Type="http://schemas.openxmlformats.org/officeDocument/2006/relationships/image" Target="../media/image1883.png"/><Relationship Id="rId143" Type="http://schemas.openxmlformats.org/officeDocument/2006/relationships/customXml" Target="../ink/ink1905.xml"/><Relationship Id="rId142" Type="http://schemas.openxmlformats.org/officeDocument/2006/relationships/image" Target="../media/image1882.png"/><Relationship Id="rId141" Type="http://schemas.openxmlformats.org/officeDocument/2006/relationships/customXml" Target="../ink/ink1904.xml"/><Relationship Id="rId140" Type="http://schemas.openxmlformats.org/officeDocument/2006/relationships/image" Target="../media/image1881.png"/><Relationship Id="rId14" Type="http://schemas.openxmlformats.org/officeDocument/2006/relationships/image" Target="../media/image1818.png"/><Relationship Id="rId139" Type="http://schemas.openxmlformats.org/officeDocument/2006/relationships/customXml" Target="../ink/ink1903.xml"/><Relationship Id="rId138" Type="http://schemas.openxmlformats.org/officeDocument/2006/relationships/image" Target="../media/image1880.png"/><Relationship Id="rId137" Type="http://schemas.openxmlformats.org/officeDocument/2006/relationships/customXml" Target="../ink/ink1902.xml"/><Relationship Id="rId136" Type="http://schemas.openxmlformats.org/officeDocument/2006/relationships/image" Target="../media/image1879.png"/><Relationship Id="rId135" Type="http://schemas.openxmlformats.org/officeDocument/2006/relationships/customXml" Target="../ink/ink1901.xml"/><Relationship Id="rId134" Type="http://schemas.openxmlformats.org/officeDocument/2006/relationships/image" Target="../media/image1878.png"/><Relationship Id="rId133" Type="http://schemas.openxmlformats.org/officeDocument/2006/relationships/customXml" Target="../ink/ink1900.xml"/><Relationship Id="rId132" Type="http://schemas.openxmlformats.org/officeDocument/2006/relationships/image" Target="../media/image1877.png"/><Relationship Id="rId131" Type="http://schemas.openxmlformats.org/officeDocument/2006/relationships/customXml" Target="../ink/ink1899.xml"/><Relationship Id="rId130" Type="http://schemas.openxmlformats.org/officeDocument/2006/relationships/image" Target="../media/image1876.png"/><Relationship Id="rId13" Type="http://schemas.openxmlformats.org/officeDocument/2006/relationships/customXml" Target="../ink/ink1840.xml"/><Relationship Id="rId129" Type="http://schemas.openxmlformats.org/officeDocument/2006/relationships/customXml" Target="../ink/ink1898.xml"/><Relationship Id="rId128" Type="http://schemas.openxmlformats.org/officeDocument/2006/relationships/image" Target="../media/image1875.png"/><Relationship Id="rId127" Type="http://schemas.openxmlformats.org/officeDocument/2006/relationships/customXml" Target="../ink/ink1897.xml"/><Relationship Id="rId126" Type="http://schemas.openxmlformats.org/officeDocument/2006/relationships/image" Target="../media/image1874.png"/><Relationship Id="rId125" Type="http://schemas.openxmlformats.org/officeDocument/2006/relationships/customXml" Target="../ink/ink1896.xml"/><Relationship Id="rId124" Type="http://schemas.openxmlformats.org/officeDocument/2006/relationships/image" Target="../media/image1873.png"/><Relationship Id="rId123" Type="http://schemas.openxmlformats.org/officeDocument/2006/relationships/customXml" Target="../ink/ink1895.xml"/><Relationship Id="rId122" Type="http://schemas.openxmlformats.org/officeDocument/2006/relationships/image" Target="../media/image1872.png"/><Relationship Id="rId121" Type="http://schemas.openxmlformats.org/officeDocument/2006/relationships/customXml" Target="../ink/ink1894.xml"/><Relationship Id="rId120" Type="http://schemas.openxmlformats.org/officeDocument/2006/relationships/image" Target="../media/image1871.png"/><Relationship Id="rId12" Type="http://schemas.openxmlformats.org/officeDocument/2006/relationships/image" Target="../media/image1817.png"/><Relationship Id="rId119" Type="http://schemas.openxmlformats.org/officeDocument/2006/relationships/customXml" Target="../ink/ink1893.xml"/><Relationship Id="rId118" Type="http://schemas.openxmlformats.org/officeDocument/2006/relationships/image" Target="../media/image1870.png"/><Relationship Id="rId117" Type="http://schemas.openxmlformats.org/officeDocument/2006/relationships/customXml" Target="../ink/ink1892.xml"/><Relationship Id="rId116" Type="http://schemas.openxmlformats.org/officeDocument/2006/relationships/image" Target="../media/image1869.png"/><Relationship Id="rId115" Type="http://schemas.openxmlformats.org/officeDocument/2006/relationships/customXml" Target="../ink/ink1891.xml"/><Relationship Id="rId114" Type="http://schemas.openxmlformats.org/officeDocument/2006/relationships/image" Target="../media/image1868.png"/><Relationship Id="rId113" Type="http://schemas.openxmlformats.org/officeDocument/2006/relationships/customXml" Target="../ink/ink1890.xml"/><Relationship Id="rId112" Type="http://schemas.openxmlformats.org/officeDocument/2006/relationships/image" Target="../media/image1867.png"/><Relationship Id="rId111" Type="http://schemas.openxmlformats.org/officeDocument/2006/relationships/customXml" Target="../ink/ink1889.xml"/><Relationship Id="rId110" Type="http://schemas.openxmlformats.org/officeDocument/2006/relationships/image" Target="../media/image1866.png"/><Relationship Id="rId11" Type="http://schemas.openxmlformats.org/officeDocument/2006/relationships/customXml" Target="../ink/ink1839.xml"/><Relationship Id="rId109" Type="http://schemas.openxmlformats.org/officeDocument/2006/relationships/customXml" Target="../ink/ink1888.xml"/><Relationship Id="rId108" Type="http://schemas.openxmlformats.org/officeDocument/2006/relationships/image" Target="../media/image1865.png"/><Relationship Id="rId107" Type="http://schemas.openxmlformats.org/officeDocument/2006/relationships/customXml" Target="../ink/ink1887.xml"/><Relationship Id="rId106" Type="http://schemas.openxmlformats.org/officeDocument/2006/relationships/image" Target="../media/image1864.png"/><Relationship Id="rId105" Type="http://schemas.openxmlformats.org/officeDocument/2006/relationships/customXml" Target="../ink/ink1886.xml"/><Relationship Id="rId104" Type="http://schemas.openxmlformats.org/officeDocument/2006/relationships/image" Target="../media/image1863.png"/><Relationship Id="rId103" Type="http://schemas.openxmlformats.org/officeDocument/2006/relationships/customXml" Target="../ink/ink1885.xml"/><Relationship Id="rId102" Type="http://schemas.openxmlformats.org/officeDocument/2006/relationships/image" Target="../media/image1862.png"/><Relationship Id="rId101" Type="http://schemas.openxmlformats.org/officeDocument/2006/relationships/customXml" Target="../ink/ink1884.xml"/><Relationship Id="rId100" Type="http://schemas.openxmlformats.org/officeDocument/2006/relationships/image" Target="../media/image1861.png"/><Relationship Id="rId10" Type="http://schemas.openxmlformats.org/officeDocument/2006/relationships/image" Target="../media/image1816.png"/><Relationship Id="rId1" Type="http://schemas.openxmlformats.org/officeDocument/2006/relationships/customXml" Target="../ink/ink1834.xml"/></Relationships>
</file>

<file path=ppt/slides/_rels/slide29.xml.rels><?xml version="1.0" encoding="UTF-8" standalone="yes"?>
<Relationships xmlns="http://schemas.openxmlformats.org/package/2006/relationships"><Relationship Id="rId99" Type="http://schemas.openxmlformats.org/officeDocument/2006/relationships/customXml" Target="../ink/ink2125.xml"/><Relationship Id="rId98" Type="http://schemas.openxmlformats.org/officeDocument/2006/relationships/image" Target="../media/image2102.png"/><Relationship Id="rId97" Type="http://schemas.openxmlformats.org/officeDocument/2006/relationships/customXml" Target="../ink/ink2124.xml"/><Relationship Id="rId96" Type="http://schemas.openxmlformats.org/officeDocument/2006/relationships/image" Target="../media/image2101.png"/><Relationship Id="rId95" Type="http://schemas.openxmlformats.org/officeDocument/2006/relationships/customXml" Target="../ink/ink2123.xml"/><Relationship Id="rId94" Type="http://schemas.openxmlformats.org/officeDocument/2006/relationships/image" Target="../media/image2100.png"/><Relationship Id="rId93" Type="http://schemas.openxmlformats.org/officeDocument/2006/relationships/customXml" Target="../ink/ink2122.xml"/><Relationship Id="rId92" Type="http://schemas.openxmlformats.org/officeDocument/2006/relationships/image" Target="../media/image2099.png"/><Relationship Id="rId91" Type="http://schemas.openxmlformats.org/officeDocument/2006/relationships/customXml" Target="../ink/ink2121.xml"/><Relationship Id="rId90" Type="http://schemas.openxmlformats.org/officeDocument/2006/relationships/image" Target="../media/image2098.png"/><Relationship Id="rId9" Type="http://schemas.openxmlformats.org/officeDocument/2006/relationships/customXml" Target="../ink/ink2080.xml"/><Relationship Id="rId89" Type="http://schemas.openxmlformats.org/officeDocument/2006/relationships/customXml" Target="../ink/ink2120.xml"/><Relationship Id="rId88" Type="http://schemas.openxmlformats.org/officeDocument/2006/relationships/image" Target="../media/image2097.png"/><Relationship Id="rId87" Type="http://schemas.openxmlformats.org/officeDocument/2006/relationships/customXml" Target="../ink/ink2119.xml"/><Relationship Id="rId86" Type="http://schemas.openxmlformats.org/officeDocument/2006/relationships/image" Target="../media/image2096.png"/><Relationship Id="rId85" Type="http://schemas.openxmlformats.org/officeDocument/2006/relationships/customXml" Target="../ink/ink2118.xml"/><Relationship Id="rId84" Type="http://schemas.openxmlformats.org/officeDocument/2006/relationships/image" Target="../media/image2095.png"/><Relationship Id="rId83" Type="http://schemas.openxmlformats.org/officeDocument/2006/relationships/customXml" Target="../ink/ink2117.xml"/><Relationship Id="rId82" Type="http://schemas.openxmlformats.org/officeDocument/2006/relationships/image" Target="../media/image2094.png"/><Relationship Id="rId81" Type="http://schemas.openxmlformats.org/officeDocument/2006/relationships/customXml" Target="../ink/ink2116.xml"/><Relationship Id="rId80" Type="http://schemas.openxmlformats.org/officeDocument/2006/relationships/image" Target="../media/image2093.png"/><Relationship Id="rId8" Type="http://schemas.openxmlformats.org/officeDocument/2006/relationships/image" Target="../media/image2059.png"/><Relationship Id="rId79" Type="http://schemas.openxmlformats.org/officeDocument/2006/relationships/customXml" Target="../ink/ink2115.xml"/><Relationship Id="rId78" Type="http://schemas.openxmlformats.org/officeDocument/2006/relationships/image" Target="../media/image2092.png"/><Relationship Id="rId77" Type="http://schemas.openxmlformats.org/officeDocument/2006/relationships/customXml" Target="../ink/ink2114.xml"/><Relationship Id="rId76" Type="http://schemas.openxmlformats.org/officeDocument/2006/relationships/image" Target="../media/image2091.png"/><Relationship Id="rId75" Type="http://schemas.openxmlformats.org/officeDocument/2006/relationships/customXml" Target="../ink/ink2113.xml"/><Relationship Id="rId74" Type="http://schemas.openxmlformats.org/officeDocument/2006/relationships/image" Target="../media/image2090.png"/><Relationship Id="rId73" Type="http://schemas.openxmlformats.org/officeDocument/2006/relationships/customXml" Target="../ink/ink2112.xml"/><Relationship Id="rId72" Type="http://schemas.openxmlformats.org/officeDocument/2006/relationships/image" Target="../media/image2089.png"/><Relationship Id="rId71" Type="http://schemas.openxmlformats.org/officeDocument/2006/relationships/customXml" Target="../ink/ink2111.xml"/><Relationship Id="rId70" Type="http://schemas.openxmlformats.org/officeDocument/2006/relationships/image" Target="../media/image2088.png"/><Relationship Id="rId7" Type="http://schemas.openxmlformats.org/officeDocument/2006/relationships/customXml" Target="../ink/ink2079.xml"/><Relationship Id="rId69" Type="http://schemas.openxmlformats.org/officeDocument/2006/relationships/customXml" Target="../ink/ink2110.xml"/><Relationship Id="rId68" Type="http://schemas.openxmlformats.org/officeDocument/2006/relationships/image" Target="../media/image2087.png"/><Relationship Id="rId67" Type="http://schemas.openxmlformats.org/officeDocument/2006/relationships/customXml" Target="../ink/ink2109.xml"/><Relationship Id="rId66" Type="http://schemas.openxmlformats.org/officeDocument/2006/relationships/image" Target="../media/image2086.png"/><Relationship Id="rId65" Type="http://schemas.openxmlformats.org/officeDocument/2006/relationships/customXml" Target="../ink/ink2108.xml"/><Relationship Id="rId64" Type="http://schemas.openxmlformats.org/officeDocument/2006/relationships/image" Target="../media/image2085.png"/><Relationship Id="rId63" Type="http://schemas.openxmlformats.org/officeDocument/2006/relationships/customXml" Target="../ink/ink2107.xml"/><Relationship Id="rId62" Type="http://schemas.openxmlformats.org/officeDocument/2006/relationships/image" Target="../media/image2084.png"/><Relationship Id="rId61" Type="http://schemas.openxmlformats.org/officeDocument/2006/relationships/customXml" Target="../ink/ink2106.xml"/><Relationship Id="rId60" Type="http://schemas.openxmlformats.org/officeDocument/2006/relationships/image" Target="../media/image810.png"/><Relationship Id="rId6" Type="http://schemas.openxmlformats.org/officeDocument/2006/relationships/image" Target="../media/image2058.png"/><Relationship Id="rId59" Type="http://schemas.openxmlformats.org/officeDocument/2006/relationships/customXml" Target="../ink/ink2105.xml"/><Relationship Id="rId58" Type="http://schemas.openxmlformats.org/officeDocument/2006/relationships/image" Target="../media/image2083.png"/><Relationship Id="rId57" Type="http://schemas.openxmlformats.org/officeDocument/2006/relationships/customXml" Target="../ink/ink2104.xml"/><Relationship Id="rId56" Type="http://schemas.openxmlformats.org/officeDocument/2006/relationships/image" Target="../media/image2082.png"/><Relationship Id="rId55" Type="http://schemas.openxmlformats.org/officeDocument/2006/relationships/customXml" Target="../ink/ink2103.xml"/><Relationship Id="rId54" Type="http://schemas.openxmlformats.org/officeDocument/2006/relationships/image" Target="../media/image2081.png"/><Relationship Id="rId53" Type="http://schemas.openxmlformats.org/officeDocument/2006/relationships/customXml" Target="../ink/ink2102.xml"/><Relationship Id="rId52" Type="http://schemas.openxmlformats.org/officeDocument/2006/relationships/image" Target="../media/image2080.png"/><Relationship Id="rId51" Type="http://schemas.openxmlformats.org/officeDocument/2006/relationships/customXml" Target="../ink/ink2101.xml"/><Relationship Id="rId50" Type="http://schemas.openxmlformats.org/officeDocument/2006/relationships/image" Target="../media/image2079.png"/><Relationship Id="rId5" Type="http://schemas.openxmlformats.org/officeDocument/2006/relationships/customXml" Target="../ink/ink2078.xml"/><Relationship Id="rId49" Type="http://schemas.openxmlformats.org/officeDocument/2006/relationships/customXml" Target="../ink/ink2100.xml"/><Relationship Id="rId48" Type="http://schemas.openxmlformats.org/officeDocument/2006/relationships/image" Target="../media/image2078.png"/><Relationship Id="rId47" Type="http://schemas.openxmlformats.org/officeDocument/2006/relationships/customXml" Target="../ink/ink2099.xml"/><Relationship Id="rId46" Type="http://schemas.openxmlformats.org/officeDocument/2006/relationships/image" Target="../media/image2077.png"/><Relationship Id="rId45" Type="http://schemas.openxmlformats.org/officeDocument/2006/relationships/customXml" Target="../ink/ink2098.xml"/><Relationship Id="rId44" Type="http://schemas.openxmlformats.org/officeDocument/2006/relationships/image" Target="../media/image2076.png"/><Relationship Id="rId43" Type="http://schemas.openxmlformats.org/officeDocument/2006/relationships/customXml" Target="../ink/ink2097.xml"/><Relationship Id="rId42" Type="http://schemas.openxmlformats.org/officeDocument/2006/relationships/image" Target="../media/image2075.png"/><Relationship Id="rId41" Type="http://schemas.openxmlformats.org/officeDocument/2006/relationships/customXml" Target="../ink/ink2096.xml"/><Relationship Id="rId40" Type="http://schemas.openxmlformats.org/officeDocument/2006/relationships/image" Target="../media/image2074.png"/><Relationship Id="rId4" Type="http://schemas.openxmlformats.org/officeDocument/2006/relationships/image" Target="../media/image2057.png"/><Relationship Id="rId39" Type="http://schemas.openxmlformats.org/officeDocument/2006/relationships/customXml" Target="../ink/ink2095.xml"/><Relationship Id="rId38" Type="http://schemas.openxmlformats.org/officeDocument/2006/relationships/image" Target="../media/image2073.png"/><Relationship Id="rId37" Type="http://schemas.openxmlformats.org/officeDocument/2006/relationships/customXml" Target="../ink/ink2094.xml"/><Relationship Id="rId36" Type="http://schemas.openxmlformats.org/officeDocument/2006/relationships/image" Target="../media/image1348.png"/><Relationship Id="rId35" Type="http://schemas.openxmlformats.org/officeDocument/2006/relationships/customXml" Target="../ink/ink2093.xml"/><Relationship Id="rId340" Type="http://schemas.openxmlformats.org/officeDocument/2006/relationships/slideLayout" Target="../slideLayouts/slideLayout1.xml"/><Relationship Id="rId34" Type="http://schemas.openxmlformats.org/officeDocument/2006/relationships/image" Target="../media/image2072.png"/><Relationship Id="rId339" Type="http://schemas.openxmlformats.org/officeDocument/2006/relationships/tags" Target="../tags/tag92.xml"/><Relationship Id="rId338" Type="http://schemas.openxmlformats.org/officeDocument/2006/relationships/image" Target="../media/image2222.png"/><Relationship Id="rId337" Type="http://schemas.openxmlformats.org/officeDocument/2006/relationships/customXml" Target="../ink/ink2244.xml"/><Relationship Id="rId336" Type="http://schemas.openxmlformats.org/officeDocument/2006/relationships/image" Target="../media/image2221.png"/><Relationship Id="rId335" Type="http://schemas.openxmlformats.org/officeDocument/2006/relationships/customXml" Target="../ink/ink2243.xml"/><Relationship Id="rId334" Type="http://schemas.openxmlformats.org/officeDocument/2006/relationships/image" Target="../media/image2220.png"/><Relationship Id="rId333" Type="http://schemas.openxmlformats.org/officeDocument/2006/relationships/customXml" Target="../ink/ink2242.xml"/><Relationship Id="rId332" Type="http://schemas.openxmlformats.org/officeDocument/2006/relationships/image" Target="../media/image2219.png"/><Relationship Id="rId331" Type="http://schemas.openxmlformats.org/officeDocument/2006/relationships/customXml" Target="../ink/ink2241.xml"/><Relationship Id="rId330" Type="http://schemas.openxmlformats.org/officeDocument/2006/relationships/image" Target="../media/image2218.png"/><Relationship Id="rId33" Type="http://schemas.openxmlformats.org/officeDocument/2006/relationships/customXml" Target="../ink/ink2092.xml"/><Relationship Id="rId329" Type="http://schemas.openxmlformats.org/officeDocument/2006/relationships/customXml" Target="../ink/ink2240.xml"/><Relationship Id="rId328" Type="http://schemas.openxmlformats.org/officeDocument/2006/relationships/image" Target="../media/image2217.png"/><Relationship Id="rId327" Type="http://schemas.openxmlformats.org/officeDocument/2006/relationships/customXml" Target="../ink/ink2239.xml"/><Relationship Id="rId326" Type="http://schemas.openxmlformats.org/officeDocument/2006/relationships/image" Target="../media/image2216.png"/><Relationship Id="rId325" Type="http://schemas.openxmlformats.org/officeDocument/2006/relationships/customXml" Target="../ink/ink2238.xml"/><Relationship Id="rId324" Type="http://schemas.openxmlformats.org/officeDocument/2006/relationships/image" Target="../media/image2215.png"/><Relationship Id="rId323" Type="http://schemas.openxmlformats.org/officeDocument/2006/relationships/customXml" Target="../ink/ink2237.xml"/><Relationship Id="rId322" Type="http://schemas.openxmlformats.org/officeDocument/2006/relationships/image" Target="../media/image2214.png"/><Relationship Id="rId321" Type="http://schemas.openxmlformats.org/officeDocument/2006/relationships/customXml" Target="../ink/ink2236.xml"/><Relationship Id="rId320" Type="http://schemas.openxmlformats.org/officeDocument/2006/relationships/image" Target="../media/image2213.png"/><Relationship Id="rId32" Type="http://schemas.openxmlformats.org/officeDocument/2006/relationships/image" Target="../media/image2071.png"/><Relationship Id="rId319" Type="http://schemas.openxmlformats.org/officeDocument/2006/relationships/customXml" Target="../ink/ink2235.xml"/><Relationship Id="rId318" Type="http://schemas.openxmlformats.org/officeDocument/2006/relationships/image" Target="../media/image2212.png"/><Relationship Id="rId317" Type="http://schemas.openxmlformats.org/officeDocument/2006/relationships/customXml" Target="../ink/ink2234.xml"/><Relationship Id="rId316" Type="http://schemas.openxmlformats.org/officeDocument/2006/relationships/image" Target="../media/image2211.png"/><Relationship Id="rId315" Type="http://schemas.openxmlformats.org/officeDocument/2006/relationships/customXml" Target="../ink/ink2233.xml"/><Relationship Id="rId314" Type="http://schemas.openxmlformats.org/officeDocument/2006/relationships/image" Target="../media/image2210.png"/><Relationship Id="rId313" Type="http://schemas.openxmlformats.org/officeDocument/2006/relationships/customXml" Target="../ink/ink2232.xml"/><Relationship Id="rId312" Type="http://schemas.openxmlformats.org/officeDocument/2006/relationships/image" Target="../media/image2209.png"/><Relationship Id="rId311" Type="http://schemas.openxmlformats.org/officeDocument/2006/relationships/customXml" Target="../ink/ink2231.xml"/><Relationship Id="rId310" Type="http://schemas.openxmlformats.org/officeDocument/2006/relationships/image" Target="../media/image2208.png"/><Relationship Id="rId31" Type="http://schemas.openxmlformats.org/officeDocument/2006/relationships/customXml" Target="../ink/ink2091.xml"/><Relationship Id="rId309" Type="http://schemas.openxmlformats.org/officeDocument/2006/relationships/customXml" Target="../ink/ink2230.xml"/><Relationship Id="rId308" Type="http://schemas.openxmlformats.org/officeDocument/2006/relationships/image" Target="../media/image2207.png"/><Relationship Id="rId307" Type="http://schemas.openxmlformats.org/officeDocument/2006/relationships/customXml" Target="../ink/ink2229.xml"/><Relationship Id="rId306" Type="http://schemas.openxmlformats.org/officeDocument/2006/relationships/image" Target="../media/image2206.png"/><Relationship Id="rId305" Type="http://schemas.openxmlformats.org/officeDocument/2006/relationships/customXml" Target="../ink/ink2228.xml"/><Relationship Id="rId304" Type="http://schemas.openxmlformats.org/officeDocument/2006/relationships/image" Target="../media/image2205.png"/><Relationship Id="rId303" Type="http://schemas.openxmlformats.org/officeDocument/2006/relationships/customXml" Target="../ink/ink2227.xml"/><Relationship Id="rId302" Type="http://schemas.openxmlformats.org/officeDocument/2006/relationships/image" Target="../media/image2204.png"/><Relationship Id="rId301" Type="http://schemas.openxmlformats.org/officeDocument/2006/relationships/customXml" Target="../ink/ink2226.xml"/><Relationship Id="rId300" Type="http://schemas.openxmlformats.org/officeDocument/2006/relationships/image" Target="../media/image2203.png"/><Relationship Id="rId30" Type="http://schemas.openxmlformats.org/officeDocument/2006/relationships/image" Target="../media/image2070.png"/><Relationship Id="rId3" Type="http://schemas.openxmlformats.org/officeDocument/2006/relationships/customXml" Target="../ink/ink2077.xml"/><Relationship Id="rId299" Type="http://schemas.openxmlformats.org/officeDocument/2006/relationships/customXml" Target="../ink/ink2225.xml"/><Relationship Id="rId298" Type="http://schemas.openxmlformats.org/officeDocument/2006/relationships/image" Target="../media/image2202.png"/><Relationship Id="rId297" Type="http://schemas.openxmlformats.org/officeDocument/2006/relationships/customXml" Target="../ink/ink2224.xml"/><Relationship Id="rId296" Type="http://schemas.openxmlformats.org/officeDocument/2006/relationships/image" Target="../media/image2201.png"/><Relationship Id="rId295" Type="http://schemas.openxmlformats.org/officeDocument/2006/relationships/customXml" Target="../ink/ink2223.xml"/><Relationship Id="rId294" Type="http://schemas.openxmlformats.org/officeDocument/2006/relationships/image" Target="../media/image2200.png"/><Relationship Id="rId293" Type="http://schemas.openxmlformats.org/officeDocument/2006/relationships/customXml" Target="../ink/ink2222.xml"/><Relationship Id="rId292" Type="http://schemas.openxmlformats.org/officeDocument/2006/relationships/image" Target="../media/image2199.png"/><Relationship Id="rId291" Type="http://schemas.openxmlformats.org/officeDocument/2006/relationships/customXml" Target="../ink/ink2221.xml"/><Relationship Id="rId290" Type="http://schemas.openxmlformats.org/officeDocument/2006/relationships/image" Target="../media/image2198.png"/><Relationship Id="rId29" Type="http://schemas.openxmlformats.org/officeDocument/2006/relationships/customXml" Target="../ink/ink2090.xml"/><Relationship Id="rId289" Type="http://schemas.openxmlformats.org/officeDocument/2006/relationships/customXml" Target="../ink/ink2220.xml"/><Relationship Id="rId288" Type="http://schemas.openxmlformats.org/officeDocument/2006/relationships/image" Target="../media/image2197.png"/><Relationship Id="rId287" Type="http://schemas.openxmlformats.org/officeDocument/2006/relationships/customXml" Target="../ink/ink2219.xml"/><Relationship Id="rId286" Type="http://schemas.openxmlformats.org/officeDocument/2006/relationships/image" Target="../media/image2196.png"/><Relationship Id="rId285" Type="http://schemas.openxmlformats.org/officeDocument/2006/relationships/customXml" Target="../ink/ink2218.xml"/><Relationship Id="rId284" Type="http://schemas.openxmlformats.org/officeDocument/2006/relationships/image" Target="../media/image2195.png"/><Relationship Id="rId283" Type="http://schemas.openxmlformats.org/officeDocument/2006/relationships/customXml" Target="../ink/ink2217.xml"/><Relationship Id="rId282" Type="http://schemas.openxmlformats.org/officeDocument/2006/relationships/image" Target="../media/image2194.png"/><Relationship Id="rId281" Type="http://schemas.openxmlformats.org/officeDocument/2006/relationships/customXml" Target="../ink/ink2216.xml"/><Relationship Id="rId280" Type="http://schemas.openxmlformats.org/officeDocument/2006/relationships/image" Target="../media/image2193.png"/><Relationship Id="rId28" Type="http://schemas.openxmlformats.org/officeDocument/2006/relationships/image" Target="../media/image2069.png"/><Relationship Id="rId279" Type="http://schemas.openxmlformats.org/officeDocument/2006/relationships/customXml" Target="../ink/ink2215.xml"/><Relationship Id="rId278" Type="http://schemas.openxmlformats.org/officeDocument/2006/relationships/image" Target="../media/image2192.png"/><Relationship Id="rId277" Type="http://schemas.openxmlformats.org/officeDocument/2006/relationships/customXml" Target="../ink/ink2214.xml"/><Relationship Id="rId276" Type="http://schemas.openxmlformats.org/officeDocument/2006/relationships/image" Target="../media/image2191.png"/><Relationship Id="rId275" Type="http://schemas.openxmlformats.org/officeDocument/2006/relationships/customXml" Target="../ink/ink2213.xml"/><Relationship Id="rId274" Type="http://schemas.openxmlformats.org/officeDocument/2006/relationships/image" Target="../media/image2190.png"/><Relationship Id="rId273" Type="http://schemas.openxmlformats.org/officeDocument/2006/relationships/customXml" Target="../ink/ink2212.xml"/><Relationship Id="rId272" Type="http://schemas.openxmlformats.org/officeDocument/2006/relationships/image" Target="../media/image2189.png"/><Relationship Id="rId271" Type="http://schemas.openxmlformats.org/officeDocument/2006/relationships/customXml" Target="../ink/ink2211.xml"/><Relationship Id="rId270" Type="http://schemas.openxmlformats.org/officeDocument/2006/relationships/image" Target="../media/image2188.png"/><Relationship Id="rId27" Type="http://schemas.openxmlformats.org/officeDocument/2006/relationships/customXml" Target="../ink/ink2089.xml"/><Relationship Id="rId269" Type="http://schemas.openxmlformats.org/officeDocument/2006/relationships/customXml" Target="../ink/ink2210.xml"/><Relationship Id="rId268" Type="http://schemas.openxmlformats.org/officeDocument/2006/relationships/image" Target="../media/image2187.png"/><Relationship Id="rId267" Type="http://schemas.openxmlformats.org/officeDocument/2006/relationships/customXml" Target="../ink/ink2209.xml"/><Relationship Id="rId266" Type="http://schemas.openxmlformats.org/officeDocument/2006/relationships/image" Target="../media/image2186.png"/><Relationship Id="rId265" Type="http://schemas.openxmlformats.org/officeDocument/2006/relationships/customXml" Target="../ink/ink2208.xml"/><Relationship Id="rId264" Type="http://schemas.openxmlformats.org/officeDocument/2006/relationships/image" Target="../media/image2185.png"/><Relationship Id="rId263" Type="http://schemas.openxmlformats.org/officeDocument/2006/relationships/customXml" Target="../ink/ink2207.xml"/><Relationship Id="rId262" Type="http://schemas.openxmlformats.org/officeDocument/2006/relationships/image" Target="../media/image2184.png"/><Relationship Id="rId261" Type="http://schemas.openxmlformats.org/officeDocument/2006/relationships/customXml" Target="../ink/ink2206.xml"/><Relationship Id="rId260" Type="http://schemas.openxmlformats.org/officeDocument/2006/relationships/image" Target="../media/image2183.png"/><Relationship Id="rId26" Type="http://schemas.openxmlformats.org/officeDocument/2006/relationships/image" Target="../media/image2068.png"/><Relationship Id="rId259" Type="http://schemas.openxmlformats.org/officeDocument/2006/relationships/customXml" Target="../ink/ink2205.xml"/><Relationship Id="rId258" Type="http://schemas.openxmlformats.org/officeDocument/2006/relationships/image" Target="../media/image2182.png"/><Relationship Id="rId257" Type="http://schemas.openxmlformats.org/officeDocument/2006/relationships/customXml" Target="../ink/ink2204.xml"/><Relationship Id="rId256" Type="http://schemas.openxmlformats.org/officeDocument/2006/relationships/image" Target="../media/image2181.png"/><Relationship Id="rId255" Type="http://schemas.openxmlformats.org/officeDocument/2006/relationships/customXml" Target="../ink/ink2203.xml"/><Relationship Id="rId254" Type="http://schemas.openxmlformats.org/officeDocument/2006/relationships/image" Target="../media/image2180.png"/><Relationship Id="rId253" Type="http://schemas.openxmlformats.org/officeDocument/2006/relationships/customXml" Target="../ink/ink2202.xml"/><Relationship Id="rId252" Type="http://schemas.openxmlformats.org/officeDocument/2006/relationships/image" Target="../media/image2179.png"/><Relationship Id="rId251" Type="http://schemas.openxmlformats.org/officeDocument/2006/relationships/customXml" Target="../ink/ink2201.xml"/><Relationship Id="rId250" Type="http://schemas.openxmlformats.org/officeDocument/2006/relationships/image" Target="../media/image2178.png"/><Relationship Id="rId25" Type="http://schemas.openxmlformats.org/officeDocument/2006/relationships/customXml" Target="../ink/ink2088.xml"/><Relationship Id="rId249" Type="http://schemas.openxmlformats.org/officeDocument/2006/relationships/customXml" Target="../ink/ink2200.xml"/><Relationship Id="rId248" Type="http://schemas.openxmlformats.org/officeDocument/2006/relationships/image" Target="../media/image2177.png"/><Relationship Id="rId247" Type="http://schemas.openxmlformats.org/officeDocument/2006/relationships/customXml" Target="../ink/ink2199.xml"/><Relationship Id="rId246" Type="http://schemas.openxmlformats.org/officeDocument/2006/relationships/image" Target="../media/image2176.png"/><Relationship Id="rId245" Type="http://schemas.openxmlformats.org/officeDocument/2006/relationships/customXml" Target="../ink/ink2198.xml"/><Relationship Id="rId244" Type="http://schemas.openxmlformats.org/officeDocument/2006/relationships/image" Target="../media/image2175.png"/><Relationship Id="rId243" Type="http://schemas.openxmlformats.org/officeDocument/2006/relationships/customXml" Target="../ink/ink2197.xml"/><Relationship Id="rId242" Type="http://schemas.openxmlformats.org/officeDocument/2006/relationships/image" Target="../media/image2174.png"/><Relationship Id="rId241" Type="http://schemas.openxmlformats.org/officeDocument/2006/relationships/customXml" Target="../ink/ink2196.xml"/><Relationship Id="rId240" Type="http://schemas.openxmlformats.org/officeDocument/2006/relationships/image" Target="../media/image2173.png"/><Relationship Id="rId24" Type="http://schemas.openxmlformats.org/officeDocument/2006/relationships/image" Target="../media/image2067.png"/><Relationship Id="rId239" Type="http://schemas.openxmlformats.org/officeDocument/2006/relationships/customXml" Target="../ink/ink2195.xml"/><Relationship Id="rId238" Type="http://schemas.openxmlformats.org/officeDocument/2006/relationships/image" Target="../media/image2172.png"/><Relationship Id="rId237" Type="http://schemas.openxmlformats.org/officeDocument/2006/relationships/customXml" Target="../ink/ink2194.xml"/><Relationship Id="rId236" Type="http://schemas.openxmlformats.org/officeDocument/2006/relationships/image" Target="../media/image2171.png"/><Relationship Id="rId235" Type="http://schemas.openxmlformats.org/officeDocument/2006/relationships/customXml" Target="../ink/ink2193.xml"/><Relationship Id="rId234" Type="http://schemas.openxmlformats.org/officeDocument/2006/relationships/image" Target="../media/image2170.png"/><Relationship Id="rId233" Type="http://schemas.openxmlformats.org/officeDocument/2006/relationships/customXml" Target="../ink/ink2192.xml"/><Relationship Id="rId232" Type="http://schemas.openxmlformats.org/officeDocument/2006/relationships/image" Target="../media/image2169.png"/><Relationship Id="rId231" Type="http://schemas.openxmlformats.org/officeDocument/2006/relationships/customXml" Target="../ink/ink2191.xml"/><Relationship Id="rId230" Type="http://schemas.openxmlformats.org/officeDocument/2006/relationships/image" Target="../media/image2168.png"/><Relationship Id="rId23" Type="http://schemas.openxmlformats.org/officeDocument/2006/relationships/customXml" Target="../ink/ink2087.xml"/><Relationship Id="rId229" Type="http://schemas.openxmlformats.org/officeDocument/2006/relationships/customXml" Target="../ink/ink2190.xml"/><Relationship Id="rId228" Type="http://schemas.openxmlformats.org/officeDocument/2006/relationships/image" Target="../media/image2167.png"/><Relationship Id="rId227" Type="http://schemas.openxmlformats.org/officeDocument/2006/relationships/customXml" Target="../ink/ink2189.xml"/><Relationship Id="rId226" Type="http://schemas.openxmlformats.org/officeDocument/2006/relationships/image" Target="../media/image2166.png"/><Relationship Id="rId225" Type="http://schemas.openxmlformats.org/officeDocument/2006/relationships/customXml" Target="../ink/ink2188.xml"/><Relationship Id="rId224" Type="http://schemas.openxmlformats.org/officeDocument/2006/relationships/image" Target="../media/image2165.png"/><Relationship Id="rId223" Type="http://schemas.openxmlformats.org/officeDocument/2006/relationships/customXml" Target="../ink/ink2187.xml"/><Relationship Id="rId222" Type="http://schemas.openxmlformats.org/officeDocument/2006/relationships/image" Target="../media/image2164.png"/><Relationship Id="rId221" Type="http://schemas.openxmlformats.org/officeDocument/2006/relationships/customXml" Target="../ink/ink2186.xml"/><Relationship Id="rId220" Type="http://schemas.openxmlformats.org/officeDocument/2006/relationships/image" Target="../media/image2163.png"/><Relationship Id="rId22" Type="http://schemas.openxmlformats.org/officeDocument/2006/relationships/image" Target="../media/image2066.png"/><Relationship Id="rId219" Type="http://schemas.openxmlformats.org/officeDocument/2006/relationships/customXml" Target="../ink/ink2185.xml"/><Relationship Id="rId218" Type="http://schemas.openxmlformats.org/officeDocument/2006/relationships/image" Target="../media/image2162.png"/><Relationship Id="rId217" Type="http://schemas.openxmlformats.org/officeDocument/2006/relationships/customXml" Target="../ink/ink2184.xml"/><Relationship Id="rId216" Type="http://schemas.openxmlformats.org/officeDocument/2006/relationships/image" Target="../media/image2161.png"/><Relationship Id="rId215" Type="http://schemas.openxmlformats.org/officeDocument/2006/relationships/customXml" Target="../ink/ink2183.xml"/><Relationship Id="rId214" Type="http://schemas.openxmlformats.org/officeDocument/2006/relationships/image" Target="../media/image2160.png"/><Relationship Id="rId213" Type="http://schemas.openxmlformats.org/officeDocument/2006/relationships/customXml" Target="../ink/ink2182.xml"/><Relationship Id="rId212" Type="http://schemas.openxmlformats.org/officeDocument/2006/relationships/image" Target="../media/image2159.png"/><Relationship Id="rId211" Type="http://schemas.openxmlformats.org/officeDocument/2006/relationships/customXml" Target="../ink/ink2181.xml"/><Relationship Id="rId210" Type="http://schemas.openxmlformats.org/officeDocument/2006/relationships/image" Target="../media/image2158.png"/><Relationship Id="rId21" Type="http://schemas.openxmlformats.org/officeDocument/2006/relationships/customXml" Target="../ink/ink2086.xml"/><Relationship Id="rId209" Type="http://schemas.openxmlformats.org/officeDocument/2006/relationships/customXml" Target="../ink/ink2180.xml"/><Relationship Id="rId208" Type="http://schemas.openxmlformats.org/officeDocument/2006/relationships/image" Target="../media/image2157.png"/><Relationship Id="rId207" Type="http://schemas.openxmlformats.org/officeDocument/2006/relationships/customXml" Target="../ink/ink2179.xml"/><Relationship Id="rId206" Type="http://schemas.openxmlformats.org/officeDocument/2006/relationships/image" Target="../media/image2156.png"/><Relationship Id="rId205" Type="http://schemas.openxmlformats.org/officeDocument/2006/relationships/customXml" Target="../ink/ink2178.xml"/><Relationship Id="rId204" Type="http://schemas.openxmlformats.org/officeDocument/2006/relationships/image" Target="../media/image2155.png"/><Relationship Id="rId203" Type="http://schemas.openxmlformats.org/officeDocument/2006/relationships/customXml" Target="../ink/ink2177.xml"/><Relationship Id="rId202" Type="http://schemas.openxmlformats.org/officeDocument/2006/relationships/image" Target="../media/image2154.png"/><Relationship Id="rId201" Type="http://schemas.openxmlformats.org/officeDocument/2006/relationships/customXml" Target="../ink/ink2176.xml"/><Relationship Id="rId200" Type="http://schemas.openxmlformats.org/officeDocument/2006/relationships/image" Target="../media/image2153.png"/><Relationship Id="rId20" Type="http://schemas.openxmlformats.org/officeDocument/2006/relationships/image" Target="../media/image2065.png"/><Relationship Id="rId2" Type="http://schemas.openxmlformats.org/officeDocument/2006/relationships/image" Target="../media/image2056.png"/><Relationship Id="rId199" Type="http://schemas.openxmlformats.org/officeDocument/2006/relationships/customXml" Target="../ink/ink2175.xml"/><Relationship Id="rId198" Type="http://schemas.openxmlformats.org/officeDocument/2006/relationships/image" Target="../media/image2152.png"/><Relationship Id="rId197" Type="http://schemas.openxmlformats.org/officeDocument/2006/relationships/customXml" Target="../ink/ink2174.xml"/><Relationship Id="rId196" Type="http://schemas.openxmlformats.org/officeDocument/2006/relationships/image" Target="../media/image2151.png"/><Relationship Id="rId195" Type="http://schemas.openxmlformats.org/officeDocument/2006/relationships/customXml" Target="../ink/ink2173.xml"/><Relationship Id="rId194" Type="http://schemas.openxmlformats.org/officeDocument/2006/relationships/image" Target="../media/image2150.png"/><Relationship Id="rId193" Type="http://schemas.openxmlformats.org/officeDocument/2006/relationships/customXml" Target="../ink/ink2172.xml"/><Relationship Id="rId192" Type="http://schemas.openxmlformats.org/officeDocument/2006/relationships/image" Target="../media/image2149.png"/><Relationship Id="rId191" Type="http://schemas.openxmlformats.org/officeDocument/2006/relationships/customXml" Target="../ink/ink2171.xml"/><Relationship Id="rId190" Type="http://schemas.openxmlformats.org/officeDocument/2006/relationships/image" Target="../media/image2148.png"/><Relationship Id="rId19" Type="http://schemas.openxmlformats.org/officeDocument/2006/relationships/customXml" Target="../ink/ink2085.xml"/><Relationship Id="rId189" Type="http://schemas.openxmlformats.org/officeDocument/2006/relationships/customXml" Target="../ink/ink2170.xml"/><Relationship Id="rId188" Type="http://schemas.openxmlformats.org/officeDocument/2006/relationships/image" Target="../media/image2147.png"/><Relationship Id="rId187" Type="http://schemas.openxmlformats.org/officeDocument/2006/relationships/customXml" Target="../ink/ink2169.xml"/><Relationship Id="rId186" Type="http://schemas.openxmlformats.org/officeDocument/2006/relationships/image" Target="../media/image2146.png"/><Relationship Id="rId185" Type="http://schemas.openxmlformats.org/officeDocument/2006/relationships/customXml" Target="../ink/ink2168.xml"/><Relationship Id="rId184" Type="http://schemas.openxmlformats.org/officeDocument/2006/relationships/image" Target="../media/image2145.png"/><Relationship Id="rId183" Type="http://schemas.openxmlformats.org/officeDocument/2006/relationships/customXml" Target="../ink/ink2167.xml"/><Relationship Id="rId182" Type="http://schemas.openxmlformats.org/officeDocument/2006/relationships/image" Target="../media/image2144.png"/><Relationship Id="rId181" Type="http://schemas.openxmlformats.org/officeDocument/2006/relationships/customXml" Target="../ink/ink2166.xml"/><Relationship Id="rId180" Type="http://schemas.openxmlformats.org/officeDocument/2006/relationships/image" Target="../media/image2143.png"/><Relationship Id="rId18" Type="http://schemas.openxmlformats.org/officeDocument/2006/relationships/image" Target="../media/image2064.png"/><Relationship Id="rId179" Type="http://schemas.openxmlformats.org/officeDocument/2006/relationships/customXml" Target="../ink/ink2165.xml"/><Relationship Id="rId178" Type="http://schemas.openxmlformats.org/officeDocument/2006/relationships/image" Target="../media/image2142.png"/><Relationship Id="rId177" Type="http://schemas.openxmlformats.org/officeDocument/2006/relationships/customXml" Target="../ink/ink2164.xml"/><Relationship Id="rId176" Type="http://schemas.openxmlformats.org/officeDocument/2006/relationships/image" Target="../media/image2141.png"/><Relationship Id="rId175" Type="http://schemas.openxmlformats.org/officeDocument/2006/relationships/customXml" Target="../ink/ink2163.xml"/><Relationship Id="rId174" Type="http://schemas.openxmlformats.org/officeDocument/2006/relationships/image" Target="../media/image2140.png"/><Relationship Id="rId173" Type="http://schemas.openxmlformats.org/officeDocument/2006/relationships/customXml" Target="../ink/ink2162.xml"/><Relationship Id="rId172" Type="http://schemas.openxmlformats.org/officeDocument/2006/relationships/image" Target="../media/image2139.png"/><Relationship Id="rId171" Type="http://schemas.openxmlformats.org/officeDocument/2006/relationships/customXml" Target="../ink/ink2161.xml"/><Relationship Id="rId170" Type="http://schemas.openxmlformats.org/officeDocument/2006/relationships/image" Target="../media/image2138.png"/><Relationship Id="rId17" Type="http://schemas.openxmlformats.org/officeDocument/2006/relationships/customXml" Target="../ink/ink2084.xml"/><Relationship Id="rId169" Type="http://schemas.openxmlformats.org/officeDocument/2006/relationships/customXml" Target="../ink/ink2160.xml"/><Relationship Id="rId168" Type="http://schemas.openxmlformats.org/officeDocument/2006/relationships/image" Target="../media/image2137.png"/><Relationship Id="rId167" Type="http://schemas.openxmlformats.org/officeDocument/2006/relationships/customXml" Target="../ink/ink2159.xml"/><Relationship Id="rId166" Type="http://schemas.openxmlformats.org/officeDocument/2006/relationships/image" Target="../media/image2136.png"/><Relationship Id="rId165" Type="http://schemas.openxmlformats.org/officeDocument/2006/relationships/customXml" Target="../ink/ink2158.xml"/><Relationship Id="rId164" Type="http://schemas.openxmlformats.org/officeDocument/2006/relationships/image" Target="../media/image2135.png"/><Relationship Id="rId163" Type="http://schemas.openxmlformats.org/officeDocument/2006/relationships/customXml" Target="../ink/ink2157.xml"/><Relationship Id="rId162" Type="http://schemas.openxmlformats.org/officeDocument/2006/relationships/image" Target="../media/image2134.png"/><Relationship Id="rId161" Type="http://schemas.openxmlformats.org/officeDocument/2006/relationships/customXml" Target="../ink/ink2156.xml"/><Relationship Id="rId160" Type="http://schemas.openxmlformats.org/officeDocument/2006/relationships/image" Target="../media/image2133.png"/><Relationship Id="rId16" Type="http://schemas.openxmlformats.org/officeDocument/2006/relationships/image" Target="../media/image2063.png"/><Relationship Id="rId159" Type="http://schemas.openxmlformats.org/officeDocument/2006/relationships/customXml" Target="../ink/ink2155.xml"/><Relationship Id="rId158" Type="http://schemas.openxmlformats.org/officeDocument/2006/relationships/image" Target="../media/image2132.png"/><Relationship Id="rId157" Type="http://schemas.openxmlformats.org/officeDocument/2006/relationships/customXml" Target="../ink/ink2154.xml"/><Relationship Id="rId156" Type="http://schemas.openxmlformats.org/officeDocument/2006/relationships/image" Target="../media/image2131.png"/><Relationship Id="rId155" Type="http://schemas.openxmlformats.org/officeDocument/2006/relationships/customXml" Target="../ink/ink2153.xml"/><Relationship Id="rId154" Type="http://schemas.openxmlformats.org/officeDocument/2006/relationships/image" Target="../media/image2130.png"/><Relationship Id="rId153" Type="http://schemas.openxmlformats.org/officeDocument/2006/relationships/customXml" Target="../ink/ink2152.xml"/><Relationship Id="rId152" Type="http://schemas.openxmlformats.org/officeDocument/2006/relationships/image" Target="../media/image2129.png"/><Relationship Id="rId151" Type="http://schemas.openxmlformats.org/officeDocument/2006/relationships/customXml" Target="../ink/ink2151.xml"/><Relationship Id="rId150" Type="http://schemas.openxmlformats.org/officeDocument/2006/relationships/image" Target="../media/image2128.png"/><Relationship Id="rId15" Type="http://schemas.openxmlformats.org/officeDocument/2006/relationships/customXml" Target="../ink/ink2083.xml"/><Relationship Id="rId149" Type="http://schemas.openxmlformats.org/officeDocument/2006/relationships/customXml" Target="../ink/ink2150.xml"/><Relationship Id="rId148" Type="http://schemas.openxmlformats.org/officeDocument/2006/relationships/image" Target="../media/image2127.png"/><Relationship Id="rId147" Type="http://schemas.openxmlformats.org/officeDocument/2006/relationships/customXml" Target="../ink/ink2149.xml"/><Relationship Id="rId146" Type="http://schemas.openxmlformats.org/officeDocument/2006/relationships/image" Target="../media/image2126.png"/><Relationship Id="rId145" Type="http://schemas.openxmlformats.org/officeDocument/2006/relationships/customXml" Target="../ink/ink2148.xml"/><Relationship Id="rId144" Type="http://schemas.openxmlformats.org/officeDocument/2006/relationships/image" Target="../media/image2125.png"/><Relationship Id="rId143" Type="http://schemas.openxmlformats.org/officeDocument/2006/relationships/customXml" Target="../ink/ink2147.xml"/><Relationship Id="rId142" Type="http://schemas.openxmlformats.org/officeDocument/2006/relationships/image" Target="../media/image2124.png"/><Relationship Id="rId141" Type="http://schemas.openxmlformats.org/officeDocument/2006/relationships/customXml" Target="../ink/ink2146.xml"/><Relationship Id="rId140" Type="http://schemas.openxmlformats.org/officeDocument/2006/relationships/image" Target="../media/image2123.png"/><Relationship Id="rId14" Type="http://schemas.openxmlformats.org/officeDocument/2006/relationships/image" Target="../media/image2062.png"/><Relationship Id="rId139" Type="http://schemas.openxmlformats.org/officeDocument/2006/relationships/customXml" Target="../ink/ink2145.xml"/><Relationship Id="rId138" Type="http://schemas.openxmlformats.org/officeDocument/2006/relationships/image" Target="../media/image2122.png"/><Relationship Id="rId137" Type="http://schemas.openxmlformats.org/officeDocument/2006/relationships/customXml" Target="../ink/ink2144.xml"/><Relationship Id="rId136" Type="http://schemas.openxmlformats.org/officeDocument/2006/relationships/image" Target="../media/image2121.png"/><Relationship Id="rId135" Type="http://schemas.openxmlformats.org/officeDocument/2006/relationships/customXml" Target="../ink/ink2143.xml"/><Relationship Id="rId134" Type="http://schemas.openxmlformats.org/officeDocument/2006/relationships/image" Target="../media/image2120.png"/><Relationship Id="rId133" Type="http://schemas.openxmlformats.org/officeDocument/2006/relationships/customXml" Target="../ink/ink2142.xml"/><Relationship Id="rId132" Type="http://schemas.openxmlformats.org/officeDocument/2006/relationships/image" Target="../media/image2119.png"/><Relationship Id="rId131" Type="http://schemas.openxmlformats.org/officeDocument/2006/relationships/customXml" Target="../ink/ink2141.xml"/><Relationship Id="rId130" Type="http://schemas.openxmlformats.org/officeDocument/2006/relationships/image" Target="../media/image2118.png"/><Relationship Id="rId13" Type="http://schemas.openxmlformats.org/officeDocument/2006/relationships/customXml" Target="../ink/ink2082.xml"/><Relationship Id="rId129" Type="http://schemas.openxmlformats.org/officeDocument/2006/relationships/customXml" Target="../ink/ink2140.xml"/><Relationship Id="rId128" Type="http://schemas.openxmlformats.org/officeDocument/2006/relationships/image" Target="../media/image2117.png"/><Relationship Id="rId127" Type="http://schemas.openxmlformats.org/officeDocument/2006/relationships/customXml" Target="../ink/ink2139.xml"/><Relationship Id="rId126" Type="http://schemas.openxmlformats.org/officeDocument/2006/relationships/image" Target="../media/image2116.png"/><Relationship Id="rId125" Type="http://schemas.openxmlformats.org/officeDocument/2006/relationships/customXml" Target="../ink/ink2138.xml"/><Relationship Id="rId124" Type="http://schemas.openxmlformats.org/officeDocument/2006/relationships/image" Target="../media/image2115.png"/><Relationship Id="rId123" Type="http://schemas.openxmlformats.org/officeDocument/2006/relationships/customXml" Target="../ink/ink2137.xml"/><Relationship Id="rId122" Type="http://schemas.openxmlformats.org/officeDocument/2006/relationships/image" Target="../media/image2114.png"/><Relationship Id="rId121" Type="http://schemas.openxmlformats.org/officeDocument/2006/relationships/customXml" Target="../ink/ink2136.xml"/><Relationship Id="rId120" Type="http://schemas.openxmlformats.org/officeDocument/2006/relationships/image" Target="../media/image2113.png"/><Relationship Id="rId12" Type="http://schemas.openxmlformats.org/officeDocument/2006/relationships/image" Target="../media/image2061.png"/><Relationship Id="rId119" Type="http://schemas.openxmlformats.org/officeDocument/2006/relationships/customXml" Target="../ink/ink2135.xml"/><Relationship Id="rId118" Type="http://schemas.openxmlformats.org/officeDocument/2006/relationships/image" Target="../media/image2112.png"/><Relationship Id="rId117" Type="http://schemas.openxmlformats.org/officeDocument/2006/relationships/customXml" Target="../ink/ink2134.xml"/><Relationship Id="rId116" Type="http://schemas.openxmlformats.org/officeDocument/2006/relationships/image" Target="../media/image2111.png"/><Relationship Id="rId115" Type="http://schemas.openxmlformats.org/officeDocument/2006/relationships/customXml" Target="../ink/ink2133.xml"/><Relationship Id="rId114" Type="http://schemas.openxmlformats.org/officeDocument/2006/relationships/image" Target="../media/image2110.png"/><Relationship Id="rId113" Type="http://schemas.openxmlformats.org/officeDocument/2006/relationships/customXml" Target="../ink/ink2132.xml"/><Relationship Id="rId112" Type="http://schemas.openxmlformats.org/officeDocument/2006/relationships/image" Target="../media/image2109.png"/><Relationship Id="rId111" Type="http://schemas.openxmlformats.org/officeDocument/2006/relationships/customXml" Target="../ink/ink2131.xml"/><Relationship Id="rId110" Type="http://schemas.openxmlformats.org/officeDocument/2006/relationships/image" Target="../media/image2108.png"/><Relationship Id="rId11" Type="http://schemas.openxmlformats.org/officeDocument/2006/relationships/customXml" Target="../ink/ink2081.xml"/><Relationship Id="rId109" Type="http://schemas.openxmlformats.org/officeDocument/2006/relationships/customXml" Target="../ink/ink2130.xml"/><Relationship Id="rId108" Type="http://schemas.openxmlformats.org/officeDocument/2006/relationships/image" Target="../media/image2107.png"/><Relationship Id="rId107" Type="http://schemas.openxmlformats.org/officeDocument/2006/relationships/customXml" Target="../ink/ink2129.xml"/><Relationship Id="rId106" Type="http://schemas.openxmlformats.org/officeDocument/2006/relationships/image" Target="../media/image2106.png"/><Relationship Id="rId105" Type="http://schemas.openxmlformats.org/officeDocument/2006/relationships/customXml" Target="../ink/ink2128.xml"/><Relationship Id="rId104" Type="http://schemas.openxmlformats.org/officeDocument/2006/relationships/image" Target="../media/image2105.png"/><Relationship Id="rId103" Type="http://schemas.openxmlformats.org/officeDocument/2006/relationships/customXml" Target="../ink/ink2127.xml"/><Relationship Id="rId102" Type="http://schemas.openxmlformats.org/officeDocument/2006/relationships/image" Target="../media/image2104.png"/><Relationship Id="rId101" Type="http://schemas.openxmlformats.org/officeDocument/2006/relationships/customXml" Target="../ink/ink2126.xml"/><Relationship Id="rId100" Type="http://schemas.openxmlformats.org/officeDocument/2006/relationships/image" Target="../media/image2103.png"/><Relationship Id="rId10" Type="http://schemas.openxmlformats.org/officeDocument/2006/relationships/image" Target="../media/image2060.png"/><Relationship Id="rId1" Type="http://schemas.openxmlformats.org/officeDocument/2006/relationships/image" Target="../media/image2055.png"/></Relationships>
</file>

<file path=ppt/slides/_rels/slide3.xml.rels><?xml version="1.0" encoding="UTF-8" standalone="yes"?>
<Relationships xmlns="http://schemas.openxmlformats.org/package/2006/relationships"><Relationship Id="rId9" Type="http://schemas.openxmlformats.org/officeDocument/2006/relationships/image" Target="../media/image158.png"/><Relationship Id="rId8" Type="http://schemas.openxmlformats.org/officeDocument/2006/relationships/customXml" Target="../ink/ink154.xml"/><Relationship Id="rId7" Type="http://schemas.openxmlformats.org/officeDocument/2006/relationships/image" Target="../media/image157.png"/><Relationship Id="rId6" Type="http://schemas.openxmlformats.org/officeDocument/2006/relationships/customXml" Target="../ink/ink153.xml"/><Relationship Id="rId5" Type="http://schemas.openxmlformats.org/officeDocument/2006/relationships/image" Target="../media/image156.png"/><Relationship Id="rId4" Type="http://schemas.openxmlformats.org/officeDocument/2006/relationships/customXml" Target="../ink/ink152.xml"/><Relationship Id="rId31" Type="http://schemas.openxmlformats.org/officeDocument/2006/relationships/slideLayout" Target="../slideLayouts/slideLayout1.xml"/><Relationship Id="rId30" Type="http://schemas.openxmlformats.org/officeDocument/2006/relationships/tags" Target="../tags/tag64.xml"/><Relationship Id="rId3" Type="http://schemas.openxmlformats.org/officeDocument/2006/relationships/image" Target="../media/image155.png"/><Relationship Id="rId29" Type="http://schemas.openxmlformats.org/officeDocument/2006/relationships/image" Target="../media/image168.png"/><Relationship Id="rId28" Type="http://schemas.openxmlformats.org/officeDocument/2006/relationships/customXml" Target="../ink/ink164.xml"/><Relationship Id="rId27" Type="http://schemas.openxmlformats.org/officeDocument/2006/relationships/image" Target="../media/image167.png"/><Relationship Id="rId26" Type="http://schemas.openxmlformats.org/officeDocument/2006/relationships/customXml" Target="../ink/ink163.xml"/><Relationship Id="rId25" Type="http://schemas.openxmlformats.org/officeDocument/2006/relationships/image" Target="../media/image166.png"/><Relationship Id="rId24" Type="http://schemas.openxmlformats.org/officeDocument/2006/relationships/customXml" Target="../ink/ink162.xml"/><Relationship Id="rId23" Type="http://schemas.openxmlformats.org/officeDocument/2006/relationships/image" Target="../media/image165.png"/><Relationship Id="rId22" Type="http://schemas.openxmlformats.org/officeDocument/2006/relationships/customXml" Target="../ink/ink161.xml"/><Relationship Id="rId21" Type="http://schemas.openxmlformats.org/officeDocument/2006/relationships/image" Target="../media/image164.png"/><Relationship Id="rId20" Type="http://schemas.openxmlformats.org/officeDocument/2006/relationships/customXml" Target="../ink/ink160.xml"/><Relationship Id="rId2" Type="http://schemas.openxmlformats.org/officeDocument/2006/relationships/customXml" Target="../ink/ink151.xml"/><Relationship Id="rId19" Type="http://schemas.openxmlformats.org/officeDocument/2006/relationships/image" Target="../media/image163.png"/><Relationship Id="rId18" Type="http://schemas.openxmlformats.org/officeDocument/2006/relationships/customXml" Target="../ink/ink159.xml"/><Relationship Id="rId17" Type="http://schemas.openxmlformats.org/officeDocument/2006/relationships/image" Target="../media/image162.png"/><Relationship Id="rId16" Type="http://schemas.openxmlformats.org/officeDocument/2006/relationships/customXml" Target="../ink/ink158.xml"/><Relationship Id="rId15" Type="http://schemas.openxmlformats.org/officeDocument/2006/relationships/image" Target="../media/image161.png"/><Relationship Id="rId14" Type="http://schemas.openxmlformats.org/officeDocument/2006/relationships/customXml" Target="../ink/ink157.xml"/><Relationship Id="rId13" Type="http://schemas.openxmlformats.org/officeDocument/2006/relationships/image" Target="../media/image160.png"/><Relationship Id="rId12" Type="http://schemas.openxmlformats.org/officeDocument/2006/relationships/customXml" Target="../ink/ink156.xml"/><Relationship Id="rId11" Type="http://schemas.openxmlformats.org/officeDocument/2006/relationships/image" Target="../media/image159.png"/><Relationship Id="rId10" Type="http://schemas.openxmlformats.org/officeDocument/2006/relationships/customXml" Target="../ink/ink155.xml"/><Relationship Id="rId1" Type="http://schemas.openxmlformats.org/officeDocument/2006/relationships/image" Target="../media/image15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5.xml"/><Relationship Id="rId3" Type="http://schemas.openxmlformats.org/officeDocument/2006/relationships/image" Target="../media/image2223.png"/><Relationship Id="rId2" Type="http://schemas.openxmlformats.org/officeDocument/2006/relationships/tags" Target="../tags/tag94.xml"/><Relationship Id="rId1" Type="http://schemas.openxmlformats.org/officeDocument/2006/relationships/tags" Target="../tags/tag93.xml"/></Relationships>
</file>

<file path=ppt/slides/_rels/slide31.xml.rels><?xml version="1.0" encoding="UTF-8" standalone="yes"?>
<Relationships xmlns="http://schemas.openxmlformats.org/package/2006/relationships"><Relationship Id="rId99" Type="http://schemas.openxmlformats.org/officeDocument/2006/relationships/image" Target="../media/image2273.png"/><Relationship Id="rId98" Type="http://schemas.openxmlformats.org/officeDocument/2006/relationships/customXml" Target="../ink/ink2293.xml"/><Relationship Id="rId97" Type="http://schemas.openxmlformats.org/officeDocument/2006/relationships/image" Target="../media/image2272.png"/><Relationship Id="rId96" Type="http://schemas.openxmlformats.org/officeDocument/2006/relationships/customXml" Target="../ink/ink2292.xml"/><Relationship Id="rId95" Type="http://schemas.openxmlformats.org/officeDocument/2006/relationships/image" Target="../media/image2271.png"/><Relationship Id="rId94" Type="http://schemas.openxmlformats.org/officeDocument/2006/relationships/customXml" Target="../ink/ink2291.xml"/><Relationship Id="rId93" Type="http://schemas.openxmlformats.org/officeDocument/2006/relationships/image" Target="../media/image2270.png"/><Relationship Id="rId92" Type="http://schemas.openxmlformats.org/officeDocument/2006/relationships/customXml" Target="../ink/ink2290.xml"/><Relationship Id="rId91" Type="http://schemas.openxmlformats.org/officeDocument/2006/relationships/image" Target="../media/image2269.png"/><Relationship Id="rId90" Type="http://schemas.openxmlformats.org/officeDocument/2006/relationships/customXml" Target="../ink/ink2289.xml"/><Relationship Id="rId9" Type="http://schemas.openxmlformats.org/officeDocument/2006/relationships/image" Target="../media/image2228.png"/><Relationship Id="rId89" Type="http://schemas.openxmlformats.org/officeDocument/2006/relationships/image" Target="../media/image2268.png"/><Relationship Id="rId88" Type="http://schemas.openxmlformats.org/officeDocument/2006/relationships/customXml" Target="../ink/ink2288.xml"/><Relationship Id="rId87" Type="http://schemas.openxmlformats.org/officeDocument/2006/relationships/image" Target="../media/image2267.png"/><Relationship Id="rId86" Type="http://schemas.openxmlformats.org/officeDocument/2006/relationships/customXml" Target="../ink/ink2287.xml"/><Relationship Id="rId85" Type="http://schemas.openxmlformats.org/officeDocument/2006/relationships/image" Target="../media/image2266.png"/><Relationship Id="rId84" Type="http://schemas.openxmlformats.org/officeDocument/2006/relationships/customXml" Target="../ink/ink2286.xml"/><Relationship Id="rId83" Type="http://schemas.openxmlformats.org/officeDocument/2006/relationships/image" Target="../media/image2265.png"/><Relationship Id="rId82" Type="http://schemas.openxmlformats.org/officeDocument/2006/relationships/customXml" Target="../ink/ink2285.xml"/><Relationship Id="rId81" Type="http://schemas.openxmlformats.org/officeDocument/2006/relationships/image" Target="../media/image2264.png"/><Relationship Id="rId80" Type="http://schemas.openxmlformats.org/officeDocument/2006/relationships/customXml" Target="../ink/ink2284.xml"/><Relationship Id="rId8" Type="http://schemas.openxmlformats.org/officeDocument/2006/relationships/customXml" Target="../ink/ink2248.xml"/><Relationship Id="rId79" Type="http://schemas.openxmlformats.org/officeDocument/2006/relationships/image" Target="../media/image2263.png"/><Relationship Id="rId78" Type="http://schemas.openxmlformats.org/officeDocument/2006/relationships/customXml" Target="../ink/ink2283.xml"/><Relationship Id="rId77" Type="http://schemas.openxmlformats.org/officeDocument/2006/relationships/image" Target="../media/image2262.png"/><Relationship Id="rId76" Type="http://schemas.openxmlformats.org/officeDocument/2006/relationships/customXml" Target="../ink/ink2282.xml"/><Relationship Id="rId75" Type="http://schemas.openxmlformats.org/officeDocument/2006/relationships/image" Target="../media/image2261.png"/><Relationship Id="rId74" Type="http://schemas.openxmlformats.org/officeDocument/2006/relationships/customXml" Target="../ink/ink2281.xml"/><Relationship Id="rId73" Type="http://schemas.openxmlformats.org/officeDocument/2006/relationships/image" Target="../media/image2260.png"/><Relationship Id="rId72" Type="http://schemas.openxmlformats.org/officeDocument/2006/relationships/customXml" Target="../ink/ink2280.xml"/><Relationship Id="rId71" Type="http://schemas.openxmlformats.org/officeDocument/2006/relationships/image" Target="../media/image2259.png"/><Relationship Id="rId70" Type="http://schemas.openxmlformats.org/officeDocument/2006/relationships/customXml" Target="../ink/ink2279.xml"/><Relationship Id="rId7" Type="http://schemas.openxmlformats.org/officeDocument/2006/relationships/image" Target="../media/image2227.png"/><Relationship Id="rId69" Type="http://schemas.openxmlformats.org/officeDocument/2006/relationships/image" Target="../media/image2258.png"/><Relationship Id="rId68" Type="http://schemas.openxmlformats.org/officeDocument/2006/relationships/customXml" Target="../ink/ink2278.xml"/><Relationship Id="rId67" Type="http://schemas.openxmlformats.org/officeDocument/2006/relationships/image" Target="../media/image2257.png"/><Relationship Id="rId66" Type="http://schemas.openxmlformats.org/officeDocument/2006/relationships/customXml" Target="../ink/ink2277.xml"/><Relationship Id="rId65" Type="http://schemas.openxmlformats.org/officeDocument/2006/relationships/image" Target="../media/image2256.png"/><Relationship Id="rId64" Type="http://schemas.openxmlformats.org/officeDocument/2006/relationships/customXml" Target="../ink/ink2276.xml"/><Relationship Id="rId63" Type="http://schemas.openxmlformats.org/officeDocument/2006/relationships/image" Target="../media/image2255.png"/><Relationship Id="rId62" Type="http://schemas.openxmlformats.org/officeDocument/2006/relationships/customXml" Target="../ink/ink2275.xml"/><Relationship Id="rId61" Type="http://schemas.openxmlformats.org/officeDocument/2006/relationships/image" Target="../media/image2254.png"/><Relationship Id="rId60" Type="http://schemas.openxmlformats.org/officeDocument/2006/relationships/customXml" Target="../ink/ink2274.xml"/><Relationship Id="rId6" Type="http://schemas.openxmlformats.org/officeDocument/2006/relationships/customXml" Target="../ink/ink2247.xml"/><Relationship Id="rId59" Type="http://schemas.openxmlformats.org/officeDocument/2006/relationships/image" Target="../media/image2253.png"/><Relationship Id="rId58" Type="http://schemas.openxmlformats.org/officeDocument/2006/relationships/customXml" Target="../ink/ink2273.xml"/><Relationship Id="rId57" Type="http://schemas.openxmlformats.org/officeDocument/2006/relationships/image" Target="../media/image2252.png"/><Relationship Id="rId56" Type="http://schemas.openxmlformats.org/officeDocument/2006/relationships/customXml" Target="../ink/ink2272.xml"/><Relationship Id="rId55" Type="http://schemas.openxmlformats.org/officeDocument/2006/relationships/image" Target="../media/image2251.png"/><Relationship Id="rId54" Type="http://schemas.openxmlformats.org/officeDocument/2006/relationships/customXml" Target="../ink/ink2271.xml"/><Relationship Id="rId53" Type="http://schemas.openxmlformats.org/officeDocument/2006/relationships/image" Target="../media/image2250.png"/><Relationship Id="rId52" Type="http://schemas.openxmlformats.org/officeDocument/2006/relationships/customXml" Target="../ink/ink2270.xml"/><Relationship Id="rId51" Type="http://schemas.openxmlformats.org/officeDocument/2006/relationships/image" Target="../media/image2249.png"/><Relationship Id="rId50" Type="http://schemas.openxmlformats.org/officeDocument/2006/relationships/customXml" Target="../ink/ink2269.xml"/><Relationship Id="rId5" Type="http://schemas.openxmlformats.org/officeDocument/2006/relationships/image" Target="../media/image2226.png"/><Relationship Id="rId49" Type="http://schemas.openxmlformats.org/officeDocument/2006/relationships/image" Target="../media/image2248.png"/><Relationship Id="rId48" Type="http://schemas.openxmlformats.org/officeDocument/2006/relationships/customXml" Target="../ink/ink2268.xml"/><Relationship Id="rId47" Type="http://schemas.openxmlformats.org/officeDocument/2006/relationships/image" Target="../media/image2247.png"/><Relationship Id="rId46" Type="http://schemas.openxmlformats.org/officeDocument/2006/relationships/customXml" Target="../ink/ink2267.xml"/><Relationship Id="rId45" Type="http://schemas.openxmlformats.org/officeDocument/2006/relationships/image" Target="../media/image2246.png"/><Relationship Id="rId44" Type="http://schemas.openxmlformats.org/officeDocument/2006/relationships/customXml" Target="../ink/ink2266.xml"/><Relationship Id="rId43" Type="http://schemas.openxmlformats.org/officeDocument/2006/relationships/image" Target="../media/image2245.png"/><Relationship Id="rId42" Type="http://schemas.openxmlformats.org/officeDocument/2006/relationships/customXml" Target="../ink/ink2265.xml"/><Relationship Id="rId41" Type="http://schemas.openxmlformats.org/officeDocument/2006/relationships/image" Target="../media/image2244.png"/><Relationship Id="rId40" Type="http://schemas.openxmlformats.org/officeDocument/2006/relationships/customXml" Target="../ink/ink2264.xml"/><Relationship Id="rId4" Type="http://schemas.openxmlformats.org/officeDocument/2006/relationships/customXml" Target="../ink/ink2246.xml"/><Relationship Id="rId39" Type="http://schemas.openxmlformats.org/officeDocument/2006/relationships/image" Target="../media/image2243.png"/><Relationship Id="rId38" Type="http://schemas.openxmlformats.org/officeDocument/2006/relationships/customXml" Target="../ink/ink2263.xml"/><Relationship Id="rId37" Type="http://schemas.openxmlformats.org/officeDocument/2006/relationships/image" Target="../media/image2242.png"/><Relationship Id="rId36" Type="http://schemas.openxmlformats.org/officeDocument/2006/relationships/customXml" Target="../ink/ink2262.xml"/><Relationship Id="rId35" Type="http://schemas.openxmlformats.org/officeDocument/2006/relationships/image" Target="../media/image2241.png"/><Relationship Id="rId34" Type="http://schemas.openxmlformats.org/officeDocument/2006/relationships/customXml" Target="../ink/ink2261.xml"/><Relationship Id="rId33" Type="http://schemas.openxmlformats.org/officeDocument/2006/relationships/image" Target="../media/image2240.png"/><Relationship Id="rId32" Type="http://schemas.openxmlformats.org/officeDocument/2006/relationships/customXml" Target="../ink/ink2260.xml"/><Relationship Id="rId31" Type="http://schemas.openxmlformats.org/officeDocument/2006/relationships/image" Target="../media/image2239.png"/><Relationship Id="rId30" Type="http://schemas.openxmlformats.org/officeDocument/2006/relationships/customXml" Target="../ink/ink2259.xml"/><Relationship Id="rId3" Type="http://schemas.openxmlformats.org/officeDocument/2006/relationships/image" Target="../media/image2225.png"/><Relationship Id="rId29" Type="http://schemas.openxmlformats.org/officeDocument/2006/relationships/image" Target="../media/image2238.png"/><Relationship Id="rId28" Type="http://schemas.openxmlformats.org/officeDocument/2006/relationships/customXml" Target="../ink/ink2258.xml"/><Relationship Id="rId27" Type="http://schemas.openxmlformats.org/officeDocument/2006/relationships/image" Target="../media/image2237.png"/><Relationship Id="rId26" Type="http://schemas.openxmlformats.org/officeDocument/2006/relationships/customXml" Target="../ink/ink2257.xml"/><Relationship Id="rId25" Type="http://schemas.openxmlformats.org/officeDocument/2006/relationships/image" Target="../media/image2236.png"/><Relationship Id="rId24" Type="http://schemas.openxmlformats.org/officeDocument/2006/relationships/customXml" Target="../ink/ink2256.xml"/><Relationship Id="rId23" Type="http://schemas.openxmlformats.org/officeDocument/2006/relationships/image" Target="../media/image2235.png"/><Relationship Id="rId22" Type="http://schemas.openxmlformats.org/officeDocument/2006/relationships/customXml" Target="../ink/ink2255.xml"/><Relationship Id="rId21" Type="http://schemas.openxmlformats.org/officeDocument/2006/relationships/image" Target="../media/image2234.png"/><Relationship Id="rId20" Type="http://schemas.openxmlformats.org/officeDocument/2006/relationships/customXml" Target="../ink/ink2254.xml"/><Relationship Id="rId2" Type="http://schemas.openxmlformats.org/officeDocument/2006/relationships/customXml" Target="../ink/ink2245.xml"/><Relationship Id="rId19" Type="http://schemas.openxmlformats.org/officeDocument/2006/relationships/image" Target="../media/image2233.png"/><Relationship Id="rId185" Type="http://schemas.openxmlformats.org/officeDocument/2006/relationships/slideLayout" Target="../slideLayouts/slideLayout1.xml"/><Relationship Id="rId184" Type="http://schemas.openxmlformats.org/officeDocument/2006/relationships/tags" Target="../tags/tag96.xml"/><Relationship Id="rId183" Type="http://schemas.openxmlformats.org/officeDocument/2006/relationships/image" Target="../media/image2315.png"/><Relationship Id="rId182" Type="http://schemas.openxmlformats.org/officeDocument/2006/relationships/customXml" Target="../ink/ink2335.xml"/><Relationship Id="rId181" Type="http://schemas.openxmlformats.org/officeDocument/2006/relationships/image" Target="../media/image2314.png"/><Relationship Id="rId180" Type="http://schemas.openxmlformats.org/officeDocument/2006/relationships/customXml" Target="../ink/ink2334.xml"/><Relationship Id="rId18" Type="http://schemas.openxmlformats.org/officeDocument/2006/relationships/customXml" Target="../ink/ink2253.xml"/><Relationship Id="rId179" Type="http://schemas.openxmlformats.org/officeDocument/2006/relationships/image" Target="../media/image2313.png"/><Relationship Id="rId178" Type="http://schemas.openxmlformats.org/officeDocument/2006/relationships/customXml" Target="../ink/ink2333.xml"/><Relationship Id="rId177" Type="http://schemas.openxmlformats.org/officeDocument/2006/relationships/image" Target="../media/image2312.png"/><Relationship Id="rId176" Type="http://schemas.openxmlformats.org/officeDocument/2006/relationships/customXml" Target="../ink/ink2332.xml"/><Relationship Id="rId175" Type="http://schemas.openxmlformats.org/officeDocument/2006/relationships/image" Target="../media/image2311.png"/><Relationship Id="rId174" Type="http://schemas.openxmlformats.org/officeDocument/2006/relationships/customXml" Target="../ink/ink2331.xml"/><Relationship Id="rId173" Type="http://schemas.openxmlformats.org/officeDocument/2006/relationships/image" Target="../media/image2310.png"/><Relationship Id="rId172" Type="http://schemas.openxmlformats.org/officeDocument/2006/relationships/customXml" Target="../ink/ink2330.xml"/><Relationship Id="rId171" Type="http://schemas.openxmlformats.org/officeDocument/2006/relationships/image" Target="../media/image2309.png"/><Relationship Id="rId170" Type="http://schemas.openxmlformats.org/officeDocument/2006/relationships/customXml" Target="../ink/ink2329.xml"/><Relationship Id="rId17" Type="http://schemas.openxmlformats.org/officeDocument/2006/relationships/image" Target="../media/image2232.png"/><Relationship Id="rId169" Type="http://schemas.openxmlformats.org/officeDocument/2006/relationships/image" Target="../media/image2308.png"/><Relationship Id="rId168" Type="http://schemas.openxmlformats.org/officeDocument/2006/relationships/customXml" Target="../ink/ink2328.xml"/><Relationship Id="rId167" Type="http://schemas.openxmlformats.org/officeDocument/2006/relationships/image" Target="../media/image2307.png"/><Relationship Id="rId166" Type="http://schemas.openxmlformats.org/officeDocument/2006/relationships/customXml" Target="../ink/ink2327.xml"/><Relationship Id="rId165" Type="http://schemas.openxmlformats.org/officeDocument/2006/relationships/image" Target="../media/image2306.png"/><Relationship Id="rId164" Type="http://schemas.openxmlformats.org/officeDocument/2006/relationships/customXml" Target="../ink/ink2326.xml"/><Relationship Id="rId163" Type="http://schemas.openxmlformats.org/officeDocument/2006/relationships/image" Target="../media/image2305.png"/><Relationship Id="rId162" Type="http://schemas.openxmlformats.org/officeDocument/2006/relationships/customXml" Target="../ink/ink2325.xml"/><Relationship Id="rId161" Type="http://schemas.openxmlformats.org/officeDocument/2006/relationships/image" Target="../media/image2304.png"/><Relationship Id="rId160" Type="http://schemas.openxmlformats.org/officeDocument/2006/relationships/customXml" Target="../ink/ink2324.xml"/><Relationship Id="rId16" Type="http://schemas.openxmlformats.org/officeDocument/2006/relationships/customXml" Target="../ink/ink2252.xml"/><Relationship Id="rId159" Type="http://schemas.openxmlformats.org/officeDocument/2006/relationships/image" Target="../media/image2303.png"/><Relationship Id="rId158" Type="http://schemas.openxmlformats.org/officeDocument/2006/relationships/customXml" Target="../ink/ink2323.xml"/><Relationship Id="rId157" Type="http://schemas.openxmlformats.org/officeDocument/2006/relationships/image" Target="../media/image2302.png"/><Relationship Id="rId156" Type="http://schemas.openxmlformats.org/officeDocument/2006/relationships/customXml" Target="../ink/ink2322.xml"/><Relationship Id="rId155" Type="http://schemas.openxmlformats.org/officeDocument/2006/relationships/image" Target="../media/image2301.png"/><Relationship Id="rId154" Type="http://schemas.openxmlformats.org/officeDocument/2006/relationships/customXml" Target="../ink/ink2321.xml"/><Relationship Id="rId153" Type="http://schemas.openxmlformats.org/officeDocument/2006/relationships/image" Target="../media/image2300.png"/><Relationship Id="rId152" Type="http://schemas.openxmlformats.org/officeDocument/2006/relationships/customXml" Target="../ink/ink2320.xml"/><Relationship Id="rId151" Type="http://schemas.openxmlformats.org/officeDocument/2006/relationships/image" Target="../media/image2299.png"/><Relationship Id="rId150" Type="http://schemas.openxmlformats.org/officeDocument/2006/relationships/customXml" Target="../ink/ink2319.xml"/><Relationship Id="rId15" Type="http://schemas.openxmlformats.org/officeDocument/2006/relationships/image" Target="../media/image2231.png"/><Relationship Id="rId149" Type="http://schemas.openxmlformats.org/officeDocument/2006/relationships/image" Target="../media/image2298.png"/><Relationship Id="rId148" Type="http://schemas.openxmlformats.org/officeDocument/2006/relationships/customXml" Target="../ink/ink2318.xml"/><Relationship Id="rId147" Type="http://schemas.openxmlformats.org/officeDocument/2006/relationships/image" Target="../media/image2297.png"/><Relationship Id="rId146" Type="http://schemas.openxmlformats.org/officeDocument/2006/relationships/customXml" Target="../ink/ink2317.xml"/><Relationship Id="rId145" Type="http://schemas.openxmlformats.org/officeDocument/2006/relationships/image" Target="../media/image2296.png"/><Relationship Id="rId144" Type="http://schemas.openxmlformats.org/officeDocument/2006/relationships/customXml" Target="../ink/ink2316.xml"/><Relationship Id="rId143" Type="http://schemas.openxmlformats.org/officeDocument/2006/relationships/image" Target="../media/image2295.png"/><Relationship Id="rId142" Type="http://schemas.openxmlformats.org/officeDocument/2006/relationships/customXml" Target="../ink/ink2315.xml"/><Relationship Id="rId141" Type="http://schemas.openxmlformats.org/officeDocument/2006/relationships/image" Target="../media/image2294.png"/><Relationship Id="rId140" Type="http://schemas.openxmlformats.org/officeDocument/2006/relationships/customXml" Target="../ink/ink2314.xml"/><Relationship Id="rId14" Type="http://schemas.openxmlformats.org/officeDocument/2006/relationships/customXml" Target="../ink/ink2251.xml"/><Relationship Id="rId139" Type="http://schemas.openxmlformats.org/officeDocument/2006/relationships/image" Target="../media/image2293.png"/><Relationship Id="rId138" Type="http://schemas.openxmlformats.org/officeDocument/2006/relationships/customXml" Target="../ink/ink2313.xml"/><Relationship Id="rId137" Type="http://schemas.openxmlformats.org/officeDocument/2006/relationships/image" Target="../media/image2292.png"/><Relationship Id="rId136" Type="http://schemas.openxmlformats.org/officeDocument/2006/relationships/customXml" Target="../ink/ink2312.xml"/><Relationship Id="rId135" Type="http://schemas.openxmlformats.org/officeDocument/2006/relationships/image" Target="../media/image2291.png"/><Relationship Id="rId134" Type="http://schemas.openxmlformats.org/officeDocument/2006/relationships/customXml" Target="../ink/ink2311.xml"/><Relationship Id="rId133" Type="http://schemas.openxmlformats.org/officeDocument/2006/relationships/image" Target="../media/image2290.png"/><Relationship Id="rId132" Type="http://schemas.openxmlformats.org/officeDocument/2006/relationships/customXml" Target="../ink/ink2310.xml"/><Relationship Id="rId131" Type="http://schemas.openxmlformats.org/officeDocument/2006/relationships/image" Target="../media/image2289.png"/><Relationship Id="rId130" Type="http://schemas.openxmlformats.org/officeDocument/2006/relationships/customXml" Target="../ink/ink2309.xml"/><Relationship Id="rId13" Type="http://schemas.openxmlformats.org/officeDocument/2006/relationships/image" Target="../media/image2230.png"/><Relationship Id="rId129" Type="http://schemas.openxmlformats.org/officeDocument/2006/relationships/image" Target="../media/image2288.png"/><Relationship Id="rId128" Type="http://schemas.openxmlformats.org/officeDocument/2006/relationships/customXml" Target="../ink/ink2308.xml"/><Relationship Id="rId127" Type="http://schemas.openxmlformats.org/officeDocument/2006/relationships/image" Target="../media/image2287.png"/><Relationship Id="rId126" Type="http://schemas.openxmlformats.org/officeDocument/2006/relationships/customXml" Target="../ink/ink2307.xml"/><Relationship Id="rId125" Type="http://schemas.openxmlformats.org/officeDocument/2006/relationships/image" Target="../media/image2286.png"/><Relationship Id="rId124" Type="http://schemas.openxmlformats.org/officeDocument/2006/relationships/customXml" Target="../ink/ink2306.xml"/><Relationship Id="rId123" Type="http://schemas.openxmlformats.org/officeDocument/2006/relationships/image" Target="../media/image2285.png"/><Relationship Id="rId122" Type="http://schemas.openxmlformats.org/officeDocument/2006/relationships/customXml" Target="../ink/ink2305.xml"/><Relationship Id="rId121" Type="http://schemas.openxmlformats.org/officeDocument/2006/relationships/image" Target="../media/image2284.png"/><Relationship Id="rId120" Type="http://schemas.openxmlformats.org/officeDocument/2006/relationships/customXml" Target="../ink/ink2304.xml"/><Relationship Id="rId12" Type="http://schemas.openxmlformats.org/officeDocument/2006/relationships/customXml" Target="../ink/ink2250.xml"/><Relationship Id="rId119" Type="http://schemas.openxmlformats.org/officeDocument/2006/relationships/image" Target="../media/image2283.png"/><Relationship Id="rId118" Type="http://schemas.openxmlformats.org/officeDocument/2006/relationships/customXml" Target="../ink/ink2303.xml"/><Relationship Id="rId117" Type="http://schemas.openxmlformats.org/officeDocument/2006/relationships/image" Target="../media/image2282.png"/><Relationship Id="rId116" Type="http://schemas.openxmlformats.org/officeDocument/2006/relationships/customXml" Target="../ink/ink2302.xml"/><Relationship Id="rId115" Type="http://schemas.openxmlformats.org/officeDocument/2006/relationships/image" Target="../media/image2281.png"/><Relationship Id="rId114" Type="http://schemas.openxmlformats.org/officeDocument/2006/relationships/customXml" Target="../ink/ink2301.xml"/><Relationship Id="rId113" Type="http://schemas.openxmlformats.org/officeDocument/2006/relationships/image" Target="../media/image2280.png"/><Relationship Id="rId112" Type="http://schemas.openxmlformats.org/officeDocument/2006/relationships/customXml" Target="../ink/ink2300.xml"/><Relationship Id="rId111" Type="http://schemas.openxmlformats.org/officeDocument/2006/relationships/image" Target="../media/image2279.png"/><Relationship Id="rId110" Type="http://schemas.openxmlformats.org/officeDocument/2006/relationships/customXml" Target="../ink/ink2299.xml"/><Relationship Id="rId11" Type="http://schemas.openxmlformats.org/officeDocument/2006/relationships/image" Target="../media/image2229.png"/><Relationship Id="rId109" Type="http://schemas.openxmlformats.org/officeDocument/2006/relationships/image" Target="../media/image2278.png"/><Relationship Id="rId108" Type="http://schemas.openxmlformats.org/officeDocument/2006/relationships/customXml" Target="../ink/ink2298.xml"/><Relationship Id="rId107" Type="http://schemas.openxmlformats.org/officeDocument/2006/relationships/image" Target="../media/image2277.png"/><Relationship Id="rId106" Type="http://schemas.openxmlformats.org/officeDocument/2006/relationships/customXml" Target="../ink/ink2297.xml"/><Relationship Id="rId105" Type="http://schemas.openxmlformats.org/officeDocument/2006/relationships/image" Target="../media/image2276.png"/><Relationship Id="rId104" Type="http://schemas.openxmlformats.org/officeDocument/2006/relationships/customXml" Target="../ink/ink2296.xml"/><Relationship Id="rId103" Type="http://schemas.openxmlformats.org/officeDocument/2006/relationships/image" Target="../media/image2275.png"/><Relationship Id="rId102" Type="http://schemas.openxmlformats.org/officeDocument/2006/relationships/customXml" Target="../ink/ink2295.xml"/><Relationship Id="rId101" Type="http://schemas.openxmlformats.org/officeDocument/2006/relationships/image" Target="../media/image2274.png"/><Relationship Id="rId100" Type="http://schemas.openxmlformats.org/officeDocument/2006/relationships/customXml" Target="../ink/ink2294.xml"/><Relationship Id="rId10" Type="http://schemas.openxmlformats.org/officeDocument/2006/relationships/customXml" Target="../ink/ink2249.xml"/><Relationship Id="rId1" Type="http://schemas.openxmlformats.org/officeDocument/2006/relationships/image" Target="../media/image2224.png"/></Relationships>
</file>

<file path=ppt/slides/_rels/slide32.xml.rels><?xml version="1.0" encoding="UTF-8" standalone="yes"?>
<Relationships xmlns="http://schemas.openxmlformats.org/package/2006/relationships"><Relationship Id="rId9" Type="http://schemas.openxmlformats.org/officeDocument/2006/relationships/image" Target="../media/image2320.png"/><Relationship Id="rId8" Type="http://schemas.openxmlformats.org/officeDocument/2006/relationships/customXml" Target="../ink/ink2339.xml"/><Relationship Id="rId7" Type="http://schemas.openxmlformats.org/officeDocument/2006/relationships/image" Target="../media/image2319.png"/><Relationship Id="rId6" Type="http://schemas.openxmlformats.org/officeDocument/2006/relationships/customXml" Target="../ink/ink2338.xml"/><Relationship Id="rId5" Type="http://schemas.openxmlformats.org/officeDocument/2006/relationships/image" Target="../media/image2318.png"/><Relationship Id="rId4" Type="http://schemas.openxmlformats.org/officeDocument/2006/relationships/customXml" Target="../ink/ink2337.xml"/><Relationship Id="rId3" Type="http://schemas.openxmlformats.org/officeDocument/2006/relationships/image" Target="../media/image2317.png"/><Relationship Id="rId2" Type="http://schemas.openxmlformats.org/officeDocument/2006/relationships/customXml" Target="../ink/ink2336.xml"/><Relationship Id="rId11" Type="http://schemas.openxmlformats.org/officeDocument/2006/relationships/slideLayout" Target="../slideLayouts/slideLayout1.xml"/><Relationship Id="rId10" Type="http://schemas.openxmlformats.org/officeDocument/2006/relationships/tags" Target="../tags/tag97.xml"/><Relationship Id="rId1" Type="http://schemas.openxmlformats.org/officeDocument/2006/relationships/image" Target="../media/image2316.png"/></Relationships>
</file>

<file path=ppt/slides/_rels/slide33.xml.rels><?xml version="1.0" encoding="UTF-8" standalone="yes"?>
<Relationships xmlns="http://schemas.openxmlformats.org/package/2006/relationships"><Relationship Id="rId99" Type="http://schemas.openxmlformats.org/officeDocument/2006/relationships/image" Target="../media/image2365.png"/><Relationship Id="rId98" Type="http://schemas.openxmlformats.org/officeDocument/2006/relationships/customXml" Target="../ink/ink2388.xml"/><Relationship Id="rId97" Type="http://schemas.openxmlformats.org/officeDocument/2006/relationships/image" Target="../media/image2364.png"/><Relationship Id="rId96" Type="http://schemas.openxmlformats.org/officeDocument/2006/relationships/customXml" Target="../ink/ink2387.xml"/><Relationship Id="rId95" Type="http://schemas.openxmlformats.org/officeDocument/2006/relationships/image" Target="../media/image2363.png"/><Relationship Id="rId94" Type="http://schemas.openxmlformats.org/officeDocument/2006/relationships/customXml" Target="../ink/ink2386.xml"/><Relationship Id="rId93" Type="http://schemas.openxmlformats.org/officeDocument/2006/relationships/image" Target="../media/image2362.png"/><Relationship Id="rId92" Type="http://schemas.openxmlformats.org/officeDocument/2006/relationships/customXml" Target="../ink/ink2385.xml"/><Relationship Id="rId91" Type="http://schemas.openxmlformats.org/officeDocument/2006/relationships/image" Target="../media/image2361.png"/><Relationship Id="rId90" Type="http://schemas.openxmlformats.org/officeDocument/2006/relationships/customXml" Target="../ink/ink2384.xml"/><Relationship Id="rId9" Type="http://schemas.openxmlformats.org/officeDocument/2006/relationships/image" Target="../media/image2320.png"/><Relationship Id="rId89" Type="http://schemas.openxmlformats.org/officeDocument/2006/relationships/image" Target="../media/image2360.png"/><Relationship Id="rId88" Type="http://schemas.openxmlformats.org/officeDocument/2006/relationships/customXml" Target="../ink/ink2383.xml"/><Relationship Id="rId87" Type="http://schemas.openxmlformats.org/officeDocument/2006/relationships/image" Target="../media/image2359.png"/><Relationship Id="rId86" Type="http://schemas.openxmlformats.org/officeDocument/2006/relationships/customXml" Target="../ink/ink2382.xml"/><Relationship Id="rId85" Type="http://schemas.openxmlformats.org/officeDocument/2006/relationships/image" Target="../media/image2358.png"/><Relationship Id="rId84" Type="http://schemas.openxmlformats.org/officeDocument/2006/relationships/customXml" Target="../ink/ink2381.xml"/><Relationship Id="rId83" Type="http://schemas.openxmlformats.org/officeDocument/2006/relationships/image" Target="../media/image2357.png"/><Relationship Id="rId82" Type="http://schemas.openxmlformats.org/officeDocument/2006/relationships/customXml" Target="../ink/ink2380.xml"/><Relationship Id="rId81" Type="http://schemas.openxmlformats.org/officeDocument/2006/relationships/image" Target="../media/image2356.png"/><Relationship Id="rId80" Type="http://schemas.openxmlformats.org/officeDocument/2006/relationships/customXml" Target="../ink/ink2379.xml"/><Relationship Id="rId8" Type="http://schemas.openxmlformats.org/officeDocument/2006/relationships/customXml" Target="../ink/ink2343.xml"/><Relationship Id="rId79" Type="http://schemas.openxmlformats.org/officeDocument/2006/relationships/image" Target="../media/image2355.png"/><Relationship Id="rId78" Type="http://schemas.openxmlformats.org/officeDocument/2006/relationships/customXml" Target="../ink/ink2378.xml"/><Relationship Id="rId77" Type="http://schemas.openxmlformats.org/officeDocument/2006/relationships/image" Target="../media/image2354.png"/><Relationship Id="rId76" Type="http://schemas.openxmlformats.org/officeDocument/2006/relationships/customXml" Target="../ink/ink2377.xml"/><Relationship Id="rId75" Type="http://schemas.openxmlformats.org/officeDocument/2006/relationships/image" Target="../media/image2353.png"/><Relationship Id="rId74" Type="http://schemas.openxmlformats.org/officeDocument/2006/relationships/customXml" Target="../ink/ink2376.xml"/><Relationship Id="rId73" Type="http://schemas.openxmlformats.org/officeDocument/2006/relationships/image" Target="../media/image2352.png"/><Relationship Id="rId72" Type="http://schemas.openxmlformats.org/officeDocument/2006/relationships/customXml" Target="../ink/ink2375.xml"/><Relationship Id="rId71" Type="http://schemas.openxmlformats.org/officeDocument/2006/relationships/image" Target="../media/image2351.png"/><Relationship Id="rId70" Type="http://schemas.openxmlformats.org/officeDocument/2006/relationships/customXml" Target="../ink/ink2374.xml"/><Relationship Id="rId7" Type="http://schemas.openxmlformats.org/officeDocument/2006/relationships/image" Target="../media/image2319.png"/><Relationship Id="rId69" Type="http://schemas.openxmlformats.org/officeDocument/2006/relationships/image" Target="../media/image2350.png"/><Relationship Id="rId68" Type="http://schemas.openxmlformats.org/officeDocument/2006/relationships/customXml" Target="../ink/ink2373.xml"/><Relationship Id="rId67" Type="http://schemas.openxmlformats.org/officeDocument/2006/relationships/image" Target="../media/image2349.png"/><Relationship Id="rId66" Type="http://schemas.openxmlformats.org/officeDocument/2006/relationships/customXml" Target="../ink/ink2372.xml"/><Relationship Id="rId65" Type="http://schemas.openxmlformats.org/officeDocument/2006/relationships/image" Target="../media/image2348.png"/><Relationship Id="rId64" Type="http://schemas.openxmlformats.org/officeDocument/2006/relationships/customXml" Target="../ink/ink2371.xml"/><Relationship Id="rId63" Type="http://schemas.openxmlformats.org/officeDocument/2006/relationships/image" Target="../media/image2347.png"/><Relationship Id="rId62" Type="http://schemas.openxmlformats.org/officeDocument/2006/relationships/customXml" Target="../ink/ink2370.xml"/><Relationship Id="rId61" Type="http://schemas.openxmlformats.org/officeDocument/2006/relationships/image" Target="../media/image2346.png"/><Relationship Id="rId60" Type="http://schemas.openxmlformats.org/officeDocument/2006/relationships/customXml" Target="../ink/ink2369.xml"/><Relationship Id="rId6" Type="http://schemas.openxmlformats.org/officeDocument/2006/relationships/customXml" Target="../ink/ink2342.xml"/><Relationship Id="rId59" Type="http://schemas.openxmlformats.org/officeDocument/2006/relationships/image" Target="../media/image2345.png"/><Relationship Id="rId58" Type="http://schemas.openxmlformats.org/officeDocument/2006/relationships/customXml" Target="../ink/ink2368.xml"/><Relationship Id="rId57" Type="http://schemas.openxmlformats.org/officeDocument/2006/relationships/image" Target="../media/image2344.png"/><Relationship Id="rId56" Type="http://schemas.openxmlformats.org/officeDocument/2006/relationships/customXml" Target="../ink/ink2367.xml"/><Relationship Id="rId55" Type="http://schemas.openxmlformats.org/officeDocument/2006/relationships/image" Target="../media/image2343.png"/><Relationship Id="rId54" Type="http://schemas.openxmlformats.org/officeDocument/2006/relationships/customXml" Target="../ink/ink2366.xml"/><Relationship Id="rId53" Type="http://schemas.openxmlformats.org/officeDocument/2006/relationships/image" Target="../media/image2342.png"/><Relationship Id="rId52" Type="http://schemas.openxmlformats.org/officeDocument/2006/relationships/customXml" Target="../ink/ink2365.xml"/><Relationship Id="rId51" Type="http://schemas.openxmlformats.org/officeDocument/2006/relationships/image" Target="../media/image2341.png"/><Relationship Id="rId50" Type="http://schemas.openxmlformats.org/officeDocument/2006/relationships/customXml" Target="../ink/ink2364.xml"/><Relationship Id="rId5" Type="http://schemas.openxmlformats.org/officeDocument/2006/relationships/image" Target="../media/image2318.png"/><Relationship Id="rId49" Type="http://schemas.openxmlformats.org/officeDocument/2006/relationships/image" Target="../media/image2340.png"/><Relationship Id="rId48" Type="http://schemas.openxmlformats.org/officeDocument/2006/relationships/customXml" Target="../ink/ink2363.xml"/><Relationship Id="rId47" Type="http://schemas.openxmlformats.org/officeDocument/2006/relationships/image" Target="../media/image2339.png"/><Relationship Id="rId46" Type="http://schemas.openxmlformats.org/officeDocument/2006/relationships/customXml" Target="../ink/ink2362.xml"/><Relationship Id="rId45" Type="http://schemas.openxmlformats.org/officeDocument/2006/relationships/image" Target="../media/image2338.png"/><Relationship Id="rId44" Type="http://schemas.openxmlformats.org/officeDocument/2006/relationships/customXml" Target="../ink/ink2361.xml"/><Relationship Id="rId43" Type="http://schemas.openxmlformats.org/officeDocument/2006/relationships/image" Target="../media/image2337.png"/><Relationship Id="rId42" Type="http://schemas.openxmlformats.org/officeDocument/2006/relationships/customXml" Target="../ink/ink2360.xml"/><Relationship Id="rId41" Type="http://schemas.openxmlformats.org/officeDocument/2006/relationships/image" Target="../media/image2336.png"/><Relationship Id="rId40" Type="http://schemas.openxmlformats.org/officeDocument/2006/relationships/customXml" Target="../ink/ink2359.xml"/><Relationship Id="rId4" Type="http://schemas.openxmlformats.org/officeDocument/2006/relationships/customXml" Target="../ink/ink2341.xml"/><Relationship Id="rId393" Type="http://schemas.openxmlformats.org/officeDocument/2006/relationships/slideLayout" Target="../slideLayouts/slideLayout1.xml"/><Relationship Id="rId392" Type="http://schemas.openxmlformats.org/officeDocument/2006/relationships/tags" Target="../tags/tag98.xml"/><Relationship Id="rId391" Type="http://schemas.openxmlformats.org/officeDocument/2006/relationships/image" Target="../media/image2511.png"/><Relationship Id="rId390" Type="http://schemas.openxmlformats.org/officeDocument/2006/relationships/customXml" Target="../ink/ink2534.xml"/><Relationship Id="rId39" Type="http://schemas.openxmlformats.org/officeDocument/2006/relationships/image" Target="../media/image2335.png"/><Relationship Id="rId389" Type="http://schemas.openxmlformats.org/officeDocument/2006/relationships/image" Target="../media/image2510.png"/><Relationship Id="rId388" Type="http://schemas.openxmlformats.org/officeDocument/2006/relationships/customXml" Target="../ink/ink2533.xml"/><Relationship Id="rId387" Type="http://schemas.openxmlformats.org/officeDocument/2006/relationships/image" Target="../media/image2509.png"/><Relationship Id="rId386" Type="http://schemas.openxmlformats.org/officeDocument/2006/relationships/customXml" Target="../ink/ink2532.xml"/><Relationship Id="rId385" Type="http://schemas.openxmlformats.org/officeDocument/2006/relationships/image" Target="../media/image2508.png"/><Relationship Id="rId384" Type="http://schemas.openxmlformats.org/officeDocument/2006/relationships/customXml" Target="../ink/ink2531.xml"/><Relationship Id="rId383" Type="http://schemas.openxmlformats.org/officeDocument/2006/relationships/image" Target="../media/image2507.png"/><Relationship Id="rId382" Type="http://schemas.openxmlformats.org/officeDocument/2006/relationships/customXml" Target="../ink/ink2530.xml"/><Relationship Id="rId381" Type="http://schemas.openxmlformats.org/officeDocument/2006/relationships/image" Target="../media/image2506.png"/><Relationship Id="rId380" Type="http://schemas.openxmlformats.org/officeDocument/2006/relationships/customXml" Target="../ink/ink2529.xml"/><Relationship Id="rId38" Type="http://schemas.openxmlformats.org/officeDocument/2006/relationships/customXml" Target="../ink/ink2358.xml"/><Relationship Id="rId379" Type="http://schemas.openxmlformats.org/officeDocument/2006/relationships/image" Target="../media/image2505.png"/><Relationship Id="rId378" Type="http://schemas.openxmlformats.org/officeDocument/2006/relationships/customXml" Target="../ink/ink2528.xml"/><Relationship Id="rId377" Type="http://schemas.openxmlformats.org/officeDocument/2006/relationships/image" Target="../media/image2504.png"/><Relationship Id="rId376" Type="http://schemas.openxmlformats.org/officeDocument/2006/relationships/customXml" Target="../ink/ink2527.xml"/><Relationship Id="rId375" Type="http://schemas.openxmlformats.org/officeDocument/2006/relationships/image" Target="../media/image2503.png"/><Relationship Id="rId374" Type="http://schemas.openxmlformats.org/officeDocument/2006/relationships/customXml" Target="../ink/ink2526.xml"/><Relationship Id="rId373" Type="http://schemas.openxmlformats.org/officeDocument/2006/relationships/image" Target="../media/image2502.png"/><Relationship Id="rId372" Type="http://schemas.openxmlformats.org/officeDocument/2006/relationships/customXml" Target="../ink/ink2525.xml"/><Relationship Id="rId371" Type="http://schemas.openxmlformats.org/officeDocument/2006/relationships/image" Target="../media/image2501.png"/><Relationship Id="rId370" Type="http://schemas.openxmlformats.org/officeDocument/2006/relationships/customXml" Target="../ink/ink2524.xml"/><Relationship Id="rId37" Type="http://schemas.openxmlformats.org/officeDocument/2006/relationships/image" Target="../media/image2334.png"/><Relationship Id="rId369" Type="http://schemas.openxmlformats.org/officeDocument/2006/relationships/image" Target="../media/image2500.png"/><Relationship Id="rId368" Type="http://schemas.openxmlformats.org/officeDocument/2006/relationships/customXml" Target="../ink/ink2523.xml"/><Relationship Id="rId367" Type="http://schemas.openxmlformats.org/officeDocument/2006/relationships/image" Target="../media/image2499.png"/><Relationship Id="rId366" Type="http://schemas.openxmlformats.org/officeDocument/2006/relationships/customXml" Target="../ink/ink2522.xml"/><Relationship Id="rId365" Type="http://schemas.openxmlformats.org/officeDocument/2006/relationships/image" Target="../media/image2498.png"/><Relationship Id="rId364" Type="http://schemas.openxmlformats.org/officeDocument/2006/relationships/customXml" Target="../ink/ink2521.xml"/><Relationship Id="rId363" Type="http://schemas.openxmlformats.org/officeDocument/2006/relationships/image" Target="../media/image2497.png"/><Relationship Id="rId362" Type="http://schemas.openxmlformats.org/officeDocument/2006/relationships/customXml" Target="../ink/ink2520.xml"/><Relationship Id="rId361" Type="http://schemas.openxmlformats.org/officeDocument/2006/relationships/image" Target="../media/image2496.png"/><Relationship Id="rId360" Type="http://schemas.openxmlformats.org/officeDocument/2006/relationships/customXml" Target="../ink/ink2519.xml"/><Relationship Id="rId36" Type="http://schemas.openxmlformats.org/officeDocument/2006/relationships/customXml" Target="../ink/ink2357.xml"/><Relationship Id="rId359" Type="http://schemas.openxmlformats.org/officeDocument/2006/relationships/image" Target="../media/image2495.png"/><Relationship Id="rId358" Type="http://schemas.openxmlformats.org/officeDocument/2006/relationships/customXml" Target="../ink/ink2518.xml"/><Relationship Id="rId357" Type="http://schemas.openxmlformats.org/officeDocument/2006/relationships/image" Target="../media/image2494.png"/><Relationship Id="rId356" Type="http://schemas.openxmlformats.org/officeDocument/2006/relationships/customXml" Target="../ink/ink2517.xml"/><Relationship Id="rId355" Type="http://schemas.openxmlformats.org/officeDocument/2006/relationships/image" Target="../media/image2493.png"/><Relationship Id="rId354" Type="http://schemas.openxmlformats.org/officeDocument/2006/relationships/customXml" Target="../ink/ink2516.xml"/><Relationship Id="rId353" Type="http://schemas.openxmlformats.org/officeDocument/2006/relationships/image" Target="../media/image2492.png"/><Relationship Id="rId352" Type="http://schemas.openxmlformats.org/officeDocument/2006/relationships/customXml" Target="../ink/ink2515.xml"/><Relationship Id="rId351" Type="http://schemas.openxmlformats.org/officeDocument/2006/relationships/image" Target="../media/image2491.png"/><Relationship Id="rId350" Type="http://schemas.openxmlformats.org/officeDocument/2006/relationships/customXml" Target="../ink/ink2514.xml"/><Relationship Id="rId35" Type="http://schemas.openxmlformats.org/officeDocument/2006/relationships/image" Target="../media/image2333.png"/><Relationship Id="rId349" Type="http://schemas.openxmlformats.org/officeDocument/2006/relationships/image" Target="../media/image2490.png"/><Relationship Id="rId348" Type="http://schemas.openxmlformats.org/officeDocument/2006/relationships/customXml" Target="../ink/ink2513.xml"/><Relationship Id="rId347" Type="http://schemas.openxmlformats.org/officeDocument/2006/relationships/image" Target="../media/image2489.png"/><Relationship Id="rId346" Type="http://schemas.openxmlformats.org/officeDocument/2006/relationships/customXml" Target="../ink/ink2512.xml"/><Relationship Id="rId345" Type="http://schemas.openxmlformats.org/officeDocument/2006/relationships/image" Target="../media/image2488.png"/><Relationship Id="rId344" Type="http://schemas.openxmlformats.org/officeDocument/2006/relationships/customXml" Target="../ink/ink2511.xml"/><Relationship Id="rId343" Type="http://schemas.openxmlformats.org/officeDocument/2006/relationships/image" Target="../media/image2487.png"/><Relationship Id="rId342" Type="http://schemas.openxmlformats.org/officeDocument/2006/relationships/customXml" Target="../ink/ink2510.xml"/><Relationship Id="rId341" Type="http://schemas.openxmlformats.org/officeDocument/2006/relationships/image" Target="../media/image2486.png"/><Relationship Id="rId340" Type="http://schemas.openxmlformats.org/officeDocument/2006/relationships/customXml" Target="../ink/ink2509.xml"/><Relationship Id="rId34" Type="http://schemas.openxmlformats.org/officeDocument/2006/relationships/customXml" Target="../ink/ink2356.xml"/><Relationship Id="rId339" Type="http://schemas.openxmlformats.org/officeDocument/2006/relationships/image" Target="../media/image2485.png"/><Relationship Id="rId338" Type="http://schemas.openxmlformats.org/officeDocument/2006/relationships/customXml" Target="../ink/ink2508.xml"/><Relationship Id="rId337" Type="http://schemas.openxmlformats.org/officeDocument/2006/relationships/image" Target="../media/image2484.png"/><Relationship Id="rId336" Type="http://schemas.openxmlformats.org/officeDocument/2006/relationships/customXml" Target="../ink/ink2507.xml"/><Relationship Id="rId335" Type="http://schemas.openxmlformats.org/officeDocument/2006/relationships/image" Target="../media/image2483.png"/><Relationship Id="rId334" Type="http://schemas.openxmlformats.org/officeDocument/2006/relationships/customXml" Target="../ink/ink2506.xml"/><Relationship Id="rId333" Type="http://schemas.openxmlformats.org/officeDocument/2006/relationships/image" Target="../media/image2482.png"/><Relationship Id="rId332" Type="http://schemas.openxmlformats.org/officeDocument/2006/relationships/customXml" Target="../ink/ink2505.xml"/><Relationship Id="rId331" Type="http://schemas.openxmlformats.org/officeDocument/2006/relationships/image" Target="../media/image2481.png"/><Relationship Id="rId330" Type="http://schemas.openxmlformats.org/officeDocument/2006/relationships/customXml" Target="../ink/ink2504.xml"/><Relationship Id="rId33" Type="http://schemas.openxmlformats.org/officeDocument/2006/relationships/image" Target="../media/image2332.png"/><Relationship Id="rId329" Type="http://schemas.openxmlformats.org/officeDocument/2006/relationships/image" Target="../media/image2480.png"/><Relationship Id="rId328" Type="http://schemas.openxmlformats.org/officeDocument/2006/relationships/customXml" Target="../ink/ink2503.xml"/><Relationship Id="rId327" Type="http://schemas.openxmlformats.org/officeDocument/2006/relationships/image" Target="../media/image2479.png"/><Relationship Id="rId326" Type="http://schemas.openxmlformats.org/officeDocument/2006/relationships/customXml" Target="../ink/ink2502.xml"/><Relationship Id="rId325" Type="http://schemas.openxmlformats.org/officeDocument/2006/relationships/image" Target="../media/image2478.png"/><Relationship Id="rId324" Type="http://schemas.openxmlformats.org/officeDocument/2006/relationships/customXml" Target="../ink/ink2501.xml"/><Relationship Id="rId323" Type="http://schemas.openxmlformats.org/officeDocument/2006/relationships/image" Target="../media/image2477.png"/><Relationship Id="rId322" Type="http://schemas.openxmlformats.org/officeDocument/2006/relationships/customXml" Target="../ink/ink2500.xml"/><Relationship Id="rId321" Type="http://schemas.openxmlformats.org/officeDocument/2006/relationships/image" Target="../media/image2476.png"/><Relationship Id="rId320" Type="http://schemas.openxmlformats.org/officeDocument/2006/relationships/customXml" Target="../ink/ink2499.xml"/><Relationship Id="rId32" Type="http://schemas.openxmlformats.org/officeDocument/2006/relationships/customXml" Target="../ink/ink2355.xml"/><Relationship Id="rId319" Type="http://schemas.openxmlformats.org/officeDocument/2006/relationships/image" Target="../media/image2475.png"/><Relationship Id="rId318" Type="http://schemas.openxmlformats.org/officeDocument/2006/relationships/customXml" Target="../ink/ink2498.xml"/><Relationship Id="rId317" Type="http://schemas.openxmlformats.org/officeDocument/2006/relationships/image" Target="../media/image2474.png"/><Relationship Id="rId316" Type="http://schemas.openxmlformats.org/officeDocument/2006/relationships/customXml" Target="../ink/ink2497.xml"/><Relationship Id="rId315" Type="http://schemas.openxmlformats.org/officeDocument/2006/relationships/image" Target="../media/image2473.png"/><Relationship Id="rId314" Type="http://schemas.openxmlformats.org/officeDocument/2006/relationships/customXml" Target="../ink/ink2496.xml"/><Relationship Id="rId313" Type="http://schemas.openxmlformats.org/officeDocument/2006/relationships/image" Target="../media/image2472.png"/><Relationship Id="rId312" Type="http://schemas.openxmlformats.org/officeDocument/2006/relationships/customXml" Target="../ink/ink2495.xml"/><Relationship Id="rId311" Type="http://schemas.openxmlformats.org/officeDocument/2006/relationships/image" Target="../media/image2471.png"/><Relationship Id="rId310" Type="http://schemas.openxmlformats.org/officeDocument/2006/relationships/customXml" Target="../ink/ink2494.xml"/><Relationship Id="rId31" Type="http://schemas.openxmlformats.org/officeDocument/2006/relationships/image" Target="../media/image2331.png"/><Relationship Id="rId309" Type="http://schemas.openxmlformats.org/officeDocument/2006/relationships/image" Target="../media/image2470.png"/><Relationship Id="rId308" Type="http://schemas.openxmlformats.org/officeDocument/2006/relationships/customXml" Target="../ink/ink2493.xml"/><Relationship Id="rId307" Type="http://schemas.openxmlformats.org/officeDocument/2006/relationships/image" Target="../media/image2469.png"/><Relationship Id="rId306" Type="http://schemas.openxmlformats.org/officeDocument/2006/relationships/customXml" Target="../ink/ink2492.xml"/><Relationship Id="rId305" Type="http://schemas.openxmlformats.org/officeDocument/2006/relationships/image" Target="../media/image2468.png"/><Relationship Id="rId304" Type="http://schemas.openxmlformats.org/officeDocument/2006/relationships/customXml" Target="../ink/ink2491.xml"/><Relationship Id="rId303" Type="http://schemas.openxmlformats.org/officeDocument/2006/relationships/image" Target="../media/image2467.png"/><Relationship Id="rId302" Type="http://schemas.openxmlformats.org/officeDocument/2006/relationships/customXml" Target="../ink/ink2490.xml"/><Relationship Id="rId301" Type="http://schemas.openxmlformats.org/officeDocument/2006/relationships/image" Target="../media/image2466.png"/><Relationship Id="rId300" Type="http://schemas.openxmlformats.org/officeDocument/2006/relationships/customXml" Target="../ink/ink2489.xml"/><Relationship Id="rId30" Type="http://schemas.openxmlformats.org/officeDocument/2006/relationships/customXml" Target="../ink/ink2354.xml"/><Relationship Id="rId3" Type="http://schemas.openxmlformats.org/officeDocument/2006/relationships/image" Target="../media/image2317.png"/><Relationship Id="rId299" Type="http://schemas.openxmlformats.org/officeDocument/2006/relationships/image" Target="../media/image2465.png"/><Relationship Id="rId298" Type="http://schemas.openxmlformats.org/officeDocument/2006/relationships/customXml" Target="../ink/ink2488.xml"/><Relationship Id="rId297" Type="http://schemas.openxmlformats.org/officeDocument/2006/relationships/image" Target="../media/image2464.png"/><Relationship Id="rId296" Type="http://schemas.openxmlformats.org/officeDocument/2006/relationships/customXml" Target="../ink/ink2487.xml"/><Relationship Id="rId295" Type="http://schemas.openxmlformats.org/officeDocument/2006/relationships/image" Target="../media/image2463.png"/><Relationship Id="rId294" Type="http://schemas.openxmlformats.org/officeDocument/2006/relationships/customXml" Target="../ink/ink2486.xml"/><Relationship Id="rId293" Type="http://schemas.openxmlformats.org/officeDocument/2006/relationships/image" Target="../media/image2462.png"/><Relationship Id="rId292" Type="http://schemas.openxmlformats.org/officeDocument/2006/relationships/customXml" Target="../ink/ink2485.xml"/><Relationship Id="rId291" Type="http://schemas.openxmlformats.org/officeDocument/2006/relationships/image" Target="../media/image2461.png"/><Relationship Id="rId290" Type="http://schemas.openxmlformats.org/officeDocument/2006/relationships/customXml" Target="../ink/ink2484.xml"/><Relationship Id="rId29" Type="http://schemas.openxmlformats.org/officeDocument/2006/relationships/image" Target="../media/image2330.png"/><Relationship Id="rId289" Type="http://schemas.openxmlformats.org/officeDocument/2006/relationships/image" Target="../media/image2460.png"/><Relationship Id="rId288" Type="http://schemas.openxmlformats.org/officeDocument/2006/relationships/customXml" Target="../ink/ink2483.xml"/><Relationship Id="rId287" Type="http://schemas.openxmlformats.org/officeDocument/2006/relationships/image" Target="../media/image2459.png"/><Relationship Id="rId286" Type="http://schemas.openxmlformats.org/officeDocument/2006/relationships/customXml" Target="../ink/ink2482.xml"/><Relationship Id="rId285" Type="http://schemas.openxmlformats.org/officeDocument/2006/relationships/image" Target="../media/image2458.png"/><Relationship Id="rId284" Type="http://schemas.openxmlformats.org/officeDocument/2006/relationships/customXml" Target="../ink/ink2481.xml"/><Relationship Id="rId283" Type="http://schemas.openxmlformats.org/officeDocument/2006/relationships/image" Target="../media/image2457.png"/><Relationship Id="rId282" Type="http://schemas.openxmlformats.org/officeDocument/2006/relationships/customXml" Target="../ink/ink2480.xml"/><Relationship Id="rId281" Type="http://schemas.openxmlformats.org/officeDocument/2006/relationships/image" Target="../media/image2456.png"/><Relationship Id="rId280" Type="http://schemas.openxmlformats.org/officeDocument/2006/relationships/customXml" Target="../ink/ink2479.xml"/><Relationship Id="rId28" Type="http://schemas.openxmlformats.org/officeDocument/2006/relationships/customXml" Target="../ink/ink2353.xml"/><Relationship Id="rId279" Type="http://schemas.openxmlformats.org/officeDocument/2006/relationships/image" Target="../media/image2455.png"/><Relationship Id="rId278" Type="http://schemas.openxmlformats.org/officeDocument/2006/relationships/customXml" Target="../ink/ink2478.xml"/><Relationship Id="rId277" Type="http://schemas.openxmlformats.org/officeDocument/2006/relationships/image" Target="../media/image2454.png"/><Relationship Id="rId276" Type="http://schemas.openxmlformats.org/officeDocument/2006/relationships/customXml" Target="../ink/ink2477.xml"/><Relationship Id="rId275" Type="http://schemas.openxmlformats.org/officeDocument/2006/relationships/image" Target="../media/image2453.png"/><Relationship Id="rId274" Type="http://schemas.openxmlformats.org/officeDocument/2006/relationships/customXml" Target="../ink/ink2476.xml"/><Relationship Id="rId273" Type="http://schemas.openxmlformats.org/officeDocument/2006/relationships/image" Target="../media/image2452.png"/><Relationship Id="rId272" Type="http://schemas.openxmlformats.org/officeDocument/2006/relationships/customXml" Target="../ink/ink2475.xml"/><Relationship Id="rId271" Type="http://schemas.openxmlformats.org/officeDocument/2006/relationships/image" Target="../media/image2451.png"/><Relationship Id="rId270" Type="http://schemas.openxmlformats.org/officeDocument/2006/relationships/customXml" Target="../ink/ink2474.xml"/><Relationship Id="rId27" Type="http://schemas.openxmlformats.org/officeDocument/2006/relationships/image" Target="../media/image2329.png"/><Relationship Id="rId269" Type="http://schemas.openxmlformats.org/officeDocument/2006/relationships/image" Target="../media/image2450.png"/><Relationship Id="rId268" Type="http://schemas.openxmlformats.org/officeDocument/2006/relationships/customXml" Target="../ink/ink2473.xml"/><Relationship Id="rId267" Type="http://schemas.openxmlformats.org/officeDocument/2006/relationships/image" Target="../media/image2449.png"/><Relationship Id="rId266" Type="http://schemas.openxmlformats.org/officeDocument/2006/relationships/customXml" Target="../ink/ink2472.xml"/><Relationship Id="rId265" Type="http://schemas.openxmlformats.org/officeDocument/2006/relationships/image" Target="../media/image2448.png"/><Relationship Id="rId264" Type="http://schemas.openxmlformats.org/officeDocument/2006/relationships/customXml" Target="../ink/ink2471.xml"/><Relationship Id="rId263" Type="http://schemas.openxmlformats.org/officeDocument/2006/relationships/image" Target="../media/image2447.png"/><Relationship Id="rId262" Type="http://schemas.openxmlformats.org/officeDocument/2006/relationships/customXml" Target="../ink/ink2470.xml"/><Relationship Id="rId261" Type="http://schemas.openxmlformats.org/officeDocument/2006/relationships/image" Target="../media/image2446.png"/><Relationship Id="rId260" Type="http://schemas.openxmlformats.org/officeDocument/2006/relationships/customXml" Target="../ink/ink2469.xml"/><Relationship Id="rId26" Type="http://schemas.openxmlformats.org/officeDocument/2006/relationships/customXml" Target="../ink/ink2352.xml"/><Relationship Id="rId259" Type="http://schemas.openxmlformats.org/officeDocument/2006/relationships/image" Target="../media/image2445.png"/><Relationship Id="rId258" Type="http://schemas.openxmlformats.org/officeDocument/2006/relationships/customXml" Target="../ink/ink2468.xml"/><Relationship Id="rId257" Type="http://schemas.openxmlformats.org/officeDocument/2006/relationships/image" Target="../media/image2444.png"/><Relationship Id="rId256" Type="http://schemas.openxmlformats.org/officeDocument/2006/relationships/customXml" Target="../ink/ink2467.xml"/><Relationship Id="rId255" Type="http://schemas.openxmlformats.org/officeDocument/2006/relationships/image" Target="../media/image2443.png"/><Relationship Id="rId254" Type="http://schemas.openxmlformats.org/officeDocument/2006/relationships/customXml" Target="../ink/ink2466.xml"/><Relationship Id="rId253" Type="http://schemas.openxmlformats.org/officeDocument/2006/relationships/image" Target="../media/image2442.png"/><Relationship Id="rId252" Type="http://schemas.openxmlformats.org/officeDocument/2006/relationships/customXml" Target="../ink/ink2465.xml"/><Relationship Id="rId251" Type="http://schemas.openxmlformats.org/officeDocument/2006/relationships/image" Target="../media/image2441.png"/><Relationship Id="rId250" Type="http://schemas.openxmlformats.org/officeDocument/2006/relationships/customXml" Target="../ink/ink2464.xml"/><Relationship Id="rId25" Type="http://schemas.openxmlformats.org/officeDocument/2006/relationships/image" Target="../media/image2328.png"/><Relationship Id="rId249" Type="http://schemas.openxmlformats.org/officeDocument/2006/relationships/image" Target="../media/image2440.png"/><Relationship Id="rId248" Type="http://schemas.openxmlformats.org/officeDocument/2006/relationships/customXml" Target="../ink/ink2463.xml"/><Relationship Id="rId247" Type="http://schemas.openxmlformats.org/officeDocument/2006/relationships/image" Target="../media/image2439.png"/><Relationship Id="rId246" Type="http://schemas.openxmlformats.org/officeDocument/2006/relationships/customXml" Target="../ink/ink2462.xml"/><Relationship Id="rId245" Type="http://schemas.openxmlformats.org/officeDocument/2006/relationships/image" Target="../media/image2438.png"/><Relationship Id="rId244" Type="http://schemas.openxmlformats.org/officeDocument/2006/relationships/customXml" Target="../ink/ink2461.xml"/><Relationship Id="rId243" Type="http://schemas.openxmlformats.org/officeDocument/2006/relationships/image" Target="../media/image2437.png"/><Relationship Id="rId242" Type="http://schemas.openxmlformats.org/officeDocument/2006/relationships/customXml" Target="../ink/ink2460.xml"/><Relationship Id="rId241" Type="http://schemas.openxmlformats.org/officeDocument/2006/relationships/image" Target="../media/image2436.png"/><Relationship Id="rId240" Type="http://schemas.openxmlformats.org/officeDocument/2006/relationships/customXml" Target="../ink/ink2459.xml"/><Relationship Id="rId24" Type="http://schemas.openxmlformats.org/officeDocument/2006/relationships/customXml" Target="../ink/ink2351.xml"/><Relationship Id="rId239" Type="http://schemas.openxmlformats.org/officeDocument/2006/relationships/image" Target="../media/image2435.png"/><Relationship Id="rId238" Type="http://schemas.openxmlformats.org/officeDocument/2006/relationships/customXml" Target="../ink/ink2458.xml"/><Relationship Id="rId237" Type="http://schemas.openxmlformats.org/officeDocument/2006/relationships/image" Target="../media/image2434.png"/><Relationship Id="rId236" Type="http://schemas.openxmlformats.org/officeDocument/2006/relationships/customXml" Target="../ink/ink2457.xml"/><Relationship Id="rId235" Type="http://schemas.openxmlformats.org/officeDocument/2006/relationships/image" Target="../media/image2433.png"/><Relationship Id="rId234" Type="http://schemas.openxmlformats.org/officeDocument/2006/relationships/customXml" Target="../ink/ink2456.xml"/><Relationship Id="rId233" Type="http://schemas.openxmlformats.org/officeDocument/2006/relationships/image" Target="../media/image2432.png"/><Relationship Id="rId232" Type="http://schemas.openxmlformats.org/officeDocument/2006/relationships/customXml" Target="../ink/ink2455.xml"/><Relationship Id="rId231" Type="http://schemas.openxmlformats.org/officeDocument/2006/relationships/image" Target="../media/image2431.png"/><Relationship Id="rId230" Type="http://schemas.openxmlformats.org/officeDocument/2006/relationships/customXml" Target="../ink/ink2454.xml"/><Relationship Id="rId23" Type="http://schemas.openxmlformats.org/officeDocument/2006/relationships/image" Target="../media/image2327.png"/><Relationship Id="rId229" Type="http://schemas.openxmlformats.org/officeDocument/2006/relationships/image" Target="../media/image2430.png"/><Relationship Id="rId228" Type="http://schemas.openxmlformats.org/officeDocument/2006/relationships/customXml" Target="../ink/ink2453.xml"/><Relationship Id="rId227" Type="http://schemas.openxmlformats.org/officeDocument/2006/relationships/image" Target="../media/image2429.png"/><Relationship Id="rId226" Type="http://schemas.openxmlformats.org/officeDocument/2006/relationships/customXml" Target="../ink/ink2452.xml"/><Relationship Id="rId225" Type="http://schemas.openxmlformats.org/officeDocument/2006/relationships/image" Target="../media/image2428.png"/><Relationship Id="rId224" Type="http://schemas.openxmlformats.org/officeDocument/2006/relationships/customXml" Target="../ink/ink2451.xml"/><Relationship Id="rId223" Type="http://schemas.openxmlformats.org/officeDocument/2006/relationships/image" Target="../media/image2427.png"/><Relationship Id="rId222" Type="http://schemas.openxmlformats.org/officeDocument/2006/relationships/customXml" Target="../ink/ink2450.xml"/><Relationship Id="rId221" Type="http://schemas.openxmlformats.org/officeDocument/2006/relationships/image" Target="../media/image2426.png"/><Relationship Id="rId220" Type="http://schemas.openxmlformats.org/officeDocument/2006/relationships/customXml" Target="../ink/ink2449.xml"/><Relationship Id="rId22" Type="http://schemas.openxmlformats.org/officeDocument/2006/relationships/customXml" Target="../ink/ink2350.xml"/><Relationship Id="rId219" Type="http://schemas.openxmlformats.org/officeDocument/2006/relationships/image" Target="../media/image2425.png"/><Relationship Id="rId218" Type="http://schemas.openxmlformats.org/officeDocument/2006/relationships/customXml" Target="../ink/ink2448.xml"/><Relationship Id="rId217" Type="http://schemas.openxmlformats.org/officeDocument/2006/relationships/image" Target="../media/image2424.png"/><Relationship Id="rId216" Type="http://schemas.openxmlformats.org/officeDocument/2006/relationships/customXml" Target="../ink/ink2447.xml"/><Relationship Id="rId215" Type="http://schemas.openxmlformats.org/officeDocument/2006/relationships/image" Target="../media/image2423.png"/><Relationship Id="rId214" Type="http://schemas.openxmlformats.org/officeDocument/2006/relationships/customXml" Target="../ink/ink2446.xml"/><Relationship Id="rId213" Type="http://schemas.openxmlformats.org/officeDocument/2006/relationships/image" Target="../media/image2422.png"/><Relationship Id="rId212" Type="http://schemas.openxmlformats.org/officeDocument/2006/relationships/customXml" Target="../ink/ink2445.xml"/><Relationship Id="rId211" Type="http://schemas.openxmlformats.org/officeDocument/2006/relationships/image" Target="../media/image2421.png"/><Relationship Id="rId210" Type="http://schemas.openxmlformats.org/officeDocument/2006/relationships/customXml" Target="../ink/ink2444.xml"/><Relationship Id="rId21" Type="http://schemas.openxmlformats.org/officeDocument/2006/relationships/image" Target="../media/image2326.png"/><Relationship Id="rId209" Type="http://schemas.openxmlformats.org/officeDocument/2006/relationships/image" Target="../media/image2420.png"/><Relationship Id="rId208" Type="http://schemas.openxmlformats.org/officeDocument/2006/relationships/customXml" Target="../ink/ink2443.xml"/><Relationship Id="rId207" Type="http://schemas.openxmlformats.org/officeDocument/2006/relationships/image" Target="../media/image2419.png"/><Relationship Id="rId206" Type="http://schemas.openxmlformats.org/officeDocument/2006/relationships/customXml" Target="../ink/ink2442.xml"/><Relationship Id="rId205" Type="http://schemas.openxmlformats.org/officeDocument/2006/relationships/image" Target="../media/image2418.png"/><Relationship Id="rId204" Type="http://schemas.openxmlformats.org/officeDocument/2006/relationships/customXml" Target="../ink/ink2441.xml"/><Relationship Id="rId203" Type="http://schemas.openxmlformats.org/officeDocument/2006/relationships/image" Target="../media/image2417.png"/><Relationship Id="rId202" Type="http://schemas.openxmlformats.org/officeDocument/2006/relationships/customXml" Target="../ink/ink2440.xml"/><Relationship Id="rId201" Type="http://schemas.openxmlformats.org/officeDocument/2006/relationships/image" Target="../media/image2416.png"/><Relationship Id="rId200" Type="http://schemas.openxmlformats.org/officeDocument/2006/relationships/customXml" Target="../ink/ink2439.xml"/><Relationship Id="rId20" Type="http://schemas.openxmlformats.org/officeDocument/2006/relationships/customXml" Target="../ink/ink2349.xml"/><Relationship Id="rId2" Type="http://schemas.openxmlformats.org/officeDocument/2006/relationships/customXml" Target="../ink/ink2340.xml"/><Relationship Id="rId199" Type="http://schemas.openxmlformats.org/officeDocument/2006/relationships/image" Target="../media/image2415.png"/><Relationship Id="rId198" Type="http://schemas.openxmlformats.org/officeDocument/2006/relationships/customXml" Target="../ink/ink2438.xml"/><Relationship Id="rId197" Type="http://schemas.openxmlformats.org/officeDocument/2006/relationships/image" Target="../media/image2414.png"/><Relationship Id="rId196" Type="http://schemas.openxmlformats.org/officeDocument/2006/relationships/customXml" Target="../ink/ink2437.xml"/><Relationship Id="rId195" Type="http://schemas.openxmlformats.org/officeDocument/2006/relationships/image" Target="../media/image2413.png"/><Relationship Id="rId194" Type="http://schemas.openxmlformats.org/officeDocument/2006/relationships/customXml" Target="../ink/ink2436.xml"/><Relationship Id="rId193" Type="http://schemas.openxmlformats.org/officeDocument/2006/relationships/image" Target="../media/image2412.png"/><Relationship Id="rId192" Type="http://schemas.openxmlformats.org/officeDocument/2006/relationships/customXml" Target="../ink/ink2435.xml"/><Relationship Id="rId191" Type="http://schemas.openxmlformats.org/officeDocument/2006/relationships/image" Target="../media/image2411.png"/><Relationship Id="rId190" Type="http://schemas.openxmlformats.org/officeDocument/2006/relationships/customXml" Target="../ink/ink2434.xml"/><Relationship Id="rId19" Type="http://schemas.openxmlformats.org/officeDocument/2006/relationships/image" Target="../media/image2325.png"/><Relationship Id="rId189" Type="http://schemas.openxmlformats.org/officeDocument/2006/relationships/image" Target="../media/image2410.png"/><Relationship Id="rId188" Type="http://schemas.openxmlformats.org/officeDocument/2006/relationships/customXml" Target="../ink/ink2433.xml"/><Relationship Id="rId187" Type="http://schemas.openxmlformats.org/officeDocument/2006/relationships/image" Target="../media/image2409.png"/><Relationship Id="rId186" Type="http://schemas.openxmlformats.org/officeDocument/2006/relationships/customXml" Target="../ink/ink2432.xml"/><Relationship Id="rId185" Type="http://schemas.openxmlformats.org/officeDocument/2006/relationships/image" Target="../media/image2408.png"/><Relationship Id="rId184" Type="http://schemas.openxmlformats.org/officeDocument/2006/relationships/customXml" Target="../ink/ink2431.xml"/><Relationship Id="rId183" Type="http://schemas.openxmlformats.org/officeDocument/2006/relationships/image" Target="../media/image2407.png"/><Relationship Id="rId182" Type="http://schemas.openxmlformats.org/officeDocument/2006/relationships/customXml" Target="../ink/ink2430.xml"/><Relationship Id="rId181" Type="http://schemas.openxmlformats.org/officeDocument/2006/relationships/image" Target="../media/image2406.png"/><Relationship Id="rId180" Type="http://schemas.openxmlformats.org/officeDocument/2006/relationships/customXml" Target="../ink/ink2429.xml"/><Relationship Id="rId18" Type="http://schemas.openxmlformats.org/officeDocument/2006/relationships/customXml" Target="../ink/ink2348.xml"/><Relationship Id="rId179" Type="http://schemas.openxmlformats.org/officeDocument/2006/relationships/image" Target="../media/image2405.png"/><Relationship Id="rId178" Type="http://schemas.openxmlformats.org/officeDocument/2006/relationships/customXml" Target="../ink/ink2428.xml"/><Relationship Id="rId177" Type="http://schemas.openxmlformats.org/officeDocument/2006/relationships/image" Target="../media/image2404.png"/><Relationship Id="rId176" Type="http://schemas.openxmlformats.org/officeDocument/2006/relationships/customXml" Target="../ink/ink2427.xml"/><Relationship Id="rId175" Type="http://schemas.openxmlformats.org/officeDocument/2006/relationships/image" Target="../media/image2403.png"/><Relationship Id="rId174" Type="http://schemas.openxmlformats.org/officeDocument/2006/relationships/customXml" Target="../ink/ink2426.xml"/><Relationship Id="rId173" Type="http://schemas.openxmlformats.org/officeDocument/2006/relationships/image" Target="../media/image2402.png"/><Relationship Id="rId172" Type="http://schemas.openxmlformats.org/officeDocument/2006/relationships/customXml" Target="../ink/ink2425.xml"/><Relationship Id="rId171" Type="http://schemas.openxmlformats.org/officeDocument/2006/relationships/image" Target="../media/image2401.png"/><Relationship Id="rId170" Type="http://schemas.openxmlformats.org/officeDocument/2006/relationships/customXml" Target="../ink/ink2424.xml"/><Relationship Id="rId17" Type="http://schemas.openxmlformats.org/officeDocument/2006/relationships/image" Target="../media/image2324.png"/><Relationship Id="rId169" Type="http://schemas.openxmlformats.org/officeDocument/2006/relationships/image" Target="../media/image2400.png"/><Relationship Id="rId168" Type="http://schemas.openxmlformats.org/officeDocument/2006/relationships/customXml" Target="../ink/ink2423.xml"/><Relationship Id="rId167" Type="http://schemas.openxmlformats.org/officeDocument/2006/relationships/image" Target="../media/image2399.png"/><Relationship Id="rId166" Type="http://schemas.openxmlformats.org/officeDocument/2006/relationships/customXml" Target="../ink/ink2422.xml"/><Relationship Id="rId165" Type="http://schemas.openxmlformats.org/officeDocument/2006/relationships/image" Target="../media/image2398.png"/><Relationship Id="rId164" Type="http://schemas.openxmlformats.org/officeDocument/2006/relationships/customXml" Target="../ink/ink2421.xml"/><Relationship Id="rId163" Type="http://schemas.openxmlformats.org/officeDocument/2006/relationships/image" Target="../media/image2397.png"/><Relationship Id="rId162" Type="http://schemas.openxmlformats.org/officeDocument/2006/relationships/customXml" Target="../ink/ink2420.xml"/><Relationship Id="rId161" Type="http://schemas.openxmlformats.org/officeDocument/2006/relationships/image" Target="../media/image2396.png"/><Relationship Id="rId160" Type="http://schemas.openxmlformats.org/officeDocument/2006/relationships/customXml" Target="../ink/ink2419.xml"/><Relationship Id="rId16" Type="http://schemas.openxmlformats.org/officeDocument/2006/relationships/customXml" Target="../ink/ink2347.xml"/><Relationship Id="rId159" Type="http://schemas.openxmlformats.org/officeDocument/2006/relationships/image" Target="../media/image2395.png"/><Relationship Id="rId158" Type="http://schemas.openxmlformats.org/officeDocument/2006/relationships/customXml" Target="../ink/ink2418.xml"/><Relationship Id="rId157" Type="http://schemas.openxmlformats.org/officeDocument/2006/relationships/image" Target="../media/image2394.png"/><Relationship Id="rId156" Type="http://schemas.openxmlformats.org/officeDocument/2006/relationships/customXml" Target="../ink/ink2417.xml"/><Relationship Id="rId155" Type="http://schemas.openxmlformats.org/officeDocument/2006/relationships/image" Target="../media/image2393.png"/><Relationship Id="rId154" Type="http://schemas.openxmlformats.org/officeDocument/2006/relationships/customXml" Target="../ink/ink2416.xml"/><Relationship Id="rId153" Type="http://schemas.openxmlformats.org/officeDocument/2006/relationships/image" Target="../media/image2392.png"/><Relationship Id="rId152" Type="http://schemas.openxmlformats.org/officeDocument/2006/relationships/customXml" Target="../ink/ink2415.xml"/><Relationship Id="rId151" Type="http://schemas.openxmlformats.org/officeDocument/2006/relationships/image" Target="../media/image2391.png"/><Relationship Id="rId150" Type="http://schemas.openxmlformats.org/officeDocument/2006/relationships/customXml" Target="../ink/ink2414.xml"/><Relationship Id="rId15" Type="http://schemas.openxmlformats.org/officeDocument/2006/relationships/image" Target="../media/image2323.png"/><Relationship Id="rId149" Type="http://schemas.openxmlformats.org/officeDocument/2006/relationships/image" Target="../media/image2390.png"/><Relationship Id="rId148" Type="http://schemas.openxmlformats.org/officeDocument/2006/relationships/customXml" Target="../ink/ink2413.xml"/><Relationship Id="rId147" Type="http://schemas.openxmlformats.org/officeDocument/2006/relationships/image" Target="../media/image2389.png"/><Relationship Id="rId146" Type="http://schemas.openxmlformats.org/officeDocument/2006/relationships/customXml" Target="../ink/ink2412.xml"/><Relationship Id="rId145" Type="http://schemas.openxmlformats.org/officeDocument/2006/relationships/image" Target="../media/image2388.png"/><Relationship Id="rId144" Type="http://schemas.openxmlformats.org/officeDocument/2006/relationships/customXml" Target="../ink/ink2411.xml"/><Relationship Id="rId143" Type="http://schemas.openxmlformats.org/officeDocument/2006/relationships/image" Target="../media/image2387.png"/><Relationship Id="rId142" Type="http://schemas.openxmlformats.org/officeDocument/2006/relationships/customXml" Target="../ink/ink2410.xml"/><Relationship Id="rId141" Type="http://schemas.openxmlformats.org/officeDocument/2006/relationships/image" Target="../media/image2386.png"/><Relationship Id="rId140" Type="http://schemas.openxmlformats.org/officeDocument/2006/relationships/customXml" Target="../ink/ink2409.xml"/><Relationship Id="rId14" Type="http://schemas.openxmlformats.org/officeDocument/2006/relationships/customXml" Target="../ink/ink2346.xml"/><Relationship Id="rId139" Type="http://schemas.openxmlformats.org/officeDocument/2006/relationships/image" Target="../media/image2385.png"/><Relationship Id="rId138" Type="http://schemas.openxmlformats.org/officeDocument/2006/relationships/customXml" Target="../ink/ink2408.xml"/><Relationship Id="rId137" Type="http://schemas.openxmlformats.org/officeDocument/2006/relationships/image" Target="../media/image2384.png"/><Relationship Id="rId136" Type="http://schemas.openxmlformats.org/officeDocument/2006/relationships/customXml" Target="../ink/ink2407.xml"/><Relationship Id="rId135" Type="http://schemas.openxmlformats.org/officeDocument/2006/relationships/image" Target="../media/image2383.png"/><Relationship Id="rId134" Type="http://schemas.openxmlformats.org/officeDocument/2006/relationships/customXml" Target="../ink/ink2406.xml"/><Relationship Id="rId133" Type="http://schemas.openxmlformats.org/officeDocument/2006/relationships/image" Target="../media/image2382.png"/><Relationship Id="rId132" Type="http://schemas.openxmlformats.org/officeDocument/2006/relationships/customXml" Target="../ink/ink2405.xml"/><Relationship Id="rId131" Type="http://schemas.openxmlformats.org/officeDocument/2006/relationships/image" Target="../media/image2381.png"/><Relationship Id="rId130" Type="http://schemas.openxmlformats.org/officeDocument/2006/relationships/customXml" Target="../ink/ink2404.xml"/><Relationship Id="rId13" Type="http://schemas.openxmlformats.org/officeDocument/2006/relationships/image" Target="../media/image2322.png"/><Relationship Id="rId129" Type="http://schemas.openxmlformats.org/officeDocument/2006/relationships/image" Target="../media/image2380.png"/><Relationship Id="rId128" Type="http://schemas.openxmlformats.org/officeDocument/2006/relationships/customXml" Target="../ink/ink2403.xml"/><Relationship Id="rId127" Type="http://schemas.openxmlformats.org/officeDocument/2006/relationships/image" Target="../media/image2379.png"/><Relationship Id="rId126" Type="http://schemas.openxmlformats.org/officeDocument/2006/relationships/customXml" Target="../ink/ink2402.xml"/><Relationship Id="rId125" Type="http://schemas.openxmlformats.org/officeDocument/2006/relationships/image" Target="../media/image2378.png"/><Relationship Id="rId124" Type="http://schemas.openxmlformats.org/officeDocument/2006/relationships/customXml" Target="../ink/ink2401.xml"/><Relationship Id="rId123" Type="http://schemas.openxmlformats.org/officeDocument/2006/relationships/image" Target="../media/image2377.png"/><Relationship Id="rId122" Type="http://schemas.openxmlformats.org/officeDocument/2006/relationships/customXml" Target="../ink/ink2400.xml"/><Relationship Id="rId121" Type="http://schemas.openxmlformats.org/officeDocument/2006/relationships/image" Target="../media/image2376.png"/><Relationship Id="rId120" Type="http://schemas.openxmlformats.org/officeDocument/2006/relationships/customXml" Target="../ink/ink2399.xml"/><Relationship Id="rId12" Type="http://schemas.openxmlformats.org/officeDocument/2006/relationships/customXml" Target="../ink/ink2345.xml"/><Relationship Id="rId119" Type="http://schemas.openxmlformats.org/officeDocument/2006/relationships/image" Target="../media/image2375.png"/><Relationship Id="rId118" Type="http://schemas.openxmlformats.org/officeDocument/2006/relationships/customXml" Target="../ink/ink2398.xml"/><Relationship Id="rId117" Type="http://schemas.openxmlformats.org/officeDocument/2006/relationships/image" Target="../media/image2374.png"/><Relationship Id="rId116" Type="http://schemas.openxmlformats.org/officeDocument/2006/relationships/customXml" Target="../ink/ink2397.xml"/><Relationship Id="rId115" Type="http://schemas.openxmlformats.org/officeDocument/2006/relationships/image" Target="../media/image2373.png"/><Relationship Id="rId114" Type="http://schemas.openxmlformats.org/officeDocument/2006/relationships/customXml" Target="../ink/ink2396.xml"/><Relationship Id="rId113" Type="http://schemas.openxmlformats.org/officeDocument/2006/relationships/image" Target="../media/image2372.png"/><Relationship Id="rId112" Type="http://schemas.openxmlformats.org/officeDocument/2006/relationships/customXml" Target="../ink/ink2395.xml"/><Relationship Id="rId111" Type="http://schemas.openxmlformats.org/officeDocument/2006/relationships/image" Target="../media/image2371.png"/><Relationship Id="rId110" Type="http://schemas.openxmlformats.org/officeDocument/2006/relationships/customXml" Target="../ink/ink2394.xml"/><Relationship Id="rId11" Type="http://schemas.openxmlformats.org/officeDocument/2006/relationships/image" Target="../media/image2321.png"/><Relationship Id="rId109" Type="http://schemas.openxmlformats.org/officeDocument/2006/relationships/image" Target="../media/image2370.png"/><Relationship Id="rId108" Type="http://schemas.openxmlformats.org/officeDocument/2006/relationships/customXml" Target="../ink/ink2393.xml"/><Relationship Id="rId107" Type="http://schemas.openxmlformats.org/officeDocument/2006/relationships/image" Target="../media/image2369.png"/><Relationship Id="rId106" Type="http://schemas.openxmlformats.org/officeDocument/2006/relationships/customXml" Target="../ink/ink2392.xml"/><Relationship Id="rId105" Type="http://schemas.openxmlformats.org/officeDocument/2006/relationships/image" Target="../media/image2368.png"/><Relationship Id="rId104" Type="http://schemas.openxmlformats.org/officeDocument/2006/relationships/customXml" Target="../ink/ink2391.xml"/><Relationship Id="rId103" Type="http://schemas.openxmlformats.org/officeDocument/2006/relationships/image" Target="../media/image2367.png"/><Relationship Id="rId102" Type="http://schemas.openxmlformats.org/officeDocument/2006/relationships/customXml" Target="../ink/ink2390.xml"/><Relationship Id="rId101" Type="http://schemas.openxmlformats.org/officeDocument/2006/relationships/image" Target="../media/image2366.png"/><Relationship Id="rId100" Type="http://schemas.openxmlformats.org/officeDocument/2006/relationships/customXml" Target="../ink/ink2389.xml"/><Relationship Id="rId10" Type="http://schemas.openxmlformats.org/officeDocument/2006/relationships/customXml" Target="../ink/ink2344.xml"/><Relationship Id="rId1" Type="http://schemas.openxmlformats.org/officeDocument/2006/relationships/image" Target="../media/image231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9.xml"/><Relationship Id="rId2" Type="http://schemas.openxmlformats.org/officeDocument/2006/relationships/image" Target="../media/image2513.png"/><Relationship Id="rId1" Type="http://schemas.openxmlformats.org/officeDocument/2006/relationships/image" Target="../media/image251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0.xml"/><Relationship Id="rId2" Type="http://schemas.openxmlformats.org/officeDocument/2006/relationships/image" Target="../media/image2515.png"/><Relationship Id="rId1" Type="http://schemas.openxmlformats.org/officeDocument/2006/relationships/image" Target="../media/image251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image" Target="../media/image2516.png"/></Relationships>
</file>

<file path=ppt/slides/_rels/slide37.xml.rels><?xml version="1.0" encoding="UTF-8" standalone="yes"?>
<Relationships xmlns="http://schemas.openxmlformats.org/package/2006/relationships"><Relationship Id="rId99" Type="http://schemas.openxmlformats.org/officeDocument/2006/relationships/customXml" Target="../ink/ink2583.xml"/><Relationship Id="rId98" Type="http://schemas.openxmlformats.org/officeDocument/2006/relationships/image" Target="../media/image2565.png"/><Relationship Id="rId97" Type="http://schemas.openxmlformats.org/officeDocument/2006/relationships/customXml" Target="../ink/ink2582.xml"/><Relationship Id="rId96" Type="http://schemas.openxmlformats.org/officeDocument/2006/relationships/image" Target="../media/image2564.png"/><Relationship Id="rId95" Type="http://schemas.openxmlformats.org/officeDocument/2006/relationships/customXml" Target="../ink/ink2581.xml"/><Relationship Id="rId94" Type="http://schemas.openxmlformats.org/officeDocument/2006/relationships/image" Target="../media/image2563.png"/><Relationship Id="rId93" Type="http://schemas.openxmlformats.org/officeDocument/2006/relationships/customXml" Target="../ink/ink2580.xml"/><Relationship Id="rId92" Type="http://schemas.openxmlformats.org/officeDocument/2006/relationships/image" Target="../media/image2562.png"/><Relationship Id="rId91" Type="http://schemas.openxmlformats.org/officeDocument/2006/relationships/customXml" Target="../ink/ink2579.xml"/><Relationship Id="rId90" Type="http://schemas.openxmlformats.org/officeDocument/2006/relationships/image" Target="../media/image2561.png"/><Relationship Id="rId9" Type="http://schemas.openxmlformats.org/officeDocument/2006/relationships/customXml" Target="../ink/ink2538.xml"/><Relationship Id="rId89" Type="http://schemas.openxmlformats.org/officeDocument/2006/relationships/customXml" Target="../ink/ink2578.xml"/><Relationship Id="rId88" Type="http://schemas.openxmlformats.org/officeDocument/2006/relationships/image" Target="../media/image2560.png"/><Relationship Id="rId87" Type="http://schemas.openxmlformats.org/officeDocument/2006/relationships/customXml" Target="../ink/ink2577.xml"/><Relationship Id="rId86" Type="http://schemas.openxmlformats.org/officeDocument/2006/relationships/image" Target="../media/image2559.png"/><Relationship Id="rId85" Type="http://schemas.openxmlformats.org/officeDocument/2006/relationships/customXml" Target="../ink/ink2576.xml"/><Relationship Id="rId84" Type="http://schemas.openxmlformats.org/officeDocument/2006/relationships/image" Target="../media/image2558.png"/><Relationship Id="rId83" Type="http://schemas.openxmlformats.org/officeDocument/2006/relationships/customXml" Target="../ink/ink2575.xml"/><Relationship Id="rId82" Type="http://schemas.openxmlformats.org/officeDocument/2006/relationships/image" Target="../media/image2557.png"/><Relationship Id="rId81" Type="http://schemas.openxmlformats.org/officeDocument/2006/relationships/customXml" Target="../ink/ink2574.xml"/><Relationship Id="rId80" Type="http://schemas.openxmlformats.org/officeDocument/2006/relationships/image" Target="../media/image2363.png"/><Relationship Id="rId8" Type="http://schemas.openxmlformats.org/officeDocument/2006/relationships/image" Target="../media/image2521.png"/><Relationship Id="rId79" Type="http://schemas.openxmlformats.org/officeDocument/2006/relationships/customXml" Target="../ink/ink2573.xml"/><Relationship Id="rId78" Type="http://schemas.openxmlformats.org/officeDocument/2006/relationships/image" Target="../media/image2556.png"/><Relationship Id="rId77" Type="http://schemas.openxmlformats.org/officeDocument/2006/relationships/customXml" Target="../ink/ink2572.xml"/><Relationship Id="rId76" Type="http://schemas.openxmlformats.org/officeDocument/2006/relationships/image" Target="../media/image2555.png"/><Relationship Id="rId75" Type="http://schemas.openxmlformats.org/officeDocument/2006/relationships/customXml" Target="../ink/ink2571.xml"/><Relationship Id="rId74" Type="http://schemas.openxmlformats.org/officeDocument/2006/relationships/image" Target="../media/image2554.png"/><Relationship Id="rId73" Type="http://schemas.openxmlformats.org/officeDocument/2006/relationships/customXml" Target="../ink/ink2570.xml"/><Relationship Id="rId72" Type="http://schemas.openxmlformats.org/officeDocument/2006/relationships/image" Target="../media/image2553.png"/><Relationship Id="rId71" Type="http://schemas.openxmlformats.org/officeDocument/2006/relationships/customXml" Target="../ink/ink2569.xml"/><Relationship Id="rId70" Type="http://schemas.openxmlformats.org/officeDocument/2006/relationships/image" Target="../media/image2552.png"/><Relationship Id="rId7" Type="http://schemas.openxmlformats.org/officeDocument/2006/relationships/customXml" Target="../ink/ink2537.xml"/><Relationship Id="rId69" Type="http://schemas.openxmlformats.org/officeDocument/2006/relationships/customXml" Target="../ink/ink2568.xml"/><Relationship Id="rId68" Type="http://schemas.openxmlformats.org/officeDocument/2006/relationships/image" Target="../media/image2551.png"/><Relationship Id="rId67" Type="http://schemas.openxmlformats.org/officeDocument/2006/relationships/customXml" Target="../ink/ink2567.xml"/><Relationship Id="rId66" Type="http://schemas.openxmlformats.org/officeDocument/2006/relationships/image" Target="../media/image2550.png"/><Relationship Id="rId65" Type="http://schemas.openxmlformats.org/officeDocument/2006/relationships/customXml" Target="../ink/ink2566.xml"/><Relationship Id="rId64" Type="http://schemas.openxmlformats.org/officeDocument/2006/relationships/image" Target="../media/image2549.png"/><Relationship Id="rId63" Type="http://schemas.openxmlformats.org/officeDocument/2006/relationships/customXml" Target="../ink/ink2565.xml"/><Relationship Id="rId62" Type="http://schemas.openxmlformats.org/officeDocument/2006/relationships/image" Target="../media/image2548.png"/><Relationship Id="rId61" Type="http://schemas.openxmlformats.org/officeDocument/2006/relationships/customXml" Target="../ink/ink2564.xml"/><Relationship Id="rId60" Type="http://schemas.openxmlformats.org/officeDocument/2006/relationships/image" Target="../media/image2547.png"/><Relationship Id="rId6" Type="http://schemas.openxmlformats.org/officeDocument/2006/relationships/image" Target="../media/image2520.png"/><Relationship Id="rId59" Type="http://schemas.openxmlformats.org/officeDocument/2006/relationships/customXml" Target="../ink/ink2563.xml"/><Relationship Id="rId58" Type="http://schemas.openxmlformats.org/officeDocument/2006/relationships/image" Target="../media/image2546.png"/><Relationship Id="rId57" Type="http://schemas.openxmlformats.org/officeDocument/2006/relationships/customXml" Target="../ink/ink2562.xml"/><Relationship Id="rId56" Type="http://schemas.openxmlformats.org/officeDocument/2006/relationships/image" Target="../media/image2545.png"/><Relationship Id="rId55" Type="http://schemas.openxmlformats.org/officeDocument/2006/relationships/customXml" Target="../ink/ink2561.xml"/><Relationship Id="rId54" Type="http://schemas.openxmlformats.org/officeDocument/2006/relationships/image" Target="../media/image2544.png"/><Relationship Id="rId53" Type="http://schemas.openxmlformats.org/officeDocument/2006/relationships/customXml" Target="../ink/ink2560.xml"/><Relationship Id="rId52" Type="http://schemas.openxmlformats.org/officeDocument/2006/relationships/image" Target="../media/image2543.png"/><Relationship Id="rId51" Type="http://schemas.openxmlformats.org/officeDocument/2006/relationships/customXml" Target="../ink/ink2559.xml"/><Relationship Id="rId50" Type="http://schemas.openxmlformats.org/officeDocument/2006/relationships/image" Target="../media/image2542.png"/><Relationship Id="rId5" Type="http://schemas.openxmlformats.org/officeDocument/2006/relationships/customXml" Target="../ink/ink2536.xml"/><Relationship Id="rId49" Type="http://schemas.openxmlformats.org/officeDocument/2006/relationships/customXml" Target="../ink/ink2558.xml"/><Relationship Id="rId48" Type="http://schemas.openxmlformats.org/officeDocument/2006/relationships/image" Target="../media/image2541.png"/><Relationship Id="rId47" Type="http://schemas.openxmlformats.org/officeDocument/2006/relationships/customXml" Target="../ink/ink2557.xml"/><Relationship Id="rId46" Type="http://schemas.openxmlformats.org/officeDocument/2006/relationships/image" Target="../media/image2540.png"/><Relationship Id="rId45" Type="http://schemas.openxmlformats.org/officeDocument/2006/relationships/customXml" Target="../ink/ink2556.xml"/><Relationship Id="rId44" Type="http://schemas.openxmlformats.org/officeDocument/2006/relationships/image" Target="../media/image2539.png"/><Relationship Id="rId43" Type="http://schemas.openxmlformats.org/officeDocument/2006/relationships/customXml" Target="../ink/ink2555.xml"/><Relationship Id="rId42" Type="http://schemas.openxmlformats.org/officeDocument/2006/relationships/image" Target="../media/image2538.png"/><Relationship Id="rId41" Type="http://schemas.openxmlformats.org/officeDocument/2006/relationships/customXml" Target="../ink/ink2554.xml"/><Relationship Id="rId40" Type="http://schemas.openxmlformats.org/officeDocument/2006/relationships/image" Target="../media/image2537.png"/><Relationship Id="rId4" Type="http://schemas.openxmlformats.org/officeDocument/2006/relationships/image" Target="../media/image2519.png"/><Relationship Id="rId39" Type="http://schemas.openxmlformats.org/officeDocument/2006/relationships/customXml" Target="../ink/ink2553.xml"/><Relationship Id="rId38" Type="http://schemas.openxmlformats.org/officeDocument/2006/relationships/image" Target="../media/image2536.png"/><Relationship Id="rId37" Type="http://schemas.openxmlformats.org/officeDocument/2006/relationships/customXml" Target="../ink/ink2552.xml"/><Relationship Id="rId36" Type="http://schemas.openxmlformats.org/officeDocument/2006/relationships/image" Target="../media/image2535.png"/><Relationship Id="rId35" Type="http://schemas.openxmlformats.org/officeDocument/2006/relationships/customXml" Target="../ink/ink2551.xml"/><Relationship Id="rId34" Type="http://schemas.openxmlformats.org/officeDocument/2006/relationships/image" Target="../media/image2534.png"/><Relationship Id="rId33" Type="http://schemas.openxmlformats.org/officeDocument/2006/relationships/customXml" Target="../ink/ink2550.xml"/><Relationship Id="rId32" Type="http://schemas.openxmlformats.org/officeDocument/2006/relationships/image" Target="../media/image2533.png"/><Relationship Id="rId31" Type="http://schemas.openxmlformats.org/officeDocument/2006/relationships/customXml" Target="../ink/ink2549.xml"/><Relationship Id="rId30" Type="http://schemas.openxmlformats.org/officeDocument/2006/relationships/image" Target="../media/image2532.png"/><Relationship Id="rId3" Type="http://schemas.openxmlformats.org/officeDocument/2006/relationships/customXml" Target="../ink/ink2535.xml"/><Relationship Id="rId29" Type="http://schemas.openxmlformats.org/officeDocument/2006/relationships/customXml" Target="../ink/ink2548.xml"/><Relationship Id="rId28" Type="http://schemas.openxmlformats.org/officeDocument/2006/relationships/image" Target="../media/image2531.png"/><Relationship Id="rId27" Type="http://schemas.openxmlformats.org/officeDocument/2006/relationships/customXml" Target="../ink/ink2547.xml"/><Relationship Id="rId26" Type="http://schemas.openxmlformats.org/officeDocument/2006/relationships/image" Target="../media/image2530.png"/><Relationship Id="rId25" Type="http://schemas.openxmlformats.org/officeDocument/2006/relationships/customXml" Target="../ink/ink2546.xml"/><Relationship Id="rId24" Type="http://schemas.openxmlformats.org/officeDocument/2006/relationships/image" Target="../media/image2529.png"/><Relationship Id="rId23" Type="http://schemas.openxmlformats.org/officeDocument/2006/relationships/customXml" Target="../ink/ink2545.xml"/><Relationship Id="rId22" Type="http://schemas.openxmlformats.org/officeDocument/2006/relationships/image" Target="../media/image2528.png"/><Relationship Id="rId214" Type="http://schemas.openxmlformats.org/officeDocument/2006/relationships/slideLayout" Target="../slideLayouts/slideLayout1.xml"/><Relationship Id="rId213" Type="http://schemas.openxmlformats.org/officeDocument/2006/relationships/tags" Target="../tags/tag102.xml"/><Relationship Id="rId212" Type="http://schemas.openxmlformats.org/officeDocument/2006/relationships/image" Target="../media/image2622.png"/><Relationship Id="rId211" Type="http://schemas.openxmlformats.org/officeDocument/2006/relationships/customXml" Target="../ink/ink2639.xml"/><Relationship Id="rId210" Type="http://schemas.openxmlformats.org/officeDocument/2006/relationships/image" Target="../media/image2621.png"/><Relationship Id="rId21" Type="http://schemas.openxmlformats.org/officeDocument/2006/relationships/customXml" Target="../ink/ink2544.xml"/><Relationship Id="rId209" Type="http://schemas.openxmlformats.org/officeDocument/2006/relationships/customXml" Target="../ink/ink2638.xml"/><Relationship Id="rId208" Type="http://schemas.openxmlformats.org/officeDocument/2006/relationships/image" Target="../media/image2620.png"/><Relationship Id="rId207" Type="http://schemas.openxmlformats.org/officeDocument/2006/relationships/customXml" Target="../ink/ink2637.xml"/><Relationship Id="rId206" Type="http://schemas.openxmlformats.org/officeDocument/2006/relationships/image" Target="../media/image2619.png"/><Relationship Id="rId205" Type="http://schemas.openxmlformats.org/officeDocument/2006/relationships/customXml" Target="../ink/ink2636.xml"/><Relationship Id="rId204" Type="http://schemas.openxmlformats.org/officeDocument/2006/relationships/image" Target="../media/image2618.png"/><Relationship Id="rId203" Type="http://schemas.openxmlformats.org/officeDocument/2006/relationships/customXml" Target="../ink/ink2635.xml"/><Relationship Id="rId202" Type="http://schemas.openxmlformats.org/officeDocument/2006/relationships/image" Target="../media/image2617.png"/><Relationship Id="rId201" Type="http://schemas.openxmlformats.org/officeDocument/2006/relationships/customXml" Target="../ink/ink2634.xml"/><Relationship Id="rId200" Type="http://schemas.openxmlformats.org/officeDocument/2006/relationships/image" Target="../media/image2616.png"/><Relationship Id="rId20" Type="http://schemas.openxmlformats.org/officeDocument/2006/relationships/image" Target="../media/image2527.png"/><Relationship Id="rId2" Type="http://schemas.openxmlformats.org/officeDocument/2006/relationships/image" Target="../media/image2518.png"/><Relationship Id="rId199" Type="http://schemas.openxmlformats.org/officeDocument/2006/relationships/customXml" Target="../ink/ink2633.xml"/><Relationship Id="rId198" Type="http://schemas.openxmlformats.org/officeDocument/2006/relationships/image" Target="../media/image2615.png"/><Relationship Id="rId197" Type="http://schemas.openxmlformats.org/officeDocument/2006/relationships/customXml" Target="../ink/ink2632.xml"/><Relationship Id="rId196" Type="http://schemas.openxmlformats.org/officeDocument/2006/relationships/image" Target="../media/image2614.png"/><Relationship Id="rId195" Type="http://schemas.openxmlformats.org/officeDocument/2006/relationships/customXml" Target="../ink/ink2631.xml"/><Relationship Id="rId194" Type="http://schemas.openxmlformats.org/officeDocument/2006/relationships/image" Target="../media/image2613.png"/><Relationship Id="rId193" Type="http://schemas.openxmlformats.org/officeDocument/2006/relationships/customXml" Target="../ink/ink2630.xml"/><Relationship Id="rId192" Type="http://schemas.openxmlformats.org/officeDocument/2006/relationships/image" Target="../media/image2612.png"/><Relationship Id="rId191" Type="http://schemas.openxmlformats.org/officeDocument/2006/relationships/customXml" Target="../ink/ink2629.xml"/><Relationship Id="rId190" Type="http://schemas.openxmlformats.org/officeDocument/2006/relationships/image" Target="../media/image2611.png"/><Relationship Id="rId19" Type="http://schemas.openxmlformats.org/officeDocument/2006/relationships/customXml" Target="../ink/ink2543.xml"/><Relationship Id="rId189" Type="http://schemas.openxmlformats.org/officeDocument/2006/relationships/customXml" Target="../ink/ink2628.xml"/><Relationship Id="rId188" Type="http://schemas.openxmlformats.org/officeDocument/2006/relationships/image" Target="../media/image2610.png"/><Relationship Id="rId187" Type="http://schemas.openxmlformats.org/officeDocument/2006/relationships/customXml" Target="../ink/ink2627.xml"/><Relationship Id="rId186" Type="http://schemas.openxmlformats.org/officeDocument/2006/relationships/image" Target="../media/image2609.png"/><Relationship Id="rId185" Type="http://schemas.openxmlformats.org/officeDocument/2006/relationships/customXml" Target="../ink/ink2626.xml"/><Relationship Id="rId184" Type="http://schemas.openxmlformats.org/officeDocument/2006/relationships/image" Target="../media/image2608.png"/><Relationship Id="rId183" Type="http://schemas.openxmlformats.org/officeDocument/2006/relationships/customXml" Target="../ink/ink2625.xml"/><Relationship Id="rId182" Type="http://schemas.openxmlformats.org/officeDocument/2006/relationships/image" Target="../media/image2607.png"/><Relationship Id="rId181" Type="http://schemas.openxmlformats.org/officeDocument/2006/relationships/customXml" Target="../ink/ink2624.xml"/><Relationship Id="rId180" Type="http://schemas.openxmlformats.org/officeDocument/2006/relationships/image" Target="../media/image2606.png"/><Relationship Id="rId18" Type="http://schemas.openxmlformats.org/officeDocument/2006/relationships/image" Target="../media/image2526.png"/><Relationship Id="rId179" Type="http://schemas.openxmlformats.org/officeDocument/2006/relationships/customXml" Target="../ink/ink2623.xml"/><Relationship Id="rId178" Type="http://schemas.openxmlformats.org/officeDocument/2006/relationships/image" Target="../media/image2605.png"/><Relationship Id="rId177" Type="http://schemas.openxmlformats.org/officeDocument/2006/relationships/customXml" Target="../ink/ink2622.xml"/><Relationship Id="rId176" Type="http://schemas.openxmlformats.org/officeDocument/2006/relationships/image" Target="../media/image2604.png"/><Relationship Id="rId175" Type="http://schemas.openxmlformats.org/officeDocument/2006/relationships/customXml" Target="../ink/ink2621.xml"/><Relationship Id="rId174" Type="http://schemas.openxmlformats.org/officeDocument/2006/relationships/image" Target="../media/image2603.png"/><Relationship Id="rId173" Type="http://schemas.openxmlformats.org/officeDocument/2006/relationships/customXml" Target="../ink/ink2620.xml"/><Relationship Id="rId172" Type="http://schemas.openxmlformats.org/officeDocument/2006/relationships/image" Target="../media/image2602.png"/><Relationship Id="rId171" Type="http://schemas.openxmlformats.org/officeDocument/2006/relationships/customXml" Target="../ink/ink2619.xml"/><Relationship Id="rId170" Type="http://schemas.openxmlformats.org/officeDocument/2006/relationships/image" Target="../media/image2601.png"/><Relationship Id="rId17" Type="http://schemas.openxmlformats.org/officeDocument/2006/relationships/customXml" Target="../ink/ink2542.xml"/><Relationship Id="rId169" Type="http://schemas.openxmlformats.org/officeDocument/2006/relationships/customXml" Target="../ink/ink2618.xml"/><Relationship Id="rId168" Type="http://schemas.openxmlformats.org/officeDocument/2006/relationships/image" Target="../media/image2600.png"/><Relationship Id="rId167" Type="http://schemas.openxmlformats.org/officeDocument/2006/relationships/customXml" Target="../ink/ink2617.xml"/><Relationship Id="rId166" Type="http://schemas.openxmlformats.org/officeDocument/2006/relationships/image" Target="../media/image2599.png"/><Relationship Id="rId165" Type="http://schemas.openxmlformats.org/officeDocument/2006/relationships/customXml" Target="../ink/ink2616.xml"/><Relationship Id="rId164" Type="http://schemas.openxmlformats.org/officeDocument/2006/relationships/image" Target="../media/image2598.png"/><Relationship Id="rId163" Type="http://schemas.openxmlformats.org/officeDocument/2006/relationships/customXml" Target="../ink/ink2615.xml"/><Relationship Id="rId162" Type="http://schemas.openxmlformats.org/officeDocument/2006/relationships/image" Target="../media/image2597.png"/><Relationship Id="rId161" Type="http://schemas.openxmlformats.org/officeDocument/2006/relationships/customXml" Target="../ink/ink2614.xml"/><Relationship Id="rId160" Type="http://schemas.openxmlformats.org/officeDocument/2006/relationships/image" Target="../media/image2596.png"/><Relationship Id="rId16" Type="http://schemas.openxmlformats.org/officeDocument/2006/relationships/image" Target="../media/image2525.png"/><Relationship Id="rId159" Type="http://schemas.openxmlformats.org/officeDocument/2006/relationships/customXml" Target="../ink/ink2613.xml"/><Relationship Id="rId158" Type="http://schemas.openxmlformats.org/officeDocument/2006/relationships/image" Target="../media/image2595.png"/><Relationship Id="rId157" Type="http://schemas.openxmlformats.org/officeDocument/2006/relationships/customXml" Target="../ink/ink2612.xml"/><Relationship Id="rId156" Type="http://schemas.openxmlformats.org/officeDocument/2006/relationships/image" Target="../media/image2594.png"/><Relationship Id="rId155" Type="http://schemas.openxmlformats.org/officeDocument/2006/relationships/customXml" Target="../ink/ink2611.xml"/><Relationship Id="rId154" Type="http://schemas.openxmlformats.org/officeDocument/2006/relationships/image" Target="../media/image2593.png"/><Relationship Id="rId153" Type="http://schemas.openxmlformats.org/officeDocument/2006/relationships/customXml" Target="../ink/ink2610.xml"/><Relationship Id="rId152" Type="http://schemas.openxmlformats.org/officeDocument/2006/relationships/image" Target="../media/image2592.png"/><Relationship Id="rId151" Type="http://schemas.openxmlformats.org/officeDocument/2006/relationships/customXml" Target="../ink/ink2609.xml"/><Relationship Id="rId150" Type="http://schemas.openxmlformats.org/officeDocument/2006/relationships/image" Target="../media/image2591.png"/><Relationship Id="rId15" Type="http://schemas.openxmlformats.org/officeDocument/2006/relationships/customXml" Target="../ink/ink2541.xml"/><Relationship Id="rId149" Type="http://schemas.openxmlformats.org/officeDocument/2006/relationships/customXml" Target="../ink/ink2608.xml"/><Relationship Id="rId148" Type="http://schemas.openxmlformats.org/officeDocument/2006/relationships/image" Target="../media/image2590.png"/><Relationship Id="rId147" Type="http://schemas.openxmlformats.org/officeDocument/2006/relationships/customXml" Target="../ink/ink2607.xml"/><Relationship Id="rId146" Type="http://schemas.openxmlformats.org/officeDocument/2006/relationships/image" Target="../media/image2589.png"/><Relationship Id="rId145" Type="http://schemas.openxmlformats.org/officeDocument/2006/relationships/customXml" Target="../ink/ink2606.xml"/><Relationship Id="rId144" Type="http://schemas.openxmlformats.org/officeDocument/2006/relationships/image" Target="../media/image2588.png"/><Relationship Id="rId143" Type="http://schemas.openxmlformats.org/officeDocument/2006/relationships/customXml" Target="../ink/ink2605.xml"/><Relationship Id="rId142" Type="http://schemas.openxmlformats.org/officeDocument/2006/relationships/image" Target="../media/image2587.png"/><Relationship Id="rId141" Type="http://schemas.openxmlformats.org/officeDocument/2006/relationships/customXml" Target="../ink/ink2604.xml"/><Relationship Id="rId140" Type="http://schemas.openxmlformats.org/officeDocument/2006/relationships/image" Target="../media/image2586.png"/><Relationship Id="rId14" Type="http://schemas.openxmlformats.org/officeDocument/2006/relationships/image" Target="../media/image2524.png"/><Relationship Id="rId139" Type="http://schemas.openxmlformats.org/officeDocument/2006/relationships/customXml" Target="../ink/ink2603.xml"/><Relationship Id="rId138" Type="http://schemas.openxmlformats.org/officeDocument/2006/relationships/image" Target="../media/image2585.png"/><Relationship Id="rId137" Type="http://schemas.openxmlformats.org/officeDocument/2006/relationships/customXml" Target="../ink/ink2602.xml"/><Relationship Id="rId136" Type="http://schemas.openxmlformats.org/officeDocument/2006/relationships/image" Target="../media/image2584.png"/><Relationship Id="rId135" Type="http://schemas.openxmlformats.org/officeDocument/2006/relationships/customXml" Target="../ink/ink2601.xml"/><Relationship Id="rId134" Type="http://schemas.openxmlformats.org/officeDocument/2006/relationships/image" Target="../media/image2583.png"/><Relationship Id="rId133" Type="http://schemas.openxmlformats.org/officeDocument/2006/relationships/customXml" Target="../ink/ink2600.xml"/><Relationship Id="rId132" Type="http://schemas.openxmlformats.org/officeDocument/2006/relationships/image" Target="../media/image2582.png"/><Relationship Id="rId131" Type="http://schemas.openxmlformats.org/officeDocument/2006/relationships/customXml" Target="../ink/ink2599.xml"/><Relationship Id="rId130" Type="http://schemas.openxmlformats.org/officeDocument/2006/relationships/image" Target="../media/image2581.png"/><Relationship Id="rId13" Type="http://schemas.openxmlformats.org/officeDocument/2006/relationships/customXml" Target="../ink/ink2540.xml"/><Relationship Id="rId129" Type="http://schemas.openxmlformats.org/officeDocument/2006/relationships/customXml" Target="../ink/ink2598.xml"/><Relationship Id="rId128" Type="http://schemas.openxmlformats.org/officeDocument/2006/relationships/image" Target="../media/image2580.png"/><Relationship Id="rId127" Type="http://schemas.openxmlformats.org/officeDocument/2006/relationships/customXml" Target="../ink/ink2597.xml"/><Relationship Id="rId126" Type="http://schemas.openxmlformats.org/officeDocument/2006/relationships/image" Target="../media/image2579.png"/><Relationship Id="rId125" Type="http://schemas.openxmlformats.org/officeDocument/2006/relationships/customXml" Target="../ink/ink2596.xml"/><Relationship Id="rId124" Type="http://schemas.openxmlformats.org/officeDocument/2006/relationships/image" Target="../media/image2578.png"/><Relationship Id="rId123" Type="http://schemas.openxmlformats.org/officeDocument/2006/relationships/customXml" Target="../ink/ink2595.xml"/><Relationship Id="rId122" Type="http://schemas.openxmlformats.org/officeDocument/2006/relationships/image" Target="../media/image2577.png"/><Relationship Id="rId121" Type="http://schemas.openxmlformats.org/officeDocument/2006/relationships/customXml" Target="../ink/ink2594.xml"/><Relationship Id="rId120" Type="http://schemas.openxmlformats.org/officeDocument/2006/relationships/image" Target="../media/image2576.png"/><Relationship Id="rId12" Type="http://schemas.openxmlformats.org/officeDocument/2006/relationships/image" Target="../media/image2523.png"/><Relationship Id="rId119" Type="http://schemas.openxmlformats.org/officeDocument/2006/relationships/customXml" Target="../ink/ink2593.xml"/><Relationship Id="rId118" Type="http://schemas.openxmlformats.org/officeDocument/2006/relationships/image" Target="../media/image2575.png"/><Relationship Id="rId117" Type="http://schemas.openxmlformats.org/officeDocument/2006/relationships/customXml" Target="../ink/ink2592.xml"/><Relationship Id="rId116" Type="http://schemas.openxmlformats.org/officeDocument/2006/relationships/image" Target="../media/image2574.png"/><Relationship Id="rId115" Type="http://schemas.openxmlformats.org/officeDocument/2006/relationships/customXml" Target="../ink/ink2591.xml"/><Relationship Id="rId114" Type="http://schemas.openxmlformats.org/officeDocument/2006/relationships/image" Target="../media/image2573.png"/><Relationship Id="rId113" Type="http://schemas.openxmlformats.org/officeDocument/2006/relationships/customXml" Target="../ink/ink2590.xml"/><Relationship Id="rId112" Type="http://schemas.openxmlformats.org/officeDocument/2006/relationships/image" Target="../media/image2572.png"/><Relationship Id="rId111" Type="http://schemas.openxmlformats.org/officeDocument/2006/relationships/customXml" Target="../ink/ink2589.xml"/><Relationship Id="rId110" Type="http://schemas.openxmlformats.org/officeDocument/2006/relationships/image" Target="../media/image2571.png"/><Relationship Id="rId11" Type="http://schemas.openxmlformats.org/officeDocument/2006/relationships/customXml" Target="../ink/ink2539.xml"/><Relationship Id="rId109" Type="http://schemas.openxmlformats.org/officeDocument/2006/relationships/customXml" Target="../ink/ink2588.xml"/><Relationship Id="rId108" Type="http://schemas.openxmlformats.org/officeDocument/2006/relationships/image" Target="../media/image2570.png"/><Relationship Id="rId107" Type="http://schemas.openxmlformats.org/officeDocument/2006/relationships/customXml" Target="../ink/ink2587.xml"/><Relationship Id="rId106" Type="http://schemas.openxmlformats.org/officeDocument/2006/relationships/image" Target="../media/image2569.png"/><Relationship Id="rId105" Type="http://schemas.openxmlformats.org/officeDocument/2006/relationships/customXml" Target="../ink/ink2586.xml"/><Relationship Id="rId104" Type="http://schemas.openxmlformats.org/officeDocument/2006/relationships/image" Target="../media/image2568.png"/><Relationship Id="rId103" Type="http://schemas.openxmlformats.org/officeDocument/2006/relationships/customXml" Target="../ink/ink2585.xml"/><Relationship Id="rId102" Type="http://schemas.openxmlformats.org/officeDocument/2006/relationships/image" Target="../media/image2567.png"/><Relationship Id="rId101" Type="http://schemas.openxmlformats.org/officeDocument/2006/relationships/customXml" Target="../ink/ink2584.xml"/><Relationship Id="rId100" Type="http://schemas.openxmlformats.org/officeDocument/2006/relationships/image" Target="../media/image2566.png"/><Relationship Id="rId10" Type="http://schemas.openxmlformats.org/officeDocument/2006/relationships/image" Target="../media/image2522.png"/><Relationship Id="rId1" Type="http://schemas.openxmlformats.org/officeDocument/2006/relationships/image" Target="../media/image2517.png"/></Relationships>
</file>

<file path=ppt/slides/_rels/slide38.xml.rels><?xml version="1.0" encoding="UTF-8" standalone="yes"?>
<Relationships xmlns="http://schemas.openxmlformats.org/package/2006/relationships"><Relationship Id="rId99" Type="http://schemas.openxmlformats.org/officeDocument/2006/relationships/image" Target="../media/image2672.png"/><Relationship Id="rId98" Type="http://schemas.openxmlformats.org/officeDocument/2006/relationships/customXml" Target="../ink/ink2688.xml"/><Relationship Id="rId97" Type="http://schemas.openxmlformats.org/officeDocument/2006/relationships/image" Target="../media/image2671.png"/><Relationship Id="rId96" Type="http://schemas.openxmlformats.org/officeDocument/2006/relationships/customXml" Target="../ink/ink2687.xml"/><Relationship Id="rId95" Type="http://schemas.openxmlformats.org/officeDocument/2006/relationships/image" Target="../media/image2670.png"/><Relationship Id="rId94" Type="http://schemas.openxmlformats.org/officeDocument/2006/relationships/customXml" Target="../ink/ink2686.xml"/><Relationship Id="rId93" Type="http://schemas.openxmlformats.org/officeDocument/2006/relationships/image" Target="../media/image2669.png"/><Relationship Id="rId92" Type="http://schemas.openxmlformats.org/officeDocument/2006/relationships/customXml" Target="../ink/ink2685.xml"/><Relationship Id="rId91" Type="http://schemas.openxmlformats.org/officeDocument/2006/relationships/image" Target="../media/image2668.png"/><Relationship Id="rId90" Type="http://schemas.openxmlformats.org/officeDocument/2006/relationships/customXml" Target="../ink/ink2684.xml"/><Relationship Id="rId9" Type="http://schemas.openxmlformats.org/officeDocument/2006/relationships/image" Target="../media/image2627.png"/><Relationship Id="rId89" Type="http://schemas.openxmlformats.org/officeDocument/2006/relationships/image" Target="../media/image2667.png"/><Relationship Id="rId88" Type="http://schemas.openxmlformats.org/officeDocument/2006/relationships/customXml" Target="../ink/ink2683.xml"/><Relationship Id="rId87" Type="http://schemas.openxmlformats.org/officeDocument/2006/relationships/image" Target="../media/image2666.png"/><Relationship Id="rId86" Type="http://schemas.openxmlformats.org/officeDocument/2006/relationships/customXml" Target="../ink/ink2682.xml"/><Relationship Id="rId85" Type="http://schemas.openxmlformats.org/officeDocument/2006/relationships/image" Target="../media/image2665.png"/><Relationship Id="rId84" Type="http://schemas.openxmlformats.org/officeDocument/2006/relationships/customXml" Target="../ink/ink2681.xml"/><Relationship Id="rId83" Type="http://schemas.openxmlformats.org/officeDocument/2006/relationships/image" Target="../media/image2664.png"/><Relationship Id="rId82" Type="http://schemas.openxmlformats.org/officeDocument/2006/relationships/customXml" Target="../ink/ink2680.xml"/><Relationship Id="rId81" Type="http://schemas.openxmlformats.org/officeDocument/2006/relationships/image" Target="../media/image2663.png"/><Relationship Id="rId80" Type="http://schemas.openxmlformats.org/officeDocument/2006/relationships/customXml" Target="../ink/ink2679.xml"/><Relationship Id="rId8" Type="http://schemas.openxmlformats.org/officeDocument/2006/relationships/customXml" Target="../ink/ink2643.xml"/><Relationship Id="rId79" Type="http://schemas.openxmlformats.org/officeDocument/2006/relationships/image" Target="../media/image2662.png"/><Relationship Id="rId78" Type="http://schemas.openxmlformats.org/officeDocument/2006/relationships/customXml" Target="../ink/ink2678.xml"/><Relationship Id="rId77" Type="http://schemas.openxmlformats.org/officeDocument/2006/relationships/image" Target="../media/image2661.png"/><Relationship Id="rId76" Type="http://schemas.openxmlformats.org/officeDocument/2006/relationships/customXml" Target="../ink/ink2677.xml"/><Relationship Id="rId75" Type="http://schemas.openxmlformats.org/officeDocument/2006/relationships/image" Target="../media/image2660.png"/><Relationship Id="rId74" Type="http://schemas.openxmlformats.org/officeDocument/2006/relationships/customXml" Target="../ink/ink2676.xml"/><Relationship Id="rId73" Type="http://schemas.openxmlformats.org/officeDocument/2006/relationships/image" Target="../media/image2659.png"/><Relationship Id="rId72" Type="http://schemas.openxmlformats.org/officeDocument/2006/relationships/customXml" Target="../ink/ink2675.xml"/><Relationship Id="rId71" Type="http://schemas.openxmlformats.org/officeDocument/2006/relationships/image" Target="../media/image2658.png"/><Relationship Id="rId70" Type="http://schemas.openxmlformats.org/officeDocument/2006/relationships/customXml" Target="../ink/ink2674.xml"/><Relationship Id="rId7" Type="http://schemas.openxmlformats.org/officeDocument/2006/relationships/image" Target="../media/image2626.png"/><Relationship Id="rId69" Type="http://schemas.openxmlformats.org/officeDocument/2006/relationships/image" Target="../media/image2657.png"/><Relationship Id="rId68" Type="http://schemas.openxmlformats.org/officeDocument/2006/relationships/customXml" Target="../ink/ink2673.xml"/><Relationship Id="rId67" Type="http://schemas.openxmlformats.org/officeDocument/2006/relationships/image" Target="../media/image2656.png"/><Relationship Id="rId66" Type="http://schemas.openxmlformats.org/officeDocument/2006/relationships/customXml" Target="../ink/ink2672.xml"/><Relationship Id="rId65" Type="http://schemas.openxmlformats.org/officeDocument/2006/relationships/image" Target="../media/image2655.png"/><Relationship Id="rId64" Type="http://schemas.openxmlformats.org/officeDocument/2006/relationships/customXml" Target="../ink/ink2671.xml"/><Relationship Id="rId63" Type="http://schemas.openxmlformats.org/officeDocument/2006/relationships/image" Target="../media/image2654.png"/><Relationship Id="rId62" Type="http://schemas.openxmlformats.org/officeDocument/2006/relationships/customXml" Target="../ink/ink2670.xml"/><Relationship Id="rId61" Type="http://schemas.openxmlformats.org/officeDocument/2006/relationships/image" Target="../media/image2653.png"/><Relationship Id="rId60" Type="http://schemas.openxmlformats.org/officeDocument/2006/relationships/customXml" Target="../ink/ink2669.xml"/><Relationship Id="rId6" Type="http://schemas.openxmlformats.org/officeDocument/2006/relationships/customXml" Target="../ink/ink2642.xml"/><Relationship Id="rId59" Type="http://schemas.openxmlformats.org/officeDocument/2006/relationships/image" Target="../media/image2652.png"/><Relationship Id="rId58" Type="http://schemas.openxmlformats.org/officeDocument/2006/relationships/customXml" Target="../ink/ink2668.xml"/><Relationship Id="rId57" Type="http://schemas.openxmlformats.org/officeDocument/2006/relationships/image" Target="../media/image2651.png"/><Relationship Id="rId56" Type="http://schemas.openxmlformats.org/officeDocument/2006/relationships/customXml" Target="../ink/ink2667.xml"/><Relationship Id="rId55" Type="http://schemas.openxmlformats.org/officeDocument/2006/relationships/image" Target="../media/image2650.png"/><Relationship Id="rId54" Type="http://schemas.openxmlformats.org/officeDocument/2006/relationships/customXml" Target="../ink/ink2666.xml"/><Relationship Id="rId53" Type="http://schemas.openxmlformats.org/officeDocument/2006/relationships/image" Target="../media/image2649.png"/><Relationship Id="rId52" Type="http://schemas.openxmlformats.org/officeDocument/2006/relationships/customXml" Target="../ink/ink2665.xml"/><Relationship Id="rId51" Type="http://schemas.openxmlformats.org/officeDocument/2006/relationships/image" Target="../media/image2648.png"/><Relationship Id="rId50" Type="http://schemas.openxmlformats.org/officeDocument/2006/relationships/customXml" Target="../ink/ink2664.xml"/><Relationship Id="rId5" Type="http://schemas.openxmlformats.org/officeDocument/2006/relationships/image" Target="../media/image2625.png"/><Relationship Id="rId49" Type="http://schemas.openxmlformats.org/officeDocument/2006/relationships/image" Target="../media/image2647.png"/><Relationship Id="rId48" Type="http://schemas.openxmlformats.org/officeDocument/2006/relationships/customXml" Target="../ink/ink2663.xml"/><Relationship Id="rId47" Type="http://schemas.openxmlformats.org/officeDocument/2006/relationships/image" Target="../media/image2646.png"/><Relationship Id="rId46" Type="http://schemas.openxmlformats.org/officeDocument/2006/relationships/customXml" Target="../ink/ink2662.xml"/><Relationship Id="rId45" Type="http://schemas.openxmlformats.org/officeDocument/2006/relationships/image" Target="../media/image2645.png"/><Relationship Id="rId44" Type="http://schemas.openxmlformats.org/officeDocument/2006/relationships/customXml" Target="../ink/ink2661.xml"/><Relationship Id="rId43" Type="http://schemas.openxmlformats.org/officeDocument/2006/relationships/image" Target="../media/image2644.png"/><Relationship Id="rId42" Type="http://schemas.openxmlformats.org/officeDocument/2006/relationships/customXml" Target="../ink/ink2660.xml"/><Relationship Id="rId41" Type="http://schemas.openxmlformats.org/officeDocument/2006/relationships/image" Target="../media/image2643.png"/><Relationship Id="rId40" Type="http://schemas.openxmlformats.org/officeDocument/2006/relationships/customXml" Target="../ink/ink2659.xml"/><Relationship Id="rId4" Type="http://schemas.openxmlformats.org/officeDocument/2006/relationships/customXml" Target="../ink/ink2641.xml"/><Relationship Id="rId39" Type="http://schemas.openxmlformats.org/officeDocument/2006/relationships/image" Target="../media/image2642.png"/><Relationship Id="rId38" Type="http://schemas.openxmlformats.org/officeDocument/2006/relationships/customXml" Target="../ink/ink2658.xml"/><Relationship Id="rId37" Type="http://schemas.openxmlformats.org/officeDocument/2006/relationships/image" Target="../media/image2641.png"/><Relationship Id="rId36" Type="http://schemas.openxmlformats.org/officeDocument/2006/relationships/customXml" Target="../ink/ink2657.xml"/><Relationship Id="rId35" Type="http://schemas.openxmlformats.org/officeDocument/2006/relationships/image" Target="../media/image2640.png"/><Relationship Id="rId34" Type="http://schemas.openxmlformats.org/officeDocument/2006/relationships/customXml" Target="../ink/ink2656.xml"/><Relationship Id="rId33" Type="http://schemas.openxmlformats.org/officeDocument/2006/relationships/image" Target="../media/image2639.png"/><Relationship Id="rId329" Type="http://schemas.openxmlformats.org/officeDocument/2006/relationships/slideLayout" Target="../slideLayouts/slideLayout1.xml"/><Relationship Id="rId328" Type="http://schemas.openxmlformats.org/officeDocument/2006/relationships/tags" Target="../tags/tag103.xml"/><Relationship Id="rId327" Type="http://schemas.openxmlformats.org/officeDocument/2006/relationships/image" Target="../media/image2786.png"/><Relationship Id="rId326" Type="http://schemas.openxmlformats.org/officeDocument/2006/relationships/customXml" Target="../ink/ink2802.xml"/><Relationship Id="rId325" Type="http://schemas.openxmlformats.org/officeDocument/2006/relationships/image" Target="../media/image2785.png"/><Relationship Id="rId324" Type="http://schemas.openxmlformats.org/officeDocument/2006/relationships/customXml" Target="../ink/ink2801.xml"/><Relationship Id="rId323" Type="http://schemas.openxmlformats.org/officeDocument/2006/relationships/image" Target="../media/image2784.png"/><Relationship Id="rId322" Type="http://schemas.openxmlformats.org/officeDocument/2006/relationships/customXml" Target="../ink/ink2800.xml"/><Relationship Id="rId321" Type="http://schemas.openxmlformats.org/officeDocument/2006/relationships/image" Target="../media/image2783.png"/><Relationship Id="rId320" Type="http://schemas.openxmlformats.org/officeDocument/2006/relationships/customXml" Target="../ink/ink2799.xml"/><Relationship Id="rId32" Type="http://schemas.openxmlformats.org/officeDocument/2006/relationships/customXml" Target="../ink/ink2655.xml"/><Relationship Id="rId319" Type="http://schemas.openxmlformats.org/officeDocument/2006/relationships/image" Target="../media/image2782.png"/><Relationship Id="rId318" Type="http://schemas.openxmlformats.org/officeDocument/2006/relationships/customXml" Target="../ink/ink2798.xml"/><Relationship Id="rId317" Type="http://schemas.openxmlformats.org/officeDocument/2006/relationships/image" Target="../media/image2781.png"/><Relationship Id="rId316" Type="http://schemas.openxmlformats.org/officeDocument/2006/relationships/customXml" Target="../ink/ink2797.xml"/><Relationship Id="rId315" Type="http://schemas.openxmlformats.org/officeDocument/2006/relationships/image" Target="../media/image2780.png"/><Relationship Id="rId314" Type="http://schemas.openxmlformats.org/officeDocument/2006/relationships/customXml" Target="../ink/ink2796.xml"/><Relationship Id="rId313" Type="http://schemas.openxmlformats.org/officeDocument/2006/relationships/image" Target="../media/image2779.png"/><Relationship Id="rId312" Type="http://schemas.openxmlformats.org/officeDocument/2006/relationships/customXml" Target="../ink/ink2795.xml"/><Relationship Id="rId311" Type="http://schemas.openxmlformats.org/officeDocument/2006/relationships/image" Target="../media/image2778.png"/><Relationship Id="rId310" Type="http://schemas.openxmlformats.org/officeDocument/2006/relationships/customXml" Target="../ink/ink2794.xml"/><Relationship Id="rId31" Type="http://schemas.openxmlformats.org/officeDocument/2006/relationships/image" Target="../media/image2638.png"/><Relationship Id="rId309" Type="http://schemas.openxmlformats.org/officeDocument/2006/relationships/image" Target="../media/image2777.png"/><Relationship Id="rId308" Type="http://schemas.openxmlformats.org/officeDocument/2006/relationships/customXml" Target="../ink/ink2793.xml"/><Relationship Id="rId307" Type="http://schemas.openxmlformats.org/officeDocument/2006/relationships/image" Target="../media/image2776.png"/><Relationship Id="rId306" Type="http://schemas.openxmlformats.org/officeDocument/2006/relationships/customXml" Target="../ink/ink2792.xml"/><Relationship Id="rId305" Type="http://schemas.openxmlformats.org/officeDocument/2006/relationships/image" Target="../media/image2775.png"/><Relationship Id="rId304" Type="http://schemas.openxmlformats.org/officeDocument/2006/relationships/customXml" Target="../ink/ink2791.xml"/><Relationship Id="rId303" Type="http://schemas.openxmlformats.org/officeDocument/2006/relationships/image" Target="../media/image2774.png"/><Relationship Id="rId302" Type="http://schemas.openxmlformats.org/officeDocument/2006/relationships/customXml" Target="../ink/ink2790.xml"/><Relationship Id="rId301" Type="http://schemas.openxmlformats.org/officeDocument/2006/relationships/image" Target="../media/image2773.png"/><Relationship Id="rId300" Type="http://schemas.openxmlformats.org/officeDocument/2006/relationships/customXml" Target="../ink/ink2789.xml"/><Relationship Id="rId30" Type="http://schemas.openxmlformats.org/officeDocument/2006/relationships/customXml" Target="../ink/ink2654.xml"/><Relationship Id="rId3" Type="http://schemas.openxmlformats.org/officeDocument/2006/relationships/image" Target="../media/image2624.png"/><Relationship Id="rId299" Type="http://schemas.openxmlformats.org/officeDocument/2006/relationships/image" Target="../media/image2772.png"/><Relationship Id="rId298" Type="http://schemas.openxmlformats.org/officeDocument/2006/relationships/customXml" Target="../ink/ink2788.xml"/><Relationship Id="rId297" Type="http://schemas.openxmlformats.org/officeDocument/2006/relationships/image" Target="../media/image2771.png"/><Relationship Id="rId296" Type="http://schemas.openxmlformats.org/officeDocument/2006/relationships/customXml" Target="../ink/ink2787.xml"/><Relationship Id="rId295" Type="http://schemas.openxmlformats.org/officeDocument/2006/relationships/image" Target="../media/image2770.png"/><Relationship Id="rId294" Type="http://schemas.openxmlformats.org/officeDocument/2006/relationships/customXml" Target="../ink/ink2786.xml"/><Relationship Id="rId293" Type="http://schemas.openxmlformats.org/officeDocument/2006/relationships/image" Target="../media/image2769.png"/><Relationship Id="rId292" Type="http://schemas.openxmlformats.org/officeDocument/2006/relationships/customXml" Target="../ink/ink2785.xml"/><Relationship Id="rId291" Type="http://schemas.openxmlformats.org/officeDocument/2006/relationships/image" Target="../media/image2768.png"/><Relationship Id="rId290" Type="http://schemas.openxmlformats.org/officeDocument/2006/relationships/customXml" Target="../ink/ink2784.xml"/><Relationship Id="rId29" Type="http://schemas.openxmlformats.org/officeDocument/2006/relationships/image" Target="../media/image2637.png"/><Relationship Id="rId289" Type="http://schemas.openxmlformats.org/officeDocument/2006/relationships/image" Target="../media/image2767.png"/><Relationship Id="rId288" Type="http://schemas.openxmlformats.org/officeDocument/2006/relationships/customXml" Target="../ink/ink2783.xml"/><Relationship Id="rId287" Type="http://schemas.openxmlformats.org/officeDocument/2006/relationships/image" Target="../media/image2766.png"/><Relationship Id="rId286" Type="http://schemas.openxmlformats.org/officeDocument/2006/relationships/customXml" Target="../ink/ink2782.xml"/><Relationship Id="rId285" Type="http://schemas.openxmlformats.org/officeDocument/2006/relationships/image" Target="../media/image2765.png"/><Relationship Id="rId284" Type="http://schemas.openxmlformats.org/officeDocument/2006/relationships/customXml" Target="../ink/ink2781.xml"/><Relationship Id="rId283" Type="http://schemas.openxmlformats.org/officeDocument/2006/relationships/image" Target="../media/image2764.png"/><Relationship Id="rId282" Type="http://schemas.openxmlformats.org/officeDocument/2006/relationships/customXml" Target="../ink/ink2780.xml"/><Relationship Id="rId281" Type="http://schemas.openxmlformats.org/officeDocument/2006/relationships/image" Target="../media/image2763.png"/><Relationship Id="rId280" Type="http://schemas.openxmlformats.org/officeDocument/2006/relationships/customXml" Target="../ink/ink2779.xml"/><Relationship Id="rId28" Type="http://schemas.openxmlformats.org/officeDocument/2006/relationships/customXml" Target="../ink/ink2653.xml"/><Relationship Id="rId279" Type="http://schemas.openxmlformats.org/officeDocument/2006/relationships/image" Target="../media/image2762.png"/><Relationship Id="rId278" Type="http://schemas.openxmlformats.org/officeDocument/2006/relationships/customXml" Target="../ink/ink2778.xml"/><Relationship Id="rId277" Type="http://schemas.openxmlformats.org/officeDocument/2006/relationships/image" Target="../media/image2761.png"/><Relationship Id="rId276" Type="http://schemas.openxmlformats.org/officeDocument/2006/relationships/customXml" Target="../ink/ink2777.xml"/><Relationship Id="rId275" Type="http://schemas.openxmlformats.org/officeDocument/2006/relationships/image" Target="../media/image2760.png"/><Relationship Id="rId274" Type="http://schemas.openxmlformats.org/officeDocument/2006/relationships/customXml" Target="../ink/ink2776.xml"/><Relationship Id="rId273" Type="http://schemas.openxmlformats.org/officeDocument/2006/relationships/image" Target="../media/image2759.png"/><Relationship Id="rId272" Type="http://schemas.openxmlformats.org/officeDocument/2006/relationships/customXml" Target="../ink/ink2775.xml"/><Relationship Id="rId271" Type="http://schemas.openxmlformats.org/officeDocument/2006/relationships/image" Target="../media/image2758.png"/><Relationship Id="rId270" Type="http://schemas.openxmlformats.org/officeDocument/2006/relationships/customXml" Target="../ink/ink2774.xml"/><Relationship Id="rId27" Type="http://schemas.openxmlformats.org/officeDocument/2006/relationships/image" Target="../media/image2636.png"/><Relationship Id="rId269" Type="http://schemas.openxmlformats.org/officeDocument/2006/relationships/image" Target="../media/image2757.png"/><Relationship Id="rId268" Type="http://schemas.openxmlformats.org/officeDocument/2006/relationships/customXml" Target="../ink/ink2773.xml"/><Relationship Id="rId267" Type="http://schemas.openxmlformats.org/officeDocument/2006/relationships/image" Target="../media/image2756.png"/><Relationship Id="rId266" Type="http://schemas.openxmlformats.org/officeDocument/2006/relationships/customXml" Target="../ink/ink2772.xml"/><Relationship Id="rId265" Type="http://schemas.openxmlformats.org/officeDocument/2006/relationships/image" Target="../media/image2755.png"/><Relationship Id="rId264" Type="http://schemas.openxmlformats.org/officeDocument/2006/relationships/customXml" Target="../ink/ink2771.xml"/><Relationship Id="rId263" Type="http://schemas.openxmlformats.org/officeDocument/2006/relationships/image" Target="../media/image2754.png"/><Relationship Id="rId262" Type="http://schemas.openxmlformats.org/officeDocument/2006/relationships/customXml" Target="../ink/ink2770.xml"/><Relationship Id="rId261" Type="http://schemas.openxmlformats.org/officeDocument/2006/relationships/image" Target="../media/image2753.png"/><Relationship Id="rId260" Type="http://schemas.openxmlformats.org/officeDocument/2006/relationships/customXml" Target="../ink/ink2769.xml"/><Relationship Id="rId26" Type="http://schemas.openxmlformats.org/officeDocument/2006/relationships/customXml" Target="../ink/ink2652.xml"/><Relationship Id="rId259" Type="http://schemas.openxmlformats.org/officeDocument/2006/relationships/image" Target="../media/image2752.png"/><Relationship Id="rId258" Type="http://schemas.openxmlformats.org/officeDocument/2006/relationships/customXml" Target="../ink/ink2768.xml"/><Relationship Id="rId257" Type="http://schemas.openxmlformats.org/officeDocument/2006/relationships/image" Target="../media/image2751.png"/><Relationship Id="rId256" Type="http://schemas.openxmlformats.org/officeDocument/2006/relationships/customXml" Target="../ink/ink2767.xml"/><Relationship Id="rId255" Type="http://schemas.openxmlformats.org/officeDocument/2006/relationships/image" Target="../media/image2750.png"/><Relationship Id="rId254" Type="http://schemas.openxmlformats.org/officeDocument/2006/relationships/customXml" Target="../ink/ink2766.xml"/><Relationship Id="rId253" Type="http://schemas.openxmlformats.org/officeDocument/2006/relationships/image" Target="../media/image2749.png"/><Relationship Id="rId252" Type="http://schemas.openxmlformats.org/officeDocument/2006/relationships/customXml" Target="../ink/ink2765.xml"/><Relationship Id="rId251" Type="http://schemas.openxmlformats.org/officeDocument/2006/relationships/image" Target="../media/image2748.png"/><Relationship Id="rId250" Type="http://schemas.openxmlformats.org/officeDocument/2006/relationships/customXml" Target="../ink/ink2764.xml"/><Relationship Id="rId25" Type="http://schemas.openxmlformats.org/officeDocument/2006/relationships/image" Target="../media/image2635.png"/><Relationship Id="rId249" Type="http://schemas.openxmlformats.org/officeDocument/2006/relationships/image" Target="../media/image2747.png"/><Relationship Id="rId248" Type="http://schemas.openxmlformats.org/officeDocument/2006/relationships/customXml" Target="../ink/ink2763.xml"/><Relationship Id="rId247" Type="http://schemas.openxmlformats.org/officeDocument/2006/relationships/image" Target="../media/image2746.png"/><Relationship Id="rId246" Type="http://schemas.openxmlformats.org/officeDocument/2006/relationships/customXml" Target="../ink/ink2762.xml"/><Relationship Id="rId245" Type="http://schemas.openxmlformats.org/officeDocument/2006/relationships/image" Target="../media/image2745.png"/><Relationship Id="rId244" Type="http://schemas.openxmlformats.org/officeDocument/2006/relationships/customXml" Target="../ink/ink2761.xml"/><Relationship Id="rId243" Type="http://schemas.openxmlformats.org/officeDocument/2006/relationships/image" Target="../media/image2744.png"/><Relationship Id="rId242" Type="http://schemas.openxmlformats.org/officeDocument/2006/relationships/customXml" Target="../ink/ink2760.xml"/><Relationship Id="rId241" Type="http://schemas.openxmlformats.org/officeDocument/2006/relationships/image" Target="../media/image2743.png"/><Relationship Id="rId240" Type="http://schemas.openxmlformats.org/officeDocument/2006/relationships/customXml" Target="../ink/ink2759.xml"/><Relationship Id="rId24" Type="http://schemas.openxmlformats.org/officeDocument/2006/relationships/customXml" Target="../ink/ink2651.xml"/><Relationship Id="rId239" Type="http://schemas.openxmlformats.org/officeDocument/2006/relationships/image" Target="../media/image2742.png"/><Relationship Id="rId238" Type="http://schemas.openxmlformats.org/officeDocument/2006/relationships/customXml" Target="../ink/ink2758.xml"/><Relationship Id="rId237" Type="http://schemas.openxmlformats.org/officeDocument/2006/relationships/image" Target="../media/image2741.png"/><Relationship Id="rId236" Type="http://schemas.openxmlformats.org/officeDocument/2006/relationships/customXml" Target="../ink/ink2757.xml"/><Relationship Id="rId235" Type="http://schemas.openxmlformats.org/officeDocument/2006/relationships/image" Target="../media/image2740.png"/><Relationship Id="rId234" Type="http://schemas.openxmlformats.org/officeDocument/2006/relationships/customXml" Target="../ink/ink2756.xml"/><Relationship Id="rId233" Type="http://schemas.openxmlformats.org/officeDocument/2006/relationships/image" Target="../media/image2739.png"/><Relationship Id="rId232" Type="http://schemas.openxmlformats.org/officeDocument/2006/relationships/customXml" Target="../ink/ink2755.xml"/><Relationship Id="rId231" Type="http://schemas.openxmlformats.org/officeDocument/2006/relationships/image" Target="../media/image2738.png"/><Relationship Id="rId230" Type="http://schemas.openxmlformats.org/officeDocument/2006/relationships/customXml" Target="../ink/ink2754.xml"/><Relationship Id="rId23" Type="http://schemas.openxmlformats.org/officeDocument/2006/relationships/image" Target="../media/image2634.png"/><Relationship Id="rId229" Type="http://schemas.openxmlformats.org/officeDocument/2006/relationships/image" Target="../media/image2737.png"/><Relationship Id="rId228" Type="http://schemas.openxmlformats.org/officeDocument/2006/relationships/customXml" Target="../ink/ink2753.xml"/><Relationship Id="rId227" Type="http://schemas.openxmlformats.org/officeDocument/2006/relationships/image" Target="../media/image2736.png"/><Relationship Id="rId226" Type="http://schemas.openxmlformats.org/officeDocument/2006/relationships/customXml" Target="../ink/ink2752.xml"/><Relationship Id="rId225" Type="http://schemas.openxmlformats.org/officeDocument/2006/relationships/image" Target="../media/image2735.png"/><Relationship Id="rId224" Type="http://schemas.openxmlformats.org/officeDocument/2006/relationships/customXml" Target="../ink/ink2751.xml"/><Relationship Id="rId223" Type="http://schemas.openxmlformats.org/officeDocument/2006/relationships/image" Target="../media/image2734.png"/><Relationship Id="rId222" Type="http://schemas.openxmlformats.org/officeDocument/2006/relationships/customXml" Target="../ink/ink2750.xml"/><Relationship Id="rId221" Type="http://schemas.openxmlformats.org/officeDocument/2006/relationships/image" Target="../media/image2733.png"/><Relationship Id="rId220" Type="http://schemas.openxmlformats.org/officeDocument/2006/relationships/customXml" Target="../ink/ink2749.xml"/><Relationship Id="rId22" Type="http://schemas.openxmlformats.org/officeDocument/2006/relationships/customXml" Target="../ink/ink2650.xml"/><Relationship Id="rId219" Type="http://schemas.openxmlformats.org/officeDocument/2006/relationships/image" Target="../media/image2732.png"/><Relationship Id="rId218" Type="http://schemas.openxmlformats.org/officeDocument/2006/relationships/customXml" Target="../ink/ink2748.xml"/><Relationship Id="rId217" Type="http://schemas.openxmlformats.org/officeDocument/2006/relationships/image" Target="../media/image2731.png"/><Relationship Id="rId216" Type="http://schemas.openxmlformats.org/officeDocument/2006/relationships/customXml" Target="../ink/ink2747.xml"/><Relationship Id="rId215" Type="http://schemas.openxmlformats.org/officeDocument/2006/relationships/image" Target="../media/image2730.png"/><Relationship Id="rId214" Type="http://schemas.openxmlformats.org/officeDocument/2006/relationships/customXml" Target="../ink/ink2746.xml"/><Relationship Id="rId213" Type="http://schemas.openxmlformats.org/officeDocument/2006/relationships/image" Target="../media/image2729.png"/><Relationship Id="rId212" Type="http://schemas.openxmlformats.org/officeDocument/2006/relationships/customXml" Target="../ink/ink2745.xml"/><Relationship Id="rId211" Type="http://schemas.openxmlformats.org/officeDocument/2006/relationships/image" Target="../media/image2728.png"/><Relationship Id="rId210" Type="http://schemas.openxmlformats.org/officeDocument/2006/relationships/customXml" Target="../ink/ink2744.xml"/><Relationship Id="rId21" Type="http://schemas.openxmlformats.org/officeDocument/2006/relationships/image" Target="../media/image2633.png"/><Relationship Id="rId209" Type="http://schemas.openxmlformats.org/officeDocument/2006/relationships/image" Target="../media/image2727.png"/><Relationship Id="rId208" Type="http://schemas.openxmlformats.org/officeDocument/2006/relationships/customXml" Target="../ink/ink2743.xml"/><Relationship Id="rId207" Type="http://schemas.openxmlformats.org/officeDocument/2006/relationships/image" Target="../media/image2726.png"/><Relationship Id="rId206" Type="http://schemas.openxmlformats.org/officeDocument/2006/relationships/customXml" Target="../ink/ink2742.xml"/><Relationship Id="rId205" Type="http://schemas.openxmlformats.org/officeDocument/2006/relationships/image" Target="../media/image2725.png"/><Relationship Id="rId204" Type="http://schemas.openxmlformats.org/officeDocument/2006/relationships/customXml" Target="../ink/ink2741.xml"/><Relationship Id="rId203" Type="http://schemas.openxmlformats.org/officeDocument/2006/relationships/image" Target="../media/image2724.png"/><Relationship Id="rId202" Type="http://schemas.openxmlformats.org/officeDocument/2006/relationships/customXml" Target="../ink/ink2740.xml"/><Relationship Id="rId201" Type="http://schemas.openxmlformats.org/officeDocument/2006/relationships/image" Target="../media/image2723.png"/><Relationship Id="rId200" Type="http://schemas.openxmlformats.org/officeDocument/2006/relationships/customXml" Target="../ink/ink2739.xml"/><Relationship Id="rId20" Type="http://schemas.openxmlformats.org/officeDocument/2006/relationships/customXml" Target="../ink/ink2649.xml"/><Relationship Id="rId2" Type="http://schemas.openxmlformats.org/officeDocument/2006/relationships/customXml" Target="../ink/ink2640.xml"/><Relationship Id="rId199" Type="http://schemas.openxmlformats.org/officeDocument/2006/relationships/image" Target="../media/image2722.png"/><Relationship Id="rId198" Type="http://schemas.openxmlformats.org/officeDocument/2006/relationships/customXml" Target="../ink/ink2738.xml"/><Relationship Id="rId197" Type="http://schemas.openxmlformats.org/officeDocument/2006/relationships/image" Target="../media/image2721.png"/><Relationship Id="rId196" Type="http://schemas.openxmlformats.org/officeDocument/2006/relationships/customXml" Target="../ink/ink2737.xml"/><Relationship Id="rId195" Type="http://schemas.openxmlformats.org/officeDocument/2006/relationships/image" Target="../media/image2720.png"/><Relationship Id="rId194" Type="http://schemas.openxmlformats.org/officeDocument/2006/relationships/customXml" Target="../ink/ink2736.xml"/><Relationship Id="rId193" Type="http://schemas.openxmlformats.org/officeDocument/2006/relationships/image" Target="../media/image2719.png"/><Relationship Id="rId192" Type="http://schemas.openxmlformats.org/officeDocument/2006/relationships/customXml" Target="../ink/ink2735.xml"/><Relationship Id="rId191" Type="http://schemas.openxmlformats.org/officeDocument/2006/relationships/image" Target="../media/image2718.png"/><Relationship Id="rId190" Type="http://schemas.openxmlformats.org/officeDocument/2006/relationships/customXml" Target="../ink/ink2734.xml"/><Relationship Id="rId19" Type="http://schemas.openxmlformats.org/officeDocument/2006/relationships/image" Target="../media/image2632.png"/><Relationship Id="rId189" Type="http://schemas.openxmlformats.org/officeDocument/2006/relationships/image" Target="../media/image2717.png"/><Relationship Id="rId188" Type="http://schemas.openxmlformats.org/officeDocument/2006/relationships/customXml" Target="../ink/ink2733.xml"/><Relationship Id="rId187" Type="http://schemas.openxmlformats.org/officeDocument/2006/relationships/image" Target="../media/image2716.png"/><Relationship Id="rId186" Type="http://schemas.openxmlformats.org/officeDocument/2006/relationships/customXml" Target="../ink/ink2732.xml"/><Relationship Id="rId185" Type="http://schemas.openxmlformats.org/officeDocument/2006/relationships/image" Target="../media/image2715.png"/><Relationship Id="rId184" Type="http://schemas.openxmlformats.org/officeDocument/2006/relationships/customXml" Target="../ink/ink2731.xml"/><Relationship Id="rId183" Type="http://schemas.openxmlformats.org/officeDocument/2006/relationships/image" Target="../media/image2714.png"/><Relationship Id="rId182" Type="http://schemas.openxmlformats.org/officeDocument/2006/relationships/customXml" Target="../ink/ink2730.xml"/><Relationship Id="rId181" Type="http://schemas.openxmlformats.org/officeDocument/2006/relationships/image" Target="../media/image2713.png"/><Relationship Id="rId180" Type="http://schemas.openxmlformats.org/officeDocument/2006/relationships/customXml" Target="../ink/ink2729.xml"/><Relationship Id="rId18" Type="http://schemas.openxmlformats.org/officeDocument/2006/relationships/customXml" Target="../ink/ink2648.xml"/><Relationship Id="rId179" Type="http://schemas.openxmlformats.org/officeDocument/2006/relationships/image" Target="../media/image2712.png"/><Relationship Id="rId178" Type="http://schemas.openxmlformats.org/officeDocument/2006/relationships/customXml" Target="../ink/ink2728.xml"/><Relationship Id="rId177" Type="http://schemas.openxmlformats.org/officeDocument/2006/relationships/image" Target="../media/image2711.png"/><Relationship Id="rId176" Type="http://schemas.openxmlformats.org/officeDocument/2006/relationships/customXml" Target="../ink/ink2727.xml"/><Relationship Id="rId175" Type="http://schemas.openxmlformats.org/officeDocument/2006/relationships/image" Target="../media/image2710.png"/><Relationship Id="rId174" Type="http://schemas.openxmlformats.org/officeDocument/2006/relationships/customXml" Target="../ink/ink2726.xml"/><Relationship Id="rId173" Type="http://schemas.openxmlformats.org/officeDocument/2006/relationships/image" Target="../media/image2709.png"/><Relationship Id="rId172" Type="http://schemas.openxmlformats.org/officeDocument/2006/relationships/customXml" Target="../ink/ink2725.xml"/><Relationship Id="rId171" Type="http://schemas.openxmlformats.org/officeDocument/2006/relationships/image" Target="../media/image2708.png"/><Relationship Id="rId170" Type="http://schemas.openxmlformats.org/officeDocument/2006/relationships/customXml" Target="../ink/ink2724.xml"/><Relationship Id="rId17" Type="http://schemas.openxmlformats.org/officeDocument/2006/relationships/image" Target="../media/image2631.png"/><Relationship Id="rId169" Type="http://schemas.openxmlformats.org/officeDocument/2006/relationships/image" Target="../media/image2707.png"/><Relationship Id="rId168" Type="http://schemas.openxmlformats.org/officeDocument/2006/relationships/customXml" Target="../ink/ink2723.xml"/><Relationship Id="rId167" Type="http://schemas.openxmlformats.org/officeDocument/2006/relationships/image" Target="../media/image2706.png"/><Relationship Id="rId166" Type="http://schemas.openxmlformats.org/officeDocument/2006/relationships/customXml" Target="../ink/ink2722.xml"/><Relationship Id="rId165" Type="http://schemas.openxmlformats.org/officeDocument/2006/relationships/image" Target="../media/image2705.png"/><Relationship Id="rId164" Type="http://schemas.openxmlformats.org/officeDocument/2006/relationships/customXml" Target="../ink/ink2721.xml"/><Relationship Id="rId163" Type="http://schemas.openxmlformats.org/officeDocument/2006/relationships/image" Target="../media/image2704.png"/><Relationship Id="rId162" Type="http://schemas.openxmlformats.org/officeDocument/2006/relationships/customXml" Target="../ink/ink2720.xml"/><Relationship Id="rId161" Type="http://schemas.openxmlformats.org/officeDocument/2006/relationships/image" Target="../media/image2703.png"/><Relationship Id="rId160" Type="http://schemas.openxmlformats.org/officeDocument/2006/relationships/customXml" Target="../ink/ink2719.xml"/><Relationship Id="rId16" Type="http://schemas.openxmlformats.org/officeDocument/2006/relationships/customXml" Target="../ink/ink2647.xml"/><Relationship Id="rId159" Type="http://schemas.openxmlformats.org/officeDocument/2006/relationships/image" Target="../media/image2702.png"/><Relationship Id="rId158" Type="http://schemas.openxmlformats.org/officeDocument/2006/relationships/customXml" Target="../ink/ink2718.xml"/><Relationship Id="rId157" Type="http://schemas.openxmlformats.org/officeDocument/2006/relationships/image" Target="../media/image2701.png"/><Relationship Id="rId156" Type="http://schemas.openxmlformats.org/officeDocument/2006/relationships/customXml" Target="../ink/ink2717.xml"/><Relationship Id="rId155" Type="http://schemas.openxmlformats.org/officeDocument/2006/relationships/image" Target="../media/image2700.png"/><Relationship Id="rId154" Type="http://schemas.openxmlformats.org/officeDocument/2006/relationships/customXml" Target="../ink/ink2716.xml"/><Relationship Id="rId153" Type="http://schemas.openxmlformats.org/officeDocument/2006/relationships/image" Target="../media/image2699.png"/><Relationship Id="rId152" Type="http://schemas.openxmlformats.org/officeDocument/2006/relationships/customXml" Target="../ink/ink2715.xml"/><Relationship Id="rId151" Type="http://schemas.openxmlformats.org/officeDocument/2006/relationships/image" Target="../media/image2698.png"/><Relationship Id="rId150" Type="http://schemas.openxmlformats.org/officeDocument/2006/relationships/customXml" Target="../ink/ink2714.xml"/><Relationship Id="rId15" Type="http://schemas.openxmlformats.org/officeDocument/2006/relationships/image" Target="../media/image2630.png"/><Relationship Id="rId149" Type="http://schemas.openxmlformats.org/officeDocument/2006/relationships/image" Target="../media/image2697.png"/><Relationship Id="rId148" Type="http://schemas.openxmlformats.org/officeDocument/2006/relationships/customXml" Target="../ink/ink2713.xml"/><Relationship Id="rId147" Type="http://schemas.openxmlformats.org/officeDocument/2006/relationships/image" Target="../media/image2696.png"/><Relationship Id="rId146" Type="http://schemas.openxmlformats.org/officeDocument/2006/relationships/customXml" Target="../ink/ink2712.xml"/><Relationship Id="rId145" Type="http://schemas.openxmlformats.org/officeDocument/2006/relationships/image" Target="../media/image2695.png"/><Relationship Id="rId144" Type="http://schemas.openxmlformats.org/officeDocument/2006/relationships/customXml" Target="../ink/ink2711.xml"/><Relationship Id="rId143" Type="http://schemas.openxmlformats.org/officeDocument/2006/relationships/image" Target="../media/image2694.png"/><Relationship Id="rId142" Type="http://schemas.openxmlformats.org/officeDocument/2006/relationships/customXml" Target="../ink/ink2710.xml"/><Relationship Id="rId141" Type="http://schemas.openxmlformats.org/officeDocument/2006/relationships/image" Target="../media/image2693.png"/><Relationship Id="rId140" Type="http://schemas.openxmlformats.org/officeDocument/2006/relationships/customXml" Target="../ink/ink2709.xml"/><Relationship Id="rId14" Type="http://schemas.openxmlformats.org/officeDocument/2006/relationships/customXml" Target="../ink/ink2646.xml"/><Relationship Id="rId139" Type="http://schemas.openxmlformats.org/officeDocument/2006/relationships/image" Target="../media/image2692.png"/><Relationship Id="rId138" Type="http://schemas.openxmlformats.org/officeDocument/2006/relationships/customXml" Target="../ink/ink2708.xml"/><Relationship Id="rId137" Type="http://schemas.openxmlformats.org/officeDocument/2006/relationships/image" Target="../media/image2691.png"/><Relationship Id="rId136" Type="http://schemas.openxmlformats.org/officeDocument/2006/relationships/customXml" Target="../ink/ink2707.xml"/><Relationship Id="rId135" Type="http://schemas.openxmlformats.org/officeDocument/2006/relationships/image" Target="../media/image2690.png"/><Relationship Id="rId134" Type="http://schemas.openxmlformats.org/officeDocument/2006/relationships/customXml" Target="../ink/ink2706.xml"/><Relationship Id="rId133" Type="http://schemas.openxmlformats.org/officeDocument/2006/relationships/image" Target="../media/image2689.png"/><Relationship Id="rId132" Type="http://schemas.openxmlformats.org/officeDocument/2006/relationships/customXml" Target="../ink/ink2705.xml"/><Relationship Id="rId131" Type="http://schemas.openxmlformats.org/officeDocument/2006/relationships/image" Target="../media/image2688.png"/><Relationship Id="rId130" Type="http://schemas.openxmlformats.org/officeDocument/2006/relationships/customXml" Target="../ink/ink2704.xml"/><Relationship Id="rId13" Type="http://schemas.openxmlformats.org/officeDocument/2006/relationships/image" Target="../media/image2629.png"/><Relationship Id="rId129" Type="http://schemas.openxmlformats.org/officeDocument/2006/relationships/image" Target="../media/image2687.png"/><Relationship Id="rId128" Type="http://schemas.openxmlformats.org/officeDocument/2006/relationships/customXml" Target="../ink/ink2703.xml"/><Relationship Id="rId127" Type="http://schemas.openxmlformats.org/officeDocument/2006/relationships/image" Target="../media/image2686.png"/><Relationship Id="rId126" Type="http://schemas.openxmlformats.org/officeDocument/2006/relationships/customXml" Target="../ink/ink2702.xml"/><Relationship Id="rId125" Type="http://schemas.openxmlformats.org/officeDocument/2006/relationships/image" Target="../media/image2685.png"/><Relationship Id="rId124" Type="http://schemas.openxmlformats.org/officeDocument/2006/relationships/customXml" Target="../ink/ink2701.xml"/><Relationship Id="rId123" Type="http://schemas.openxmlformats.org/officeDocument/2006/relationships/image" Target="../media/image2684.png"/><Relationship Id="rId122" Type="http://schemas.openxmlformats.org/officeDocument/2006/relationships/customXml" Target="../ink/ink2700.xml"/><Relationship Id="rId121" Type="http://schemas.openxmlformats.org/officeDocument/2006/relationships/image" Target="../media/image2683.png"/><Relationship Id="rId120" Type="http://schemas.openxmlformats.org/officeDocument/2006/relationships/customXml" Target="../ink/ink2699.xml"/><Relationship Id="rId12" Type="http://schemas.openxmlformats.org/officeDocument/2006/relationships/customXml" Target="../ink/ink2645.xml"/><Relationship Id="rId119" Type="http://schemas.openxmlformats.org/officeDocument/2006/relationships/image" Target="../media/image2682.png"/><Relationship Id="rId118" Type="http://schemas.openxmlformats.org/officeDocument/2006/relationships/customXml" Target="../ink/ink2698.xml"/><Relationship Id="rId117" Type="http://schemas.openxmlformats.org/officeDocument/2006/relationships/image" Target="../media/image2681.png"/><Relationship Id="rId116" Type="http://schemas.openxmlformats.org/officeDocument/2006/relationships/customXml" Target="../ink/ink2697.xml"/><Relationship Id="rId115" Type="http://schemas.openxmlformats.org/officeDocument/2006/relationships/image" Target="../media/image2680.png"/><Relationship Id="rId114" Type="http://schemas.openxmlformats.org/officeDocument/2006/relationships/customXml" Target="../ink/ink2696.xml"/><Relationship Id="rId113" Type="http://schemas.openxmlformats.org/officeDocument/2006/relationships/image" Target="../media/image2679.png"/><Relationship Id="rId112" Type="http://schemas.openxmlformats.org/officeDocument/2006/relationships/customXml" Target="../ink/ink2695.xml"/><Relationship Id="rId111" Type="http://schemas.openxmlformats.org/officeDocument/2006/relationships/image" Target="../media/image2678.png"/><Relationship Id="rId110" Type="http://schemas.openxmlformats.org/officeDocument/2006/relationships/customXml" Target="../ink/ink2694.xml"/><Relationship Id="rId11" Type="http://schemas.openxmlformats.org/officeDocument/2006/relationships/image" Target="../media/image2628.png"/><Relationship Id="rId109" Type="http://schemas.openxmlformats.org/officeDocument/2006/relationships/image" Target="../media/image2677.png"/><Relationship Id="rId108" Type="http://schemas.openxmlformats.org/officeDocument/2006/relationships/customXml" Target="../ink/ink2693.xml"/><Relationship Id="rId107" Type="http://schemas.openxmlformats.org/officeDocument/2006/relationships/image" Target="../media/image2676.png"/><Relationship Id="rId106" Type="http://schemas.openxmlformats.org/officeDocument/2006/relationships/customXml" Target="../ink/ink2692.xml"/><Relationship Id="rId105" Type="http://schemas.openxmlformats.org/officeDocument/2006/relationships/image" Target="../media/image2675.png"/><Relationship Id="rId104" Type="http://schemas.openxmlformats.org/officeDocument/2006/relationships/customXml" Target="../ink/ink2691.xml"/><Relationship Id="rId103" Type="http://schemas.openxmlformats.org/officeDocument/2006/relationships/image" Target="../media/image2674.png"/><Relationship Id="rId102" Type="http://schemas.openxmlformats.org/officeDocument/2006/relationships/customXml" Target="../ink/ink2690.xml"/><Relationship Id="rId101" Type="http://schemas.openxmlformats.org/officeDocument/2006/relationships/image" Target="../media/image2673.png"/><Relationship Id="rId100" Type="http://schemas.openxmlformats.org/officeDocument/2006/relationships/customXml" Target="../ink/ink2689.xml"/><Relationship Id="rId10" Type="http://schemas.openxmlformats.org/officeDocument/2006/relationships/customXml" Target="../ink/ink2644.xml"/><Relationship Id="rId1" Type="http://schemas.openxmlformats.org/officeDocument/2006/relationships/image" Target="../media/image2623.png"/></Relationships>
</file>

<file path=ppt/slides/_rels/slide39.xml.rels><?xml version="1.0" encoding="UTF-8" standalone="yes"?>
<Relationships xmlns="http://schemas.openxmlformats.org/package/2006/relationships"><Relationship Id="rId99" Type="http://schemas.openxmlformats.org/officeDocument/2006/relationships/image" Target="../media/image2835.png"/><Relationship Id="rId98" Type="http://schemas.openxmlformats.org/officeDocument/2006/relationships/customXml" Target="../ink/ink2851.xml"/><Relationship Id="rId97" Type="http://schemas.openxmlformats.org/officeDocument/2006/relationships/image" Target="../media/image2834.png"/><Relationship Id="rId96" Type="http://schemas.openxmlformats.org/officeDocument/2006/relationships/customXml" Target="../ink/ink2850.xml"/><Relationship Id="rId95" Type="http://schemas.openxmlformats.org/officeDocument/2006/relationships/image" Target="../media/image2833.png"/><Relationship Id="rId94" Type="http://schemas.openxmlformats.org/officeDocument/2006/relationships/customXml" Target="../ink/ink2849.xml"/><Relationship Id="rId93" Type="http://schemas.openxmlformats.org/officeDocument/2006/relationships/image" Target="../media/image2832.png"/><Relationship Id="rId92" Type="http://schemas.openxmlformats.org/officeDocument/2006/relationships/customXml" Target="../ink/ink2848.xml"/><Relationship Id="rId91" Type="http://schemas.openxmlformats.org/officeDocument/2006/relationships/image" Target="../media/image2831.png"/><Relationship Id="rId90" Type="http://schemas.openxmlformats.org/officeDocument/2006/relationships/customXml" Target="../ink/ink2847.xml"/><Relationship Id="rId9" Type="http://schemas.openxmlformats.org/officeDocument/2006/relationships/image" Target="../media/image2791.png"/><Relationship Id="rId89" Type="http://schemas.openxmlformats.org/officeDocument/2006/relationships/image" Target="../media/image2830.png"/><Relationship Id="rId88" Type="http://schemas.openxmlformats.org/officeDocument/2006/relationships/customXml" Target="../ink/ink2846.xml"/><Relationship Id="rId87" Type="http://schemas.openxmlformats.org/officeDocument/2006/relationships/image" Target="../media/image2829.png"/><Relationship Id="rId86" Type="http://schemas.openxmlformats.org/officeDocument/2006/relationships/customXml" Target="../ink/ink2845.xml"/><Relationship Id="rId85" Type="http://schemas.openxmlformats.org/officeDocument/2006/relationships/image" Target="../media/image2828.png"/><Relationship Id="rId84" Type="http://schemas.openxmlformats.org/officeDocument/2006/relationships/customXml" Target="../ink/ink2844.xml"/><Relationship Id="rId83" Type="http://schemas.openxmlformats.org/officeDocument/2006/relationships/image" Target="../media/image2827.png"/><Relationship Id="rId82" Type="http://schemas.openxmlformats.org/officeDocument/2006/relationships/customXml" Target="../ink/ink2843.xml"/><Relationship Id="rId81" Type="http://schemas.openxmlformats.org/officeDocument/2006/relationships/image" Target="../media/image2826.png"/><Relationship Id="rId80" Type="http://schemas.openxmlformats.org/officeDocument/2006/relationships/customXml" Target="../ink/ink2842.xml"/><Relationship Id="rId8" Type="http://schemas.openxmlformats.org/officeDocument/2006/relationships/customXml" Target="../ink/ink2806.xml"/><Relationship Id="rId79" Type="http://schemas.openxmlformats.org/officeDocument/2006/relationships/image" Target="../media/image2825.png"/><Relationship Id="rId78" Type="http://schemas.openxmlformats.org/officeDocument/2006/relationships/customXml" Target="../ink/ink2841.xml"/><Relationship Id="rId77" Type="http://schemas.openxmlformats.org/officeDocument/2006/relationships/image" Target="../media/image2772.png"/><Relationship Id="rId76" Type="http://schemas.openxmlformats.org/officeDocument/2006/relationships/customXml" Target="../ink/ink2840.xml"/><Relationship Id="rId75" Type="http://schemas.openxmlformats.org/officeDocument/2006/relationships/image" Target="../media/image2824.png"/><Relationship Id="rId74" Type="http://schemas.openxmlformats.org/officeDocument/2006/relationships/customXml" Target="../ink/ink2839.xml"/><Relationship Id="rId73" Type="http://schemas.openxmlformats.org/officeDocument/2006/relationships/image" Target="../media/image2823.png"/><Relationship Id="rId72" Type="http://schemas.openxmlformats.org/officeDocument/2006/relationships/customXml" Target="../ink/ink2838.xml"/><Relationship Id="rId71" Type="http://schemas.openxmlformats.org/officeDocument/2006/relationships/image" Target="../media/image2822.png"/><Relationship Id="rId70" Type="http://schemas.openxmlformats.org/officeDocument/2006/relationships/customXml" Target="../ink/ink2837.xml"/><Relationship Id="rId7" Type="http://schemas.openxmlformats.org/officeDocument/2006/relationships/image" Target="../media/image2790.png"/><Relationship Id="rId69" Type="http://schemas.openxmlformats.org/officeDocument/2006/relationships/image" Target="../media/image2821.png"/><Relationship Id="rId68" Type="http://schemas.openxmlformats.org/officeDocument/2006/relationships/customXml" Target="../ink/ink2836.xml"/><Relationship Id="rId67" Type="http://schemas.openxmlformats.org/officeDocument/2006/relationships/image" Target="../media/image2820.png"/><Relationship Id="rId66" Type="http://schemas.openxmlformats.org/officeDocument/2006/relationships/customXml" Target="../ink/ink2835.xml"/><Relationship Id="rId65" Type="http://schemas.openxmlformats.org/officeDocument/2006/relationships/image" Target="../media/image2819.png"/><Relationship Id="rId64" Type="http://schemas.openxmlformats.org/officeDocument/2006/relationships/customXml" Target="../ink/ink2834.xml"/><Relationship Id="rId63" Type="http://schemas.openxmlformats.org/officeDocument/2006/relationships/image" Target="../media/image2818.png"/><Relationship Id="rId62" Type="http://schemas.openxmlformats.org/officeDocument/2006/relationships/customXml" Target="../ink/ink2833.xml"/><Relationship Id="rId61" Type="http://schemas.openxmlformats.org/officeDocument/2006/relationships/image" Target="../media/image2817.png"/><Relationship Id="rId60" Type="http://schemas.openxmlformats.org/officeDocument/2006/relationships/customXml" Target="../ink/ink2832.xml"/><Relationship Id="rId6" Type="http://schemas.openxmlformats.org/officeDocument/2006/relationships/customXml" Target="../ink/ink2805.xml"/><Relationship Id="rId59" Type="http://schemas.openxmlformats.org/officeDocument/2006/relationships/image" Target="../media/image2816.png"/><Relationship Id="rId58" Type="http://schemas.openxmlformats.org/officeDocument/2006/relationships/customXml" Target="../ink/ink2831.xml"/><Relationship Id="rId57" Type="http://schemas.openxmlformats.org/officeDocument/2006/relationships/image" Target="../media/image2815.png"/><Relationship Id="rId56" Type="http://schemas.openxmlformats.org/officeDocument/2006/relationships/customXml" Target="../ink/ink2830.xml"/><Relationship Id="rId55" Type="http://schemas.openxmlformats.org/officeDocument/2006/relationships/image" Target="../media/image2814.png"/><Relationship Id="rId54" Type="http://schemas.openxmlformats.org/officeDocument/2006/relationships/customXml" Target="../ink/ink2829.xml"/><Relationship Id="rId53" Type="http://schemas.openxmlformats.org/officeDocument/2006/relationships/image" Target="../media/image2813.png"/><Relationship Id="rId52" Type="http://schemas.openxmlformats.org/officeDocument/2006/relationships/customXml" Target="../ink/ink2828.xml"/><Relationship Id="rId51" Type="http://schemas.openxmlformats.org/officeDocument/2006/relationships/image" Target="../media/image2812.png"/><Relationship Id="rId50" Type="http://schemas.openxmlformats.org/officeDocument/2006/relationships/customXml" Target="../ink/ink2827.xml"/><Relationship Id="rId5" Type="http://schemas.openxmlformats.org/officeDocument/2006/relationships/image" Target="../media/image2789.png"/><Relationship Id="rId49" Type="http://schemas.openxmlformats.org/officeDocument/2006/relationships/image" Target="../media/image2811.png"/><Relationship Id="rId48" Type="http://schemas.openxmlformats.org/officeDocument/2006/relationships/customXml" Target="../ink/ink2826.xml"/><Relationship Id="rId47" Type="http://schemas.openxmlformats.org/officeDocument/2006/relationships/image" Target="../media/image2810.png"/><Relationship Id="rId46" Type="http://schemas.openxmlformats.org/officeDocument/2006/relationships/customXml" Target="../ink/ink2825.xml"/><Relationship Id="rId45" Type="http://schemas.openxmlformats.org/officeDocument/2006/relationships/image" Target="../media/image2809.png"/><Relationship Id="rId44" Type="http://schemas.openxmlformats.org/officeDocument/2006/relationships/customXml" Target="../ink/ink2824.xml"/><Relationship Id="rId43" Type="http://schemas.openxmlformats.org/officeDocument/2006/relationships/image" Target="../media/image2808.png"/><Relationship Id="rId42" Type="http://schemas.openxmlformats.org/officeDocument/2006/relationships/customXml" Target="../ink/ink2823.xml"/><Relationship Id="rId41" Type="http://schemas.openxmlformats.org/officeDocument/2006/relationships/image" Target="../media/image2807.png"/><Relationship Id="rId40" Type="http://schemas.openxmlformats.org/officeDocument/2006/relationships/customXml" Target="../ink/ink2822.xml"/><Relationship Id="rId4" Type="http://schemas.openxmlformats.org/officeDocument/2006/relationships/customXml" Target="../ink/ink2804.xml"/><Relationship Id="rId39" Type="http://schemas.openxmlformats.org/officeDocument/2006/relationships/image" Target="../media/image2806.png"/><Relationship Id="rId38" Type="http://schemas.openxmlformats.org/officeDocument/2006/relationships/customXml" Target="../ink/ink2821.xml"/><Relationship Id="rId37" Type="http://schemas.openxmlformats.org/officeDocument/2006/relationships/image" Target="../media/image2805.png"/><Relationship Id="rId36" Type="http://schemas.openxmlformats.org/officeDocument/2006/relationships/customXml" Target="../ink/ink2820.xml"/><Relationship Id="rId35" Type="http://schemas.openxmlformats.org/officeDocument/2006/relationships/image" Target="../media/image2804.png"/><Relationship Id="rId34" Type="http://schemas.openxmlformats.org/officeDocument/2006/relationships/customXml" Target="../ink/ink2819.xml"/><Relationship Id="rId335" Type="http://schemas.openxmlformats.org/officeDocument/2006/relationships/slideLayout" Target="../slideLayouts/slideLayout1.xml"/><Relationship Id="rId334" Type="http://schemas.openxmlformats.org/officeDocument/2006/relationships/tags" Target="../tags/tag104.xml"/><Relationship Id="rId333" Type="http://schemas.openxmlformats.org/officeDocument/2006/relationships/image" Target="../media/image2952.png"/><Relationship Id="rId332" Type="http://schemas.openxmlformats.org/officeDocument/2006/relationships/customXml" Target="../ink/ink2968.xml"/><Relationship Id="rId331" Type="http://schemas.openxmlformats.org/officeDocument/2006/relationships/image" Target="../media/image2951.png"/><Relationship Id="rId330" Type="http://schemas.openxmlformats.org/officeDocument/2006/relationships/customXml" Target="../ink/ink2967.xml"/><Relationship Id="rId33" Type="http://schemas.openxmlformats.org/officeDocument/2006/relationships/image" Target="../media/image2803.png"/><Relationship Id="rId329" Type="http://schemas.openxmlformats.org/officeDocument/2006/relationships/image" Target="../media/image2950.png"/><Relationship Id="rId328" Type="http://schemas.openxmlformats.org/officeDocument/2006/relationships/customXml" Target="../ink/ink2966.xml"/><Relationship Id="rId327" Type="http://schemas.openxmlformats.org/officeDocument/2006/relationships/image" Target="../media/image2949.png"/><Relationship Id="rId326" Type="http://schemas.openxmlformats.org/officeDocument/2006/relationships/customXml" Target="../ink/ink2965.xml"/><Relationship Id="rId325" Type="http://schemas.openxmlformats.org/officeDocument/2006/relationships/image" Target="../media/image2948.png"/><Relationship Id="rId324" Type="http://schemas.openxmlformats.org/officeDocument/2006/relationships/customXml" Target="../ink/ink2964.xml"/><Relationship Id="rId323" Type="http://schemas.openxmlformats.org/officeDocument/2006/relationships/image" Target="../media/image2947.png"/><Relationship Id="rId322" Type="http://schemas.openxmlformats.org/officeDocument/2006/relationships/customXml" Target="../ink/ink2963.xml"/><Relationship Id="rId321" Type="http://schemas.openxmlformats.org/officeDocument/2006/relationships/image" Target="../media/image2946.png"/><Relationship Id="rId320" Type="http://schemas.openxmlformats.org/officeDocument/2006/relationships/customXml" Target="../ink/ink2962.xml"/><Relationship Id="rId32" Type="http://schemas.openxmlformats.org/officeDocument/2006/relationships/customXml" Target="../ink/ink2818.xml"/><Relationship Id="rId319" Type="http://schemas.openxmlformats.org/officeDocument/2006/relationships/image" Target="../media/image2945.png"/><Relationship Id="rId318" Type="http://schemas.openxmlformats.org/officeDocument/2006/relationships/customXml" Target="../ink/ink2961.xml"/><Relationship Id="rId317" Type="http://schemas.openxmlformats.org/officeDocument/2006/relationships/image" Target="../media/image2944.png"/><Relationship Id="rId316" Type="http://schemas.openxmlformats.org/officeDocument/2006/relationships/customXml" Target="../ink/ink2960.xml"/><Relationship Id="rId315" Type="http://schemas.openxmlformats.org/officeDocument/2006/relationships/image" Target="../media/image2943.png"/><Relationship Id="rId314" Type="http://schemas.openxmlformats.org/officeDocument/2006/relationships/customXml" Target="../ink/ink2959.xml"/><Relationship Id="rId313" Type="http://schemas.openxmlformats.org/officeDocument/2006/relationships/image" Target="../media/image2942.png"/><Relationship Id="rId312" Type="http://schemas.openxmlformats.org/officeDocument/2006/relationships/customXml" Target="../ink/ink2958.xml"/><Relationship Id="rId311" Type="http://schemas.openxmlformats.org/officeDocument/2006/relationships/image" Target="../media/image2941.png"/><Relationship Id="rId310" Type="http://schemas.openxmlformats.org/officeDocument/2006/relationships/customXml" Target="../ink/ink2957.xml"/><Relationship Id="rId31" Type="http://schemas.openxmlformats.org/officeDocument/2006/relationships/image" Target="../media/image2802.png"/><Relationship Id="rId309" Type="http://schemas.openxmlformats.org/officeDocument/2006/relationships/image" Target="../media/image2940.png"/><Relationship Id="rId308" Type="http://schemas.openxmlformats.org/officeDocument/2006/relationships/customXml" Target="../ink/ink2956.xml"/><Relationship Id="rId307" Type="http://schemas.openxmlformats.org/officeDocument/2006/relationships/image" Target="../media/image2939.png"/><Relationship Id="rId306" Type="http://schemas.openxmlformats.org/officeDocument/2006/relationships/customXml" Target="../ink/ink2955.xml"/><Relationship Id="rId305" Type="http://schemas.openxmlformats.org/officeDocument/2006/relationships/image" Target="../media/image2938.png"/><Relationship Id="rId304" Type="http://schemas.openxmlformats.org/officeDocument/2006/relationships/customXml" Target="../ink/ink2954.xml"/><Relationship Id="rId303" Type="http://schemas.openxmlformats.org/officeDocument/2006/relationships/image" Target="../media/image2937.png"/><Relationship Id="rId302" Type="http://schemas.openxmlformats.org/officeDocument/2006/relationships/customXml" Target="../ink/ink2953.xml"/><Relationship Id="rId301" Type="http://schemas.openxmlformats.org/officeDocument/2006/relationships/image" Target="../media/image2936.png"/><Relationship Id="rId300" Type="http://schemas.openxmlformats.org/officeDocument/2006/relationships/customXml" Target="../ink/ink2952.xml"/><Relationship Id="rId30" Type="http://schemas.openxmlformats.org/officeDocument/2006/relationships/customXml" Target="../ink/ink2817.xml"/><Relationship Id="rId3" Type="http://schemas.openxmlformats.org/officeDocument/2006/relationships/image" Target="../media/image2788.png"/><Relationship Id="rId299" Type="http://schemas.openxmlformats.org/officeDocument/2006/relationships/image" Target="../media/image2935.png"/><Relationship Id="rId298" Type="http://schemas.openxmlformats.org/officeDocument/2006/relationships/customXml" Target="../ink/ink2951.xml"/><Relationship Id="rId297" Type="http://schemas.openxmlformats.org/officeDocument/2006/relationships/image" Target="../media/image2934.png"/><Relationship Id="rId296" Type="http://schemas.openxmlformats.org/officeDocument/2006/relationships/customXml" Target="../ink/ink2950.xml"/><Relationship Id="rId295" Type="http://schemas.openxmlformats.org/officeDocument/2006/relationships/image" Target="../media/image2933.png"/><Relationship Id="rId294" Type="http://schemas.openxmlformats.org/officeDocument/2006/relationships/customXml" Target="../ink/ink2949.xml"/><Relationship Id="rId293" Type="http://schemas.openxmlformats.org/officeDocument/2006/relationships/image" Target="../media/image2932.png"/><Relationship Id="rId292" Type="http://schemas.openxmlformats.org/officeDocument/2006/relationships/customXml" Target="../ink/ink2948.xml"/><Relationship Id="rId291" Type="http://schemas.openxmlformats.org/officeDocument/2006/relationships/image" Target="../media/image2931.png"/><Relationship Id="rId290" Type="http://schemas.openxmlformats.org/officeDocument/2006/relationships/customXml" Target="../ink/ink2947.xml"/><Relationship Id="rId29" Type="http://schemas.openxmlformats.org/officeDocument/2006/relationships/image" Target="../media/image2801.png"/><Relationship Id="rId289" Type="http://schemas.openxmlformats.org/officeDocument/2006/relationships/image" Target="../media/image2930.png"/><Relationship Id="rId288" Type="http://schemas.openxmlformats.org/officeDocument/2006/relationships/customXml" Target="../ink/ink2946.xml"/><Relationship Id="rId287" Type="http://schemas.openxmlformats.org/officeDocument/2006/relationships/image" Target="../media/image2929.png"/><Relationship Id="rId286" Type="http://schemas.openxmlformats.org/officeDocument/2006/relationships/customXml" Target="../ink/ink2945.xml"/><Relationship Id="rId285" Type="http://schemas.openxmlformats.org/officeDocument/2006/relationships/image" Target="../media/image2928.png"/><Relationship Id="rId284" Type="http://schemas.openxmlformats.org/officeDocument/2006/relationships/customXml" Target="../ink/ink2944.xml"/><Relationship Id="rId283" Type="http://schemas.openxmlformats.org/officeDocument/2006/relationships/image" Target="../media/image2927.png"/><Relationship Id="rId282" Type="http://schemas.openxmlformats.org/officeDocument/2006/relationships/customXml" Target="../ink/ink2943.xml"/><Relationship Id="rId281" Type="http://schemas.openxmlformats.org/officeDocument/2006/relationships/image" Target="../media/image2926.png"/><Relationship Id="rId280" Type="http://schemas.openxmlformats.org/officeDocument/2006/relationships/customXml" Target="../ink/ink2942.xml"/><Relationship Id="rId28" Type="http://schemas.openxmlformats.org/officeDocument/2006/relationships/customXml" Target="../ink/ink2816.xml"/><Relationship Id="rId279" Type="http://schemas.openxmlformats.org/officeDocument/2006/relationships/image" Target="../media/image2925.png"/><Relationship Id="rId278" Type="http://schemas.openxmlformats.org/officeDocument/2006/relationships/customXml" Target="../ink/ink2941.xml"/><Relationship Id="rId277" Type="http://schemas.openxmlformats.org/officeDocument/2006/relationships/image" Target="../media/image2924.png"/><Relationship Id="rId276" Type="http://schemas.openxmlformats.org/officeDocument/2006/relationships/customXml" Target="../ink/ink2940.xml"/><Relationship Id="rId275" Type="http://schemas.openxmlformats.org/officeDocument/2006/relationships/image" Target="../media/image2923.png"/><Relationship Id="rId274" Type="http://schemas.openxmlformats.org/officeDocument/2006/relationships/customXml" Target="../ink/ink2939.xml"/><Relationship Id="rId273" Type="http://schemas.openxmlformats.org/officeDocument/2006/relationships/image" Target="../media/image2922.png"/><Relationship Id="rId272" Type="http://schemas.openxmlformats.org/officeDocument/2006/relationships/customXml" Target="../ink/ink2938.xml"/><Relationship Id="rId271" Type="http://schemas.openxmlformats.org/officeDocument/2006/relationships/image" Target="../media/image2921.png"/><Relationship Id="rId270" Type="http://schemas.openxmlformats.org/officeDocument/2006/relationships/customXml" Target="../ink/ink2937.xml"/><Relationship Id="rId27" Type="http://schemas.openxmlformats.org/officeDocument/2006/relationships/image" Target="../media/image2800.png"/><Relationship Id="rId269" Type="http://schemas.openxmlformats.org/officeDocument/2006/relationships/image" Target="../media/image2920.png"/><Relationship Id="rId268" Type="http://schemas.openxmlformats.org/officeDocument/2006/relationships/customXml" Target="../ink/ink2936.xml"/><Relationship Id="rId267" Type="http://schemas.openxmlformats.org/officeDocument/2006/relationships/image" Target="../media/image2919.png"/><Relationship Id="rId266" Type="http://schemas.openxmlformats.org/officeDocument/2006/relationships/customXml" Target="../ink/ink2935.xml"/><Relationship Id="rId265" Type="http://schemas.openxmlformats.org/officeDocument/2006/relationships/image" Target="../media/image2918.png"/><Relationship Id="rId264" Type="http://schemas.openxmlformats.org/officeDocument/2006/relationships/customXml" Target="../ink/ink2934.xml"/><Relationship Id="rId263" Type="http://schemas.openxmlformats.org/officeDocument/2006/relationships/image" Target="../media/image2917.png"/><Relationship Id="rId262" Type="http://schemas.openxmlformats.org/officeDocument/2006/relationships/customXml" Target="../ink/ink2933.xml"/><Relationship Id="rId261" Type="http://schemas.openxmlformats.org/officeDocument/2006/relationships/image" Target="../media/image2916.png"/><Relationship Id="rId260" Type="http://schemas.openxmlformats.org/officeDocument/2006/relationships/customXml" Target="../ink/ink2932.xml"/><Relationship Id="rId26" Type="http://schemas.openxmlformats.org/officeDocument/2006/relationships/customXml" Target="../ink/ink2815.xml"/><Relationship Id="rId259" Type="http://schemas.openxmlformats.org/officeDocument/2006/relationships/image" Target="../media/image2915.png"/><Relationship Id="rId258" Type="http://schemas.openxmlformats.org/officeDocument/2006/relationships/customXml" Target="../ink/ink2931.xml"/><Relationship Id="rId257" Type="http://schemas.openxmlformats.org/officeDocument/2006/relationships/image" Target="../media/image2914.png"/><Relationship Id="rId256" Type="http://schemas.openxmlformats.org/officeDocument/2006/relationships/customXml" Target="../ink/ink2930.xml"/><Relationship Id="rId255" Type="http://schemas.openxmlformats.org/officeDocument/2006/relationships/image" Target="../media/image2913.png"/><Relationship Id="rId254" Type="http://schemas.openxmlformats.org/officeDocument/2006/relationships/customXml" Target="../ink/ink2929.xml"/><Relationship Id="rId253" Type="http://schemas.openxmlformats.org/officeDocument/2006/relationships/image" Target="../media/image2912.png"/><Relationship Id="rId252" Type="http://schemas.openxmlformats.org/officeDocument/2006/relationships/customXml" Target="../ink/ink2928.xml"/><Relationship Id="rId251" Type="http://schemas.openxmlformats.org/officeDocument/2006/relationships/image" Target="../media/image2911.png"/><Relationship Id="rId250" Type="http://schemas.openxmlformats.org/officeDocument/2006/relationships/customXml" Target="../ink/ink2927.xml"/><Relationship Id="rId25" Type="http://schemas.openxmlformats.org/officeDocument/2006/relationships/image" Target="../media/image2799.png"/><Relationship Id="rId249" Type="http://schemas.openxmlformats.org/officeDocument/2006/relationships/image" Target="../media/image2910.png"/><Relationship Id="rId248" Type="http://schemas.openxmlformats.org/officeDocument/2006/relationships/customXml" Target="../ink/ink2926.xml"/><Relationship Id="rId247" Type="http://schemas.openxmlformats.org/officeDocument/2006/relationships/image" Target="../media/image2909.png"/><Relationship Id="rId246" Type="http://schemas.openxmlformats.org/officeDocument/2006/relationships/customXml" Target="../ink/ink2925.xml"/><Relationship Id="rId245" Type="http://schemas.openxmlformats.org/officeDocument/2006/relationships/image" Target="../media/image2908.png"/><Relationship Id="rId244" Type="http://schemas.openxmlformats.org/officeDocument/2006/relationships/customXml" Target="../ink/ink2924.xml"/><Relationship Id="rId243" Type="http://schemas.openxmlformats.org/officeDocument/2006/relationships/image" Target="../media/image2907.png"/><Relationship Id="rId242" Type="http://schemas.openxmlformats.org/officeDocument/2006/relationships/customXml" Target="../ink/ink2923.xml"/><Relationship Id="rId241" Type="http://schemas.openxmlformats.org/officeDocument/2006/relationships/image" Target="../media/image2906.png"/><Relationship Id="rId240" Type="http://schemas.openxmlformats.org/officeDocument/2006/relationships/customXml" Target="../ink/ink2922.xml"/><Relationship Id="rId24" Type="http://schemas.openxmlformats.org/officeDocument/2006/relationships/customXml" Target="../ink/ink2814.xml"/><Relationship Id="rId239" Type="http://schemas.openxmlformats.org/officeDocument/2006/relationships/image" Target="../media/image2905.png"/><Relationship Id="rId238" Type="http://schemas.openxmlformats.org/officeDocument/2006/relationships/customXml" Target="../ink/ink2921.xml"/><Relationship Id="rId237" Type="http://schemas.openxmlformats.org/officeDocument/2006/relationships/image" Target="../media/image2904.png"/><Relationship Id="rId236" Type="http://schemas.openxmlformats.org/officeDocument/2006/relationships/customXml" Target="../ink/ink2920.xml"/><Relationship Id="rId235" Type="http://schemas.openxmlformats.org/officeDocument/2006/relationships/image" Target="../media/image2903.png"/><Relationship Id="rId234" Type="http://schemas.openxmlformats.org/officeDocument/2006/relationships/customXml" Target="../ink/ink2919.xml"/><Relationship Id="rId233" Type="http://schemas.openxmlformats.org/officeDocument/2006/relationships/image" Target="../media/image2902.png"/><Relationship Id="rId232" Type="http://schemas.openxmlformats.org/officeDocument/2006/relationships/customXml" Target="../ink/ink2918.xml"/><Relationship Id="rId231" Type="http://schemas.openxmlformats.org/officeDocument/2006/relationships/image" Target="../media/image2901.png"/><Relationship Id="rId230" Type="http://schemas.openxmlformats.org/officeDocument/2006/relationships/customXml" Target="../ink/ink2917.xml"/><Relationship Id="rId23" Type="http://schemas.openxmlformats.org/officeDocument/2006/relationships/image" Target="../media/image2798.png"/><Relationship Id="rId229" Type="http://schemas.openxmlformats.org/officeDocument/2006/relationships/image" Target="../media/image2900.png"/><Relationship Id="rId228" Type="http://schemas.openxmlformats.org/officeDocument/2006/relationships/customXml" Target="../ink/ink2916.xml"/><Relationship Id="rId227" Type="http://schemas.openxmlformats.org/officeDocument/2006/relationships/image" Target="../media/image2899.png"/><Relationship Id="rId226" Type="http://schemas.openxmlformats.org/officeDocument/2006/relationships/customXml" Target="../ink/ink2915.xml"/><Relationship Id="rId225" Type="http://schemas.openxmlformats.org/officeDocument/2006/relationships/image" Target="../media/image2898.png"/><Relationship Id="rId224" Type="http://schemas.openxmlformats.org/officeDocument/2006/relationships/customXml" Target="../ink/ink2914.xml"/><Relationship Id="rId223" Type="http://schemas.openxmlformats.org/officeDocument/2006/relationships/image" Target="../media/image2897.png"/><Relationship Id="rId222" Type="http://schemas.openxmlformats.org/officeDocument/2006/relationships/customXml" Target="../ink/ink2913.xml"/><Relationship Id="rId221" Type="http://schemas.openxmlformats.org/officeDocument/2006/relationships/image" Target="../media/image2896.png"/><Relationship Id="rId220" Type="http://schemas.openxmlformats.org/officeDocument/2006/relationships/customXml" Target="../ink/ink2912.xml"/><Relationship Id="rId22" Type="http://schemas.openxmlformats.org/officeDocument/2006/relationships/customXml" Target="../ink/ink2813.xml"/><Relationship Id="rId219" Type="http://schemas.openxmlformats.org/officeDocument/2006/relationships/image" Target="../media/image2895.png"/><Relationship Id="rId218" Type="http://schemas.openxmlformats.org/officeDocument/2006/relationships/customXml" Target="../ink/ink2911.xml"/><Relationship Id="rId217" Type="http://schemas.openxmlformats.org/officeDocument/2006/relationships/image" Target="../media/image2894.png"/><Relationship Id="rId216" Type="http://schemas.openxmlformats.org/officeDocument/2006/relationships/customXml" Target="../ink/ink2910.xml"/><Relationship Id="rId215" Type="http://schemas.openxmlformats.org/officeDocument/2006/relationships/image" Target="../media/image2893.png"/><Relationship Id="rId214" Type="http://schemas.openxmlformats.org/officeDocument/2006/relationships/customXml" Target="../ink/ink2909.xml"/><Relationship Id="rId213" Type="http://schemas.openxmlformats.org/officeDocument/2006/relationships/image" Target="../media/image2892.png"/><Relationship Id="rId212" Type="http://schemas.openxmlformats.org/officeDocument/2006/relationships/customXml" Target="../ink/ink2908.xml"/><Relationship Id="rId211" Type="http://schemas.openxmlformats.org/officeDocument/2006/relationships/image" Target="../media/image2891.png"/><Relationship Id="rId210" Type="http://schemas.openxmlformats.org/officeDocument/2006/relationships/customXml" Target="../ink/ink2907.xml"/><Relationship Id="rId21" Type="http://schemas.openxmlformats.org/officeDocument/2006/relationships/image" Target="../media/image2797.png"/><Relationship Id="rId209" Type="http://schemas.openxmlformats.org/officeDocument/2006/relationships/image" Target="../media/image2890.png"/><Relationship Id="rId208" Type="http://schemas.openxmlformats.org/officeDocument/2006/relationships/customXml" Target="../ink/ink2906.xml"/><Relationship Id="rId207" Type="http://schemas.openxmlformats.org/officeDocument/2006/relationships/image" Target="../media/image2889.png"/><Relationship Id="rId206" Type="http://schemas.openxmlformats.org/officeDocument/2006/relationships/customXml" Target="../ink/ink2905.xml"/><Relationship Id="rId205" Type="http://schemas.openxmlformats.org/officeDocument/2006/relationships/image" Target="../media/image2888.png"/><Relationship Id="rId204" Type="http://schemas.openxmlformats.org/officeDocument/2006/relationships/customXml" Target="../ink/ink2904.xml"/><Relationship Id="rId203" Type="http://schemas.openxmlformats.org/officeDocument/2006/relationships/image" Target="../media/image2887.png"/><Relationship Id="rId202" Type="http://schemas.openxmlformats.org/officeDocument/2006/relationships/customXml" Target="../ink/ink2903.xml"/><Relationship Id="rId201" Type="http://schemas.openxmlformats.org/officeDocument/2006/relationships/image" Target="../media/image2886.png"/><Relationship Id="rId200" Type="http://schemas.openxmlformats.org/officeDocument/2006/relationships/customXml" Target="../ink/ink2902.xml"/><Relationship Id="rId20" Type="http://schemas.openxmlformats.org/officeDocument/2006/relationships/customXml" Target="../ink/ink2812.xml"/><Relationship Id="rId2" Type="http://schemas.openxmlformats.org/officeDocument/2006/relationships/customXml" Target="../ink/ink2803.xml"/><Relationship Id="rId199" Type="http://schemas.openxmlformats.org/officeDocument/2006/relationships/image" Target="../media/image2885.png"/><Relationship Id="rId198" Type="http://schemas.openxmlformats.org/officeDocument/2006/relationships/customXml" Target="../ink/ink2901.xml"/><Relationship Id="rId197" Type="http://schemas.openxmlformats.org/officeDocument/2006/relationships/image" Target="../media/image2884.png"/><Relationship Id="rId196" Type="http://schemas.openxmlformats.org/officeDocument/2006/relationships/customXml" Target="../ink/ink2900.xml"/><Relationship Id="rId195" Type="http://schemas.openxmlformats.org/officeDocument/2006/relationships/image" Target="../media/image2883.png"/><Relationship Id="rId194" Type="http://schemas.openxmlformats.org/officeDocument/2006/relationships/customXml" Target="../ink/ink2899.xml"/><Relationship Id="rId193" Type="http://schemas.openxmlformats.org/officeDocument/2006/relationships/image" Target="../media/image2882.png"/><Relationship Id="rId192" Type="http://schemas.openxmlformats.org/officeDocument/2006/relationships/customXml" Target="../ink/ink2898.xml"/><Relationship Id="rId191" Type="http://schemas.openxmlformats.org/officeDocument/2006/relationships/image" Target="../media/image2881.png"/><Relationship Id="rId190" Type="http://schemas.openxmlformats.org/officeDocument/2006/relationships/customXml" Target="../ink/ink2897.xml"/><Relationship Id="rId19" Type="http://schemas.openxmlformats.org/officeDocument/2006/relationships/image" Target="../media/image2796.png"/><Relationship Id="rId189" Type="http://schemas.openxmlformats.org/officeDocument/2006/relationships/image" Target="../media/image2880.png"/><Relationship Id="rId188" Type="http://schemas.openxmlformats.org/officeDocument/2006/relationships/customXml" Target="../ink/ink2896.xml"/><Relationship Id="rId187" Type="http://schemas.openxmlformats.org/officeDocument/2006/relationships/image" Target="../media/image2879.png"/><Relationship Id="rId186" Type="http://schemas.openxmlformats.org/officeDocument/2006/relationships/customXml" Target="../ink/ink2895.xml"/><Relationship Id="rId185" Type="http://schemas.openxmlformats.org/officeDocument/2006/relationships/image" Target="../media/image2878.png"/><Relationship Id="rId184" Type="http://schemas.openxmlformats.org/officeDocument/2006/relationships/customXml" Target="../ink/ink2894.xml"/><Relationship Id="rId183" Type="http://schemas.openxmlformats.org/officeDocument/2006/relationships/image" Target="../media/image2877.png"/><Relationship Id="rId182" Type="http://schemas.openxmlformats.org/officeDocument/2006/relationships/customXml" Target="../ink/ink2893.xml"/><Relationship Id="rId181" Type="http://schemas.openxmlformats.org/officeDocument/2006/relationships/image" Target="../media/image2876.png"/><Relationship Id="rId180" Type="http://schemas.openxmlformats.org/officeDocument/2006/relationships/customXml" Target="../ink/ink2892.xml"/><Relationship Id="rId18" Type="http://schemas.openxmlformats.org/officeDocument/2006/relationships/customXml" Target="../ink/ink2811.xml"/><Relationship Id="rId179" Type="http://schemas.openxmlformats.org/officeDocument/2006/relationships/image" Target="../media/image2875.png"/><Relationship Id="rId178" Type="http://schemas.openxmlformats.org/officeDocument/2006/relationships/customXml" Target="../ink/ink2891.xml"/><Relationship Id="rId177" Type="http://schemas.openxmlformats.org/officeDocument/2006/relationships/image" Target="../media/image2874.png"/><Relationship Id="rId176" Type="http://schemas.openxmlformats.org/officeDocument/2006/relationships/customXml" Target="../ink/ink2890.xml"/><Relationship Id="rId175" Type="http://schemas.openxmlformats.org/officeDocument/2006/relationships/image" Target="../media/image2873.png"/><Relationship Id="rId174" Type="http://schemas.openxmlformats.org/officeDocument/2006/relationships/customXml" Target="../ink/ink2889.xml"/><Relationship Id="rId173" Type="http://schemas.openxmlformats.org/officeDocument/2006/relationships/image" Target="../media/image2872.png"/><Relationship Id="rId172" Type="http://schemas.openxmlformats.org/officeDocument/2006/relationships/customXml" Target="../ink/ink2888.xml"/><Relationship Id="rId171" Type="http://schemas.openxmlformats.org/officeDocument/2006/relationships/image" Target="../media/image2871.png"/><Relationship Id="rId170" Type="http://schemas.openxmlformats.org/officeDocument/2006/relationships/customXml" Target="../ink/ink2887.xml"/><Relationship Id="rId17" Type="http://schemas.openxmlformats.org/officeDocument/2006/relationships/image" Target="../media/image2795.png"/><Relationship Id="rId169" Type="http://schemas.openxmlformats.org/officeDocument/2006/relationships/image" Target="../media/image2870.png"/><Relationship Id="rId168" Type="http://schemas.openxmlformats.org/officeDocument/2006/relationships/customXml" Target="../ink/ink2886.xml"/><Relationship Id="rId167" Type="http://schemas.openxmlformats.org/officeDocument/2006/relationships/image" Target="../media/image2869.png"/><Relationship Id="rId166" Type="http://schemas.openxmlformats.org/officeDocument/2006/relationships/customXml" Target="../ink/ink2885.xml"/><Relationship Id="rId165" Type="http://schemas.openxmlformats.org/officeDocument/2006/relationships/image" Target="../media/image2868.png"/><Relationship Id="rId164" Type="http://schemas.openxmlformats.org/officeDocument/2006/relationships/customXml" Target="../ink/ink2884.xml"/><Relationship Id="rId163" Type="http://schemas.openxmlformats.org/officeDocument/2006/relationships/image" Target="../media/image2867.png"/><Relationship Id="rId162" Type="http://schemas.openxmlformats.org/officeDocument/2006/relationships/customXml" Target="../ink/ink2883.xml"/><Relationship Id="rId161" Type="http://schemas.openxmlformats.org/officeDocument/2006/relationships/image" Target="../media/image2866.png"/><Relationship Id="rId160" Type="http://schemas.openxmlformats.org/officeDocument/2006/relationships/customXml" Target="../ink/ink2882.xml"/><Relationship Id="rId16" Type="http://schemas.openxmlformats.org/officeDocument/2006/relationships/customXml" Target="../ink/ink2810.xml"/><Relationship Id="rId159" Type="http://schemas.openxmlformats.org/officeDocument/2006/relationships/image" Target="../media/image2865.png"/><Relationship Id="rId158" Type="http://schemas.openxmlformats.org/officeDocument/2006/relationships/customXml" Target="../ink/ink2881.xml"/><Relationship Id="rId157" Type="http://schemas.openxmlformats.org/officeDocument/2006/relationships/image" Target="../media/image2864.png"/><Relationship Id="rId156" Type="http://schemas.openxmlformats.org/officeDocument/2006/relationships/customXml" Target="../ink/ink2880.xml"/><Relationship Id="rId155" Type="http://schemas.openxmlformats.org/officeDocument/2006/relationships/image" Target="../media/image2863.png"/><Relationship Id="rId154" Type="http://schemas.openxmlformats.org/officeDocument/2006/relationships/customXml" Target="../ink/ink2879.xml"/><Relationship Id="rId153" Type="http://schemas.openxmlformats.org/officeDocument/2006/relationships/image" Target="../media/image2862.png"/><Relationship Id="rId152" Type="http://schemas.openxmlformats.org/officeDocument/2006/relationships/customXml" Target="../ink/ink2878.xml"/><Relationship Id="rId151" Type="http://schemas.openxmlformats.org/officeDocument/2006/relationships/image" Target="../media/image2861.png"/><Relationship Id="rId150" Type="http://schemas.openxmlformats.org/officeDocument/2006/relationships/customXml" Target="../ink/ink2877.xml"/><Relationship Id="rId15" Type="http://schemas.openxmlformats.org/officeDocument/2006/relationships/image" Target="../media/image2794.png"/><Relationship Id="rId149" Type="http://schemas.openxmlformats.org/officeDocument/2006/relationships/image" Target="../media/image2860.png"/><Relationship Id="rId148" Type="http://schemas.openxmlformats.org/officeDocument/2006/relationships/customXml" Target="../ink/ink2876.xml"/><Relationship Id="rId147" Type="http://schemas.openxmlformats.org/officeDocument/2006/relationships/image" Target="../media/image2859.png"/><Relationship Id="rId146" Type="http://schemas.openxmlformats.org/officeDocument/2006/relationships/customXml" Target="../ink/ink2875.xml"/><Relationship Id="rId145" Type="http://schemas.openxmlformats.org/officeDocument/2006/relationships/image" Target="../media/image2858.png"/><Relationship Id="rId144" Type="http://schemas.openxmlformats.org/officeDocument/2006/relationships/customXml" Target="../ink/ink2874.xml"/><Relationship Id="rId143" Type="http://schemas.openxmlformats.org/officeDocument/2006/relationships/image" Target="../media/image2857.png"/><Relationship Id="rId142" Type="http://schemas.openxmlformats.org/officeDocument/2006/relationships/customXml" Target="../ink/ink2873.xml"/><Relationship Id="rId141" Type="http://schemas.openxmlformats.org/officeDocument/2006/relationships/image" Target="../media/image2856.png"/><Relationship Id="rId140" Type="http://schemas.openxmlformats.org/officeDocument/2006/relationships/customXml" Target="../ink/ink2872.xml"/><Relationship Id="rId14" Type="http://schemas.openxmlformats.org/officeDocument/2006/relationships/customXml" Target="../ink/ink2809.xml"/><Relationship Id="rId139" Type="http://schemas.openxmlformats.org/officeDocument/2006/relationships/image" Target="../media/image2855.png"/><Relationship Id="rId138" Type="http://schemas.openxmlformats.org/officeDocument/2006/relationships/customXml" Target="../ink/ink2871.xml"/><Relationship Id="rId137" Type="http://schemas.openxmlformats.org/officeDocument/2006/relationships/image" Target="../media/image2854.png"/><Relationship Id="rId136" Type="http://schemas.openxmlformats.org/officeDocument/2006/relationships/customXml" Target="../ink/ink2870.xml"/><Relationship Id="rId135" Type="http://schemas.openxmlformats.org/officeDocument/2006/relationships/image" Target="../media/image2853.png"/><Relationship Id="rId134" Type="http://schemas.openxmlformats.org/officeDocument/2006/relationships/customXml" Target="../ink/ink2869.xml"/><Relationship Id="rId133" Type="http://schemas.openxmlformats.org/officeDocument/2006/relationships/image" Target="../media/image2852.png"/><Relationship Id="rId132" Type="http://schemas.openxmlformats.org/officeDocument/2006/relationships/customXml" Target="../ink/ink2868.xml"/><Relationship Id="rId131" Type="http://schemas.openxmlformats.org/officeDocument/2006/relationships/image" Target="../media/image2851.png"/><Relationship Id="rId130" Type="http://schemas.openxmlformats.org/officeDocument/2006/relationships/customXml" Target="../ink/ink2867.xml"/><Relationship Id="rId13" Type="http://schemas.openxmlformats.org/officeDocument/2006/relationships/image" Target="../media/image2793.png"/><Relationship Id="rId129" Type="http://schemas.openxmlformats.org/officeDocument/2006/relationships/image" Target="../media/image2850.png"/><Relationship Id="rId128" Type="http://schemas.openxmlformats.org/officeDocument/2006/relationships/customXml" Target="../ink/ink2866.xml"/><Relationship Id="rId127" Type="http://schemas.openxmlformats.org/officeDocument/2006/relationships/image" Target="../media/image2849.png"/><Relationship Id="rId126" Type="http://schemas.openxmlformats.org/officeDocument/2006/relationships/customXml" Target="../ink/ink2865.xml"/><Relationship Id="rId125" Type="http://schemas.openxmlformats.org/officeDocument/2006/relationships/image" Target="../media/image2848.png"/><Relationship Id="rId124" Type="http://schemas.openxmlformats.org/officeDocument/2006/relationships/customXml" Target="../ink/ink2864.xml"/><Relationship Id="rId123" Type="http://schemas.openxmlformats.org/officeDocument/2006/relationships/image" Target="../media/image2847.png"/><Relationship Id="rId122" Type="http://schemas.openxmlformats.org/officeDocument/2006/relationships/customXml" Target="../ink/ink2863.xml"/><Relationship Id="rId121" Type="http://schemas.openxmlformats.org/officeDocument/2006/relationships/image" Target="../media/image2846.png"/><Relationship Id="rId120" Type="http://schemas.openxmlformats.org/officeDocument/2006/relationships/customXml" Target="../ink/ink2862.xml"/><Relationship Id="rId12" Type="http://schemas.openxmlformats.org/officeDocument/2006/relationships/customXml" Target="../ink/ink2808.xml"/><Relationship Id="rId119" Type="http://schemas.openxmlformats.org/officeDocument/2006/relationships/image" Target="../media/image2845.png"/><Relationship Id="rId118" Type="http://schemas.openxmlformats.org/officeDocument/2006/relationships/customXml" Target="../ink/ink2861.xml"/><Relationship Id="rId117" Type="http://schemas.openxmlformats.org/officeDocument/2006/relationships/image" Target="../media/image2844.png"/><Relationship Id="rId116" Type="http://schemas.openxmlformats.org/officeDocument/2006/relationships/customXml" Target="../ink/ink2860.xml"/><Relationship Id="rId115" Type="http://schemas.openxmlformats.org/officeDocument/2006/relationships/image" Target="../media/image2843.png"/><Relationship Id="rId114" Type="http://schemas.openxmlformats.org/officeDocument/2006/relationships/customXml" Target="../ink/ink2859.xml"/><Relationship Id="rId113" Type="http://schemas.openxmlformats.org/officeDocument/2006/relationships/image" Target="../media/image2842.png"/><Relationship Id="rId112" Type="http://schemas.openxmlformats.org/officeDocument/2006/relationships/customXml" Target="../ink/ink2858.xml"/><Relationship Id="rId111" Type="http://schemas.openxmlformats.org/officeDocument/2006/relationships/image" Target="../media/image2841.png"/><Relationship Id="rId110" Type="http://schemas.openxmlformats.org/officeDocument/2006/relationships/customXml" Target="../ink/ink2857.xml"/><Relationship Id="rId11" Type="http://schemas.openxmlformats.org/officeDocument/2006/relationships/image" Target="../media/image2792.png"/><Relationship Id="rId109" Type="http://schemas.openxmlformats.org/officeDocument/2006/relationships/image" Target="../media/image2840.png"/><Relationship Id="rId108" Type="http://schemas.openxmlformats.org/officeDocument/2006/relationships/customXml" Target="../ink/ink2856.xml"/><Relationship Id="rId107" Type="http://schemas.openxmlformats.org/officeDocument/2006/relationships/image" Target="../media/image2839.png"/><Relationship Id="rId106" Type="http://schemas.openxmlformats.org/officeDocument/2006/relationships/customXml" Target="../ink/ink2855.xml"/><Relationship Id="rId105" Type="http://schemas.openxmlformats.org/officeDocument/2006/relationships/image" Target="../media/image2838.png"/><Relationship Id="rId104" Type="http://schemas.openxmlformats.org/officeDocument/2006/relationships/customXml" Target="../ink/ink2854.xml"/><Relationship Id="rId103" Type="http://schemas.openxmlformats.org/officeDocument/2006/relationships/image" Target="../media/image2837.png"/><Relationship Id="rId102" Type="http://schemas.openxmlformats.org/officeDocument/2006/relationships/customXml" Target="../ink/ink2853.xml"/><Relationship Id="rId101" Type="http://schemas.openxmlformats.org/officeDocument/2006/relationships/image" Target="../media/image2836.png"/><Relationship Id="rId100" Type="http://schemas.openxmlformats.org/officeDocument/2006/relationships/customXml" Target="../ink/ink2852.xml"/><Relationship Id="rId10" Type="http://schemas.openxmlformats.org/officeDocument/2006/relationships/customXml" Target="../ink/ink2807.xml"/><Relationship Id="rId1" Type="http://schemas.openxmlformats.org/officeDocument/2006/relationships/image" Target="../media/image2787.png"/></Relationships>
</file>

<file path=ppt/slides/_rels/slide4.xml.rels><?xml version="1.0" encoding="UTF-8" standalone="yes"?>
<Relationships xmlns="http://schemas.openxmlformats.org/package/2006/relationships"><Relationship Id="rId9" Type="http://schemas.openxmlformats.org/officeDocument/2006/relationships/image" Target="../media/image173.png"/><Relationship Id="rId8" Type="http://schemas.openxmlformats.org/officeDocument/2006/relationships/customXml" Target="../ink/ink168.xml"/><Relationship Id="rId7" Type="http://schemas.openxmlformats.org/officeDocument/2006/relationships/image" Target="../media/image172.png"/><Relationship Id="rId6" Type="http://schemas.openxmlformats.org/officeDocument/2006/relationships/customXml" Target="../ink/ink167.xml"/><Relationship Id="rId51" Type="http://schemas.openxmlformats.org/officeDocument/2006/relationships/slideLayout" Target="../slideLayouts/slideLayout1.xml"/><Relationship Id="rId50" Type="http://schemas.openxmlformats.org/officeDocument/2006/relationships/tags" Target="../tags/tag65.xml"/><Relationship Id="rId5" Type="http://schemas.openxmlformats.org/officeDocument/2006/relationships/image" Target="../media/image171.png"/><Relationship Id="rId49" Type="http://schemas.openxmlformats.org/officeDocument/2006/relationships/image" Target="../media/image193.png"/><Relationship Id="rId48" Type="http://schemas.openxmlformats.org/officeDocument/2006/relationships/customXml" Target="../ink/ink188.xml"/><Relationship Id="rId47" Type="http://schemas.openxmlformats.org/officeDocument/2006/relationships/image" Target="../media/image192.png"/><Relationship Id="rId46" Type="http://schemas.openxmlformats.org/officeDocument/2006/relationships/customXml" Target="../ink/ink187.xml"/><Relationship Id="rId45" Type="http://schemas.openxmlformats.org/officeDocument/2006/relationships/image" Target="../media/image191.png"/><Relationship Id="rId44" Type="http://schemas.openxmlformats.org/officeDocument/2006/relationships/customXml" Target="../ink/ink186.xml"/><Relationship Id="rId43" Type="http://schemas.openxmlformats.org/officeDocument/2006/relationships/image" Target="../media/image190.png"/><Relationship Id="rId42" Type="http://schemas.openxmlformats.org/officeDocument/2006/relationships/customXml" Target="../ink/ink185.xml"/><Relationship Id="rId41" Type="http://schemas.openxmlformats.org/officeDocument/2006/relationships/image" Target="../media/image189.png"/><Relationship Id="rId40" Type="http://schemas.openxmlformats.org/officeDocument/2006/relationships/customXml" Target="../ink/ink184.xml"/><Relationship Id="rId4" Type="http://schemas.openxmlformats.org/officeDocument/2006/relationships/customXml" Target="../ink/ink166.xml"/><Relationship Id="rId39" Type="http://schemas.openxmlformats.org/officeDocument/2006/relationships/image" Target="../media/image188.png"/><Relationship Id="rId38" Type="http://schemas.openxmlformats.org/officeDocument/2006/relationships/customXml" Target="../ink/ink183.xml"/><Relationship Id="rId37" Type="http://schemas.openxmlformats.org/officeDocument/2006/relationships/image" Target="../media/image187.png"/><Relationship Id="rId36" Type="http://schemas.openxmlformats.org/officeDocument/2006/relationships/customXml" Target="../ink/ink182.xml"/><Relationship Id="rId35" Type="http://schemas.openxmlformats.org/officeDocument/2006/relationships/image" Target="../media/image186.png"/><Relationship Id="rId34" Type="http://schemas.openxmlformats.org/officeDocument/2006/relationships/customXml" Target="../ink/ink181.xml"/><Relationship Id="rId33" Type="http://schemas.openxmlformats.org/officeDocument/2006/relationships/image" Target="../media/image185.png"/><Relationship Id="rId32" Type="http://schemas.openxmlformats.org/officeDocument/2006/relationships/customXml" Target="../ink/ink180.xml"/><Relationship Id="rId31" Type="http://schemas.openxmlformats.org/officeDocument/2006/relationships/image" Target="../media/image184.png"/><Relationship Id="rId30" Type="http://schemas.openxmlformats.org/officeDocument/2006/relationships/customXml" Target="../ink/ink179.xml"/><Relationship Id="rId3" Type="http://schemas.openxmlformats.org/officeDocument/2006/relationships/image" Target="../media/image170.png"/><Relationship Id="rId29" Type="http://schemas.openxmlformats.org/officeDocument/2006/relationships/image" Target="../media/image183.png"/><Relationship Id="rId28" Type="http://schemas.openxmlformats.org/officeDocument/2006/relationships/customXml" Target="../ink/ink178.xml"/><Relationship Id="rId27" Type="http://schemas.openxmlformats.org/officeDocument/2006/relationships/image" Target="../media/image182.png"/><Relationship Id="rId26" Type="http://schemas.openxmlformats.org/officeDocument/2006/relationships/customXml" Target="../ink/ink177.xml"/><Relationship Id="rId25" Type="http://schemas.openxmlformats.org/officeDocument/2006/relationships/image" Target="../media/image181.png"/><Relationship Id="rId24" Type="http://schemas.openxmlformats.org/officeDocument/2006/relationships/customXml" Target="../ink/ink176.xml"/><Relationship Id="rId23" Type="http://schemas.openxmlformats.org/officeDocument/2006/relationships/image" Target="../media/image180.png"/><Relationship Id="rId22" Type="http://schemas.openxmlformats.org/officeDocument/2006/relationships/customXml" Target="../ink/ink175.xml"/><Relationship Id="rId21" Type="http://schemas.openxmlformats.org/officeDocument/2006/relationships/image" Target="../media/image179.png"/><Relationship Id="rId20" Type="http://schemas.openxmlformats.org/officeDocument/2006/relationships/customXml" Target="../ink/ink174.xml"/><Relationship Id="rId2" Type="http://schemas.openxmlformats.org/officeDocument/2006/relationships/customXml" Target="../ink/ink165.xml"/><Relationship Id="rId19" Type="http://schemas.openxmlformats.org/officeDocument/2006/relationships/image" Target="../media/image178.png"/><Relationship Id="rId18" Type="http://schemas.openxmlformats.org/officeDocument/2006/relationships/customXml" Target="../ink/ink173.xml"/><Relationship Id="rId17" Type="http://schemas.openxmlformats.org/officeDocument/2006/relationships/image" Target="../media/image177.png"/><Relationship Id="rId16" Type="http://schemas.openxmlformats.org/officeDocument/2006/relationships/customXml" Target="../ink/ink172.xml"/><Relationship Id="rId15" Type="http://schemas.openxmlformats.org/officeDocument/2006/relationships/image" Target="../media/image176.png"/><Relationship Id="rId14" Type="http://schemas.openxmlformats.org/officeDocument/2006/relationships/customXml" Target="../ink/ink171.xml"/><Relationship Id="rId13" Type="http://schemas.openxmlformats.org/officeDocument/2006/relationships/image" Target="../media/image175.png"/><Relationship Id="rId12" Type="http://schemas.openxmlformats.org/officeDocument/2006/relationships/customXml" Target="../ink/ink170.xml"/><Relationship Id="rId11" Type="http://schemas.openxmlformats.org/officeDocument/2006/relationships/image" Target="../media/image174.png"/><Relationship Id="rId10" Type="http://schemas.openxmlformats.org/officeDocument/2006/relationships/customXml" Target="../ink/ink169.xml"/><Relationship Id="rId1" Type="http://schemas.openxmlformats.org/officeDocument/2006/relationships/image" Target="../media/image16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5.xml"/><Relationship Id="rId1" Type="http://schemas.openxmlformats.org/officeDocument/2006/relationships/image" Target="../media/image295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image" Target="../media/image295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7.xml"/><Relationship Id="rId1" Type="http://schemas.openxmlformats.org/officeDocument/2006/relationships/image" Target="../media/image2955.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8.xml"/><Relationship Id="rId3" Type="http://schemas.openxmlformats.org/officeDocument/2006/relationships/image" Target="../media/image2958.png"/><Relationship Id="rId2" Type="http://schemas.openxmlformats.org/officeDocument/2006/relationships/image" Target="../media/image2957.png"/><Relationship Id="rId1" Type="http://schemas.openxmlformats.org/officeDocument/2006/relationships/image" Target="../media/image2956.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9.xml"/><Relationship Id="rId2" Type="http://schemas.openxmlformats.org/officeDocument/2006/relationships/image" Target="../media/image2959.png"/><Relationship Id="rId1" Type="http://schemas.openxmlformats.org/officeDocument/2006/relationships/image" Target="../media/image295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image" Target="../media/image295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xml"/><Relationship Id="rId1" Type="http://schemas.openxmlformats.org/officeDocument/2006/relationships/image" Target="../media/image296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99" Type="http://schemas.openxmlformats.org/officeDocument/2006/relationships/image" Target="../media/image218.png"/><Relationship Id="rId98" Type="http://schemas.openxmlformats.org/officeDocument/2006/relationships/customXml" Target="../ink/ink237.xml"/><Relationship Id="rId97" Type="http://schemas.openxmlformats.org/officeDocument/2006/relationships/image" Target="../media/image217.png"/><Relationship Id="rId96" Type="http://schemas.openxmlformats.org/officeDocument/2006/relationships/customXml" Target="../ink/ink236.xml"/><Relationship Id="rId95" Type="http://schemas.openxmlformats.org/officeDocument/2006/relationships/image" Target="../media/image216.png"/><Relationship Id="rId94" Type="http://schemas.openxmlformats.org/officeDocument/2006/relationships/customXml" Target="../ink/ink235.xml"/><Relationship Id="rId93" Type="http://schemas.openxmlformats.org/officeDocument/2006/relationships/image" Target="../media/image215.png"/><Relationship Id="rId92" Type="http://schemas.openxmlformats.org/officeDocument/2006/relationships/customXml" Target="../ink/ink234.xml"/><Relationship Id="rId91" Type="http://schemas.openxmlformats.org/officeDocument/2006/relationships/image" Target="../media/image214.png"/><Relationship Id="rId90" Type="http://schemas.openxmlformats.org/officeDocument/2006/relationships/customXml" Target="../ink/ink233.xml"/><Relationship Id="rId9" Type="http://schemas.openxmlformats.org/officeDocument/2006/relationships/image" Target="../media/image173.png"/><Relationship Id="rId89" Type="http://schemas.openxmlformats.org/officeDocument/2006/relationships/image" Target="../media/image213.png"/><Relationship Id="rId88" Type="http://schemas.openxmlformats.org/officeDocument/2006/relationships/customXml" Target="../ink/ink232.xml"/><Relationship Id="rId87" Type="http://schemas.openxmlformats.org/officeDocument/2006/relationships/image" Target="../media/image212.png"/><Relationship Id="rId86" Type="http://schemas.openxmlformats.org/officeDocument/2006/relationships/customXml" Target="../ink/ink231.xml"/><Relationship Id="rId85" Type="http://schemas.openxmlformats.org/officeDocument/2006/relationships/image" Target="../media/image211.png"/><Relationship Id="rId84" Type="http://schemas.openxmlformats.org/officeDocument/2006/relationships/customXml" Target="../ink/ink230.xml"/><Relationship Id="rId83" Type="http://schemas.openxmlformats.org/officeDocument/2006/relationships/image" Target="../media/image210.png"/><Relationship Id="rId82" Type="http://schemas.openxmlformats.org/officeDocument/2006/relationships/customXml" Target="../ink/ink229.xml"/><Relationship Id="rId81" Type="http://schemas.openxmlformats.org/officeDocument/2006/relationships/image" Target="../media/image209.png"/><Relationship Id="rId80" Type="http://schemas.openxmlformats.org/officeDocument/2006/relationships/customXml" Target="../ink/ink228.xml"/><Relationship Id="rId8" Type="http://schemas.openxmlformats.org/officeDocument/2006/relationships/customXml" Target="../ink/ink192.xml"/><Relationship Id="rId79" Type="http://schemas.openxmlformats.org/officeDocument/2006/relationships/image" Target="../media/image208.png"/><Relationship Id="rId78" Type="http://schemas.openxmlformats.org/officeDocument/2006/relationships/customXml" Target="../ink/ink227.xml"/><Relationship Id="rId77" Type="http://schemas.openxmlformats.org/officeDocument/2006/relationships/image" Target="../media/image207.png"/><Relationship Id="rId76" Type="http://schemas.openxmlformats.org/officeDocument/2006/relationships/customXml" Target="../ink/ink226.xml"/><Relationship Id="rId75" Type="http://schemas.openxmlformats.org/officeDocument/2006/relationships/image" Target="../media/image206.png"/><Relationship Id="rId74" Type="http://schemas.openxmlformats.org/officeDocument/2006/relationships/customXml" Target="../ink/ink225.xml"/><Relationship Id="rId73" Type="http://schemas.openxmlformats.org/officeDocument/2006/relationships/image" Target="../media/image205.png"/><Relationship Id="rId72" Type="http://schemas.openxmlformats.org/officeDocument/2006/relationships/customXml" Target="../ink/ink224.xml"/><Relationship Id="rId71" Type="http://schemas.openxmlformats.org/officeDocument/2006/relationships/image" Target="../media/image204.png"/><Relationship Id="rId70" Type="http://schemas.openxmlformats.org/officeDocument/2006/relationships/customXml" Target="../ink/ink223.xml"/><Relationship Id="rId7" Type="http://schemas.openxmlformats.org/officeDocument/2006/relationships/image" Target="../media/image172.png"/><Relationship Id="rId69" Type="http://schemas.openxmlformats.org/officeDocument/2006/relationships/image" Target="../media/image203.png"/><Relationship Id="rId68" Type="http://schemas.openxmlformats.org/officeDocument/2006/relationships/customXml" Target="../ink/ink222.xml"/><Relationship Id="rId67" Type="http://schemas.openxmlformats.org/officeDocument/2006/relationships/image" Target="../media/image202.png"/><Relationship Id="rId66" Type="http://schemas.openxmlformats.org/officeDocument/2006/relationships/customXml" Target="../ink/ink221.xml"/><Relationship Id="rId65" Type="http://schemas.openxmlformats.org/officeDocument/2006/relationships/image" Target="../media/image201.png"/><Relationship Id="rId64" Type="http://schemas.openxmlformats.org/officeDocument/2006/relationships/customXml" Target="../ink/ink220.xml"/><Relationship Id="rId63" Type="http://schemas.openxmlformats.org/officeDocument/2006/relationships/image" Target="../media/image200.png"/><Relationship Id="rId62" Type="http://schemas.openxmlformats.org/officeDocument/2006/relationships/customXml" Target="../ink/ink219.xml"/><Relationship Id="rId61" Type="http://schemas.openxmlformats.org/officeDocument/2006/relationships/image" Target="../media/image199.png"/><Relationship Id="rId60" Type="http://schemas.openxmlformats.org/officeDocument/2006/relationships/customXml" Target="../ink/ink218.xml"/><Relationship Id="rId6" Type="http://schemas.openxmlformats.org/officeDocument/2006/relationships/customXml" Target="../ink/ink191.xml"/><Relationship Id="rId59" Type="http://schemas.openxmlformats.org/officeDocument/2006/relationships/image" Target="../media/image198.png"/><Relationship Id="rId58" Type="http://schemas.openxmlformats.org/officeDocument/2006/relationships/customXml" Target="../ink/ink217.xml"/><Relationship Id="rId57" Type="http://schemas.openxmlformats.org/officeDocument/2006/relationships/image" Target="../media/image197.png"/><Relationship Id="rId56" Type="http://schemas.openxmlformats.org/officeDocument/2006/relationships/customXml" Target="../ink/ink216.xml"/><Relationship Id="rId55" Type="http://schemas.openxmlformats.org/officeDocument/2006/relationships/image" Target="../media/image196.png"/><Relationship Id="rId54" Type="http://schemas.openxmlformats.org/officeDocument/2006/relationships/customXml" Target="../ink/ink215.xml"/><Relationship Id="rId53" Type="http://schemas.openxmlformats.org/officeDocument/2006/relationships/image" Target="../media/image195.png"/><Relationship Id="rId52" Type="http://schemas.openxmlformats.org/officeDocument/2006/relationships/customXml" Target="../ink/ink214.xml"/><Relationship Id="rId51" Type="http://schemas.openxmlformats.org/officeDocument/2006/relationships/image" Target="../media/image194.png"/><Relationship Id="rId50" Type="http://schemas.openxmlformats.org/officeDocument/2006/relationships/customXml" Target="../ink/ink213.xml"/><Relationship Id="rId5" Type="http://schemas.openxmlformats.org/officeDocument/2006/relationships/image" Target="../media/image171.png"/><Relationship Id="rId49" Type="http://schemas.openxmlformats.org/officeDocument/2006/relationships/image" Target="../media/image193.png"/><Relationship Id="rId48" Type="http://schemas.openxmlformats.org/officeDocument/2006/relationships/customXml" Target="../ink/ink212.xml"/><Relationship Id="rId47" Type="http://schemas.openxmlformats.org/officeDocument/2006/relationships/image" Target="../media/image192.png"/><Relationship Id="rId46" Type="http://schemas.openxmlformats.org/officeDocument/2006/relationships/customXml" Target="../ink/ink211.xml"/><Relationship Id="rId45" Type="http://schemas.openxmlformats.org/officeDocument/2006/relationships/image" Target="../media/image191.png"/><Relationship Id="rId44" Type="http://schemas.openxmlformats.org/officeDocument/2006/relationships/customXml" Target="../ink/ink210.xml"/><Relationship Id="rId43" Type="http://schemas.openxmlformats.org/officeDocument/2006/relationships/image" Target="../media/image190.png"/><Relationship Id="rId42" Type="http://schemas.openxmlformats.org/officeDocument/2006/relationships/customXml" Target="../ink/ink209.xml"/><Relationship Id="rId41" Type="http://schemas.openxmlformats.org/officeDocument/2006/relationships/image" Target="../media/image189.png"/><Relationship Id="rId40" Type="http://schemas.openxmlformats.org/officeDocument/2006/relationships/customXml" Target="../ink/ink208.xml"/><Relationship Id="rId4" Type="http://schemas.openxmlformats.org/officeDocument/2006/relationships/customXml" Target="../ink/ink190.xml"/><Relationship Id="rId39" Type="http://schemas.openxmlformats.org/officeDocument/2006/relationships/image" Target="../media/image188.png"/><Relationship Id="rId38" Type="http://schemas.openxmlformats.org/officeDocument/2006/relationships/customXml" Target="../ink/ink207.xml"/><Relationship Id="rId37" Type="http://schemas.openxmlformats.org/officeDocument/2006/relationships/image" Target="../media/image187.png"/><Relationship Id="rId36" Type="http://schemas.openxmlformats.org/officeDocument/2006/relationships/customXml" Target="../ink/ink206.xml"/><Relationship Id="rId35" Type="http://schemas.openxmlformats.org/officeDocument/2006/relationships/image" Target="../media/image186.png"/><Relationship Id="rId34" Type="http://schemas.openxmlformats.org/officeDocument/2006/relationships/customXml" Target="../ink/ink205.xml"/><Relationship Id="rId33" Type="http://schemas.openxmlformats.org/officeDocument/2006/relationships/image" Target="../media/image185.png"/><Relationship Id="rId32" Type="http://schemas.openxmlformats.org/officeDocument/2006/relationships/customXml" Target="../ink/ink204.xml"/><Relationship Id="rId31" Type="http://schemas.openxmlformats.org/officeDocument/2006/relationships/image" Target="../media/image184.png"/><Relationship Id="rId30" Type="http://schemas.openxmlformats.org/officeDocument/2006/relationships/customXml" Target="../ink/ink203.xml"/><Relationship Id="rId3" Type="http://schemas.openxmlformats.org/officeDocument/2006/relationships/image" Target="../media/image170.png"/><Relationship Id="rId29" Type="http://schemas.openxmlformats.org/officeDocument/2006/relationships/image" Target="../media/image183.png"/><Relationship Id="rId28" Type="http://schemas.openxmlformats.org/officeDocument/2006/relationships/customXml" Target="../ink/ink202.xml"/><Relationship Id="rId27" Type="http://schemas.openxmlformats.org/officeDocument/2006/relationships/image" Target="../media/image182.png"/><Relationship Id="rId26" Type="http://schemas.openxmlformats.org/officeDocument/2006/relationships/customXml" Target="../ink/ink201.xml"/><Relationship Id="rId25" Type="http://schemas.openxmlformats.org/officeDocument/2006/relationships/image" Target="../media/image181.png"/><Relationship Id="rId24" Type="http://schemas.openxmlformats.org/officeDocument/2006/relationships/customXml" Target="../ink/ink200.xml"/><Relationship Id="rId23" Type="http://schemas.openxmlformats.org/officeDocument/2006/relationships/image" Target="../media/image180.png"/><Relationship Id="rId22" Type="http://schemas.openxmlformats.org/officeDocument/2006/relationships/customXml" Target="../ink/ink199.xml"/><Relationship Id="rId219" Type="http://schemas.openxmlformats.org/officeDocument/2006/relationships/slideLayout" Target="../slideLayouts/slideLayout1.xml"/><Relationship Id="rId218" Type="http://schemas.openxmlformats.org/officeDocument/2006/relationships/tags" Target="../tags/tag66.xml"/><Relationship Id="rId217" Type="http://schemas.openxmlformats.org/officeDocument/2006/relationships/image" Target="../media/image277.png"/><Relationship Id="rId216" Type="http://schemas.openxmlformats.org/officeDocument/2006/relationships/customXml" Target="../ink/ink296.xml"/><Relationship Id="rId215" Type="http://schemas.openxmlformats.org/officeDocument/2006/relationships/image" Target="../media/image276.png"/><Relationship Id="rId214" Type="http://schemas.openxmlformats.org/officeDocument/2006/relationships/customXml" Target="../ink/ink295.xml"/><Relationship Id="rId213" Type="http://schemas.openxmlformats.org/officeDocument/2006/relationships/image" Target="../media/image275.png"/><Relationship Id="rId212" Type="http://schemas.openxmlformats.org/officeDocument/2006/relationships/customXml" Target="../ink/ink294.xml"/><Relationship Id="rId211" Type="http://schemas.openxmlformats.org/officeDocument/2006/relationships/image" Target="../media/image274.png"/><Relationship Id="rId210" Type="http://schemas.openxmlformats.org/officeDocument/2006/relationships/customXml" Target="../ink/ink293.xml"/><Relationship Id="rId21" Type="http://schemas.openxmlformats.org/officeDocument/2006/relationships/image" Target="../media/image179.png"/><Relationship Id="rId209" Type="http://schemas.openxmlformats.org/officeDocument/2006/relationships/image" Target="../media/image273.png"/><Relationship Id="rId208" Type="http://schemas.openxmlformats.org/officeDocument/2006/relationships/customXml" Target="../ink/ink292.xml"/><Relationship Id="rId207" Type="http://schemas.openxmlformats.org/officeDocument/2006/relationships/image" Target="../media/image272.png"/><Relationship Id="rId206" Type="http://schemas.openxmlformats.org/officeDocument/2006/relationships/customXml" Target="../ink/ink291.xml"/><Relationship Id="rId205" Type="http://schemas.openxmlformats.org/officeDocument/2006/relationships/image" Target="../media/image271.png"/><Relationship Id="rId204" Type="http://schemas.openxmlformats.org/officeDocument/2006/relationships/customXml" Target="../ink/ink290.xml"/><Relationship Id="rId203" Type="http://schemas.openxmlformats.org/officeDocument/2006/relationships/image" Target="../media/image270.png"/><Relationship Id="rId202" Type="http://schemas.openxmlformats.org/officeDocument/2006/relationships/customXml" Target="../ink/ink289.xml"/><Relationship Id="rId201" Type="http://schemas.openxmlformats.org/officeDocument/2006/relationships/image" Target="../media/image269.png"/><Relationship Id="rId200" Type="http://schemas.openxmlformats.org/officeDocument/2006/relationships/customXml" Target="../ink/ink288.xml"/><Relationship Id="rId20" Type="http://schemas.openxmlformats.org/officeDocument/2006/relationships/customXml" Target="../ink/ink198.xml"/><Relationship Id="rId2" Type="http://schemas.openxmlformats.org/officeDocument/2006/relationships/customXml" Target="../ink/ink189.xml"/><Relationship Id="rId199" Type="http://schemas.openxmlformats.org/officeDocument/2006/relationships/image" Target="../media/image268.png"/><Relationship Id="rId198" Type="http://schemas.openxmlformats.org/officeDocument/2006/relationships/customXml" Target="../ink/ink287.xml"/><Relationship Id="rId197" Type="http://schemas.openxmlformats.org/officeDocument/2006/relationships/image" Target="../media/image267.png"/><Relationship Id="rId196" Type="http://schemas.openxmlformats.org/officeDocument/2006/relationships/customXml" Target="../ink/ink286.xml"/><Relationship Id="rId195" Type="http://schemas.openxmlformats.org/officeDocument/2006/relationships/image" Target="../media/image266.png"/><Relationship Id="rId194" Type="http://schemas.openxmlformats.org/officeDocument/2006/relationships/customXml" Target="../ink/ink285.xml"/><Relationship Id="rId193" Type="http://schemas.openxmlformats.org/officeDocument/2006/relationships/image" Target="../media/image265.png"/><Relationship Id="rId192" Type="http://schemas.openxmlformats.org/officeDocument/2006/relationships/customXml" Target="../ink/ink284.xml"/><Relationship Id="rId191" Type="http://schemas.openxmlformats.org/officeDocument/2006/relationships/image" Target="../media/image264.png"/><Relationship Id="rId190" Type="http://schemas.openxmlformats.org/officeDocument/2006/relationships/customXml" Target="../ink/ink283.xml"/><Relationship Id="rId19" Type="http://schemas.openxmlformats.org/officeDocument/2006/relationships/image" Target="../media/image178.png"/><Relationship Id="rId189" Type="http://schemas.openxmlformats.org/officeDocument/2006/relationships/image" Target="../media/image263.png"/><Relationship Id="rId188" Type="http://schemas.openxmlformats.org/officeDocument/2006/relationships/customXml" Target="../ink/ink282.xml"/><Relationship Id="rId187" Type="http://schemas.openxmlformats.org/officeDocument/2006/relationships/image" Target="../media/image262.png"/><Relationship Id="rId186" Type="http://schemas.openxmlformats.org/officeDocument/2006/relationships/customXml" Target="../ink/ink281.xml"/><Relationship Id="rId185" Type="http://schemas.openxmlformats.org/officeDocument/2006/relationships/image" Target="../media/image261.png"/><Relationship Id="rId184" Type="http://schemas.openxmlformats.org/officeDocument/2006/relationships/customXml" Target="../ink/ink280.xml"/><Relationship Id="rId183" Type="http://schemas.openxmlformats.org/officeDocument/2006/relationships/image" Target="../media/image260.png"/><Relationship Id="rId182" Type="http://schemas.openxmlformats.org/officeDocument/2006/relationships/customXml" Target="../ink/ink279.xml"/><Relationship Id="rId181" Type="http://schemas.openxmlformats.org/officeDocument/2006/relationships/image" Target="../media/image259.png"/><Relationship Id="rId180" Type="http://schemas.openxmlformats.org/officeDocument/2006/relationships/customXml" Target="../ink/ink278.xml"/><Relationship Id="rId18" Type="http://schemas.openxmlformats.org/officeDocument/2006/relationships/customXml" Target="../ink/ink197.xml"/><Relationship Id="rId179" Type="http://schemas.openxmlformats.org/officeDocument/2006/relationships/image" Target="../media/image258.png"/><Relationship Id="rId178" Type="http://schemas.openxmlformats.org/officeDocument/2006/relationships/customXml" Target="../ink/ink277.xml"/><Relationship Id="rId177" Type="http://schemas.openxmlformats.org/officeDocument/2006/relationships/image" Target="../media/image257.png"/><Relationship Id="rId176" Type="http://schemas.openxmlformats.org/officeDocument/2006/relationships/customXml" Target="../ink/ink276.xml"/><Relationship Id="rId175" Type="http://schemas.openxmlformats.org/officeDocument/2006/relationships/image" Target="../media/image256.png"/><Relationship Id="rId174" Type="http://schemas.openxmlformats.org/officeDocument/2006/relationships/customXml" Target="../ink/ink275.xml"/><Relationship Id="rId173" Type="http://schemas.openxmlformats.org/officeDocument/2006/relationships/image" Target="../media/image255.png"/><Relationship Id="rId172" Type="http://schemas.openxmlformats.org/officeDocument/2006/relationships/customXml" Target="../ink/ink274.xml"/><Relationship Id="rId171" Type="http://schemas.openxmlformats.org/officeDocument/2006/relationships/image" Target="../media/image254.png"/><Relationship Id="rId170" Type="http://schemas.openxmlformats.org/officeDocument/2006/relationships/customXml" Target="../ink/ink273.xml"/><Relationship Id="rId17" Type="http://schemas.openxmlformats.org/officeDocument/2006/relationships/image" Target="../media/image177.png"/><Relationship Id="rId169" Type="http://schemas.openxmlformats.org/officeDocument/2006/relationships/image" Target="../media/image253.png"/><Relationship Id="rId168" Type="http://schemas.openxmlformats.org/officeDocument/2006/relationships/customXml" Target="../ink/ink272.xml"/><Relationship Id="rId167" Type="http://schemas.openxmlformats.org/officeDocument/2006/relationships/image" Target="../media/image252.png"/><Relationship Id="rId166" Type="http://schemas.openxmlformats.org/officeDocument/2006/relationships/customXml" Target="../ink/ink271.xml"/><Relationship Id="rId165" Type="http://schemas.openxmlformats.org/officeDocument/2006/relationships/image" Target="../media/image251.png"/><Relationship Id="rId164" Type="http://schemas.openxmlformats.org/officeDocument/2006/relationships/customXml" Target="../ink/ink270.xml"/><Relationship Id="rId163" Type="http://schemas.openxmlformats.org/officeDocument/2006/relationships/image" Target="../media/image250.png"/><Relationship Id="rId162" Type="http://schemas.openxmlformats.org/officeDocument/2006/relationships/customXml" Target="../ink/ink269.xml"/><Relationship Id="rId161" Type="http://schemas.openxmlformats.org/officeDocument/2006/relationships/image" Target="../media/image249.png"/><Relationship Id="rId160" Type="http://schemas.openxmlformats.org/officeDocument/2006/relationships/customXml" Target="../ink/ink268.xml"/><Relationship Id="rId16" Type="http://schemas.openxmlformats.org/officeDocument/2006/relationships/customXml" Target="../ink/ink196.xml"/><Relationship Id="rId159" Type="http://schemas.openxmlformats.org/officeDocument/2006/relationships/image" Target="../media/image248.png"/><Relationship Id="rId158" Type="http://schemas.openxmlformats.org/officeDocument/2006/relationships/customXml" Target="../ink/ink267.xml"/><Relationship Id="rId157" Type="http://schemas.openxmlformats.org/officeDocument/2006/relationships/image" Target="../media/image247.png"/><Relationship Id="rId156" Type="http://schemas.openxmlformats.org/officeDocument/2006/relationships/customXml" Target="../ink/ink266.xml"/><Relationship Id="rId155" Type="http://schemas.openxmlformats.org/officeDocument/2006/relationships/image" Target="../media/image246.png"/><Relationship Id="rId154" Type="http://schemas.openxmlformats.org/officeDocument/2006/relationships/customXml" Target="../ink/ink265.xml"/><Relationship Id="rId153" Type="http://schemas.openxmlformats.org/officeDocument/2006/relationships/image" Target="../media/image245.png"/><Relationship Id="rId152" Type="http://schemas.openxmlformats.org/officeDocument/2006/relationships/customXml" Target="../ink/ink264.xml"/><Relationship Id="rId151" Type="http://schemas.openxmlformats.org/officeDocument/2006/relationships/image" Target="../media/image244.png"/><Relationship Id="rId150" Type="http://schemas.openxmlformats.org/officeDocument/2006/relationships/customXml" Target="../ink/ink263.xml"/><Relationship Id="rId15" Type="http://schemas.openxmlformats.org/officeDocument/2006/relationships/image" Target="../media/image176.png"/><Relationship Id="rId149" Type="http://schemas.openxmlformats.org/officeDocument/2006/relationships/image" Target="../media/image243.png"/><Relationship Id="rId148" Type="http://schemas.openxmlformats.org/officeDocument/2006/relationships/customXml" Target="../ink/ink262.xml"/><Relationship Id="rId147" Type="http://schemas.openxmlformats.org/officeDocument/2006/relationships/image" Target="../media/image242.png"/><Relationship Id="rId146" Type="http://schemas.openxmlformats.org/officeDocument/2006/relationships/customXml" Target="../ink/ink261.xml"/><Relationship Id="rId145" Type="http://schemas.openxmlformats.org/officeDocument/2006/relationships/image" Target="../media/image241.png"/><Relationship Id="rId144" Type="http://schemas.openxmlformats.org/officeDocument/2006/relationships/customXml" Target="../ink/ink260.xml"/><Relationship Id="rId143" Type="http://schemas.openxmlformats.org/officeDocument/2006/relationships/image" Target="../media/image240.png"/><Relationship Id="rId142" Type="http://schemas.openxmlformats.org/officeDocument/2006/relationships/customXml" Target="../ink/ink259.xml"/><Relationship Id="rId141" Type="http://schemas.openxmlformats.org/officeDocument/2006/relationships/image" Target="../media/image239.png"/><Relationship Id="rId140" Type="http://schemas.openxmlformats.org/officeDocument/2006/relationships/customXml" Target="../ink/ink258.xml"/><Relationship Id="rId14" Type="http://schemas.openxmlformats.org/officeDocument/2006/relationships/customXml" Target="../ink/ink195.xml"/><Relationship Id="rId139" Type="http://schemas.openxmlformats.org/officeDocument/2006/relationships/image" Target="../media/image238.png"/><Relationship Id="rId138" Type="http://schemas.openxmlformats.org/officeDocument/2006/relationships/customXml" Target="../ink/ink257.xml"/><Relationship Id="rId137" Type="http://schemas.openxmlformats.org/officeDocument/2006/relationships/image" Target="../media/image237.png"/><Relationship Id="rId136" Type="http://schemas.openxmlformats.org/officeDocument/2006/relationships/customXml" Target="../ink/ink256.xml"/><Relationship Id="rId135" Type="http://schemas.openxmlformats.org/officeDocument/2006/relationships/image" Target="../media/image236.png"/><Relationship Id="rId134" Type="http://schemas.openxmlformats.org/officeDocument/2006/relationships/customXml" Target="../ink/ink255.xml"/><Relationship Id="rId133" Type="http://schemas.openxmlformats.org/officeDocument/2006/relationships/image" Target="../media/image235.png"/><Relationship Id="rId132" Type="http://schemas.openxmlformats.org/officeDocument/2006/relationships/customXml" Target="../ink/ink254.xml"/><Relationship Id="rId131" Type="http://schemas.openxmlformats.org/officeDocument/2006/relationships/image" Target="../media/image234.png"/><Relationship Id="rId130" Type="http://schemas.openxmlformats.org/officeDocument/2006/relationships/customXml" Target="../ink/ink253.xml"/><Relationship Id="rId13" Type="http://schemas.openxmlformats.org/officeDocument/2006/relationships/image" Target="../media/image175.png"/><Relationship Id="rId129" Type="http://schemas.openxmlformats.org/officeDocument/2006/relationships/image" Target="../media/image233.png"/><Relationship Id="rId128" Type="http://schemas.openxmlformats.org/officeDocument/2006/relationships/customXml" Target="../ink/ink252.xml"/><Relationship Id="rId127" Type="http://schemas.openxmlformats.org/officeDocument/2006/relationships/image" Target="../media/image232.png"/><Relationship Id="rId126" Type="http://schemas.openxmlformats.org/officeDocument/2006/relationships/customXml" Target="../ink/ink251.xml"/><Relationship Id="rId125" Type="http://schemas.openxmlformats.org/officeDocument/2006/relationships/image" Target="../media/image231.png"/><Relationship Id="rId124" Type="http://schemas.openxmlformats.org/officeDocument/2006/relationships/customXml" Target="../ink/ink250.xml"/><Relationship Id="rId123" Type="http://schemas.openxmlformats.org/officeDocument/2006/relationships/image" Target="../media/image230.png"/><Relationship Id="rId122" Type="http://schemas.openxmlformats.org/officeDocument/2006/relationships/customXml" Target="../ink/ink249.xml"/><Relationship Id="rId121" Type="http://schemas.openxmlformats.org/officeDocument/2006/relationships/image" Target="../media/image229.png"/><Relationship Id="rId120" Type="http://schemas.openxmlformats.org/officeDocument/2006/relationships/customXml" Target="../ink/ink248.xml"/><Relationship Id="rId12" Type="http://schemas.openxmlformats.org/officeDocument/2006/relationships/customXml" Target="../ink/ink194.xml"/><Relationship Id="rId119" Type="http://schemas.openxmlformats.org/officeDocument/2006/relationships/image" Target="../media/image228.png"/><Relationship Id="rId118" Type="http://schemas.openxmlformats.org/officeDocument/2006/relationships/customXml" Target="../ink/ink247.xml"/><Relationship Id="rId117" Type="http://schemas.openxmlformats.org/officeDocument/2006/relationships/image" Target="../media/image227.png"/><Relationship Id="rId116" Type="http://schemas.openxmlformats.org/officeDocument/2006/relationships/customXml" Target="../ink/ink246.xml"/><Relationship Id="rId115" Type="http://schemas.openxmlformats.org/officeDocument/2006/relationships/image" Target="../media/image226.png"/><Relationship Id="rId114" Type="http://schemas.openxmlformats.org/officeDocument/2006/relationships/customXml" Target="../ink/ink245.xml"/><Relationship Id="rId113" Type="http://schemas.openxmlformats.org/officeDocument/2006/relationships/image" Target="../media/image225.png"/><Relationship Id="rId112" Type="http://schemas.openxmlformats.org/officeDocument/2006/relationships/customXml" Target="../ink/ink244.xml"/><Relationship Id="rId111" Type="http://schemas.openxmlformats.org/officeDocument/2006/relationships/image" Target="../media/image224.png"/><Relationship Id="rId110" Type="http://schemas.openxmlformats.org/officeDocument/2006/relationships/customXml" Target="../ink/ink243.xml"/><Relationship Id="rId11" Type="http://schemas.openxmlformats.org/officeDocument/2006/relationships/image" Target="../media/image174.png"/><Relationship Id="rId109" Type="http://schemas.openxmlformats.org/officeDocument/2006/relationships/image" Target="../media/image223.png"/><Relationship Id="rId108" Type="http://schemas.openxmlformats.org/officeDocument/2006/relationships/customXml" Target="../ink/ink242.xml"/><Relationship Id="rId107" Type="http://schemas.openxmlformats.org/officeDocument/2006/relationships/image" Target="../media/image222.png"/><Relationship Id="rId106" Type="http://schemas.openxmlformats.org/officeDocument/2006/relationships/customXml" Target="../ink/ink241.xml"/><Relationship Id="rId105" Type="http://schemas.openxmlformats.org/officeDocument/2006/relationships/image" Target="../media/image221.png"/><Relationship Id="rId104" Type="http://schemas.openxmlformats.org/officeDocument/2006/relationships/customXml" Target="../ink/ink240.xml"/><Relationship Id="rId103" Type="http://schemas.openxmlformats.org/officeDocument/2006/relationships/image" Target="../media/image220.png"/><Relationship Id="rId102" Type="http://schemas.openxmlformats.org/officeDocument/2006/relationships/customXml" Target="../ink/ink239.xml"/><Relationship Id="rId101" Type="http://schemas.openxmlformats.org/officeDocument/2006/relationships/image" Target="../media/image219.png"/><Relationship Id="rId100" Type="http://schemas.openxmlformats.org/officeDocument/2006/relationships/customXml" Target="../ink/ink238.xml"/><Relationship Id="rId10" Type="http://schemas.openxmlformats.org/officeDocument/2006/relationships/customXml" Target="../ink/ink193.xml"/><Relationship Id="rId1" Type="http://schemas.openxmlformats.org/officeDocument/2006/relationships/image" Target="../media/image169.png"/></Relationships>
</file>

<file path=ppt/slides/_rels/slide6.xml.rels><?xml version="1.0" encoding="UTF-8" standalone="yes"?>
<Relationships xmlns="http://schemas.openxmlformats.org/package/2006/relationships"><Relationship Id="rId99" Type="http://schemas.openxmlformats.org/officeDocument/2006/relationships/image" Target="../media/image327.png"/><Relationship Id="rId98" Type="http://schemas.openxmlformats.org/officeDocument/2006/relationships/customXml" Target="../ink/ink345.xml"/><Relationship Id="rId97" Type="http://schemas.openxmlformats.org/officeDocument/2006/relationships/image" Target="../media/image326.png"/><Relationship Id="rId96" Type="http://schemas.openxmlformats.org/officeDocument/2006/relationships/customXml" Target="../ink/ink344.xml"/><Relationship Id="rId95" Type="http://schemas.openxmlformats.org/officeDocument/2006/relationships/image" Target="../media/image325.png"/><Relationship Id="rId94" Type="http://schemas.openxmlformats.org/officeDocument/2006/relationships/customXml" Target="../ink/ink343.xml"/><Relationship Id="rId93" Type="http://schemas.openxmlformats.org/officeDocument/2006/relationships/image" Target="../media/image324.png"/><Relationship Id="rId92" Type="http://schemas.openxmlformats.org/officeDocument/2006/relationships/customXml" Target="../ink/ink342.xml"/><Relationship Id="rId91" Type="http://schemas.openxmlformats.org/officeDocument/2006/relationships/image" Target="../media/image323.png"/><Relationship Id="rId90" Type="http://schemas.openxmlformats.org/officeDocument/2006/relationships/customXml" Target="../ink/ink341.xml"/><Relationship Id="rId9" Type="http://schemas.openxmlformats.org/officeDocument/2006/relationships/image" Target="../media/image282.png"/><Relationship Id="rId89" Type="http://schemas.openxmlformats.org/officeDocument/2006/relationships/image" Target="../media/image322.png"/><Relationship Id="rId88" Type="http://schemas.openxmlformats.org/officeDocument/2006/relationships/customXml" Target="../ink/ink340.xml"/><Relationship Id="rId87" Type="http://schemas.openxmlformats.org/officeDocument/2006/relationships/image" Target="../media/image321.png"/><Relationship Id="rId86" Type="http://schemas.openxmlformats.org/officeDocument/2006/relationships/customXml" Target="../ink/ink339.xml"/><Relationship Id="rId85" Type="http://schemas.openxmlformats.org/officeDocument/2006/relationships/image" Target="../media/image320.png"/><Relationship Id="rId84" Type="http://schemas.openxmlformats.org/officeDocument/2006/relationships/customXml" Target="../ink/ink338.xml"/><Relationship Id="rId83" Type="http://schemas.openxmlformats.org/officeDocument/2006/relationships/image" Target="../media/image319.png"/><Relationship Id="rId82" Type="http://schemas.openxmlformats.org/officeDocument/2006/relationships/customXml" Target="../ink/ink337.xml"/><Relationship Id="rId81" Type="http://schemas.openxmlformats.org/officeDocument/2006/relationships/image" Target="../media/image318.png"/><Relationship Id="rId80" Type="http://schemas.openxmlformats.org/officeDocument/2006/relationships/customXml" Target="../ink/ink336.xml"/><Relationship Id="rId8" Type="http://schemas.openxmlformats.org/officeDocument/2006/relationships/customXml" Target="../ink/ink300.xml"/><Relationship Id="rId79" Type="http://schemas.openxmlformats.org/officeDocument/2006/relationships/image" Target="../media/image317.png"/><Relationship Id="rId78" Type="http://schemas.openxmlformats.org/officeDocument/2006/relationships/customXml" Target="../ink/ink335.xml"/><Relationship Id="rId77" Type="http://schemas.openxmlformats.org/officeDocument/2006/relationships/image" Target="../media/image316.png"/><Relationship Id="rId76" Type="http://schemas.openxmlformats.org/officeDocument/2006/relationships/customXml" Target="../ink/ink334.xml"/><Relationship Id="rId75" Type="http://schemas.openxmlformats.org/officeDocument/2006/relationships/image" Target="../media/image315.png"/><Relationship Id="rId74" Type="http://schemas.openxmlformats.org/officeDocument/2006/relationships/customXml" Target="../ink/ink333.xml"/><Relationship Id="rId73" Type="http://schemas.openxmlformats.org/officeDocument/2006/relationships/image" Target="../media/image314.png"/><Relationship Id="rId72" Type="http://schemas.openxmlformats.org/officeDocument/2006/relationships/customXml" Target="../ink/ink332.xml"/><Relationship Id="rId71" Type="http://schemas.openxmlformats.org/officeDocument/2006/relationships/image" Target="../media/image313.png"/><Relationship Id="rId70" Type="http://schemas.openxmlformats.org/officeDocument/2006/relationships/customXml" Target="../ink/ink331.xml"/><Relationship Id="rId7" Type="http://schemas.openxmlformats.org/officeDocument/2006/relationships/image" Target="../media/image281.png"/><Relationship Id="rId69" Type="http://schemas.openxmlformats.org/officeDocument/2006/relationships/image" Target="../media/image312.png"/><Relationship Id="rId68" Type="http://schemas.openxmlformats.org/officeDocument/2006/relationships/customXml" Target="../ink/ink330.xml"/><Relationship Id="rId67" Type="http://schemas.openxmlformats.org/officeDocument/2006/relationships/image" Target="../media/image311.png"/><Relationship Id="rId66" Type="http://schemas.openxmlformats.org/officeDocument/2006/relationships/customXml" Target="../ink/ink329.xml"/><Relationship Id="rId65" Type="http://schemas.openxmlformats.org/officeDocument/2006/relationships/image" Target="../media/image310.png"/><Relationship Id="rId64" Type="http://schemas.openxmlformats.org/officeDocument/2006/relationships/customXml" Target="../ink/ink328.xml"/><Relationship Id="rId63" Type="http://schemas.openxmlformats.org/officeDocument/2006/relationships/image" Target="../media/image309.png"/><Relationship Id="rId62" Type="http://schemas.openxmlformats.org/officeDocument/2006/relationships/customXml" Target="../ink/ink327.xml"/><Relationship Id="rId61" Type="http://schemas.openxmlformats.org/officeDocument/2006/relationships/image" Target="../media/image308.png"/><Relationship Id="rId60" Type="http://schemas.openxmlformats.org/officeDocument/2006/relationships/customXml" Target="../ink/ink326.xml"/><Relationship Id="rId6" Type="http://schemas.openxmlformats.org/officeDocument/2006/relationships/customXml" Target="../ink/ink299.xml"/><Relationship Id="rId59" Type="http://schemas.openxmlformats.org/officeDocument/2006/relationships/image" Target="../media/image307.png"/><Relationship Id="rId58" Type="http://schemas.openxmlformats.org/officeDocument/2006/relationships/customXml" Target="../ink/ink325.xml"/><Relationship Id="rId57" Type="http://schemas.openxmlformats.org/officeDocument/2006/relationships/image" Target="../media/image306.png"/><Relationship Id="rId56" Type="http://schemas.openxmlformats.org/officeDocument/2006/relationships/customXml" Target="../ink/ink324.xml"/><Relationship Id="rId55" Type="http://schemas.openxmlformats.org/officeDocument/2006/relationships/image" Target="../media/image305.png"/><Relationship Id="rId54" Type="http://schemas.openxmlformats.org/officeDocument/2006/relationships/customXml" Target="../ink/ink323.xml"/><Relationship Id="rId53" Type="http://schemas.openxmlformats.org/officeDocument/2006/relationships/image" Target="../media/image304.png"/><Relationship Id="rId52" Type="http://schemas.openxmlformats.org/officeDocument/2006/relationships/customXml" Target="../ink/ink322.xml"/><Relationship Id="rId51" Type="http://schemas.openxmlformats.org/officeDocument/2006/relationships/image" Target="../media/image303.png"/><Relationship Id="rId50" Type="http://schemas.openxmlformats.org/officeDocument/2006/relationships/customXml" Target="../ink/ink321.xml"/><Relationship Id="rId5" Type="http://schemas.openxmlformats.org/officeDocument/2006/relationships/image" Target="../media/image280.png"/><Relationship Id="rId49" Type="http://schemas.openxmlformats.org/officeDocument/2006/relationships/image" Target="../media/image302.png"/><Relationship Id="rId48" Type="http://schemas.openxmlformats.org/officeDocument/2006/relationships/customXml" Target="../ink/ink320.xml"/><Relationship Id="rId47" Type="http://schemas.openxmlformats.org/officeDocument/2006/relationships/image" Target="../media/image301.png"/><Relationship Id="rId46" Type="http://schemas.openxmlformats.org/officeDocument/2006/relationships/customXml" Target="../ink/ink319.xml"/><Relationship Id="rId45" Type="http://schemas.openxmlformats.org/officeDocument/2006/relationships/image" Target="../media/image300.png"/><Relationship Id="rId44" Type="http://schemas.openxmlformats.org/officeDocument/2006/relationships/customXml" Target="../ink/ink318.xml"/><Relationship Id="rId43" Type="http://schemas.openxmlformats.org/officeDocument/2006/relationships/image" Target="../media/image299.png"/><Relationship Id="rId42" Type="http://schemas.openxmlformats.org/officeDocument/2006/relationships/customXml" Target="../ink/ink317.xml"/><Relationship Id="rId41" Type="http://schemas.openxmlformats.org/officeDocument/2006/relationships/image" Target="../media/image298.png"/><Relationship Id="rId40" Type="http://schemas.openxmlformats.org/officeDocument/2006/relationships/customXml" Target="../ink/ink316.xml"/><Relationship Id="rId4" Type="http://schemas.openxmlformats.org/officeDocument/2006/relationships/customXml" Target="../ink/ink298.xml"/><Relationship Id="rId39" Type="http://schemas.openxmlformats.org/officeDocument/2006/relationships/image" Target="../media/image297.png"/><Relationship Id="rId38" Type="http://schemas.openxmlformats.org/officeDocument/2006/relationships/customXml" Target="../ink/ink315.xml"/><Relationship Id="rId37" Type="http://schemas.openxmlformats.org/officeDocument/2006/relationships/image" Target="../media/image296.png"/><Relationship Id="rId36" Type="http://schemas.openxmlformats.org/officeDocument/2006/relationships/customXml" Target="../ink/ink314.xml"/><Relationship Id="rId35" Type="http://schemas.openxmlformats.org/officeDocument/2006/relationships/image" Target="../media/image295.png"/><Relationship Id="rId34" Type="http://schemas.openxmlformats.org/officeDocument/2006/relationships/customXml" Target="../ink/ink313.xml"/><Relationship Id="rId33" Type="http://schemas.openxmlformats.org/officeDocument/2006/relationships/image" Target="../media/image294.png"/><Relationship Id="rId32" Type="http://schemas.openxmlformats.org/officeDocument/2006/relationships/customXml" Target="../ink/ink312.xml"/><Relationship Id="rId31" Type="http://schemas.openxmlformats.org/officeDocument/2006/relationships/image" Target="../media/image293.png"/><Relationship Id="rId30" Type="http://schemas.openxmlformats.org/officeDocument/2006/relationships/customXml" Target="../ink/ink311.xml"/><Relationship Id="rId3" Type="http://schemas.openxmlformats.org/officeDocument/2006/relationships/image" Target="../media/image279.png"/><Relationship Id="rId29" Type="http://schemas.openxmlformats.org/officeDocument/2006/relationships/image" Target="../media/image292.png"/><Relationship Id="rId28" Type="http://schemas.openxmlformats.org/officeDocument/2006/relationships/customXml" Target="../ink/ink310.xml"/><Relationship Id="rId27" Type="http://schemas.openxmlformats.org/officeDocument/2006/relationships/image" Target="../media/image291.png"/><Relationship Id="rId26" Type="http://schemas.openxmlformats.org/officeDocument/2006/relationships/customXml" Target="../ink/ink309.xml"/><Relationship Id="rId25" Type="http://schemas.openxmlformats.org/officeDocument/2006/relationships/image" Target="../media/image290.png"/><Relationship Id="rId24" Type="http://schemas.openxmlformats.org/officeDocument/2006/relationships/customXml" Target="../ink/ink308.xml"/><Relationship Id="rId23" Type="http://schemas.openxmlformats.org/officeDocument/2006/relationships/image" Target="../media/image289.png"/><Relationship Id="rId22" Type="http://schemas.openxmlformats.org/officeDocument/2006/relationships/customXml" Target="../ink/ink307.xml"/><Relationship Id="rId21" Type="http://schemas.openxmlformats.org/officeDocument/2006/relationships/image" Target="../media/image288.png"/><Relationship Id="rId20" Type="http://schemas.openxmlformats.org/officeDocument/2006/relationships/customXml" Target="../ink/ink306.xml"/><Relationship Id="rId2" Type="http://schemas.openxmlformats.org/officeDocument/2006/relationships/customXml" Target="../ink/ink297.xml"/><Relationship Id="rId19" Type="http://schemas.openxmlformats.org/officeDocument/2006/relationships/image" Target="../media/image287.png"/><Relationship Id="rId18" Type="http://schemas.openxmlformats.org/officeDocument/2006/relationships/customXml" Target="../ink/ink305.xml"/><Relationship Id="rId17" Type="http://schemas.openxmlformats.org/officeDocument/2006/relationships/image" Target="../media/image286.png"/><Relationship Id="rId16" Type="http://schemas.openxmlformats.org/officeDocument/2006/relationships/customXml" Target="../ink/ink304.xml"/><Relationship Id="rId15" Type="http://schemas.openxmlformats.org/officeDocument/2006/relationships/image" Target="../media/image285.png"/><Relationship Id="rId147" Type="http://schemas.openxmlformats.org/officeDocument/2006/relationships/slideLayout" Target="../slideLayouts/slideLayout1.xml"/><Relationship Id="rId146" Type="http://schemas.openxmlformats.org/officeDocument/2006/relationships/tags" Target="../tags/tag67.xml"/><Relationship Id="rId145" Type="http://schemas.openxmlformats.org/officeDocument/2006/relationships/image" Target="../media/image350.png"/><Relationship Id="rId144" Type="http://schemas.openxmlformats.org/officeDocument/2006/relationships/customXml" Target="../ink/ink368.xml"/><Relationship Id="rId143" Type="http://schemas.openxmlformats.org/officeDocument/2006/relationships/image" Target="../media/image349.png"/><Relationship Id="rId142" Type="http://schemas.openxmlformats.org/officeDocument/2006/relationships/customXml" Target="../ink/ink367.xml"/><Relationship Id="rId141" Type="http://schemas.openxmlformats.org/officeDocument/2006/relationships/image" Target="../media/image348.png"/><Relationship Id="rId140" Type="http://schemas.openxmlformats.org/officeDocument/2006/relationships/customXml" Target="../ink/ink366.xml"/><Relationship Id="rId14" Type="http://schemas.openxmlformats.org/officeDocument/2006/relationships/customXml" Target="../ink/ink303.xml"/><Relationship Id="rId139" Type="http://schemas.openxmlformats.org/officeDocument/2006/relationships/image" Target="../media/image347.png"/><Relationship Id="rId138" Type="http://schemas.openxmlformats.org/officeDocument/2006/relationships/customXml" Target="../ink/ink365.xml"/><Relationship Id="rId137" Type="http://schemas.openxmlformats.org/officeDocument/2006/relationships/image" Target="../media/image346.png"/><Relationship Id="rId136" Type="http://schemas.openxmlformats.org/officeDocument/2006/relationships/customXml" Target="../ink/ink364.xml"/><Relationship Id="rId135" Type="http://schemas.openxmlformats.org/officeDocument/2006/relationships/image" Target="../media/image345.png"/><Relationship Id="rId134" Type="http://schemas.openxmlformats.org/officeDocument/2006/relationships/customXml" Target="../ink/ink363.xml"/><Relationship Id="rId133" Type="http://schemas.openxmlformats.org/officeDocument/2006/relationships/image" Target="../media/image344.png"/><Relationship Id="rId132" Type="http://schemas.openxmlformats.org/officeDocument/2006/relationships/customXml" Target="../ink/ink362.xml"/><Relationship Id="rId131" Type="http://schemas.openxmlformats.org/officeDocument/2006/relationships/image" Target="../media/image343.png"/><Relationship Id="rId130" Type="http://schemas.openxmlformats.org/officeDocument/2006/relationships/customXml" Target="../ink/ink361.xml"/><Relationship Id="rId13" Type="http://schemas.openxmlformats.org/officeDocument/2006/relationships/image" Target="../media/image284.png"/><Relationship Id="rId129" Type="http://schemas.openxmlformats.org/officeDocument/2006/relationships/image" Target="../media/image342.png"/><Relationship Id="rId128" Type="http://schemas.openxmlformats.org/officeDocument/2006/relationships/customXml" Target="../ink/ink360.xml"/><Relationship Id="rId127" Type="http://schemas.openxmlformats.org/officeDocument/2006/relationships/image" Target="../media/image341.png"/><Relationship Id="rId126" Type="http://schemas.openxmlformats.org/officeDocument/2006/relationships/customXml" Target="../ink/ink359.xml"/><Relationship Id="rId125" Type="http://schemas.openxmlformats.org/officeDocument/2006/relationships/image" Target="../media/image340.png"/><Relationship Id="rId124" Type="http://schemas.openxmlformats.org/officeDocument/2006/relationships/customXml" Target="../ink/ink358.xml"/><Relationship Id="rId123" Type="http://schemas.openxmlformats.org/officeDocument/2006/relationships/image" Target="../media/image339.png"/><Relationship Id="rId122" Type="http://schemas.openxmlformats.org/officeDocument/2006/relationships/customXml" Target="../ink/ink357.xml"/><Relationship Id="rId121" Type="http://schemas.openxmlformats.org/officeDocument/2006/relationships/image" Target="../media/image338.png"/><Relationship Id="rId120" Type="http://schemas.openxmlformats.org/officeDocument/2006/relationships/customXml" Target="../ink/ink356.xml"/><Relationship Id="rId12" Type="http://schemas.openxmlformats.org/officeDocument/2006/relationships/customXml" Target="../ink/ink302.xml"/><Relationship Id="rId119" Type="http://schemas.openxmlformats.org/officeDocument/2006/relationships/image" Target="../media/image337.png"/><Relationship Id="rId118" Type="http://schemas.openxmlformats.org/officeDocument/2006/relationships/customXml" Target="../ink/ink355.xml"/><Relationship Id="rId117" Type="http://schemas.openxmlformats.org/officeDocument/2006/relationships/image" Target="../media/image336.png"/><Relationship Id="rId116" Type="http://schemas.openxmlformats.org/officeDocument/2006/relationships/customXml" Target="../ink/ink354.xml"/><Relationship Id="rId115" Type="http://schemas.openxmlformats.org/officeDocument/2006/relationships/image" Target="../media/image335.png"/><Relationship Id="rId114" Type="http://schemas.openxmlformats.org/officeDocument/2006/relationships/customXml" Target="../ink/ink353.xml"/><Relationship Id="rId113" Type="http://schemas.openxmlformats.org/officeDocument/2006/relationships/image" Target="../media/image334.png"/><Relationship Id="rId112" Type="http://schemas.openxmlformats.org/officeDocument/2006/relationships/customXml" Target="../ink/ink352.xml"/><Relationship Id="rId111" Type="http://schemas.openxmlformats.org/officeDocument/2006/relationships/image" Target="../media/image333.png"/><Relationship Id="rId110" Type="http://schemas.openxmlformats.org/officeDocument/2006/relationships/customXml" Target="../ink/ink351.xml"/><Relationship Id="rId11" Type="http://schemas.openxmlformats.org/officeDocument/2006/relationships/image" Target="../media/image283.png"/><Relationship Id="rId109" Type="http://schemas.openxmlformats.org/officeDocument/2006/relationships/image" Target="../media/image332.png"/><Relationship Id="rId108" Type="http://schemas.openxmlformats.org/officeDocument/2006/relationships/customXml" Target="../ink/ink350.xml"/><Relationship Id="rId107" Type="http://schemas.openxmlformats.org/officeDocument/2006/relationships/image" Target="../media/image331.png"/><Relationship Id="rId106" Type="http://schemas.openxmlformats.org/officeDocument/2006/relationships/customXml" Target="../ink/ink349.xml"/><Relationship Id="rId105" Type="http://schemas.openxmlformats.org/officeDocument/2006/relationships/image" Target="../media/image330.png"/><Relationship Id="rId104" Type="http://schemas.openxmlformats.org/officeDocument/2006/relationships/customXml" Target="../ink/ink348.xml"/><Relationship Id="rId103" Type="http://schemas.openxmlformats.org/officeDocument/2006/relationships/image" Target="../media/image329.png"/><Relationship Id="rId102" Type="http://schemas.openxmlformats.org/officeDocument/2006/relationships/customXml" Target="../ink/ink347.xml"/><Relationship Id="rId101" Type="http://schemas.openxmlformats.org/officeDocument/2006/relationships/image" Target="../media/image328.png"/><Relationship Id="rId100" Type="http://schemas.openxmlformats.org/officeDocument/2006/relationships/customXml" Target="../ink/ink346.xml"/><Relationship Id="rId10" Type="http://schemas.openxmlformats.org/officeDocument/2006/relationships/customXml" Target="../ink/ink301.xml"/><Relationship Id="rId1" Type="http://schemas.openxmlformats.org/officeDocument/2006/relationships/image" Target="../media/image278.png"/></Relationships>
</file>

<file path=ppt/slides/_rels/slide7.xml.rels><?xml version="1.0" encoding="UTF-8" standalone="yes"?>
<Relationships xmlns="http://schemas.openxmlformats.org/package/2006/relationships"><Relationship Id="rId9" Type="http://schemas.openxmlformats.org/officeDocument/2006/relationships/image" Target="../media/image355.png"/><Relationship Id="rId85" Type="http://schemas.openxmlformats.org/officeDocument/2006/relationships/slideLayout" Target="../slideLayouts/slideLayout1.xml"/><Relationship Id="rId84" Type="http://schemas.openxmlformats.org/officeDocument/2006/relationships/tags" Target="../tags/tag68.xml"/><Relationship Id="rId83" Type="http://schemas.openxmlformats.org/officeDocument/2006/relationships/image" Target="../media/image392.png"/><Relationship Id="rId82" Type="http://schemas.openxmlformats.org/officeDocument/2006/relationships/customXml" Target="../ink/ink409.xml"/><Relationship Id="rId81" Type="http://schemas.openxmlformats.org/officeDocument/2006/relationships/image" Target="../media/image391.png"/><Relationship Id="rId80" Type="http://schemas.openxmlformats.org/officeDocument/2006/relationships/customXml" Target="../ink/ink408.xml"/><Relationship Id="rId8" Type="http://schemas.openxmlformats.org/officeDocument/2006/relationships/customXml" Target="../ink/ink372.xml"/><Relationship Id="rId79" Type="http://schemas.openxmlformats.org/officeDocument/2006/relationships/image" Target="../media/image390.png"/><Relationship Id="rId78" Type="http://schemas.openxmlformats.org/officeDocument/2006/relationships/customXml" Target="../ink/ink407.xml"/><Relationship Id="rId77" Type="http://schemas.openxmlformats.org/officeDocument/2006/relationships/image" Target="../media/image389.png"/><Relationship Id="rId76" Type="http://schemas.openxmlformats.org/officeDocument/2006/relationships/customXml" Target="../ink/ink406.xml"/><Relationship Id="rId75" Type="http://schemas.openxmlformats.org/officeDocument/2006/relationships/image" Target="../media/image388.png"/><Relationship Id="rId74" Type="http://schemas.openxmlformats.org/officeDocument/2006/relationships/customXml" Target="../ink/ink405.xml"/><Relationship Id="rId73" Type="http://schemas.openxmlformats.org/officeDocument/2006/relationships/image" Target="../media/image387.png"/><Relationship Id="rId72" Type="http://schemas.openxmlformats.org/officeDocument/2006/relationships/customXml" Target="../ink/ink404.xml"/><Relationship Id="rId71" Type="http://schemas.openxmlformats.org/officeDocument/2006/relationships/image" Target="../media/image386.png"/><Relationship Id="rId70" Type="http://schemas.openxmlformats.org/officeDocument/2006/relationships/customXml" Target="../ink/ink403.xml"/><Relationship Id="rId7" Type="http://schemas.openxmlformats.org/officeDocument/2006/relationships/image" Target="../media/image354.png"/><Relationship Id="rId69" Type="http://schemas.openxmlformats.org/officeDocument/2006/relationships/image" Target="../media/image385.png"/><Relationship Id="rId68" Type="http://schemas.openxmlformats.org/officeDocument/2006/relationships/customXml" Target="../ink/ink402.xml"/><Relationship Id="rId67" Type="http://schemas.openxmlformats.org/officeDocument/2006/relationships/image" Target="../media/image384.png"/><Relationship Id="rId66" Type="http://schemas.openxmlformats.org/officeDocument/2006/relationships/customXml" Target="../ink/ink401.xml"/><Relationship Id="rId65" Type="http://schemas.openxmlformats.org/officeDocument/2006/relationships/image" Target="../media/image383.png"/><Relationship Id="rId64" Type="http://schemas.openxmlformats.org/officeDocument/2006/relationships/customXml" Target="../ink/ink400.xml"/><Relationship Id="rId63" Type="http://schemas.openxmlformats.org/officeDocument/2006/relationships/image" Target="../media/image382.png"/><Relationship Id="rId62" Type="http://schemas.openxmlformats.org/officeDocument/2006/relationships/customXml" Target="../ink/ink399.xml"/><Relationship Id="rId61" Type="http://schemas.openxmlformats.org/officeDocument/2006/relationships/image" Target="../media/image381.png"/><Relationship Id="rId60" Type="http://schemas.openxmlformats.org/officeDocument/2006/relationships/customXml" Target="../ink/ink398.xml"/><Relationship Id="rId6" Type="http://schemas.openxmlformats.org/officeDocument/2006/relationships/customXml" Target="../ink/ink371.xml"/><Relationship Id="rId59" Type="http://schemas.openxmlformats.org/officeDocument/2006/relationships/image" Target="../media/image380.png"/><Relationship Id="rId58" Type="http://schemas.openxmlformats.org/officeDocument/2006/relationships/customXml" Target="../ink/ink397.xml"/><Relationship Id="rId57" Type="http://schemas.openxmlformats.org/officeDocument/2006/relationships/image" Target="../media/image379.png"/><Relationship Id="rId56" Type="http://schemas.openxmlformats.org/officeDocument/2006/relationships/customXml" Target="../ink/ink396.xml"/><Relationship Id="rId55" Type="http://schemas.openxmlformats.org/officeDocument/2006/relationships/image" Target="../media/image378.png"/><Relationship Id="rId54" Type="http://schemas.openxmlformats.org/officeDocument/2006/relationships/customXml" Target="../ink/ink395.xml"/><Relationship Id="rId53" Type="http://schemas.openxmlformats.org/officeDocument/2006/relationships/image" Target="../media/image377.png"/><Relationship Id="rId52" Type="http://schemas.openxmlformats.org/officeDocument/2006/relationships/customXml" Target="../ink/ink394.xml"/><Relationship Id="rId51" Type="http://schemas.openxmlformats.org/officeDocument/2006/relationships/image" Target="../media/image376.png"/><Relationship Id="rId50" Type="http://schemas.openxmlformats.org/officeDocument/2006/relationships/customXml" Target="../ink/ink393.xml"/><Relationship Id="rId5" Type="http://schemas.openxmlformats.org/officeDocument/2006/relationships/image" Target="../media/image353.png"/><Relationship Id="rId49" Type="http://schemas.openxmlformats.org/officeDocument/2006/relationships/image" Target="../media/image375.png"/><Relationship Id="rId48" Type="http://schemas.openxmlformats.org/officeDocument/2006/relationships/customXml" Target="../ink/ink392.xml"/><Relationship Id="rId47" Type="http://schemas.openxmlformats.org/officeDocument/2006/relationships/image" Target="../media/image374.png"/><Relationship Id="rId46" Type="http://schemas.openxmlformats.org/officeDocument/2006/relationships/customXml" Target="../ink/ink391.xml"/><Relationship Id="rId45" Type="http://schemas.openxmlformats.org/officeDocument/2006/relationships/image" Target="../media/image373.png"/><Relationship Id="rId44" Type="http://schemas.openxmlformats.org/officeDocument/2006/relationships/customXml" Target="../ink/ink390.xml"/><Relationship Id="rId43" Type="http://schemas.openxmlformats.org/officeDocument/2006/relationships/image" Target="../media/image372.png"/><Relationship Id="rId42" Type="http://schemas.openxmlformats.org/officeDocument/2006/relationships/customXml" Target="../ink/ink389.xml"/><Relationship Id="rId41" Type="http://schemas.openxmlformats.org/officeDocument/2006/relationships/image" Target="../media/image371.png"/><Relationship Id="rId40" Type="http://schemas.openxmlformats.org/officeDocument/2006/relationships/customXml" Target="../ink/ink388.xml"/><Relationship Id="rId4" Type="http://schemas.openxmlformats.org/officeDocument/2006/relationships/customXml" Target="../ink/ink370.xml"/><Relationship Id="rId39" Type="http://schemas.openxmlformats.org/officeDocument/2006/relationships/image" Target="../media/image370.png"/><Relationship Id="rId38" Type="http://schemas.openxmlformats.org/officeDocument/2006/relationships/customXml" Target="../ink/ink387.xml"/><Relationship Id="rId37" Type="http://schemas.openxmlformats.org/officeDocument/2006/relationships/image" Target="../media/image369.png"/><Relationship Id="rId36" Type="http://schemas.openxmlformats.org/officeDocument/2006/relationships/customXml" Target="../ink/ink386.xml"/><Relationship Id="rId35" Type="http://schemas.openxmlformats.org/officeDocument/2006/relationships/image" Target="../media/image368.png"/><Relationship Id="rId34" Type="http://schemas.openxmlformats.org/officeDocument/2006/relationships/customXml" Target="../ink/ink385.xml"/><Relationship Id="rId33" Type="http://schemas.openxmlformats.org/officeDocument/2006/relationships/image" Target="../media/image367.png"/><Relationship Id="rId32" Type="http://schemas.openxmlformats.org/officeDocument/2006/relationships/customXml" Target="../ink/ink384.xml"/><Relationship Id="rId31" Type="http://schemas.openxmlformats.org/officeDocument/2006/relationships/image" Target="../media/image366.png"/><Relationship Id="rId30" Type="http://schemas.openxmlformats.org/officeDocument/2006/relationships/customXml" Target="../ink/ink383.xml"/><Relationship Id="rId3" Type="http://schemas.openxmlformats.org/officeDocument/2006/relationships/image" Target="../media/image352.png"/><Relationship Id="rId29" Type="http://schemas.openxmlformats.org/officeDocument/2006/relationships/image" Target="../media/image365.png"/><Relationship Id="rId28" Type="http://schemas.openxmlformats.org/officeDocument/2006/relationships/customXml" Target="../ink/ink382.xml"/><Relationship Id="rId27" Type="http://schemas.openxmlformats.org/officeDocument/2006/relationships/image" Target="../media/image364.png"/><Relationship Id="rId26" Type="http://schemas.openxmlformats.org/officeDocument/2006/relationships/customXml" Target="../ink/ink381.xml"/><Relationship Id="rId25" Type="http://schemas.openxmlformats.org/officeDocument/2006/relationships/image" Target="../media/image363.png"/><Relationship Id="rId24" Type="http://schemas.openxmlformats.org/officeDocument/2006/relationships/customXml" Target="../ink/ink380.xml"/><Relationship Id="rId23" Type="http://schemas.openxmlformats.org/officeDocument/2006/relationships/image" Target="../media/image362.png"/><Relationship Id="rId22" Type="http://schemas.openxmlformats.org/officeDocument/2006/relationships/customXml" Target="../ink/ink379.xml"/><Relationship Id="rId21" Type="http://schemas.openxmlformats.org/officeDocument/2006/relationships/image" Target="../media/image361.png"/><Relationship Id="rId20" Type="http://schemas.openxmlformats.org/officeDocument/2006/relationships/customXml" Target="../ink/ink378.xml"/><Relationship Id="rId2" Type="http://schemas.openxmlformats.org/officeDocument/2006/relationships/customXml" Target="../ink/ink369.xml"/><Relationship Id="rId19" Type="http://schemas.openxmlformats.org/officeDocument/2006/relationships/image" Target="../media/image360.png"/><Relationship Id="rId18" Type="http://schemas.openxmlformats.org/officeDocument/2006/relationships/customXml" Target="../ink/ink377.xml"/><Relationship Id="rId17" Type="http://schemas.openxmlformats.org/officeDocument/2006/relationships/image" Target="../media/image359.png"/><Relationship Id="rId16" Type="http://schemas.openxmlformats.org/officeDocument/2006/relationships/customXml" Target="../ink/ink376.xml"/><Relationship Id="rId15" Type="http://schemas.openxmlformats.org/officeDocument/2006/relationships/image" Target="../media/image358.png"/><Relationship Id="rId14" Type="http://schemas.openxmlformats.org/officeDocument/2006/relationships/customXml" Target="../ink/ink375.xml"/><Relationship Id="rId13" Type="http://schemas.openxmlformats.org/officeDocument/2006/relationships/image" Target="../media/image357.png"/><Relationship Id="rId12" Type="http://schemas.openxmlformats.org/officeDocument/2006/relationships/customXml" Target="../ink/ink374.xml"/><Relationship Id="rId11" Type="http://schemas.openxmlformats.org/officeDocument/2006/relationships/image" Target="../media/image356.png"/><Relationship Id="rId10" Type="http://schemas.openxmlformats.org/officeDocument/2006/relationships/customXml" Target="../ink/ink373.xml"/><Relationship Id="rId1" Type="http://schemas.openxmlformats.org/officeDocument/2006/relationships/image" Target="../media/image351.png"/></Relationships>
</file>

<file path=ppt/slides/_rels/slide8.xml.rels><?xml version="1.0" encoding="UTF-8" standalone="yes"?>
<Relationships xmlns="http://schemas.openxmlformats.org/package/2006/relationships"><Relationship Id="rId95" Type="http://schemas.openxmlformats.org/officeDocument/2006/relationships/slideLayout" Target="../slideLayouts/slideLayout2.xml"/><Relationship Id="rId94" Type="http://schemas.openxmlformats.org/officeDocument/2006/relationships/tags" Target="../tags/tag71.xml"/><Relationship Id="rId93" Type="http://schemas.openxmlformats.org/officeDocument/2006/relationships/image" Target="../media/image438.png"/><Relationship Id="rId92" Type="http://schemas.openxmlformats.org/officeDocument/2006/relationships/customXml" Target="../ink/ink454.xml"/><Relationship Id="rId91" Type="http://schemas.openxmlformats.org/officeDocument/2006/relationships/image" Target="../media/image437.png"/><Relationship Id="rId90" Type="http://schemas.openxmlformats.org/officeDocument/2006/relationships/customXml" Target="../ink/ink453.xml"/><Relationship Id="rId9" Type="http://schemas.openxmlformats.org/officeDocument/2006/relationships/image" Target="../media/image396.png"/><Relationship Id="rId89" Type="http://schemas.openxmlformats.org/officeDocument/2006/relationships/image" Target="../media/image436.png"/><Relationship Id="rId88" Type="http://schemas.openxmlformats.org/officeDocument/2006/relationships/customXml" Target="../ink/ink452.xml"/><Relationship Id="rId87" Type="http://schemas.openxmlformats.org/officeDocument/2006/relationships/image" Target="../media/image435.png"/><Relationship Id="rId86" Type="http://schemas.openxmlformats.org/officeDocument/2006/relationships/customXml" Target="../ink/ink451.xml"/><Relationship Id="rId85" Type="http://schemas.openxmlformats.org/officeDocument/2006/relationships/image" Target="../media/image434.png"/><Relationship Id="rId84" Type="http://schemas.openxmlformats.org/officeDocument/2006/relationships/customXml" Target="../ink/ink450.xml"/><Relationship Id="rId83" Type="http://schemas.openxmlformats.org/officeDocument/2006/relationships/image" Target="../media/image433.png"/><Relationship Id="rId82" Type="http://schemas.openxmlformats.org/officeDocument/2006/relationships/customXml" Target="../ink/ink449.xml"/><Relationship Id="rId81" Type="http://schemas.openxmlformats.org/officeDocument/2006/relationships/image" Target="../media/image432.png"/><Relationship Id="rId80" Type="http://schemas.openxmlformats.org/officeDocument/2006/relationships/customXml" Target="../ink/ink448.xml"/><Relationship Id="rId8" Type="http://schemas.openxmlformats.org/officeDocument/2006/relationships/customXml" Target="../ink/ink412.xml"/><Relationship Id="rId79" Type="http://schemas.openxmlformats.org/officeDocument/2006/relationships/image" Target="../media/image431.png"/><Relationship Id="rId78" Type="http://schemas.openxmlformats.org/officeDocument/2006/relationships/customXml" Target="../ink/ink447.xml"/><Relationship Id="rId77" Type="http://schemas.openxmlformats.org/officeDocument/2006/relationships/image" Target="../media/image430.png"/><Relationship Id="rId76" Type="http://schemas.openxmlformats.org/officeDocument/2006/relationships/customXml" Target="../ink/ink446.xml"/><Relationship Id="rId75" Type="http://schemas.openxmlformats.org/officeDocument/2006/relationships/image" Target="../media/image429.png"/><Relationship Id="rId74" Type="http://schemas.openxmlformats.org/officeDocument/2006/relationships/customXml" Target="../ink/ink445.xml"/><Relationship Id="rId73" Type="http://schemas.openxmlformats.org/officeDocument/2006/relationships/image" Target="../media/image428.png"/><Relationship Id="rId72" Type="http://schemas.openxmlformats.org/officeDocument/2006/relationships/customXml" Target="../ink/ink444.xml"/><Relationship Id="rId71" Type="http://schemas.openxmlformats.org/officeDocument/2006/relationships/image" Target="../media/image427.png"/><Relationship Id="rId70" Type="http://schemas.openxmlformats.org/officeDocument/2006/relationships/customXml" Target="../ink/ink443.xml"/><Relationship Id="rId7" Type="http://schemas.openxmlformats.org/officeDocument/2006/relationships/image" Target="../media/image395.png"/><Relationship Id="rId69" Type="http://schemas.openxmlformats.org/officeDocument/2006/relationships/image" Target="../media/image426.png"/><Relationship Id="rId68" Type="http://schemas.openxmlformats.org/officeDocument/2006/relationships/customXml" Target="../ink/ink442.xml"/><Relationship Id="rId67" Type="http://schemas.openxmlformats.org/officeDocument/2006/relationships/image" Target="../media/image425.png"/><Relationship Id="rId66" Type="http://schemas.openxmlformats.org/officeDocument/2006/relationships/customXml" Target="../ink/ink441.xml"/><Relationship Id="rId65" Type="http://schemas.openxmlformats.org/officeDocument/2006/relationships/image" Target="../media/image424.png"/><Relationship Id="rId64" Type="http://schemas.openxmlformats.org/officeDocument/2006/relationships/customXml" Target="../ink/ink440.xml"/><Relationship Id="rId63" Type="http://schemas.openxmlformats.org/officeDocument/2006/relationships/image" Target="../media/image423.png"/><Relationship Id="rId62" Type="http://schemas.openxmlformats.org/officeDocument/2006/relationships/customXml" Target="../ink/ink439.xml"/><Relationship Id="rId61" Type="http://schemas.openxmlformats.org/officeDocument/2006/relationships/image" Target="../media/image422.png"/><Relationship Id="rId60" Type="http://schemas.openxmlformats.org/officeDocument/2006/relationships/customXml" Target="../ink/ink438.xml"/><Relationship Id="rId6" Type="http://schemas.openxmlformats.org/officeDocument/2006/relationships/customXml" Target="../ink/ink411.xml"/><Relationship Id="rId59" Type="http://schemas.openxmlformats.org/officeDocument/2006/relationships/image" Target="../media/image421.png"/><Relationship Id="rId58" Type="http://schemas.openxmlformats.org/officeDocument/2006/relationships/customXml" Target="../ink/ink437.xml"/><Relationship Id="rId57" Type="http://schemas.openxmlformats.org/officeDocument/2006/relationships/image" Target="../media/image420.png"/><Relationship Id="rId56" Type="http://schemas.openxmlformats.org/officeDocument/2006/relationships/customXml" Target="../ink/ink436.xml"/><Relationship Id="rId55" Type="http://schemas.openxmlformats.org/officeDocument/2006/relationships/image" Target="../media/image419.png"/><Relationship Id="rId54" Type="http://schemas.openxmlformats.org/officeDocument/2006/relationships/customXml" Target="../ink/ink435.xml"/><Relationship Id="rId53" Type="http://schemas.openxmlformats.org/officeDocument/2006/relationships/image" Target="../media/image418.png"/><Relationship Id="rId52" Type="http://schemas.openxmlformats.org/officeDocument/2006/relationships/customXml" Target="../ink/ink434.xml"/><Relationship Id="rId51" Type="http://schemas.openxmlformats.org/officeDocument/2006/relationships/image" Target="../media/image417.png"/><Relationship Id="rId50" Type="http://schemas.openxmlformats.org/officeDocument/2006/relationships/customXml" Target="../ink/ink433.xml"/><Relationship Id="rId5" Type="http://schemas.openxmlformats.org/officeDocument/2006/relationships/image" Target="../media/image394.png"/><Relationship Id="rId49" Type="http://schemas.openxmlformats.org/officeDocument/2006/relationships/image" Target="../media/image416.png"/><Relationship Id="rId48" Type="http://schemas.openxmlformats.org/officeDocument/2006/relationships/customXml" Target="../ink/ink432.xml"/><Relationship Id="rId47" Type="http://schemas.openxmlformats.org/officeDocument/2006/relationships/image" Target="../media/image415.png"/><Relationship Id="rId46" Type="http://schemas.openxmlformats.org/officeDocument/2006/relationships/customXml" Target="../ink/ink431.xml"/><Relationship Id="rId45" Type="http://schemas.openxmlformats.org/officeDocument/2006/relationships/image" Target="../media/image414.png"/><Relationship Id="rId44" Type="http://schemas.openxmlformats.org/officeDocument/2006/relationships/customXml" Target="../ink/ink430.xml"/><Relationship Id="rId43" Type="http://schemas.openxmlformats.org/officeDocument/2006/relationships/image" Target="../media/image413.png"/><Relationship Id="rId42" Type="http://schemas.openxmlformats.org/officeDocument/2006/relationships/customXml" Target="../ink/ink429.xml"/><Relationship Id="rId41" Type="http://schemas.openxmlformats.org/officeDocument/2006/relationships/image" Target="../media/image412.png"/><Relationship Id="rId40" Type="http://schemas.openxmlformats.org/officeDocument/2006/relationships/customXml" Target="../ink/ink428.xml"/><Relationship Id="rId4" Type="http://schemas.openxmlformats.org/officeDocument/2006/relationships/customXml" Target="../ink/ink410.xml"/><Relationship Id="rId39" Type="http://schemas.openxmlformats.org/officeDocument/2006/relationships/image" Target="../media/image411.png"/><Relationship Id="rId38" Type="http://schemas.openxmlformats.org/officeDocument/2006/relationships/customXml" Target="../ink/ink427.xml"/><Relationship Id="rId37" Type="http://schemas.openxmlformats.org/officeDocument/2006/relationships/image" Target="../media/image410.png"/><Relationship Id="rId36" Type="http://schemas.openxmlformats.org/officeDocument/2006/relationships/customXml" Target="../ink/ink426.xml"/><Relationship Id="rId35" Type="http://schemas.openxmlformats.org/officeDocument/2006/relationships/image" Target="../media/image409.png"/><Relationship Id="rId34" Type="http://schemas.openxmlformats.org/officeDocument/2006/relationships/customXml" Target="../ink/ink425.xml"/><Relationship Id="rId33" Type="http://schemas.openxmlformats.org/officeDocument/2006/relationships/image" Target="../media/image408.png"/><Relationship Id="rId32" Type="http://schemas.openxmlformats.org/officeDocument/2006/relationships/customXml" Target="../ink/ink424.xml"/><Relationship Id="rId31" Type="http://schemas.openxmlformats.org/officeDocument/2006/relationships/image" Target="../media/image407.png"/><Relationship Id="rId30" Type="http://schemas.openxmlformats.org/officeDocument/2006/relationships/customXml" Target="../ink/ink423.xml"/><Relationship Id="rId3" Type="http://schemas.openxmlformats.org/officeDocument/2006/relationships/image" Target="../media/image393.png"/><Relationship Id="rId29" Type="http://schemas.openxmlformats.org/officeDocument/2006/relationships/image" Target="../media/image406.png"/><Relationship Id="rId28" Type="http://schemas.openxmlformats.org/officeDocument/2006/relationships/customXml" Target="../ink/ink422.xml"/><Relationship Id="rId27" Type="http://schemas.openxmlformats.org/officeDocument/2006/relationships/image" Target="../media/image405.png"/><Relationship Id="rId26" Type="http://schemas.openxmlformats.org/officeDocument/2006/relationships/customXml" Target="../ink/ink421.xml"/><Relationship Id="rId25" Type="http://schemas.openxmlformats.org/officeDocument/2006/relationships/image" Target="../media/image404.png"/><Relationship Id="rId24" Type="http://schemas.openxmlformats.org/officeDocument/2006/relationships/customXml" Target="../ink/ink420.xml"/><Relationship Id="rId23" Type="http://schemas.openxmlformats.org/officeDocument/2006/relationships/image" Target="../media/image403.png"/><Relationship Id="rId22" Type="http://schemas.openxmlformats.org/officeDocument/2006/relationships/customXml" Target="../ink/ink419.xml"/><Relationship Id="rId21" Type="http://schemas.openxmlformats.org/officeDocument/2006/relationships/image" Target="../media/image402.png"/><Relationship Id="rId20" Type="http://schemas.openxmlformats.org/officeDocument/2006/relationships/customXml" Target="../ink/ink418.xml"/><Relationship Id="rId2" Type="http://schemas.openxmlformats.org/officeDocument/2006/relationships/tags" Target="../tags/tag70.xml"/><Relationship Id="rId19" Type="http://schemas.openxmlformats.org/officeDocument/2006/relationships/image" Target="../media/image401.png"/><Relationship Id="rId18" Type="http://schemas.openxmlformats.org/officeDocument/2006/relationships/customXml" Target="../ink/ink417.xml"/><Relationship Id="rId17" Type="http://schemas.openxmlformats.org/officeDocument/2006/relationships/image" Target="../media/image400.png"/><Relationship Id="rId16" Type="http://schemas.openxmlformats.org/officeDocument/2006/relationships/customXml" Target="../ink/ink416.xml"/><Relationship Id="rId15" Type="http://schemas.openxmlformats.org/officeDocument/2006/relationships/image" Target="../media/image399.png"/><Relationship Id="rId14" Type="http://schemas.openxmlformats.org/officeDocument/2006/relationships/customXml" Target="../ink/ink415.xml"/><Relationship Id="rId13" Type="http://schemas.openxmlformats.org/officeDocument/2006/relationships/image" Target="../media/image398.png"/><Relationship Id="rId12" Type="http://schemas.openxmlformats.org/officeDocument/2006/relationships/customXml" Target="../ink/ink414.xml"/><Relationship Id="rId11" Type="http://schemas.openxmlformats.org/officeDocument/2006/relationships/image" Target="../media/image397.png"/><Relationship Id="rId10" Type="http://schemas.openxmlformats.org/officeDocument/2006/relationships/customXml" Target="../ink/ink413.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4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530350" y="323850"/>
            <a:ext cx="8357870" cy="1270000"/>
          </a:xfrm>
          <a:prstGeom prst="rect">
            <a:avLst/>
          </a:prstGeom>
        </p:spPr>
      </p:pic>
      <p:pic>
        <p:nvPicPr>
          <p:cNvPr id="6" name="图片 5"/>
          <p:cNvPicPr>
            <a:picLocks noChangeAspect="1"/>
          </p:cNvPicPr>
          <p:nvPr/>
        </p:nvPicPr>
        <p:blipFill>
          <a:blip r:embed="rId2"/>
          <a:stretch>
            <a:fillRect/>
          </a:stretch>
        </p:blipFill>
        <p:spPr>
          <a:xfrm>
            <a:off x="311785" y="1641475"/>
            <a:ext cx="11568430" cy="3575050"/>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7890933" y="1319713"/>
              <a:ext cx="39511" cy="16920"/>
            </p14:xfrm>
          </p:contentPart>
        </mc:Choice>
        <mc:Fallback xmlns="">
          <p:pic>
            <p:nvPicPr>
              <p:cNvPr id="2" name="墨迹 1"/>
            </p:nvPicPr>
            <p:blipFill>
              <a:blip r:embed="rId4"/>
            </p:blipFill>
            <p:spPr>
              <a:xfrm>
                <a:off x="7890933" y="1319713"/>
                <a:ext cx="39511" cy="1692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7393516" y="253791"/>
              <a:ext cx="223661" cy="236871"/>
            </p14:xfrm>
          </p:contentPart>
        </mc:Choice>
        <mc:Fallback xmlns="">
          <p:pic>
            <p:nvPicPr>
              <p:cNvPr id="3" name="墨迹 2"/>
            </p:nvPicPr>
            <p:blipFill>
              <a:blip r:embed="rId6"/>
            </p:blipFill>
            <p:spPr>
              <a:xfrm>
                <a:off x="7393516" y="253791"/>
                <a:ext cx="223661" cy="23687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7689850" y="317238"/>
              <a:ext cx="137583" cy="156505"/>
            </p14:xfrm>
          </p:contentPart>
        </mc:Choice>
        <mc:Fallback xmlns="">
          <p:pic>
            <p:nvPicPr>
              <p:cNvPr id="4" name="墨迹 3"/>
            </p:nvPicPr>
            <p:blipFill>
              <a:blip r:embed="rId8"/>
            </p:blipFill>
            <p:spPr>
              <a:xfrm>
                <a:off x="7689850" y="317238"/>
                <a:ext cx="137583" cy="15650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7849658" y="255201"/>
              <a:ext cx="255764" cy="207262"/>
            </p14:xfrm>
          </p:contentPart>
        </mc:Choice>
        <mc:Fallback xmlns="">
          <p:pic>
            <p:nvPicPr>
              <p:cNvPr id="7" name="墨迹 6"/>
            </p:nvPicPr>
            <p:blipFill>
              <a:blip r:embed="rId10"/>
            </p:blipFill>
            <p:spPr>
              <a:xfrm>
                <a:off x="7849658" y="255201"/>
                <a:ext cx="255764" cy="20726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8123766" y="109976"/>
              <a:ext cx="128411" cy="313009"/>
            </p14:xfrm>
          </p:contentPart>
        </mc:Choice>
        <mc:Fallback xmlns="">
          <p:pic>
            <p:nvPicPr>
              <p:cNvPr id="8" name="墨迹 7"/>
            </p:nvPicPr>
            <p:blipFill>
              <a:blip r:embed="rId12"/>
            </p:blipFill>
            <p:spPr>
              <a:xfrm>
                <a:off x="8123766" y="109976"/>
                <a:ext cx="128411" cy="31300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8184621" y="41946"/>
              <a:ext cx="400579" cy="375399"/>
            </p14:xfrm>
          </p:contentPart>
        </mc:Choice>
        <mc:Fallback xmlns="">
          <p:pic>
            <p:nvPicPr>
              <p:cNvPr id="9" name="墨迹 8"/>
            </p:nvPicPr>
            <p:blipFill>
              <a:blip r:embed="rId14"/>
            </p:blipFill>
            <p:spPr>
              <a:xfrm>
                <a:off x="8184621" y="41946"/>
                <a:ext cx="400579" cy="37539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8446911" y="188228"/>
              <a:ext cx="93133" cy="623903"/>
            </p14:xfrm>
          </p:contentPart>
        </mc:Choice>
        <mc:Fallback xmlns="">
          <p:pic>
            <p:nvPicPr>
              <p:cNvPr id="10" name="墨迹 9"/>
            </p:nvPicPr>
            <p:blipFill>
              <a:blip r:embed="rId16"/>
            </p:blipFill>
            <p:spPr>
              <a:xfrm>
                <a:off x="8446911" y="188228"/>
                <a:ext cx="93133" cy="62390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8827911" y="183293"/>
              <a:ext cx="62089" cy="324289"/>
            </p14:xfrm>
          </p:contentPart>
        </mc:Choice>
        <mc:Fallback xmlns="">
          <p:pic>
            <p:nvPicPr>
              <p:cNvPr id="11" name="墨迹 10"/>
            </p:nvPicPr>
            <p:blipFill>
              <a:blip r:embed="rId18"/>
            </p:blipFill>
            <p:spPr>
              <a:xfrm>
                <a:off x="8827911" y="183293"/>
                <a:ext cx="62089" cy="32428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8952088" y="197393"/>
              <a:ext cx="158044" cy="291154"/>
            </p14:xfrm>
          </p:contentPart>
        </mc:Choice>
        <mc:Fallback xmlns="">
          <p:pic>
            <p:nvPicPr>
              <p:cNvPr id="12" name="墨迹 11"/>
            </p:nvPicPr>
            <p:blipFill>
              <a:blip r:embed="rId20"/>
            </p:blipFill>
            <p:spPr>
              <a:xfrm>
                <a:off x="8952088" y="197393"/>
                <a:ext cx="158044" cy="29115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9077677" y="131125"/>
              <a:ext cx="211138" cy="410119"/>
            </p14:xfrm>
          </p:contentPart>
        </mc:Choice>
        <mc:Fallback xmlns="">
          <p:pic>
            <p:nvPicPr>
              <p:cNvPr id="13" name="墨迹 12"/>
            </p:nvPicPr>
            <p:blipFill>
              <a:blip r:embed="rId22"/>
            </p:blipFill>
            <p:spPr>
              <a:xfrm>
                <a:off x="9077677" y="131125"/>
                <a:ext cx="211138" cy="41011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9371894" y="216251"/>
              <a:ext cx="294216" cy="249737"/>
            </p14:xfrm>
          </p:contentPart>
        </mc:Choice>
        <mc:Fallback xmlns="">
          <p:pic>
            <p:nvPicPr>
              <p:cNvPr id="14" name="墨迹 13"/>
            </p:nvPicPr>
            <p:blipFill>
              <a:blip r:embed="rId24"/>
            </p:blipFill>
            <p:spPr>
              <a:xfrm>
                <a:off x="9371894" y="216251"/>
                <a:ext cx="294216" cy="24973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9654822" y="148749"/>
              <a:ext cx="352778" cy="254496"/>
            </p14:xfrm>
          </p:contentPart>
        </mc:Choice>
        <mc:Fallback xmlns="">
          <p:pic>
            <p:nvPicPr>
              <p:cNvPr id="15" name="墨迹 14"/>
            </p:nvPicPr>
            <p:blipFill>
              <a:blip r:embed="rId26"/>
            </p:blipFill>
            <p:spPr>
              <a:xfrm>
                <a:off x="9654822" y="148749"/>
                <a:ext cx="352778" cy="25449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9996311" y="156328"/>
              <a:ext cx="43744" cy="287101"/>
            </p14:xfrm>
          </p:contentPart>
        </mc:Choice>
        <mc:Fallback xmlns="">
          <p:pic>
            <p:nvPicPr>
              <p:cNvPr id="16" name="墨迹 15"/>
            </p:nvPicPr>
            <p:blipFill>
              <a:blip r:embed="rId28"/>
            </p:blipFill>
            <p:spPr>
              <a:xfrm>
                <a:off x="9996311" y="156328"/>
                <a:ext cx="43744" cy="28710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10035116" y="146634"/>
              <a:ext cx="144639" cy="327109"/>
            </p14:xfrm>
          </p:contentPart>
        </mc:Choice>
        <mc:Fallback xmlns="">
          <p:pic>
            <p:nvPicPr>
              <p:cNvPr id="17" name="墨迹 16"/>
            </p:nvPicPr>
            <p:blipFill>
              <a:blip r:embed="rId30"/>
            </p:blipFill>
            <p:spPr>
              <a:xfrm>
                <a:off x="10035116" y="146634"/>
                <a:ext cx="144639" cy="32710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10594622" y="248151"/>
              <a:ext cx="105013" cy="59958"/>
            </p14:xfrm>
          </p:contentPart>
        </mc:Choice>
        <mc:Fallback xmlns="">
          <p:pic>
            <p:nvPicPr>
              <p:cNvPr id="18" name="墨迹 17"/>
            </p:nvPicPr>
            <p:blipFill>
              <a:blip r:embed="rId32"/>
            </p:blipFill>
            <p:spPr>
              <a:xfrm>
                <a:off x="10594622" y="248151"/>
                <a:ext cx="105013" cy="5995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2690988" y="2340518"/>
              <a:ext cx="238478" cy="315829"/>
            </p14:xfrm>
          </p:contentPart>
        </mc:Choice>
        <mc:Fallback xmlns="">
          <p:pic>
            <p:nvPicPr>
              <p:cNvPr id="19" name="墨迹 18"/>
            </p:nvPicPr>
            <p:blipFill>
              <a:blip r:embed="rId34"/>
            </p:blipFill>
            <p:spPr>
              <a:xfrm>
                <a:off x="2690988" y="2340518"/>
                <a:ext cx="238478" cy="31582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2920470" y="2325008"/>
              <a:ext cx="200907" cy="571030"/>
            </p14:xfrm>
          </p:contentPart>
        </mc:Choice>
        <mc:Fallback xmlns="">
          <p:pic>
            <p:nvPicPr>
              <p:cNvPr id="20" name="墨迹 19"/>
            </p:nvPicPr>
            <p:blipFill>
              <a:blip r:embed="rId36"/>
            </p:blipFill>
            <p:spPr>
              <a:xfrm>
                <a:off x="2920470" y="2325008"/>
                <a:ext cx="200907" cy="57103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3256844" y="2323598"/>
              <a:ext cx="5644" cy="87417"/>
            </p14:xfrm>
          </p:contentPart>
        </mc:Choice>
        <mc:Fallback xmlns="">
          <p:pic>
            <p:nvPicPr>
              <p:cNvPr id="21" name="墨迹 20"/>
            </p:nvPicPr>
            <p:blipFill>
              <a:blip r:embed="rId38"/>
            </p:blipFill>
            <p:spPr>
              <a:xfrm>
                <a:off x="3256844" y="2323598"/>
                <a:ext cx="5644" cy="874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3194755" y="2272840"/>
              <a:ext cx="270933" cy="341208"/>
            </p14:xfrm>
          </p:contentPart>
        </mc:Choice>
        <mc:Fallback xmlns="">
          <p:pic>
            <p:nvPicPr>
              <p:cNvPr id="22" name="墨迹 21"/>
            </p:nvPicPr>
            <p:blipFill>
              <a:blip r:embed="rId40"/>
            </p:blipFill>
            <p:spPr>
              <a:xfrm>
                <a:off x="3194755" y="2272840"/>
                <a:ext cx="270933" cy="34120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3509256" y="2255921"/>
              <a:ext cx="379766" cy="437084"/>
            </p14:xfrm>
          </p:contentPart>
        </mc:Choice>
        <mc:Fallback xmlns="">
          <p:pic>
            <p:nvPicPr>
              <p:cNvPr id="23" name="墨迹 22"/>
            </p:nvPicPr>
            <p:blipFill>
              <a:blip r:embed="rId42"/>
            </p:blipFill>
            <p:spPr>
              <a:xfrm>
                <a:off x="3509256" y="2255921"/>
                <a:ext cx="379766" cy="43708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3722511" y="2374356"/>
              <a:ext cx="166511" cy="222068"/>
            </p14:xfrm>
          </p:contentPart>
        </mc:Choice>
        <mc:Fallback xmlns="">
          <p:pic>
            <p:nvPicPr>
              <p:cNvPr id="24" name="墨迹 23"/>
            </p:nvPicPr>
            <p:blipFill>
              <a:blip r:embed="rId44"/>
            </p:blipFill>
            <p:spPr>
              <a:xfrm>
                <a:off x="3722511" y="2374356"/>
                <a:ext cx="166511" cy="22206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3781777" y="2218381"/>
              <a:ext cx="98778" cy="85478"/>
            </p14:xfrm>
          </p:contentPart>
        </mc:Choice>
        <mc:Fallback xmlns="">
          <p:pic>
            <p:nvPicPr>
              <p:cNvPr id="25" name="墨迹 24"/>
            </p:nvPicPr>
            <p:blipFill>
              <a:blip r:embed="rId46"/>
            </p:blipFill>
            <p:spPr>
              <a:xfrm>
                <a:off x="3781777" y="2218381"/>
                <a:ext cx="98778" cy="8547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3968044" y="2396916"/>
              <a:ext cx="14111" cy="95876"/>
            </p14:xfrm>
          </p:contentPart>
        </mc:Choice>
        <mc:Fallback xmlns="">
          <p:pic>
            <p:nvPicPr>
              <p:cNvPr id="26" name="墨迹 25"/>
            </p:nvPicPr>
            <p:blipFill>
              <a:blip r:embed="rId48"/>
            </p:blipFill>
            <p:spPr>
              <a:xfrm>
                <a:off x="3968044" y="2396916"/>
                <a:ext cx="14111" cy="9587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4030133" y="2277775"/>
              <a:ext cx="16933" cy="544946"/>
            </p14:xfrm>
          </p:contentPart>
        </mc:Choice>
        <mc:Fallback xmlns="">
          <p:pic>
            <p:nvPicPr>
              <p:cNvPr id="27" name="墨迹 26"/>
            </p:nvPicPr>
            <p:blipFill>
              <a:blip r:embed="rId50"/>
            </p:blipFill>
            <p:spPr>
              <a:xfrm>
                <a:off x="4030133" y="2277775"/>
                <a:ext cx="16933" cy="54494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3990622" y="2391276"/>
              <a:ext cx="101600" cy="32429"/>
            </p14:xfrm>
          </p:contentPart>
        </mc:Choice>
        <mc:Fallback xmlns="">
          <p:pic>
            <p:nvPicPr>
              <p:cNvPr id="28" name="墨迹 27"/>
            </p:nvPicPr>
            <p:blipFill>
              <a:blip r:embed="rId52"/>
            </p:blipFill>
            <p:spPr>
              <a:xfrm>
                <a:off x="3990622" y="2391276"/>
                <a:ext cx="101600" cy="3242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4115329" y="2309146"/>
              <a:ext cx="284515" cy="300144"/>
            </p14:xfrm>
          </p:contentPart>
        </mc:Choice>
        <mc:Fallback xmlns="">
          <p:pic>
            <p:nvPicPr>
              <p:cNvPr id="29" name="墨迹 28"/>
            </p:nvPicPr>
            <p:blipFill>
              <a:blip r:embed="rId54"/>
            </p:blipFill>
            <p:spPr>
              <a:xfrm>
                <a:off x="4115329" y="2309146"/>
                <a:ext cx="284515" cy="30014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5026377" y="2258740"/>
              <a:ext cx="164571" cy="186114"/>
            </p14:xfrm>
          </p:contentPart>
        </mc:Choice>
        <mc:Fallback xmlns="">
          <p:pic>
            <p:nvPicPr>
              <p:cNvPr id="30" name="墨迹 29"/>
            </p:nvPicPr>
            <p:blipFill>
              <a:blip r:embed="rId56"/>
            </p:blipFill>
            <p:spPr>
              <a:xfrm>
                <a:off x="5026377" y="2258740"/>
                <a:ext cx="164571" cy="18611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5068711" y="2250281"/>
              <a:ext cx="183444" cy="146635"/>
            </p14:xfrm>
          </p:contentPart>
        </mc:Choice>
        <mc:Fallback xmlns="">
          <p:pic>
            <p:nvPicPr>
              <p:cNvPr id="31" name="墨迹 30"/>
            </p:nvPicPr>
            <p:blipFill>
              <a:blip r:embed="rId58"/>
            </p:blipFill>
            <p:spPr>
              <a:xfrm>
                <a:off x="5068711" y="2250281"/>
                <a:ext cx="183444" cy="14663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4967111" y="2408195"/>
              <a:ext cx="290689" cy="59747"/>
            </p14:xfrm>
          </p:contentPart>
        </mc:Choice>
        <mc:Fallback xmlns="">
          <p:pic>
            <p:nvPicPr>
              <p:cNvPr id="32" name="墨迹 31"/>
            </p:nvPicPr>
            <p:blipFill>
              <a:blip r:embed="rId60"/>
            </p:blipFill>
            <p:spPr>
              <a:xfrm>
                <a:off x="4967111" y="2408195"/>
                <a:ext cx="290689" cy="5974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4969051" y="2373651"/>
              <a:ext cx="189971" cy="246389"/>
            </p14:xfrm>
          </p:contentPart>
        </mc:Choice>
        <mc:Fallback xmlns="">
          <p:pic>
            <p:nvPicPr>
              <p:cNvPr id="33" name="墨迹 32"/>
            </p:nvPicPr>
            <p:blipFill>
              <a:blip r:embed="rId62"/>
            </p:blipFill>
            <p:spPr>
              <a:xfrm>
                <a:off x="4969051" y="2373651"/>
                <a:ext cx="189971" cy="24638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5204177" y="2509712"/>
              <a:ext cx="79023" cy="64857"/>
            </p14:xfrm>
          </p:contentPart>
        </mc:Choice>
        <mc:Fallback xmlns="">
          <p:pic>
            <p:nvPicPr>
              <p:cNvPr id="34" name="墨迹 33"/>
            </p:nvPicPr>
            <p:blipFill>
              <a:blip r:embed="rId64"/>
            </p:blipFill>
            <p:spPr>
              <a:xfrm>
                <a:off x="5204177" y="2509712"/>
                <a:ext cx="79023" cy="6485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5339644" y="2279890"/>
              <a:ext cx="198261" cy="32429"/>
            </p14:xfrm>
          </p:contentPart>
        </mc:Choice>
        <mc:Fallback xmlns="">
          <p:pic>
            <p:nvPicPr>
              <p:cNvPr id="35" name="墨迹 34"/>
            </p:nvPicPr>
            <p:blipFill>
              <a:blip r:embed="rId66"/>
            </p:blipFill>
            <p:spPr>
              <a:xfrm>
                <a:off x="5339644" y="2279890"/>
                <a:ext cx="198261" cy="3242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5355872" y="2334878"/>
              <a:ext cx="182033" cy="129715"/>
            </p14:xfrm>
          </p:contentPart>
        </mc:Choice>
        <mc:Fallback xmlns="">
          <p:pic>
            <p:nvPicPr>
              <p:cNvPr id="36" name="墨迹 35"/>
            </p:nvPicPr>
            <p:blipFill>
              <a:blip r:embed="rId68"/>
            </p:blipFill>
            <p:spPr>
              <a:xfrm>
                <a:off x="5355872" y="2334878"/>
                <a:ext cx="182033" cy="12971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5314244" y="2372242"/>
              <a:ext cx="141993" cy="238986"/>
            </p14:xfrm>
          </p:contentPart>
        </mc:Choice>
        <mc:Fallback xmlns="">
          <p:pic>
            <p:nvPicPr>
              <p:cNvPr id="37" name="墨迹 36"/>
            </p:nvPicPr>
            <p:blipFill>
              <a:blip r:embed="rId70"/>
            </p:blipFill>
            <p:spPr>
              <a:xfrm>
                <a:off x="5314244" y="2372242"/>
                <a:ext cx="141993" cy="23898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5492044" y="2532271"/>
              <a:ext cx="113594" cy="82482"/>
            </p14:xfrm>
          </p:contentPart>
        </mc:Choice>
        <mc:Fallback xmlns="">
          <p:pic>
            <p:nvPicPr>
              <p:cNvPr id="38" name="墨迹 37"/>
            </p:nvPicPr>
            <p:blipFill>
              <a:blip r:embed="rId72"/>
            </p:blipFill>
            <p:spPr>
              <a:xfrm>
                <a:off x="5492044" y="2532271"/>
                <a:ext cx="113594" cy="824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5706533" y="2317958"/>
              <a:ext cx="172685" cy="39479"/>
            </p14:xfrm>
          </p:contentPart>
        </mc:Choice>
        <mc:Fallback xmlns="">
          <p:pic>
            <p:nvPicPr>
              <p:cNvPr id="39" name="墨迹 38"/>
            </p:nvPicPr>
            <p:blipFill>
              <a:blip r:embed="rId74"/>
            </p:blipFill>
            <p:spPr>
              <a:xfrm>
                <a:off x="5706533" y="2317958"/>
                <a:ext cx="172685" cy="3947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5652381" y="2365897"/>
              <a:ext cx="195263" cy="203914"/>
            </p14:xfrm>
          </p:contentPart>
        </mc:Choice>
        <mc:Fallback xmlns="">
          <p:pic>
            <p:nvPicPr>
              <p:cNvPr id="40" name="墨迹 39"/>
            </p:nvPicPr>
            <p:blipFill>
              <a:blip r:embed="rId76"/>
            </p:blipFill>
            <p:spPr>
              <a:xfrm>
                <a:off x="5652381" y="2365897"/>
                <a:ext cx="195263" cy="20391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805134" y="2245170"/>
              <a:ext cx="166688" cy="490134"/>
            </p14:xfrm>
          </p:contentPart>
        </mc:Choice>
        <mc:Fallback xmlns="">
          <p:pic>
            <p:nvPicPr>
              <p:cNvPr id="41" name="墨迹 40"/>
            </p:nvPicPr>
            <p:blipFill>
              <a:blip r:embed="rId78"/>
            </p:blipFill>
            <p:spPr>
              <a:xfrm>
                <a:off x="5805134" y="2245170"/>
                <a:ext cx="166688" cy="49013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5791200" y="2415774"/>
              <a:ext cx="180622" cy="218013"/>
            </p14:xfrm>
          </p:contentPart>
        </mc:Choice>
        <mc:Fallback xmlns="">
          <p:pic>
            <p:nvPicPr>
              <p:cNvPr id="42" name="墨迹 41"/>
            </p:nvPicPr>
            <p:blipFill>
              <a:blip r:embed="rId80"/>
            </p:blipFill>
            <p:spPr>
              <a:xfrm>
                <a:off x="5791200" y="2415774"/>
                <a:ext cx="180622" cy="21801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5864577" y="2168327"/>
              <a:ext cx="101600" cy="98873"/>
            </p14:xfrm>
          </p:contentPart>
        </mc:Choice>
        <mc:Fallback xmlns="">
          <p:pic>
            <p:nvPicPr>
              <p:cNvPr id="43" name="墨迹 42"/>
            </p:nvPicPr>
            <p:blipFill>
              <a:blip r:embed="rId82"/>
            </p:blipFill>
            <p:spPr>
              <a:xfrm>
                <a:off x="5864577" y="2168327"/>
                <a:ext cx="101600" cy="98873"/>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6043436" y="2331177"/>
              <a:ext cx="178858" cy="283400"/>
            </p14:xfrm>
          </p:contentPart>
        </mc:Choice>
        <mc:Fallback xmlns="">
          <p:pic>
            <p:nvPicPr>
              <p:cNvPr id="44" name="墨迹 43"/>
            </p:nvPicPr>
            <p:blipFill>
              <a:blip r:embed="rId84"/>
            </p:blipFill>
            <p:spPr>
              <a:xfrm>
                <a:off x="6043436" y="2331177"/>
                <a:ext cx="178858" cy="28340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6241344" y="2286058"/>
              <a:ext cx="249766" cy="672018"/>
            </p14:xfrm>
          </p:contentPart>
        </mc:Choice>
        <mc:Fallback xmlns="">
          <p:pic>
            <p:nvPicPr>
              <p:cNvPr id="45" name="墨迹 44"/>
            </p:nvPicPr>
            <p:blipFill>
              <a:blip r:embed="rId86"/>
            </p:blipFill>
            <p:spPr>
              <a:xfrm>
                <a:off x="6241344" y="2286058"/>
                <a:ext cx="249766" cy="67201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6570133" y="2311614"/>
              <a:ext cx="70556" cy="120727"/>
            </p14:xfrm>
          </p:contentPart>
        </mc:Choice>
        <mc:Fallback xmlns="">
          <p:pic>
            <p:nvPicPr>
              <p:cNvPr id="46" name="墨迹 45"/>
            </p:nvPicPr>
            <p:blipFill>
              <a:blip r:embed="rId88"/>
            </p:blipFill>
            <p:spPr>
              <a:xfrm>
                <a:off x="6570133" y="2311614"/>
                <a:ext cx="70556" cy="12072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6493051" y="2295399"/>
              <a:ext cx="297215" cy="320059"/>
            </p14:xfrm>
          </p:contentPart>
        </mc:Choice>
        <mc:Fallback xmlns="">
          <p:pic>
            <p:nvPicPr>
              <p:cNvPr id="47" name="墨迹 46"/>
            </p:nvPicPr>
            <p:blipFill>
              <a:blip r:embed="rId90"/>
            </p:blipFill>
            <p:spPr>
              <a:xfrm>
                <a:off x="6493051" y="2295399"/>
                <a:ext cx="297215" cy="32005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6609644" y="2321836"/>
              <a:ext cx="275166" cy="390909"/>
            </p14:xfrm>
          </p:contentPart>
        </mc:Choice>
        <mc:Fallback xmlns="">
          <p:pic>
            <p:nvPicPr>
              <p:cNvPr id="48" name="墨迹 47"/>
            </p:nvPicPr>
            <p:blipFill>
              <a:blip r:embed="rId92"/>
            </p:blipFill>
            <p:spPr>
              <a:xfrm>
                <a:off x="6609644" y="2321836"/>
                <a:ext cx="275166" cy="39090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6985705" y="2326418"/>
              <a:ext cx="115006" cy="359538"/>
            </p14:xfrm>
          </p:contentPart>
        </mc:Choice>
        <mc:Fallback xmlns="">
          <p:pic>
            <p:nvPicPr>
              <p:cNvPr id="49" name="墨迹 48"/>
            </p:nvPicPr>
            <p:blipFill>
              <a:blip r:embed="rId94"/>
            </p:blipFill>
            <p:spPr>
              <a:xfrm>
                <a:off x="6985705" y="2326418"/>
                <a:ext cx="115006" cy="35953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7100711" y="2427935"/>
              <a:ext cx="28222" cy="200213"/>
            </p14:xfrm>
          </p:contentPart>
        </mc:Choice>
        <mc:Fallback xmlns="">
          <p:pic>
            <p:nvPicPr>
              <p:cNvPr id="50" name="墨迹 49"/>
            </p:nvPicPr>
            <p:blipFill>
              <a:blip r:embed="rId96"/>
            </p:blipFill>
            <p:spPr>
              <a:xfrm>
                <a:off x="7100711" y="2427935"/>
                <a:ext cx="28222" cy="20021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7128933" y="2387046"/>
              <a:ext cx="173038" cy="216075"/>
            </p14:xfrm>
          </p:contentPart>
        </mc:Choice>
        <mc:Fallback xmlns="">
          <p:pic>
            <p:nvPicPr>
              <p:cNvPr id="51" name="墨迹 50"/>
            </p:nvPicPr>
            <p:blipFill>
              <a:blip r:embed="rId98"/>
            </p:blipFill>
            <p:spPr>
              <a:xfrm>
                <a:off x="7128933" y="2387046"/>
                <a:ext cx="173038" cy="21607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7349066" y="2334878"/>
              <a:ext cx="198614" cy="33839"/>
            </p14:xfrm>
          </p:contentPart>
        </mc:Choice>
        <mc:Fallback xmlns="">
          <p:pic>
            <p:nvPicPr>
              <p:cNvPr id="52" name="墨迹 51"/>
            </p:nvPicPr>
            <p:blipFill>
              <a:blip r:embed="rId100"/>
            </p:blipFill>
            <p:spPr>
              <a:xfrm>
                <a:off x="7349066" y="2334878"/>
                <a:ext cx="198614" cy="3383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7430911" y="2267905"/>
              <a:ext cx="25400" cy="100812"/>
            </p14:xfrm>
          </p:contentPart>
        </mc:Choice>
        <mc:Fallback xmlns="">
          <p:pic>
            <p:nvPicPr>
              <p:cNvPr id="53" name="墨迹 52"/>
            </p:nvPicPr>
            <p:blipFill>
              <a:blip r:embed="rId102"/>
            </p:blipFill>
            <p:spPr>
              <a:xfrm>
                <a:off x="7430911" y="2267905"/>
                <a:ext cx="25400" cy="10081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7367411" y="2287997"/>
              <a:ext cx="180975" cy="317591"/>
            </p14:xfrm>
          </p:contentPart>
        </mc:Choice>
        <mc:Fallback xmlns="">
          <p:pic>
            <p:nvPicPr>
              <p:cNvPr id="54" name="墨迹 53"/>
            </p:nvPicPr>
            <p:blipFill>
              <a:blip r:embed="rId104"/>
            </p:blipFill>
            <p:spPr>
              <a:xfrm>
                <a:off x="7367411" y="2287997"/>
                <a:ext cx="180975" cy="31759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7382933" y="2391276"/>
              <a:ext cx="214489" cy="290450"/>
            </p14:xfrm>
          </p:contentPart>
        </mc:Choice>
        <mc:Fallback xmlns="">
          <p:pic>
            <p:nvPicPr>
              <p:cNvPr id="55" name="墨迹 54"/>
            </p:nvPicPr>
            <p:blipFill>
              <a:blip r:embed="rId106"/>
            </p:blipFill>
            <p:spPr>
              <a:xfrm>
                <a:off x="7382933" y="2391276"/>
                <a:ext cx="214489" cy="29045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7518400" y="2504072"/>
              <a:ext cx="60148" cy="84597"/>
            </p14:xfrm>
          </p:contentPart>
        </mc:Choice>
        <mc:Fallback xmlns="">
          <p:pic>
            <p:nvPicPr>
              <p:cNvPr id="56" name="墨迹 55"/>
            </p:nvPicPr>
            <p:blipFill>
              <a:blip r:embed="rId108"/>
            </p:blipFill>
            <p:spPr>
              <a:xfrm>
                <a:off x="7518400" y="2504072"/>
                <a:ext cx="60148" cy="8459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7369880" y="2628148"/>
              <a:ext cx="221897" cy="28199"/>
            </p14:xfrm>
          </p:contentPart>
        </mc:Choice>
        <mc:Fallback xmlns="">
          <p:pic>
            <p:nvPicPr>
              <p:cNvPr id="57" name="墨迹 56"/>
            </p:nvPicPr>
            <p:blipFill>
              <a:blip r:embed="rId110"/>
            </p:blipFill>
            <p:spPr>
              <a:xfrm>
                <a:off x="7369880" y="2628148"/>
                <a:ext cx="221897" cy="2819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8109655" y="3045493"/>
              <a:ext cx="873478" cy="59218"/>
            </p14:xfrm>
          </p:contentPart>
        </mc:Choice>
        <mc:Fallback xmlns="">
          <p:pic>
            <p:nvPicPr>
              <p:cNvPr id="58" name="墨迹 57"/>
            </p:nvPicPr>
            <p:blipFill>
              <a:blip r:embed="rId112"/>
            </p:blipFill>
            <p:spPr>
              <a:xfrm>
                <a:off x="8109655" y="3045493"/>
                <a:ext cx="873478" cy="5921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9028288" y="2746583"/>
              <a:ext cx="132644" cy="186114"/>
            </p14:xfrm>
          </p:contentPart>
        </mc:Choice>
        <mc:Fallback xmlns="">
          <p:pic>
            <p:nvPicPr>
              <p:cNvPr id="59" name="墨迹 58"/>
            </p:nvPicPr>
            <p:blipFill>
              <a:blip r:embed="rId114"/>
            </p:blipFill>
            <p:spPr>
              <a:xfrm>
                <a:off x="9028288" y="2746583"/>
                <a:ext cx="132644" cy="186114"/>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9044869" y="2784476"/>
              <a:ext cx="90663" cy="142581"/>
            </p14:xfrm>
          </p:contentPart>
        </mc:Choice>
        <mc:Fallback xmlns="">
          <p:pic>
            <p:nvPicPr>
              <p:cNvPr id="60" name="墨迹 59"/>
            </p:nvPicPr>
            <p:blipFill>
              <a:blip r:embed="rId116"/>
            </p:blipFill>
            <p:spPr>
              <a:xfrm>
                <a:off x="9044869" y="2784476"/>
                <a:ext cx="90663" cy="142581"/>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10090150" y="3694070"/>
              <a:ext cx="1243894" cy="45119"/>
            </p14:xfrm>
          </p:contentPart>
        </mc:Choice>
        <mc:Fallback xmlns="">
          <p:pic>
            <p:nvPicPr>
              <p:cNvPr id="61" name="墨迹 60"/>
            </p:nvPicPr>
            <p:blipFill>
              <a:blip r:embed="rId118"/>
            </p:blipFill>
            <p:spPr>
              <a:xfrm>
                <a:off x="10090150" y="3694070"/>
                <a:ext cx="1243894" cy="4511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10662355" y="3179086"/>
              <a:ext cx="141112" cy="182236"/>
            </p14:xfrm>
          </p:contentPart>
        </mc:Choice>
        <mc:Fallback xmlns="">
          <p:pic>
            <p:nvPicPr>
              <p:cNvPr id="62" name="墨迹 61"/>
            </p:nvPicPr>
            <p:blipFill>
              <a:blip r:embed="rId120"/>
            </p:blipFill>
            <p:spPr>
              <a:xfrm>
                <a:off x="10662355" y="3179086"/>
                <a:ext cx="141112" cy="182236"/>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10665177" y="3194243"/>
              <a:ext cx="146755" cy="226297"/>
            </p14:xfrm>
          </p:contentPart>
        </mc:Choice>
        <mc:Fallback xmlns="">
          <p:pic>
            <p:nvPicPr>
              <p:cNvPr id="63" name="墨迹 62"/>
            </p:nvPicPr>
            <p:blipFill>
              <a:blip r:embed="rId122"/>
            </p:blipFill>
            <p:spPr>
              <a:xfrm>
                <a:off x="10665177" y="3194243"/>
                <a:ext cx="146755" cy="22629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10210800" y="2906437"/>
              <a:ext cx="36688" cy="37540"/>
            </p14:xfrm>
          </p:contentPart>
        </mc:Choice>
        <mc:Fallback xmlns="">
          <p:pic>
            <p:nvPicPr>
              <p:cNvPr id="64" name="墨迹 63"/>
            </p:nvPicPr>
            <p:blipFill>
              <a:blip r:embed="rId124"/>
            </p:blipFill>
            <p:spPr>
              <a:xfrm>
                <a:off x="10210800" y="2906437"/>
                <a:ext cx="36688" cy="3754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10095088" y="2842460"/>
              <a:ext cx="301978" cy="208673"/>
            </p14:xfrm>
          </p:contentPart>
        </mc:Choice>
        <mc:Fallback xmlns="">
          <p:pic>
            <p:nvPicPr>
              <p:cNvPr id="65" name="墨迹 64"/>
            </p:nvPicPr>
            <p:blipFill>
              <a:blip r:embed="rId126"/>
            </p:blipFill>
            <p:spPr>
              <a:xfrm>
                <a:off x="10095088" y="2842460"/>
                <a:ext cx="301978" cy="208673"/>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10174111" y="2778660"/>
              <a:ext cx="93133" cy="591121"/>
            </p14:xfrm>
          </p:contentPart>
        </mc:Choice>
        <mc:Fallback xmlns="">
          <p:pic>
            <p:nvPicPr>
              <p:cNvPr id="66" name="墨迹 65"/>
            </p:nvPicPr>
            <p:blipFill>
              <a:blip r:embed="rId128"/>
            </p:blipFill>
            <p:spPr>
              <a:xfrm>
                <a:off x="10174111" y="2778660"/>
                <a:ext cx="93133" cy="591121"/>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10425288" y="2718384"/>
              <a:ext cx="125589" cy="163555"/>
            </p14:xfrm>
          </p:contentPart>
        </mc:Choice>
        <mc:Fallback xmlns="">
          <p:pic>
            <p:nvPicPr>
              <p:cNvPr id="67" name="墨迹 66"/>
            </p:nvPicPr>
            <p:blipFill>
              <a:blip r:embed="rId130"/>
            </p:blipFill>
            <p:spPr>
              <a:xfrm>
                <a:off x="10425288" y="2718384"/>
                <a:ext cx="125589" cy="163555"/>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10300405" y="2810031"/>
              <a:ext cx="345017" cy="397078"/>
            </p14:xfrm>
          </p:contentPart>
        </mc:Choice>
        <mc:Fallback xmlns="">
          <p:pic>
            <p:nvPicPr>
              <p:cNvPr id="68" name="墨迹 67"/>
            </p:nvPicPr>
            <p:blipFill>
              <a:blip r:embed="rId132"/>
            </p:blipFill>
            <p:spPr>
              <a:xfrm>
                <a:off x="10300405" y="2810031"/>
                <a:ext cx="345017" cy="39707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10632545" y="2728607"/>
              <a:ext cx="298626" cy="686293"/>
            </p14:xfrm>
          </p:contentPart>
        </mc:Choice>
        <mc:Fallback xmlns="">
          <p:pic>
            <p:nvPicPr>
              <p:cNvPr id="69" name="墨迹 68"/>
            </p:nvPicPr>
            <p:blipFill>
              <a:blip r:embed="rId134"/>
            </p:blipFill>
            <p:spPr>
              <a:xfrm>
                <a:off x="10632545" y="2728607"/>
                <a:ext cx="298626" cy="68629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10656711" y="2946796"/>
              <a:ext cx="198790" cy="143815"/>
            </p14:xfrm>
          </p:contentPart>
        </mc:Choice>
        <mc:Fallback xmlns="">
          <p:pic>
            <p:nvPicPr>
              <p:cNvPr id="70" name="墨迹 69"/>
            </p:nvPicPr>
            <p:blipFill>
              <a:blip r:embed="rId136"/>
            </p:blipFill>
            <p:spPr>
              <a:xfrm>
                <a:off x="10656711" y="2946796"/>
                <a:ext cx="198790" cy="143815"/>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10910711" y="2936574"/>
              <a:ext cx="77082" cy="100459"/>
            </p14:xfrm>
          </p:contentPart>
        </mc:Choice>
        <mc:Fallback xmlns="">
          <p:pic>
            <p:nvPicPr>
              <p:cNvPr id="71" name="墨迹 70"/>
            </p:nvPicPr>
            <p:blipFill>
              <a:blip r:embed="rId138"/>
            </p:blipFill>
            <p:spPr>
              <a:xfrm>
                <a:off x="10910711" y="2936574"/>
                <a:ext cx="77082" cy="10045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10712450" y="3073692"/>
              <a:ext cx="223661" cy="19739"/>
            </p14:xfrm>
          </p:contentPart>
        </mc:Choice>
        <mc:Fallback xmlns="">
          <p:pic>
            <p:nvPicPr>
              <p:cNvPr id="72" name="墨迹 71"/>
            </p:nvPicPr>
            <p:blipFill>
              <a:blip r:embed="rId140"/>
            </p:blipFill>
            <p:spPr>
              <a:xfrm>
                <a:off x="10712450" y="3073692"/>
                <a:ext cx="223661" cy="1973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10989027" y="2786062"/>
              <a:ext cx="226483" cy="315124"/>
            </p14:xfrm>
          </p:contentPart>
        </mc:Choice>
        <mc:Fallback xmlns="">
          <p:pic>
            <p:nvPicPr>
              <p:cNvPr id="73" name="墨迹 72"/>
            </p:nvPicPr>
            <p:blipFill>
              <a:blip r:embed="rId142"/>
            </p:blipFill>
            <p:spPr>
              <a:xfrm>
                <a:off x="10989027" y="2786062"/>
                <a:ext cx="226483" cy="31512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11159067" y="2796108"/>
              <a:ext cx="282045" cy="392495"/>
            </p14:xfrm>
          </p:contentPart>
        </mc:Choice>
        <mc:Fallback xmlns="">
          <p:pic>
            <p:nvPicPr>
              <p:cNvPr id="74" name="墨迹 73"/>
            </p:nvPicPr>
            <p:blipFill>
              <a:blip r:embed="rId144"/>
            </p:blipFill>
            <p:spPr>
              <a:xfrm>
                <a:off x="11159067" y="2796108"/>
                <a:ext cx="282045" cy="39249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11362267" y="2795755"/>
              <a:ext cx="400755" cy="339270"/>
            </p14:xfrm>
          </p:contentPart>
        </mc:Choice>
        <mc:Fallback xmlns="">
          <p:pic>
            <p:nvPicPr>
              <p:cNvPr id="75" name="墨迹 74"/>
            </p:nvPicPr>
            <p:blipFill>
              <a:blip r:embed="rId146"/>
            </p:blipFill>
            <p:spPr>
              <a:xfrm>
                <a:off x="11362267" y="2795755"/>
                <a:ext cx="400755" cy="33927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11647311" y="2948911"/>
              <a:ext cx="53623" cy="731060"/>
            </p14:xfrm>
          </p:contentPart>
        </mc:Choice>
        <mc:Fallback xmlns="">
          <p:pic>
            <p:nvPicPr>
              <p:cNvPr id="76" name="墨迹 75"/>
            </p:nvPicPr>
            <p:blipFill>
              <a:blip r:embed="rId148"/>
            </p:blipFill>
            <p:spPr>
              <a:xfrm>
                <a:off x="11647311" y="2948911"/>
                <a:ext cx="53623" cy="73106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9424811" y="4415965"/>
              <a:ext cx="1454856" cy="67678"/>
            </p14:xfrm>
          </p:contentPart>
        </mc:Choice>
        <mc:Fallback xmlns="">
          <p:pic>
            <p:nvPicPr>
              <p:cNvPr id="77" name="墨迹 76"/>
            </p:nvPicPr>
            <p:blipFill>
              <a:blip r:embed="rId150"/>
            </p:blipFill>
            <p:spPr>
              <a:xfrm>
                <a:off x="9424811" y="4415965"/>
                <a:ext cx="1454856" cy="6767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10786532" y="4193193"/>
              <a:ext cx="288573" cy="250971"/>
            </p14:xfrm>
          </p:contentPart>
        </mc:Choice>
        <mc:Fallback xmlns="">
          <p:pic>
            <p:nvPicPr>
              <p:cNvPr id="78" name="墨迹 77"/>
            </p:nvPicPr>
            <p:blipFill>
              <a:blip r:embed="rId152"/>
            </p:blipFill>
            <p:spPr>
              <a:xfrm>
                <a:off x="10786532" y="4193193"/>
                <a:ext cx="288573" cy="25097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10854267" y="4212932"/>
              <a:ext cx="132644" cy="256611"/>
            </p14:xfrm>
          </p:contentPart>
        </mc:Choice>
        <mc:Fallback xmlns="">
          <p:pic>
            <p:nvPicPr>
              <p:cNvPr id="79" name="墨迹 78"/>
            </p:nvPicPr>
            <p:blipFill>
              <a:blip r:embed="rId154"/>
            </p:blipFill>
            <p:spPr>
              <a:xfrm>
                <a:off x="10854267" y="4212932"/>
                <a:ext cx="132644" cy="25661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417688" y="4898168"/>
              <a:ext cx="880534" cy="549881"/>
            </p14:xfrm>
          </p:contentPart>
        </mc:Choice>
        <mc:Fallback xmlns="">
          <p:pic>
            <p:nvPicPr>
              <p:cNvPr id="80" name="墨迹 79"/>
            </p:nvPicPr>
            <p:blipFill>
              <a:blip r:embed="rId156"/>
            </p:blipFill>
            <p:spPr>
              <a:xfrm>
                <a:off x="417688" y="4898168"/>
                <a:ext cx="880534" cy="549881"/>
              </a:xfrm>
              <a:prstGeom prst="rect"/>
            </p:spPr>
          </p:pic>
        </mc:Fallback>
      </mc:AlternateContent>
    </p:spTree>
    <p:custDataLst>
      <p:tags r:id="rId157"/>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0850" y="850900"/>
            <a:ext cx="11857990" cy="317373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758295" y="2474110"/>
              <a:ext cx="627945" cy="430388"/>
            </p14:xfrm>
          </p:contentPart>
        </mc:Choice>
        <mc:Fallback xmlns="">
          <p:pic>
            <p:nvPicPr>
              <p:cNvPr id="3" name="墨迹 2"/>
            </p:nvPicPr>
            <p:blipFill>
              <a:blip r:embed="rId3"/>
            </p:blipFill>
            <p:spPr>
              <a:xfrm>
                <a:off x="758295" y="2474110"/>
                <a:ext cx="627945" cy="43038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5356577" y="2075447"/>
              <a:ext cx="310269" cy="45118"/>
            </p14:xfrm>
          </p:contentPart>
        </mc:Choice>
        <mc:Fallback xmlns="">
          <p:pic>
            <p:nvPicPr>
              <p:cNvPr id="4" name="墨迹 3"/>
            </p:nvPicPr>
            <p:blipFill>
              <a:blip r:embed="rId5"/>
            </p:blipFill>
            <p:spPr>
              <a:xfrm>
                <a:off x="5356577" y="2075447"/>
                <a:ext cx="310269" cy="4511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5409318" y="2128673"/>
              <a:ext cx="94015" cy="284810"/>
            </p14:xfrm>
          </p:contentPart>
        </mc:Choice>
        <mc:Fallback xmlns="">
          <p:pic>
            <p:nvPicPr>
              <p:cNvPr id="5" name="墨迹 4"/>
            </p:nvPicPr>
            <p:blipFill>
              <a:blip r:embed="rId7"/>
            </p:blipFill>
            <p:spPr>
              <a:xfrm>
                <a:off x="5409318" y="2128673"/>
                <a:ext cx="94015" cy="28481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5531555" y="2157929"/>
              <a:ext cx="143934" cy="244626"/>
            </p14:xfrm>
          </p:contentPart>
        </mc:Choice>
        <mc:Fallback xmlns="">
          <p:pic>
            <p:nvPicPr>
              <p:cNvPr id="6" name="墨迹 5"/>
            </p:nvPicPr>
            <p:blipFill>
              <a:blip r:embed="rId9"/>
            </p:blipFill>
            <p:spPr>
              <a:xfrm>
                <a:off x="5531555" y="2157929"/>
                <a:ext cx="143934" cy="24462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5692422" y="2167094"/>
              <a:ext cx="138994" cy="303139"/>
            </p14:xfrm>
          </p:contentPart>
        </mc:Choice>
        <mc:Fallback xmlns="">
          <p:pic>
            <p:nvPicPr>
              <p:cNvPr id="7" name="墨迹 6"/>
            </p:nvPicPr>
            <p:blipFill>
              <a:blip r:embed="rId11"/>
            </p:blipFill>
            <p:spPr>
              <a:xfrm>
                <a:off x="5692422" y="2167094"/>
                <a:ext cx="138994" cy="30313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5715000" y="1774775"/>
              <a:ext cx="160866" cy="310542"/>
            </p14:xfrm>
          </p:contentPart>
        </mc:Choice>
        <mc:Fallback xmlns="">
          <p:pic>
            <p:nvPicPr>
              <p:cNvPr id="8" name="墨迹 7"/>
            </p:nvPicPr>
            <p:blipFill>
              <a:blip r:embed="rId13"/>
            </p:blipFill>
            <p:spPr>
              <a:xfrm>
                <a:off x="5715000" y="1774775"/>
                <a:ext cx="160866" cy="31054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5853288" y="3699710"/>
              <a:ext cx="22578" cy="50758"/>
            </p14:xfrm>
          </p:contentPart>
        </mc:Choice>
        <mc:Fallback xmlns="">
          <p:pic>
            <p:nvPicPr>
              <p:cNvPr id="9" name="墨迹 8"/>
            </p:nvPicPr>
            <p:blipFill>
              <a:blip r:embed="rId15"/>
            </p:blipFill>
            <p:spPr>
              <a:xfrm>
                <a:off x="5853288" y="3699710"/>
                <a:ext cx="22578" cy="5075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949927" y="3279545"/>
              <a:ext cx="659695" cy="14099"/>
            </p14:xfrm>
          </p:contentPart>
        </mc:Choice>
        <mc:Fallback xmlns="">
          <p:pic>
            <p:nvPicPr>
              <p:cNvPr id="10" name="墨迹 9"/>
            </p:nvPicPr>
            <p:blipFill>
              <a:blip r:embed="rId17"/>
            </p:blipFill>
            <p:spPr>
              <a:xfrm>
                <a:off x="2949927" y="3279545"/>
                <a:ext cx="659695" cy="1409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676650" y="3045493"/>
              <a:ext cx="174977" cy="11280"/>
            </p14:xfrm>
          </p:contentPart>
        </mc:Choice>
        <mc:Fallback xmlns="">
          <p:pic>
            <p:nvPicPr>
              <p:cNvPr id="11" name="墨迹 10"/>
            </p:nvPicPr>
            <p:blipFill>
              <a:blip r:embed="rId19"/>
            </p:blipFill>
            <p:spPr>
              <a:xfrm>
                <a:off x="3676650" y="3045493"/>
                <a:ext cx="174977" cy="1128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3759200" y="2991738"/>
              <a:ext cx="45155" cy="231409"/>
            </p14:xfrm>
          </p:contentPart>
        </mc:Choice>
        <mc:Fallback xmlns="">
          <p:pic>
            <p:nvPicPr>
              <p:cNvPr id="12" name="墨迹 11"/>
            </p:nvPicPr>
            <p:blipFill>
              <a:blip r:embed="rId21"/>
            </p:blipFill>
            <p:spPr>
              <a:xfrm>
                <a:off x="3759200" y="2991738"/>
                <a:ext cx="45155" cy="23140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3905955" y="2943976"/>
              <a:ext cx="129822" cy="328871"/>
            </p14:xfrm>
          </p:contentPart>
        </mc:Choice>
        <mc:Fallback xmlns="">
          <p:pic>
            <p:nvPicPr>
              <p:cNvPr id="13" name="墨迹 12"/>
            </p:nvPicPr>
            <p:blipFill>
              <a:blip r:embed="rId23"/>
            </p:blipFill>
            <p:spPr>
              <a:xfrm>
                <a:off x="3905955" y="2943976"/>
                <a:ext cx="129822" cy="32887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084813" y="2924237"/>
              <a:ext cx="204964" cy="279875"/>
            </p14:xfrm>
          </p:contentPart>
        </mc:Choice>
        <mc:Fallback xmlns="">
          <p:pic>
            <p:nvPicPr>
              <p:cNvPr id="14" name="墨迹 13"/>
            </p:nvPicPr>
            <p:blipFill>
              <a:blip r:embed="rId25"/>
            </p:blipFill>
            <p:spPr>
              <a:xfrm>
                <a:off x="4084813" y="2924237"/>
                <a:ext cx="204964" cy="27987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289777" y="3032098"/>
              <a:ext cx="36689" cy="557636"/>
            </p14:xfrm>
          </p:contentPart>
        </mc:Choice>
        <mc:Fallback xmlns="">
          <p:pic>
            <p:nvPicPr>
              <p:cNvPr id="15" name="墨迹 14"/>
            </p:nvPicPr>
            <p:blipFill>
              <a:blip r:embed="rId27"/>
            </p:blipFill>
            <p:spPr>
              <a:xfrm>
                <a:off x="4289777" y="3032098"/>
                <a:ext cx="36689" cy="55763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204200" y="4768453"/>
              <a:ext cx="105017" cy="59958"/>
            </p14:xfrm>
          </p:contentPart>
        </mc:Choice>
        <mc:Fallback xmlns="">
          <p:pic>
            <p:nvPicPr>
              <p:cNvPr id="16" name="墨迹 15"/>
            </p:nvPicPr>
            <p:blipFill>
              <a:blip r:embed="rId29"/>
            </p:blipFill>
            <p:spPr>
              <a:xfrm>
                <a:off x="8204200" y="4768453"/>
                <a:ext cx="105017" cy="5995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7507111" y="3214687"/>
              <a:ext cx="400756" cy="637298"/>
            </p14:xfrm>
          </p:contentPart>
        </mc:Choice>
        <mc:Fallback xmlns="">
          <p:pic>
            <p:nvPicPr>
              <p:cNvPr id="17" name="墨迹 16"/>
            </p:nvPicPr>
            <p:blipFill>
              <a:blip r:embed="rId31"/>
            </p:blipFill>
            <p:spPr>
              <a:xfrm>
                <a:off x="7507111" y="3214687"/>
                <a:ext cx="400756" cy="6372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7315200" y="4277437"/>
              <a:ext cx="186266" cy="538954"/>
            </p14:xfrm>
          </p:contentPart>
        </mc:Choice>
        <mc:Fallback xmlns="">
          <p:pic>
            <p:nvPicPr>
              <p:cNvPr id="18" name="墨迹 17"/>
            </p:nvPicPr>
            <p:blipFill>
              <a:blip r:embed="rId33"/>
            </p:blipFill>
            <p:spPr>
              <a:xfrm>
                <a:off x="7315200" y="4277437"/>
                <a:ext cx="186266" cy="53895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7467600" y="4314448"/>
              <a:ext cx="118533" cy="203033"/>
            </p14:xfrm>
          </p:contentPart>
        </mc:Choice>
        <mc:Fallback xmlns="">
          <p:pic>
            <p:nvPicPr>
              <p:cNvPr id="19" name="墨迹 18"/>
            </p:nvPicPr>
            <p:blipFill>
              <a:blip r:embed="rId35"/>
            </p:blipFill>
            <p:spPr>
              <a:xfrm>
                <a:off x="7467600" y="4314448"/>
                <a:ext cx="118533" cy="20303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7594600" y="4201652"/>
              <a:ext cx="127000" cy="144520"/>
            </p14:xfrm>
          </p:contentPart>
        </mc:Choice>
        <mc:Fallback xmlns="">
          <p:pic>
            <p:nvPicPr>
              <p:cNvPr id="20" name="墨迹 19"/>
            </p:nvPicPr>
            <p:blipFill>
              <a:blip r:embed="rId37"/>
            </p:blipFill>
            <p:spPr>
              <a:xfrm>
                <a:off x="7594600" y="4201652"/>
                <a:ext cx="127000" cy="14452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7665155" y="4424425"/>
              <a:ext cx="225778" cy="31019"/>
            </p14:xfrm>
          </p:contentPart>
        </mc:Choice>
        <mc:Fallback xmlns="">
          <p:pic>
            <p:nvPicPr>
              <p:cNvPr id="21" name="墨迹 20"/>
            </p:nvPicPr>
            <p:blipFill>
              <a:blip r:embed="rId39"/>
            </p:blipFill>
            <p:spPr>
              <a:xfrm>
                <a:off x="7665155" y="4424425"/>
                <a:ext cx="225778" cy="3101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7874000" y="4298939"/>
              <a:ext cx="45155" cy="483613"/>
            </p14:xfrm>
          </p:contentPart>
        </mc:Choice>
        <mc:Fallback xmlns="">
          <p:pic>
            <p:nvPicPr>
              <p:cNvPr id="22" name="墨迹 21"/>
            </p:nvPicPr>
            <p:blipFill>
              <a:blip r:embed="rId41"/>
            </p:blipFill>
            <p:spPr>
              <a:xfrm>
                <a:off x="7874000" y="4298939"/>
                <a:ext cx="45155" cy="48361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7896577" y="4258051"/>
              <a:ext cx="133526" cy="217132"/>
            </p14:xfrm>
          </p:contentPart>
        </mc:Choice>
        <mc:Fallback xmlns="">
          <p:pic>
            <p:nvPicPr>
              <p:cNvPr id="23" name="墨迹 22"/>
            </p:nvPicPr>
            <p:blipFill>
              <a:blip r:embed="rId43"/>
            </p:blipFill>
            <p:spPr>
              <a:xfrm>
                <a:off x="7896577" y="4258051"/>
                <a:ext cx="133526" cy="21713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193969" y="4235491"/>
              <a:ext cx="193675" cy="308780"/>
            </p14:xfrm>
          </p:contentPart>
        </mc:Choice>
        <mc:Fallback xmlns="">
          <p:pic>
            <p:nvPicPr>
              <p:cNvPr id="24" name="墨迹 23"/>
            </p:nvPicPr>
            <p:blipFill>
              <a:blip r:embed="rId45"/>
            </p:blipFill>
            <p:spPr>
              <a:xfrm>
                <a:off x="8193969" y="4235491"/>
                <a:ext cx="193675" cy="30878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435622" y="4149132"/>
              <a:ext cx="448733" cy="492425"/>
            </p14:xfrm>
          </p:contentPart>
        </mc:Choice>
        <mc:Fallback xmlns="">
          <p:pic>
            <p:nvPicPr>
              <p:cNvPr id="25" name="墨迹 24"/>
            </p:nvPicPr>
            <p:blipFill>
              <a:blip r:embed="rId47"/>
            </p:blipFill>
            <p:spPr>
              <a:xfrm>
                <a:off x="8435622" y="4149132"/>
                <a:ext cx="448733" cy="49242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725076" y="4207292"/>
              <a:ext cx="170568" cy="206734"/>
            </p14:xfrm>
          </p:contentPart>
        </mc:Choice>
        <mc:Fallback xmlns="">
          <p:pic>
            <p:nvPicPr>
              <p:cNvPr id="26" name="墨迹 25"/>
            </p:nvPicPr>
            <p:blipFill>
              <a:blip r:embed="rId49"/>
            </p:blipFill>
            <p:spPr>
              <a:xfrm>
                <a:off x="8725076" y="4207292"/>
                <a:ext cx="170568" cy="20673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721019" y="4148779"/>
              <a:ext cx="166158" cy="411001"/>
            </p14:xfrm>
          </p:contentPart>
        </mc:Choice>
        <mc:Fallback xmlns="">
          <p:pic>
            <p:nvPicPr>
              <p:cNvPr id="27" name="墨迹 26"/>
            </p:nvPicPr>
            <p:blipFill>
              <a:blip r:embed="rId51"/>
            </p:blipFill>
            <p:spPr>
              <a:xfrm>
                <a:off x="8721019" y="4148779"/>
                <a:ext cx="166158" cy="41100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198327" y="1570685"/>
              <a:ext cx="487539" cy="64857"/>
            </p14:xfrm>
          </p:contentPart>
        </mc:Choice>
        <mc:Fallback xmlns="">
          <p:pic>
            <p:nvPicPr>
              <p:cNvPr id="28" name="墨迹 27"/>
            </p:nvPicPr>
            <p:blipFill>
              <a:blip r:embed="rId53"/>
            </p:blipFill>
            <p:spPr>
              <a:xfrm>
                <a:off x="9198327" y="1570685"/>
                <a:ext cx="487539" cy="6485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753600" y="1598884"/>
              <a:ext cx="304800" cy="36658"/>
            </p14:xfrm>
          </p:contentPart>
        </mc:Choice>
        <mc:Fallback xmlns="">
          <p:pic>
            <p:nvPicPr>
              <p:cNvPr id="29" name="墨迹 28"/>
            </p:nvPicPr>
            <p:blipFill>
              <a:blip r:embed="rId55"/>
            </p:blipFill>
            <p:spPr>
              <a:xfrm>
                <a:off x="9753600" y="1598884"/>
                <a:ext cx="304800" cy="3665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387416" y="661795"/>
              <a:ext cx="185561" cy="595880"/>
            </p14:xfrm>
          </p:contentPart>
        </mc:Choice>
        <mc:Fallback xmlns="">
          <p:pic>
            <p:nvPicPr>
              <p:cNvPr id="30" name="墨迹 29"/>
            </p:nvPicPr>
            <p:blipFill>
              <a:blip r:embed="rId57"/>
            </p:blipFill>
            <p:spPr>
              <a:xfrm>
                <a:off x="9387416" y="661795"/>
                <a:ext cx="185561" cy="59588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530644" y="699335"/>
              <a:ext cx="138288" cy="166374"/>
            </p14:xfrm>
          </p:contentPart>
        </mc:Choice>
        <mc:Fallback xmlns="">
          <p:pic>
            <p:nvPicPr>
              <p:cNvPr id="31" name="墨迹 30"/>
            </p:nvPicPr>
            <p:blipFill>
              <a:blip r:embed="rId59"/>
            </p:blipFill>
            <p:spPr>
              <a:xfrm>
                <a:off x="9530644" y="699335"/>
                <a:ext cx="138288" cy="16637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652000" y="530141"/>
              <a:ext cx="155575" cy="265071"/>
            </p14:xfrm>
          </p:contentPart>
        </mc:Choice>
        <mc:Fallback xmlns="">
          <p:pic>
            <p:nvPicPr>
              <p:cNvPr id="32" name="墨迹 31"/>
            </p:nvPicPr>
            <p:blipFill>
              <a:blip r:embed="rId61"/>
            </p:blipFill>
            <p:spPr>
              <a:xfrm>
                <a:off x="9652000" y="530141"/>
                <a:ext cx="155575" cy="26507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729434" y="800851"/>
              <a:ext cx="312032" cy="22560"/>
            </p14:xfrm>
          </p:contentPart>
        </mc:Choice>
        <mc:Fallback xmlns="">
          <p:pic>
            <p:nvPicPr>
              <p:cNvPr id="33" name="墨迹 32"/>
            </p:nvPicPr>
            <p:blipFill>
              <a:blip r:embed="rId63"/>
            </p:blipFill>
            <p:spPr>
              <a:xfrm>
                <a:off x="9729434" y="800851"/>
                <a:ext cx="312032" cy="2256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126133" y="614738"/>
              <a:ext cx="45156" cy="569620"/>
            </p14:xfrm>
          </p:contentPart>
        </mc:Choice>
        <mc:Fallback xmlns="">
          <p:pic>
            <p:nvPicPr>
              <p:cNvPr id="34" name="墨迹 33"/>
            </p:nvPicPr>
            <p:blipFill>
              <a:blip r:embed="rId65"/>
            </p:blipFill>
            <p:spPr>
              <a:xfrm>
                <a:off x="10126133" y="614738"/>
                <a:ext cx="45156" cy="56962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10103555" y="552700"/>
              <a:ext cx="163689" cy="284810"/>
            </p14:xfrm>
          </p:contentPart>
        </mc:Choice>
        <mc:Fallback xmlns="">
          <p:pic>
            <p:nvPicPr>
              <p:cNvPr id="35" name="墨迹 34"/>
            </p:nvPicPr>
            <p:blipFill>
              <a:blip r:embed="rId67"/>
            </p:blipFill>
            <p:spPr>
              <a:xfrm>
                <a:off x="10103555" y="552700"/>
                <a:ext cx="163689" cy="28481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0318044" y="485023"/>
              <a:ext cx="261056" cy="310189"/>
            </p14:xfrm>
          </p:contentPart>
        </mc:Choice>
        <mc:Fallback xmlns="">
          <p:pic>
            <p:nvPicPr>
              <p:cNvPr id="36" name="墨迹 35"/>
            </p:nvPicPr>
            <p:blipFill>
              <a:blip r:embed="rId69"/>
            </p:blipFill>
            <p:spPr>
              <a:xfrm>
                <a:off x="10318044" y="485023"/>
                <a:ext cx="261056" cy="3101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555463" y="368525"/>
              <a:ext cx="490714" cy="533843"/>
            </p14:xfrm>
          </p:contentPart>
        </mc:Choice>
        <mc:Fallback xmlns="">
          <p:pic>
            <p:nvPicPr>
              <p:cNvPr id="37" name="墨迹 36"/>
            </p:nvPicPr>
            <p:blipFill>
              <a:blip r:embed="rId71"/>
            </p:blipFill>
            <p:spPr>
              <a:xfrm>
                <a:off x="10555463" y="368525"/>
                <a:ext cx="490714" cy="53384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0818282" y="349667"/>
              <a:ext cx="225955" cy="394786"/>
            </p14:xfrm>
          </p:contentPart>
        </mc:Choice>
        <mc:Fallback xmlns="">
          <p:pic>
            <p:nvPicPr>
              <p:cNvPr id="38" name="墨迹 37"/>
            </p:nvPicPr>
            <p:blipFill>
              <a:blip r:embed="rId73"/>
            </p:blipFill>
            <p:spPr>
              <a:xfrm>
                <a:off x="10818282" y="349667"/>
                <a:ext cx="225955" cy="39478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370130" y="654217"/>
              <a:ext cx="168981" cy="530141"/>
            </p14:xfrm>
          </p:contentPart>
        </mc:Choice>
        <mc:Fallback xmlns="">
          <p:pic>
            <p:nvPicPr>
              <p:cNvPr id="39" name="墨迹 38"/>
            </p:nvPicPr>
            <p:blipFill>
              <a:blip r:embed="rId75"/>
            </p:blipFill>
            <p:spPr>
              <a:xfrm>
                <a:off x="9370130" y="654217"/>
                <a:ext cx="168981" cy="53014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513711" y="738814"/>
              <a:ext cx="119415" cy="177653"/>
            </p14:xfrm>
          </p:contentPart>
        </mc:Choice>
        <mc:Fallback xmlns="">
          <p:pic>
            <p:nvPicPr>
              <p:cNvPr id="40" name="墨迹 39"/>
            </p:nvPicPr>
            <p:blipFill>
              <a:blip r:embed="rId77"/>
            </p:blipFill>
            <p:spPr>
              <a:xfrm>
                <a:off x="9513711" y="738814"/>
                <a:ext cx="119415" cy="17765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9643533" y="507582"/>
              <a:ext cx="113242" cy="301729"/>
            </p14:xfrm>
          </p:contentPart>
        </mc:Choice>
        <mc:Fallback xmlns="">
          <p:pic>
            <p:nvPicPr>
              <p:cNvPr id="41" name="墨迹 40"/>
            </p:nvPicPr>
            <p:blipFill>
              <a:blip r:embed="rId79"/>
            </p:blipFill>
            <p:spPr>
              <a:xfrm>
                <a:off x="9643533" y="507582"/>
                <a:ext cx="113242" cy="30172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9727671" y="781112"/>
              <a:ext cx="291218" cy="31019"/>
            </p14:xfrm>
          </p:contentPart>
        </mc:Choice>
        <mc:Fallback xmlns="">
          <p:pic>
            <p:nvPicPr>
              <p:cNvPr id="42" name="墨迹 41"/>
            </p:nvPicPr>
            <p:blipFill>
              <a:blip r:embed="rId81"/>
            </p:blipFill>
            <p:spPr>
              <a:xfrm>
                <a:off x="9727671" y="781112"/>
                <a:ext cx="291218" cy="3101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086622" y="595704"/>
              <a:ext cx="16933" cy="537896"/>
            </p14:xfrm>
          </p:contentPart>
        </mc:Choice>
        <mc:Fallback xmlns="">
          <p:pic>
            <p:nvPicPr>
              <p:cNvPr id="43" name="墨迹 42"/>
            </p:nvPicPr>
            <p:blipFill>
              <a:blip r:embed="rId83"/>
            </p:blipFill>
            <p:spPr>
              <a:xfrm>
                <a:off x="10086622" y="595704"/>
                <a:ext cx="16933" cy="53789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075333" y="554110"/>
              <a:ext cx="194734" cy="294680"/>
            </p14:xfrm>
          </p:contentPart>
        </mc:Choice>
        <mc:Fallback xmlns="">
          <p:pic>
            <p:nvPicPr>
              <p:cNvPr id="44" name="墨迹 43"/>
            </p:nvPicPr>
            <p:blipFill>
              <a:blip r:embed="rId85"/>
            </p:blipFill>
            <p:spPr>
              <a:xfrm>
                <a:off x="10075333" y="554110"/>
                <a:ext cx="194734" cy="29468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0388600" y="501942"/>
              <a:ext cx="228600" cy="332748"/>
            </p14:xfrm>
          </p:contentPart>
        </mc:Choice>
        <mc:Fallback xmlns="">
          <p:pic>
            <p:nvPicPr>
              <p:cNvPr id="45" name="墨迹 44"/>
            </p:nvPicPr>
            <p:blipFill>
              <a:blip r:embed="rId87"/>
            </p:blipFill>
            <p:spPr>
              <a:xfrm>
                <a:off x="10388600" y="501942"/>
                <a:ext cx="228600" cy="33274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0638367" y="378571"/>
              <a:ext cx="402167" cy="461759"/>
            </p14:xfrm>
          </p:contentPart>
        </mc:Choice>
        <mc:Fallback xmlns="">
          <p:pic>
            <p:nvPicPr>
              <p:cNvPr id="46" name="墨迹 45"/>
            </p:nvPicPr>
            <p:blipFill>
              <a:blip r:embed="rId89"/>
            </p:blipFill>
            <p:spPr>
              <a:xfrm>
                <a:off x="10638367" y="378571"/>
                <a:ext cx="402167" cy="46175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0875610" y="381391"/>
              <a:ext cx="147990" cy="388794"/>
            </p14:xfrm>
          </p:contentPart>
        </mc:Choice>
        <mc:Fallback xmlns="">
          <p:pic>
            <p:nvPicPr>
              <p:cNvPr id="47" name="墨迹 46"/>
            </p:nvPicPr>
            <p:blipFill>
              <a:blip r:embed="rId91"/>
            </p:blipFill>
            <p:spPr>
              <a:xfrm>
                <a:off x="10875610" y="381391"/>
                <a:ext cx="147990" cy="38879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7292622" y="4263690"/>
              <a:ext cx="257704" cy="611919"/>
            </p14:xfrm>
          </p:contentPart>
        </mc:Choice>
        <mc:Fallback xmlns="">
          <p:pic>
            <p:nvPicPr>
              <p:cNvPr id="48" name="墨迹 47"/>
            </p:nvPicPr>
            <p:blipFill>
              <a:blip r:embed="rId93"/>
            </p:blipFill>
            <p:spPr>
              <a:xfrm>
                <a:off x="7292622" y="4263690"/>
                <a:ext cx="257704" cy="61191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7495822" y="4322027"/>
              <a:ext cx="122237" cy="218014"/>
            </p14:xfrm>
          </p:contentPart>
        </mc:Choice>
        <mc:Fallback xmlns="">
          <p:pic>
            <p:nvPicPr>
              <p:cNvPr id="49" name="墨迹 48"/>
            </p:nvPicPr>
            <p:blipFill>
              <a:blip r:embed="rId95"/>
            </p:blipFill>
            <p:spPr>
              <a:xfrm>
                <a:off x="7495822" y="4322027"/>
                <a:ext cx="122237" cy="21801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7646105" y="4180503"/>
              <a:ext cx="100895" cy="155800"/>
            </p14:xfrm>
          </p:contentPart>
        </mc:Choice>
        <mc:Fallback xmlns="">
          <p:pic>
            <p:nvPicPr>
              <p:cNvPr id="50" name="墨迹 49"/>
            </p:nvPicPr>
            <p:blipFill>
              <a:blip r:embed="rId97"/>
            </p:blipFill>
            <p:spPr>
              <a:xfrm>
                <a:off x="7646105" y="4180503"/>
                <a:ext cx="100895" cy="15580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7663568" y="4444164"/>
              <a:ext cx="227365" cy="33839"/>
            </p14:xfrm>
          </p:contentPart>
        </mc:Choice>
        <mc:Fallback xmlns="">
          <p:pic>
            <p:nvPicPr>
              <p:cNvPr id="51" name="墨迹 50"/>
            </p:nvPicPr>
            <p:blipFill>
              <a:blip r:embed="rId99"/>
            </p:blipFill>
            <p:spPr>
              <a:xfrm>
                <a:off x="7663568" y="4444164"/>
                <a:ext cx="227365" cy="3383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7859888" y="4274970"/>
              <a:ext cx="81844" cy="518862"/>
            </p14:xfrm>
          </p:contentPart>
        </mc:Choice>
        <mc:Fallback xmlns="">
          <p:pic>
            <p:nvPicPr>
              <p:cNvPr id="52" name="墨迹 51"/>
            </p:nvPicPr>
            <p:blipFill>
              <a:blip r:embed="rId101"/>
            </p:blipFill>
            <p:spPr>
              <a:xfrm>
                <a:off x="7859888" y="4274970"/>
                <a:ext cx="81844" cy="51886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7885288" y="4265100"/>
              <a:ext cx="116593" cy="224182"/>
            </p14:xfrm>
          </p:contentPart>
        </mc:Choice>
        <mc:Fallback xmlns="">
          <p:pic>
            <p:nvPicPr>
              <p:cNvPr id="53" name="墨迹 52"/>
            </p:nvPicPr>
            <p:blipFill>
              <a:blip r:embed="rId103"/>
            </p:blipFill>
            <p:spPr>
              <a:xfrm>
                <a:off x="7885288" y="4265100"/>
                <a:ext cx="116593" cy="224182"/>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8144933" y="4231790"/>
              <a:ext cx="229306" cy="351959"/>
            </p14:xfrm>
          </p:contentPart>
        </mc:Choice>
        <mc:Fallback xmlns="">
          <p:pic>
            <p:nvPicPr>
              <p:cNvPr id="54" name="墨迹 53"/>
            </p:nvPicPr>
            <p:blipFill>
              <a:blip r:embed="rId105"/>
            </p:blipFill>
            <p:spPr>
              <a:xfrm>
                <a:off x="8144933" y="4231790"/>
                <a:ext cx="229306" cy="35195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8408811" y="4150894"/>
              <a:ext cx="362656" cy="454005"/>
            </p14:xfrm>
          </p:contentPart>
        </mc:Choice>
        <mc:Fallback xmlns="">
          <p:pic>
            <p:nvPicPr>
              <p:cNvPr id="55" name="墨迹 54"/>
            </p:nvPicPr>
            <p:blipFill>
              <a:blip r:embed="rId107"/>
            </p:blipFill>
            <p:spPr>
              <a:xfrm>
                <a:off x="8408811" y="4150894"/>
                <a:ext cx="362656" cy="45400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8645172" y="4218572"/>
              <a:ext cx="168628" cy="195278"/>
            </p14:xfrm>
          </p:contentPart>
        </mc:Choice>
        <mc:Fallback xmlns="">
          <p:pic>
            <p:nvPicPr>
              <p:cNvPr id="56" name="墨迹 55"/>
            </p:nvPicPr>
            <p:blipFill>
              <a:blip r:embed="rId109"/>
            </p:blipFill>
            <p:spPr>
              <a:xfrm>
                <a:off x="8645172" y="4218572"/>
                <a:ext cx="168628" cy="19527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673394" y="4164994"/>
              <a:ext cx="174272" cy="400426"/>
            </p14:xfrm>
          </p:contentPart>
        </mc:Choice>
        <mc:Fallback xmlns="">
          <p:pic>
            <p:nvPicPr>
              <p:cNvPr id="57" name="墨迹 56"/>
            </p:nvPicPr>
            <p:blipFill>
              <a:blip r:embed="rId111"/>
            </p:blipFill>
            <p:spPr>
              <a:xfrm>
                <a:off x="8673394" y="4164994"/>
                <a:ext cx="174272" cy="40042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2946400" y="5374731"/>
              <a:ext cx="254000" cy="274412"/>
            </p14:xfrm>
          </p:contentPart>
        </mc:Choice>
        <mc:Fallback xmlns="">
          <p:pic>
            <p:nvPicPr>
              <p:cNvPr id="58" name="墨迹 57"/>
            </p:nvPicPr>
            <p:blipFill>
              <a:blip r:embed="rId113"/>
            </p:blipFill>
            <p:spPr>
              <a:xfrm>
                <a:off x="2946400" y="5374731"/>
                <a:ext cx="254000" cy="27441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3239911" y="5317628"/>
              <a:ext cx="131586" cy="215018"/>
            </p14:xfrm>
          </p:contentPart>
        </mc:Choice>
        <mc:Fallback xmlns="">
          <p:pic>
            <p:nvPicPr>
              <p:cNvPr id="59" name="墨迹 58"/>
            </p:nvPicPr>
            <p:blipFill>
              <a:blip r:embed="rId115"/>
            </p:blipFill>
            <p:spPr>
              <a:xfrm>
                <a:off x="3239911" y="5317628"/>
                <a:ext cx="131586" cy="21501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3318933" y="5414210"/>
              <a:ext cx="141111" cy="42299"/>
            </p14:xfrm>
          </p:contentPart>
        </mc:Choice>
        <mc:Fallback xmlns="">
          <p:pic>
            <p:nvPicPr>
              <p:cNvPr id="60" name="墨迹 59"/>
            </p:nvPicPr>
            <p:blipFill>
              <a:blip r:embed="rId117"/>
            </p:blipFill>
            <p:spPr>
              <a:xfrm>
                <a:off x="3318933" y="5414210"/>
                <a:ext cx="141111" cy="4229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3330222" y="5467788"/>
              <a:ext cx="33866" cy="600639"/>
            </p14:xfrm>
          </p:contentPart>
        </mc:Choice>
        <mc:Fallback xmlns="">
          <p:pic>
            <p:nvPicPr>
              <p:cNvPr id="61" name="墨迹 60"/>
            </p:nvPicPr>
            <p:blipFill>
              <a:blip r:embed="rId119"/>
            </p:blipFill>
            <p:spPr>
              <a:xfrm>
                <a:off x="3330222" y="5467788"/>
                <a:ext cx="33866" cy="60063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3510844" y="5391651"/>
              <a:ext cx="203200" cy="245683"/>
            </p14:xfrm>
          </p:contentPart>
        </mc:Choice>
        <mc:Fallback xmlns="">
          <p:pic>
            <p:nvPicPr>
              <p:cNvPr id="62" name="墨迹 61"/>
            </p:nvPicPr>
            <p:blipFill>
              <a:blip r:embed="rId121"/>
            </p:blipFill>
            <p:spPr>
              <a:xfrm>
                <a:off x="3510844" y="5391651"/>
                <a:ext cx="203200" cy="24568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3675944" y="5391651"/>
              <a:ext cx="230011" cy="290449"/>
            </p14:xfrm>
          </p:contentPart>
        </mc:Choice>
        <mc:Fallback xmlns="">
          <p:pic>
            <p:nvPicPr>
              <p:cNvPr id="63" name="墨迹 62"/>
            </p:nvPicPr>
            <p:blipFill>
              <a:blip r:embed="rId123"/>
            </p:blipFill>
            <p:spPr>
              <a:xfrm>
                <a:off x="3675944" y="5391651"/>
                <a:ext cx="230011" cy="29044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3928886" y="5249246"/>
              <a:ext cx="255764" cy="434265"/>
            </p14:xfrm>
          </p:contentPart>
        </mc:Choice>
        <mc:Fallback xmlns="">
          <p:pic>
            <p:nvPicPr>
              <p:cNvPr id="64" name="墨迹 63"/>
            </p:nvPicPr>
            <p:blipFill>
              <a:blip r:embed="rId125"/>
            </p:blipFill>
            <p:spPr>
              <a:xfrm>
                <a:off x="3928886" y="5249246"/>
                <a:ext cx="255764" cy="43426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3966456" y="5559259"/>
              <a:ext cx="210432" cy="146106"/>
            </p14:xfrm>
          </p:contentPart>
        </mc:Choice>
        <mc:Fallback xmlns="">
          <p:pic>
            <p:nvPicPr>
              <p:cNvPr id="65" name="墨迹 64"/>
            </p:nvPicPr>
            <p:blipFill>
              <a:blip r:embed="rId127"/>
            </p:blipFill>
            <p:spPr>
              <a:xfrm>
                <a:off x="3966456" y="5559259"/>
                <a:ext cx="210432" cy="14610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4230511" y="5510087"/>
              <a:ext cx="19755" cy="239691"/>
            </p14:xfrm>
          </p:contentPart>
        </mc:Choice>
        <mc:Fallback xmlns="">
          <p:pic>
            <p:nvPicPr>
              <p:cNvPr id="66" name="墨迹 65"/>
            </p:nvPicPr>
            <p:blipFill>
              <a:blip r:embed="rId129"/>
            </p:blipFill>
            <p:spPr>
              <a:xfrm>
                <a:off x="4230511" y="5510087"/>
                <a:ext cx="19755" cy="23969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4374444" y="5352172"/>
              <a:ext cx="174978" cy="360"/>
            </p14:xfrm>
          </p:contentPart>
        </mc:Choice>
        <mc:Fallback xmlns="">
          <p:pic>
            <p:nvPicPr>
              <p:cNvPr id="67" name="墨迹 66"/>
            </p:nvPicPr>
            <p:blipFill>
              <a:blip r:embed="rId131"/>
            </p:blipFill>
            <p:spPr>
              <a:xfrm>
                <a:off x="4374444" y="5352172"/>
                <a:ext cx="174978" cy="36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4358922" y="5408570"/>
              <a:ext cx="38100" cy="272473"/>
            </p14:xfrm>
          </p:contentPart>
        </mc:Choice>
        <mc:Fallback xmlns="">
          <p:pic>
            <p:nvPicPr>
              <p:cNvPr id="68" name="墨迹 67"/>
            </p:nvPicPr>
            <p:blipFill>
              <a:blip r:embed="rId133"/>
            </p:blipFill>
            <p:spPr>
              <a:xfrm>
                <a:off x="4358922" y="5408570"/>
                <a:ext cx="38100" cy="27247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4397022" y="5418264"/>
              <a:ext cx="169333" cy="227178"/>
            </p14:xfrm>
          </p:contentPart>
        </mc:Choice>
        <mc:Fallback xmlns="">
          <p:pic>
            <p:nvPicPr>
              <p:cNvPr id="69" name="墨迹 68"/>
            </p:nvPicPr>
            <p:blipFill>
              <a:blip r:embed="rId135"/>
            </p:blipFill>
            <p:spPr>
              <a:xfrm>
                <a:off x="4397022" y="5418264"/>
                <a:ext cx="169333" cy="22717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4581701" y="5302119"/>
              <a:ext cx="262643" cy="345085"/>
            </p14:xfrm>
          </p:contentPart>
        </mc:Choice>
        <mc:Fallback xmlns="">
          <p:pic>
            <p:nvPicPr>
              <p:cNvPr id="70" name="墨迹 69"/>
            </p:nvPicPr>
            <p:blipFill>
              <a:blip r:embed="rId137"/>
            </p:blipFill>
            <p:spPr>
              <a:xfrm>
                <a:off x="4581701" y="5302119"/>
                <a:ext cx="262643" cy="34508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4837288" y="5193553"/>
              <a:ext cx="182739" cy="810017"/>
            </p14:xfrm>
          </p:contentPart>
        </mc:Choice>
        <mc:Fallback xmlns="">
          <p:pic>
            <p:nvPicPr>
              <p:cNvPr id="71" name="墨迹 70"/>
            </p:nvPicPr>
            <p:blipFill>
              <a:blip r:embed="rId139"/>
            </p:blipFill>
            <p:spPr>
              <a:xfrm>
                <a:off x="4837288" y="5193553"/>
                <a:ext cx="182739" cy="81001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4823177" y="5372617"/>
              <a:ext cx="179564" cy="237048"/>
            </p14:xfrm>
          </p:contentPart>
        </mc:Choice>
        <mc:Fallback xmlns="">
          <p:pic>
            <p:nvPicPr>
              <p:cNvPr id="72" name="墨迹 71"/>
            </p:nvPicPr>
            <p:blipFill>
              <a:blip r:embed="rId141"/>
            </p:blipFill>
            <p:spPr>
              <a:xfrm>
                <a:off x="4823177" y="5372617"/>
                <a:ext cx="179564" cy="23704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5006622" y="5436769"/>
              <a:ext cx="121355" cy="67678"/>
            </p14:xfrm>
          </p:contentPart>
        </mc:Choice>
        <mc:Fallback xmlns="">
          <p:pic>
            <p:nvPicPr>
              <p:cNvPr id="73" name="墨迹 72"/>
            </p:nvPicPr>
            <p:blipFill>
              <a:blip r:embed="rId143"/>
            </p:blipFill>
            <p:spPr>
              <a:xfrm>
                <a:off x="5006622" y="5436769"/>
                <a:ext cx="121355" cy="6767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4857750" y="5574944"/>
              <a:ext cx="281516" cy="36659"/>
            </p14:xfrm>
          </p:contentPart>
        </mc:Choice>
        <mc:Fallback xmlns="">
          <p:pic>
            <p:nvPicPr>
              <p:cNvPr id="74" name="墨迹 73"/>
            </p:nvPicPr>
            <p:blipFill>
              <a:blip r:embed="rId145"/>
            </p:blipFill>
            <p:spPr>
              <a:xfrm>
                <a:off x="4857750" y="5574944"/>
                <a:ext cx="281516" cy="3665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3021188" y="6096626"/>
              <a:ext cx="255412" cy="224183"/>
            </p14:xfrm>
          </p:contentPart>
        </mc:Choice>
        <mc:Fallback xmlns="">
          <p:pic>
            <p:nvPicPr>
              <p:cNvPr id="75" name="墨迹 74"/>
            </p:nvPicPr>
            <p:blipFill>
              <a:blip r:embed="rId147"/>
            </p:blipFill>
            <p:spPr>
              <a:xfrm>
                <a:off x="3021188" y="6096626"/>
                <a:ext cx="255412" cy="22418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3262488" y="6031768"/>
              <a:ext cx="105128" cy="157915"/>
            </p14:xfrm>
          </p:contentPart>
        </mc:Choice>
        <mc:Fallback xmlns="">
          <p:pic>
            <p:nvPicPr>
              <p:cNvPr id="76" name="墨迹 75"/>
            </p:nvPicPr>
            <p:blipFill>
              <a:blip r:embed="rId149"/>
            </p:blipFill>
            <p:spPr>
              <a:xfrm>
                <a:off x="3262488" y="6031768"/>
                <a:ext cx="105128" cy="15791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3330222" y="6074067"/>
              <a:ext cx="169333" cy="62038"/>
            </p14:xfrm>
          </p:contentPart>
        </mc:Choice>
        <mc:Fallback xmlns="">
          <p:pic>
            <p:nvPicPr>
              <p:cNvPr id="77" name="墨迹 76"/>
            </p:nvPicPr>
            <p:blipFill>
              <a:blip r:embed="rId151"/>
            </p:blipFill>
            <p:spPr>
              <a:xfrm>
                <a:off x="3330222" y="6074067"/>
                <a:ext cx="169333" cy="6203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3352800" y="6153024"/>
              <a:ext cx="22577" cy="479384"/>
            </p14:xfrm>
          </p:contentPart>
        </mc:Choice>
        <mc:Fallback xmlns="">
          <p:pic>
            <p:nvPicPr>
              <p:cNvPr id="78" name="墨迹 77"/>
            </p:nvPicPr>
            <p:blipFill>
              <a:blip r:embed="rId153"/>
            </p:blipFill>
            <p:spPr>
              <a:xfrm>
                <a:off x="3352800" y="6153024"/>
                <a:ext cx="22577" cy="47938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3747911" y="6112488"/>
              <a:ext cx="211666" cy="224358"/>
            </p14:xfrm>
          </p:contentPart>
        </mc:Choice>
        <mc:Fallback xmlns="">
          <p:pic>
            <p:nvPicPr>
              <p:cNvPr id="79" name="墨迹 78"/>
            </p:nvPicPr>
            <p:blipFill>
              <a:blip r:embed="rId155"/>
            </p:blipFill>
            <p:spPr>
              <a:xfrm>
                <a:off x="3747911" y="6112488"/>
                <a:ext cx="211666" cy="22435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4035777" y="6040228"/>
              <a:ext cx="129823" cy="28199"/>
            </p14:xfrm>
          </p:contentPart>
        </mc:Choice>
        <mc:Fallback xmlns="">
          <p:pic>
            <p:nvPicPr>
              <p:cNvPr id="80" name="墨迹 79"/>
            </p:nvPicPr>
            <p:blipFill>
              <a:blip r:embed="rId157"/>
            </p:blipFill>
            <p:spPr>
              <a:xfrm>
                <a:off x="4035777" y="6040228"/>
                <a:ext cx="129823" cy="2819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6649155" y="5250656"/>
              <a:ext cx="122767" cy="22559"/>
            </p14:xfrm>
          </p:contentPart>
        </mc:Choice>
        <mc:Fallback xmlns="">
          <p:pic>
            <p:nvPicPr>
              <p:cNvPr id="81" name="墨迹 80"/>
            </p:nvPicPr>
            <p:blipFill>
              <a:blip r:embed="rId159"/>
            </p:blipFill>
            <p:spPr>
              <a:xfrm>
                <a:off x="6649155" y="5250656"/>
                <a:ext cx="122767" cy="2255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6598355" y="5374731"/>
              <a:ext cx="50800" cy="287630"/>
            </p14:xfrm>
          </p:contentPart>
        </mc:Choice>
        <mc:Fallback xmlns="">
          <p:pic>
            <p:nvPicPr>
              <p:cNvPr id="82" name="墨迹 81"/>
            </p:nvPicPr>
            <p:blipFill>
              <a:blip r:embed="rId161"/>
            </p:blipFill>
            <p:spPr>
              <a:xfrm>
                <a:off x="6598355" y="5374731"/>
                <a:ext cx="50800" cy="287630"/>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6620933" y="5367682"/>
              <a:ext cx="237067" cy="260312"/>
            </p14:xfrm>
          </p:contentPart>
        </mc:Choice>
        <mc:Fallback xmlns="">
          <p:pic>
            <p:nvPicPr>
              <p:cNvPr id="83" name="墨迹 82"/>
            </p:nvPicPr>
            <p:blipFill>
              <a:blip r:embed="rId163"/>
            </p:blipFill>
            <p:spPr>
              <a:xfrm>
                <a:off x="6620933" y="5367682"/>
                <a:ext cx="237067" cy="260312"/>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6911622" y="5256648"/>
              <a:ext cx="242005" cy="388794"/>
            </p14:xfrm>
          </p:contentPart>
        </mc:Choice>
        <mc:Fallback xmlns="">
          <p:pic>
            <p:nvPicPr>
              <p:cNvPr id="84" name="墨迹 83"/>
            </p:nvPicPr>
            <p:blipFill>
              <a:blip r:embed="rId165"/>
            </p:blipFill>
            <p:spPr>
              <a:xfrm>
                <a:off x="6911622" y="5256648"/>
                <a:ext cx="242005" cy="38879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7162800" y="5235675"/>
              <a:ext cx="282222" cy="388970"/>
            </p14:xfrm>
          </p:contentPart>
        </mc:Choice>
        <mc:Fallback xmlns="">
          <p:pic>
            <p:nvPicPr>
              <p:cNvPr id="85" name="墨迹 84"/>
            </p:nvPicPr>
            <p:blipFill>
              <a:blip r:embed="rId167"/>
            </p:blipFill>
            <p:spPr>
              <a:xfrm>
                <a:off x="7162800" y="5235675"/>
                <a:ext cx="282222" cy="38897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7377288" y="5169936"/>
              <a:ext cx="375356" cy="495245"/>
            </p14:xfrm>
          </p:contentPart>
        </mc:Choice>
        <mc:Fallback xmlns="">
          <p:pic>
            <p:nvPicPr>
              <p:cNvPr id="86" name="墨迹 85"/>
            </p:nvPicPr>
            <p:blipFill>
              <a:blip r:embed="rId169"/>
            </p:blipFill>
            <p:spPr>
              <a:xfrm>
                <a:off x="7377288" y="5169936"/>
                <a:ext cx="375356" cy="49524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8043333" y="5466907"/>
              <a:ext cx="65793" cy="51639"/>
            </p14:xfrm>
          </p:contentPart>
        </mc:Choice>
        <mc:Fallback xmlns="">
          <p:pic>
            <p:nvPicPr>
              <p:cNvPr id="87" name="墨迹 86"/>
            </p:nvPicPr>
            <p:blipFill>
              <a:blip r:embed="rId171"/>
            </p:blipFill>
            <p:spPr>
              <a:xfrm>
                <a:off x="8043333" y="5466907"/>
                <a:ext cx="65793" cy="5163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8037688" y="5549565"/>
              <a:ext cx="56444" cy="47938"/>
            </p14:xfrm>
          </p:contentPart>
        </mc:Choice>
        <mc:Fallback xmlns="">
          <p:pic>
            <p:nvPicPr>
              <p:cNvPr id="88" name="墨迹 87"/>
            </p:nvPicPr>
            <p:blipFill>
              <a:blip r:embed="rId173"/>
            </p:blipFill>
            <p:spPr>
              <a:xfrm>
                <a:off x="8037688" y="5549565"/>
                <a:ext cx="56444" cy="4793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6671733" y="6012029"/>
              <a:ext cx="139171" cy="31019"/>
            </p14:xfrm>
          </p:contentPart>
        </mc:Choice>
        <mc:Fallback xmlns="">
          <p:pic>
            <p:nvPicPr>
              <p:cNvPr id="89" name="墨迹 88"/>
            </p:nvPicPr>
            <p:blipFill>
              <a:blip r:embed="rId175"/>
            </p:blipFill>
            <p:spPr>
              <a:xfrm>
                <a:off x="6671733" y="6012029"/>
                <a:ext cx="139171" cy="3101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6632222" y="6107906"/>
              <a:ext cx="33866" cy="276350"/>
            </p14:xfrm>
          </p:contentPart>
        </mc:Choice>
        <mc:Fallback xmlns="">
          <p:pic>
            <p:nvPicPr>
              <p:cNvPr id="90" name="墨迹 89"/>
            </p:nvPicPr>
            <p:blipFill>
              <a:blip r:embed="rId177"/>
            </p:blipFill>
            <p:spPr>
              <a:xfrm>
                <a:off x="6632222" y="6107906"/>
                <a:ext cx="33866" cy="27635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6671733" y="6081822"/>
              <a:ext cx="203200" cy="323055"/>
            </p14:xfrm>
          </p:contentPart>
        </mc:Choice>
        <mc:Fallback xmlns="">
          <p:pic>
            <p:nvPicPr>
              <p:cNvPr id="91" name="墨迹 90"/>
            </p:nvPicPr>
            <p:blipFill>
              <a:blip r:embed="rId179"/>
            </p:blipFill>
            <p:spPr>
              <a:xfrm>
                <a:off x="6671733" y="6081822"/>
                <a:ext cx="203200" cy="32305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6913033" y="6128879"/>
              <a:ext cx="207434" cy="261017"/>
            </p14:xfrm>
          </p:contentPart>
        </mc:Choice>
        <mc:Fallback xmlns="">
          <p:pic>
            <p:nvPicPr>
              <p:cNvPr id="92" name="墨迹 91"/>
            </p:nvPicPr>
            <p:blipFill>
              <a:blip r:embed="rId181"/>
            </p:blipFill>
            <p:spPr>
              <a:xfrm>
                <a:off x="6913033" y="6128879"/>
                <a:ext cx="207434" cy="26101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7155568" y="5941531"/>
              <a:ext cx="272521" cy="755734"/>
            </p14:xfrm>
          </p:contentPart>
        </mc:Choice>
        <mc:Fallback xmlns="">
          <p:pic>
            <p:nvPicPr>
              <p:cNvPr id="93" name="墨迹 92"/>
            </p:nvPicPr>
            <p:blipFill>
              <a:blip r:embed="rId183"/>
            </p:blipFill>
            <p:spPr>
              <a:xfrm>
                <a:off x="7155568" y="5941531"/>
                <a:ext cx="272521" cy="75573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7219244" y="6124825"/>
              <a:ext cx="158044" cy="225592"/>
            </p14:xfrm>
          </p:contentPart>
        </mc:Choice>
        <mc:Fallback xmlns="">
          <p:pic>
            <p:nvPicPr>
              <p:cNvPr id="94" name="墨迹 93"/>
            </p:nvPicPr>
            <p:blipFill>
              <a:blip r:embed="rId185"/>
            </p:blipFill>
            <p:spPr>
              <a:xfrm>
                <a:off x="7219244" y="6124825"/>
                <a:ext cx="158044" cy="225592"/>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7399866" y="6186863"/>
              <a:ext cx="107244" cy="90237"/>
            </p14:xfrm>
          </p:contentPart>
        </mc:Choice>
        <mc:Fallback xmlns="">
          <p:pic>
            <p:nvPicPr>
              <p:cNvPr id="95" name="墨迹 94"/>
            </p:nvPicPr>
            <p:blipFill>
              <a:blip r:embed="rId187"/>
            </p:blipFill>
            <p:spPr>
              <a:xfrm>
                <a:off x="7399866" y="6186863"/>
                <a:ext cx="107244" cy="90237"/>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7193668" y="6367337"/>
              <a:ext cx="282399" cy="14981"/>
            </p14:xfrm>
          </p:contentPart>
        </mc:Choice>
        <mc:Fallback xmlns="">
          <p:pic>
            <p:nvPicPr>
              <p:cNvPr id="96" name="墨迹 95"/>
            </p:nvPicPr>
            <p:blipFill>
              <a:blip r:embed="rId189"/>
            </p:blipFill>
            <p:spPr>
              <a:xfrm>
                <a:off x="7193668" y="6367337"/>
                <a:ext cx="282399" cy="14981"/>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7540977" y="6044634"/>
              <a:ext cx="242182" cy="398135"/>
            </p14:xfrm>
          </p:contentPart>
        </mc:Choice>
        <mc:Fallback xmlns="">
          <p:pic>
            <p:nvPicPr>
              <p:cNvPr id="97" name="墨迹 96"/>
            </p:nvPicPr>
            <p:blipFill>
              <a:blip r:embed="rId191"/>
            </p:blipFill>
            <p:spPr>
              <a:xfrm>
                <a:off x="7540977" y="6044634"/>
                <a:ext cx="242182" cy="398135"/>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7574844" y="6122005"/>
              <a:ext cx="358422" cy="304550"/>
            </p14:xfrm>
          </p:contentPart>
        </mc:Choice>
        <mc:Fallback xmlns="">
          <p:pic>
            <p:nvPicPr>
              <p:cNvPr id="98" name="墨迹 97"/>
            </p:nvPicPr>
            <p:blipFill>
              <a:blip r:embed="rId193"/>
            </p:blipFill>
            <p:spPr>
              <a:xfrm>
                <a:off x="7574844" y="6122005"/>
                <a:ext cx="358422" cy="30455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6999111" y="1393031"/>
              <a:ext cx="101600" cy="5640"/>
            </p14:xfrm>
          </p:contentPart>
        </mc:Choice>
        <mc:Fallback xmlns="">
          <p:pic>
            <p:nvPicPr>
              <p:cNvPr id="99" name="墨迹 98"/>
            </p:nvPicPr>
            <p:blipFill>
              <a:blip r:embed="rId195"/>
            </p:blipFill>
            <p:spPr>
              <a:xfrm>
                <a:off x="6999111" y="1393031"/>
                <a:ext cx="101600" cy="564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8594372" y="6057852"/>
              <a:ext cx="307622" cy="219248"/>
            </p14:xfrm>
          </p:contentPart>
        </mc:Choice>
        <mc:Fallback xmlns="">
          <p:pic>
            <p:nvPicPr>
              <p:cNvPr id="100" name="墨迹 99"/>
            </p:nvPicPr>
            <p:blipFill>
              <a:blip r:embed="rId197"/>
            </p:blipFill>
            <p:spPr>
              <a:xfrm>
                <a:off x="8594372" y="6057852"/>
                <a:ext cx="307622" cy="219248"/>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8743244" y="6048335"/>
              <a:ext cx="45156" cy="524855"/>
            </p14:xfrm>
          </p:contentPart>
        </mc:Choice>
        <mc:Fallback xmlns="">
          <p:pic>
            <p:nvPicPr>
              <p:cNvPr id="101" name="墨迹 100"/>
            </p:nvPicPr>
            <p:blipFill>
              <a:blip r:embed="rId199"/>
            </p:blipFill>
            <p:spPr>
              <a:xfrm>
                <a:off x="8743244" y="6048335"/>
                <a:ext cx="45156" cy="524855"/>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8274755" y="6361697"/>
              <a:ext cx="33867" cy="25379"/>
            </p14:xfrm>
          </p:contentPart>
        </mc:Choice>
        <mc:Fallback xmlns="">
          <p:pic>
            <p:nvPicPr>
              <p:cNvPr id="102" name="墨迹 101"/>
            </p:nvPicPr>
            <p:blipFill>
              <a:blip r:embed="rId201"/>
            </p:blipFill>
            <p:spPr>
              <a:xfrm>
                <a:off x="8274755" y="6361697"/>
                <a:ext cx="33867" cy="2537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8252177" y="6457574"/>
              <a:ext cx="45156" cy="50758"/>
            </p14:xfrm>
          </p:contentPart>
        </mc:Choice>
        <mc:Fallback xmlns="">
          <p:pic>
            <p:nvPicPr>
              <p:cNvPr id="103" name="墨迹 102"/>
            </p:nvPicPr>
            <p:blipFill>
              <a:blip r:embed="rId203"/>
            </p:blipFill>
            <p:spPr>
              <a:xfrm>
                <a:off x="8252177" y="6457574"/>
                <a:ext cx="45156" cy="50758"/>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8525933" y="5083929"/>
              <a:ext cx="237243" cy="417874"/>
            </p14:xfrm>
          </p:contentPart>
        </mc:Choice>
        <mc:Fallback xmlns="">
          <p:pic>
            <p:nvPicPr>
              <p:cNvPr id="104" name="墨迹 103"/>
            </p:nvPicPr>
            <p:blipFill>
              <a:blip r:embed="rId205"/>
            </p:blipFill>
            <p:spPr>
              <a:xfrm>
                <a:off x="8525933" y="5083929"/>
                <a:ext cx="237243" cy="417874"/>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8291688" y="6350417"/>
              <a:ext cx="47978" cy="33839"/>
            </p14:xfrm>
          </p:contentPart>
        </mc:Choice>
        <mc:Fallback xmlns="">
          <p:pic>
            <p:nvPicPr>
              <p:cNvPr id="105" name="墨迹 104"/>
            </p:nvPicPr>
            <p:blipFill>
              <a:blip r:embed="rId207"/>
            </p:blipFill>
            <p:spPr>
              <a:xfrm>
                <a:off x="8291688" y="6350417"/>
                <a:ext cx="47978" cy="3383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8272638" y="6446294"/>
              <a:ext cx="44450" cy="95877"/>
            </p14:xfrm>
          </p:contentPart>
        </mc:Choice>
        <mc:Fallback xmlns="">
          <p:pic>
            <p:nvPicPr>
              <p:cNvPr id="106" name="墨迹 105"/>
            </p:nvPicPr>
            <p:blipFill>
              <a:blip r:embed="rId209"/>
            </p:blipFill>
            <p:spPr>
              <a:xfrm>
                <a:off x="8272638" y="6446294"/>
                <a:ext cx="44450" cy="95877"/>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8" name="墨迹 117"/>
              <p14:cNvContentPartPr/>
              <p14:nvPr/>
            </p14:nvContentPartPr>
            <p14:xfrm>
              <a:off x="10610850" y="4669756"/>
              <a:ext cx="203905" cy="189815"/>
            </p14:xfrm>
          </p:contentPart>
        </mc:Choice>
        <mc:Fallback xmlns="">
          <p:pic>
            <p:nvPicPr>
              <p:cNvPr id="118" name="墨迹 117"/>
            </p:nvPicPr>
            <p:blipFill>
              <a:blip r:embed="rId211"/>
            </p:blipFill>
            <p:spPr>
              <a:xfrm>
                <a:off x="10610850" y="4669756"/>
                <a:ext cx="203905" cy="18981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9" name="墨迹 118"/>
              <p14:cNvContentPartPr/>
              <p14:nvPr/>
            </p14:nvContentPartPr>
            <p14:xfrm>
              <a:off x="10797822" y="4686676"/>
              <a:ext cx="254000" cy="177653"/>
            </p14:xfrm>
          </p:contentPart>
        </mc:Choice>
        <mc:Fallback xmlns="">
          <p:pic>
            <p:nvPicPr>
              <p:cNvPr id="119" name="墨迹 118"/>
            </p:nvPicPr>
            <p:blipFill>
              <a:blip r:embed="rId213"/>
            </p:blipFill>
            <p:spPr>
              <a:xfrm>
                <a:off x="10797822" y="4686676"/>
                <a:ext cx="254000" cy="17765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0" name="墨迹 119"/>
              <p14:cNvContentPartPr/>
              <p14:nvPr/>
            </p14:nvContentPartPr>
            <p14:xfrm>
              <a:off x="11040532" y="4855870"/>
              <a:ext cx="20638" cy="298909"/>
            </p14:xfrm>
          </p:contentPart>
        </mc:Choice>
        <mc:Fallback xmlns="">
          <p:pic>
            <p:nvPicPr>
              <p:cNvPr id="120" name="墨迹 119"/>
            </p:nvPicPr>
            <p:blipFill>
              <a:blip r:embed="rId215"/>
            </p:blipFill>
            <p:spPr>
              <a:xfrm>
                <a:off x="11040532" y="4855870"/>
                <a:ext cx="20638" cy="29890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1" name="墨迹 120"/>
              <p14:cNvContentPartPr/>
              <p14:nvPr/>
            </p14:nvContentPartPr>
            <p14:xfrm>
              <a:off x="10532532" y="4855870"/>
              <a:ext cx="95956" cy="70497"/>
            </p14:xfrm>
          </p:contentPart>
        </mc:Choice>
        <mc:Fallback xmlns="">
          <p:pic>
            <p:nvPicPr>
              <p:cNvPr id="121" name="墨迹 120"/>
            </p:nvPicPr>
            <p:blipFill>
              <a:blip r:embed="rId217"/>
            </p:blipFill>
            <p:spPr>
              <a:xfrm>
                <a:off x="10532532" y="4855870"/>
                <a:ext cx="95956" cy="70497"/>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2" name="墨迹 121"/>
              <p14:cNvContentPartPr/>
              <p14:nvPr/>
            </p14:nvContentPartPr>
            <p14:xfrm>
              <a:off x="10509955" y="4940467"/>
              <a:ext cx="16933" cy="300319"/>
            </p14:xfrm>
          </p:contentPart>
        </mc:Choice>
        <mc:Fallback xmlns="">
          <p:pic>
            <p:nvPicPr>
              <p:cNvPr id="122" name="墨迹 121"/>
            </p:nvPicPr>
            <p:blipFill>
              <a:blip r:embed="rId219"/>
            </p:blipFill>
            <p:spPr>
              <a:xfrm>
                <a:off x="10509955" y="4940467"/>
                <a:ext cx="16933" cy="300319"/>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3" name="墨迹 122"/>
              <p14:cNvContentPartPr/>
              <p14:nvPr/>
            </p14:nvContentPartPr>
            <p14:xfrm>
              <a:off x="10611555" y="4955624"/>
              <a:ext cx="22577" cy="191577"/>
            </p14:xfrm>
          </p:contentPart>
        </mc:Choice>
        <mc:Fallback xmlns="">
          <p:pic>
            <p:nvPicPr>
              <p:cNvPr id="123" name="墨迹 122"/>
            </p:nvPicPr>
            <p:blipFill>
              <a:blip r:embed="rId221"/>
            </p:blipFill>
            <p:spPr>
              <a:xfrm>
                <a:off x="10611555" y="4955624"/>
                <a:ext cx="22577" cy="19157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4" name="墨迹 123"/>
              <p14:cNvContentPartPr/>
              <p14:nvPr/>
            </p14:nvContentPartPr>
            <p14:xfrm>
              <a:off x="10792177" y="4805111"/>
              <a:ext cx="158044" cy="155095"/>
            </p14:xfrm>
          </p:contentPart>
        </mc:Choice>
        <mc:Fallback xmlns="">
          <p:pic>
            <p:nvPicPr>
              <p:cNvPr id="124" name="墨迹 123"/>
            </p:nvPicPr>
            <p:blipFill>
              <a:blip r:embed="rId223"/>
            </p:blipFill>
            <p:spPr>
              <a:xfrm>
                <a:off x="10792177" y="4805111"/>
                <a:ext cx="158044" cy="15509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5" name="墨迹 124"/>
              <p14:cNvContentPartPr/>
              <p14:nvPr/>
            </p14:nvContentPartPr>
            <p14:xfrm>
              <a:off x="10546644" y="5264755"/>
              <a:ext cx="19756" cy="8460"/>
            </p14:xfrm>
          </p:contentPart>
        </mc:Choice>
        <mc:Fallback xmlns="">
          <p:pic>
            <p:nvPicPr>
              <p:cNvPr id="125" name="墨迹 124"/>
            </p:nvPicPr>
            <p:blipFill>
              <a:blip r:embed="rId225"/>
            </p:blipFill>
            <p:spPr>
              <a:xfrm>
                <a:off x="10546644" y="5264755"/>
                <a:ext cx="19756" cy="846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6" name="墨迹 125"/>
              <p14:cNvContentPartPr/>
              <p14:nvPr/>
            </p14:nvContentPartPr>
            <p14:xfrm>
              <a:off x="10509955" y="5252594"/>
              <a:ext cx="165806" cy="130597"/>
            </p14:xfrm>
          </p:contentPart>
        </mc:Choice>
        <mc:Fallback xmlns="">
          <p:pic>
            <p:nvPicPr>
              <p:cNvPr id="126" name="墨迹 125"/>
            </p:nvPicPr>
            <p:blipFill>
              <a:blip r:embed="rId227"/>
            </p:blipFill>
            <p:spPr>
              <a:xfrm>
                <a:off x="10509955" y="5252594"/>
                <a:ext cx="165806" cy="130597"/>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7" name="墨迹 126"/>
              <p14:cNvContentPartPr/>
              <p14:nvPr/>
            </p14:nvContentPartPr>
            <p14:xfrm>
              <a:off x="10703806" y="5273215"/>
              <a:ext cx="96838" cy="193516"/>
            </p14:xfrm>
          </p:contentPart>
        </mc:Choice>
        <mc:Fallback xmlns="">
          <p:pic>
            <p:nvPicPr>
              <p:cNvPr id="127" name="墨迹 126"/>
            </p:nvPicPr>
            <p:blipFill>
              <a:blip r:embed="rId229"/>
            </p:blipFill>
            <p:spPr>
              <a:xfrm>
                <a:off x="10703806" y="5273215"/>
                <a:ext cx="96838" cy="19351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8" name="墨迹 127"/>
              <p14:cNvContentPartPr/>
              <p14:nvPr/>
            </p14:nvContentPartPr>
            <p14:xfrm>
              <a:off x="10792177" y="5295774"/>
              <a:ext cx="169333" cy="167256"/>
            </p14:xfrm>
          </p:contentPart>
        </mc:Choice>
        <mc:Fallback xmlns="">
          <p:pic>
            <p:nvPicPr>
              <p:cNvPr id="128" name="墨迹 127"/>
            </p:nvPicPr>
            <p:blipFill>
              <a:blip r:embed="rId231"/>
            </p:blipFill>
            <p:spPr>
              <a:xfrm>
                <a:off x="10792177" y="5295774"/>
                <a:ext cx="169333" cy="167256"/>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9" name="墨迹 128"/>
              <p14:cNvContentPartPr/>
              <p14:nvPr/>
            </p14:nvContentPartPr>
            <p14:xfrm>
              <a:off x="11017955" y="5109661"/>
              <a:ext cx="22577" cy="107156"/>
            </p14:xfrm>
          </p:contentPart>
        </mc:Choice>
        <mc:Fallback xmlns="">
          <p:pic>
            <p:nvPicPr>
              <p:cNvPr id="129" name="墨迹 128"/>
            </p:nvPicPr>
            <p:blipFill>
              <a:blip r:embed="rId233"/>
            </p:blipFill>
            <p:spPr>
              <a:xfrm>
                <a:off x="11017955" y="5109661"/>
                <a:ext cx="22577" cy="107156"/>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0" name="墨迹 129"/>
              <p14:cNvContentPartPr/>
              <p14:nvPr/>
            </p14:nvContentPartPr>
            <p14:xfrm>
              <a:off x="10926938" y="5194258"/>
              <a:ext cx="119239" cy="172543"/>
            </p14:xfrm>
          </p:contentPart>
        </mc:Choice>
        <mc:Fallback xmlns="">
          <p:pic>
            <p:nvPicPr>
              <p:cNvPr id="130" name="墨迹 129"/>
            </p:nvPicPr>
            <p:blipFill>
              <a:blip r:embed="rId235"/>
            </p:blipFill>
            <p:spPr>
              <a:xfrm>
                <a:off x="10926938" y="5194258"/>
                <a:ext cx="119239" cy="172543"/>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1" name="墨迹 130"/>
              <p14:cNvContentPartPr/>
              <p14:nvPr/>
            </p14:nvContentPartPr>
            <p14:xfrm>
              <a:off x="10865555" y="5163239"/>
              <a:ext cx="114652" cy="138175"/>
            </p14:xfrm>
          </p:contentPart>
        </mc:Choice>
        <mc:Fallback xmlns="">
          <p:pic>
            <p:nvPicPr>
              <p:cNvPr id="131" name="墨迹 130"/>
            </p:nvPicPr>
            <p:blipFill>
              <a:blip r:embed="rId237"/>
            </p:blipFill>
            <p:spPr>
              <a:xfrm>
                <a:off x="10865555" y="5163239"/>
                <a:ext cx="114652" cy="138175"/>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2" name="墨迹 131"/>
              <p14:cNvContentPartPr/>
              <p14:nvPr/>
            </p14:nvContentPartPr>
            <p14:xfrm>
              <a:off x="11262077" y="4985585"/>
              <a:ext cx="108655" cy="177654"/>
            </p14:xfrm>
          </p:contentPart>
        </mc:Choice>
        <mc:Fallback xmlns="">
          <p:pic>
            <p:nvPicPr>
              <p:cNvPr id="132" name="墨迹 131"/>
            </p:nvPicPr>
            <p:blipFill>
              <a:blip r:embed="rId239"/>
            </p:blipFill>
            <p:spPr>
              <a:xfrm>
                <a:off x="11262077" y="4985585"/>
                <a:ext cx="108655" cy="17765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3" name="墨迹 132"/>
              <p14:cNvContentPartPr/>
              <p14:nvPr/>
            </p14:nvContentPartPr>
            <p14:xfrm>
              <a:off x="11381139" y="4976597"/>
              <a:ext cx="175861" cy="212021"/>
            </p14:xfrm>
          </p:contentPart>
        </mc:Choice>
        <mc:Fallback xmlns="">
          <p:pic>
            <p:nvPicPr>
              <p:cNvPr id="133" name="墨迹 132"/>
            </p:nvPicPr>
            <p:blipFill>
              <a:blip r:embed="rId241"/>
            </p:blipFill>
            <p:spPr>
              <a:xfrm>
                <a:off x="11381139" y="4976597"/>
                <a:ext cx="175861" cy="212021"/>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4" name="墨迹 133"/>
              <p14:cNvContentPartPr/>
              <p14:nvPr/>
            </p14:nvContentPartPr>
            <p14:xfrm>
              <a:off x="11458222" y="5027002"/>
              <a:ext cx="124178" cy="108038"/>
            </p14:xfrm>
          </p:contentPart>
        </mc:Choice>
        <mc:Fallback xmlns="">
          <p:pic>
            <p:nvPicPr>
              <p:cNvPr id="134" name="墨迹 133"/>
            </p:nvPicPr>
            <p:blipFill>
              <a:blip r:embed="rId243"/>
            </p:blipFill>
            <p:spPr>
              <a:xfrm>
                <a:off x="11458222" y="5027002"/>
                <a:ext cx="124178" cy="10803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5" name="墨迹 134"/>
              <p14:cNvContentPartPr/>
              <p14:nvPr/>
            </p14:nvContentPartPr>
            <p14:xfrm>
              <a:off x="11593688" y="5067362"/>
              <a:ext cx="84667" cy="49348"/>
            </p14:xfrm>
          </p:contentPart>
        </mc:Choice>
        <mc:Fallback xmlns="">
          <p:pic>
            <p:nvPicPr>
              <p:cNvPr id="135" name="墨迹 134"/>
            </p:nvPicPr>
            <p:blipFill>
              <a:blip r:embed="rId245"/>
            </p:blipFill>
            <p:spPr>
              <a:xfrm>
                <a:off x="11593688" y="5067362"/>
                <a:ext cx="84667" cy="49348"/>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6" name="墨迹 135"/>
              <p14:cNvContentPartPr/>
              <p14:nvPr/>
            </p14:nvContentPartPr>
            <p14:xfrm>
              <a:off x="11637432" y="4884069"/>
              <a:ext cx="261056" cy="391966"/>
            </p14:xfrm>
          </p:contentPart>
        </mc:Choice>
        <mc:Fallback xmlns="">
          <p:pic>
            <p:nvPicPr>
              <p:cNvPr id="136" name="墨迹 135"/>
            </p:nvPicPr>
            <p:blipFill>
              <a:blip r:embed="rId247"/>
            </p:blipFill>
            <p:spPr>
              <a:xfrm>
                <a:off x="11637432" y="4884069"/>
                <a:ext cx="261056" cy="391966"/>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7" name="墨迹 136"/>
              <p14:cNvContentPartPr/>
              <p14:nvPr/>
            </p14:nvContentPartPr>
            <p14:xfrm>
              <a:off x="11661422" y="5328908"/>
              <a:ext cx="62089" cy="99401"/>
            </p14:xfrm>
          </p:contentPart>
        </mc:Choice>
        <mc:Fallback xmlns="">
          <p:pic>
            <p:nvPicPr>
              <p:cNvPr id="137" name="墨迹 136"/>
            </p:nvPicPr>
            <p:blipFill>
              <a:blip r:embed="rId249"/>
            </p:blipFill>
            <p:spPr>
              <a:xfrm>
                <a:off x="11661422" y="5328908"/>
                <a:ext cx="62089" cy="9940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8" name="墨迹 137"/>
              <p14:cNvContentPartPr/>
              <p14:nvPr/>
            </p14:nvContentPartPr>
            <p14:xfrm>
              <a:off x="11559998" y="5433949"/>
              <a:ext cx="114124" cy="23970"/>
            </p14:xfrm>
          </p:contentPart>
        </mc:Choice>
        <mc:Fallback xmlns="">
          <p:pic>
            <p:nvPicPr>
              <p:cNvPr id="138" name="墨迹 137"/>
            </p:nvPicPr>
            <p:blipFill>
              <a:blip r:embed="rId251"/>
            </p:blipFill>
            <p:spPr>
              <a:xfrm>
                <a:off x="11559998" y="5433949"/>
                <a:ext cx="114124" cy="23970"/>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9" name="墨迹 138"/>
              <p14:cNvContentPartPr/>
              <p14:nvPr/>
            </p14:nvContentPartPr>
            <p14:xfrm>
              <a:off x="11599332" y="5411390"/>
              <a:ext cx="132645" cy="198098"/>
            </p14:xfrm>
          </p:contentPart>
        </mc:Choice>
        <mc:Fallback xmlns="">
          <p:pic>
            <p:nvPicPr>
              <p:cNvPr id="139" name="墨迹 138"/>
            </p:nvPicPr>
            <p:blipFill>
              <a:blip r:embed="rId253"/>
            </p:blipFill>
            <p:spPr>
              <a:xfrm>
                <a:off x="11599332" y="5411390"/>
                <a:ext cx="132645" cy="19809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40" name="墨迹 139"/>
              <p14:cNvContentPartPr/>
              <p14:nvPr/>
            </p14:nvContentPartPr>
            <p14:xfrm>
              <a:off x="11665831" y="5363452"/>
              <a:ext cx="128236" cy="252381"/>
            </p14:xfrm>
          </p:contentPart>
        </mc:Choice>
        <mc:Fallback xmlns="">
          <p:pic>
            <p:nvPicPr>
              <p:cNvPr id="140" name="墨迹 139"/>
            </p:nvPicPr>
            <p:blipFill>
              <a:blip r:embed="rId255"/>
            </p:blipFill>
            <p:spPr>
              <a:xfrm>
                <a:off x="11665831" y="5363452"/>
                <a:ext cx="128236" cy="252381"/>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1" name="墨迹 140"/>
              <p14:cNvContentPartPr/>
              <p14:nvPr/>
            </p14:nvContentPartPr>
            <p14:xfrm>
              <a:off x="11819467" y="5476248"/>
              <a:ext cx="88370" cy="107156"/>
            </p14:xfrm>
          </p:contentPart>
        </mc:Choice>
        <mc:Fallback xmlns="">
          <p:pic>
            <p:nvPicPr>
              <p:cNvPr id="141" name="墨迹 140"/>
            </p:nvPicPr>
            <p:blipFill>
              <a:blip r:embed="rId257"/>
            </p:blipFill>
            <p:spPr>
              <a:xfrm>
                <a:off x="11819467" y="5476248"/>
                <a:ext cx="88370" cy="107156"/>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2" name="墨迹 141"/>
              <p14:cNvContentPartPr/>
              <p14:nvPr/>
            </p14:nvContentPartPr>
            <p14:xfrm>
              <a:off x="10707511" y="6155844"/>
              <a:ext cx="360" cy="36659"/>
            </p14:xfrm>
          </p:contentPart>
        </mc:Choice>
        <mc:Fallback xmlns="">
          <p:pic>
            <p:nvPicPr>
              <p:cNvPr id="142" name="墨迹 141"/>
            </p:nvPicPr>
            <p:blipFill>
              <a:blip r:embed="rId259"/>
            </p:blipFill>
            <p:spPr>
              <a:xfrm>
                <a:off x="10707511" y="6155844"/>
                <a:ext cx="360" cy="3665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3" name="墨迹 142"/>
              <p14:cNvContentPartPr/>
              <p14:nvPr/>
            </p14:nvContentPartPr>
            <p14:xfrm>
              <a:off x="10682817" y="6053446"/>
              <a:ext cx="68438" cy="190520"/>
            </p14:xfrm>
          </p:contentPart>
        </mc:Choice>
        <mc:Fallback xmlns="">
          <p:pic>
            <p:nvPicPr>
              <p:cNvPr id="143" name="墨迹 142"/>
            </p:nvPicPr>
            <p:blipFill>
              <a:blip r:embed="rId261"/>
            </p:blipFill>
            <p:spPr>
              <a:xfrm>
                <a:off x="10682817" y="6053446"/>
                <a:ext cx="68438" cy="19052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4" name="墨迹 143"/>
              <p14:cNvContentPartPr/>
              <p14:nvPr/>
            </p14:nvContentPartPr>
            <p14:xfrm>
              <a:off x="10735732" y="6068427"/>
              <a:ext cx="180623" cy="193869"/>
            </p14:xfrm>
          </p:contentPart>
        </mc:Choice>
        <mc:Fallback xmlns="">
          <p:pic>
            <p:nvPicPr>
              <p:cNvPr id="144" name="墨迹 143"/>
            </p:nvPicPr>
            <p:blipFill>
              <a:blip r:embed="rId263"/>
            </p:blipFill>
            <p:spPr>
              <a:xfrm>
                <a:off x="10735732" y="6068427"/>
                <a:ext cx="180623" cy="193869"/>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5" name="墨迹 144"/>
              <p14:cNvContentPartPr/>
              <p14:nvPr/>
            </p14:nvContentPartPr>
            <p14:xfrm>
              <a:off x="10826044" y="5933072"/>
              <a:ext cx="5644" cy="84597"/>
            </p14:xfrm>
          </p:contentPart>
        </mc:Choice>
        <mc:Fallback xmlns="">
          <p:pic>
            <p:nvPicPr>
              <p:cNvPr id="145" name="墨迹 144"/>
            </p:nvPicPr>
            <p:blipFill>
              <a:blip r:embed="rId265"/>
            </p:blipFill>
            <p:spPr>
              <a:xfrm>
                <a:off x="10826044" y="5933072"/>
                <a:ext cx="5644" cy="8459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6" name="墨迹 145"/>
              <p14:cNvContentPartPr/>
              <p14:nvPr/>
            </p14:nvContentPartPr>
            <p14:xfrm>
              <a:off x="10772422" y="5752598"/>
              <a:ext cx="25400" cy="132536"/>
            </p14:xfrm>
          </p:contentPart>
        </mc:Choice>
        <mc:Fallback xmlns="">
          <p:pic>
            <p:nvPicPr>
              <p:cNvPr id="146" name="墨迹 145"/>
            </p:nvPicPr>
            <p:blipFill>
              <a:blip r:embed="rId267"/>
            </p:blipFill>
            <p:spPr>
              <a:xfrm>
                <a:off x="10772422" y="5752598"/>
                <a:ext cx="25400" cy="132536"/>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7" name="墨迹 146"/>
              <p14:cNvContentPartPr/>
              <p14:nvPr/>
            </p14:nvContentPartPr>
            <p14:xfrm>
              <a:off x="10769600" y="5820276"/>
              <a:ext cx="93132" cy="28199"/>
            </p14:xfrm>
          </p:contentPart>
        </mc:Choice>
        <mc:Fallback xmlns="">
          <p:pic>
            <p:nvPicPr>
              <p:cNvPr id="147" name="墨迹 146"/>
            </p:nvPicPr>
            <p:blipFill>
              <a:blip r:embed="rId269"/>
            </p:blipFill>
            <p:spPr>
              <a:xfrm>
                <a:off x="10769600" y="5820276"/>
                <a:ext cx="93132" cy="28199"/>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8" name="墨迹 147"/>
              <p14:cNvContentPartPr/>
              <p14:nvPr/>
            </p14:nvContentPartPr>
            <p14:xfrm>
              <a:off x="10922000" y="5752598"/>
              <a:ext cx="11288" cy="200213"/>
            </p14:xfrm>
          </p:contentPart>
        </mc:Choice>
        <mc:Fallback xmlns="">
          <p:pic>
            <p:nvPicPr>
              <p:cNvPr id="148" name="墨迹 147"/>
            </p:nvPicPr>
            <p:blipFill>
              <a:blip r:embed="rId271"/>
            </p:blipFill>
            <p:spPr>
              <a:xfrm>
                <a:off x="10922000" y="5752598"/>
                <a:ext cx="11288" cy="200213"/>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9" name="墨迹 148"/>
              <p14:cNvContentPartPr/>
              <p14:nvPr/>
            </p14:nvContentPartPr>
            <p14:xfrm>
              <a:off x="10530417" y="6277100"/>
              <a:ext cx="205317" cy="122137"/>
            </p14:xfrm>
          </p:contentPart>
        </mc:Choice>
        <mc:Fallback xmlns="">
          <p:pic>
            <p:nvPicPr>
              <p:cNvPr id="149" name="墨迹 148"/>
            </p:nvPicPr>
            <p:blipFill>
              <a:blip r:embed="rId273"/>
            </p:blipFill>
            <p:spPr>
              <a:xfrm>
                <a:off x="10530417" y="6277100"/>
                <a:ext cx="205317" cy="122137"/>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50" name="墨迹 149"/>
              <p14:cNvContentPartPr/>
              <p14:nvPr/>
            </p14:nvContentPartPr>
            <p14:xfrm>
              <a:off x="10922000" y="6265820"/>
              <a:ext cx="235126" cy="383507"/>
            </p14:xfrm>
          </p:contentPart>
        </mc:Choice>
        <mc:Fallback xmlns="">
          <p:pic>
            <p:nvPicPr>
              <p:cNvPr id="150" name="墨迹 149"/>
            </p:nvPicPr>
            <p:blipFill>
              <a:blip r:embed="rId275"/>
            </p:blipFill>
            <p:spPr>
              <a:xfrm>
                <a:off x="10922000" y="6265820"/>
                <a:ext cx="235126" cy="383507"/>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1" name="墨迹 150"/>
              <p14:cNvContentPartPr/>
              <p14:nvPr/>
            </p14:nvContentPartPr>
            <p14:xfrm>
              <a:off x="10696222" y="6313759"/>
              <a:ext cx="8467" cy="19739"/>
            </p14:xfrm>
          </p:contentPart>
        </mc:Choice>
        <mc:Fallback xmlns="">
          <p:pic>
            <p:nvPicPr>
              <p:cNvPr id="151" name="墨迹 150"/>
            </p:nvPicPr>
            <p:blipFill>
              <a:blip r:embed="rId277"/>
            </p:blipFill>
            <p:spPr>
              <a:xfrm>
                <a:off x="10696222" y="6313759"/>
                <a:ext cx="8467" cy="1973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2" name="墨迹 151"/>
              <p14:cNvContentPartPr/>
              <p14:nvPr/>
            </p14:nvContentPartPr>
            <p14:xfrm>
              <a:off x="10390011" y="6299659"/>
              <a:ext cx="328789" cy="374342"/>
            </p14:xfrm>
          </p:contentPart>
        </mc:Choice>
        <mc:Fallback xmlns="">
          <p:pic>
            <p:nvPicPr>
              <p:cNvPr id="152" name="墨迹 151"/>
            </p:nvPicPr>
            <p:blipFill>
              <a:blip r:embed="rId279"/>
            </p:blipFill>
            <p:spPr>
              <a:xfrm>
                <a:off x="10390011" y="6299659"/>
                <a:ext cx="328789" cy="37434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3" name="墨迹 152"/>
              <p14:cNvContentPartPr/>
              <p14:nvPr/>
            </p14:nvContentPartPr>
            <p14:xfrm>
              <a:off x="10523361" y="6521021"/>
              <a:ext cx="161573" cy="145225"/>
            </p14:xfrm>
          </p:contentPart>
        </mc:Choice>
        <mc:Fallback xmlns="">
          <p:pic>
            <p:nvPicPr>
              <p:cNvPr id="153" name="墨迹 152"/>
            </p:nvPicPr>
            <p:blipFill>
              <a:blip r:embed="rId281"/>
            </p:blipFill>
            <p:spPr>
              <a:xfrm>
                <a:off x="10523361" y="6521021"/>
                <a:ext cx="161573" cy="145225"/>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4" name="墨迹 153"/>
              <p14:cNvContentPartPr/>
              <p14:nvPr/>
            </p14:nvContentPartPr>
            <p14:xfrm>
              <a:off x="10936111" y="6432899"/>
              <a:ext cx="98777" cy="188229"/>
            </p14:xfrm>
          </p:contentPart>
        </mc:Choice>
        <mc:Fallback xmlns="">
          <p:pic>
            <p:nvPicPr>
              <p:cNvPr id="154" name="墨迹 153"/>
            </p:nvPicPr>
            <p:blipFill>
              <a:blip r:embed="rId283"/>
            </p:blipFill>
            <p:spPr>
              <a:xfrm>
                <a:off x="10936111" y="6432899"/>
                <a:ext cx="98777" cy="18822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5" name="墨迹 154"/>
              <p14:cNvContentPartPr/>
              <p14:nvPr/>
            </p14:nvContentPartPr>
            <p14:xfrm>
              <a:off x="10605911" y="6688805"/>
              <a:ext cx="397933" cy="5640"/>
            </p14:xfrm>
          </p:contentPart>
        </mc:Choice>
        <mc:Fallback xmlns="">
          <p:pic>
            <p:nvPicPr>
              <p:cNvPr id="155" name="墨迹 154"/>
            </p:nvPicPr>
            <p:blipFill>
              <a:blip r:embed="rId285"/>
            </p:blipFill>
            <p:spPr>
              <a:xfrm>
                <a:off x="10605911" y="6688805"/>
                <a:ext cx="397933" cy="5640"/>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6" name="墨迹 155"/>
              <p14:cNvContentPartPr/>
              <p14:nvPr/>
            </p14:nvContentPartPr>
            <p14:xfrm>
              <a:off x="11479388" y="6183162"/>
              <a:ext cx="86077" cy="163378"/>
            </p14:xfrm>
          </p:contentPart>
        </mc:Choice>
        <mc:Fallback xmlns="">
          <p:pic>
            <p:nvPicPr>
              <p:cNvPr id="156" name="墨迹 155"/>
            </p:nvPicPr>
            <p:blipFill>
              <a:blip r:embed="rId287"/>
            </p:blipFill>
            <p:spPr>
              <a:xfrm>
                <a:off x="11479388" y="6183162"/>
                <a:ext cx="86077" cy="163378"/>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7" name="墨迹 156"/>
              <p14:cNvContentPartPr/>
              <p14:nvPr/>
            </p14:nvContentPartPr>
            <p14:xfrm>
              <a:off x="11572522" y="6133109"/>
              <a:ext cx="207433" cy="234228"/>
            </p14:xfrm>
          </p:contentPart>
        </mc:Choice>
        <mc:Fallback xmlns="">
          <p:pic>
            <p:nvPicPr>
              <p:cNvPr id="157" name="墨迹 156"/>
            </p:nvPicPr>
            <p:blipFill>
              <a:blip r:embed="rId289"/>
            </p:blipFill>
            <p:spPr>
              <a:xfrm>
                <a:off x="11572522" y="6133109"/>
                <a:ext cx="207433" cy="234228"/>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8" name="墨迹 157"/>
              <p14:cNvContentPartPr/>
              <p14:nvPr/>
            </p14:nvContentPartPr>
            <p14:xfrm>
              <a:off x="11619088" y="6139982"/>
              <a:ext cx="172156" cy="190696"/>
            </p14:xfrm>
          </p:contentPart>
        </mc:Choice>
        <mc:Fallback xmlns="">
          <p:pic>
            <p:nvPicPr>
              <p:cNvPr id="158" name="墨迹 157"/>
            </p:nvPicPr>
            <p:blipFill>
              <a:blip r:embed="rId291"/>
            </p:blipFill>
            <p:spPr>
              <a:xfrm>
                <a:off x="11619088" y="6139982"/>
                <a:ext cx="172156" cy="190696"/>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9" name="墨迹 158"/>
              <p14:cNvContentPartPr/>
              <p14:nvPr/>
            </p14:nvContentPartPr>
            <p14:xfrm>
              <a:off x="11791244" y="6037408"/>
              <a:ext cx="248356" cy="284105"/>
            </p14:xfrm>
          </p:contentPart>
        </mc:Choice>
        <mc:Fallback xmlns="">
          <p:pic>
            <p:nvPicPr>
              <p:cNvPr id="159" name="墨迹 158"/>
            </p:nvPicPr>
            <p:blipFill>
              <a:blip r:embed="rId293"/>
            </p:blipFill>
            <p:spPr>
              <a:xfrm>
                <a:off x="11791244" y="6037408"/>
                <a:ext cx="248356" cy="284105"/>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0" name="墨迹 159"/>
              <p14:cNvContentPartPr/>
              <p14:nvPr/>
            </p14:nvContentPartPr>
            <p14:xfrm>
              <a:off x="11909777" y="6167829"/>
              <a:ext cx="245533" cy="120551"/>
            </p14:xfrm>
          </p:contentPart>
        </mc:Choice>
        <mc:Fallback xmlns="">
          <p:pic>
            <p:nvPicPr>
              <p:cNvPr id="160" name="墨迹 159"/>
            </p:nvPicPr>
            <p:blipFill>
              <a:blip r:embed="rId295"/>
            </p:blipFill>
            <p:spPr>
              <a:xfrm>
                <a:off x="11909777" y="6167829"/>
                <a:ext cx="245533" cy="120551"/>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1" name="墨迹 160"/>
              <p14:cNvContentPartPr/>
              <p14:nvPr/>
            </p14:nvContentPartPr>
            <p14:xfrm>
              <a:off x="11929532" y="6305299"/>
              <a:ext cx="2823" cy="76137"/>
            </p14:xfrm>
          </p:contentPart>
        </mc:Choice>
        <mc:Fallback xmlns="">
          <p:pic>
            <p:nvPicPr>
              <p:cNvPr id="161" name="墨迹 160"/>
            </p:nvPicPr>
            <p:blipFill>
              <a:blip r:embed="rId297"/>
            </p:blipFill>
            <p:spPr>
              <a:xfrm>
                <a:off x="11929532" y="6305299"/>
                <a:ext cx="2823" cy="76137"/>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2" name="墨迹 161"/>
              <p14:cNvContentPartPr/>
              <p14:nvPr/>
            </p14:nvContentPartPr>
            <p14:xfrm>
              <a:off x="11943644" y="6310939"/>
              <a:ext cx="101600" cy="78957"/>
            </p14:xfrm>
          </p:contentPart>
        </mc:Choice>
        <mc:Fallback xmlns="">
          <p:pic>
            <p:nvPicPr>
              <p:cNvPr id="162" name="墨迹 161"/>
            </p:nvPicPr>
            <p:blipFill>
              <a:blip r:embed="rId299"/>
            </p:blipFill>
            <p:spPr>
              <a:xfrm>
                <a:off x="11943644" y="6310939"/>
                <a:ext cx="101600" cy="78957"/>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3" name="墨迹 162"/>
              <p14:cNvContentPartPr/>
              <p14:nvPr/>
            </p14:nvContentPartPr>
            <p14:xfrm>
              <a:off x="7972777" y="2360257"/>
              <a:ext cx="143757" cy="59218"/>
            </p14:xfrm>
          </p:contentPart>
        </mc:Choice>
        <mc:Fallback xmlns="">
          <p:pic>
            <p:nvPicPr>
              <p:cNvPr id="163" name="墨迹 162"/>
            </p:nvPicPr>
            <p:blipFill>
              <a:blip r:embed="rId301"/>
            </p:blipFill>
            <p:spPr>
              <a:xfrm>
                <a:off x="7972777" y="2360257"/>
                <a:ext cx="143757" cy="59218"/>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4" name="墨迹 163"/>
              <p14:cNvContentPartPr/>
              <p14:nvPr/>
            </p14:nvContentPartPr>
            <p14:xfrm>
              <a:off x="7985125" y="2379996"/>
              <a:ext cx="142875" cy="67678"/>
            </p14:xfrm>
          </p:contentPart>
        </mc:Choice>
        <mc:Fallback xmlns="">
          <p:pic>
            <p:nvPicPr>
              <p:cNvPr id="164" name="墨迹 163"/>
            </p:nvPicPr>
            <p:blipFill>
              <a:blip r:embed="rId303"/>
            </p:blipFill>
            <p:spPr>
              <a:xfrm>
                <a:off x="7985125" y="2379996"/>
                <a:ext cx="142875" cy="67678"/>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5" name="墨迹 164"/>
              <p14:cNvContentPartPr/>
              <p14:nvPr/>
            </p14:nvContentPartPr>
            <p14:xfrm>
              <a:off x="8170333" y="2316196"/>
              <a:ext cx="8467" cy="128658"/>
            </p14:xfrm>
          </p:contentPart>
        </mc:Choice>
        <mc:Fallback xmlns="">
          <p:pic>
            <p:nvPicPr>
              <p:cNvPr id="165" name="墨迹 164"/>
            </p:nvPicPr>
            <p:blipFill>
              <a:blip r:embed="rId305"/>
            </p:blipFill>
            <p:spPr>
              <a:xfrm>
                <a:off x="8170333" y="2316196"/>
                <a:ext cx="8467" cy="128658"/>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6" name="墨迹 165"/>
              <p14:cNvContentPartPr/>
              <p14:nvPr/>
            </p14:nvContentPartPr>
            <p14:xfrm>
              <a:off x="8173155" y="2379996"/>
              <a:ext cx="70556" cy="28199"/>
            </p14:xfrm>
          </p:contentPart>
        </mc:Choice>
        <mc:Fallback xmlns="">
          <p:pic>
            <p:nvPicPr>
              <p:cNvPr id="166" name="墨迹 165"/>
            </p:nvPicPr>
            <p:blipFill>
              <a:blip r:embed="rId307"/>
            </p:blipFill>
            <p:spPr>
              <a:xfrm>
                <a:off x="8173155" y="2379996"/>
                <a:ext cx="70556" cy="28199"/>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7" name="墨迹 166"/>
              <p14:cNvContentPartPr/>
              <p14:nvPr/>
            </p14:nvContentPartPr>
            <p14:xfrm>
              <a:off x="8257822" y="2275660"/>
              <a:ext cx="14111" cy="205853"/>
            </p14:xfrm>
          </p:contentPart>
        </mc:Choice>
        <mc:Fallback xmlns="">
          <p:pic>
            <p:nvPicPr>
              <p:cNvPr id="167" name="墨迹 166"/>
            </p:nvPicPr>
            <p:blipFill>
              <a:blip r:embed="rId309"/>
            </p:blipFill>
            <p:spPr>
              <a:xfrm>
                <a:off x="8257822" y="2275660"/>
                <a:ext cx="14111" cy="205853"/>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8" name="墨迹 167"/>
              <p14:cNvContentPartPr/>
              <p14:nvPr/>
            </p14:nvContentPartPr>
            <p14:xfrm>
              <a:off x="7990769" y="2780422"/>
              <a:ext cx="162631" cy="129716"/>
            </p14:xfrm>
          </p:contentPart>
        </mc:Choice>
        <mc:Fallback xmlns="">
          <p:pic>
            <p:nvPicPr>
              <p:cNvPr id="168" name="墨迹 167"/>
            </p:nvPicPr>
            <p:blipFill>
              <a:blip r:embed="rId311"/>
            </p:blipFill>
            <p:spPr>
              <a:xfrm>
                <a:off x="7990769" y="2780422"/>
                <a:ext cx="162631" cy="129716"/>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9" name="墨迹 168"/>
              <p14:cNvContentPartPr/>
              <p14:nvPr/>
            </p14:nvContentPartPr>
            <p14:xfrm>
              <a:off x="8037688" y="2819901"/>
              <a:ext cx="104422" cy="78957"/>
            </p14:xfrm>
          </p:contentPart>
        </mc:Choice>
        <mc:Fallback xmlns="">
          <p:pic>
            <p:nvPicPr>
              <p:cNvPr id="169" name="墨迹 168"/>
            </p:nvPicPr>
            <p:blipFill>
              <a:blip r:embed="rId313"/>
            </p:blipFill>
            <p:spPr>
              <a:xfrm>
                <a:off x="8037688" y="2819901"/>
                <a:ext cx="104422" cy="78957"/>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0" name="墨迹 169"/>
              <p14:cNvContentPartPr/>
              <p14:nvPr/>
            </p14:nvContentPartPr>
            <p14:xfrm>
              <a:off x="8032044" y="2650707"/>
              <a:ext cx="21166" cy="140995"/>
            </p14:xfrm>
          </p:contentPart>
        </mc:Choice>
        <mc:Fallback xmlns="">
          <p:pic>
            <p:nvPicPr>
              <p:cNvPr id="170" name="墨迹 169"/>
            </p:nvPicPr>
            <p:blipFill>
              <a:blip r:embed="rId315"/>
            </p:blipFill>
            <p:spPr>
              <a:xfrm>
                <a:off x="8032044" y="2650707"/>
                <a:ext cx="21166" cy="140995"/>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1" name="墨迹 170"/>
              <p14:cNvContentPartPr/>
              <p14:nvPr/>
            </p14:nvContentPartPr>
            <p14:xfrm>
              <a:off x="8054622" y="2670446"/>
              <a:ext cx="64911" cy="31019"/>
            </p14:xfrm>
          </p:contentPart>
        </mc:Choice>
        <mc:Fallback xmlns="">
          <p:pic>
            <p:nvPicPr>
              <p:cNvPr id="171" name="墨迹 170"/>
            </p:nvPicPr>
            <p:blipFill>
              <a:blip r:embed="rId317"/>
            </p:blipFill>
            <p:spPr>
              <a:xfrm>
                <a:off x="8054622" y="2670446"/>
                <a:ext cx="64911" cy="31019"/>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72" name="墨迹 171"/>
              <p14:cNvContentPartPr/>
              <p14:nvPr/>
            </p14:nvContentPartPr>
            <p14:xfrm>
              <a:off x="8129940" y="2603826"/>
              <a:ext cx="43215" cy="187876"/>
            </p14:xfrm>
          </p:contentPart>
        </mc:Choice>
        <mc:Fallback xmlns="">
          <p:pic>
            <p:nvPicPr>
              <p:cNvPr id="172" name="墨迹 171"/>
            </p:nvPicPr>
            <p:blipFill>
              <a:blip r:embed="rId319"/>
            </p:blipFill>
            <p:spPr>
              <a:xfrm>
                <a:off x="8129940" y="2603826"/>
                <a:ext cx="43215" cy="187876"/>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73" name="墨迹 172"/>
              <p14:cNvContentPartPr/>
              <p14:nvPr/>
            </p14:nvContentPartPr>
            <p14:xfrm>
              <a:off x="9005711" y="2197760"/>
              <a:ext cx="160866" cy="170957"/>
            </p14:xfrm>
          </p:contentPart>
        </mc:Choice>
        <mc:Fallback xmlns="">
          <p:pic>
            <p:nvPicPr>
              <p:cNvPr id="173" name="墨迹 172"/>
            </p:nvPicPr>
            <p:blipFill>
              <a:blip r:embed="rId321"/>
            </p:blipFill>
            <p:spPr>
              <a:xfrm>
                <a:off x="9005711" y="2197760"/>
                <a:ext cx="160866" cy="170957"/>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4" name="墨迹 173"/>
              <p14:cNvContentPartPr/>
              <p14:nvPr/>
            </p14:nvContentPartPr>
            <p14:xfrm>
              <a:off x="9234311" y="2117745"/>
              <a:ext cx="79728" cy="29081"/>
            </p14:xfrm>
          </p:contentPart>
        </mc:Choice>
        <mc:Fallback xmlns="">
          <p:pic>
            <p:nvPicPr>
              <p:cNvPr id="174" name="墨迹 173"/>
            </p:nvPicPr>
            <p:blipFill>
              <a:blip r:embed="rId323"/>
            </p:blipFill>
            <p:spPr>
              <a:xfrm>
                <a:off x="9234311" y="2117745"/>
                <a:ext cx="79728" cy="29081"/>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5" name="墨迹 174"/>
              <p14:cNvContentPartPr/>
              <p14:nvPr/>
            </p14:nvContentPartPr>
            <p14:xfrm>
              <a:off x="8425391" y="2376295"/>
              <a:ext cx="144639" cy="181355"/>
            </p14:xfrm>
          </p:contentPart>
        </mc:Choice>
        <mc:Fallback xmlns="">
          <p:pic>
            <p:nvPicPr>
              <p:cNvPr id="175" name="墨迹 174"/>
            </p:nvPicPr>
            <p:blipFill>
              <a:blip r:embed="rId325"/>
            </p:blipFill>
            <p:spPr>
              <a:xfrm>
                <a:off x="8425391" y="2376295"/>
                <a:ext cx="144639" cy="181355"/>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6" name="墨迹 175"/>
              <p14:cNvContentPartPr/>
              <p14:nvPr/>
            </p14:nvContentPartPr>
            <p14:xfrm>
              <a:off x="8585200" y="2306679"/>
              <a:ext cx="160161" cy="307369"/>
            </p14:xfrm>
          </p:contentPart>
        </mc:Choice>
        <mc:Fallback xmlns="">
          <p:pic>
            <p:nvPicPr>
              <p:cNvPr id="176" name="墨迹 175"/>
            </p:nvPicPr>
            <p:blipFill>
              <a:blip r:embed="rId327"/>
            </p:blipFill>
            <p:spPr>
              <a:xfrm>
                <a:off x="8585200" y="2306679"/>
                <a:ext cx="160161" cy="307369"/>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7" name="墨迹 176"/>
              <p14:cNvContentPartPr/>
              <p14:nvPr/>
            </p14:nvContentPartPr>
            <p14:xfrm>
              <a:off x="8424333" y="2439214"/>
              <a:ext cx="146756" cy="14100"/>
            </p14:xfrm>
          </p:contentPart>
        </mc:Choice>
        <mc:Fallback xmlns="">
          <p:pic>
            <p:nvPicPr>
              <p:cNvPr id="177" name="墨迹 176"/>
            </p:nvPicPr>
            <p:blipFill>
              <a:blip r:embed="rId329"/>
            </p:blipFill>
            <p:spPr>
              <a:xfrm>
                <a:off x="8424333" y="2439214"/>
                <a:ext cx="146756" cy="14100"/>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8" name="墨迹 177"/>
              <p14:cNvContentPartPr/>
              <p14:nvPr/>
            </p14:nvContentPartPr>
            <p14:xfrm>
              <a:off x="8506177" y="2360257"/>
              <a:ext cx="5645" cy="211493"/>
            </p14:xfrm>
          </p:contentPart>
        </mc:Choice>
        <mc:Fallback xmlns="">
          <p:pic>
            <p:nvPicPr>
              <p:cNvPr id="178" name="墨迹 177"/>
            </p:nvPicPr>
            <p:blipFill>
              <a:blip r:embed="rId331"/>
            </p:blipFill>
            <p:spPr>
              <a:xfrm>
                <a:off x="8506177" y="2360257"/>
                <a:ext cx="5645" cy="211493"/>
              </a:xfrm>
              <a:prstGeom prst="rect"/>
            </p:spPr>
          </p:pic>
        </mc:Fallback>
      </mc:AlternateContent>
    </p:spTree>
    <p:custDataLst>
      <p:tags r:id="rId33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0975" y="663575"/>
            <a:ext cx="11417300" cy="300355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0975" y="663575"/>
            <a:ext cx="11417300" cy="300355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512233" y="2588669"/>
              <a:ext cx="701322" cy="496303"/>
            </p14:xfrm>
          </p:contentPart>
        </mc:Choice>
        <mc:Fallback xmlns="">
          <p:pic>
            <p:nvPicPr>
              <p:cNvPr id="3" name="墨迹 2"/>
            </p:nvPicPr>
            <p:blipFill>
              <a:blip r:embed="rId3"/>
            </p:blipFill>
            <p:spPr>
              <a:xfrm>
                <a:off x="512233" y="2588669"/>
                <a:ext cx="701322" cy="49630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334955" y="1164619"/>
              <a:ext cx="93134" cy="14099"/>
            </p14:xfrm>
          </p:contentPart>
        </mc:Choice>
        <mc:Fallback xmlns="">
          <p:pic>
            <p:nvPicPr>
              <p:cNvPr id="4" name="墨迹 3"/>
            </p:nvPicPr>
            <p:blipFill>
              <a:blip r:embed="rId5"/>
            </p:blipFill>
            <p:spPr>
              <a:xfrm>
                <a:off x="7334955" y="1164619"/>
                <a:ext cx="93134" cy="140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371144" y="2101883"/>
              <a:ext cx="184856" cy="597643"/>
            </p14:xfrm>
          </p:contentPart>
        </mc:Choice>
        <mc:Fallback xmlns="">
          <p:pic>
            <p:nvPicPr>
              <p:cNvPr id="5" name="墨迹 4"/>
            </p:nvPicPr>
            <p:blipFill>
              <a:blip r:embed="rId7"/>
            </p:blipFill>
            <p:spPr>
              <a:xfrm>
                <a:off x="3371144" y="2101883"/>
                <a:ext cx="184856" cy="59764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448755" y="2171324"/>
              <a:ext cx="248356" cy="135355"/>
            </p14:xfrm>
          </p:contentPart>
        </mc:Choice>
        <mc:Fallback xmlns="">
          <p:pic>
            <p:nvPicPr>
              <p:cNvPr id="6" name="墨迹 5"/>
            </p:nvPicPr>
            <p:blipFill>
              <a:blip r:embed="rId9"/>
            </p:blipFill>
            <p:spPr>
              <a:xfrm>
                <a:off x="3448755" y="2171324"/>
                <a:ext cx="248356" cy="13535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258711" y="3507957"/>
              <a:ext cx="5171721" cy="112796"/>
            </p14:xfrm>
          </p:contentPart>
        </mc:Choice>
        <mc:Fallback xmlns="">
          <p:pic>
            <p:nvPicPr>
              <p:cNvPr id="7" name="墨迹 6"/>
            </p:nvPicPr>
            <p:blipFill>
              <a:blip r:embed="rId11"/>
            </p:blipFill>
            <p:spPr>
              <a:xfrm>
                <a:off x="1258711" y="3507957"/>
                <a:ext cx="5171721" cy="11279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4001911" y="3044788"/>
              <a:ext cx="257527" cy="473743"/>
            </p14:xfrm>
          </p:contentPart>
        </mc:Choice>
        <mc:Fallback xmlns="">
          <p:pic>
            <p:nvPicPr>
              <p:cNvPr id="8" name="墨迹 7"/>
            </p:nvPicPr>
            <p:blipFill>
              <a:blip r:embed="rId13"/>
            </p:blipFill>
            <p:spPr>
              <a:xfrm>
                <a:off x="4001911" y="3044788"/>
                <a:ext cx="257527" cy="47374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4018844" y="3073692"/>
              <a:ext cx="265289" cy="372227"/>
            </p14:xfrm>
          </p:contentPart>
        </mc:Choice>
        <mc:Fallback xmlns="">
          <p:pic>
            <p:nvPicPr>
              <p:cNvPr id="9" name="墨迹 8"/>
            </p:nvPicPr>
            <p:blipFill>
              <a:blip r:embed="rId15"/>
            </p:blipFill>
            <p:spPr>
              <a:xfrm>
                <a:off x="4018844" y="3073692"/>
                <a:ext cx="265289" cy="37222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020233" y="3575634"/>
              <a:ext cx="399344" cy="33839"/>
            </p14:xfrm>
          </p:contentPart>
        </mc:Choice>
        <mc:Fallback xmlns="">
          <p:pic>
            <p:nvPicPr>
              <p:cNvPr id="10" name="墨迹 9"/>
            </p:nvPicPr>
            <p:blipFill>
              <a:blip r:embed="rId17"/>
            </p:blipFill>
            <p:spPr>
              <a:xfrm>
                <a:off x="1020233" y="3575634"/>
                <a:ext cx="399344" cy="338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038577" y="3173975"/>
              <a:ext cx="67734" cy="491896"/>
            </p14:xfrm>
          </p:contentPart>
        </mc:Choice>
        <mc:Fallback xmlns="">
          <p:pic>
            <p:nvPicPr>
              <p:cNvPr id="11" name="墨迹 10"/>
            </p:nvPicPr>
            <p:blipFill>
              <a:blip r:embed="rId19"/>
            </p:blipFill>
            <p:spPr>
              <a:xfrm>
                <a:off x="1038577" y="3173975"/>
                <a:ext cx="67734" cy="49189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128888" y="2989095"/>
              <a:ext cx="5409494" cy="618968"/>
            </p14:xfrm>
          </p:contentPart>
        </mc:Choice>
        <mc:Fallback xmlns="">
          <p:pic>
            <p:nvPicPr>
              <p:cNvPr id="12" name="墨迹 11"/>
            </p:nvPicPr>
            <p:blipFill>
              <a:blip r:embed="rId21"/>
            </p:blipFill>
            <p:spPr>
              <a:xfrm>
                <a:off x="1128888" y="2989095"/>
                <a:ext cx="5409494" cy="61896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3746500" y="1522746"/>
              <a:ext cx="311855" cy="67678"/>
            </p14:xfrm>
          </p:contentPart>
        </mc:Choice>
        <mc:Fallback xmlns="">
          <p:pic>
            <p:nvPicPr>
              <p:cNvPr id="13" name="墨迹 12"/>
            </p:nvPicPr>
            <p:blipFill>
              <a:blip r:embed="rId23"/>
            </p:blipFill>
            <p:spPr>
              <a:xfrm>
                <a:off x="3746500" y="1522746"/>
                <a:ext cx="311855" cy="6767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109155" y="1301560"/>
              <a:ext cx="327378" cy="292036"/>
            </p14:xfrm>
          </p:contentPart>
        </mc:Choice>
        <mc:Fallback xmlns="">
          <p:pic>
            <p:nvPicPr>
              <p:cNvPr id="14" name="墨迹 13"/>
            </p:nvPicPr>
            <p:blipFill>
              <a:blip r:embed="rId25"/>
            </p:blipFill>
            <p:spPr>
              <a:xfrm>
                <a:off x="4109155" y="1301560"/>
                <a:ext cx="327378" cy="29203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442177" y="1188588"/>
              <a:ext cx="11289" cy="813541"/>
            </p14:xfrm>
          </p:contentPart>
        </mc:Choice>
        <mc:Fallback xmlns="">
          <p:pic>
            <p:nvPicPr>
              <p:cNvPr id="15" name="墨迹 14"/>
            </p:nvPicPr>
            <p:blipFill>
              <a:blip r:embed="rId27"/>
            </p:blipFill>
            <p:spPr>
              <a:xfrm>
                <a:off x="4442177" y="1188588"/>
                <a:ext cx="11289" cy="81354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492977" y="1426870"/>
              <a:ext cx="107245" cy="298909"/>
            </p14:xfrm>
          </p:contentPart>
        </mc:Choice>
        <mc:Fallback xmlns="">
          <p:pic>
            <p:nvPicPr>
              <p:cNvPr id="16" name="墨迹 15"/>
            </p:nvPicPr>
            <p:blipFill>
              <a:blip r:embed="rId29"/>
            </p:blipFill>
            <p:spPr>
              <a:xfrm>
                <a:off x="4492977" y="1426870"/>
                <a:ext cx="107245" cy="29890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761088" y="1562225"/>
              <a:ext cx="128764" cy="245331"/>
            </p14:xfrm>
          </p:contentPart>
        </mc:Choice>
        <mc:Fallback xmlns="">
          <p:pic>
            <p:nvPicPr>
              <p:cNvPr id="17" name="墨迹 16"/>
            </p:nvPicPr>
            <p:blipFill>
              <a:blip r:embed="rId31"/>
            </p:blipFill>
            <p:spPr>
              <a:xfrm>
                <a:off x="4761088" y="1562225"/>
                <a:ext cx="128764" cy="2453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4739745" y="1632017"/>
              <a:ext cx="142699" cy="195279"/>
            </p14:xfrm>
          </p:contentPart>
        </mc:Choice>
        <mc:Fallback xmlns="">
          <p:pic>
            <p:nvPicPr>
              <p:cNvPr id="18" name="墨迹 17"/>
            </p:nvPicPr>
            <p:blipFill>
              <a:blip r:embed="rId33"/>
            </p:blipFill>
            <p:spPr>
              <a:xfrm>
                <a:off x="4739745" y="1632017"/>
                <a:ext cx="142699" cy="19527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9179806" y="1376111"/>
              <a:ext cx="692326" cy="95877"/>
            </p14:xfrm>
          </p:contentPart>
        </mc:Choice>
        <mc:Fallback xmlns="">
          <p:pic>
            <p:nvPicPr>
              <p:cNvPr id="19" name="墨迹 18"/>
            </p:nvPicPr>
            <p:blipFill>
              <a:blip r:embed="rId35"/>
            </p:blipFill>
            <p:spPr>
              <a:xfrm>
                <a:off x="9179806" y="1376111"/>
                <a:ext cx="692326" cy="9587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9155288" y="693695"/>
              <a:ext cx="1862667" cy="1376112"/>
            </p14:xfrm>
          </p:contentPart>
        </mc:Choice>
        <mc:Fallback xmlns="">
          <p:pic>
            <p:nvPicPr>
              <p:cNvPr id="20" name="墨迹 19"/>
            </p:nvPicPr>
            <p:blipFill>
              <a:blip r:embed="rId37"/>
            </p:blipFill>
            <p:spPr>
              <a:xfrm>
                <a:off x="9155288" y="693695"/>
                <a:ext cx="1862667" cy="137611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171391" y="3068052"/>
              <a:ext cx="983897" cy="45119"/>
            </p14:xfrm>
          </p:contentPart>
        </mc:Choice>
        <mc:Fallback xmlns="">
          <p:pic>
            <p:nvPicPr>
              <p:cNvPr id="21" name="墨迹 20"/>
            </p:nvPicPr>
            <p:blipFill>
              <a:blip r:embed="rId39"/>
            </p:blipFill>
            <p:spPr>
              <a:xfrm>
                <a:off x="8171391" y="3068052"/>
                <a:ext cx="983897" cy="45119"/>
              </a:xfrm>
              <a:prstGeom prst="rect"/>
            </p:spPr>
          </p:pic>
        </mc:Fallback>
      </mc:AlternateContent>
    </p:spTree>
    <p:custDataLst>
      <p:tags r:id="rId40"/>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17550" y="479425"/>
            <a:ext cx="11492230" cy="38919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6382102" y="2182603"/>
              <a:ext cx="1172986" cy="84597"/>
            </p14:xfrm>
          </p:contentPart>
        </mc:Choice>
        <mc:Fallback xmlns="">
          <p:pic>
            <p:nvPicPr>
              <p:cNvPr id="3" name="墨迹 2"/>
            </p:nvPicPr>
            <p:blipFill>
              <a:blip r:embed="rId3"/>
            </p:blipFill>
            <p:spPr>
              <a:xfrm>
                <a:off x="6382102" y="2182603"/>
                <a:ext cx="1172986" cy="8459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781800" y="1236702"/>
              <a:ext cx="177800" cy="32253"/>
            </p14:xfrm>
          </p:contentPart>
        </mc:Choice>
        <mc:Fallback xmlns="">
          <p:pic>
            <p:nvPicPr>
              <p:cNvPr id="4" name="墨迹 3"/>
            </p:nvPicPr>
            <p:blipFill>
              <a:blip r:embed="rId5"/>
            </p:blipFill>
            <p:spPr>
              <a:xfrm>
                <a:off x="6781800" y="1236702"/>
                <a:ext cx="177800" cy="3225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078088" y="2374356"/>
              <a:ext cx="756356" cy="407829"/>
            </p14:xfrm>
          </p:contentPart>
        </mc:Choice>
        <mc:Fallback xmlns="">
          <p:pic>
            <p:nvPicPr>
              <p:cNvPr id="5" name="墨迹 4"/>
            </p:nvPicPr>
            <p:blipFill>
              <a:blip r:embed="rId7"/>
            </p:blipFill>
            <p:spPr>
              <a:xfrm>
                <a:off x="1078088" y="2374356"/>
                <a:ext cx="756356" cy="40782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523111" y="3214687"/>
              <a:ext cx="28222" cy="256611"/>
            </p14:xfrm>
          </p:contentPart>
        </mc:Choice>
        <mc:Fallback xmlns="">
          <p:pic>
            <p:nvPicPr>
              <p:cNvPr id="6" name="墨迹 5"/>
            </p:nvPicPr>
            <p:blipFill>
              <a:blip r:embed="rId9"/>
            </p:blipFill>
            <p:spPr>
              <a:xfrm>
                <a:off x="8523111" y="3214687"/>
                <a:ext cx="28222" cy="25661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551333" y="3121630"/>
              <a:ext cx="239889" cy="126896"/>
            </p14:xfrm>
          </p:contentPart>
        </mc:Choice>
        <mc:Fallback xmlns="">
          <p:pic>
            <p:nvPicPr>
              <p:cNvPr id="7" name="墨迹 6"/>
            </p:nvPicPr>
            <p:blipFill>
              <a:blip r:embed="rId11"/>
            </p:blipFill>
            <p:spPr>
              <a:xfrm>
                <a:off x="8551333" y="3121630"/>
                <a:ext cx="239889" cy="12689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731955" y="3186488"/>
              <a:ext cx="39512" cy="19739"/>
            </p14:xfrm>
          </p:contentPart>
        </mc:Choice>
        <mc:Fallback xmlns="">
          <p:pic>
            <p:nvPicPr>
              <p:cNvPr id="8" name="墨迹 7"/>
            </p:nvPicPr>
            <p:blipFill>
              <a:blip r:embed="rId13"/>
            </p:blipFill>
            <p:spPr>
              <a:xfrm>
                <a:off x="8731955" y="3186488"/>
                <a:ext cx="39512" cy="197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658577" y="3197768"/>
              <a:ext cx="99660" cy="78957"/>
            </p14:xfrm>
          </p:contentPart>
        </mc:Choice>
        <mc:Fallback xmlns="">
          <p:pic>
            <p:nvPicPr>
              <p:cNvPr id="9" name="墨迹 8"/>
            </p:nvPicPr>
            <p:blipFill>
              <a:blip r:embed="rId15"/>
            </p:blipFill>
            <p:spPr>
              <a:xfrm>
                <a:off x="8658577" y="3197768"/>
                <a:ext cx="99660" cy="7895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8799688" y="3118810"/>
              <a:ext cx="104422" cy="81777"/>
            </p14:xfrm>
          </p:contentPart>
        </mc:Choice>
        <mc:Fallback xmlns="">
          <p:pic>
            <p:nvPicPr>
              <p:cNvPr id="10" name="墨迹 9"/>
            </p:nvPicPr>
            <p:blipFill>
              <a:blip r:embed="rId17"/>
            </p:blipFill>
            <p:spPr>
              <a:xfrm>
                <a:off x="8799688" y="3118810"/>
                <a:ext cx="104422" cy="8177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731955" y="3399743"/>
              <a:ext cx="16934" cy="241278"/>
            </p14:xfrm>
          </p:contentPart>
        </mc:Choice>
        <mc:Fallback xmlns="">
          <p:pic>
            <p:nvPicPr>
              <p:cNvPr id="11" name="墨迹 10"/>
            </p:nvPicPr>
            <p:blipFill>
              <a:blip r:embed="rId19"/>
            </p:blipFill>
            <p:spPr>
              <a:xfrm>
                <a:off x="8731955" y="3399743"/>
                <a:ext cx="16934" cy="24127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805333" y="3429000"/>
              <a:ext cx="87489" cy="129715"/>
            </p14:xfrm>
          </p:contentPart>
        </mc:Choice>
        <mc:Fallback xmlns="">
          <p:pic>
            <p:nvPicPr>
              <p:cNvPr id="12" name="墨迹 11"/>
            </p:nvPicPr>
            <p:blipFill>
              <a:blip r:embed="rId21"/>
            </p:blipFill>
            <p:spPr>
              <a:xfrm>
                <a:off x="8805333" y="3429000"/>
                <a:ext cx="87489" cy="12971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8878711" y="3397981"/>
              <a:ext cx="90311" cy="14099"/>
            </p14:xfrm>
          </p:contentPart>
        </mc:Choice>
        <mc:Fallback xmlns="">
          <p:pic>
            <p:nvPicPr>
              <p:cNvPr id="13" name="墨迹 12"/>
            </p:nvPicPr>
            <p:blipFill>
              <a:blip r:embed="rId23"/>
            </p:blipFill>
            <p:spPr>
              <a:xfrm>
                <a:off x="8878711" y="3397981"/>
                <a:ext cx="90311" cy="140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935155" y="3325721"/>
              <a:ext cx="5645" cy="176596"/>
            </p14:xfrm>
          </p:contentPart>
        </mc:Choice>
        <mc:Fallback xmlns="">
          <p:pic>
            <p:nvPicPr>
              <p:cNvPr id="14" name="墨迹 13"/>
            </p:nvPicPr>
            <p:blipFill>
              <a:blip r:embed="rId25"/>
            </p:blipFill>
            <p:spPr>
              <a:xfrm>
                <a:off x="8935155" y="3325721"/>
                <a:ext cx="5645" cy="17659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745184" y="3465658"/>
              <a:ext cx="74260" cy="25380"/>
            </p14:xfrm>
          </p:contentPart>
        </mc:Choice>
        <mc:Fallback xmlns="">
          <p:pic>
            <p:nvPicPr>
              <p:cNvPr id="15" name="墨迹 14"/>
            </p:nvPicPr>
            <p:blipFill>
              <a:blip r:embed="rId27"/>
            </p:blipFill>
            <p:spPr>
              <a:xfrm>
                <a:off x="8745184" y="3465658"/>
                <a:ext cx="74260" cy="2538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801100" y="3369782"/>
              <a:ext cx="86077" cy="140995"/>
            </p14:xfrm>
          </p:contentPart>
        </mc:Choice>
        <mc:Fallback xmlns="">
          <p:pic>
            <p:nvPicPr>
              <p:cNvPr id="16" name="墨迹 15"/>
            </p:nvPicPr>
            <p:blipFill>
              <a:blip r:embed="rId29"/>
            </p:blipFill>
            <p:spPr>
              <a:xfrm>
                <a:off x="8801100" y="3369782"/>
                <a:ext cx="86077" cy="14099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884355" y="3204817"/>
              <a:ext cx="378178" cy="415936"/>
            </p14:xfrm>
          </p:contentPart>
        </mc:Choice>
        <mc:Fallback xmlns="">
          <p:pic>
            <p:nvPicPr>
              <p:cNvPr id="17" name="墨迹 16"/>
            </p:nvPicPr>
            <p:blipFill>
              <a:blip r:embed="rId31"/>
            </p:blipFill>
            <p:spPr>
              <a:xfrm>
                <a:off x="8884355" y="3204817"/>
                <a:ext cx="378178" cy="41593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429272" y="3310564"/>
              <a:ext cx="672394" cy="403598"/>
            </p14:xfrm>
          </p:contentPart>
        </mc:Choice>
        <mc:Fallback xmlns="">
          <p:pic>
            <p:nvPicPr>
              <p:cNvPr id="18" name="墨迹 17"/>
            </p:nvPicPr>
            <p:blipFill>
              <a:blip r:embed="rId33"/>
            </p:blipFill>
            <p:spPr>
              <a:xfrm>
                <a:off x="8429272" y="3310564"/>
                <a:ext cx="672394" cy="40359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9530291" y="3298579"/>
              <a:ext cx="825853" cy="437790"/>
            </p14:xfrm>
          </p:contentPart>
        </mc:Choice>
        <mc:Fallback xmlns="">
          <p:pic>
            <p:nvPicPr>
              <p:cNvPr id="19" name="墨迹 18"/>
            </p:nvPicPr>
            <p:blipFill>
              <a:blip r:embed="rId35"/>
            </p:blipFill>
            <p:spPr>
              <a:xfrm>
                <a:off x="9530291" y="3298579"/>
                <a:ext cx="825853" cy="43779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0380133" y="3366962"/>
              <a:ext cx="143934" cy="62038"/>
            </p14:xfrm>
          </p:contentPart>
        </mc:Choice>
        <mc:Fallback xmlns="">
          <p:pic>
            <p:nvPicPr>
              <p:cNvPr id="20" name="墨迹 19"/>
            </p:nvPicPr>
            <p:blipFill>
              <a:blip r:embed="rId37"/>
            </p:blipFill>
            <p:spPr>
              <a:xfrm>
                <a:off x="10380133" y="3366962"/>
                <a:ext cx="143934" cy="6203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132711" y="3350042"/>
              <a:ext cx="45156" cy="11280"/>
            </p14:xfrm>
          </p:contentPart>
        </mc:Choice>
        <mc:Fallback xmlns="">
          <p:pic>
            <p:nvPicPr>
              <p:cNvPr id="21" name="墨迹 20"/>
            </p:nvPicPr>
            <p:blipFill>
              <a:blip r:embed="rId39"/>
            </p:blipFill>
            <p:spPr>
              <a:xfrm>
                <a:off x="9132711" y="3350042"/>
                <a:ext cx="45156" cy="1128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5652911" y="3536156"/>
              <a:ext cx="310444" cy="198803"/>
            </p14:xfrm>
          </p:contentPart>
        </mc:Choice>
        <mc:Fallback xmlns="">
          <p:pic>
            <p:nvPicPr>
              <p:cNvPr id="22" name="墨迹 21"/>
            </p:nvPicPr>
            <p:blipFill>
              <a:blip r:embed="rId41"/>
            </p:blipFill>
            <p:spPr>
              <a:xfrm>
                <a:off x="5652911" y="3536156"/>
                <a:ext cx="310444" cy="19880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300155" y="1652462"/>
              <a:ext cx="321734" cy="218013"/>
            </p14:xfrm>
          </p:contentPart>
        </mc:Choice>
        <mc:Fallback xmlns="">
          <p:pic>
            <p:nvPicPr>
              <p:cNvPr id="23" name="墨迹 22"/>
            </p:nvPicPr>
            <p:blipFill>
              <a:blip r:embed="rId43"/>
            </p:blipFill>
            <p:spPr>
              <a:xfrm>
                <a:off x="8300155" y="1652462"/>
                <a:ext cx="321734" cy="21801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6666088" y="2701465"/>
              <a:ext cx="705556" cy="59218"/>
            </p14:xfrm>
          </p:contentPart>
        </mc:Choice>
        <mc:Fallback xmlns="">
          <p:pic>
            <p:nvPicPr>
              <p:cNvPr id="24" name="墨迹 23"/>
            </p:nvPicPr>
            <p:blipFill>
              <a:blip r:embed="rId45"/>
            </p:blipFill>
            <p:spPr>
              <a:xfrm>
                <a:off x="6666088" y="2701465"/>
                <a:ext cx="705556" cy="5921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565496" y="2399559"/>
              <a:ext cx="265112" cy="304021"/>
            </p14:xfrm>
          </p:contentPart>
        </mc:Choice>
        <mc:Fallback xmlns="">
          <p:pic>
            <p:nvPicPr>
              <p:cNvPr id="25" name="墨迹 24"/>
            </p:nvPicPr>
            <p:blipFill>
              <a:blip r:embed="rId47"/>
            </p:blipFill>
            <p:spPr>
              <a:xfrm>
                <a:off x="7565496" y="2399559"/>
                <a:ext cx="265112" cy="30402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593188" y="2384579"/>
              <a:ext cx="201789" cy="328166"/>
            </p14:xfrm>
          </p:contentPart>
        </mc:Choice>
        <mc:Fallback xmlns="">
          <p:pic>
            <p:nvPicPr>
              <p:cNvPr id="26" name="墨迹 25"/>
            </p:nvPicPr>
            <p:blipFill>
              <a:blip r:embed="rId49"/>
            </p:blipFill>
            <p:spPr>
              <a:xfrm>
                <a:off x="7593188" y="2384579"/>
                <a:ext cx="201789" cy="32816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669866" y="2368717"/>
              <a:ext cx="387526" cy="298909"/>
            </p14:xfrm>
          </p:contentPart>
        </mc:Choice>
        <mc:Fallback xmlns="">
          <p:pic>
            <p:nvPicPr>
              <p:cNvPr id="27" name="墨迹 26"/>
            </p:nvPicPr>
            <p:blipFill>
              <a:blip r:embed="rId51"/>
            </p:blipFill>
            <p:spPr>
              <a:xfrm>
                <a:off x="8669866" y="2368717"/>
                <a:ext cx="387526" cy="29890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906933" y="2566110"/>
              <a:ext cx="174978" cy="149455"/>
            </p14:xfrm>
          </p:contentPart>
        </mc:Choice>
        <mc:Fallback xmlns="">
          <p:pic>
            <p:nvPicPr>
              <p:cNvPr id="28" name="墨迹 27"/>
            </p:nvPicPr>
            <p:blipFill>
              <a:blip r:embed="rId53"/>
            </p:blipFill>
            <p:spPr>
              <a:xfrm>
                <a:off x="8906933" y="2566110"/>
                <a:ext cx="174978" cy="14945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121422" y="2438333"/>
              <a:ext cx="28222" cy="249561"/>
            </p14:xfrm>
          </p:contentPart>
        </mc:Choice>
        <mc:Fallback xmlns="">
          <p:pic>
            <p:nvPicPr>
              <p:cNvPr id="29" name="墨迹 28"/>
            </p:nvPicPr>
            <p:blipFill>
              <a:blip r:embed="rId55"/>
            </p:blipFill>
            <p:spPr>
              <a:xfrm>
                <a:off x="9121422" y="2438333"/>
                <a:ext cx="28222" cy="24956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183511" y="2384050"/>
              <a:ext cx="344311" cy="294856"/>
            </p14:xfrm>
          </p:contentPart>
        </mc:Choice>
        <mc:Fallback xmlns="">
          <p:pic>
            <p:nvPicPr>
              <p:cNvPr id="30" name="墨迹 29"/>
            </p:nvPicPr>
            <p:blipFill>
              <a:blip r:embed="rId57"/>
            </p:blipFill>
            <p:spPr>
              <a:xfrm>
                <a:off x="9183511" y="2384050"/>
                <a:ext cx="344311" cy="29485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7399866" y="4269330"/>
              <a:ext cx="135466" cy="112796"/>
            </p14:xfrm>
          </p:contentPart>
        </mc:Choice>
        <mc:Fallback xmlns="">
          <p:pic>
            <p:nvPicPr>
              <p:cNvPr id="31" name="墨迹 30"/>
            </p:nvPicPr>
            <p:blipFill>
              <a:blip r:embed="rId59"/>
            </p:blipFill>
            <p:spPr>
              <a:xfrm>
                <a:off x="7399866" y="4269330"/>
                <a:ext cx="135466" cy="11279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360355" y="4478003"/>
              <a:ext cx="237067" cy="84597"/>
            </p14:xfrm>
          </p:contentPart>
        </mc:Choice>
        <mc:Fallback xmlns="">
          <p:pic>
            <p:nvPicPr>
              <p:cNvPr id="32" name="墨迹 31"/>
            </p:nvPicPr>
            <p:blipFill>
              <a:blip r:embed="rId61"/>
            </p:blipFill>
            <p:spPr>
              <a:xfrm>
                <a:off x="7360355" y="4478003"/>
                <a:ext cx="237067" cy="8459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9" name="墨迹 38"/>
              <p14:cNvContentPartPr/>
              <p14:nvPr/>
            </p14:nvContentPartPr>
            <p14:xfrm>
              <a:off x="3251200" y="4083217"/>
              <a:ext cx="3024717" cy="135355"/>
            </p14:xfrm>
          </p:contentPart>
        </mc:Choice>
        <mc:Fallback xmlns="">
          <p:pic>
            <p:nvPicPr>
              <p:cNvPr id="39" name="墨迹 38"/>
            </p:nvPicPr>
            <p:blipFill>
              <a:blip r:embed="rId63"/>
            </p:blipFill>
            <p:spPr>
              <a:xfrm>
                <a:off x="3251200" y="4083217"/>
                <a:ext cx="3024717" cy="13535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0" name="墨迹 39"/>
              <p14:cNvContentPartPr/>
              <p14:nvPr/>
            </p14:nvContentPartPr>
            <p14:xfrm>
              <a:off x="4904316" y="4359567"/>
              <a:ext cx="141817" cy="129715"/>
            </p14:xfrm>
          </p:contentPart>
        </mc:Choice>
        <mc:Fallback xmlns="">
          <p:pic>
            <p:nvPicPr>
              <p:cNvPr id="40" name="墨迹 39"/>
            </p:nvPicPr>
            <p:blipFill>
              <a:blip r:embed="rId65"/>
            </p:blipFill>
            <p:spPr>
              <a:xfrm>
                <a:off x="4904316" y="4359567"/>
                <a:ext cx="141817" cy="12971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1" name="墨迹 40"/>
              <p14:cNvContentPartPr/>
              <p14:nvPr/>
            </p14:nvContentPartPr>
            <p14:xfrm>
              <a:off x="4872566" y="4483643"/>
              <a:ext cx="277989" cy="143110"/>
            </p14:xfrm>
          </p:contentPart>
        </mc:Choice>
        <mc:Fallback xmlns="">
          <p:pic>
            <p:nvPicPr>
              <p:cNvPr id="41" name="墨迹 40"/>
            </p:nvPicPr>
            <p:blipFill>
              <a:blip r:embed="rId67"/>
            </p:blipFill>
            <p:spPr>
              <a:xfrm>
                <a:off x="4872566" y="4483643"/>
                <a:ext cx="277989" cy="14311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2" name="墨迹 41"/>
              <p14:cNvContentPartPr/>
              <p14:nvPr/>
            </p14:nvContentPartPr>
            <p14:xfrm>
              <a:off x="5087055" y="4410325"/>
              <a:ext cx="207434" cy="183999"/>
            </p14:xfrm>
          </p:contentPart>
        </mc:Choice>
        <mc:Fallback xmlns="">
          <p:pic>
            <p:nvPicPr>
              <p:cNvPr id="42" name="墨迹 41"/>
            </p:nvPicPr>
            <p:blipFill>
              <a:blip r:embed="rId69"/>
            </p:blipFill>
            <p:spPr>
              <a:xfrm>
                <a:off x="5087055" y="4410325"/>
                <a:ext cx="207434" cy="1839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3" name="墨迹 42"/>
              <p14:cNvContentPartPr/>
              <p14:nvPr/>
            </p14:nvContentPartPr>
            <p14:xfrm>
              <a:off x="5288844" y="4451214"/>
              <a:ext cx="222956" cy="26789"/>
            </p14:xfrm>
          </p:contentPart>
        </mc:Choice>
        <mc:Fallback xmlns="">
          <p:pic>
            <p:nvPicPr>
              <p:cNvPr id="43" name="墨迹 42"/>
            </p:nvPicPr>
            <p:blipFill>
              <a:blip r:embed="rId71"/>
            </p:blipFill>
            <p:spPr>
              <a:xfrm>
                <a:off x="5288844" y="4451214"/>
                <a:ext cx="222956" cy="2678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4" name="墨迹 43"/>
              <p14:cNvContentPartPr/>
              <p14:nvPr/>
            </p14:nvContentPartPr>
            <p14:xfrm>
              <a:off x="5271558" y="4542861"/>
              <a:ext cx="285397" cy="14099"/>
            </p14:xfrm>
          </p:contentPart>
        </mc:Choice>
        <mc:Fallback xmlns="">
          <p:pic>
            <p:nvPicPr>
              <p:cNvPr id="44" name="墨迹 43"/>
            </p:nvPicPr>
            <p:blipFill>
              <a:blip r:embed="rId73"/>
            </p:blipFill>
            <p:spPr>
              <a:xfrm>
                <a:off x="5271558" y="4542861"/>
                <a:ext cx="285397" cy="1409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5" name="墨迹 44"/>
              <p14:cNvContentPartPr/>
              <p14:nvPr/>
            </p14:nvContentPartPr>
            <p14:xfrm>
              <a:off x="5567362" y="4415965"/>
              <a:ext cx="178682" cy="174834"/>
            </p14:xfrm>
          </p:contentPart>
        </mc:Choice>
        <mc:Fallback xmlns="">
          <p:pic>
            <p:nvPicPr>
              <p:cNvPr id="45" name="墨迹 44"/>
            </p:nvPicPr>
            <p:blipFill>
              <a:blip r:embed="rId75"/>
            </p:blipFill>
            <p:spPr>
              <a:xfrm>
                <a:off x="5567362" y="4415965"/>
                <a:ext cx="178682" cy="17483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6" name="墨迹 45"/>
              <p14:cNvContentPartPr/>
              <p14:nvPr/>
            </p14:nvContentPartPr>
            <p14:xfrm>
              <a:off x="5785555" y="4246771"/>
              <a:ext cx="180622" cy="259431"/>
            </p14:xfrm>
          </p:contentPart>
        </mc:Choice>
        <mc:Fallback xmlns="">
          <p:pic>
            <p:nvPicPr>
              <p:cNvPr id="46" name="墨迹 45"/>
            </p:nvPicPr>
            <p:blipFill>
              <a:blip r:embed="rId77"/>
            </p:blipFill>
            <p:spPr>
              <a:xfrm>
                <a:off x="5785555" y="4246771"/>
                <a:ext cx="180622" cy="25943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7" name="墨迹 46"/>
              <p14:cNvContentPartPr/>
              <p14:nvPr/>
            </p14:nvContentPartPr>
            <p14:xfrm>
              <a:off x="5836355" y="4551320"/>
              <a:ext cx="146756" cy="250971"/>
            </p14:xfrm>
          </p:contentPart>
        </mc:Choice>
        <mc:Fallback xmlns="">
          <p:pic>
            <p:nvPicPr>
              <p:cNvPr id="47" name="墨迹 46"/>
            </p:nvPicPr>
            <p:blipFill>
              <a:blip r:embed="rId79"/>
            </p:blipFill>
            <p:spPr>
              <a:xfrm>
                <a:off x="5836355" y="4551320"/>
                <a:ext cx="146756" cy="250971"/>
              </a:xfrm>
              <a:prstGeom prst="rect"/>
            </p:spPr>
          </p:pic>
        </mc:Fallback>
      </mc:AlternateContent>
    </p:spTree>
    <p:custDataLst>
      <p:tags r:id="rId8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35050" y="546100"/>
            <a:ext cx="9349105" cy="55372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902177" y="1094121"/>
              <a:ext cx="3389490" cy="95877"/>
            </p14:xfrm>
          </p:contentPart>
        </mc:Choice>
        <mc:Fallback xmlns="">
          <p:pic>
            <p:nvPicPr>
              <p:cNvPr id="3" name="墨迹 2"/>
            </p:nvPicPr>
            <p:blipFill>
              <a:blip r:embed="rId3"/>
            </p:blipFill>
            <p:spPr>
              <a:xfrm>
                <a:off x="1902177" y="1094121"/>
                <a:ext cx="3389490" cy="9587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295268" y="809311"/>
              <a:ext cx="2642482" cy="104337"/>
            </p14:xfrm>
          </p:contentPart>
        </mc:Choice>
        <mc:Fallback xmlns="">
          <p:pic>
            <p:nvPicPr>
              <p:cNvPr id="4" name="墨迹 3"/>
            </p:nvPicPr>
            <p:blipFill>
              <a:blip r:embed="rId5"/>
            </p:blipFill>
            <p:spPr>
              <a:xfrm>
                <a:off x="7295268" y="809311"/>
                <a:ext cx="2642482" cy="10433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102606" y="1122320"/>
              <a:ext cx="2309460" cy="50758"/>
            </p14:xfrm>
          </p:contentPart>
        </mc:Choice>
        <mc:Fallback xmlns="">
          <p:pic>
            <p:nvPicPr>
              <p:cNvPr id="5" name="墨迹 4"/>
            </p:nvPicPr>
            <p:blipFill>
              <a:blip r:embed="rId7"/>
            </p:blipFill>
            <p:spPr>
              <a:xfrm>
                <a:off x="1102606" y="1122320"/>
                <a:ext cx="2309460" cy="50758"/>
              </a:xfrm>
              <a:prstGeom prst="rect"/>
            </p:spPr>
          </p:pic>
        </mc:Fallback>
      </mc:AlternateContent>
    </p:spTree>
    <p:custDataLst>
      <p:tags r:id="rId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35050" y="546100"/>
            <a:ext cx="9349105" cy="55372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902177" y="1094121"/>
              <a:ext cx="3389490" cy="95877"/>
            </p14:xfrm>
          </p:contentPart>
        </mc:Choice>
        <mc:Fallback xmlns="">
          <p:pic>
            <p:nvPicPr>
              <p:cNvPr id="3" name="墨迹 2"/>
            </p:nvPicPr>
            <p:blipFill>
              <a:blip r:embed="rId3"/>
            </p:blipFill>
            <p:spPr>
              <a:xfrm>
                <a:off x="1902177" y="1094121"/>
                <a:ext cx="3389490" cy="9587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741311" y="1071562"/>
              <a:ext cx="3733800" cy="67678"/>
            </p14:xfrm>
          </p:contentPart>
        </mc:Choice>
        <mc:Fallback xmlns="">
          <p:pic>
            <p:nvPicPr>
              <p:cNvPr id="4" name="墨迹 3"/>
            </p:nvPicPr>
            <p:blipFill>
              <a:blip r:embed="rId5"/>
            </p:blipFill>
            <p:spPr>
              <a:xfrm>
                <a:off x="1741311" y="1071562"/>
                <a:ext cx="3733800" cy="6767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730727" y="841740"/>
              <a:ext cx="3599040" cy="320059"/>
            </p14:xfrm>
          </p:contentPart>
        </mc:Choice>
        <mc:Fallback xmlns="">
          <p:pic>
            <p:nvPicPr>
              <p:cNvPr id="5" name="墨迹 4"/>
            </p:nvPicPr>
            <p:blipFill>
              <a:blip r:embed="rId7"/>
            </p:blipFill>
            <p:spPr>
              <a:xfrm>
                <a:off x="1730727" y="841740"/>
                <a:ext cx="3599040" cy="3200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196622" y="1167439"/>
              <a:ext cx="841022" cy="39478"/>
            </p14:xfrm>
          </p:contentPart>
        </mc:Choice>
        <mc:Fallback xmlns="">
          <p:pic>
            <p:nvPicPr>
              <p:cNvPr id="6" name="墨迹 5"/>
            </p:nvPicPr>
            <p:blipFill>
              <a:blip r:embed="rId9"/>
            </p:blipFill>
            <p:spPr>
              <a:xfrm>
                <a:off x="1196622" y="1167439"/>
                <a:ext cx="841022" cy="3947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114072" y="845970"/>
              <a:ext cx="884766" cy="50758"/>
            </p14:xfrm>
          </p:contentPart>
        </mc:Choice>
        <mc:Fallback xmlns="">
          <p:pic>
            <p:nvPicPr>
              <p:cNvPr id="7" name="墨迹 6"/>
            </p:nvPicPr>
            <p:blipFill>
              <a:blip r:embed="rId11"/>
            </p:blipFill>
            <p:spPr>
              <a:xfrm>
                <a:off x="1114072" y="845970"/>
                <a:ext cx="884766" cy="5075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1136473" y="895142"/>
              <a:ext cx="500415" cy="317415"/>
            </p14:xfrm>
          </p:contentPart>
        </mc:Choice>
        <mc:Fallback xmlns="">
          <p:pic>
            <p:nvPicPr>
              <p:cNvPr id="8" name="墨迹 7"/>
            </p:nvPicPr>
            <p:blipFill>
              <a:blip r:embed="rId13"/>
            </p:blipFill>
            <p:spPr>
              <a:xfrm>
                <a:off x="1136473" y="895142"/>
                <a:ext cx="500415" cy="31741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387166" y="857250"/>
              <a:ext cx="2412294" cy="33838"/>
            </p14:xfrm>
          </p:contentPart>
        </mc:Choice>
        <mc:Fallback xmlns="">
          <p:pic>
            <p:nvPicPr>
              <p:cNvPr id="9" name="墨迹 8"/>
            </p:nvPicPr>
            <p:blipFill>
              <a:blip r:embed="rId15"/>
            </p:blipFill>
            <p:spPr>
              <a:xfrm>
                <a:off x="7387166" y="857250"/>
                <a:ext cx="2412294" cy="3383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738533" y="972865"/>
              <a:ext cx="105018" cy="59959"/>
            </p14:xfrm>
          </p:contentPart>
        </mc:Choice>
        <mc:Fallback xmlns="">
          <p:pic>
            <p:nvPicPr>
              <p:cNvPr id="10" name="墨迹 9"/>
            </p:nvPicPr>
            <p:blipFill>
              <a:blip r:embed="rId17"/>
            </p:blipFill>
            <p:spPr>
              <a:xfrm>
                <a:off x="7738533" y="972865"/>
                <a:ext cx="105018" cy="599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6000044" y="1714500"/>
              <a:ext cx="1364544" cy="1325353"/>
            </p14:xfrm>
          </p:contentPart>
        </mc:Choice>
        <mc:Fallback xmlns="">
          <p:pic>
            <p:nvPicPr>
              <p:cNvPr id="11" name="墨迹 10"/>
            </p:nvPicPr>
            <p:blipFill>
              <a:blip r:embed="rId19"/>
            </p:blipFill>
            <p:spPr>
              <a:xfrm>
                <a:off x="6000044" y="1714500"/>
                <a:ext cx="1364544" cy="132535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509000" y="3073692"/>
              <a:ext cx="87488" cy="14099"/>
            </p14:xfrm>
          </p:contentPart>
        </mc:Choice>
        <mc:Fallback xmlns="">
          <p:pic>
            <p:nvPicPr>
              <p:cNvPr id="12" name="墨迹 11"/>
            </p:nvPicPr>
            <p:blipFill>
              <a:blip r:embed="rId21"/>
            </p:blipFill>
            <p:spPr>
              <a:xfrm>
                <a:off x="8509000" y="3073692"/>
                <a:ext cx="87488" cy="1409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309555" y="3011654"/>
              <a:ext cx="943328" cy="36659"/>
            </p14:xfrm>
          </p:contentPart>
        </mc:Choice>
        <mc:Fallback xmlns="">
          <p:pic>
            <p:nvPicPr>
              <p:cNvPr id="13" name="墨迹 12"/>
            </p:nvPicPr>
            <p:blipFill>
              <a:blip r:embed="rId23"/>
            </p:blipFill>
            <p:spPr>
              <a:xfrm>
                <a:off x="7309555" y="3011654"/>
                <a:ext cx="943328" cy="366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157155" y="2908023"/>
              <a:ext cx="240418" cy="337683"/>
            </p14:xfrm>
          </p:contentPart>
        </mc:Choice>
        <mc:Fallback xmlns="">
          <p:pic>
            <p:nvPicPr>
              <p:cNvPr id="14" name="墨迹 13"/>
            </p:nvPicPr>
            <p:blipFill>
              <a:blip r:embed="rId25"/>
            </p:blipFill>
            <p:spPr>
              <a:xfrm>
                <a:off x="7157155" y="2908023"/>
                <a:ext cx="240418" cy="33768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507111" y="2430754"/>
              <a:ext cx="22578" cy="279171"/>
            </p14:xfrm>
          </p:contentPart>
        </mc:Choice>
        <mc:Fallback xmlns="">
          <p:pic>
            <p:nvPicPr>
              <p:cNvPr id="15" name="墨迹 14"/>
            </p:nvPicPr>
            <p:blipFill>
              <a:blip r:embed="rId27"/>
            </p:blipFill>
            <p:spPr>
              <a:xfrm>
                <a:off x="7507111" y="2430754"/>
                <a:ext cx="22578" cy="27917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7524044" y="2599949"/>
              <a:ext cx="93133" cy="5639"/>
            </p14:xfrm>
          </p:contentPart>
        </mc:Choice>
        <mc:Fallback xmlns="">
          <p:pic>
            <p:nvPicPr>
              <p:cNvPr id="16" name="墨迹 15"/>
            </p:nvPicPr>
            <p:blipFill>
              <a:blip r:embed="rId29"/>
            </p:blipFill>
            <p:spPr>
              <a:xfrm>
                <a:off x="7524044" y="2599949"/>
                <a:ext cx="93133" cy="56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7605888" y="2453314"/>
              <a:ext cx="31044" cy="465283"/>
            </p14:xfrm>
          </p:contentPart>
        </mc:Choice>
        <mc:Fallback xmlns="">
          <p:pic>
            <p:nvPicPr>
              <p:cNvPr id="17" name="墨迹 16"/>
            </p:nvPicPr>
            <p:blipFill>
              <a:blip r:embed="rId31"/>
            </p:blipFill>
            <p:spPr>
              <a:xfrm>
                <a:off x="7605888" y="2453314"/>
                <a:ext cx="31044" cy="46528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7691966" y="2458953"/>
              <a:ext cx="150989" cy="22560"/>
            </p14:xfrm>
          </p:contentPart>
        </mc:Choice>
        <mc:Fallback xmlns="">
          <p:pic>
            <p:nvPicPr>
              <p:cNvPr id="18" name="墨迹 17"/>
            </p:nvPicPr>
            <p:blipFill>
              <a:blip r:embed="rId33"/>
            </p:blipFill>
            <p:spPr>
              <a:xfrm>
                <a:off x="7691966" y="2458953"/>
                <a:ext cx="150989" cy="225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7766755" y="2389513"/>
              <a:ext cx="16934" cy="187876"/>
            </p14:xfrm>
          </p:contentPart>
        </mc:Choice>
        <mc:Fallback xmlns="">
          <p:pic>
            <p:nvPicPr>
              <p:cNvPr id="19" name="墨迹 18"/>
            </p:nvPicPr>
            <p:blipFill>
              <a:blip r:embed="rId35"/>
            </p:blipFill>
            <p:spPr>
              <a:xfrm>
                <a:off x="7766755" y="2389513"/>
                <a:ext cx="16934" cy="18787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6829072" y="1601703"/>
              <a:ext cx="6350" cy="33839"/>
            </p14:xfrm>
          </p:contentPart>
        </mc:Choice>
        <mc:Fallback xmlns="">
          <p:pic>
            <p:nvPicPr>
              <p:cNvPr id="20" name="墨迹 19"/>
            </p:nvPicPr>
            <p:blipFill>
              <a:blip r:embed="rId37"/>
            </p:blipFill>
            <p:spPr>
              <a:xfrm>
                <a:off x="6829072" y="1601703"/>
                <a:ext cx="6350" cy="338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4144433" y="2650707"/>
              <a:ext cx="862189" cy="710615"/>
            </p14:xfrm>
          </p:contentPart>
        </mc:Choice>
        <mc:Fallback xmlns="">
          <p:pic>
            <p:nvPicPr>
              <p:cNvPr id="21" name="墨迹 20"/>
            </p:nvPicPr>
            <p:blipFill>
              <a:blip r:embed="rId39"/>
            </p:blipFill>
            <p:spPr>
              <a:xfrm>
                <a:off x="4144433" y="2650707"/>
                <a:ext cx="862189" cy="7106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4796013" y="3011654"/>
              <a:ext cx="1370542" cy="67678"/>
            </p14:xfrm>
          </p:contentPart>
        </mc:Choice>
        <mc:Fallback xmlns="">
          <p:pic>
            <p:nvPicPr>
              <p:cNvPr id="22" name="墨迹 21"/>
            </p:nvPicPr>
            <p:blipFill>
              <a:blip r:embed="rId41"/>
            </p:blipFill>
            <p:spPr>
              <a:xfrm>
                <a:off x="4796013" y="3011654"/>
                <a:ext cx="1370542" cy="6767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5937955" y="2898858"/>
              <a:ext cx="268993" cy="262251"/>
            </p14:xfrm>
          </p:contentPart>
        </mc:Choice>
        <mc:Fallback xmlns="">
          <p:pic>
            <p:nvPicPr>
              <p:cNvPr id="23" name="墨迹 22"/>
            </p:nvPicPr>
            <p:blipFill>
              <a:blip r:embed="rId43"/>
            </p:blipFill>
            <p:spPr>
              <a:xfrm>
                <a:off x="5937955" y="2898858"/>
                <a:ext cx="268993" cy="26225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3944055" y="2475873"/>
              <a:ext cx="382411" cy="16919"/>
            </p14:xfrm>
          </p:contentPart>
        </mc:Choice>
        <mc:Fallback xmlns="">
          <p:pic>
            <p:nvPicPr>
              <p:cNvPr id="24" name="墨迹 23"/>
            </p:nvPicPr>
            <p:blipFill>
              <a:blip r:embed="rId45"/>
            </p:blipFill>
            <p:spPr>
              <a:xfrm>
                <a:off x="3944055" y="2475873"/>
                <a:ext cx="382411" cy="169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5463822" y="2109286"/>
              <a:ext cx="135466" cy="174833"/>
            </p14:xfrm>
          </p:contentPart>
        </mc:Choice>
        <mc:Fallback xmlns="">
          <p:pic>
            <p:nvPicPr>
              <p:cNvPr id="25" name="墨迹 24"/>
            </p:nvPicPr>
            <p:blipFill>
              <a:blip r:embed="rId47"/>
            </p:blipFill>
            <p:spPr>
              <a:xfrm>
                <a:off x="5463822" y="2109286"/>
                <a:ext cx="135466" cy="17483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5610577" y="2062052"/>
              <a:ext cx="167923" cy="266481"/>
            </p14:xfrm>
          </p:contentPart>
        </mc:Choice>
        <mc:Fallback xmlns="">
          <p:pic>
            <p:nvPicPr>
              <p:cNvPr id="26" name="墨迹 25"/>
            </p:nvPicPr>
            <p:blipFill>
              <a:blip r:embed="rId49"/>
            </p:blipFill>
            <p:spPr>
              <a:xfrm>
                <a:off x="5610577" y="2062052"/>
                <a:ext cx="167923" cy="26648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5740400" y="2006359"/>
              <a:ext cx="39511" cy="477974"/>
            </p14:xfrm>
          </p:contentPart>
        </mc:Choice>
        <mc:Fallback xmlns="">
          <p:pic>
            <p:nvPicPr>
              <p:cNvPr id="27" name="墨迹 26"/>
            </p:nvPicPr>
            <p:blipFill>
              <a:blip r:embed="rId51"/>
            </p:blipFill>
            <p:spPr>
              <a:xfrm>
                <a:off x="5740400" y="2006359"/>
                <a:ext cx="39511" cy="47797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890683" y="2019049"/>
              <a:ext cx="151694" cy="33839"/>
            </p14:xfrm>
          </p:contentPart>
        </mc:Choice>
        <mc:Fallback xmlns="">
          <p:pic>
            <p:nvPicPr>
              <p:cNvPr id="28" name="墨迹 27"/>
            </p:nvPicPr>
            <p:blipFill>
              <a:blip r:embed="rId53"/>
            </p:blipFill>
            <p:spPr>
              <a:xfrm>
                <a:off x="5890683" y="2019049"/>
                <a:ext cx="151694" cy="3383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030177" y="2114925"/>
              <a:ext cx="22578" cy="22560"/>
            </p14:xfrm>
          </p:contentPart>
        </mc:Choice>
        <mc:Fallback xmlns="">
          <p:pic>
            <p:nvPicPr>
              <p:cNvPr id="29" name="墨迹 28"/>
            </p:nvPicPr>
            <p:blipFill>
              <a:blip r:embed="rId55"/>
            </p:blipFill>
            <p:spPr>
              <a:xfrm>
                <a:off x="10030177" y="2114925"/>
                <a:ext cx="22578" cy="2256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8963377" y="3146305"/>
              <a:ext cx="133526" cy="358832"/>
            </p14:xfrm>
          </p:contentPart>
        </mc:Choice>
        <mc:Fallback xmlns="">
          <p:pic>
            <p:nvPicPr>
              <p:cNvPr id="30" name="墨迹 29"/>
            </p:nvPicPr>
            <p:blipFill>
              <a:blip r:embed="rId57"/>
            </p:blipFill>
            <p:spPr>
              <a:xfrm>
                <a:off x="8963377" y="3146305"/>
                <a:ext cx="133526" cy="35883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093200" y="3205346"/>
              <a:ext cx="84666" cy="142582"/>
            </p14:xfrm>
          </p:contentPart>
        </mc:Choice>
        <mc:Fallback xmlns="">
          <p:pic>
            <p:nvPicPr>
              <p:cNvPr id="31" name="墨迹 30"/>
            </p:nvPicPr>
            <p:blipFill>
              <a:blip r:embed="rId59"/>
            </p:blipFill>
            <p:spPr>
              <a:xfrm>
                <a:off x="9093200" y="3205346"/>
                <a:ext cx="84666" cy="14258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144000" y="3124450"/>
              <a:ext cx="112888" cy="306312"/>
            </p14:xfrm>
          </p:contentPart>
        </mc:Choice>
        <mc:Fallback xmlns="">
          <p:pic>
            <p:nvPicPr>
              <p:cNvPr id="32" name="墨迹 31"/>
            </p:nvPicPr>
            <p:blipFill>
              <a:blip r:embed="rId61"/>
            </p:blipFill>
            <p:spPr>
              <a:xfrm>
                <a:off x="9144000" y="3124450"/>
                <a:ext cx="112888" cy="30631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296400" y="3073692"/>
              <a:ext cx="124883" cy="338388"/>
            </p14:xfrm>
          </p:contentPart>
        </mc:Choice>
        <mc:Fallback xmlns="">
          <p:pic>
            <p:nvPicPr>
              <p:cNvPr id="33" name="墨迹 32"/>
            </p:nvPicPr>
            <p:blipFill>
              <a:blip r:embed="rId63"/>
            </p:blipFill>
            <p:spPr>
              <a:xfrm>
                <a:off x="9296400" y="3073692"/>
                <a:ext cx="124883" cy="33838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287756" y="3182787"/>
              <a:ext cx="251354" cy="164435"/>
            </p14:xfrm>
          </p:contentPart>
        </mc:Choice>
        <mc:Fallback xmlns="">
          <p:pic>
            <p:nvPicPr>
              <p:cNvPr id="34" name="墨迹 33"/>
            </p:nvPicPr>
            <p:blipFill>
              <a:blip r:embed="rId65"/>
            </p:blipFill>
            <p:spPr>
              <a:xfrm>
                <a:off x="9287756" y="3182787"/>
                <a:ext cx="251354" cy="16443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477022" y="3282365"/>
              <a:ext cx="194733" cy="67677"/>
            </p14:xfrm>
          </p:contentPart>
        </mc:Choice>
        <mc:Fallback xmlns="">
          <p:pic>
            <p:nvPicPr>
              <p:cNvPr id="35" name="墨迹 34"/>
            </p:nvPicPr>
            <p:blipFill>
              <a:blip r:embed="rId67"/>
            </p:blipFill>
            <p:spPr>
              <a:xfrm>
                <a:off x="9477022" y="3282365"/>
                <a:ext cx="194733" cy="6767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3956755" y="3316204"/>
              <a:ext cx="110949" cy="510402"/>
            </p14:xfrm>
          </p:contentPart>
        </mc:Choice>
        <mc:Fallback xmlns="">
          <p:pic>
            <p:nvPicPr>
              <p:cNvPr id="36" name="墨迹 35"/>
            </p:nvPicPr>
            <p:blipFill>
              <a:blip r:embed="rId69"/>
            </p:blipFill>
            <p:spPr>
              <a:xfrm>
                <a:off x="3956755" y="3316204"/>
                <a:ext cx="110949" cy="51040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4093633" y="3318495"/>
              <a:ext cx="145344" cy="249032"/>
            </p14:xfrm>
          </p:contentPart>
        </mc:Choice>
        <mc:Fallback xmlns="">
          <p:pic>
            <p:nvPicPr>
              <p:cNvPr id="37" name="墨迹 36"/>
            </p:nvPicPr>
            <p:blipFill>
              <a:blip r:embed="rId71"/>
            </p:blipFill>
            <p:spPr>
              <a:xfrm>
                <a:off x="4093633" y="3318495"/>
                <a:ext cx="145344" cy="24903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4257851" y="3361322"/>
              <a:ext cx="130704" cy="42298"/>
            </p14:xfrm>
          </p:contentPart>
        </mc:Choice>
        <mc:Fallback xmlns="">
          <p:pic>
            <p:nvPicPr>
              <p:cNvPr id="38" name="墨迹 37"/>
            </p:nvPicPr>
            <p:blipFill>
              <a:blip r:embed="rId73"/>
            </p:blipFill>
            <p:spPr>
              <a:xfrm>
                <a:off x="4257851" y="3361322"/>
                <a:ext cx="130704" cy="4229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4318000" y="3303338"/>
              <a:ext cx="28222" cy="283576"/>
            </p14:xfrm>
          </p:contentPart>
        </mc:Choice>
        <mc:Fallback xmlns="">
          <p:pic>
            <p:nvPicPr>
              <p:cNvPr id="39" name="墨迹 38"/>
            </p:nvPicPr>
            <p:blipFill>
              <a:blip r:embed="rId75"/>
            </p:blipFill>
            <p:spPr>
              <a:xfrm>
                <a:off x="4318000" y="3303338"/>
                <a:ext cx="28222" cy="28357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4259791" y="3380885"/>
              <a:ext cx="209197" cy="220128"/>
            </p14:xfrm>
          </p:contentPart>
        </mc:Choice>
        <mc:Fallback xmlns="">
          <p:pic>
            <p:nvPicPr>
              <p:cNvPr id="40" name="墨迹 39"/>
            </p:nvPicPr>
            <p:blipFill>
              <a:blip r:embed="rId77"/>
            </p:blipFill>
            <p:spPr>
              <a:xfrm>
                <a:off x="4259791" y="3380885"/>
                <a:ext cx="209197" cy="22012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4380088" y="3474118"/>
              <a:ext cx="228600" cy="115616"/>
            </p14:xfrm>
          </p:contentPart>
        </mc:Choice>
        <mc:Fallback xmlns="">
          <p:pic>
            <p:nvPicPr>
              <p:cNvPr id="41" name="墨迹 40"/>
            </p:nvPicPr>
            <p:blipFill>
              <a:blip r:embed="rId79"/>
            </p:blipFill>
            <p:spPr>
              <a:xfrm>
                <a:off x="4380088" y="3474118"/>
                <a:ext cx="228600" cy="11561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6325305" y="4580929"/>
              <a:ext cx="749300" cy="21150"/>
            </p14:xfrm>
          </p:contentPart>
        </mc:Choice>
        <mc:Fallback xmlns="">
          <p:pic>
            <p:nvPicPr>
              <p:cNvPr id="42" name="墨迹 41"/>
            </p:nvPicPr>
            <p:blipFill>
              <a:blip r:embed="rId81"/>
            </p:blipFill>
            <p:spPr>
              <a:xfrm>
                <a:off x="6325305" y="4580929"/>
                <a:ext cx="749300" cy="2115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6434666" y="4638561"/>
              <a:ext cx="99660" cy="459820"/>
            </p14:xfrm>
          </p:contentPart>
        </mc:Choice>
        <mc:Fallback xmlns="">
          <p:pic>
            <p:nvPicPr>
              <p:cNvPr id="43" name="墨迹 42"/>
            </p:nvPicPr>
            <p:blipFill>
              <a:blip r:embed="rId83"/>
            </p:blipFill>
            <p:spPr>
              <a:xfrm>
                <a:off x="6434666" y="4638561"/>
                <a:ext cx="99660" cy="45982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6547555" y="4647197"/>
              <a:ext cx="152400" cy="191753"/>
            </p14:xfrm>
          </p:contentPart>
        </mc:Choice>
        <mc:Fallback xmlns="">
          <p:pic>
            <p:nvPicPr>
              <p:cNvPr id="44" name="墨迹 43"/>
            </p:nvPicPr>
            <p:blipFill>
              <a:blip r:embed="rId85"/>
            </p:blipFill>
            <p:spPr>
              <a:xfrm>
                <a:off x="6547555" y="4647197"/>
                <a:ext cx="152400" cy="19175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6663972" y="4573879"/>
              <a:ext cx="405694" cy="325699"/>
            </p14:xfrm>
          </p:contentPart>
        </mc:Choice>
        <mc:Fallback xmlns="">
          <p:pic>
            <p:nvPicPr>
              <p:cNvPr id="45" name="墨迹 44"/>
            </p:nvPicPr>
            <p:blipFill>
              <a:blip r:embed="rId87"/>
            </p:blipFill>
            <p:spPr>
              <a:xfrm>
                <a:off x="6663972" y="4573879"/>
                <a:ext cx="405694" cy="32569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3" name="墨迹 52"/>
              <p14:cNvContentPartPr/>
              <p14:nvPr/>
            </p14:nvContentPartPr>
            <p14:xfrm>
              <a:off x="6974416" y="4528761"/>
              <a:ext cx="637116" cy="50758"/>
            </p14:xfrm>
          </p:contentPart>
        </mc:Choice>
        <mc:Fallback xmlns="">
          <p:pic>
            <p:nvPicPr>
              <p:cNvPr id="53" name="墨迹 52"/>
            </p:nvPicPr>
            <p:blipFill>
              <a:blip r:embed="rId89"/>
            </p:blipFill>
            <p:spPr>
              <a:xfrm>
                <a:off x="6974416" y="4528761"/>
                <a:ext cx="637116" cy="5075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4" name="墨迹 53"/>
              <p14:cNvContentPartPr/>
              <p14:nvPr/>
            </p14:nvContentPartPr>
            <p14:xfrm>
              <a:off x="6850944" y="4556960"/>
              <a:ext cx="769056" cy="33839"/>
            </p14:xfrm>
          </p:contentPart>
        </mc:Choice>
        <mc:Fallback xmlns="">
          <p:pic>
            <p:nvPicPr>
              <p:cNvPr id="54" name="墨迹 53"/>
            </p:nvPicPr>
            <p:blipFill>
              <a:blip r:embed="rId91"/>
            </p:blipFill>
            <p:spPr>
              <a:xfrm>
                <a:off x="6850944" y="4556960"/>
                <a:ext cx="769056" cy="3383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5" name="墨迹 54"/>
              <p14:cNvContentPartPr/>
              <p14:nvPr/>
            </p14:nvContentPartPr>
            <p14:xfrm>
              <a:off x="7484533" y="4483643"/>
              <a:ext cx="221544" cy="279170"/>
            </p14:xfrm>
          </p:contentPart>
        </mc:Choice>
        <mc:Fallback xmlns="">
          <p:pic>
            <p:nvPicPr>
              <p:cNvPr id="55" name="墨迹 54"/>
            </p:nvPicPr>
            <p:blipFill>
              <a:blip r:embed="rId93"/>
            </p:blipFill>
            <p:spPr>
              <a:xfrm>
                <a:off x="7484533" y="4483643"/>
                <a:ext cx="221544" cy="27917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6" name="墨迹 55"/>
              <p14:cNvContentPartPr/>
              <p14:nvPr/>
            </p14:nvContentPartPr>
            <p14:xfrm>
              <a:off x="7659511" y="4094496"/>
              <a:ext cx="583494" cy="25379"/>
            </p14:xfrm>
          </p:contentPart>
        </mc:Choice>
        <mc:Fallback xmlns="">
          <p:pic>
            <p:nvPicPr>
              <p:cNvPr id="56" name="墨迹 55"/>
            </p:nvPicPr>
            <p:blipFill>
              <a:blip r:embed="rId95"/>
            </p:blipFill>
            <p:spPr>
              <a:xfrm>
                <a:off x="7659511" y="4094496"/>
                <a:ext cx="583494" cy="2537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7" name="墨迹 56"/>
              <p14:cNvContentPartPr/>
              <p14:nvPr/>
            </p14:nvContentPartPr>
            <p14:xfrm>
              <a:off x="7601478" y="3983991"/>
              <a:ext cx="199144" cy="245860"/>
            </p14:xfrm>
          </p:contentPart>
        </mc:Choice>
        <mc:Fallback xmlns="">
          <p:pic>
            <p:nvPicPr>
              <p:cNvPr id="57" name="墨迹 56"/>
            </p:nvPicPr>
            <p:blipFill>
              <a:blip r:embed="rId97"/>
            </p:blipFill>
            <p:spPr>
              <a:xfrm>
                <a:off x="7601478" y="3983991"/>
                <a:ext cx="199144" cy="24586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8" name="墨迹 57"/>
              <p14:cNvContentPartPr/>
              <p14:nvPr/>
            </p14:nvContentPartPr>
            <p14:xfrm>
              <a:off x="8048977" y="3885823"/>
              <a:ext cx="222956" cy="150865"/>
            </p14:xfrm>
          </p:contentPart>
        </mc:Choice>
        <mc:Fallback xmlns="">
          <p:pic>
            <p:nvPicPr>
              <p:cNvPr id="58" name="墨迹 57"/>
            </p:nvPicPr>
            <p:blipFill>
              <a:blip r:embed="rId99"/>
            </p:blipFill>
            <p:spPr>
              <a:xfrm>
                <a:off x="8048977" y="3885823"/>
                <a:ext cx="222956" cy="15086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9" name="墨迹 58"/>
              <p14:cNvContentPartPr/>
              <p14:nvPr/>
            </p14:nvContentPartPr>
            <p14:xfrm>
              <a:off x="8263466" y="3833832"/>
              <a:ext cx="11289" cy="350901"/>
            </p14:xfrm>
          </p:contentPart>
        </mc:Choice>
        <mc:Fallback xmlns="">
          <p:pic>
            <p:nvPicPr>
              <p:cNvPr id="59" name="墨迹 58"/>
            </p:nvPicPr>
            <p:blipFill>
              <a:blip r:embed="rId101"/>
            </p:blipFill>
            <p:spPr>
              <a:xfrm>
                <a:off x="8263466" y="3833832"/>
                <a:ext cx="11289" cy="35090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0" name="墨迹 59"/>
              <p14:cNvContentPartPr/>
              <p14:nvPr/>
            </p14:nvContentPartPr>
            <p14:xfrm>
              <a:off x="8353777" y="3835065"/>
              <a:ext cx="115712" cy="28199"/>
            </p14:xfrm>
          </p:contentPart>
        </mc:Choice>
        <mc:Fallback xmlns="">
          <p:pic>
            <p:nvPicPr>
              <p:cNvPr id="60" name="墨迹 59"/>
            </p:nvPicPr>
            <p:blipFill>
              <a:blip r:embed="rId103"/>
            </p:blipFill>
            <p:spPr>
              <a:xfrm>
                <a:off x="8353777" y="3835065"/>
                <a:ext cx="115712" cy="2819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1" name="墨迹 60"/>
              <p14:cNvContentPartPr/>
              <p14:nvPr/>
            </p14:nvContentPartPr>
            <p14:xfrm>
              <a:off x="7320844" y="4147369"/>
              <a:ext cx="110772" cy="37364"/>
            </p14:xfrm>
          </p:contentPart>
        </mc:Choice>
        <mc:Fallback xmlns="">
          <p:pic>
            <p:nvPicPr>
              <p:cNvPr id="61" name="墨迹 60"/>
            </p:nvPicPr>
            <p:blipFill>
              <a:blip r:embed="rId105"/>
            </p:blipFill>
            <p:spPr>
              <a:xfrm>
                <a:off x="7320844" y="4147369"/>
                <a:ext cx="110772" cy="3736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2" name="墨迹 61"/>
              <p14:cNvContentPartPr/>
              <p14:nvPr/>
            </p14:nvContentPartPr>
            <p14:xfrm>
              <a:off x="7302676" y="4098021"/>
              <a:ext cx="128940" cy="347553"/>
            </p14:xfrm>
          </p:contentPart>
        </mc:Choice>
        <mc:Fallback xmlns="">
          <p:pic>
            <p:nvPicPr>
              <p:cNvPr id="62" name="墨迹 61"/>
            </p:nvPicPr>
            <p:blipFill>
              <a:blip r:embed="rId107"/>
            </p:blipFill>
            <p:spPr>
              <a:xfrm>
                <a:off x="7302676" y="4098021"/>
                <a:ext cx="128940" cy="34755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3" name="墨迹 62"/>
              <p14:cNvContentPartPr/>
              <p14:nvPr/>
            </p14:nvContentPartPr>
            <p14:xfrm>
              <a:off x="7382933" y="4320088"/>
              <a:ext cx="73378" cy="38069"/>
            </p14:xfrm>
          </p:contentPart>
        </mc:Choice>
        <mc:Fallback xmlns="">
          <p:pic>
            <p:nvPicPr>
              <p:cNvPr id="63" name="墨迹 62"/>
            </p:nvPicPr>
            <p:blipFill>
              <a:blip r:embed="rId109"/>
            </p:blipFill>
            <p:spPr>
              <a:xfrm>
                <a:off x="7382933" y="4320088"/>
                <a:ext cx="73378" cy="3806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4" name="墨迹 63"/>
              <p14:cNvContentPartPr/>
              <p14:nvPr/>
            </p14:nvContentPartPr>
            <p14:xfrm>
              <a:off x="7411155" y="4102427"/>
              <a:ext cx="163689" cy="353017"/>
            </p14:xfrm>
          </p:contentPart>
        </mc:Choice>
        <mc:Fallback xmlns="">
          <p:pic>
            <p:nvPicPr>
              <p:cNvPr id="64" name="墨迹 63"/>
            </p:nvPicPr>
            <p:blipFill>
              <a:blip r:embed="rId111"/>
            </p:blipFill>
            <p:spPr>
              <a:xfrm>
                <a:off x="7411155" y="4102427"/>
                <a:ext cx="163689" cy="35301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5" name="墨迹 64"/>
              <p14:cNvContentPartPr/>
              <p14:nvPr/>
            </p14:nvContentPartPr>
            <p14:xfrm>
              <a:off x="7518400" y="4376486"/>
              <a:ext cx="115711" cy="67678"/>
            </p14:xfrm>
          </p:contentPart>
        </mc:Choice>
        <mc:Fallback xmlns="">
          <p:pic>
            <p:nvPicPr>
              <p:cNvPr id="65" name="墨迹 64"/>
            </p:nvPicPr>
            <p:blipFill>
              <a:blip r:embed="rId113"/>
            </p:blipFill>
            <p:spPr>
              <a:xfrm>
                <a:off x="7518400" y="4376486"/>
                <a:ext cx="115711" cy="6767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6" name="墨迹 65"/>
              <p14:cNvContentPartPr/>
              <p14:nvPr/>
            </p14:nvContentPartPr>
            <p14:xfrm>
              <a:off x="6100938" y="4133975"/>
              <a:ext cx="790928" cy="50758"/>
            </p14:xfrm>
          </p:contentPart>
        </mc:Choice>
        <mc:Fallback xmlns="">
          <p:pic>
            <p:nvPicPr>
              <p:cNvPr id="66" name="墨迹 65"/>
            </p:nvPicPr>
            <p:blipFill>
              <a:blip r:embed="rId115"/>
            </p:blipFill>
            <p:spPr>
              <a:xfrm>
                <a:off x="6100938" y="4133975"/>
                <a:ext cx="790928" cy="5075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7" name="墨迹 66"/>
              <p14:cNvContentPartPr/>
              <p14:nvPr/>
            </p14:nvContentPartPr>
            <p14:xfrm>
              <a:off x="5778147" y="4128335"/>
              <a:ext cx="591608" cy="22559"/>
            </p14:xfrm>
          </p:contentPart>
        </mc:Choice>
        <mc:Fallback xmlns="">
          <p:pic>
            <p:nvPicPr>
              <p:cNvPr id="67" name="墨迹 66"/>
            </p:nvPicPr>
            <p:blipFill>
              <a:blip r:embed="rId117"/>
            </p:blipFill>
            <p:spPr>
              <a:xfrm>
                <a:off x="5778147" y="4128335"/>
                <a:ext cx="591608" cy="2255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8" name="墨迹 67"/>
              <p14:cNvContentPartPr/>
              <p14:nvPr/>
            </p14:nvContentPartPr>
            <p14:xfrm>
              <a:off x="5631038" y="3961432"/>
              <a:ext cx="205317" cy="321998"/>
            </p14:xfrm>
          </p:contentPart>
        </mc:Choice>
        <mc:Fallback xmlns="">
          <p:pic>
            <p:nvPicPr>
              <p:cNvPr id="68" name="墨迹 67"/>
            </p:nvPicPr>
            <p:blipFill>
              <a:blip r:embed="rId119"/>
            </p:blipFill>
            <p:spPr>
              <a:xfrm>
                <a:off x="5631038" y="3961432"/>
                <a:ext cx="205317" cy="32199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9" name="墨迹 68"/>
              <p14:cNvContentPartPr/>
              <p14:nvPr/>
            </p14:nvContentPartPr>
            <p14:xfrm>
              <a:off x="4647670" y="4427245"/>
              <a:ext cx="779462" cy="39478"/>
            </p14:xfrm>
          </p:contentPart>
        </mc:Choice>
        <mc:Fallback xmlns="">
          <p:pic>
            <p:nvPicPr>
              <p:cNvPr id="69" name="墨迹 68"/>
            </p:nvPicPr>
            <p:blipFill>
              <a:blip r:embed="rId121"/>
            </p:blipFill>
            <p:spPr>
              <a:xfrm>
                <a:off x="4647670" y="4427245"/>
                <a:ext cx="779462" cy="3947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0" name="墨迹 69"/>
              <p14:cNvContentPartPr/>
              <p14:nvPr/>
            </p14:nvContentPartPr>
            <p14:xfrm>
              <a:off x="5398911" y="4342648"/>
              <a:ext cx="136349" cy="188933"/>
            </p14:xfrm>
          </p:contentPart>
        </mc:Choice>
        <mc:Fallback xmlns="">
          <p:pic>
            <p:nvPicPr>
              <p:cNvPr id="70" name="墨迹 69"/>
            </p:nvPicPr>
            <p:blipFill>
              <a:blip r:embed="rId123"/>
            </p:blipFill>
            <p:spPr>
              <a:xfrm>
                <a:off x="5398911" y="4342648"/>
                <a:ext cx="136349" cy="18893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1" name="墨迹 70"/>
              <p14:cNvContentPartPr/>
              <p14:nvPr/>
            </p14:nvContentPartPr>
            <p14:xfrm>
              <a:off x="5051777" y="4170105"/>
              <a:ext cx="16934" cy="186995"/>
            </p14:xfrm>
          </p:contentPart>
        </mc:Choice>
        <mc:Fallback xmlns="">
          <p:pic>
            <p:nvPicPr>
              <p:cNvPr id="71" name="墨迹 70"/>
            </p:nvPicPr>
            <p:blipFill>
              <a:blip r:embed="rId125"/>
            </p:blipFill>
            <p:spPr>
              <a:xfrm>
                <a:off x="5051777" y="4170105"/>
                <a:ext cx="16934" cy="1869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2" name="墨迹 71"/>
              <p14:cNvContentPartPr/>
              <p14:nvPr/>
            </p14:nvContentPartPr>
            <p14:xfrm>
              <a:off x="5046133" y="4249591"/>
              <a:ext cx="112889" cy="25379"/>
            </p14:xfrm>
          </p:contentPart>
        </mc:Choice>
        <mc:Fallback xmlns="">
          <p:pic>
            <p:nvPicPr>
              <p:cNvPr id="72" name="墨迹 71"/>
            </p:nvPicPr>
            <p:blipFill>
              <a:blip r:embed="rId127"/>
            </p:blipFill>
            <p:spPr>
              <a:xfrm>
                <a:off x="5046133" y="4249591"/>
                <a:ext cx="112889" cy="2537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3" name="墨迹 72"/>
              <p14:cNvContentPartPr/>
              <p14:nvPr/>
            </p14:nvContentPartPr>
            <p14:xfrm>
              <a:off x="5164666" y="4150894"/>
              <a:ext cx="11289" cy="338388"/>
            </p14:xfrm>
          </p:contentPart>
        </mc:Choice>
        <mc:Fallback xmlns="">
          <p:pic>
            <p:nvPicPr>
              <p:cNvPr id="73" name="墨迹 72"/>
            </p:nvPicPr>
            <p:blipFill>
              <a:blip r:embed="rId129"/>
            </p:blipFill>
            <p:spPr>
              <a:xfrm>
                <a:off x="5164666" y="4150894"/>
                <a:ext cx="11289" cy="33838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4" name="墨迹 73"/>
              <p14:cNvContentPartPr/>
              <p14:nvPr/>
            </p14:nvContentPartPr>
            <p14:xfrm>
              <a:off x="5181600" y="4083217"/>
              <a:ext cx="129822" cy="50758"/>
            </p14:xfrm>
          </p:contentPart>
        </mc:Choice>
        <mc:Fallback xmlns="">
          <p:pic>
            <p:nvPicPr>
              <p:cNvPr id="74" name="墨迹 73"/>
            </p:nvPicPr>
            <p:blipFill>
              <a:blip r:embed="rId131"/>
            </p:blipFill>
            <p:spPr>
              <a:xfrm>
                <a:off x="5181600" y="4083217"/>
                <a:ext cx="129822" cy="5075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5" name="墨迹 74"/>
              <p14:cNvContentPartPr/>
              <p14:nvPr/>
            </p14:nvContentPartPr>
            <p14:xfrm>
              <a:off x="5260622" y="3995800"/>
              <a:ext cx="16933" cy="194573"/>
            </p14:xfrm>
          </p:contentPart>
        </mc:Choice>
        <mc:Fallback xmlns="">
          <p:pic>
            <p:nvPicPr>
              <p:cNvPr id="75" name="墨迹 74"/>
            </p:nvPicPr>
            <p:blipFill>
              <a:blip r:embed="rId133"/>
            </p:blipFill>
            <p:spPr>
              <a:xfrm>
                <a:off x="5260622" y="3995800"/>
                <a:ext cx="16933" cy="19457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6" name="墨迹 75"/>
              <p14:cNvContentPartPr/>
              <p14:nvPr/>
            </p14:nvContentPartPr>
            <p14:xfrm>
              <a:off x="5686777" y="4359567"/>
              <a:ext cx="81845" cy="126895"/>
            </p14:xfrm>
          </p:contentPart>
        </mc:Choice>
        <mc:Fallback xmlns="">
          <p:pic>
            <p:nvPicPr>
              <p:cNvPr id="76" name="墨迹 75"/>
            </p:nvPicPr>
            <p:blipFill>
              <a:blip r:embed="rId135"/>
            </p:blipFill>
            <p:spPr>
              <a:xfrm>
                <a:off x="5686777" y="4359567"/>
                <a:ext cx="81845" cy="12689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7" name="墨迹 76"/>
              <p14:cNvContentPartPr/>
              <p14:nvPr/>
            </p14:nvContentPartPr>
            <p14:xfrm>
              <a:off x="5779911" y="4331368"/>
              <a:ext cx="95956" cy="81777"/>
            </p14:xfrm>
          </p:contentPart>
        </mc:Choice>
        <mc:Fallback xmlns="">
          <p:pic>
            <p:nvPicPr>
              <p:cNvPr id="77" name="墨迹 76"/>
            </p:nvPicPr>
            <p:blipFill>
              <a:blip r:embed="rId137"/>
            </p:blipFill>
            <p:spPr>
              <a:xfrm>
                <a:off x="5779911" y="4331368"/>
                <a:ext cx="95956" cy="8177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8" name="墨迹 77"/>
              <p14:cNvContentPartPr/>
              <p14:nvPr/>
            </p14:nvContentPartPr>
            <p14:xfrm>
              <a:off x="5579533" y="4410325"/>
              <a:ext cx="245534" cy="233347"/>
            </p14:xfrm>
          </p:contentPart>
        </mc:Choice>
        <mc:Fallback xmlns="">
          <p:pic>
            <p:nvPicPr>
              <p:cNvPr id="78" name="墨迹 77"/>
            </p:nvPicPr>
            <p:blipFill>
              <a:blip r:embed="rId139"/>
            </p:blipFill>
            <p:spPr>
              <a:xfrm>
                <a:off x="5579533" y="4410325"/>
                <a:ext cx="245534" cy="23334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9" name="墨迹 78"/>
              <p14:cNvContentPartPr/>
              <p14:nvPr/>
            </p14:nvContentPartPr>
            <p14:xfrm>
              <a:off x="5723466" y="4466723"/>
              <a:ext cx="234774" cy="45119"/>
            </p14:xfrm>
          </p:contentPart>
        </mc:Choice>
        <mc:Fallback xmlns="">
          <p:pic>
            <p:nvPicPr>
              <p:cNvPr id="79" name="墨迹 78"/>
            </p:nvPicPr>
            <p:blipFill>
              <a:blip r:embed="rId141"/>
            </p:blipFill>
            <p:spPr>
              <a:xfrm>
                <a:off x="5723466" y="4466723"/>
                <a:ext cx="234774" cy="4511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0" name="墨迹 79"/>
              <p14:cNvContentPartPr/>
              <p14:nvPr/>
            </p14:nvContentPartPr>
            <p14:xfrm>
              <a:off x="5768622" y="4517481"/>
              <a:ext cx="28222" cy="129716"/>
            </p14:xfrm>
          </p:contentPart>
        </mc:Choice>
        <mc:Fallback xmlns="">
          <p:pic>
            <p:nvPicPr>
              <p:cNvPr id="80" name="墨迹 79"/>
            </p:nvPicPr>
            <p:blipFill>
              <a:blip r:embed="rId143"/>
            </p:blipFill>
            <p:spPr>
              <a:xfrm>
                <a:off x="5768622" y="4517481"/>
                <a:ext cx="28222" cy="12971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1" name="墨迹 80"/>
              <p14:cNvContentPartPr/>
              <p14:nvPr/>
            </p14:nvContentPartPr>
            <p14:xfrm>
              <a:off x="5779911" y="4523121"/>
              <a:ext cx="174978" cy="109271"/>
            </p14:xfrm>
          </p:contentPart>
        </mc:Choice>
        <mc:Fallback xmlns="">
          <p:pic>
            <p:nvPicPr>
              <p:cNvPr id="81" name="墨迹 80"/>
            </p:nvPicPr>
            <p:blipFill>
              <a:blip r:embed="rId145"/>
            </p:blipFill>
            <p:spPr>
              <a:xfrm>
                <a:off x="5779911" y="4523121"/>
                <a:ext cx="174978" cy="10927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2" name="墨迹 81"/>
              <p14:cNvContentPartPr/>
              <p14:nvPr/>
            </p14:nvContentPartPr>
            <p14:xfrm>
              <a:off x="6451600" y="3742713"/>
              <a:ext cx="88194" cy="222068"/>
            </p14:xfrm>
          </p:contentPart>
        </mc:Choice>
        <mc:Fallback xmlns="">
          <p:pic>
            <p:nvPicPr>
              <p:cNvPr id="82" name="墨迹 81"/>
            </p:nvPicPr>
            <p:blipFill>
              <a:blip r:embed="rId147"/>
            </p:blipFill>
            <p:spPr>
              <a:xfrm>
                <a:off x="6451600" y="3742713"/>
                <a:ext cx="88194" cy="22206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3" name="墨迹 82"/>
              <p14:cNvContentPartPr/>
              <p14:nvPr/>
            </p14:nvContentPartPr>
            <p14:xfrm>
              <a:off x="6536266" y="3750468"/>
              <a:ext cx="62089" cy="148750"/>
            </p14:xfrm>
          </p:contentPart>
        </mc:Choice>
        <mc:Fallback xmlns="">
          <p:pic>
            <p:nvPicPr>
              <p:cNvPr id="83" name="墨迹 82"/>
            </p:nvPicPr>
            <p:blipFill>
              <a:blip r:embed="rId149"/>
            </p:blipFill>
            <p:spPr>
              <a:xfrm>
                <a:off x="6536266" y="3750468"/>
                <a:ext cx="62089" cy="148750"/>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4" name="墨迹 83"/>
              <p14:cNvContentPartPr/>
              <p14:nvPr/>
            </p14:nvContentPartPr>
            <p14:xfrm>
              <a:off x="6584950" y="3722269"/>
              <a:ext cx="69850" cy="247799"/>
            </p14:xfrm>
          </p:contentPart>
        </mc:Choice>
        <mc:Fallback xmlns="">
          <p:pic>
            <p:nvPicPr>
              <p:cNvPr id="84" name="墨迹 83"/>
            </p:nvPicPr>
            <p:blipFill>
              <a:blip r:embed="rId151"/>
            </p:blipFill>
            <p:spPr>
              <a:xfrm>
                <a:off x="6584950" y="3722269"/>
                <a:ext cx="69850" cy="24779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5" name="墨迹 84"/>
              <p14:cNvContentPartPr/>
              <p14:nvPr/>
            </p14:nvContentPartPr>
            <p14:xfrm>
              <a:off x="6666088" y="3705350"/>
              <a:ext cx="132644" cy="200213"/>
            </p14:xfrm>
          </p:contentPart>
        </mc:Choice>
        <mc:Fallback xmlns="">
          <p:pic>
            <p:nvPicPr>
              <p:cNvPr id="85" name="墨迹 84"/>
            </p:nvPicPr>
            <p:blipFill>
              <a:blip r:embed="rId153"/>
            </p:blipFill>
            <p:spPr>
              <a:xfrm>
                <a:off x="6666088" y="3705350"/>
                <a:ext cx="132644" cy="200213"/>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6" name="墨迹 85"/>
              <p14:cNvContentPartPr/>
              <p14:nvPr/>
            </p14:nvContentPartPr>
            <p14:xfrm>
              <a:off x="6671733" y="3795587"/>
              <a:ext cx="366889" cy="203033"/>
            </p14:xfrm>
          </p:contentPart>
        </mc:Choice>
        <mc:Fallback xmlns="">
          <p:pic>
            <p:nvPicPr>
              <p:cNvPr id="86" name="墨迹 85"/>
            </p:nvPicPr>
            <p:blipFill>
              <a:blip r:embed="rId155"/>
            </p:blipFill>
            <p:spPr>
              <a:xfrm>
                <a:off x="6671733" y="3795587"/>
                <a:ext cx="366889" cy="203033"/>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7" name="墨迹 86"/>
              <p14:cNvContentPartPr/>
              <p14:nvPr/>
            </p14:nvContentPartPr>
            <p14:xfrm>
              <a:off x="9160933" y="628133"/>
              <a:ext cx="716844" cy="638883"/>
            </p14:xfrm>
          </p:contentPart>
        </mc:Choice>
        <mc:Fallback xmlns="">
          <p:pic>
            <p:nvPicPr>
              <p:cNvPr id="87" name="墨迹 86"/>
            </p:nvPicPr>
            <p:blipFill>
              <a:blip r:embed="rId157"/>
            </p:blipFill>
            <p:spPr>
              <a:xfrm>
                <a:off x="9160933" y="628133"/>
                <a:ext cx="716844" cy="63888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8" name="墨迹 87"/>
              <p14:cNvContentPartPr/>
              <p14:nvPr/>
            </p14:nvContentPartPr>
            <p14:xfrm>
              <a:off x="4577644" y="5464968"/>
              <a:ext cx="349956" cy="252381"/>
            </p14:xfrm>
          </p:contentPart>
        </mc:Choice>
        <mc:Fallback xmlns="">
          <p:pic>
            <p:nvPicPr>
              <p:cNvPr id="88" name="墨迹 87"/>
            </p:nvPicPr>
            <p:blipFill>
              <a:blip r:embed="rId159"/>
            </p:blipFill>
            <p:spPr>
              <a:xfrm>
                <a:off x="4577644" y="5464968"/>
                <a:ext cx="349956" cy="252381"/>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9" name="墨迹 88"/>
              <p14:cNvContentPartPr/>
              <p14:nvPr/>
            </p14:nvContentPartPr>
            <p14:xfrm>
              <a:off x="9725377" y="5190556"/>
              <a:ext cx="323145" cy="170076"/>
            </p14:xfrm>
          </p:contentPart>
        </mc:Choice>
        <mc:Fallback xmlns="">
          <p:pic>
            <p:nvPicPr>
              <p:cNvPr id="89" name="墨迹 88"/>
            </p:nvPicPr>
            <p:blipFill>
              <a:blip r:embed="rId161"/>
            </p:blipFill>
            <p:spPr>
              <a:xfrm>
                <a:off x="9725377" y="5190556"/>
                <a:ext cx="323145" cy="17007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0" name="墨迹 89"/>
              <p14:cNvContentPartPr/>
              <p14:nvPr/>
            </p14:nvContentPartPr>
            <p14:xfrm>
              <a:off x="5785555" y="5752598"/>
              <a:ext cx="736600" cy="466165"/>
            </p14:xfrm>
          </p:contentPart>
        </mc:Choice>
        <mc:Fallback xmlns="">
          <p:pic>
            <p:nvPicPr>
              <p:cNvPr id="90" name="墨迹 89"/>
            </p:nvPicPr>
            <p:blipFill>
              <a:blip r:embed="rId163"/>
            </p:blipFill>
            <p:spPr>
              <a:xfrm>
                <a:off x="5785555" y="5752598"/>
                <a:ext cx="736600" cy="46616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1" name="墨迹 90"/>
              <p14:cNvContentPartPr/>
              <p14:nvPr/>
            </p14:nvContentPartPr>
            <p14:xfrm>
              <a:off x="7146396" y="5651082"/>
              <a:ext cx="589315" cy="381215"/>
            </p14:xfrm>
          </p:contentPart>
        </mc:Choice>
        <mc:Fallback xmlns="">
          <p:pic>
            <p:nvPicPr>
              <p:cNvPr id="91" name="墨迹 90"/>
            </p:nvPicPr>
            <p:blipFill>
              <a:blip r:embed="rId165"/>
            </p:blipFill>
            <p:spPr>
              <a:xfrm>
                <a:off x="7146396" y="5651082"/>
                <a:ext cx="589315" cy="381215"/>
              </a:xfrm>
              <a:prstGeom prst="rect"/>
            </p:spPr>
          </p:pic>
        </mc:Fallback>
      </mc:AlternateContent>
    </p:spTree>
    <p:custDataLst>
      <p:tags r:id="rId16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026-01-21 20:46:09.969000"/>
          <p:cNvPicPr>
            <a:picLocks noChangeAspect="1"/>
          </p:cNvPicPr>
          <p:nvPr/>
        </p:nvPicPr>
        <p:blipFill>
          <a:blip r:embed="rId1"/>
          <a:stretch>
            <a:fillRect/>
          </a:stretch>
        </p:blipFill>
        <p:spPr>
          <a:xfrm>
            <a:off x="189865" y="0"/>
            <a:ext cx="5392420" cy="6858000"/>
          </a:xfrm>
          <a:prstGeom prst="rect">
            <a:avLst/>
          </a:prstGeom>
        </p:spPr>
      </p:pic>
      <p:sp>
        <p:nvSpPr>
          <p:cNvPr id="4" name="文本框 3"/>
          <p:cNvSpPr txBox="1"/>
          <p:nvPr/>
        </p:nvSpPr>
        <p:spPr>
          <a:xfrm>
            <a:off x="2743200" y="2286000"/>
            <a:ext cx="6705600" cy="1188720"/>
          </a:xfrm>
          <a:prstGeom prst="rect">
            <a:avLst/>
          </a:prstGeom>
          <a:noFill/>
        </p:spPr>
        <p:txBody>
          <a:bodyPr vert="horz" wrap="square" rtlCol="0">
            <a:noAutofit/>
          </a:bodyPr>
          <a:p>
            <a:pPr indent="0" algn="l">
              <a:lnSpc>
                <a:spcPct val="100000"/>
              </a:lnSpc>
              <a:buNone/>
            </a:pPr>
            <a:endParaRPr lang="zh-CN" altLang="en-US" sz="2400">
              <a:latin typeface="Calibri" panose="020F0502020204030204" charset="0"/>
              <a:ea typeface="Calibri" panose="020F0502020204030204" charset="0"/>
            </a:endParaRPr>
          </a:p>
        </p:txBody>
      </p:sp>
      <mc:AlternateContent xmlns:mc="http://schemas.openxmlformats.org/markup-compatibility/2006" xmlns:p14="http://schemas.microsoft.com/office/powerpoint/2010/main">
        <mc:Choice Requires="p14">
          <p:contentPart r:id="rId2" p14:bwMode="auto">
            <p14:nvContentPartPr>
              <p14:cNvPr id="6" name="墨迹 5"/>
              <p14:cNvContentPartPr/>
              <p14:nvPr/>
            </p14:nvContentPartPr>
            <p14:xfrm>
              <a:off x="4227688" y="5357812"/>
              <a:ext cx="1095728" cy="22559"/>
            </p14:xfrm>
          </p:contentPart>
        </mc:Choice>
        <mc:Fallback xmlns="">
          <p:pic>
            <p:nvPicPr>
              <p:cNvPr id="6" name="墨迹 5"/>
            </p:nvPicPr>
            <p:blipFill>
              <a:blip r:embed="rId3"/>
            </p:blipFill>
            <p:spPr>
              <a:xfrm>
                <a:off x="4227688" y="5357812"/>
                <a:ext cx="1095728" cy="2255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587022" y="5746958"/>
              <a:ext cx="4353278" cy="129716"/>
            </p14:xfrm>
          </p:contentPart>
        </mc:Choice>
        <mc:Fallback xmlns="">
          <p:pic>
            <p:nvPicPr>
              <p:cNvPr id="7" name="墨迹 6"/>
            </p:nvPicPr>
            <p:blipFill>
              <a:blip r:embed="rId5"/>
            </p:blipFill>
            <p:spPr>
              <a:xfrm>
                <a:off x="587022" y="5746958"/>
                <a:ext cx="4353278" cy="12971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6937022" y="2357437"/>
              <a:ext cx="139700" cy="2144535"/>
            </p14:xfrm>
          </p:contentPart>
        </mc:Choice>
        <mc:Fallback xmlns="">
          <p:pic>
            <p:nvPicPr>
              <p:cNvPr id="8" name="墨迹 7"/>
            </p:nvPicPr>
            <p:blipFill>
              <a:blip r:embed="rId7"/>
            </p:blipFill>
            <p:spPr>
              <a:xfrm>
                <a:off x="6937022" y="2357437"/>
                <a:ext cx="139700" cy="214453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6937022" y="2289759"/>
              <a:ext cx="360" cy="73318"/>
            </p14:xfrm>
          </p:contentPart>
        </mc:Choice>
        <mc:Fallback xmlns="">
          <p:pic>
            <p:nvPicPr>
              <p:cNvPr id="9" name="墨迹 8"/>
            </p:nvPicPr>
            <p:blipFill>
              <a:blip r:embed="rId9"/>
            </p:blipFill>
            <p:spPr>
              <a:xfrm>
                <a:off x="6937022" y="2289759"/>
                <a:ext cx="360" cy="7331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6976533" y="2220319"/>
              <a:ext cx="101600" cy="2607352"/>
            </p14:xfrm>
          </p:contentPart>
        </mc:Choice>
        <mc:Fallback xmlns="">
          <p:pic>
            <p:nvPicPr>
              <p:cNvPr id="10" name="墨迹 9"/>
            </p:nvPicPr>
            <p:blipFill>
              <a:blip r:embed="rId11"/>
            </p:blipFill>
            <p:spPr>
              <a:xfrm>
                <a:off x="6976533" y="2220319"/>
                <a:ext cx="101600" cy="260735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6859940" y="2151055"/>
              <a:ext cx="144815" cy="228941"/>
            </p14:xfrm>
          </p:contentPart>
        </mc:Choice>
        <mc:Fallback xmlns="">
          <p:pic>
            <p:nvPicPr>
              <p:cNvPr id="11" name="墨迹 10"/>
            </p:nvPicPr>
            <p:blipFill>
              <a:blip r:embed="rId13"/>
            </p:blipFill>
            <p:spPr>
              <a:xfrm>
                <a:off x="6859940" y="2151055"/>
                <a:ext cx="144815" cy="22894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 name="墨迹 11"/>
              <p14:cNvContentPartPr/>
              <p14:nvPr/>
            </p14:nvContentPartPr>
            <p14:xfrm>
              <a:off x="6990644" y="2199522"/>
              <a:ext cx="115711" cy="124076"/>
            </p14:xfrm>
          </p:contentPart>
        </mc:Choice>
        <mc:Fallback xmlns="">
          <p:pic>
            <p:nvPicPr>
              <p:cNvPr id="12" name="墨迹 11"/>
            </p:nvPicPr>
            <p:blipFill>
              <a:blip r:embed="rId15"/>
            </p:blipFill>
            <p:spPr>
              <a:xfrm>
                <a:off x="6990644" y="2199522"/>
                <a:ext cx="115711" cy="12407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7042855" y="4823441"/>
              <a:ext cx="4025900" cy="54988"/>
            </p14:xfrm>
          </p:contentPart>
        </mc:Choice>
        <mc:Fallback xmlns="">
          <p:pic>
            <p:nvPicPr>
              <p:cNvPr id="13" name="墨迹 12"/>
            </p:nvPicPr>
            <p:blipFill>
              <a:blip r:embed="rId17"/>
            </p:blipFill>
            <p:spPr>
              <a:xfrm>
                <a:off x="7042855" y="4823441"/>
                <a:ext cx="4025900" cy="5498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10899422" y="4694254"/>
              <a:ext cx="387350" cy="336450"/>
            </p14:xfrm>
          </p:contentPart>
        </mc:Choice>
        <mc:Fallback xmlns="">
          <p:pic>
            <p:nvPicPr>
              <p:cNvPr id="14" name="墨迹 13"/>
            </p:nvPicPr>
            <p:blipFill>
              <a:blip r:embed="rId19"/>
            </p:blipFill>
            <p:spPr>
              <a:xfrm>
                <a:off x="10899422" y="4694254"/>
                <a:ext cx="387350" cy="3364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11057467" y="5120940"/>
              <a:ext cx="180622" cy="310190"/>
            </p14:xfrm>
          </p:contentPart>
        </mc:Choice>
        <mc:Fallback xmlns="">
          <p:pic>
            <p:nvPicPr>
              <p:cNvPr id="15" name="墨迹 14"/>
            </p:nvPicPr>
            <p:blipFill>
              <a:blip r:embed="rId21"/>
            </p:blipFill>
            <p:spPr>
              <a:xfrm>
                <a:off x="11057467" y="5120940"/>
                <a:ext cx="180622" cy="31019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11260667" y="5147024"/>
              <a:ext cx="166511" cy="246037"/>
            </p14:xfrm>
          </p:contentPart>
        </mc:Choice>
        <mc:Fallback xmlns="">
          <p:pic>
            <p:nvPicPr>
              <p:cNvPr id="16" name="墨迹 15"/>
            </p:nvPicPr>
            <p:blipFill>
              <a:blip r:embed="rId23"/>
            </p:blipFill>
            <p:spPr>
              <a:xfrm>
                <a:off x="11260667" y="5147024"/>
                <a:ext cx="166511" cy="24603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11415888" y="5070358"/>
              <a:ext cx="80433" cy="566624"/>
            </p14:xfrm>
          </p:contentPart>
        </mc:Choice>
        <mc:Fallback xmlns="">
          <p:pic>
            <p:nvPicPr>
              <p:cNvPr id="17" name="墨迹 16"/>
            </p:nvPicPr>
            <p:blipFill>
              <a:blip r:embed="rId25"/>
            </p:blipFill>
            <p:spPr>
              <a:xfrm>
                <a:off x="11415888" y="5070358"/>
                <a:ext cx="80433" cy="566624"/>
              </a:xfrm>
              <a:prstGeom prst="rect"/>
            </p:spPr>
          </p:pic>
        </mc:Fallback>
      </mc:AlternateContent>
    </p:spTree>
    <p:custDataLst>
      <p:tags r:id="rId2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26-01-21 20:50:09.436000"/>
          <p:cNvPicPr>
            <a:picLocks noChangeAspect="1"/>
          </p:cNvPicPr>
          <p:nvPr/>
        </p:nvPicPr>
        <p:blipFill>
          <a:blip r:embed="rId1"/>
          <a:stretch>
            <a:fillRect/>
          </a:stretch>
        </p:blipFill>
        <p:spPr>
          <a:xfrm>
            <a:off x="6338570" y="429260"/>
            <a:ext cx="5871845" cy="6428740"/>
          </a:xfrm>
          <a:prstGeom prst="rect">
            <a:avLst/>
          </a:prstGeom>
        </p:spPr>
      </p:pic>
      <p:pic>
        <p:nvPicPr>
          <p:cNvPr id="2" name="图片 1" descr="2026-01-21 20:54:49.465000"/>
          <p:cNvPicPr>
            <a:picLocks noChangeAspect="1"/>
          </p:cNvPicPr>
          <p:nvPr/>
        </p:nvPicPr>
        <p:blipFill>
          <a:blip r:embed="rId2"/>
          <a:stretch>
            <a:fillRect/>
          </a:stretch>
        </p:blipFill>
        <p:spPr>
          <a:xfrm>
            <a:off x="168910" y="0"/>
            <a:ext cx="5253355" cy="6858000"/>
          </a:xfrm>
          <a:prstGeom prst="rect">
            <a:avLst/>
          </a:prstGeom>
        </p:spPr>
      </p:pic>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6778977" y="4900988"/>
              <a:ext cx="2376311" cy="112796"/>
            </p14:xfrm>
          </p:contentPart>
        </mc:Choice>
        <mc:Fallback xmlns="">
          <p:pic>
            <p:nvPicPr>
              <p:cNvPr id="6" name="墨迹 5"/>
            </p:nvPicPr>
            <p:blipFill>
              <a:blip r:embed="rId4"/>
            </p:blipFill>
            <p:spPr>
              <a:xfrm>
                <a:off x="6778977" y="4900988"/>
                <a:ext cx="2376311" cy="11279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6711244" y="4878429"/>
              <a:ext cx="2469974" cy="118436"/>
            </p14:xfrm>
          </p:contentPart>
        </mc:Choice>
        <mc:Fallback xmlns="">
          <p:pic>
            <p:nvPicPr>
              <p:cNvPr id="7" name="墨迹 6"/>
            </p:nvPicPr>
            <p:blipFill>
              <a:blip r:embed="rId6"/>
            </p:blipFill>
            <p:spPr>
              <a:xfrm>
                <a:off x="6711244" y="4878429"/>
                <a:ext cx="2469974" cy="118436"/>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273425" y="4158825"/>
              <a:ext cx="293158" cy="8989"/>
            </p14:xfrm>
          </p:contentPart>
        </mc:Choice>
        <mc:Fallback xmlns="">
          <p:pic>
            <p:nvPicPr>
              <p:cNvPr id="8" name="墨迹 7"/>
            </p:nvPicPr>
            <p:blipFill>
              <a:blip r:embed="rId8"/>
            </p:blipFill>
            <p:spPr>
              <a:xfrm>
                <a:off x="3273425" y="4158825"/>
                <a:ext cx="293158" cy="898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3246261" y="4088856"/>
              <a:ext cx="1155700" cy="50758"/>
            </p14:xfrm>
          </p:contentPart>
        </mc:Choice>
        <mc:Fallback xmlns="">
          <p:pic>
            <p:nvPicPr>
              <p:cNvPr id="9" name="墨迹 8"/>
            </p:nvPicPr>
            <p:blipFill>
              <a:blip r:embed="rId10"/>
            </p:blipFill>
            <p:spPr>
              <a:xfrm>
                <a:off x="3246261" y="4088856"/>
                <a:ext cx="1155700" cy="507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3244497" y="4088856"/>
              <a:ext cx="1088319" cy="39479"/>
            </p14:xfrm>
          </p:contentPart>
        </mc:Choice>
        <mc:Fallback xmlns="">
          <p:pic>
            <p:nvPicPr>
              <p:cNvPr id="10" name="墨迹 9"/>
            </p:nvPicPr>
            <p:blipFill>
              <a:blip r:embed="rId12"/>
            </p:blipFill>
            <p:spPr>
              <a:xfrm>
                <a:off x="3244497" y="4088856"/>
                <a:ext cx="1088319" cy="3947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3147130" y="3671511"/>
              <a:ext cx="1142647" cy="434265"/>
            </p14:xfrm>
          </p:contentPart>
        </mc:Choice>
        <mc:Fallback xmlns="">
          <p:pic>
            <p:nvPicPr>
              <p:cNvPr id="11" name="墨迹 10"/>
            </p:nvPicPr>
            <p:blipFill>
              <a:blip r:embed="rId14"/>
            </p:blipFill>
            <p:spPr>
              <a:xfrm>
                <a:off x="3147130" y="3671511"/>
                <a:ext cx="1142647" cy="43426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3177822" y="3756637"/>
              <a:ext cx="62089" cy="374518"/>
            </p14:xfrm>
          </p:contentPart>
        </mc:Choice>
        <mc:Fallback xmlns="">
          <p:pic>
            <p:nvPicPr>
              <p:cNvPr id="12" name="墨迹 11"/>
            </p:nvPicPr>
            <p:blipFill>
              <a:blip r:embed="rId16"/>
            </p:blipFill>
            <p:spPr>
              <a:xfrm>
                <a:off x="3177822" y="3756637"/>
                <a:ext cx="62089" cy="37451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6" name="墨迹 15"/>
              <p14:cNvContentPartPr/>
              <p14:nvPr/>
            </p14:nvContentPartPr>
            <p14:xfrm>
              <a:off x="7399866" y="798032"/>
              <a:ext cx="45156" cy="19739"/>
            </p14:xfrm>
          </p:contentPart>
        </mc:Choice>
        <mc:Fallback xmlns="">
          <p:pic>
            <p:nvPicPr>
              <p:cNvPr id="16" name="墨迹 15"/>
            </p:nvPicPr>
            <p:blipFill>
              <a:blip r:embed="rId18"/>
            </p:blipFill>
            <p:spPr>
              <a:xfrm>
                <a:off x="7399866" y="798032"/>
                <a:ext cx="45156" cy="1973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44" name="墨迹 43"/>
              <p14:cNvContentPartPr/>
              <p14:nvPr/>
            </p14:nvContentPartPr>
            <p14:xfrm>
              <a:off x="4255911" y="5107546"/>
              <a:ext cx="43215" cy="1220312"/>
            </p14:xfrm>
          </p:contentPart>
        </mc:Choice>
        <mc:Fallback xmlns="">
          <p:pic>
            <p:nvPicPr>
              <p:cNvPr id="44" name="墨迹 43"/>
            </p:nvPicPr>
            <p:blipFill>
              <a:blip r:embed="rId20"/>
            </p:blipFill>
            <p:spPr>
              <a:xfrm>
                <a:off x="4255911" y="5107546"/>
                <a:ext cx="43215" cy="122031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45" name="墨迹 44"/>
              <p14:cNvContentPartPr/>
              <p14:nvPr/>
            </p14:nvContentPartPr>
            <p14:xfrm>
              <a:off x="4171244" y="5075822"/>
              <a:ext cx="112889" cy="176596"/>
            </p14:xfrm>
          </p:contentPart>
        </mc:Choice>
        <mc:Fallback xmlns="">
          <p:pic>
            <p:nvPicPr>
              <p:cNvPr id="45" name="墨迹 44"/>
            </p:nvPicPr>
            <p:blipFill>
              <a:blip r:embed="rId22"/>
            </p:blipFill>
            <p:spPr>
              <a:xfrm>
                <a:off x="4171244" y="5075822"/>
                <a:ext cx="112889" cy="17659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46" name="墨迹 45"/>
              <p14:cNvContentPartPr/>
              <p14:nvPr/>
            </p14:nvContentPartPr>
            <p14:xfrm>
              <a:off x="4272844" y="5092741"/>
              <a:ext cx="166511" cy="90237"/>
            </p14:xfrm>
          </p:contentPart>
        </mc:Choice>
        <mc:Fallback xmlns="">
          <p:pic>
            <p:nvPicPr>
              <p:cNvPr id="46" name="墨迹 45"/>
            </p:nvPicPr>
            <p:blipFill>
              <a:blip r:embed="rId24"/>
            </p:blipFill>
            <p:spPr>
              <a:xfrm>
                <a:off x="4272844" y="5092741"/>
                <a:ext cx="166511" cy="9023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49" name="墨迹 48"/>
              <p14:cNvContentPartPr/>
              <p14:nvPr/>
            </p14:nvContentPartPr>
            <p14:xfrm>
              <a:off x="6397977" y="6040228"/>
              <a:ext cx="345194" cy="298910"/>
            </p14:xfrm>
          </p:contentPart>
        </mc:Choice>
        <mc:Fallback xmlns="">
          <p:pic>
            <p:nvPicPr>
              <p:cNvPr id="49" name="墨迹 48"/>
            </p:nvPicPr>
            <p:blipFill>
              <a:blip r:embed="rId26"/>
            </p:blipFill>
            <p:spPr>
              <a:xfrm>
                <a:off x="6397977" y="6040228"/>
                <a:ext cx="345194" cy="29891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1" name="墨迹 50"/>
              <p14:cNvContentPartPr/>
              <p14:nvPr/>
            </p14:nvContentPartPr>
            <p14:xfrm>
              <a:off x="4467577" y="5386011"/>
              <a:ext cx="2823" cy="152275"/>
            </p14:xfrm>
          </p:contentPart>
        </mc:Choice>
        <mc:Fallback xmlns="">
          <p:pic>
            <p:nvPicPr>
              <p:cNvPr id="51" name="墨迹 50"/>
            </p:nvPicPr>
            <p:blipFill>
              <a:blip r:embed="rId28"/>
            </p:blipFill>
            <p:spPr>
              <a:xfrm>
                <a:off x="4467577" y="5386011"/>
                <a:ext cx="2823" cy="15227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52" name="墨迹 51"/>
              <p14:cNvContentPartPr/>
              <p14:nvPr/>
            </p14:nvContentPartPr>
            <p14:xfrm>
              <a:off x="4464755" y="5431130"/>
              <a:ext cx="73378" cy="16919"/>
            </p14:xfrm>
          </p:contentPart>
        </mc:Choice>
        <mc:Fallback xmlns="">
          <p:pic>
            <p:nvPicPr>
              <p:cNvPr id="52" name="墨迹 51"/>
            </p:nvPicPr>
            <p:blipFill>
              <a:blip r:embed="rId30"/>
            </p:blipFill>
            <p:spPr>
              <a:xfrm>
                <a:off x="4464755" y="5431130"/>
                <a:ext cx="73378" cy="1691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3" name="墨迹 52"/>
              <p14:cNvContentPartPr/>
              <p14:nvPr/>
            </p14:nvContentPartPr>
            <p14:xfrm>
              <a:off x="4543777" y="5320625"/>
              <a:ext cx="163689" cy="199332"/>
            </p14:xfrm>
          </p:contentPart>
        </mc:Choice>
        <mc:Fallback xmlns="">
          <p:pic>
            <p:nvPicPr>
              <p:cNvPr id="53" name="墨迹 52"/>
            </p:nvPicPr>
            <p:blipFill>
              <a:blip r:embed="rId32"/>
            </p:blipFill>
            <p:spPr>
              <a:xfrm>
                <a:off x="4543777" y="5320625"/>
                <a:ext cx="163689" cy="19933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4" name="墨迹 53"/>
              <p14:cNvContentPartPr/>
              <p14:nvPr/>
            </p14:nvContentPartPr>
            <p14:xfrm>
              <a:off x="4707466" y="5336663"/>
              <a:ext cx="33867" cy="215723"/>
            </p14:xfrm>
          </p:contentPart>
        </mc:Choice>
        <mc:Fallback xmlns="">
          <p:pic>
            <p:nvPicPr>
              <p:cNvPr id="54" name="墨迹 53"/>
            </p:nvPicPr>
            <p:blipFill>
              <a:blip r:embed="rId34"/>
            </p:blipFill>
            <p:spPr>
              <a:xfrm>
                <a:off x="4707466" y="5336663"/>
                <a:ext cx="33867" cy="21572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55" name="墨迹 54"/>
              <p14:cNvContentPartPr/>
              <p14:nvPr/>
            </p14:nvContentPartPr>
            <p14:xfrm>
              <a:off x="4673600" y="5419850"/>
              <a:ext cx="104422" cy="28199"/>
            </p14:xfrm>
          </p:contentPart>
        </mc:Choice>
        <mc:Fallback xmlns="">
          <p:pic>
            <p:nvPicPr>
              <p:cNvPr id="55" name="墨迹 54"/>
            </p:nvPicPr>
            <p:blipFill>
              <a:blip r:embed="rId36"/>
            </p:blipFill>
            <p:spPr>
              <a:xfrm>
                <a:off x="4673600" y="5419850"/>
                <a:ext cx="104422" cy="2819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56" name="墨迹 55"/>
              <p14:cNvContentPartPr/>
              <p14:nvPr/>
            </p14:nvContentPartPr>
            <p14:xfrm>
              <a:off x="4529666" y="5337368"/>
              <a:ext cx="14111" cy="226297"/>
            </p14:xfrm>
          </p:contentPart>
        </mc:Choice>
        <mc:Fallback xmlns="">
          <p:pic>
            <p:nvPicPr>
              <p:cNvPr id="56" name="墨迹 55"/>
            </p:nvPicPr>
            <p:blipFill>
              <a:blip r:embed="rId38"/>
            </p:blipFill>
            <p:spPr>
              <a:xfrm>
                <a:off x="4529666" y="5337368"/>
                <a:ext cx="14111" cy="22629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57" name="墨迹 56"/>
              <p14:cNvContentPartPr/>
              <p14:nvPr/>
            </p14:nvContentPartPr>
            <p14:xfrm>
              <a:off x="4679244" y="5543925"/>
              <a:ext cx="1464028" cy="599935"/>
            </p14:xfrm>
          </p:contentPart>
        </mc:Choice>
        <mc:Fallback xmlns="">
          <p:pic>
            <p:nvPicPr>
              <p:cNvPr id="57" name="墨迹 56"/>
            </p:nvPicPr>
            <p:blipFill>
              <a:blip r:embed="rId40"/>
            </p:blipFill>
            <p:spPr>
              <a:xfrm>
                <a:off x="4679244" y="5543925"/>
                <a:ext cx="1464028" cy="59993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59" name="墨迹 58"/>
              <p14:cNvContentPartPr/>
              <p14:nvPr/>
            </p14:nvContentPartPr>
            <p14:xfrm>
              <a:off x="6024562" y="5346533"/>
              <a:ext cx="122238" cy="287453"/>
            </p14:xfrm>
          </p:contentPart>
        </mc:Choice>
        <mc:Fallback xmlns="">
          <p:pic>
            <p:nvPicPr>
              <p:cNvPr id="59" name="墨迹 58"/>
            </p:nvPicPr>
            <p:blipFill>
              <a:blip r:embed="rId42"/>
            </p:blipFill>
            <p:spPr>
              <a:xfrm>
                <a:off x="6024562" y="5346533"/>
                <a:ext cx="122238" cy="287453"/>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0" name="墨迹 59"/>
              <p14:cNvContentPartPr/>
              <p14:nvPr/>
            </p14:nvContentPartPr>
            <p14:xfrm>
              <a:off x="6135511" y="5316571"/>
              <a:ext cx="37394" cy="289216"/>
            </p14:xfrm>
          </p:contentPart>
        </mc:Choice>
        <mc:Fallback xmlns="">
          <p:pic>
            <p:nvPicPr>
              <p:cNvPr id="60" name="墨迹 59"/>
            </p:nvPicPr>
            <p:blipFill>
              <a:blip r:embed="rId44"/>
            </p:blipFill>
            <p:spPr>
              <a:xfrm>
                <a:off x="6135511" y="5316571"/>
                <a:ext cx="37394" cy="28921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1" name="墨迹 60"/>
              <p14:cNvContentPartPr/>
              <p14:nvPr/>
            </p14:nvContentPartPr>
            <p14:xfrm>
              <a:off x="6083300" y="5470608"/>
              <a:ext cx="77611" cy="11280"/>
            </p14:xfrm>
          </p:contentPart>
        </mc:Choice>
        <mc:Fallback xmlns="">
          <p:pic>
            <p:nvPicPr>
              <p:cNvPr id="61" name="墨迹 60"/>
            </p:nvPicPr>
            <p:blipFill>
              <a:blip r:embed="rId46"/>
            </p:blipFill>
            <p:spPr>
              <a:xfrm>
                <a:off x="6083300" y="5470608"/>
                <a:ext cx="77611" cy="1128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62" name="墨迹 61"/>
              <p14:cNvContentPartPr/>
              <p14:nvPr/>
            </p14:nvContentPartPr>
            <p14:xfrm>
              <a:off x="6231466" y="5245016"/>
              <a:ext cx="110066" cy="160029"/>
            </p14:xfrm>
          </p:contentPart>
        </mc:Choice>
        <mc:Fallback xmlns="">
          <p:pic>
            <p:nvPicPr>
              <p:cNvPr id="62" name="墨迹 61"/>
            </p:nvPicPr>
            <p:blipFill>
              <a:blip r:embed="rId48"/>
            </p:blipFill>
            <p:spPr>
              <a:xfrm>
                <a:off x="6231466" y="5245016"/>
                <a:ext cx="110066" cy="16002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3" name="墨迹 62"/>
              <p14:cNvContentPartPr/>
              <p14:nvPr/>
            </p14:nvContentPartPr>
            <p14:xfrm>
              <a:off x="6361288" y="5281146"/>
              <a:ext cx="125942" cy="25908"/>
            </p14:xfrm>
          </p:contentPart>
        </mc:Choice>
        <mc:Fallback xmlns="">
          <p:pic>
            <p:nvPicPr>
              <p:cNvPr id="63" name="墨迹 62"/>
            </p:nvPicPr>
            <p:blipFill>
              <a:blip r:embed="rId50"/>
            </p:blipFill>
            <p:spPr>
              <a:xfrm>
                <a:off x="6361288" y="5281146"/>
                <a:ext cx="125942" cy="2590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1" name="墨迹 70"/>
              <p14:cNvContentPartPr/>
              <p14:nvPr/>
            </p14:nvContentPartPr>
            <p14:xfrm>
              <a:off x="5226755" y="5404869"/>
              <a:ext cx="11289" cy="192634"/>
            </p14:xfrm>
          </p:contentPart>
        </mc:Choice>
        <mc:Fallback xmlns="">
          <p:pic>
            <p:nvPicPr>
              <p:cNvPr id="71" name="墨迹 70"/>
            </p:nvPicPr>
            <p:blipFill>
              <a:blip r:embed="rId52"/>
            </p:blipFill>
            <p:spPr>
              <a:xfrm>
                <a:off x="5226755" y="5404869"/>
                <a:ext cx="11289" cy="192634"/>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2" name="墨迹 71"/>
              <p14:cNvContentPartPr/>
              <p14:nvPr/>
            </p14:nvContentPartPr>
            <p14:xfrm>
              <a:off x="5226755" y="5459328"/>
              <a:ext cx="104422" cy="22560"/>
            </p14:xfrm>
          </p:contentPart>
        </mc:Choice>
        <mc:Fallback xmlns="">
          <p:pic>
            <p:nvPicPr>
              <p:cNvPr id="72" name="墨迹 71"/>
            </p:nvPicPr>
            <p:blipFill>
              <a:blip r:embed="rId54"/>
            </p:blipFill>
            <p:spPr>
              <a:xfrm>
                <a:off x="5226755" y="5459328"/>
                <a:ext cx="104422" cy="2256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3" name="墨迹 72"/>
              <p14:cNvContentPartPr/>
              <p14:nvPr/>
            </p14:nvContentPartPr>
            <p14:xfrm>
              <a:off x="5334000" y="5343712"/>
              <a:ext cx="33866" cy="276351"/>
            </p14:xfrm>
          </p:contentPart>
        </mc:Choice>
        <mc:Fallback xmlns="">
          <p:pic>
            <p:nvPicPr>
              <p:cNvPr id="73" name="墨迹 72"/>
            </p:nvPicPr>
            <p:blipFill>
              <a:blip r:embed="rId56"/>
            </p:blipFill>
            <p:spPr>
              <a:xfrm>
                <a:off x="5334000" y="5343712"/>
                <a:ext cx="33866" cy="27635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4" name="墨迹 73"/>
              <p14:cNvContentPartPr/>
              <p14:nvPr/>
            </p14:nvContentPartPr>
            <p14:xfrm>
              <a:off x="5398911" y="5318333"/>
              <a:ext cx="98778" cy="219953"/>
            </p14:xfrm>
          </p:contentPart>
        </mc:Choice>
        <mc:Fallback xmlns="">
          <p:pic>
            <p:nvPicPr>
              <p:cNvPr id="74" name="墨迹 73"/>
            </p:nvPicPr>
            <p:blipFill>
              <a:blip r:embed="rId58"/>
            </p:blipFill>
            <p:spPr>
              <a:xfrm>
                <a:off x="5398911" y="5318333"/>
                <a:ext cx="98778" cy="219953"/>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5" name="墨迹 74"/>
              <p14:cNvContentPartPr/>
              <p14:nvPr/>
            </p14:nvContentPartPr>
            <p14:xfrm>
              <a:off x="5492044" y="5326088"/>
              <a:ext cx="39511" cy="279875"/>
            </p14:xfrm>
          </p:contentPart>
        </mc:Choice>
        <mc:Fallback xmlns="">
          <p:pic>
            <p:nvPicPr>
              <p:cNvPr id="75" name="墨迹 74"/>
            </p:nvPicPr>
            <p:blipFill>
              <a:blip r:embed="rId60"/>
            </p:blipFill>
            <p:spPr>
              <a:xfrm>
                <a:off x="5492044" y="5326088"/>
                <a:ext cx="39511" cy="27987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6" name="墨迹 75"/>
              <p14:cNvContentPartPr/>
              <p14:nvPr/>
            </p14:nvContentPartPr>
            <p14:xfrm>
              <a:off x="5426603" y="5436769"/>
              <a:ext cx="135997" cy="45119"/>
            </p14:xfrm>
          </p:contentPart>
        </mc:Choice>
        <mc:Fallback xmlns="">
          <p:pic>
            <p:nvPicPr>
              <p:cNvPr id="76" name="墨迹 75"/>
            </p:nvPicPr>
            <p:blipFill>
              <a:blip r:embed="rId62"/>
            </p:blipFill>
            <p:spPr>
              <a:xfrm>
                <a:off x="5426603" y="5436769"/>
                <a:ext cx="135997" cy="4511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7" name="墨迹 76"/>
              <p14:cNvContentPartPr/>
              <p14:nvPr/>
            </p14:nvContentPartPr>
            <p14:xfrm>
              <a:off x="5616222" y="5290134"/>
              <a:ext cx="121355" cy="22560"/>
            </p14:xfrm>
          </p:contentPart>
        </mc:Choice>
        <mc:Fallback xmlns="">
          <p:pic>
            <p:nvPicPr>
              <p:cNvPr id="77" name="墨迹 76"/>
            </p:nvPicPr>
            <p:blipFill>
              <a:blip r:embed="rId64"/>
            </p:blipFill>
            <p:spPr>
              <a:xfrm>
                <a:off x="5616222" y="5290134"/>
                <a:ext cx="121355" cy="2256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9" name="墨迹 78"/>
              <p14:cNvContentPartPr/>
              <p14:nvPr/>
            </p14:nvContentPartPr>
            <p14:xfrm>
              <a:off x="4672012" y="5690560"/>
              <a:ext cx="738188" cy="572440"/>
            </p14:xfrm>
          </p:contentPart>
        </mc:Choice>
        <mc:Fallback xmlns="">
          <p:pic>
            <p:nvPicPr>
              <p:cNvPr id="79" name="墨迹 78"/>
            </p:nvPicPr>
            <p:blipFill>
              <a:blip r:embed="rId66"/>
            </p:blipFill>
            <p:spPr>
              <a:xfrm>
                <a:off x="4672012" y="5690560"/>
                <a:ext cx="738188" cy="57244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0" name="墨迹 79"/>
              <p14:cNvContentPartPr/>
              <p14:nvPr/>
            </p14:nvContentPartPr>
            <p14:xfrm>
              <a:off x="5377038" y="5645442"/>
              <a:ext cx="1066094" cy="609099"/>
            </p14:xfrm>
          </p:contentPart>
        </mc:Choice>
        <mc:Fallback xmlns="">
          <p:pic>
            <p:nvPicPr>
              <p:cNvPr id="80" name="墨迹 79"/>
            </p:nvPicPr>
            <p:blipFill>
              <a:blip r:embed="rId68"/>
            </p:blipFill>
            <p:spPr>
              <a:xfrm>
                <a:off x="5377038" y="5645442"/>
                <a:ext cx="1066094" cy="60909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1" name="墨迹 80"/>
              <p14:cNvContentPartPr/>
              <p14:nvPr/>
            </p14:nvContentPartPr>
            <p14:xfrm>
              <a:off x="5367866" y="6215062"/>
              <a:ext cx="1176866" cy="50758"/>
            </p14:xfrm>
          </p:contentPart>
        </mc:Choice>
        <mc:Fallback xmlns="">
          <p:pic>
            <p:nvPicPr>
              <p:cNvPr id="81" name="墨迹 80"/>
            </p:nvPicPr>
            <p:blipFill>
              <a:blip r:embed="rId70"/>
            </p:blipFill>
            <p:spPr>
              <a:xfrm>
                <a:off x="5367866" y="6215062"/>
                <a:ext cx="1176866" cy="5075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2" name="墨迹 81"/>
              <p14:cNvContentPartPr/>
              <p14:nvPr/>
            </p14:nvContentPartPr>
            <p14:xfrm>
              <a:off x="4634088" y="6217000"/>
              <a:ext cx="880534" cy="93938"/>
            </p14:xfrm>
          </p:contentPart>
        </mc:Choice>
        <mc:Fallback xmlns="">
          <p:pic>
            <p:nvPicPr>
              <p:cNvPr id="82" name="墨迹 81"/>
            </p:nvPicPr>
            <p:blipFill>
              <a:blip r:embed="rId72"/>
            </p:blipFill>
            <p:spPr>
              <a:xfrm>
                <a:off x="4634088" y="6217000"/>
                <a:ext cx="880534" cy="9393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3" name="墨迹 82"/>
              <p14:cNvContentPartPr/>
              <p14:nvPr/>
            </p14:nvContentPartPr>
            <p14:xfrm>
              <a:off x="5576711" y="6265820"/>
              <a:ext cx="1078089" cy="45119"/>
            </p14:xfrm>
          </p:contentPart>
        </mc:Choice>
        <mc:Fallback xmlns="">
          <p:pic>
            <p:nvPicPr>
              <p:cNvPr id="83" name="墨迹 82"/>
            </p:nvPicPr>
            <p:blipFill>
              <a:blip r:embed="rId74"/>
            </p:blipFill>
            <p:spPr>
              <a:xfrm>
                <a:off x="5576711" y="6265820"/>
                <a:ext cx="1078089" cy="4511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4" name="墨迹 83"/>
              <p14:cNvContentPartPr/>
              <p14:nvPr/>
            </p14:nvContentPartPr>
            <p14:xfrm>
              <a:off x="5367866" y="6076182"/>
              <a:ext cx="55034" cy="217837"/>
            </p14:xfrm>
          </p:contentPart>
        </mc:Choice>
        <mc:Fallback xmlns="">
          <p:pic>
            <p:nvPicPr>
              <p:cNvPr id="84" name="墨迹 83"/>
            </p:nvPicPr>
            <p:blipFill>
              <a:blip r:embed="rId76"/>
            </p:blipFill>
            <p:spPr>
              <a:xfrm>
                <a:off x="5367866" y="6076182"/>
                <a:ext cx="55034" cy="217837"/>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6" name="墨迹 85"/>
              <p14:cNvContentPartPr/>
              <p14:nvPr/>
            </p14:nvContentPartPr>
            <p14:xfrm>
              <a:off x="3018719" y="1240756"/>
              <a:ext cx="300214" cy="511284"/>
            </p14:xfrm>
          </p:contentPart>
        </mc:Choice>
        <mc:Fallback xmlns="">
          <p:pic>
            <p:nvPicPr>
              <p:cNvPr id="86" name="墨迹 85"/>
            </p:nvPicPr>
            <p:blipFill>
              <a:blip r:embed="rId78"/>
            </p:blipFill>
            <p:spPr>
              <a:xfrm>
                <a:off x="3018719" y="1240756"/>
                <a:ext cx="300214" cy="51128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7" name="墨迹 86"/>
              <p14:cNvContentPartPr/>
              <p14:nvPr/>
            </p14:nvContentPartPr>
            <p14:xfrm>
              <a:off x="3352800" y="1433919"/>
              <a:ext cx="11288" cy="210083"/>
            </p14:xfrm>
          </p:contentPart>
        </mc:Choice>
        <mc:Fallback xmlns="">
          <p:pic>
            <p:nvPicPr>
              <p:cNvPr id="87" name="墨迹 86"/>
            </p:nvPicPr>
            <p:blipFill>
              <a:blip r:embed="rId80"/>
            </p:blipFill>
            <p:spPr>
              <a:xfrm>
                <a:off x="3352800" y="1433919"/>
                <a:ext cx="11288" cy="21008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8" name="墨迹 87"/>
              <p14:cNvContentPartPr/>
              <p14:nvPr/>
            </p14:nvContentPartPr>
            <p14:xfrm>
              <a:off x="3386666" y="1312311"/>
              <a:ext cx="184327" cy="369760"/>
            </p14:xfrm>
          </p:contentPart>
        </mc:Choice>
        <mc:Fallback xmlns="">
          <p:pic>
            <p:nvPicPr>
              <p:cNvPr id="88" name="墨迹 87"/>
            </p:nvPicPr>
            <p:blipFill>
              <a:blip r:embed="rId82"/>
            </p:blipFill>
            <p:spPr>
              <a:xfrm>
                <a:off x="3386666" y="1312311"/>
                <a:ext cx="184327" cy="36976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9" name="墨迹 88"/>
              <p14:cNvContentPartPr/>
              <p14:nvPr/>
            </p14:nvContentPartPr>
            <p14:xfrm>
              <a:off x="3565525" y="1225247"/>
              <a:ext cx="388408" cy="432855"/>
            </p14:xfrm>
          </p:contentPart>
        </mc:Choice>
        <mc:Fallback xmlns="">
          <p:pic>
            <p:nvPicPr>
              <p:cNvPr id="89" name="墨迹 88"/>
            </p:nvPicPr>
            <p:blipFill>
              <a:blip r:embed="rId84"/>
            </p:blipFill>
            <p:spPr>
              <a:xfrm>
                <a:off x="3565525" y="1225247"/>
                <a:ext cx="388408" cy="43285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90" name="墨迹 89"/>
              <p14:cNvContentPartPr/>
              <p14:nvPr/>
            </p14:nvContentPartPr>
            <p14:xfrm>
              <a:off x="4703938" y="4235491"/>
              <a:ext cx="107950" cy="578080"/>
            </p14:xfrm>
          </p:contentPart>
        </mc:Choice>
        <mc:Fallback xmlns="">
          <p:pic>
            <p:nvPicPr>
              <p:cNvPr id="90" name="墨迹 89"/>
            </p:nvPicPr>
            <p:blipFill>
              <a:blip r:embed="rId86"/>
            </p:blipFill>
            <p:spPr>
              <a:xfrm>
                <a:off x="4703938" y="4235491"/>
                <a:ext cx="107950" cy="57808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1" name="墨迹 90"/>
              <p14:cNvContentPartPr/>
              <p14:nvPr/>
            </p14:nvContentPartPr>
            <p14:xfrm>
              <a:off x="6703483" y="4472363"/>
              <a:ext cx="3874205" cy="67678"/>
            </p14:xfrm>
          </p:contentPart>
        </mc:Choice>
        <mc:Fallback xmlns="">
          <p:pic>
            <p:nvPicPr>
              <p:cNvPr id="91" name="墨迹 90"/>
            </p:nvPicPr>
            <p:blipFill>
              <a:blip r:embed="rId88"/>
            </p:blipFill>
            <p:spPr>
              <a:xfrm>
                <a:off x="6703483" y="4472363"/>
                <a:ext cx="3874205" cy="6767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2" name="墨迹 91"/>
              <p14:cNvContentPartPr/>
              <p14:nvPr/>
            </p14:nvContentPartPr>
            <p14:xfrm>
              <a:off x="4841522" y="4252411"/>
              <a:ext cx="193322" cy="259431"/>
            </p14:xfrm>
          </p:contentPart>
        </mc:Choice>
        <mc:Fallback xmlns="">
          <p:pic>
            <p:nvPicPr>
              <p:cNvPr id="92" name="墨迹 91"/>
            </p:nvPicPr>
            <p:blipFill>
              <a:blip r:embed="rId90"/>
            </p:blipFill>
            <p:spPr>
              <a:xfrm>
                <a:off x="4841522" y="4252411"/>
                <a:ext cx="193322" cy="25943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3" name="墨迹 92"/>
              <p14:cNvContentPartPr/>
              <p14:nvPr/>
            </p14:nvContentPartPr>
            <p14:xfrm>
              <a:off x="5072238" y="4274970"/>
              <a:ext cx="131939" cy="33839"/>
            </p14:xfrm>
          </p:contentPart>
        </mc:Choice>
        <mc:Fallback xmlns="">
          <p:pic>
            <p:nvPicPr>
              <p:cNvPr id="93" name="墨迹 92"/>
            </p:nvPicPr>
            <p:blipFill>
              <a:blip r:embed="rId92"/>
            </p:blipFill>
            <p:spPr>
              <a:xfrm>
                <a:off x="5072238" y="4274970"/>
                <a:ext cx="131939" cy="3383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4" name="墨迹 93"/>
              <p14:cNvContentPartPr/>
              <p14:nvPr/>
            </p14:nvContentPartPr>
            <p14:xfrm>
              <a:off x="5056716" y="4382126"/>
              <a:ext cx="136172" cy="19739"/>
            </p14:xfrm>
          </p:contentPart>
        </mc:Choice>
        <mc:Fallback xmlns="">
          <p:pic>
            <p:nvPicPr>
              <p:cNvPr id="94" name="墨迹 93"/>
            </p:nvPicPr>
            <p:blipFill>
              <a:blip r:embed="rId94"/>
            </p:blipFill>
            <p:spPr>
              <a:xfrm>
                <a:off x="5056716" y="4382126"/>
                <a:ext cx="136172" cy="1973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5" name="墨迹 94"/>
              <p14:cNvContentPartPr/>
              <p14:nvPr/>
            </p14:nvContentPartPr>
            <p14:xfrm>
              <a:off x="7275688" y="349667"/>
              <a:ext cx="105018" cy="59958"/>
            </p14:xfrm>
          </p:contentPart>
        </mc:Choice>
        <mc:Fallback xmlns="">
          <p:pic>
            <p:nvPicPr>
              <p:cNvPr id="95" name="墨迹 94"/>
            </p:nvPicPr>
            <p:blipFill>
              <a:blip r:embed="rId96"/>
            </p:blipFill>
            <p:spPr>
              <a:xfrm>
                <a:off x="7275688" y="349667"/>
                <a:ext cx="105018" cy="5995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96" name="墨迹 95"/>
              <p14:cNvContentPartPr/>
              <p14:nvPr/>
            </p14:nvContentPartPr>
            <p14:xfrm>
              <a:off x="1049866" y="1156159"/>
              <a:ext cx="16934" cy="194573"/>
            </p14:xfrm>
          </p:contentPart>
        </mc:Choice>
        <mc:Fallback xmlns="">
          <p:pic>
            <p:nvPicPr>
              <p:cNvPr id="96" name="墨迹 95"/>
            </p:nvPicPr>
            <p:blipFill>
              <a:blip r:embed="rId98"/>
            </p:blipFill>
            <p:spPr>
              <a:xfrm>
                <a:off x="1049866" y="1156159"/>
                <a:ext cx="16934" cy="19457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97" name="墨迹 96"/>
              <p14:cNvContentPartPr/>
              <p14:nvPr/>
            </p14:nvContentPartPr>
            <p14:xfrm>
              <a:off x="1055511" y="1235116"/>
              <a:ext cx="73377" cy="26261"/>
            </p14:xfrm>
          </p:contentPart>
        </mc:Choice>
        <mc:Fallback xmlns="">
          <p:pic>
            <p:nvPicPr>
              <p:cNvPr id="97" name="墨迹 96"/>
            </p:nvPicPr>
            <p:blipFill>
              <a:blip r:embed="rId100"/>
            </p:blipFill>
            <p:spPr>
              <a:xfrm>
                <a:off x="1055511" y="1235116"/>
                <a:ext cx="73377" cy="26261"/>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98" name="墨迹 97"/>
              <p14:cNvContentPartPr/>
              <p14:nvPr/>
            </p14:nvContentPartPr>
            <p14:xfrm>
              <a:off x="1111955" y="1171669"/>
              <a:ext cx="22578" cy="210082"/>
            </p14:xfrm>
          </p:contentPart>
        </mc:Choice>
        <mc:Fallback xmlns="">
          <p:pic>
            <p:nvPicPr>
              <p:cNvPr id="98" name="墨迹 97"/>
            </p:nvPicPr>
            <p:blipFill>
              <a:blip r:embed="rId102"/>
            </p:blipFill>
            <p:spPr>
              <a:xfrm>
                <a:off x="1111955" y="1171669"/>
                <a:ext cx="22578" cy="21008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99" name="墨迹 98"/>
              <p14:cNvContentPartPr/>
              <p14:nvPr/>
            </p14:nvContentPartPr>
            <p14:xfrm>
              <a:off x="1134533" y="1249216"/>
              <a:ext cx="138289" cy="100459"/>
            </p14:xfrm>
          </p:contentPart>
        </mc:Choice>
        <mc:Fallback xmlns="">
          <p:pic>
            <p:nvPicPr>
              <p:cNvPr id="99" name="墨迹 98"/>
            </p:nvPicPr>
            <p:blipFill>
              <a:blip r:embed="rId104"/>
            </p:blipFill>
            <p:spPr>
              <a:xfrm>
                <a:off x="1134533" y="1249216"/>
                <a:ext cx="138289" cy="10045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0" name="墨迹 99"/>
              <p14:cNvContentPartPr/>
              <p14:nvPr/>
            </p14:nvContentPartPr>
            <p14:xfrm>
              <a:off x="1270000" y="1166381"/>
              <a:ext cx="52563" cy="227355"/>
            </p14:xfrm>
          </p:contentPart>
        </mc:Choice>
        <mc:Fallback xmlns="">
          <p:pic>
            <p:nvPicPr>
              <p:cNvPr id="100" name="墨迹 99"/>
            </p:nvPicPr>
            <p:blipFill>
              <a:blip r:embed="rId106"/>
            </p:blipFill>
            <p:spPr>
              <a:xfrm>
                <a:off x="1270000" y="1166381"/>
                <a:ext cx="52563" cy="22735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01" name="墨迹 100"/>
              <p14:cNvContentPartPr/>
              <p14:nvPr/>
            </p14:nvContentPartPr>
            <p14:xfrm>
              <a:off x="1315155" y="1192113"/>
              <a:ext cx="73378" cy="215017"/>
            </p14:xfrm>
          </p:contentPart>
        </mc:Choice>
        <mc:Fallback xmlns="">
          <p:pic>
            <p:nvPicPr>
              <p:cNvPr id="101" name="墨迹 100"/>
            </p:nvPicPr>
            <p:blipFill>
              <a:blip r:embed="rId108"/>
            </p:blipFill>
            <p:spPr>
              <a:xfrm>
                <a:off x="1315155" y="1192113"/>
                <a:ext cx="73378" cy="21501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02" name="墨迹 101"/>
              <p14:cNvContentPartPr/>
              <p14:nvPr/>
            </p14:nvContentPartPr>
            <p14:xfrm>
              <a:off x="1272293" y="1291514"/>
              <a:ext cx="93662" cy="56398"/>
            </p14:xfrm>
          </p:contentPart>
        </mc:Choice>
        <mc:Fallback xmlns="">
          <p:pic>
            <p:nvPicPr>
              <p:cNvPr id="102" name="墨迹 101"/>
            </p:nvPicPr>
            <p:blipFill>
              <a:blip r:embed="rId110"/>
            </p:blipFill>
            <p:spPr>
              <a:xfrm>
                <a:off x="1272293" y="1291514"/>
                <a:ext cx="93662" cy="5639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03" name="墨迹 102"/>
              <p14:cNvContentPartPr/>
              <p14:nvPr/>
            </p14:nvContentPartPr>
            <p14:xfrm>
              <a:off x="2788355" y="1195638"/>
              <a:ext cx="11289" cy="163554"/>
            </p14:xfrm>
          </p:contentPart>
        </mc:Choice>
        <mc:Fallback xmlns="">
          <p:pic>
            <p:nvPicPr>
              <p:cNvPr id="103" name="墨迹 102"/>
            </p:nvPicPr>
            <p:blipFill>
              <a:blip r:embed="rId112"/>
            </p:blipFill>
            <p:spPr>
              <a:xfrm>
                <a:off x="2788355" y="1195638"/>
                <a:ext cx="11289" cy="16355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04" name="墨迹 103"/>
              <p14:cNvContentPartPr/>
              <p14:nvPr/>
            </p14:nvContentPartPr>
            <p14:xfrm>
              <a:off x="2788355" y="1257676"/>
              <a:ext cx="87489" cy="28199"/>
            </p14:xfrm>
          </p:contentPart>
        </mc:Choice>
        <mc:Fallback xmlns="">
          <p:pic>
            <p:nvPicPr>
              <p:cNvPr id="104" name="墨迹 103"/>
            </p:nvPicPr>
            <p:blipFill>
              <a:blip r:embed="rId114"/>
            </p:blipFill>
            <p:spPr>
              <a:xfrm>
                <a:off x="2788355" y="1257676"/>
                <a:ext cx="87489" cy="2819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05" name="墨迹 104"/>
              <p14:cNvContentPartPr/>
              <p14:nvPr/>
            </p14:nvContentPartPr>
            <p14:xfrm>
              <a:off x="2867377" y="1167439"/>
              <a:ext cx="28223" cy="169194"/>
            </p14:xfrm>
          </p:contentPart>
        </mc:Choice>
        <mc:Fallback xmlns="">
          <p:pic>
            <p:nvPicPr>
              <p:cNvPr id="105" name="墨迹 104"/>
            </p:nvPicPr>
            <p:blipFill>
              <a:blip r:embed="rId116"/>
            </p:blipFill>
            <p:spPr>
              <a:xfrm>
                <a:off x="2867377" y="1167439"/>
                <a:ext cx="28223" cy="169194"/>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06" name="墨迹 105"/>
              <p14:cNvContentPartPr/>
              <p14:nvPr/>
            </p14:nvContentPartPr>
            <p14:xfrm>
              <a:off x="2901244" y="1161799"/>
              <a:ext cx="73378" cy="191753"/>
            </p14:xfrm>
          </p:contentPart>
        </mc:Choice>
        <mc:Fallback xmlns="">
          <p:pic>
            <p:nvPicPr>
              <p:cNvPr id="106" name="墨迹 105"/>
            </p:nvPicPr>
            <p:blipFill>
              <a:blip r:embed="rId118"/>
            </p:blipFill>
            <p:spPr>
              <a:xfrm>
                <a:off x="2901244" y="1161799"/>
                <a:ext cx="73378" cy="191753"/>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07" name="墨迹 106"/>
              <p14:cNvContentPartPr/>
              <p14:nvPr/>
            </p14:nvContentPartPr>
            <p14:xfrm>
              <a:off x="2968977" y="1173078"/>
              <a:ext cx="22578" cy="219953"/>
            </p14:xfrm>
          </p:contentPart>
        </mc:Choice>
        <mc:Fallback xmlns="">
          <p:pic>
            <p:nvPicPr>
              <p:cNvPr id="107" name="墨迹 106"/>
            </p:nvPicPr>
            <p:blipFill>
              <a:blip r:embed="rId120"/>
            </p:blipFill>
            <p:spPr>
              <a:xfrm>
                <a:off x="2968977" y="1173078"/>
                <a:ext cx="22578" cy="21995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08" name="墨迹 107"/>
              <p14:cNvContentPartPr/>
              <p14:nvPr/>
            </p14:nvContentPartPr>
            <p14:xfrm>
              <a:off x="2901244" y="1271775"/>
              <a:ext cx="98778" cy="64858"/>
            </p14:xfrm>
          </p:contentPart>
        </mc:Choice>
        <mc:Fallback xmlns="">
          <p:pic>
            <p:nvPicPr>
              <p:cNvPr id="108" name="墨迹 107"/>
            </p:nvPicPr>
            <p:blipFill>
              <a:blip r:embed="rId122"/>
            </p:blipFill>
            <p:spPr>
              <a:xfrm>
                <a:off x="2901244" y="1271775"/>
                <a:ext cx="98778" cy="6485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09" name="墨迹 108"/>
              <p14:cNvContentPartPr/>
              <p14:nvPr/>
            </p14:nvContentPartPr>
            <p14:xfrm>
              <a:off x="3048000" y="1142060"/>
              <a:ext cx="67733" cy="8459"/>
            </p14:xfrm>
          </p:contentPart>
        </mc:Choice>
        <mc:Fallback xmlns="">
          <p:pic>
            <p:nvPicPr>
              <p:cNvPr id="109" name="墨迹 108"/>
            </p:nvPicPr>
            <p:blipFill>
              <a:blip r:embed="rId124"/>
            </p:blipFill>
            <p:spPr>
              <a:xfrm>
                <a:off x="3048000" y="1142060"/>
                <a:ext cx="67733" cy="845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10" name="墨迹 109"/>
              <p14:cNvContentPartPr/>
              <p14:nvPr/>
            </p14:nvContentPartPr>
            <p14:xfrm>
              <a:off x="4833584" y="1093416"/>
              <a:ext cx="106892" cy="265424"/>
            </p14:xfrm>
          </p:contentPart>
        </mc:Choice>
        <mc:Fallback xmlns="">
          <p:pic>
            <p:nvPicPr>
              <p:cNvPr id="110" name="墨迹 109"/>
            </p:nvPicPr>
            <p:blipFill>
              <a:blip r:embed="rId126"/>
            </p:blipFill>
            <p:spPr>
              <a:xfrm>
                <a:off x="4833584" y="1093416"/>
                <a:ext cx="106892" cy="265424"/>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11" name="墨迹 110"/>
              <p14:cNvContentPartPr/>
              <p14:nvPr/>
            </p14:nvContentPartPr>
            <p14:xfrm>
              <a:off x="4848577" y="1111217"/>
              <a:ext cx="141111" cy="256787"/>
            </p14:xfrm>
          </p:contentPart>
        </mc:Choice>
        <mc:Fallback xmlns="">
          <p:pic>
            <p:nvPicPr>
              <p:cNvPr id="111" name="墨迹 110"/>
            </p:nvPicPr>
            <p:blipFill>
              <a:blip r:embed="rId128"/>
            </p:blipFill>
            <p:spPr>
              <a:xfrm>
                <a:off x="4848577" y="1111217"/>
                <a:ext cx="141111" cy="25678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12" name="墨迹 111"/>
              <p14:cNvContentPartPr/>
              <p14:nvPr/>
            </p14:nvContentPartPr>
            <p14:xfrm>
              <a:off x="5057598" y="1068566"/>
              <a:ext cx="87313" cy="124957"/>
            </p14:xfrm>
          </p:contentPart>
        </mc:Choice>
        <mc:Fallback xmlns="">
          <p:pic>
            <p:nvPicPr>
              <p:cNvPr id="112" name="墨迹 111"/>
            </p:nvPicPr>
            <p:blipFill>
              <a:blip r:embed="rId130"/>
            </p:blipFill>
            <p:spPr>
              <a:xfrm>
                <a:off x="5057598" y="1068566"/>
                <a:ext cx="87313" cy="12495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13" name="墨迹 112"/>
              <p14:cNvContentPartPr/>
              <p14:nvPr/>
            </p14:nvContentPartPr>
            <p14:xfrm>
              <a:off x="5153377" y="1099761"/>
              <a:ext cx="112889" cy="11280"/>
            </p14:xfrm>
          </p:contentPart>
        </mc:Choice>
        <mc:Fallback xmlns="">
          <p:pic>
            <p:nvPicPr>
              <p:cNvPr id="113" name="墨迹 112"/>
            </p:nvPicPr>
            <p:blipFill>
              <a:blip r:embed="rId132"/>
            </p:blipFill>
            <p:spPr>
              <a:xfrm>
                <a:off x="5153377" y="1099761"/>
                <a:ext cx="112889" cy="1128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14" name="墨迹 113"/>
              <p14:cNvContentPartPr/>
              <p14:nvPr/>
            </p14:nvContentPartPr>
            <p14:xfrm>
              <a:off x="7262636" y="3366962"/>
              <a:ext cx="4359275" cy="162144"/>
            </p14:xfrm>
          </p:contentPart>
        </mc:Choice>
        <mc:Fallback xmlns="">
          <p:pic>
            <p:nvPicPr>
              <p:cNvPr id="114" name="墨迹 113"/>
            </p:nvPicPr>
            <p:blipFill>
              <a:blip r:embed="rId134"/>
            </p:blipFill>
            <p:spPr>
              <a:xfrm>
                <a:off x="7262636" y="3366962"/>
                <a:ext cx="4359275" cy="16214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15" name="墨迹 114"/>
              <p14:cNvContentPartPr/>
              <p14:nvPr/>
            </p14:nvContentPartPr>
            <p14:xfrm>
              <a:off x="6620933" y="3919662"/>
              <a:ext cx="3194756" cy="122137"/>
            </p14:xfrm>
          </p:contentPart>
        </mc:Choice>
        <mc:Fallback xmlns="">
          <p:pic>
            <p:nvPicPr>
              <p:cNvPr id="115" name="墨迹 114"/>
            </p:nvPicPr>
            <p:blipFill>
              <a:blip r:embed="rId136"/>
            </p:blipFill>
            <p:spPr>
              <a:xfrm>
                <a:off x="6620933" y="3919662"/>
                <a:ext cx="3194756" cy="122137"/>
              </a:xfrm>
              <a:prstGeom prst="rect"/>
            </p:spPr>
          </p:pic>
        </mc:Fallback>
      </mc:AlternateContent>
    </p:spTree>
    <p:custDataLst>
      <p:tags r:id="rId13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1500" y="425450"/>
            <a:ext cx="10899775" cy="5142865"/>
          </a:xfrm>
          <a:prstGeom prst="rect">
            <a:avLst/>
          </a:prstGeom>
        </p:spPr>
      </p:pic>
      <mc:AlternateContent xmlns:mc="http://schemas.openxmlformats.org/markup-compatibility/2006" xmlns:p14="http://schemas.microsoft.com/office/powerpoint/2010/main">
        <mc:Choice Requires="p14">
          <p:contentPart r:id="rId2" p14:bwMode="auto">
            <p14:nvContentPartPr>
              <p14:cNvPr id="34" name="墨迹 33"/>
              <p14:cNvContentPartPr/>
              <p14:nvPr/>
            </p14:nvContentPartPr>
            <p14:xfrm>
              <a:off x="10617200" y="107156"/>
              <a:ext cx="118532" cy="16919"/>
            </p14:xfrm>
          </p:contentPart>
        </mc:Choice>
        <mc:Fallback xmlns="">
          <p:pic>
            <p:nvPicPr>
              <p:cNvPr id="34" name="墨迹 33"/>
            </p:nvPicPr>
            <p:blipFill>
              <a:blip r:embed="rId3"/>
            </p:blipFill>
            <p:spPr>
              <a:xfrm>
                <a:off x="10617200" y="107156"/>
                <a:ext cx="118532" cy="1691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5" name="墨迹 34"/>
              <p14:cNvContentPartPr/>
              <p14:nvPr/>
            </p14:nvContentPartPr>
            <p14:xfrm>
              <a:off x="7277628" y="1480271"/>
              <a:ext cx="3704" cy="14276"/>
            </p14:xfrm>
          </p:contentPart>
        </mc:Choice>
        <mc:Fallback xmlns="">
          <p:pic>
            <p:nvPicPr>
              <p:cNvPr id="35" name="墨迹 34"/>
            </p:nvPicPr>
            <p:blipFill>
              <a:blip r:embed="rId5"/>
            </p:blipFill>
            <p:spPr>
              <a:xfrm>
                <a:off x="7277628" y="1480271"/>
                <a:ext cx="3704" cy="1427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5" name="墨迹 74"/>
              <p14:cNvContentPartPr/>
              <p14:nvPr/>
            </p14:nvContentPartPr>
            <p14:xfrm>
              <a:off x="1298222" y="4029638"/>
              <a:ext cx="680155" cy="443430"/>
            </p14:xfrm>
          </p:contentPart>
        </mc:Choice>
        <mc:Fallback xmlns="">
          <p:pic>
            <p:nvPicPr>
              <p:cNvPr id="75" name="墨迹 74"/>
            </p:nvPicPr>
            <p:blipFill>
              <a:blip r:embed="rId7"/>
            </p:blipFill>
            <p:spPr>
              <a:xfrm>
                <a:off x="1298222" y="4029638"/>
                <a:ext cx="680155" cy="44343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0" name="墨迹 89"/>
              <p14:cNvContentPartPr/>
              <p14:nvPr/>
            </p14:nvContentPartPr>
            <p14:xfrm>
              <a:off x="11571111" y="3902743"/>
              <a:ext cx="90311" cy="5640"/>
            </p14:xfrm>
          </p:contentPart>
        </mc:Choice>
        <mc:Fallback xmlns="">
          <p:pic>
            <p:nvPicPr>
              <p:cNvPr id="90" name="墨迹 89"/>
            </p:nvPicPr>
            <p:blipFill>
              <a:blip r:embed="rId9"/>
            </p:blipFill>
            <p:spPr>
              <a:xfrm>
                <a:off x="11571111" y="3902743"/>
                <a:ext cx="90311" cy="564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4" name="墨迹 113"/>
              <p14:cNvContentPartPr/>
              <p14:nvPr/>
            </p14:nvContentPartPr>
            <p14:xfrm>
              <a:off x="5187244" y="4754353"/>
              <a:ext cx="174978" cy="121256"/>
            </p14:xfrm>
          </p:contentPart>
        </mc:Choice>
        <mc:Fallback xmlns="">
          <p:pic>
            <p:nvPicPr>
              <p:cNvPr id="114" name="墨迹 113"/>
            </p:nvPicPr>
            <p:blipFill>
              <a:blip r:embed="rId11"/>
            </p:blipFill>
            <p:spPr>
              <a:xfrm>
                <a:off x="5187244" y="4754353"/>
                <a:ext cx="174978" cy="12125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8" name="墨迹 137"/>
              <p14:cNvContentPartPr/>
              <p14:nvPr/>
            </p14:nvContentPartPr>
            <p14:xfrm>
              <a:off x="9629422" y="6220702"/>
              <a:ext cx="50800" cy="70497"/>
            </p14:xfrm>
          </p:contentPart>
        </mc:Choice>
        <mc:Fallback xmlns="">
          <p:pic>
            <p:nvPicPr>
              <p:cNvPr id="138" name="墨迹 137"/>
            </p:nvPicPr>
            <p:blipFill>
              <a:blip r:embed="rId13"/>
            </p:blipFill>
            <p:spPr>
              <a:xfrm>
                <a:off x="9629422" y="6220702"/>
                <a:ext cx="50800" cy="70497"/>
              </a:xfrm>
              <a:prstGeom prst="rect"/>
            </p:spPr>
          </p:pic>
        </mc:Fallback>
      </mc:AlternateContent>
    </p:spTree>
    <p:custDataLst>
      <p:tags r:id="rId1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1500" y="425450"/>
            <a:ext cx="10899775" cy="514286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4307240" y="2301039"/>
              <a:ext cx="761471" cy="62038"/>
            </p14:xfrm>
          </p:contentPart>
        </mc:Choice>
        <mc:Fallback xmlns="">
          <p:pic>
            <p:nvPicPr>
              <p:cNvPr id="3" name="墨迹 2"/>
            </p:nvPicPr>
            <p:blipFill>
              <a:blip r:embed="rId3"/>
            </p:blipFill>
            <p:spPr>
              <a:xfrm>
                <a:off x="4307240" y="2301039"/>
                <a:ext cx="761471" cy="6203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5178777" y="2165684"/>
              <a:ext cx="290689" cy="383506"/>
            </p14:xfrm>
          </p:contentPart>
        </mc:Choice>
        <mc:Fallback xmlns="">
          <p:pic>
            <p:nvPicPr>
              <p:cNvPr id="4" name="墨迹 3"/>
            </p:nvPicPr>
            <p:blipFill>
              <a:blip r:embed="rId5"/>
            </p:blipFill>
            <p:spPr>
              <a:xfrm>
                <a:off x="5178777" y="2165684"/>
                <a:ext cx="290689" cy="38350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5190066" y="2239177"/>
              <a:ext cx="222956" cy="214137"/>
            </p14:xfrm>
          </p:contentPart>
        </mc:Choice>
        <mc:Fallback xmlns="">
          <p:pic>
            <p:nvPicPr>
              <p:cNvPr id="5" name="墨迹 4"/>
            </p:nvPicPr>
            <p:blipFill>
              <a:blip r:embed="rId7"/>
            </p:blipFill>
            <p:spPr>
              <a:xfrm>
                <a:off x="5190066" y="2239177"/>
                <a:ext cx="222956" cy="21413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472311" y="1280235"/>
              <a:ext cx="874889" cy="727534"/>
            </p14:xfrm>
          </p:contentPart>
        </mc:Choice>
        <mc:Fallback xmlns="">
          <p:pic>
            <p:nvPicPr>
              <p:cNvPr id="6" name="墨迹 5"/>
            </p:nvPicPr>
            <p:blipFill>
              <a:blip r:embed="rId9"/>
            </p:blipFill>
            <p:spPr>
              <a:xfrm>
                <a:off x="8472311" y="1280235"/>
                <a:ext cx="874889" cy="72753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6547555" y="112796"/>
              <a:ext cx="112889" cy="341208"/>
            </p14:xfrm>
          </p:contentPart>
        </mc:Choice>
        <mc:Fallback xmlns="">
          <p:pic>
            <p:nvPicPr>
              <p:cNvPr id="7" name="墨迹 6"/>
            </p:nvPicPr>
            <p:blipFill>
              <a:blip r:embed="rId11"/>
            </p:blipFill>
            <p:spPr>
              <a:xfrm>
                <a:off x="6547555" y="112796"/>
                <a:ext cx="112889" cy="34120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662561" y="289744"/>
              <a:ext cx="127706" cy="189639"/>
            </p14:xfrm>
          </p:contentPart>
        </mc:Choice>
        <mc:Fallback xmlns="">
          <p:pic>
            <p:nvPicPr>
              <p:cNvPr id="8" name="墨迹 7"/>
            </p:nvPicPr>
            <p:blipFill>
              <a:blip r:embed="rId13"/>
            </p:blipFill>
            <p:spPr>
              <a:xfrm>
                <a:off x="6662561" y="289744"/>
                <a:ext cx="127706" cy="1896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6832600" y="169194"/>
              <a:ext cx="138288" cy="307369"/>
            </p14:xfrm>
          </p:contentPart>
        </mc:Choice>
        <mc:Fallback xmlns="">
          <p:pic>
            <p:nvPicPr>
              <p:cNvPr id="9" name="墨迹 8"/>
            </p:nvPicPr>
            <p:blipFill>
              <a:blip r:embed="rId15"/>
            </p:blipFill>
            <p:spPr>
              <a:xfrm>
                <a:off x="6832600" y="169194"/>
                <a:ext cx="138288" cy="30736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6976533" y="180473"/>
              <a:ext cx="112889" cy="231056"/>
            </p14:xfrm>
          </p:contentPart>
        </mc:Choice>
        <mc:Fallback xmlns="">
          <p:pic>
            <p:nvPicPr>
              <p:cNvPr id="10" name="墨迹 9"/>
            </p:nvPicPr>
            <p:blipFill>
              <a:blip r:embed="rId17"/>
            </p:blipFill>
            <p:spPr>
              <a:xfrm>
                <a:off x="6976533" y="180473"/>
                <a:ext cx="112889" cy="23105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7091715" y="225592"/>
              <a:ext cx="141640" cy="205147"/>
            </p14:xfrm>
          </p:contentPart>
        </mc:Choice>
        <mc:Fallback xmlns="">
          <p:pic>
            <p:nvPicPr>
              <p:cNvPr id="11" name="墨迹 10"/>
            </p:nvPicPr>
            <p:blipFill>
              <a:blip r:embed="rId19"/>
            </p:blipFill>
            <p:spPr>
              <a:xfrm>
                <a:off x="7091715" y="225592"/>
                <a:ext cx="141640" cy="20514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7174088" y="298909"/>
              <a:ext cx="28222" cy="315829"/>
            </p14:xfrm>
          </p:contentPart>
        </mc:Choice>
        <mc:Fallback xmlns="">
          <p:pic>
            <p:nvPicPr>
              <p:cNvPr id="12" name="墨迹 11"/>
            </p:nvPicPr>
            <p:blipFill>
              <a:blip r:embed="rId21"/>
            </p:blipFill>
            <p:spPr>
              <a:xfrm>
                <a:off x="7174088" y="298909"/>
                <a:ext cx="28222" cy="31582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319433" y="315828"/>
              <a:ext cx="176389" cy="360"/>
            </p14:xfrm>
          </p:contentPart>
        </mc:Choice>
        <mc:Fallback xmlns="">
          <p:pic>
            <p:nvPicPr>
              <p:cNvPr id="13" name="墨迹 12"/>
            </p:nvPicPr>
            <p:blipFill>
              <a:blip r:embed="rId23"/>
            </p:blipFill>
            <p:spPr>
              <a:xfrm>
                <a:off x="7319433" y="315828"/>
                <a:ext cx="176389" cy="36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397044" y="221890"/>
              <a:ext cx="42333" cy="229294"/>
            </p14:xfrm>
          </p:contentPart>
        </mc:Choice>
        <mc:Fallback xmlns="">
          <p:pic>
            <p:nvPicPr>
              <p:cNvPr id="14" name="墨迹 13"/>
            </p:nvPicPr>
            <p:blipFill>
              <a:blip r:embed="rId25"/>
            </p:blipFill>
            <p:spPr>
              <a:xfrm>
                <a:off x="7397044" y="221890"/>
                <a:ext cx="42333" cy="22929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612238" y="218189"/>
              <a:ext cx="227894" cy="170957"/>
            </p14:xfrm>
          </p:contentPart>
        </mc:Choice>
        <mc:Fallback xmlns="">
          <p:pic>
            <p:nvPicPr>
              <p:cNvPr id="15" name="墨迹 14"/>
            </p:nvPicPr>
            <p:blipFill>
              <a:blip r:embed="rId27"/>
            </p:blipFill>
            <p:spPr>
              <a:xfrm>
                <a:off x="7612238" y="218189"/>
                <a:ext cx="227894" cy="17095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7814733" y="281990"/>
              <a:ext cx="115711" cy="344028"/>
            </p14:xfrm>
          </p:contentPart>
        </mc:Choice>
        <mc:Fallback xmlns="">
          <p:pic>
            <p:nvPicPr>
              <p:cNvPr id="16" name="墨迹 15"/>
            </p:nvPicPr>
            <p:blipFill>
              <a:blip r:embed="rId29"/>
            </p:blipFill>
            <p:spPr>
              <a:xfrm>
                <a:off x="7814733" y="281990"/>
                <a:ext cx="115711" cy="34402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7947377" y="81072"/>
              <a:ext cx="101600" cy="155799"/>
            </p14:xfrm>
          </p:contentPart>
        </mc:Choice>
        <mc:Fallback xmlns="">
          <p:pic>
            <p:nvPicPr>
              <p:cNvPr id="17" name="墨迹 16"/>
            </p:nvPicPr>
            <p:blipFill>
              <a:blip r:embed="rId31"/>
            </p:blipFill>
            <p:spPr>
              <a:xfrm>
                <a:off x="7947377" y="81072"/>
                <a:ext cx="101600" cy="15579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042627" y="135355"/>
              <a:ext cx="91017" cy="11279"/>
            </p14:xfrm>
          </p:contentPart>
        </mc:Choice>
        <mc:Fallback xmlns="">
          <p:pic>
            <p:nvPicPr>
              <p:cNvPr id="18" name="墨迹 17"/>
            </p:nvPicPr>
            <p:blipFill>
              <a:blip r:embed="rId33"/>
            </p:blipFill>
            <p:spPr>
              <a:xfrm>
                <a:off x="8042627" y="135355"/>
                <a:ext cx="91017" cy="1127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195733" y="304549"/>
              <a:ext cx="242711" cy="19739"/>
            </p14:xfrm>
          </p:contentPart>
        </mc:Choice>
        <mc:Fallback xmlns="">
          <p:pic>
            <p:nvPicPr>
              <p:cNvPr id="19" name="墨迹 18"/>
            </p:nvPicPr>
            <p:blipFill>
              <a:blip r:embed="rId35"/>
            </p:blipFill>
            <p:spPr>
              <a:xfrm>
                <a:off x="8195733" y="304549"/>
                <a:ext cx="242711" cy="197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370711" y="231231"/>
              <a:ext cx="121356" cy="67678"/>
            </p14:xfrm>
          </p:contentPart>
        </mc:Choice>
        <mc:Fallback xmlns="">
          <p:pic>
            <p:nvPicPr>
              <p:cNvPr id="20" name="墨迹 19"/>
            </p:nvPicPr>
            <p:blipFill>
              <a:blip r:embed="rId37"/>
            </p:blipFill>
            <p:spPr>
              <a:xfrm>
                <a:off x="8370711" y="231231"/>
                <a:ext cx="121356" cy="6767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126588" y="434264"/>
              <a:ext cx="280812" cy="8460"/>
            </p14:xfrm>
          </p:contentPart>
        </mc:Choice>
        <mc:Fallback xmlns="">
          <p:pic>
            <p:nvPicPr>
              <p:cNvPr id="21" name="墨迹 20"/>
            </p:nvPicPr>
            <p:blipFill>
              <a:blip r:embed="rId39"/>
            </p:blipFill>
            <p:spPr>
              <a:xfrm>
                <a:off x="8126588" y="434264"/>
                <a:ext cx="280812" cy="846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135937" y="485023"/>
              <a:ext cx="164218" cy="25379"/>
            </p14:xfrm>
          </p:contentPart>
        </mc:Choice>
        <mc:Fallback xmlns="">
          <p:pic>
            <p:nvPicPr>
              <p:cNvPr id="22" name="墨迹 21"/>
            </p:nvPicPr>
            <p:blipFill>
              <a:blip r:embed="rId41"/>
            </p:blipFill>
            <p:spPr>
              <a:xfrm>
                <a:off x="8135937" y="485023"/>
                <a:ext cx="164218" cy="2537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607777" y="219952"/>
              <a:ext cx="56445" cy="265071"/>
            </p14:xfrm>
          </p:contentPart>
        </mc:Choice>
        <mc:Fallback xmlns="">
          <p:pic>
            <p:nvPicPr>
              <p:cNvPr id="23" name="墨迹 22"/>
            </p:nvPicPr>
            <p:blipFill>
              <a:blip r:embed="rId43"/>
            </p:blipFill>
            <p:spPr>
              <a:xfrm>
                <a:off x="8607777" y="219952"/>
                <a:ext cx="56445" cy="26507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681155" y="148573"/>
              <a:ext cx="79022" cy="311775"/>
            </p14:xfrm>
          </p:contentPart>
        </mc:Choice>
        <mc:Fallback xmlns="">
          <p:pic>
            <p:nvPicPr>
              <p:cNvPr id="24" name="墨迹 23"/>
            </p:nvPicPr>
            <p:blipFill>
              <a:blip r:embed="rId45"/>
            </p:blipFill>
            <p:spPr>
              <a:xfrm>
                <a:off x="8681155" y="148573"/>
                <a:ext cx="79022" cy="31177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751181" y="283928"/>
              <a:ext cx="183974" cy="161616"/>
            </p14:xfrm>
          </p:contentPart>
        </mc:Choice>
        <mc:Fallback xmlns="">
          <p:pic>
            <p:nvPicPr>
              <p:cNvPr id="25" name="墨迹 24"/>
            </p:nvPicPr>
            <p:blipFill>
              <a:blip r:embed="rId47"/>
            </p:blipFill>
            <p:spPr>
              <a:xfrm>
                <a:off x="8751181" y="283928"/>
                <a:ext cx="183974" cy="16161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929511" y="233346"/>
              <a:ext cx="270933" cy="367292"/>
            </p14:xfrm>
          </p:contentPart>
        </mc:Choice>
        <mc:Fallback xmlns="">
          <p:pic>
            <p:nvPicPr>
              <p:cNvPr id="26" name="墨迹 25"/>
            </p:nvPicPr>
            <p:blipFill>
              <a:blip r:embed="rId49"/>
            </p:blipFill>
            <p:spPr>
              <a:xfrm>
                <a:off x="8929511" y="233346"/>
                <a:ext cx="270933" cy="36729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414933" y="332748"/>
              <a:ext cx="265289" cy="11279"/>
            </p14:xfrm>
          </p:contentPart>
        </mc:Choice>
        <mc:Fallback xmlns="">
          <p:pic>
            <p:nvPicPr>
              <p:cNvPr id="27" name="墨迹 26"/>
            </p:nvPicPr>
            <p:blipFill>
              <a:blip r:embed="rId51"/>
            </p:blipFill>
            <p:spPr>
              <a:xfrm>
                <a:off x="9414933" y="332748"/>
                <a:ext cx="265289" cy="1127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550400" y="231231"/>
              <a:ext cx="28222" cy="248152"/>
            </p14:xfrm>
          </p:contentPart>
        </mc:Choice>
        <mc:Fallback xmlns="">
          <p:pic>
            <p:nvPicPr>
              <p:cNvPr id="28" name="墨迹 27"/>
            </p:nvPicPr>
            <p:blipFill>
              <a:blip r:embed="rId53"/>
            </p:blipFill>
            <p:spPr>
              <a:xfrm>
                <a:off x="9550400" y="231231"/>
                <a:ext cx="28222" cy="24815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870898" y="199684"/>
              <a:ext cx="159279" cy="253615"/>
            </p14:xfrm>
          </p:contentPart>
        </mc:Choice>
        <mc:Fallback xmlns="">
          <p:pic>
            <p:nvPicPr>
              <p:cNvPr id="29" name="墨迹 28"/>
            </p:nvPicPr>
            <p:blipFill>
              <a:blip r:embed="rId55"/>
            </p:blipFill>
            <p:spPr>
              <a:xfrm>
                <a:off x="9870898" y="199684"/>
                <a:ext cx="159279" cy="25361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034411" y="191753"/>
              <a:ext cx="131233" cy="245331"/>
            </p14:xfrm>
          </p:contentPart>
        </mc:Choice>
        <mc:Fallback xmlns="">
          <p:pic>
            <p:nvPicPr>
              <p:cNvPr id="30" name="墨迹 29"/>
            </p:nvPicPr>
            <p:blipFill>
              <a:blip r:embed="rId57"/>
            </p:blipFill>
            <p:spPr>
              <a:xfrm>
                <a:off x="10034411" y="191753"/>
                <a:ext cx="131233" cy="24533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10182577" y="253791"/>
              <a:ext cx="172156" cy="163554"/>
            </p14:xfrm>
          </p:contentPart>
        </mc:Choice>
        <mc:Fallback xmlns="">
          <p:pic>
            <p:nvPicPr>
              <p:cNvPr id="31" name="墨迹 30"/>
            </p:nvPicPr>
            <p:blipFill>
              <a:blip r:embed="rId59"/>
            </p:blipFill>
            <p:spPr>
              <a:xfrm>
                <a:off x="10182577" y="253791"/>
                <a:ext cx="172156" cy="16355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10233377" y="270710"/>
              <a:ext cx="90312" cy="389146"/>
            </p14:xfrm>
          </p:contentPart>
        </mc:Choice>
        <mc:Fallback xmlns="">
          <p:pic>
            <p:nvPicPr>
              <p:cNvPr id="32" name="墨迹 31"/>
            </p:nvPicPr>
            <p:blipFill>
              <a:blip r:embed="rId61"/>
            </p:blipFill>
            <p:spPr>
              <a:xfrm>
                <a:off x="10233377" y="270710"/>
                <a:ext cx="90312" cy="38914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447867" y="84597"/>
              <a:ext cx="152400" cy="140995"/>
            </p14:xfrm>
          </p:contentPart>
        </mc:Choice>
        <mc:Fallback xmlns="">
          <p:pic>
            <p:nvPicPr>
              <p:cNvPr id="33" name="墨迹 32"/>
            </p:nvPicPr>
            <p:blipFill>
              <a:blip r:embed="rId63"/>
            </p:blipFill>
            <p:spPr>
              <a:xfrm>
                <a:off x="10447867" y="84597"/>
                <a:ext cx="152400" cy="14099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617200" y="107156"/>
              <a:ext cx="118532" cy="16919"/>
            </p14:xfrm>
          </p:contentPart>
        </mc:Choice>
        <mc:Fallback xmlns="">
          <p:pic>
            <p:nvPicPr>
              <p:cNvPr id="34" name="墨迹 33"/>
            </p:nvPicPr>
            <p:blipFill>
              <a:blip r:embed="rId65"/>
            </p:blipFill>
            <p:spPr>
              <a:xfrm>
                <a:off x="10617200" y="107156"/>
                <a:ext cx="118532" cy="169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7277628" y="1480271"/>
              <a:ext cx="3704" cy="14276"/>
            </p14:xfrm>
          </p:contentPart>
        </mc:Choice>
        <mc:Fallback xmlns="">
          <p:pic>
            <p:nvPicPr>
              <p:cNvPr id="35" name="墨迹 34"/>
            </p:nvPicPr>
            <p:blipFill>
              <a:blip r:embed="rId67"/>
            </p:blipFill>
            <p:spPr>
              <a:xfrm>
                <a:off x="7277628" y="1480271"/>
                <a:ext cx="3704" cy="1427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129866" y="1022214"/>
              <a:ext cx="11289" cy="15509"/>
            </p14:xfrm>
          </p:contentPart>
        </mc:Choice>
        <mc:Fallback xmlns="">
          <p:pic>
            <p:nvPicPr>
              <p:cNvPr id="36" name="墨迹 35"/>
            </p:nvPicPr>
            <p:blipFill>
              <a:blip r:embed="rId69"/>
            </p:blipFill>
            <p:spPr>
              <a:xfrm>
                <a:off x="6129866" y="1022214"/>
                <a:ext cx="11289" cy="1550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994400" y="845970"/>
              <a:ext cx="273755" cy="392847"/>
            </p14:xfrm>
          </p:contentPart>
        </mc:Choice>
        <mc:Fallback xmlns="">
          <p:pic>
            <p:nvPicPr>
              <p:cNvPr id="37" name="墨迹 36"/>
            </p:nvPicPr>
            <p:blipFill>
              <a:blip r:embed="rId71"/>
            </p:blipFill>
            <p:spPr>
              <a:xfrm>
                <a:off x="5994400" y="845970"/>
                <a:ext cx="273755" cy="39284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252280" y="1080022"/>
              <a:ext cx="276225" cy="324288"/>
            </p14:xfrm>
          </p:contentPart>
        </mc:Choice>
        <mc:Fallback xmlns="">
          <p:pic>
            <p:nvPicPr>
              <p:cNvPr id="38" name="墨迹 37"/>
            </p:nvPicPr>
            <p:blipFill>
              <a:blip r:embed="rId73"/>
            </p:blipFill>
            <p:spPr>
              <a:xfrm>
                <a:off x="6252280" y="1080022"/>
                <a:ext cx="276225" cy="32428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6513688" y="970046"/>
              <a:ext cx="124178" cy="157914"/>
            </p14:xfrm>
          </p:contentPart>
        </mc:Choice>
        <mc:Fallback xmlns="">
          <p:pic>
            <p:nvPicPr>
              <p:cNvPr id="39" name="墨迹 38"/>
            </p:nvPicPr>
            <p:blipFill>
              <a:blip r:embed="rId75"/>
            </p:blipFill>
            <p:spPr>
              <a:xfrm>
                <a:off x="6513688" y="970046"/>
                <a:ext cx="124178" cy="15791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6612466" y="1043363"/>
              <a:ext cx="87489" cy="16919"/>
            </p14:xfrm>
          </p:contentPart>
        </mc:Choice>
        <mc:Fallback xmlns="">
          <p:pic>
            <p:nvPicPr>
              <p:cNvPr id="40" name="墨迹 39"/>
            </p:nvPicPr>
            <p:blipFill>
              <a:blip r:embed="rId77"/>
            </p:blipFill>
            <p:spPr>
              <a:xfrm>
                <a:off x="6612466" y="1043363"/>
                <a:ext cx="87489" cy="1691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6818488" y="898667"/>
              <a:ext cx="256822" cy="368173"/>
            </p14:xfrm>
          </p:contentPart>
        </mc:Choice>
        <mc:Fallback xmlns="">
          <p:pic>
            <p:nvPicPr>
              <p:cNvPr id="41" name="墨迹 40"/>
            </p:nvPicPr>
            <p:blipFill>
              <a:blip r:embed="rId79"/>
            </p:blipFill>
            <p:spPr>
              <a:xfrm>
                <a:off x="6818488" y="898667"/>
                <a:ext cx="256822" cy="36817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083777" y="1116680"/>
              <a:ext cx="33867" cy="166375"/>
            </p14:xfrm>
          </p:contentPart>
        </mc:Choice>
        <mc:Fallback xmlns="">
          <p:pic>
            <p:nvPicPr>
              <p:cNvPr id="42" name="墨迹 41"/>
            </p:nvPicPr>
            <p:blipFill>
              <a:blip r:embed="rId81"/>
            </p:blipFill>
            <p:spPr>
              <a:xfrm>
                <a:off x="7083777" y="1116680"/>
                <a:ext cx="33867" cy="16637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095066" y="1098175"/>
              <a:ext cx="127706" cy="164435"/>
            </p14:xfrm>
          </p:contentPart>
        </mc:Choice>
        <mc:Fallback xmlns="">
          <p:pic>
            <p:nvPicPr>
              <p:cNvPr id="43" name="墨迹 42"/>
            </p:nvPicPr>
            <p:blipFill>
              <a:blip r:embed="rId83"/>
            </p:blipFill>
            <p:spPr>
              <a:xfrm>
                <a:off x="7095066" y="1098175"/>
                <a:ext cx="127706" cy="16443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227534" y="1144879"/>
              <a:ext cx="118710" cy="125839"/>
            </p14:xfrm>
          </p:contentPart>
        </mc:Choice>
        <mc:Fallback xmlns="">
          <p:pic>
            <p:nvPicPr>
              <p:cNvPr id="44" name="墨迹 43"/>
            </p:nvPicPr>
            <p:blipFill>
              <a:blip r:embed="rId85"/>
            </p:blipFill>
            <p:spPr>
              <a:xfrm>
                <a:off x="7227534" y="1144879"/>
                <a:ext cx="118710" cy="12583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363883" y="966344"/>
              <a:ext cx="58561" cy="139057"/>
            </p14:xfrm>
          </p:contentPart>
        </mc:Choice>
        <mc:Fallback xmlns="">
          <p:pic>
            <p:nvPicPr>
              <p:cNvPr id="45" name="墨迹 44"/>
            </p:nvPicPr>
            <p:blipFill>
              <a:blip r:embed="rId87"/>
            </p:blipFill>
            <p:spPr>
              <a:xfrm>
                <a:off x="7363883" y="966344"/>
                <a:ext cx="58561" cy="13905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399866" y="1026444"/>
              <a:ext cx="101600" cy="33838"/>
            </p14:xfrm>
          </p:contentPart>
        </mc:Choice>
        <mc:Fallback xmlns="">
          <p:pic>
            <p:nvPicPr>
              <p:cNvPr id="46" name="墨迹 45"/>
            </p:nvPicPr>
            <p:blipFill>
              <a:blip r:embed="rId89"/>
            </p:blipFill>
            <p:spPr>
              <a:xfrm>
                <a:off x="7399866" y="1026444"/>
                <a:ext cx="101600" cy="3383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461955" y="936207"/>
              <a:ext cx="14112" cy="172014"/>
            </p14:xfrm>
          </p:contentPart>
        </mc:Choice>
        <mc:Fallback xmlns="">
          <p:pic>
            <p:nvPicPr>
              <p:cNvPr id="47" name="墨迹 46"/>
            </p:nvPicPr>
            <p:blipFill>
              <a:blip r:embed="rId91"/>
            </p:blipFill>
            <p:spPr>
              <a:xfrm>
                <a:off x="7461955" y="936207"/>
                <a:ext cx="14112" cy="17201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9247716" y="857250"/>
              <a:ext cx="424039" cy="344027"/>
            </p14:xfrm>
          </p:contentPart>
        </mc:Choice>
        <mc:Fallback xmlns="">
          <p:pic>
            <p:nvPicPr>
              <p:cNvPr id="48" name="墨迹 47"/>
            </p:nvPicPr>
            <p:blipFill>
              <a:blip r:embed="rId93"/>
            </p:blipFill>
            <p:spPr>
              <a:xfrm>
                <a:off x="9247716" y="857250"/>
                <a:ext cx="424039" cy="34402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793111" y="908008"/>
              <a:ext cx="251707" cy="256611"/>
            </p14:xfrm>
          </p:contentPart>
        </mc:Choice>
        <mc:Fallback xmlns="">
          <p:pic>
            <p:nvPicPr>
              <p:cNvPr id="49" name="墨迹 48"/>
            </p:nvPicPr>
            <p:blipFill>
              <a:blip r:embed="rId95"/>
            </p:blipFill>
            <p:spPr>
              <a:xfrm>
                <a:off x="9793111" y="908008"/>
                <a:ext cx="251707" cy="25661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10178344" y="787809"/>
              <a:ext cx="83256" cy="455062"/>
            </p14:xfrm>
          </p:contentPart>
        </mc:Choice>
        <mc:Fallback xmlns="">
          <p:pic>
            <p:nvPicPr>
              <p:cNvPr id="50" name="墨迹 49"/>
            </p:nvPicPr>
            <p:blipFill>
              <a:blip r:embed="rId97"/>
            </p:blipFill>
            <p:spPr>
              <a:xfrm>
                <a:off x="10178344" y="787809"/>
                <a:ext cx="83256" cy="45506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227027" y="880514"/>
              <a:ext cx="160338" cy="238986"/>
            </p14:xfrm>
          </p:contentPart>
        </mc:Choice>
        <mc:Fallback xmlns="">
          <p:pic>
            <p:nvPicPr>
              <p:cNvPr id="51" name="墨迹 50"/>
            </p:nvPicPr>
            <p:blipFill>
              <a:blip r:embed="rId99"/>
            </p:blipFill>
            <p:spPr>
              <a:xfrm>
                <a:off x="10227027" y="880514"/>
                <a:ext cx="160338" cy="23898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407650" y="947486"/>
              <a:ext cx="192617" cy="640118"/>
            </p14:xfrm>
          </p:contentPart>
        </mc:Choice>
        <mc:Fallback xmlns="">
          <p:pic>
            <p:nvPicPr>
              <p:cNvPr id="52" name="墨迹 51"/>
            </p:nvPicPr>
            <p:blipFill>
              <a:blip r:embed="rId101"/>
            </p:blipFill>
            <p:spPr>
              <a:xfrm>
                <a:off x="10407650" y="947486"/>
                <a:ext cx="192617" cy="64011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557932" y="964406"/>
              <a:ext cx="155223" cy="228412"/>
            </p14:xfrm>
          </p:contentPart>
        </mc:Choice>
        <mc:Fallback xmlns="">
          <p:pic>
            <p:nvPicPr>
              <p:cNvPr id="53" name="墨迹 52"/>
            </p:nvPicPr>
            <p:blipFill>
              <a:blip r:embed="rId103"/>
            </p:blipFill>
            <p:spPr>
              <a:xfrm>
                <a:off x="10557932" y="964406"/>
                <a:ext cx="155223" cy="228412"/>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544755" y="1430747"/>
              <a:ext cx="214489" cy="285867"/>
            </p14:xfrm>
          </p:contentPart>
        </mc:Choice>
        <mc:Fallback xmlns="">
          <p:pic>
            <p:nvPicPr>
              <p:cNvPr id="54" name="墨迹 53"/>
            </p:nvPicPr>
            <p:blipFill>
              <a:blip r:embed="rId105"/>
            </p:blipFill>
            <p:spPr>
              <a:xfrm>
                <a:off x="9544755" y="1430747"/>
                <a:ext cx="214489" cy="28586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9550400" y="1432509"/>
              <a:ext cx="268111" cy="242512"/>
            </p14:xfrm>
          </p:contentPart>
        </mc:Choice>
        <mc:Fallback xmlns="">
          <p:pic>
            <p:nvPicPr>
              <p:cNvPr id="55" name="墨迹 54"/>
            </p:nvPicPr>
            <p:blipFill>
              <a:blip r:embed="rId107"/>
            </p:blipFill>
            <p:spPr>
              <a:xfrm>
                <a:off x="9550400" y="1432509"/>
                <a:ext cx="268111" cy="24251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8739011" y="3248526"/>
              <a:ext cx="193675" cy="468103"/>
            </p14:xfrm>
          </p:contentPart>
        </mc:Choice>
        <mc:Fallback xmlns="">
          <p:pic>
            <p:nvPicPr>
              <p:cNvPr id="56" name="墨迹 55"/>
            </p:nvPicPr>
            <p:blipFill>
              <a:blip r:embed="rId109"/>
            </p:blipFill>
            <p:spPr>
              <a:xfrm>
                <a:off x="8739011" y="3248526"/>
                <a:ext cx="193675" cy="46810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774288" y="3369077"/>
              <a:ext cx="234244" cy="178358"/>
            </p14:xfrm>
          </p:contentPart>
        </mc:Choice>
        <mc:Fallback xmlns="">
          <p:pic>
            <p:nvPicPr>
              <p:cNvPr id="57" name="墨迹 56"/>
            </p:nvPicPr>
            <p:blipFill>
              <a:blip r:embed="rId111"/>
            </p:blipFill>
            <p:spPr>
              <a:xfrm>
                <a:off x="8774288" y="3369077"/>
                <a:ext cx="234244" cy="17835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9119834" y="3412080"/>
              <a:ext cx="176566" cy="28199"/>
            </p14:xfrm>
          </p:contentPart>
        </mc:Choice>
        <mc:Fallback xmlns="">
          <p:pic>
            <p:nvPicPr>
              <p:cNvPr id="58" name="墨迹 57"/>
            </p:nvPicPr>
            <p:blipFill>
              <a:blip r:embed="rId113"/>
            </p:blipFill>
            <p:spPr>
              <a:xfrm>
                <a:off x="9119834" y="3412080"/>
                <a:ext cx="176566" cy="2819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9172222" y="3323958"/>
              <a:ext cx="45155" cy="257316"/>
            </p14:xfrm>
          </p:contentPart>
        </mc:Choice>
        <mc:Fallback xmlns="">
          <p:pic>
            <p:nvPicPr>
              <p:cNvPr id="59" name="墨迹 58"/>
            </p:nvPicPr>
            <p:blipFill>
              <a:blip r:embed="rId115"/>
            </p:blipFill>
            <p:spPr>
              <a:xfrm>
                <a:off x="9172222" y="3323958"/>
                <a:ext cx="45155" cy="25731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9505244" y="3203407"/>
              <a:ext cx="167393" cy="389147"/>
            </p14:xfrm>
          </p:contentPart>
        </mc:Choice>
        <mc:Fallback xmlns="">
          <p:pic>
            <p:nvPicPr>
              <p:cNvPr id="60" name="墨迹 59"/>
            </p:nvPicPr>
            <p:blipFill>
              <a:blip r:embed="rId117"/>
            </p:blipFill>
            <p:spPr>
              <a:xfrm>
                <a:off x="9505244" y="3203407"/>
                <a:ext cx="167393" cy="38914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9522177" y="3316204"/>
              <a:ext cx="220134" cy="180473"/>
            </p14:xfrm>
          </p:contentPart>
        </mc:Choice>
        <mc:Fallback xmlns="">
          <p:pic>
            <p:nvPicPr>
              <p:cNvPr id="61" name="墨迹 60"/>
            </p:nvPicPr>
            <p:blipFill>
              <a:blip r:embed="rId119"/>
            </p:blipFill>
            <p:spPr>
              <a:xfrm>
                <a:off x="9522177" y="3316204"/>
                <a:ext cx="220134" cy="18047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9770533" y="3113170"/>
              <a:ext cx="76200" cy="191754"/>
            </p14:xfrm>
          </p:contentPart>
        </mc:Choice>
        <mc:Fallback xmlns="">
          <p:pic>
            <p:nvPicPr>
              <p:cNvPr id="62" name="墨迹 61"/>
            </p:nvPicPr>
            <p:blipFill>
              <a:blip r:embed="rId121"/>
            </p:blipFill>
            <p:spPr>
              <a:xfrm>
                <a:off x="9770533" y="3113170"/>
                <a:ext cx="76200" cy="19175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9866488" y="3152649"/>
              <a:ext cx="135467" cy="45119"/>
            </p14:xfrm>
          </p:contentPart>
        </mc:Choice>
        <mc:Fallback xmlns="">
          <p:pic>
            <p:nvPicPr>
              <p:cNvPr id="63" name="墨迹 62"/>
            </p:nvPicPr>
            <p:blipFill>
              <a:blip r:embed="rId123"/>
            </p:blipFill>
            <p:spPr>
              <a:xfrm>
                <a:off x="9866488" y="3152649"/>
                <a:ext cx="135467" cy="4511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9928577" y="3079332"/>
              <a:ext cx="33867" cy="155095"/>
            </p14:xfrm>
          </p:contentPart>
        </mc:Choice>
        <mc:Fallback xmlns="">
          <p:pic>
            <p:nvPicPr>
              <p:cNvPr id="64" name="墨迹 63"/>
            </p:nvPicPr>
            <p:blipFill>
              <a:blip r:embed="rId125"/>
            </p:blipFill>
            <p:spPr>
              <a:xfrm>
                <a:off x="9928577" y="3079332"/>
                <a:ext cx="33867" cy="1550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9968088" y="3328893"/>
              <a:ext cx="200378" cy="26789"/>
            </p14:xfrm>
          </p:contentPart>
        </mc:Choice>
        <mc:Fallback xmlns="">
          <p:pic>
            <p:nvPicPr>
              <p:cNvPr id="65" name="墨迹 64"/>
            </p:nvPicPr>
            <p:blipFill>
              <a:blip r:embed="rId127"/>
            </p:blipFill>
            <p:spPr>
              <a:xfrm>
                <a:off x="9968088" y="3328893"/>
                <a:ext cx="200378" cy="2678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9961562" y="3406440"/>
              <a:ext cx="268993" cy="5640"/>
            </p14:xfrm>
          </p:contentPart>
        </mc:Choice>
        <mc:Fallback xmlns="">
          <p:pic>
            <p:nvPicPr>
              <p:cNvPr id="66" name="墨迹 65"/>
            </p:nvPicPr>
            <p:blipFill>
              <a:blip r:embed="rId129"/>
            </p:blipFill>
            <p:spPr>
              <a:xfrm>
                <a:off x="9961562" y="3406440"/>
                <a:ext cx="268993" cy="564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0325628" y="3231606"/>
              <a:ext cx="184327" cy="321469"/>
            </p14:xfrm>
          </p:contentPart>
        </mc:Choice>
        <mc:Fallback xmlns="">
          <p:pic>
            <p:nvPicPr>
              <p:cNvPr id="67" name="墨迹 66"/>
            </p:nvPicPr>
            <p:blipFill>
              <a:blip r:embed="rId131"/>
            </p:blipFill>
            <p:spPr>
              <a:xfrm>
                <a:off x="10325628" y="3231606"/>
                <a:ext cx="184327" cy="32146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0572044" y="3192128"/>
              <a:ext cx="210608" cy="532256"/>
            </p14:xfrm>
          </p:contentPart>
        </mc:Choice>
        <mc:Fallback xmlns="">
          <p:pic>
            <p:nvPicPr>
              <p:cNvPr id="68" name="墨迹 67"/>
            </p:nvPicPr>
            <p:blipFill>
              <a:blip r:embed="rId133"/>
            </p:blipFill>
            <p:spPr>
              <a:xfrm>
                <a:off x="10572044" y="3192128"/>
                <a:ext cx="210608" cy="53225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0572044" y="3323782"/>
              <a:ext cx="318911" cy="193163"/>
            </p14:xfrm>
          </p:contentPart>
        </mc:Choice>
        <mc:Fallback xmlns="">
          <p:pic>
            <p:nvPicPr>
              <p:cNvPr id="69" name="墨迹 68"/>
            </p:nvPicPr>
            <p:blipFill>
              <a:blip r:embed="rId135"/>
            </p:blipFill>
            <p:spPr>
              <a:xfrm>
                <a:off x="10572044" y="3323782"/>
                <a:ext cx="318911" cy="193163"/>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0919882" y="3084972"/>
              <a:ext cx="151695" cy="183822"/>
            </p14:xfrm>
          </p:contentPart>
        </mc:Choice>
        <mc:Fallback xmlns="">
          <p:pic>
            <p:nvPicPr>
              <p:cNvPr id="70" name="墨迹 69"/>
            </p:nvPicPr>
            <p:blipFill>
              <a:blip r:embed="rId137"/>
            </p:blipFill>
            <p:spPr>
              <a:xfrm>
                <a:off x="10919882" y="3084972"/>
                <a:ext cx="151695" cy="183822"/>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11034888" y="3169569"/>
              <a:ext cx="121356" cy="28198"/>
            </p14:xfrm>
          </p:contentPart>
        </mc:Choice>
        <mc:Fallback xmlns="">
          <p:pic>
            <p:nvPicPr>
              <p:cNvPr id="71" name="墨迹 70"/>
            </p:nvPicPr>
            <p:blipFill>
              <a:blip r:embed="rId139"/>
            </p:blipFill>
            <p:spPr>
              <a:xfrm>
                <a:off x="11034888" y="3169569"/>
                <a:ext cx="121356" cy="2819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11088511" y="3057654"/>
              <a:ext cx="31044" cy="250090"/>
            </p14:xfrm>
          </p:contentPart>
        </mc:Choice>
        <mc:Fallback xmlns="">
          <p:pic>
            <p:nvPicPr>
              <p:cNvPr id="72" name="墨迹 71"/>
            </p:nvPicPr>
            <p:blipFill>
              <a:blip r:embed="rId141"/>
            </p:blipFill>
            <p:spPr>
              <a:xfrm>
                <a:off x="11088511" y="3057654"/>
                <a:ext cx="31044" cy="25009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8461727" y="3327483"/>
              <a:ext cx="374650" cy="304549"/>
            </p14:xfrm>
          </p:contentPart>
        </mc:Choice>
        <mc:Fallback xmlns="">
          <p:pic>
            <p:nvPicPr>
              <p:cNvPr id="73" name="墨迹 72"/>
            </p:nvPicPr>
            <p:blipFill>
              <a:blip r:embed="rId143"/>
            </p:blipFill>
            <p:spPr>
              <a:xfrm>
                <a:off x="8461727" y="3327483"/>
                <a:ext cx="374650" cy="30454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614355" y="1150519"/>
              <a:ext cx="22578" cy="67678"/>
            </p14:xfrm>
          </p:contentPart>
        </mc:Choice>
        <mc:Fallback xmlns="">
          <p:pic>
            <p:nvPicPr>
              <p:cNvPr id="74" name="墨迹 73"/>
            </p:nvPicPr>
            <p:blipFill>
              <a:blip r:embed="rId145"/>
            </p:blipFill>
            <p:spPr>
              <a:xfrm>
                <a:off x="7614355" y="1150519"/>
                <a:ext cx="22578" cy="6767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1298222" y="4029638"/>
              <a:ext cx="680155" cy="443430"/>
            </p14:xfrm>
          </p:contentPart>
        </mc:Choice>
        <mc:Fallback xmlns="">
          <p:pic>
            <p:nvPicPr>
              <p:cNvPr id="75" name="墨迹 74"/>
            </p:nvPicPr>
            <p:blipFill>
              <a:blip r:embed="rId147"/>
            </p:blipFill>
            <p:spPr>
              <a:xfrm>
                <a:off x="1298222" y="4029638"/>
                <a:ext cx="680155" cy="44343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6858000" y="4305989"/>
              <a:ext cx="1238955" cy="132535"/>
            </p14:xfrm>
          </p:contentPart>
        </mc:Choice>
        <mc:Fallback xmlns="">
          <p:pic>
            <p:nvPicPr>
              <p:cNvPr id="76" name="墨迹 75"/>
            </p:nvPicPr>
            <p:blipFill>
              <a:blip r:embed="rId149"/>
            </p:blipFill>
            <p:spPr>
              <a:xfrm>
                <a:off x="6858000" y="4305989"/>
                <a:ext cx="1238955" cy="13253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7461955" y="4576699"/>
              <a:ext cx="572912" cy="292565"/>
            </p14:xfrm>
          </p:contentPart>
        </mc:Choice>
        <mc:Fallback xmlns="">
          <p:pic>
            <p:nvPicPr>
              <p:cNvPr id="77" name="墨迹 76"/>
            </p:nvPicPr>
            <p:blipFill>
              <a:blip r:embed="rId151"/>
            </p:blipFill>
            <p:spPr>
              <a:xfrm>
                <a:off x="7461955" y="4576699"/>
                <a:ext cx="572912" cy="29256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0306755" y="3854805"/>
              <a:ext cx="222956" cy="166374"/>
            </p14:xfrm>
          </p:contentPart>
        </mc:Choice>
        <mc:Fallback xmlns="">
          <p:pic>
            <p:nvPicPr>
              <p:cNvPr id="78" name="墨迹 77"/>
            </p:nvPicPr>
            <p:blipFill>
              <a:blip r:embed="rId153"/>
            </p:blipFill>
            <p:spPr>
              <a:xfrm>
                <a:off x="10306755" y="3854805"/>
                <a:ext cx="222956" cy="16637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10526888" y="3799817"/>
              <a:ext cx="45156" cy="328518"/>
            </p14:xfrm>
          </p:contentPart>
        </mc:Choice>
        <mc:Fallback xmlns="">
          <p:pic>
            <p:nvPicPr>
              <p:cNvPr id="79" name="墨迹 78"/>
            </p:nvPicPr>
            <p:blipFill>
              <a:blip r:embed="rId155"/>
            </p:blipFill>
            <p:spPr>
              <a:xfrm>
                <a:off x="10526888" y="3799817"/>
                <a:ext cx="45156" cy="32851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0617200" y="3897103"/>
              <a:ext cx="132644" cy="5640"/>
            </p14:xfrm>
          </p:contentPart>
        </mc:Choice>
        <mc:Fallback xmlns="">
          <p:pic>
            <p:nvPicPr>
              <p:cNvPr id="80" name="墨迹 79"/>
            </p:nvPicPr>
            <p:blipFill>
              <a:blip r:embed="rId157"/>
            </p:blipFill>
            <p:spPr>
              <a:xfrm>
                <a:off x="10617200" y="3897103"/>
                <a:ext cx="132644" cy="564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0572750" y="3976060"/>
              <a:ext cx="182738" cy="16920"/>
            </p14:xfrm>
          </p:contentPart>
        </mc:Choice>
        <mc:Fallback xmlns="">
          <p:pic>
            <p:nvPicPr>
              <p:cNvPr id="81" name="墨迹 80"/>
            </p:nvPicPr>
            <p:blipFill>
              <a:blip r:embed="rId159"/>
            </p:blipFill>
            <p:spPr>
              <a:xfrm>
                <a:off x="10572750" y="3976060"/>
                <a:ext cx="182738" cy="1692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0526888" y="4043738"/>
              <a:ext cx="135467" cy="84597"/>
            </p14:xfrm>
          </p:contentPart>
        </mc:Choice>
        <mc:Fallback xmlns="">
          <p:pic>
            <p:nvPicPr>
              <p:cNvPr id="82" name="墨迹 81"/>
            </p:nvPicPr>
            <p:blipFill>
              <a:blip r:embed="rId161"/>
            </p:blipFill>
            <p:spPr>
              <a:xfrm>
                <a:off x="10526888" y="4043738"/>
                <a:ext cx="135467" cy="8459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0850032" y="3845640"/>
              <a:ext cx="154694" cy="172719"/>
            </p14:xfrm>
          </p:contentPart>
        </mc:Choice>
        <mc:Fallback xmlns="">
          <p:pic>
            <p:nvPicPr>
              <p:cNvPr id="83" name="墨迹 82"/>
            </p:nvPicPr>
            <p:blipFill>
              <a:blip r:embed="rId163"/>
            </p:blipFill>
            <p:spPr>
              <a:xfrm>
                <a:off x="10850032" y="3845640"/>
                <a:ext cx="154694" cy="172719"/>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0972800" y="3930942"/>
              <a:ext cx="59267" cy="28199"/>
            </p14:xfrm>
          </p:contentPart>
        </mc:Choice>
        <mc:Fallback xmlns="">
          <p:pic>
            <p:nvPicPr>
              <p:cNvPr id="84" name="墨迹 83"/>
            </p:nvPicPr>
            <p:blipFill>
              <a:blip r:embed="rId165"/>
            </p:blipFill>
            <p:spPr>
              <a:xfrm>
                <a:off x="10972800" y="3930942"/>
                <a:ext cx="59267" cy="2819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1032067" y="3816383"/>
              <a:ext cx="42333" cy="292213"/>
            </p14:xfrm>
          </p:contentPart>
        </mc:Choice>
        <mc:Fallback xmlns="">
          <p:pic>
            <p:nvPicPr>
              <p:cNvPr id="85" name="墨迹 84"/>
            </p:nvPicPr>
            <p:blipFill>
              <a:blip r:embed="rId167"/>
            </p:blipFill>
            <p:spPr>
              <a:xfrm>
                <a:off x="11032067" y="3816383"/>
                <a:ext cx="42333" cy="29221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1095213" y="3925302"/>
              <a:ext cx="145698" cy="5640"/>
            </p14:xfrm>
          </p:contentPart>
        </mc:Choice>
        <mc:Fallback xmlns="">
          <p:pic>
            <p:nvPicPr>
              <p:cNvPr id="86" name="墨迹 85"/>
            </p:nvPicPr>
            <p:blipFill>
              <a:blip r:embed="rId169"/>
            </p:blipFill>
            <p:spPr>
              <a:xfrm>
                <a:off x="11095213" y="3925302"/>
                <a:ext cx="145698" cy="564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11257314" y="3865203"/>
              <a:ext cx="127530" cy="130597"/>
            </p14:xfrm>
          </p:contentPart>
        </mc:Choice>
        <mc:Fallback xmlns="">
          <p:pic>
            <p:nvPicPr>
              <p:cNvPr id="87" name="墨迹 86"/>
            </p:nvPicPr>
            <p:blipFill>
              <a:blip r:embed="rId171"/>
            </p:blipFill>
            <p:spPr>
              <a:xfrm>
                <a:off x="11257314" y="3865203"/>
                <a:ext cx="127530" cy="130597"/>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1356622" y="3899923"/>
              <a:ext cx="110067" cy="64858"/>
            </p14:xfrm>
          </p:contentPart>
        </mc:Choice>
        <mc:Fallback xmlns="">
          <p:pic>
            <p:nvPicPr>
              <p:cNvPr id="88" name="墨迹 87"/>
            </p:nvPicPr>
            <p:blipFill>
              <a:blip r:embed="rId173"/>
            </p:blipFill>
            <p:spPr>
              <a:xfrm>
                <a:off x="11356622" y="3899923"/>
                <a:ext cx="110067" cy="6485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1392429" y="3828015"/>
              <a:ext cx="122238" cy="182589"/>
            </p14:xfrm>
          </p:contentPart>
        </mc:Choice>
        <mc:Fallback xmlns="">
          <p:pic>
            <p:nvPicPr>
              <p:cNvPr id="89" name="墨迹 88"/>
            </p:nvPicPr>
            <p:blipFill>
              <a:blip r:embed="rId175"/>
            </p:blipFill>
            <p:spPr>
              <a:xfrm>
                <a:off x="11392429" y="3828015"/>
                <a:ext cx="122238" cy="18258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11571111" y="3902743"/>
              <a:ext cx="90311" cy="5640"/>
            </p14:xfrm>
          </p:contentPart>
        </mc:Choice>
        <mc:Fallback xmlns="">
          <p:pic>
            <p:nvPicPr>
              <p:cNvPr id="90" name="墨迹 89"/>
            </p:nvPicPr>
            <p:blipFill>
              <a:blip r:embed="rId177"/>
            </p:blipFill>
            <p:spPr>
              <a:xfrm>
                <a:off x="11571111" y="3902743"/>
                <a:ext cx="90311" cy="564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1661422" y="3829426"/>
              <a:ext cx="234245" cy="160734"/>
            </p14:xfrm>
          </p:contentPart>
        </mc:Choice>
        <mc:Fallback xmlns="">
          <p:pic>
            <p:nvPicPr>
              <p:cNvPr id="91" name="墨迹 90"/>
            </p:nvPicPr>
            <p:blipFill>
              <a:blip r:embed="rId179"/>
            </p:blipFill>
            <p:spPr>
              <a:xfrm>
                <a:off x="11661422" y="3829426"/>
                <a:ext cx="234245" cy="16073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11844867" y="3771970"/>
              <a:ext cx="69144" cy="393024"/>
            </p14:xfrm>
          </p:contentPart>
        </mc:Choice>
        <mc:Fallback xmlns="">
          <p:pic>
            <p:nvPicPr>
              <p:cNvPr id="92" name="墨迹 91"/>
            </p:nvPicPr>
            <p:blipFill>
              <a:blip r:embed="rId181"/>
            </p:blipFill>
            <p:spPr>
              <a:xfrm>
                <a:off x="11844867" y="3771970"/>
                <a:ext cx="69144" cy="393024"/>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1748911" y="3910498"/>
              <a:ext cx="286456" cy="401130"/>
            </p14:xfrm>
          </p:contentPart>
        </mc:Choice>
        <mc:Fallback xmlns="">
          <p:pic>
            <p:nvPicPr>
              <p:cNvPr id="93" name="墨迹 92"/>
            </p:nvPicPr>
            <p:blipFill>
              <a:blip r:embed="rId183"/>
            </p:blipFill>
            <p:spPr>
              <a:xfrm>
                <a:off x="11748911" y="3910498"/>
                <a:ext cx="286456" cy="40113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8974666" y="4483643"/>
              <a:ext cx="22578" cy="270710"/>
            </p14:xfrm>
          </p:contentPart>
        </mc:Choice>
        <mc:Fallback xmlns="">
          <p:pic>
            <p:nvPicPr>
              <p:cNvPr id="94" name="墨迹 93"/>
            </p:nvPicPr>
            <p:blipFill>
              <a:blip r:embed="rId185"/>
            </p:blipFill>
            <p:spPr>
              <a:xfrm>
                <a:off x="8974666" y="4483643"/>
                <a:ext cx="22578" cy="27071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9022291" y="4585159"/>
              <a:ext cx="172509" cy="28199"/>
            </p14:xfrm>
          </p:contentPart>
        </mc:Choice>
        <mc:Fallback xmlns="">
          <p:pic>
            <p:nvPicPr>
              <p:cNvPr id="95" name="墨迹 94"/>
            </p:nvPicPr>
            <p:blipFill>
              <a:blip r:embed="rId187"/>
            </p:blipFill>
            <p:spPr>
              <a:xfrm>
                <a:off x="9022291" y="4585159"/>
                <a:ext cx="172509" cy="2819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9262533" y="4461083"/>
              <a:ext cx="208844" cy="22560"/>
            </p14:xfrm>
          </p:contentPart>
        </mc:Choice>
        <mc:Fallback xmlns="">
          <p:pic>
            <p:nvPicPr>
              <p:cNvPr id="96" name="墨迹 95"/>
            </p:nvPicPr>
            <p:blipFill>
              <a:blip r:embed="rId189"/>
            </p:blipFill>
            <p:spPr>
              <a:xfrm>
                <a:off x="9262533" y="4461083"/>
                <a:ext cx="208844" cy="22560"/>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9234311" y="4500562"/>
              <a:ext cx="180622" cy="273531"/>
            </p14:xfrm>
          </p:contentPart>
        </mc:Choice>
        <mc:Fallback xmlns="">
          <p:pic>
            <p:nvPicPr>
              <p:cNvPr id="97" name="墨迹 96"/>
            </p:nvPicPr>
            <p:blipFill>
              <a:blip r:embed="rId191"/>
            </p:blipFill>
            <p:spPr>
              <a:xfrm>
                <a:off x="9234311" y="4500562"/>
                <a:ext cx="180622" cy="27353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9448800" y="4490692"/>
              <a:ext cx="179211" cy="216604"/>
            </p14:xfrm>
          </p:contentPart>
        </mc:Choice>
        <mc:Fallback xmlns="">
          <p:pic>
            <p:nvPicPr>
              <p:cNvPr id="98" name="墨迹 97"/>
            </p:nvPicPr>
            <p:blipFill>
              <a:blip r:embed="rId193"/>
            </p:blipFill>
            <p:spPr>
              <a:xfrm>
                <a:off x="9448800" y="4490692"/>
                <a:ext cx="179211" cy="21660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9601200" y="4430065"/>
              <a:ext cx="240594" cy="198098"/>
            </p14:xfrm>
          </p:contentPart>
        </mc:Choice>
        <mc:Fallback xmlns="">
          <p:pic>
            <p:nvPicPr>
              <p:cNvPr id="99" name="墨迹 98"/>
            </p:nvPicPr>
            <p:blipFill>
              <a:blip r:embed="rId195"/>
            </p:blipFill>
            <p:spPr>
              <a:xfrm>
                <a:off x="9601200" y="4430065"/>
                <a:ext cx="240594" cy="198098"/>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9582502" y="4525060"/>
              <a:ext cx="274814" cy="829932"/>
            </p14:xfrm>
          </p:contentPart>
        </mc:Choice>
        <mc:Fallback xmlns="">
          <p:pic>
            <p:nvPicPr>
              <p:cNvPr id="100" name="墨迹 99"/>
            </p:nvPicPr>
            <p:blipFill>
              <a:blip r:embed="rId197"/>
            </p:blipFill>
            <p:spPr>
              <a:xfrm>
                <a:off x="9582502" y="4525060"/>
                <a:ext cx="274814" cy="82993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3416300" y="4511842"/>
              <a:ext cx="224366" cy="257139"/>
            </p14:xfrm>
          </p:contentPart>
        </mc:Choice>
        <mc:Fallback xmlns="">
          <p:pic>
            <p:nvPicPr>
              <p:cNvPr id="101" name="墨迹 100"/>
            </p:nvPicPr>
            <p:blipFill>
              <a:blip r:embed="rId199"/>
            </p:blipFill>
            <p:spPr>
              <a:xfrm>
                <a:off x="3416300" y="4511842"/>
                <a:ext cx="224366" cy="25713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3663244" y="4461083"/>
              <a:ext cx="138289" cy="387208"/>
            </p14:xfrm>
          </p:contentPart>
        </mc:Choice>
        <mc:Fallback xmlns="">
          <p:pic>
            <p:nvPicPr>
              <p:cNvPr id="102" name="墨迹 101"/>
            </p:nvPicPr>
            <p:blipFill>
              <a:blip r:embed="rId201"/>
            </p:blipFill>
            <p:spPr>
              <a:xfrm>
                <a:off x="3663244" y="4461083"/>
                <a:ext cx="138289" cy="387208"/>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3680177" y="4554845"/>
              <a:ext cx="158045" cy="236696"/>
            </p14:xfrm>
          </p:contentPart>
        </mc:Choice>
        <mc:Fallback xmlns="">
          <p:pic>
            <p:nvPicPr>
              <p:cNvPr id="103" name="墨迹 102"/>
            </p:nvPicPr>
            <p:blipFill>
              <a:blip r:embed="rId203"/>
            </p:blipFill>
            <p:spPr>
              <a:xfrm>
                <a:off x="3680177" y="4554845"/>
                <a:ext cx="158045" cy="23669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3840515" y="4451742"/>
              <a:ext cx="150107" cy="342090"/>
            </p14:xfrm>
          </p:contentPart>
        </mc:Choice>
        <mc:Fallback xmlns="">
          <p:pic>
            <p:nvPicPr>
              <p:cNvPr id="104" name="墨迹 103"/>
            </p:nvPicPr>
            <p:blipFill>
              <a:blip r:embed="rId205"/>
            </p:blipFill>
            <p:spPr>
              <a:xfrm>
                <a:off x="3840515" y="4451742"/>
                <a:ext cx="150107" cy="34209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4015493" y="4500562"/>
              <a:ext cx="195262" cy="279523"/>
            </p14:xfrm>
          </p:contentPart>
        </mc:Choice>
        <mc:Fallback xmlns="">
          <p:pic>
            <p:nvPicPr>
              <p:cNvPr id="105" name="墨迹 104"/>
            </p:nvPicPr>
            <p:blipFill>
              <a:blip r:embed="rId207"/>
            </p:blipFill>
            <p:spPr>
              <a:xfrm>
                <a:off x="4015493" y="4500562"/>
                <a:ext cx="195262" cy="279523"/>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4109155" y="4648607"/>
              <a:ext cx="71967" cy="258021"/>
            </p14:xfrm>
          </p:contentPart>
        </mc:Choice>
        <mc:Fallback xmlns="">
          <p:pic>
            <p:nvPicPr>
              <p:cNvPr id="106" name="墨迹 105"/>
            </p:nvPicPr>
            <p:blipFill>
              <a:blip r:embed="rId209"/>
            </p:blipFill>
            <p:spPr>
              <a:xfrm>
                <a:off x="4109155" y="4648607"/>
                <a:ext cx="71967" cy="258021"/>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4171244" y="4642967"/>
              <a:ext cx="129822" cy="49348"/>
            </p14:xfrm>
          </p:contentPart>
        </mc:Choice>
        <mc:Fallback xmlns="">
          <p:pic>
            <p:nvPicPr>
              <p:cNvPr id="107" name="墨迹 106"/>
            </p:nvPicPr>
            <p:blipFill>
              <a:blip r:embed="rId211"/>
            </p:blipFill>
            <p:spPr>
              <a:xfrm>
                <a:off x="4171244" y="4642967"/>
                <a:ext cx="129822" cy="4934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4316588" y="4436409"/>
              <a:ext cx="227189" cy="507759"/>
            </p14:xfrm>
          </p:contentPart>
        </mc:Choice>
        <mc:Fallback xmlns="">
          <p:pic>
            <p:nvPicPr>
              <p:cNvPr id="108" name="墨迹 107"/>
            </p:nvPicPr>
            <p:blipFill>
              <a:blip r:embed="rId213"/>
            </p:blipFill>
            <p:spPr>
              <a:xfrm>
                <a:off x="4316588" y="4436409"/>
                <a:ext cx="227189" cy="50775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4607806" y="4508669"/>
              <a:ext cx="36160" cy="296442"/>
            </p14:xfrm>
          </p:contentPart>
        </mc:Choice>
        <mc:Fallback xmlns="">
          <p:pic>
            <p:nvPicPr>
              <p:cNvPr id="109" name="墨迹 108"/>
            </p:nvPicPr>
            <p:blipFill>
              <a:blip r:embed="rId215"/>
            </p:blipFill>
            <p:spPr>
              <a:xfrm>
                <a:off x="4607806" y="4508669"/>
                <a:ext cx="36160" cy="29644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4631266" y="4446455"/>
              <a:ext cx="254530" cy="362181"/>
            </p14:xfrm>
          </p:contentPart>
        </mc:Choice>
        <mc:Fallback xmlns="">
          <p:pic>
            <p:nvPicPr>
              <p:cNvPr id="110" name="墨迹 109"/>
            </p:nvPicPr>
            <p:blipFill>
              <a:blip r:embed="rId217"/>
            </p:blipFill>
            <p:spPr>
              <a:xfrm>
                <a:off x="4631266" y="4446455"/>
                <a:ext cx="254530" cy="362181"/>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4580466" y="4711526"/>
              <a:ext cx="344311" cy="166903"/>
            </p14:xfrm>
          </p:contentPart>
        </mc:Choice>
        <mc:Fallback xmlns="">
          <p:pic>
            <p:nvPicPr>
              <p:cNvPr id="111" name="墨迹 110"/>
            </p:nvPicPr>
            <p:blipFill>
              <a:blip r:embed="rId219"/>
            </p:blipFill>
            <p:spPr>
              <a:xfrm>
                <a:off x="4580466" y="4711526"/>
                <a:ext cx="344311" cy="16690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4945944" y="4466723"/>
              <a:ext cx="38100" cy="383154"/>
            </p14:xfrm>
          </p:contentPart>
        </mc:Choice>
        <mc:Fallback xmlns="">
          <p:pic>
            <p:nvPicPr>
              <p:cNvPr id="112" name="墨迹 111"/>
            </p:nvPicPr>
            <p:blipFill>
              <a:blip r:embed="rId221"/>
            </p:blipFill>
            <p:spPr>
              <a:xfrm>
                <a:off x="4945944" y="4466723"/>
                <a:ext cx="38100" cy="383154"/>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5003094" y="4364502"/>
              <a:ext cx="238478" cy="477268"/>
            </p14:xfrm>
          </p:contentPart>
        </mc:Choice>
        <mc:Fallback xmlns="">
          <p:pic>
            <p:nvPicPr>
              <p:cNvPr id="113" name="墨迹 112"/>
            </p:nvPicPr>
            <p:blipFill>
              <a:blip r:embed="rId223"/>
            </p:blipFill>
            <p:spPr>
              <a:xfrm>
                <a:off x="5003094" y="4364502"/>
                <a:ext cx="238478" cy="477268"/>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5187244" y="4754353"/>
              <a:ext cx="174978" cy="121256"/>
            </p14:xfrm>
          </p:contentPart>
        </mc:Choice>
        <mc:Fallback xmlns="">
          <p:pic>
            <p:nvPicPr>
              <p:cNvPr id="114" name="墨迹 113"/>
            </p:nvPicPr>
            <p:blipFill>
              <a:blip r:embed="rId225"/>
            </p:blipFill>
            <p:spPr>
              <a:xfrm>
                <a:off x="5187244" y="4754353"/>
                <a:ext cx="174978" cy="121256"/>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5232400" y="4568240"/>
              <a:ext cx="39511" cy="33839"/>
            </p14:xfrm>
          </p:contentPart>
        </mc:Choice>
        <mc:Fallback xmlns="">
          <p:pic>
            <p:nvPicPr>
              <p:cNvPr id="115" name="墨迹 114"/>
            </p:nvPicPr>
            <p:blipFill>
              <a:blip r:embed="rId227"/>
            </p:blipFill>
            <p:spPr>
              <a:xfrm>
                <a:off x="5232400" y="4568240"/>
                <a:ext cx="39511" cy="3383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5287433" y="4478003"/>
              <a:ext cx="297744" cy="368349"/>
            </p14:xfrm>
          </p:contentPart>
        </mc:Choice>
        <mc:Fallback xmlns="">
          <p:pic>
            <p:nvPicPr>
              <p:cNvPr id="116" name="墨迹 115"/>
            </p:nvPicPr>
            <p:blipFill>
              <a:blip r:embed="rId229"/>
            </p:blipFill>
            <p:spPr>
              <a:xfrm>
                <a:off x="5287433" y="4478003"/>
                <a:ext cx="297744" cy="36834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5685366" y="4423720"/>
              <a:ext cx="250472" cy="317238"/>
            </p14:xfrm>
          </p:contentPart>
        </mc:Choice>
        <mc:Fallback xmlns="">
          <p:pic>
            <p:nvPicPr>
              <p:cNvPr id="117" name="墨迹 116"/>
            </p:nvPicPr>
            <p:blipFill>
              <a:blip r:embed="rId231"/>
            </p:blipFill>
            <p:spPr>
              <a:xfrm>
                <a:off x="5685366" y="4423720"/>
                <a:ext cx="250472" cy="31723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5638800" y="4602079"/>
              <a:ext cx="239888" cy="183998"/>
            </p14:xfrm>
          </p:contentPart>
        </mc:Choice>
        <mc:Fallback xmlns="">
          <p:pic>
            <p:nvPicPr>
              <p:cNvPr id="118" name="墨迹 117"/>
            </p:nvPicPr>
            <p:blipFill>
              <a:blip r:embed="rId233"/>
            </p:blipFill>
            <p:spPr>
              <a:xfrm>
                <a:off x="5638800" y="4602079"/>
                <a:ext cx="239888" cy="18399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5857522" y="4432884"/>
              <a:ext cx="225072" cy="346848"/>
            </p14:xfrm>
          </p:contentPart>
        </mc:Choice>
        <mc:Fallback xmlns="">
          <p:pic>
            <p:nvPicPr>
              <p:cNvPr id="119" name="墨迹 118"/>
            </p:nvPicPr>
            <p:blipFill>
              <a:blip r:embed="rId235"/>
            </p:blipFill>
            <p:spPr>
              <a:xfrm>
                <a:off x="5857522" y="4432884"/>
                <a:ext cx="225072" cy="34684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5887155" y="4461083"/>
              <a:ext cx="386645" cy="366588"/>
            </p14:xfrm>
          </p:contentPart>
        </mc:Choice>
        <mc:Fallback xmlns="">
          <p:pic>
            <p:nvPicPr>
              <p:cNvPr id="120" name="墨迹 119"/>
            </p:nvPicPr>
            <p:blipFill>
              <a:blip r:embed="rId237"/>
            </p:blipFill>
            <p:spPr>
              <a:xfrm>
                <a:off x="5887155" y="4461083"/>
                <a:ext cx="386645" cy="36658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6815137" y="5526301"/>
              <a:ext cx="404107" cy="485728"/>
            </p14:xfrm>
          </p:contentPart>
        </mc:Choice>
        <mc:Fallback xmlns="">
          <p:pic>
            <p:nvPicPr>
              <p:cNvPr id="121" name="墨迹 120"/>
            </p:nvPicPr>
            <p:blipFill>
              <a:blip r:embed="rId239"/>
            </p:blipFill>
            <p:spPr>
              <a:xfrm>
                <a:off x="6815137" y="5526301"/>
                <a:ext cx="404107" cy="48572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7061200" y="5912452"/>
              <a:ext cx="225777" cy="91118"/>
            </p14:xfrm>
          </p:contentPart>
        </mc:Choice>
        <mc:Fallback xmlns="">
          <p:pic>
            <p:nvPicPr>
              <p:cNvPr id="122" name="墨迹 121"/>
            </p:nvPicPr>
            <p:blipFill>
              <a:blip r:embed="rId241"/>
            </p:blipFill>
            <p:spPr>
              <a:xfrm>
                <a:off x="7061200" y="5912452"/>
                <a:ext cx="225777" cy="9111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7291916" y="5555205"/>
              <a:ext cx="347839" cy="648578"/>
            </p14:xfrm>
          </p:contentPart>
        </mc:Choice>
        <mc:Fallback xmlns="">
          <p:pic>
            <p:nvPicPr>
              <p:cNvPr id="123" name="墨迹 122"/>
            </p:nvPicPr>
            <p:blipFill>
              <a:blip r:embed="rId243"/>
            </p:blipFill>
            <p:spPr>
              <a:xfrm>
                <a:off x="7291916" y="5555205"/>
                <a:ext cx="347839" cy="64857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7442200" y="5745901"/>
              <a:ext cx="245533" cy="340856"/>
            </p14:xfrm>
          </p:contentPart>
        </mc:Choice>
        <mc:Fallback xmlns="">
          <p:pic>
            <p:nvPicPr>
              <p:cNvPr id="124" name="墨迹 123"/>
            </p:nvPicPr>
            <p:blipFill>
              <a:blip r:embed="rId245"/>
            </p:blipFill>
            <p:spPr>
              <a:xfrm>
                <a:off x="7442200" y="5745901"/>
                <a:ext cx="245533" cy="340856"/>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7524044" y="5490171"/>
              <a:ext cx="121356" cy="141172"/>
            </p14:xfrm>
          </p:contentPart>
        </mc:Choice>
        <mc:Fallback xmlns="">
          <p:pic>
            <p:nvPicPr>
              <p:cNvPr id="125" name="墨迹 124"/>
            </p:nvPicPr>
            <p:blipFill>
              <a:blip r:embed="rId247"/>
            </p:blipFill>
            <p:spPr>
              <a:xfrm>
                <a:off x="7524044" y="5490171"/>
                <a:ext cx="121356" cy="141172"/>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7960606" y="5673817"/>
              <a:ext cx="48860" cy="428977"/>
            </p14:xfrm>
          </p:contentPart>
        </mc:Choice>
        <mc:Fallback xmlns="">
          <p:pic>
            <p:nvPicPr>
              <p:cNvPr id="126" name="墨迹 125"/>
            </p:nvPicPr>
            <p:blipFill>
              <a:blip r:embed="rId249"/>
            </p:blipFill>
            <p:spPr>
              <a:xfrm>
                <a:off x="7960606" y="5673817"/>
                <a:ext cx="48860" cy="428977"/>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8013347" y="5687564"/>
              <a:ext cx="219075" cy="279347"/>
            </p14:xfrm>
          </p:contentPart>
        </mc:Choice>
        <mc:Fallback xmlns="">
          <p:pic>
            <p:nvPicPr>
              <p:cNvPr id="127" name="墨迹 126"/>
            </p:nvPicPr>
            <p:blipFill>
              <a:blip r:embed="rId251"/>
            </p:blipFill>
            <p:spPr>
              <a:xfrm>
                <a:off x="8013347" y="5687564"/>
                <a:ext cx="219075" cy="27934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8167687" y="5703955"/>
              <a:ext cx="547335" cy="304549"/>
            </p14:xfrm>
          </p:contentPart>
        </mc:Choice>
        <mc:Fallback xmlns="">
          <p:pic>
            <p:nvPicPr>
              <p:cNvPr id="128" name="墨迹 127"/>
            </p:nvPicPr>
            <p:blipFill>
              <a:blip r:embed="rId253"/>
            </p:blipFill>
            <p:spPr>
              <a:xfrm>
                <a:off x="8167687" y="5703955"/>
                <a:ext cx="547335" cy="30454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8703733" y="5746958"/>
              <a:ext cx="129822" cy="157915"/>
            </p14:xfrm>
          </p:contentPart>
        </mc:Choice>
        <mc:Fallback xmlns="">
          <p:pic>
            <p:nvPicPr>
              <p:cNvPr id="129" name="墨迹 128"/>
            </p:nvPicPr>
            <p:blipFill>
              <a:blip r:embed="rId255"/>
            </p:blipFill>
            <p:spPr>
              <a:xfrm>
                <a:off x="8703733" y="5746958"/>
                <a:ext cx="129822" cy="157915"/>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8757355" y="5752598"/>
              <a:ext cx="59267" cy="324289"/>
            </p14:xfrm>
          </p:contentPart>
        </mc:Choice>
        <mc:Fallback xmlns="">
          <p:pic>
            <p:nvPicPr>
              <p:cNvPr id="130" name="墨迹 129"/>
            </p:nvPicPr>
            <p:blipFill>
              <a:blip r:embed="rId257"/>
            </p:blipFill>
            <p:spPr>
              <a:xfrm>
                <a:off x="8757355" y="5752598"/>
                <a:ext cx="59267" cy="32428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3" name="墨迹 132"/>
              <p14:cNvContentPartPr/>
              <p14:nvPr/>
            </p14:nvContentPartPr>
            <p14:xfrm>
              <a:off x="9513005" y="5416325"/>
              <a:ext cx="398639" cy="533667"/>
            </p14:xfrm>
          </p:contentPart>
        </mc:Choice>
        <mc:Fallback xmlns="">
          <p:pic>
            <p:nvPicPr>
              <p:cNvPr id="133" name="墨迹 132"/>
            </p:nvPicPr>
            <p:blipFill>
              <a:blip r:embed="rId259"/>
            </p:blipFill>
            <p:spPr>
              <a:xfrm>
                <a:off x="9513005" y="5416325"/>
                <a:ext cx="398639" cy="53366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4" name="墨迹 133"/>
              <p14:cNvContentPartPr/>
              <p14:nvPr/>
            </p14:nvContentPartPr>
            <p14:xfrm>
              <a:off x="9645650" y="6124825"/>
              <a:ext cx="79727" cy="144520"/>
            </p14:xfrm>
          </p:contentPart>
        </mc:Choice>
        <mc:Fallback xmlns="">
          <p:pic>
            <p:nvPicPr>
              <p:cNvPr id="134" name="墨迹 133"/>
            </p:nvPicPr>
            <p:blipFill>
              <a:blip r:embed="rId261"/>
            </p:blipFill>
            <p:spPr>
              <a:xfrm>
                <a:off x="9645650" y="6124825"/>
                <a:ext cx="79727" cy="14452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5" name="墨迹 134"/>
              <p14:cNvContentPartPr/>
              <p14:nvPr/>
            </p14:nvContentPartPr>
            <p14:xfrm>
              <a:off x="9518473" y="5391651"/>
              <a:ext cx="427038" cy="496302"/>
            </p14:xfrm>
          </p:contentPart>
        </mc:Choice>
        <mc:Fallback xmlns="">
          <p:pic>
            <p:nvPicPr>
              <p:cNvPr id="135" name="墨迹 134"/>
            </p:nvPicPr>
            <p:blipFill>
              <a:blip r:embed="rId263"/>
            </p:blipFill>
            <p:spPr>
              <a:xfrm>
                <a:off x="9518473" y="5391651"/>
                <a:ext cx="427038" cy="496302"/>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6" name="墨迹 135"/>
              <p14:cNvContentPartPr/>
              <p14:nvPr/>
            </p14:nvContentPartPr>
            <p14:xfrm>
              <a:off x="9646355" y="6096626"/>
              <a:ext cx="45156" cy="191578"/>
            </p14:xfrm>
          </p:contentPart>
        </mc:Choice>
        <mc:Fallback xmlns="">
          <p:pic>
            <p:nvPicPr>
              <p:cNvPr id="136" name="墨迹 135"/>
            </p:nvPicPr>
            <p:blipFill>
              <a:blip r:embed="rId265"/>
            </p:blipFill>
            <p:spPr>
              <a:xfrm>
                <a:off x="9646355" y="6096626"/>
                <a:ext cx="45156" cy="191578"/>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7" name="墨迹 136"/>
              <p14:cNvContentPartPr/>
              <p14:nvPr/>
            </p14:nvContentPartPr>
            <p14:xfrm>
              <a:off x="9516533" y="5371030"/>
              <a:ext cx="451556" cy="525384"/>
            </p14:xfrm>
          </p:contentPart>
        </mc:Choice>
        <mc:Fallback xmlns="">
          <p:pic>
            <p:nvPicPr>
              <p:cNvPr id="137" name="墨迹 136"/>
            </p:nvPicPr>
            <p:blipFill>
              <a:blip r:embed="rId267"/>
            </p:blipFill>
            <p:spPr>
              <a:xfrm>
                <a:off x="9516533" y="5371030"/>
                <a:ext cx="451556" cy="52538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8" name="墨迹 137"/>
              <p14:cNvContentPartPr/>
              <p14:nvPr/>
            </p14:nvContentPartPr>
            <p14:xfrm>
              <a:off x="9629422" y="6220702"/>
              <a:ext cx="50800" cy="70497"/>
            </p14:xfrm>
          </p:contentPart>
        </mc:Choice>
        <mc:Fallback xmlns="">
          <p:pic>
            <p:nvPicPr>
              <p:cNvPr id="138" name="墨迹 137"/>
            </p:nvPicPr>
            <p:blipFill>
              <a:blip r:embed="rId269"/>
            </p:blipFill>
            <p:spPr>
              <a:xfrm>
                <a:off x="9629422" y="6220702"/>
                <a:ext cx="50800" cy="70497"/>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9" name="墨迹 138"/>
              <p14:cNvContentPartPr/>
              <p14:nvPr/>
            </p14:nvContentPartPr>
            <p14:xfrm>
              <a:off x="2771422" y="5504447"/>
              <a:ext cx="265289" cy="402541"/>
            </p14:xfrm>
          </p:contentPart>
        </mc:Choice>
        <mc:Fallback xmlns="">
          <p:pic>
            <p:nvPicPr>
              <p:cNvPr id="139" name="墨迹 138"/>
            </p:nvPicPr>
            <p:blipFill>
              <a:blip r:embed="rId271"/>
            </p:blipFill>
            <p:spPr>
              <a:xfrm>
                <a:off x="2771422" y="5504447"/>
                <a:ext cx="265289" cy="402541"/>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0" name="墨迹 139"/>
              <p14:cNvContentPartPr/>
              <p14:nvPr/>
            </p14:nvContentPartPr>
            <p14:xfrm>
              <a:off x="2686755" y="5535290"/>
              <a:ext cx="62089" cy="406241"/>
            </p14:xfrm>
          </p:contentPart>
        </mc:Choice>
        <mc:Fallback xmlns="">
          <p:pic>
            <p:nvPicPr>
              <p:cNvPr id="140" name="墨迹 139"/>
            </p:nvPicPr>
            <p:blipFill>
              <a:blip r:embed="rId273"/>
            </p:blipFill>
            <p:spPr>
              <a:xfrm>
                <a:off x="2686755" y="5535290"/>
                <a:ext cx="62089" cy="406241"/>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1" name="墨迹 140"/>
              <p14:cNvContentPartPr/>
              <p14:nvPr/>
            </p14:nvContentPartPr>
            <p14:xfrm>
              <a:off x="2747256" y="5533703"/>
              <a:ext cx="240419" cy="500885"/>
            </p14:xfrm>
          </p:contentPart>
        </mc:Choice>
        <mc:Fallback xmlns="">
          <p:pic>
            <p:nvPicPr>
              <p:cNvPr id="141" name="墨迹 140"/>
            </p:nvPicPr>
            <p:blipFill>
              <a:blip r:embed="rId275"/>
            </p:blipFill>
            <p:spPr>
              <a:xfrm>
                <a:off x="2747256" y="5533703"/>
                <a:ext cx="240419" cy="500885"/>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2" name="墨迹 141"/>
              <p14:cNvContentPartPr/>
              <p14:nvPr/>
            </p14:nvContentPartPr>
            <p14:xfrm>
              <a:off x="3287888" y="5572125"/>
              <a:ext cx="14112" cy="197393"/>
            </p14:xfrm>
          </p:contentPart>
        </mc:Choice>
        <mc:Fallback xmlns="">
          <p:pic>
            <p:nvPicPr>
              <p:cNvPr id="142" name="墨迹 141"/>
            </p:nvPicPr>
            <p:blipFill>
              <a:blip r:embed="rId277"/>
            </p:blipFill>
            <p:spPr>
              <a:xfrm>
                <a:off x="3287888" y="5572125"/>
                <a:ext cx="14112" cy="197393"/>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3" name="墨迹 142"/>
              <p14:cNvContentPartPr/>
              <p14:nvPr/>
            </p14:nvContentPartPr>
            <p14:xfrm>
              <a:off x="3290711" y="5679281"/>
              <a:ext cx="116416" cy="39478"/>
            </p14:xfrm>
          </p:contentPart>
        </mc:Choice>
        <mc:Fallback xmlns="">
          <p:pic>
            <p:nvPicPr>
              <p:cNvPr id="143" name="墨迹 142"/>
            </p:nvPicPr>
            <p:blipFill>
              <a:blip r:embed="rId279"/>
            </p:blipFill>
            <p:spPr>
              <a:xfrm>
                <a:off x="3290711" y="5679281"/>
                <a:ext cx="116416" cy="39478"/>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4" name="墨迹 143"/>
              <p14:cNvContentPartPr/>
              <p14:nvPr/>
            </p14:nvContentPartPr>
            <p14:xfrm>
              <a:off x="3382962" y="5512906"/>
              <a:ext cx="436386" cy="341209"/>
            </p14:xfrm>
          </p:contentPart>
        </mc:Choice>
        <mc:Fallback xmlns="">
          <p:pic>
            <p:nvPicPr>
              <p:cNvPr id="144" name="墨迹 143"/>
            </p:nvPicPr>
            <p:blipFill>
              <a:blip r:embed="rId281"/>
            </p:blipFill>
            <p:spPr>
              <a:xfrm>
                <a:off x="3382962" y="5512906"/>
                <a:ext cx="436386" cy="341209"/>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5" name="墨迹 144"/>
              <p14:cNvContentPartPr/>
              <p14:nvPr/>
            </p14:nvContentPartPr>
            <p14:xfrm>
              <a:off x="3245555" y="5559435"/>
              <a:ext cx="22578" cy="241102"/>
            </p14:xfrm>
          </p:contentPart>
        </mc:Choice>
        <mc:Fallback xmlns="">
          <p:pic>
            <p:nvPicPr>
              <p:cNvPr id="145" name="墨迹 144"/>
            </p:nvPicPr>
            <p:blipFill>
              <a:blip r:embed="rId283"/>
            </p:blipFill>
            <p:spPr>
              <a:xfrm>
                <a:off x="3245555" y="5559435"/>
                <a:ext cx="22578" cy="241102"/>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6" name="墨迹 145"/>
              <p14:cNvContentPartPr/>
              <p14:nvPr/>
            </p14:nvContentPartPr>
            <p14:xfrm>
              <a:off x="3228622" y="5529826"/>
              <a:ext cx="20637" cy="380687"/>
            </p14:xfrm>
          </p:contentPart>
        </mc:Choice>
        <mc:Fallback xmlns="">
          <p:pic>
            <p:nvPicPr>
              <p:cNvPr id="146" name="墨迹 145"/>
            </p:nvPicPr>
            <p:blipFill>
              <a:blip r:embed="rId285"/>
            </p:blipFill>
            <p:spPr>
              <a:xfrm>
                <a:off x="3228622" y="5529826"/>
                <a:ext cx="20637" cy="380687"/>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7" name="墨迹 146"/>
              <p14:cNvContentPartPr/>
              <p14:nvPr/>
            </p14:nvContentPartPr>
            <p14:xfrm>
              <a:off x="3285066" y="6079707"/>
              <a:ext cx="327378" cy="663381"/>
            </p14:xfrm>
          </p:contentPart>
        </mc:Choice>
        <mc:Fallback xmlns="">
          <p:pic>
            <p:nvPicPr>
              <p:cNvPr id="147" name="墨迹 146"/>
            </p:nvPicPr>
            <p:blipFill>
              <a:blip r:embed="rId287"/>
            </p:blipFill>
            <p:spPr>
              <a:xfrm>
                <a:off x="3285066" y="6079707"/>
                <a:ext cx="327378" cy="663381"/>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8" name="墨迹 147"/>
              <p14:cNvContentPartPr/>
              <p14:nvPr/>
            </p14:nvContentPartPr>
            <p14:xfrm>
              <a:off x="3599568" y="6211713"/>
              <a:ext cx="345898" cy="212727"/>
            </p14:xfrm>
          </p:contentPart>
        </mc:Choice>
        <mc:Fallback xmlns="">
          <p:pic>
            <p:nvPicPr>
              <p:cNvPr id="148" name="墨迹 147"/>
            </p:nvPicPr>
            <p:blipFill>
              <a:blip r:embed="rId289"/>
            </p:blipFill>
            <p:spPr>
              <a:xfrm>
                <a:off x="3599568" y="6211713"/>
                <a:ext cx="345898" cy="212727"/>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9" name="墨迹 148"/>
              <p14:cNvContentPartPr/>
              <p14:nvPr/>
            </p14:nvContentPartPr>
            <p14:xfrm>
              <a:off x="3900311" y="6307414"/>
              <a:ext cx="161748" cy="471628"/>
            </p14:xfrm>
          </p:contentPart>
        </mc:Choice>
        <mc:Fallback xmlns="">
          <p:pic>
            <p:nvPicPr>
              <p:cNvPr id="149" name="墨迹 148"/>
            </p:nvPicPr>
            <p:blipFill>
              <a:blip r:embed="rId291"/>
            </p:blipFill>
            <p:spPr>
              <a:xfrm>
                <a:off x="3900311" y="6307414"/>
                <a:ext cx="161748" cy="471628"/>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0" name="墨迹 149"/>
              <p14:cNvContentPartPr/>
              <p14:nvPr/>
            </p14:nvContentPartPr>
            <p14:xfrm>
              <a:off x="3253316" y="5515727"/>
              <a:ext cx="31750" cy="377866"/>
            </p14:xfrm>
          </p:contentPart>
        </mc:Choice>
        <mc:Fallback xmlns="">
          <p:pic>
            <p:nvPicPr>
              <p:cNvPr id="150" name="墨迹 149"/>
            </p:nvPicPr>
            <p:blipFill>
              <a:blip r:embed="rId293"/>
            </p:blipFill>
            <p:spPr>
              <a:xfrm>
                <a:off x="3253316" y="5515727"/>
                <a:ext cx="31750" cy="377866"/>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1" name="墨迹 150"/>
              <p14:cNvContentPartPr/>
              <p14:nvPr/>
            </p14:nvContentPartPr>
            <p14:xfrm>
              <a:off x="6594827" y="4996865"/>
              <a:ext cx="206728" cy="352840"/>
            </p14:xfrm>
          </p:contentPart>
        </mc:Choice>
        <mc:Fallback xmlns="">
          <p:pic>
            <p:nvPicPr>
              <p:cNvPr id="151" name="墨迹 150"/>
            </p:nvPicPr>
            <p:blipFill>
              <a:blip r:embed="rId295"/>
            </p:blipFill>
            <p:spPr>
              <a:xfrm>
                <a:off x="6594827" y="4996865"/>
                <a:ext cx="206728" cy="352840"/>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2" name="墨迹 151"/>
              <p14:cNvContentPartPr/>
              <p14:nvPr/>
            </p14:nvContentPartPr>
            <p14:xfrm>
              <a:off x="6617405" y="5022949"/>
              <a:ext cx="130528" cy="306664"/>
            </p14:xfrm>
          </p:contentPart>
        </mc:Choice>
        <mc:Fallback xmlns="">
          <p:pic>
            <p:nvPicPr>
              <p:cNvPr id="152" name="墨迹 151"/>
            </p:nvPicPr>
            <p:blipFill>
              <a:blip r:embed="rId297"/>
            </p:blipFill>
            <p:spPr>
              <a:xfrm>
                <a:off x="6617405" y="5022949"/>
                <a:ext cx="130528" cy="306664"/>
              </a:xfrm>
              <a:prstGeom prst="rect"/>
            </p:spPr>
          </p:pic>
        </mc:Fallback>
      </mc:AlternateContent>
    </p:spTree>
    <p:custDataLst>
      <p:tags r:id="rId29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35050" y="425450"/>
            <a:ext cx="9353550" cy="56769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247422" y="1666561"/>
              <a:ext cx="747889" cy="474096"/>
            </p14:xfrm>
          </p:contentPart>
        </mc:Choice>
        <mc:Fallback xmlns="">
          <p:pic>
            <p:nvPicPr>
              <p:cNvPr id="3" name="墨迹 2"/>
            </p:nvPicPr>
            <p:blipFill>
              <a:blip r:embed="rId3"/>
            </p:blipFill>
            <p:spPr>
              <a:xfrm>
                <a:off x="1247422" y="1666561"/>
                <a:ext cx="747889" cy="47409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8130822" y="516041"/>
              <a:ext cx="19755" cy="19740"/>
            </p14:xfrm>
          </p:contentPart>
        </mc:Choice>
        <mc:Fallback xmlns="">
          <p:pic>
            <p:nvPicPr>
              <p:cNvPr id="4" name="墨迹 3"/>
            </p:nvPicPr>
            <p:blipFill>
              <a:blip r:embed="rId5"/>
            </p:blipFill>
            <p:spPr>
              <a:xfrm>
                <a:off x="8130822" y="516041"/>
                <a:ext cx="19755" cy="1974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8116711" y="468103"/>
              <a:ext cx="22578" cy="211493"/>
            </p14:xfrm>
          </p:contentPart>
        </mc:Choice>
        <mc:Fallback xmlns="">
          <p:pic>
            <p:nvPicPr>
              <p:cNvPr id="5" name="墨迹 4"/>
            </p:nvPicPr>
            <p:blipFill>
              <a:blip r:embed="rId7"/>
            </p:blipFill>
            <p:spPr>
              <a:xfrm>
                <a:off x="8116711" y="468103"/>
                <a:ext cx="22578" cy="21149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105422" y="541421"/>
              <a:ext cx="163688" cy="50758"/>
            </p14:xfrm>
          </p:contentPart>
        </mc:Choice>
        <mc:Fallback xmlns="">
          <p:pic>
            <p:nvPicPr>
              <p:cNvPr id="6" name="墨迹 5"/>
            </p:nvPicPr>
            <p:blipFill>
              <a:blip r:embed="rId9"/>
            </p:blipFill>
            <p:spPr>
              <a:xfrm>
                <a:off x="8105422" y="541421"/>
                <a:ext cx="163688" cy="5075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271933" y="375046"/>
              <a:ext cx="19756" cy="338389"/>
            </p14:xfrm>
          </p:contentPart>
        </mc:Choice>
        <mc:Fallback xmlns="">
          <p:pic>
            <p:nvPicPr>
              <p:cNvPr id="7" name="墨迹 6"/>
            </p:nvPicPr>
            <p:blipFill>
              <a:blip r:embed="rId11"/>
            </p:blipFill>
            <p:spPr>
              <a:xfrm>
                <a:off x="8271933" y="375046"/>
                <a:ext cx="19756" cy="33838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415161" y="422985"/>
              <a:ext cx="249061" cy="107156"/>
            </p14:xfrm>
          </p:contentPart>
        </mc:Choice>
        <mc:Fallback xmlns="">
          <p:pic>
            <p:nvPicPr>
              <p:cNvPr id="8" name="墨迹 7"/>
            </p:nvPicPr>
            <p:blipFill>
              <a:blip r:embed="rId13"/>
            </p:blipFill>
            <p:spPr>
              <a:xfrm>
                <a:off x="8415161" y="422985"/>
                <a:ext cx="249061" cy="10715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748888" y="289568"/>
              <a:ext cx="191912" cy="246213"/>
            </p14:xfrm>
          </p:contentPart>
        </mc:Choice>
        <mc:Fallback xmlns="">
          <p:pic>
            <p:nvPicPr>
              <p:cNvPr id="9" name="墨迹 8"/>
            </p:nvPicPr>
            <p:blipFill>
              <a:blip r:embed="rId15"/>
            </p:blipFill>
            <p:spPr>
              <a:xfrm>
                <a:off x="8748888" y="289568"/>
                <a:ext cx="191912" cy="2462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8771466" y="169194"/>
              <a:ext cx="62089" cy="22559"/>
            </p14:xfrm>
          </p:contentPart>
        </mc:Choice>
        <mc:Fallback xmlns="">
          <p:pic>
            <p:nvPicPr>
              <p:cNvPr id="10" name="墨迹 9"/>
            </p:nvPicPr>
            <p:blipFill>
              <a:blip r:embed="rId17"/>
            </p:blipFill>
            <p:spPr>
              <a:xfrm>
                <a:off x="8771466" y="169194"/>
                <a:ext cx="62089" cy="225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747125" y="231231"/>
              <a:ext cx="46919" cy="25380"/>
            </p14:xfrm>
          </p:contentPart>
        </mc:Choice>
        <mc:Fallback xmlns="">
          <p:pic>
            <p:nvPicPr>
              <p:cNvPr id="11" name="墨迹 10"/>
            </p:nvPicPr>
            <p:blipFill>
              <a:blip r:embed="rId19"/>
            </p:blipFill>
            <p:spPr>
              <a:xfrm>
                <a:off x="8747125" y="231231"/>
                <a:ext cx="46919" cy="2538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579555" y="35777"/>
              <a:ext cx="293512" cy="306312"/>
            </p14:xfrm>
          </p:contentPart>
        </mc:Choice>
        <mc:Fallback xmlns="">
          <p:pic>
            <p:nvPicPr>
              <p:cNvPr id="12" name="墨迹 11"/>
            </p:nvPicPr>
            <p:blipFill>
              <a:blip r:embed="rId21"/>
            </p:blipFill>
            <p:spPr>
              <a:xfrm>
                <a:off x="8579555" y="35777"/>
                <a:ext cx="293512" cy="30631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9002888" y="191753"/>
              <a:ext cx="71262" cy="16919"/>
            </p14:xfrm>
          </p:contentPart>
        </mc:Choice>
        <mc:Fallback xmlns="">
          <p:pic>
            <p:nvPicPr>
              <p:cNvPr id="13" name="墨迹 12"/>
            </p:nvPicPr>
            <p:blipFill>
              <a:blip r:embed="rId23"/>
            </p:blipFill>
            <p:spPr>
              <a:xfrm>
                <a:off x="9002888" y="191753"/>
                <a:ext cx="71262" cy="1691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9016118" y="242511"/>
              <a:ext cx="43215" cy="28199"/>
            </p14:xfrm>
          </p:contentPart>
        </mc:Choice>
        <mc:Fallback xmlns="">
          <p:pic>
            <p:nvPicPr>
              <p:cNvPr id="14" name="墨迹 13"/>
            </p:nvPicPr>
            <p:blipFill>
              <a:blip r:embed="rId25"/>
            </p:blipFill>
            <p:spPr>
              <a:xfrm>
                <a:off x="9016118" y="242511"/>
                <a:ext cx="43215" cy="2819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925277" y="56398"/>
              <a:ext cx="351720" cy="265070"/>
            </p14:xfrm>
          </p:contentPart>
        </mc:Choice>
        <mc:Fallback xmlns="">
          <p:pic>
            <p:nvPicPr>
              <p:cNvPr id="15" name="墨迹 14"/>
            </p:nvPicPr>
            <p:blipFill>
              <a:blip r:embed="rId27"/>
            </p:blipFill>
            <p:spPr>
              <a:xfrm>
                <a:off x="8925277" y="56398"/>
                <a:ext cx="351720" cy="26507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036755" y="445544"/>
              <a:ext cx="262467" cy="93057"/>
            </p14:xfrm>
          </p:contentPart>
        </mc:Choice>
        <mc:Fallback xmlns="">
          <p:pic>
            <p:nvPicPr>
              <p:cNvPr id="16" name="墨迹 15"/>
            </p:nvPicPr>
            <p:blipFill>
              <a:blip r:embed="rId29"/>
            </p:blipFill>
            <p:spPr>
              <a:xfrm>
                <a:off x="9036755" y="445544"/>
                <a:ext cx="262467" cy="9305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9399411" y="446425"/>
              <a:ext cx="283633" cy="238811"/>
            </p14:xfrm>
          </p:contentPart>
        </mc:Choice>
        <mc:Fallback xmlns="">
          <p:pic>
            <p:nvPicPr>
              <p:cNvPr id="17" name="墨迹 16"/>
            </p:nvPicPr>
            <p:blipFill>
              <a:blip r:embed="rId31"/>
            </p:blipFill>
            <p:spPr>
              <a:xfrm>
                <a:off x="9399411" y="446425"/>
                <a:ext cx="283633" cy="23881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6508044" y="1979570"/>
              <a:ext cx="403578" cy="305960"/>
            </p14:xfrm>
          </p:contentPart>
        </mc:Choice>
        <mc:Fallback xmlns="">
          <p:pic>
            <p:nvPicPr>
              <p:cNvPr id="18" name="墨迹 17"/>
            </p:nvPicPr>
            <p:blipFill>
              <a:blip r:embed="rId33"/>
            </p:blipFill>
            <p:spPr>
              <a:xfrm>
                <a:off x="6508044" y="1979570"/>
                <a:ext cx="403578" cy="3059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748888" y="2887579"/>
              <a:ext cx="90312" cy="300495"/>
            </p14:xfrm>
          </p:contentPart>
        </mc:Choice>
        <mc:Fallback xmlns="">
          <p:pic>
            <p:nvPicPr>
              <p:cNvPr id="19" name="墨迹 18"/>
            </p:nvPicPr>
            <p:blipFill>
              <a:blip r:embed="rId35"/>
            </p:blipFill>
            <p:spPr>
              <a:xfrm>
                <a:off x="8748888" y="2887579"/>
                <a:ext cx="90312" cy="30049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832144" y="2908552"/>
              <a:ext cx="134761" cy="246917"/>
            </p14:xfrm>
          </p:contentPart>
        </mc:Choice>
        <mc:Fallback xmlns="">
          <p:pic>
            <p:nvPicPr>
              <p:cNvPr id="20" name="墨迹 19"/>
            </p:nvPicPr>
            <p:blipFill>
              <a:blip r:embed="rId37"/>
            </p:blipFill>
            <p:spPr>
              <a:xfrm>
                <a:off x="8832144" y="2908552"/>
                <a:ext cx="134761" cy="24691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916105" y="2897096"/>
              <a:ext cx="162984" cy="241630"/>
            </p14:xfrm>
          </p:contentPart>
        </mc:Choice>
        <mc:Fallback xmlns="">
          <p:pic>
            <p:nvPicPr>
              <p:cNvPr id="21" name="墨迹 20"/>
            </p:nvPicPr>
            <p:blipFill>
              <a:blip r:embed="rId39"/>
            </p:blipFill>
            <p:spPr>
              <a:xfrm>
                <a:off x="8916105" y="2897096"/>
                <a:ext cx="162984" cy="24163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087555" y="2960896"/>
              <a:ext cx="129822" cy="170956"/>
            </p14:xfrm>
          </p:contentPart>
        </mc:Choice>
        <mc:Fallback xmlns="">
          <p:pic>
            <p:nvPicPr>
              <p:cNvPr id="22" name="墨迹 21"/>
            </p:nvPicPr>
            <p:blipFill>
              <a:blip r:embed="rId41"/>
            </p:blipFill>
            <p:spPr>
              <a:xfrm>
                <a:off x="9087555" y="2960896"/>
                <a:ext cx="129822" cy="17095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183511" y="2842460"/>
              <a:ext cx="158044" cy="342618"/>
            </p14:xfrm>
          </p:contentPart>
        </mc:Choice>
        <mc:Fallback xmlns="">
          <p:pic>
            <p:nvPicPr>
              <p:cNvPr id="23" name="墨迹 22"/>
            </p:nvPicPr>
            <p:blipFill>
              <a:blip r:embed="rId43"/>
            </p:blipFill>
            <p:spPr>
              <a:xfrm>
                <a:off x="9183511" y="2842460"/>
                <a:ext cx="158044" cy="34261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417755" y="2831180"/>
              <a:ext cx="121356" cy="298910"/>
            </p14:xfrm>
          </p:contentPart>
        </mc:Choice>
        <mc:Fallback xmlns="">
          <p:pic>
            <p:nvPicPr>
              <p:cNvPr id="24" name="墨迹 23"/>
            </p:nvPicPr>
            <p:blipFill>
              <a:blip r:embed="rId45"/>
            </p:blipFill>
            <p:spPr>
              <a:xfrm>
                <a:off x="9417755" y="2831180"/>
                <a:ext cx="121356" cy="29891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589911" y="2749403"/>
              <a:ext cx="183444" cy="338741"/>
            </p14:xfrm>
          </p:contentPart>
        </mc:Choice>
        <mc:Fallback xmlns="">
          <p:pic>
            <p:nvPicPr>
              <p:cNvPr id="25" name="墨迹 24"/>
            </p:nvPicPr>
            <p:blipFill>
              <a:blip r:embed="rId47"/>
            </p:blipFill>
            <p:spPr>
              <a:xfrm>
                <a:off x="9589911" y="2749403"/>
                <a:ext cx="183444" cy="33874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886244" y="2718384"/>
              <a:ext cx="42333" cy="169194"/>
            </p14:xfrm>
          </p:contentPart>
        </mc:Choice>
        <mc:Fallback xmlns="">
          <p:pic>
            <p:nvPicPr>
              <p:cNvPr id="26" name="墨迹 25"/>
            </p:nvPicPr>
            <p:blipFill>
              <a:blip r:embed="rId49"/>
            </p:blipFill>
            <p:spPr>
              <a:xfrm>
                <a:off x="9886244" y="2718384"/>
                <a:ext cx="42333" cy="16919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979377" y="2712745"/>
              <a:ext cx="83256" cy="138703"/>
            </p14:xfrm>
          </p:contentPart>
        </mc:Choice>
        <mc:Fallback xmlns="">
          <p:pic>
            <p:nvPicPr>
              <p:cNvPr id="27" name="墨迹 26"/>
            </p:nvPicPr>
            <p:blipFill>
              <a:blip r:embed="rId51"/>
            </p:blipFill>
            <p:spPr>
              <a:xfrm>
                <a:off x="9979377" y="2712745"/>
                <a:ext cx="83256" cy="13870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049227" y="2825541"/>
              <a:ext cx="153988" cy="150335"/>
            </p14:xfrm>
          </p:contentPart>
        </mc:Choice>
        <mc:Fallback xmlns="">
          <p:pic>
            <p:nvPicPr>
              <p:cNvPr id="28" name="墨迹 27"/>
            </p:nvPicPr>
            <p:blipFill>
              <a:blip r:embed="rId53"/>
            </p:blipFill>
            <p:spPr>
              <a:xfrm>
                <a:off x="10049227" y="2825541"/>
                <a:ext cx="153988" cy="15033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128955" y="2831180"/>
              <a:ext cx="59267" cy="236872"/>
            </p14:xfrm>
          </p:contentPart>
        </mc:Choice>
        <mc:Fallback xmlns="">
          <p:pic>
            <p:nvPicPr>
              <p:cNvPr id="29" name="墨迹 28"/>
            </p:nvPicPr>
            <p:blipFill>
              <a:blip r:embed="rId55"/>
            </p:blipFill>
            <p:spPr>
              <a:xfrm>
                <a:off x="10128955" y="2831180"/>
                <a:ext cx="59267" cy="23687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224911" y="2810031"/>
              <a:ext cx="155222" cy="195983"/>
            </p14:xfrm>
          </p:contentPart>
        </mc:Choice>
        <mc:Fallback xmlns="">
          <p:pic>
            <p:nvPicPr>
              <p:cNvPr id="30" name="墨迹 29"/>
            </p:nvPicPr>
            <p:blipFill>
              <a:blip r:embed="rId57"/>
            </p:blipFill>
            <p:spPr>
              <a:xfrm>
                <a:off x="10224911" y="2810031"/>
                <a:ext cx="155222" cy="19598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10446102" y="2673266"/>
              <a:ext cx="111830" cy="112796"/>
            </p14:xfrm>
          </p:contentPart>
        </mc:Choice>
        <mc:Fallback xmlns="">
          <p:pic>
            <p:nvPicPr>
              <p:cNvPr id="31" name="墨迹 30"/>
            </p:nvPicPr>
            <p:blipFill>
              <a:blip r:embed="rId59"/>
            </p:blipFill>
            <p:spPr>
              <a:xfrm>
                <a:off x="10446102" y="2673266"/>
                <a:ext cx="111830" cy="11279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10525301" y="2757863"/>
              <a:ext cx="170920" cy="169194"/>
            </p14:xfrm>
          </p:contentPart>
        </mc:Choice>
        <mc:Fallback xmlns="">
          <p:pic>
            <p:nvPicPr>
              <p:cNvPr id="32" name="墨迹 31"/>
            </p:nvPicPr>
            <p:blipFill>
              <a:blip r:embed="rId61"/>
            </p:blipFill>
            <p:spPr>
              <a:xfrm>
                <a:off x="10525301" y="2757863"/>
                <a:ext cx="170920" cy="16919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636955" y="2804391"/>
              <a:ext cx="47977" cy="145225"/>
            </p14:xfrm>
          </p:contentPart>
        </mc:Choice>
        <mc:Fallback xmlns="">
          <p:pic>
            <p:nvPicPr>
              <p:cNvPr id="33" name="墨迹 32"/>
            </p:nvPicPr>
            <p:blipFill>
              <a:blip r:embed="rId63"/>
            </p:blipFill>
            <p:spPr>
              <a:xfrm>
                <a:off x="10636955" y="2804391"/>
                <a:ext cx="47977" cy="14522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755488" y="2756100"/>
              <a:ext cx="19756" cy="588302"/>
            </p14:xfrm>
          </p:contentPart>
        </mc:Choice>
        <mc:Fallback xmlns="">
          <p:pic>
            <p:nvPicPr>
              <p:cNvPr id="34" name="墨迹 33"/>
            </p:nvPicPr>
            <p:blipFill>
              <a:blip r:embed="rId65"/>
            </p:blipFill>
            <p:spPr>
              <a:xfrm>
                <a:off x="10755488" y="2756100"/>
                <a:ext cx="19756" cy="58830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10803467" y="2735304"/>
              <a:ext cx="111477" cy="183293"/>
            </p14:xfrm>
          </p:contentPart>
        </mc:Choice>
        <mc:Fallback xmlns="">
          <p:pic>
            <p:nvPicPr>
              <p:cNvPr id="35" name="墨迹 34"/>
            </p:nvPicPr>
            <p:blipFill>
              <a:blip r:embed="rId67"/>
            </p:blipFill>
            <p:spPr>
              <a:xfrm>
                <a:off x="10803467" y="2735304"/>
                <a:ext cx="111477" cy="18329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0924822" y="2616868"/>
              <a:ext cx="130528" cy="194573"/>
            </p14:xfrm>
          </p:contentPart>
        </mc:Choice>
        <mc:Fallback xmlns="">
          <p:pic>
            <p:nvPicPr>
              <p:cNvPr id="36" name="墨迹 35"/>
            </p:nvPicPr>
            <p:blipFill>
              <a:blip r:embed="rId69"/>
            </p:blipFill>
            <p:spPr>
              <a:xfrm>
                <a:off x="10924822" y="2616868"/>
                <a:ext cx="130528" cy="19457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8910813" y="4130274"/>
              <a:ext cx="251531" cy="103807"/>
            </p14:xfrm>
          </p:contentPart>
        </mc:Choice>
        <mc:Fallback xmlns="">
          <p:pic>
            <p:nvPicPr>
              <p:cNvPr id="37" name="墨迹 36"/>
            </p:nvPicPr>
            <p:blipFill>
              <a:blip r:embed="rId71"/>
            </p:blipFill>
            <p:spPr>
              <a:xfrm>
                <a:off x="8910813" y="4130274"/>
                <a:ext cx="251531" cy="10380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8909755" y="4179093"/>
              <a:ext cx="293512" cy="135355"/>
            </p14:xfrm>
          </p:contentPart>
        </mc:Choice>
        <mc:Fallback xmlns="">
          <p:pic>
            <p:nvPicPr>
              <p:cNvPr id="38" name="墨迹 37"/>
            </p:nvPicPr>
            <p:blipFill>
              <a:blip r:embed="rId73"/>
            </p:blipFill>
            <p:spPr>
              <a:xfrm>
                <a:off x="8909755" y="4179093"/>
                <a:ext cx="293512" cy="13535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245600" y="4156534"/>
              <a:ext cx="673805" cy="259431"/>
            </p14:xfrm>
          </p:contentPart>
        </mc:Choice>
        <mc:Fallback xmlns="">
          <p:pic>
            <p:nvPicPr>
              <p:cNvPr id="39" name="墨迹 38"/>
            </p:nvPicPr>
            <p:blipFill>
              <a:blip r:embed="rId75"/>
            </p:blipFill>
            <p:spPr>
              <a:xfrm>
                <a:off x="9245600" y="4156534"/>
                <a:ext cx="673805" cy="25943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533466" y="4221392"/>
              <a:ext cx="471311" cy="245331"/>
            </p14:xfrm>
          </p:contentPart>
        </mc:Choice>
        <mc:Fallback xmlns="">
          <p:pic>
            <p:nvPicPr>
              <p:cNvPr id="40" name="墨迹 39"/>
            </p:nvPicPr>
            <p:blipFill>
              <a:blip r:embed="rId77"/>
            </p:blipFill>
            <p:spPr>
              <a:xfrm>
                <a:off x="9533466" y="4221392"/>
                <a:ext cx="471311" cy="24533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9271000" y="3806161"/>
              <a:ext cx="8466" cy="336273"/>
            </p14:xfrm>
          </p:contentPart>
        </mc:Choice>
        <mc:Fallback xmlns="">
          <p:pic>
            <p:nvPicPr>
              <p:cNvPr id="41" name="墨迹 40"/>
            </p:nvPicPr>
            <p:blipFill>
              <a:blip r:embed="rId79"/>
            </p:blipFill>
            <p:spPr>
              <a:xfrm>
                <a:off x="9271000" y="3806161"/>
                <a:ext cx="8466" cy="33627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3290711" y="5701840"/>
              <a:ext cx="3446462" cy="107156"/>
            </p14:xfrm>
          </p:contentPart>
        </mc:Choice>
        <mc:Fallback xmlns="">
          <p:pic>
            <p:nvPicPr>
              <p:cNvPr id="42" name="墨迹 41"/>
            </p:nvPicPr>
            <p:blipFill>
              <a:blip r:embed="rId81"/>
            </p:blipFill>
            <p:spPr>
              <a:xfrm>
                <a:off x="3290711" y="5701840"/>
                <a:ext cx="3446462" cy="10715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3352800" y="5825916"/>
              <a:ext cx="3431822" cy="90236"/>
            </p14:xfrm>
          </p:contentPart>
        </mc:Choice>
        <mc:Fallback xmlns="">
          <p:pic>
            <p:nvPicPr>
              <p:cNvPr id="43" name="墨迹 42"/>
            </p:nvPicPr>
            <p:blipFill>
              <a:blip r:embed="rId83"/>
            </p:blipFill>
            <p:spPr>
              <a:xfrm>
                <a:off x="3352800" y="5825916"/>
                <a:ext cx="3431822" cy="9023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2186516" y="6076006"/>
              <a:ext cx="251884" cy="404127"/>
            </p14:xfrm>
          </p:contentPart>
        </mc:Choice>
        <mc:Fallback xmlns="">
          <p:pic>
            <p:nvPicPr>
              <p:cNvPr id="44" name="墨迹 43"/>
            </p:nvPicPr>
            <p:blipFill>
              <a:blip r:embed="rId85"/>
            </p:blipFill>
            <p:spPr>
              <a:xfrm>
                <a:off x="2186516" y="6076006"/>
                <a:ext cx="251884" cy="40412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2368902" y="6122005"/>
              <a:ext cx="300920" cy="499123"/>
            </p14:xfrm>
          </p:contentPart>
        </mc:Choice>
        <mc:Fallback xmlns="">
          <p:pic>
            <p:nvPicPr>
              <p:cNvPr id="45" name="墨迹 44"/>
            </p:nvPicPr>
            <p:blipFill>
              <a:blip r:embed="rId87"/>
            </p:blipFill>
            <p:spPr>
              <a:xfrm>
                <a:off x="2368902" y="6122005"/>
                <a:ext cx="300920" cy="49912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2475088" y="6316578"/>
              <a:ext cx="206023" cy="234934"/>
            </p14:xfrm>
          </p:contentPart>
        </mc:Choice>
        <mc:Fallback xmlns="">
          <p:pic>
            <p:nvPicPr>
              <p:cNvPr id="46" name="墨迹 45"/>
            </p:nvPicPr>
            <p:blipFill>
              <a:blip r:embed="rId89"/>
            </p:blipFill>
            <p:spPr>
              <a:xfrm>
                <a:off x="2475088" y="6316578"/>
                <a:ext cx="206023" cy="23493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2596444" y="6115484"/>
              <a:ext cx="62089" cy="71379"/>
            </p14:xfrm>
          </p:contentPart>
        </mc:Choice>
        <mc:Fallback xmlns="">
          <p:pic>
            <p:nvPicPr>
              <p:cNvPr id="47" name="墨迹 46"/>
            </p:nvPicPr>
            <p:blipFill>
              <a:blip r:embed="rId91"/>
            </p:blipFill>
            <p:spPr>
              <a:xfrm>
                <a:off x="2596444" y="6115484"/>
                <a:ext cx="62089" cy="7137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2698220" y="6028949"/>
              <a:ext cx="301096" cy="522563"/>
            </p14:xfrm>
          </p:contentPart>
        </mc:Choice>
        <mc:Fallback xmlns="">
          <p:pic>
            <p:nvPicPr>
              <p:cNvPr id="48" name="墨迹 47"/>
            </p:nvPicPr>
            <p:blipFill>
              <a:blip r:embed="rId93"/>
            </p:blipFill>
            <p:spPr>
              <a:xfrm>
                <a:off x="2698220" y="6028949"/>
                <a:ext cx="301096" cy="52256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3098800" y="6238326"/>
              <a:ext cx="11288" cy="179769"/>
            </p14:xfrm>
          </p:contentPart>
        </mc:Choice>
        <mc:Fallback xmlns="">
          <p:pic>
            <p:nvPicPr>
              <p:cNvPr id="49" name="墨迹 48"/>
            </p:nvPicPr>
            <p:blipFill>
              <a:blip r:embed="rId95"/>
            </p:blipFill>
            <p:spPr>
              <a:xfrm>
                <a:off x="3098800" y="6238326"/>
                <a:ext cx="11288" cy="17976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3123670" y="6192503"/>
              <a:ext cx="221192" cy="227355"/>
            </p14:xfrm>
          </p:contentPart>
        </mc:Choice>
        <mc:Fallback xmlns="">
          <p:pic>
            <p:nvPicPr>
              <p:cNvPr id="50" name="墨迹 49"/>
            </p:nvPicPr>
            <p:blipFill>
              <a:blip r:embed="rId97"/>
            </p:blipFill>
            <p:spPr>
              <a:xfrm>
                <a:off x="3123670" y="6192503"/>
                <a:ext cx="221192" cy="22735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3211688" y="6093806"/>
              <a:ext cx="112889" cy="399721"/>
            </p14:xfrm>
          </p:contentPart>
        </mc:Choice>
        <mc:Fallback xmlns="">
          <p:pic>
            <p:nvPicPr>
              <p:cNvPr id="51" name="墨迹 50"/>
            </p:nvPicPr>
            <p:blipFill>
              <a:blip r:embed="rId99"/>
            </p:blipFill>
            <p:spPr>
              <a:xfrm>
                <a:off x="3211688" y="6093806"/>
                <a:ext cx="112889" cy="39972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3371673" y="6215062"/>
              <a:ext cx="246415" cy="252381"/>
            </p14:xfrm>
          </p:contentPart>
        </mc:Choice>
        <mc:Fallback xmlns="">
          <p:pic>
            <p:nvPicPr>
              <p:cNvPr id="52" name="墨迹 51"/>
            </p:nvPicPr>
            <p:blipFill>
              <a:blip r:embed="rId101"/>
            </p:blipFill>
            <p:spPr>
              <a:xfrm>
                <a:off x="3371673" y="6215062"/>
                <a:ext cx="246415" cy="25238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3603977" y="6145270"/>
              <a:ext cx="104423" cy="289568"/>
            </p14:xfrm>
          </p:contentPart>
        </mc:Choice>
        <mc:Fallback xmlns="">
          <p:pic>
            <p:nvPicPr>
              <p:cNvPr id="53" name="墨迹 52"/>
            </p:nvPicPr>
            <p:blipFill>
              <a:blip r:embed="rId103"/>
            </p:blipFill>
            <p:spPr>
              <a:xfrm>
                <a:off x="3603977" y="6145270"/>
                <a:ext cx="104423" cy="28956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3714044" y="6010266"/>
              <a:ext cx="259644" cy="847734"/>
            </p14:xfrm>
          </p:contentPart>
        </mc:Choice>
        <mc:Fallback xmlns="">
          <p:pic>
            <p:nvPicPr>
              <p:cNvPr id="54" name="墨迹 53"/>
            </p:nvPicPr>
            <p:blipFill>
              <a:blip r:embed="rId105"/>
            </p:blipFill>
            <p:spPr>
              <a:xfrm>
                <a:off x="3714044" y="6010266"/>
                <a:ext cx="259644" cy="84773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3716866" y="6205721"/>
              <a:ext cx="222956" cy="246213"/>
            </p14:xfrm>
          </p:contentPart>
        </mc:Choice>
        <mc:Fallback xmlns="">
          <p:pic>
            <p:nvPicPr>
              <p:cNvPr id="55" name="墨迹 54"/>
            </p:nvPicPr>
            <p:blipFill>
              <a:blip r:embed="rId107"/>
            </p:blipFill>
            <p:spPr>
              <a:xfrm>
                <a:off x="3716866" y="6205721"/>
                <a:ext cx="222956" cy="24621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3945466" y="6260180"/>
              <a:ext cx="136878" cy="78958"/>
            </p14:xfrm>
          </p:contentPart>
        </mc:Choice>
        <mc:Fallback xmlns="">
          <p:pic>
            <p:nvPicPr>
              <p:cNvPr id="56" name="墨迹 55"/>
            </p:nvPicPr>
            <p:blipFill>
              <a:blip r:embed="rId109"/>
            </p:blipFill>
            <p:spPr>
              <a:xfrm>
                <a:off x="3945466" y="6260180"/>
                <a:ext cx="136878" cy="7895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3812116" y="6415275"/>
              <a:ext cx="170039" cy="12689"/>
            </p14:xfrm>
          </p:contentPart>
        </mc:Choice>
        <mc:Fallback xmlns="">
          <p:pic>
            <p:nvPicPr>
              <p:cNvPr id="57" name="墨迹 56"/>
            </p:nvPicPr>
            <p:blipFill>
              <a:blip r:embed="rId111"/>
            </p:blipFill>
            <p:spPr>
              <a:xfrm>
                <a:off x="3812116" y="6415275"/>
                <a:ext cx="170039" cy="1268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4329288" y="6361697"/>
              <a:ext cx="39512" cy="42299"/>
            </p14:xfrm>
          </p:contentPart>
        </mc:Choice>
        <mc:Fallback xmlns="">
          <p:pic>
            <p:nvPicPr>
              <p:cNvPr id="58" name="墨迹 57"/>
            </p:nvPicPr>
            <p:blipFill>
              <a:blip r:embed="rId113"/>
            </p:blipFill>
            <p:spPr>
              <a:xfrm>
                <a:off x="4329288" y="6361697"/>
                <a:ext cx="39512" cy="4229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4309533" y="6446294"/>
              <a:ext cx="47978" cy="36659"/>
            </p14:xfrm>
          </p:contentPart>
        </mc:Choice>
        <mc:Fallback xmlns="">
          <p:pic>
            <p:nvPicPr>
              <p:cNvPr id="59" name="墨迹 58"/>
            </p:nvPicPr>
            <p:blipFill>
              <a:blip r:embed="rId115"/>
            </p:blipFill>
            <p:spPr>
              <a:xfrm>
                <a:off x="4309533" y="6446294"/>
                <a:ext cx="47978" cy="3665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5500511" y="6289789"/>
              <a:ext cx="328260" cy="210788"/>
            </p14:xfrm>
          </p:contentPart>
        </mc:Choice>
        <mc:Fallback xmlns="">
          <p:pic>
            <p:nvPicPr>
              <p:cNvPr id="60" name="墨迹 59"/>
            </p:nvPicPr>
            <p:blipFill>
              <a:blip r:embed="rId117"/>
            </p:blipFill>
            <p:spPr>
              <a:xfrm>
                <a:off x="5500511" y="6289789"/>
                <a:ext cx="328260" cy="21078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5765800" y="6344777"/>
              <a:ext cx="174977" cy="430036"/>
            </p14:xfrm>
          </p:contentPart>
        </mc:Choice>
        <mc:Fallback xmlns="">
          <p:pic>
            <p:nvPicPr>
              <p:cNvPr id="61" name="墨迹 60"/>
            </p:nvPicPr>
            <p:blipFill>
              <a:blip r:embed="rId119"/>
            </p:blipFill>
            <p:spPr>
              <a:xfrm>
                <a:off x="5765800" y="6344777"/>
                <a:ext cx="174977" cy="430036"/>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5971822" y="6119185"/>
              <a:ext cx="163688" cy="161616"/>
            </p14:xfrm>
          </p:contentPart>
        </mc:Choice>
        <mc:Fallback xmlns="">
          <p:pic>
            <p:nvPicPr>
              <p:cNvPr id="62" name="墨迹 61"/>
            </p:nvPicPr>
            <p:blipFill>
              <a:blip r:embed="rId121"/>
            </p:blipFill>
            <p:spPr>
              <a:xfrm>
                <a:off x="5971822" y="6119185"/>
                <a:ext cx="163688" cy="16161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6124222" y="6130465"/>
              <a:ext cx="121355" cy="33839"/>
            </p14:xfrm>
          </p:contentPart>
        </mc:Choice>
        <mc:Fallback xmlns="">
          <p:pic>
            <p:nvPicPr>
              <p:cNvPr id="63" name="墨迹 62"/>
            </p:nvPicPr>
            <p:blipFill>
              <a:blip r:embed="rId123"/>
            </p:blipFill>
            <p:spPr>
              <a:xfrm>
                <a:off x="6124222" y="6130465"/>
                <a:ext cx="121355" cy="3383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6687784" y="6327858"/>
              <a:ext cx="514526" cy="400426"/>
            </p14:xfrm>
          </p:contentPart>
        </mc:Choice>
        <mc:Fallback xmlns="">
          <p:pic>
            <p:nvPicPr>
              <p:cNvPr id="64" name="墨迹 63"/>
            </p:nvPicPr>
            <p:blipFill>
              <a:blip r:embed="rId125"/>
            </p:blipFill>
            <p:spPr>
              <a:xfrm>
                <a:off x="6687784" y="6327858"/>
                <a:ext cx="514526" cy="40042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7202311" y="6243261"/>
              <a:ext cx="186266" cy="33839"/>
            </p14:xfrm>
          </p:contentPart>
        </mc:Choice>
        <mc:Fallback xmlns="">
          <p:pic>
            <p:nvPicPr>
              <p:cNvPr id="65" name="墨迹 64"/>
            </p:nvPicPr>
            <p:blipFill>
              <a:blip r:embed="rId127"/>
            </p:blipFill>
            <p:spPr>
              <a:xfrm>
                <a:off x="7202311" y="6243261"/>
                <a:ext cx="186266" cy="3383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8014405" y="6262119"/>
              <a:ext cx="186972" cy="266128"/>
            </p14:xfrm>
          </p:contentPart>
        </mc:Choice>
        <mc:Fallback xmlns="">
          <p:pic>
            <p:nvPicPr>
              <p:cNvPr id="66" name="墨迹 65"/>
            </p:nvPicPr>
            <p:blipFill>
              <a:blip r:embed="rId129"/>
            </p:blipFill>
            <p:spPr>
              <a:xfrm>
                <a:off x="8014405" y="6262119"/>
                <a:ext cx="186972" cy="26612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8314266" y="6310939"/>
              <a:ext cx="5644" cy="11279"/>
            </p14:xfrm>
          </p:contentPart>
        </mc:Choice>
        <mc:Fallback xmlns="">
          <p:pic>
            <p:nvPicPr>
              <p:cNvPr id="67" name="墨迹 66"/>
            </p:nvPicPr>
            <p:blipFill>
              <a:blip r:embed="rId131"/>
            </p:blipFill>
            <p:spPr>
              <a:xfrm>
                <a:off x="8314266" y="6310939"/>
                <a:ext cx="5644" cy="1127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8314266" y="6339138"/>
              <a:ext cx="105013" cy="59957"/>
            </p14:xfrm>
          </p:contentPart>
        </mc:Choice>
        <mc:Fallback xmlns="">
          <p:pic>
            <p:nvPicPr>
              <p:cNvPr id="68" name="墨迹 67"/>
            </p:nvPicPr>
            <p:blipFill>
              <a:blip r:embed="rId133"/>
            </p:blipFill>
            <p:spPr>
              <a:xfrm>
                <a:off x="8314266" y="6339138"/>
                <a:ext cx="105013" cy="5995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8274755" y="6222111"/>
              <a:ext cx="174978" cy="242864"/>
            </p14:xfrm>
          </p:contentPart>
        </mc:Choice>
        <mc:Fallback xmlns="">
          <p:pic>
            <p:nvPicPr>
              <p:cNvPr id="69" name="墨迹 68"/>
            </p:nvPicPr>
            <p:blipFill>
              <a:blip r:embed="rId135"/>
            </p:blipFill>
            <p:spPr>
              <a:xfrm>
                <a:off x="8274755" y="6222111"/>
                <a:ext cx="174978" cy="242864"/>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8367888" y="6350417"/>
              <a:ext cx="181504" cy="360948"/>
            </p14:xfrm>
          </p:contentPart>
        </mc:Choice>
        <mc:Fallback xmlns="">
          <p:pic>
            <p:nvPicPr>
              <p:cNvPr id="70" name="墨迹 69"/>
            </p:nvPicPr>
            <p:blipFill>
              <a:blip r:embed="rId137"/>
            </p:blipFill>
            <p:spPr>
              <a:xfrm>
                <a:off x="8367888" y="6350417"/>
                <a:ext cx="181504" cy="36094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9254066" y="6185629"/>
              <a:ext cx="70556" cy="254673"/>
            </p14:xfrm>
          </p:contentPart>
        </mc:Choice>
        <mc:Fallback xmlns="">
          <p:pic>
            <p:nvPicPr>
              <p:cNvPr id="71" name="墨迹 70"/>
            </p:nvPicPr>
            <p:blipFill>
              <a:blip r:embed="rId139"/>
            </p:blipFill>
            <p:spPr>
              <a:xfrm>
                <a:off x="9254066" y="6185629"/>
                <a:ext cx="70556" cy="254673"/>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9324622" y="6171354"/>
              <a:ext cx="155928" cy="260136"/>
            </p14:xfrm>
          </p:contentPart>
        </mc:Choice>
        <mc:Fallback xmlns="">
          <p:pic>
            <p:nvPicPr>
              <p:cNvPr id="72" name="墨迹 71"/>
            </p:nvPicPr>
            <p:blipFill>
              <a:blip r:embed="rId141"/>
            </p:blipFill>
            <p:spPr>
              <a:xfrm>
                <a:off x="9324622" y="6171354"/>
                <a:ext cx="155928" cy="26013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9485488" y="6068427"/>
              <a:ext cx="269875" cy="631658"/>
            </p14:xfrm>
          </p:contentPart>
        </mc:Choice>
        <mc:Fallback xmlns="">
          <p:pic>
            <p:nvPicPr>
              <p:cNvPr id="73" name="墨迹 72"/>
            </p:nvPicPr>
            <p:blipFill>
              <a:blip r:embed="rId143"/>
            </p:blipFill>
            <p:spPr>
              <a:xfrm>
                <a:off x="9485488" y="6068427"/>
                <a:ext cx="269875" cy="63165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9550400" y="6305299"/>
              <a:ext cx="203200" cy="39478"/>
            </p14:xfrm>
          </p:contentPart>
        </mc:Choice>
        <mc:Fallback xmlns="">
          <p:pic>
            <p:nvPicPr>
              <p:cNvPr id="74" name="墨迹 73"/>
            </p:nvPicPr>
            <p:blipFill>
              <a:blip r:embed="rId145"/>
            </p:blipFill>
            <p:spPr>
              <a:xfrm>
                <a:off x="9550400" y="6305299"/>
                <a:ext cx="203200" cy="3947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9496777" y="6339138"/>
              <a:ext cx="397934" cy="310189"/>
            </p14:xfrm>
          </p:contentPart>
        </mc:Choice>
        <mc:Fallback xmlns="">
          <p:pic>
            <p:nvPicPr>
              <p:cNvPr id="75" name="墨迹 74"/>
            </p:nvPicPr>
            <p:blipFill>
              <a:blip r:embed="rId147"/>
            </p:blipFill>
            <p:spPr>
              <a:xfrm>
                <a:off x="9496777" y="6339138"/>
                <a:ext cx="397934" cy="310189"/>
              </a:xfrm>
              <a:prstGeom prst="rect"/>
            </p:spPr>
          </p:pic>
        </mc:Fallback>
      </mc:AlternateContent>
    </p:spTree>
    <p:custDataLst>
      <p:tags r:id="rId14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25525" y="390525"/>
            <a:ext cx="10430510" cy="56953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167165" y="4012719"/>
              <a:ext cx="616303" cy="448364"/>
            </p14:xfrm>
          </p:contentPart>
        </mc:Choice>
        <mc:Fallback xmlns="">
          <p:pic>
            <p:nvPicPr>
              <p:cNvPr id="3" name="墨迹 2"/>
            </p:nvPicPr>
            <p:blipFill>
              <a:blip r:embed="rId3"/>
            </p:blipFill>
            <p:spPr>
              <a:xfrm>
                <a:off x="1167165" y="4012719"/>
                <a:ext cx="616303" cy="44836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116188" y="5188618"/>
              <a:ext cx="709789" cy="493483"/>
            </p14:xfrm>
          </p:contentPart>
        </mc:Choice>
        <mc:Fallback xmlns="">
          <p:pic>
            <p:nvPicPr>
              <p:cNvPr id="4" name="墨迹 3"/>
            </p:nvPicPr>
            <p:blipFill>
              <a:blip r:embed="rId5"/>
            </p:blipFill>
            <p:spPr>
              <a:xfrm>
                <a:off x="1116188" y="5188618"/>
                <a:ext cx="709789" cy="49348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315427" y="5532646"/>
              <a:ext cx="2493081" cy="90237"/>
            </p14:xfrm>
          </p:contentPart>
        </mc:Choice>
        <mc:Fallback xmlns="">
          <p:pic>
            <p:nvPicPr>
              <p:cNvPr id="5" name="墨迹 4"/>
            </p:nvPicPr>
            <p:blipFill>
              <a:blip r:embed="rId7"/>
            </p:blipFill>
            <p:spPr>
              <a:xfrm>
                <a:off x="6315427" y="5532646"/>
                <a:ext cx="2493081" cy="9023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760177" y="5025064"/>
              <a:ext cx="490362" cy="561160"/>
            </p14:xfrm>
          </p:contentPart>
        </mc:Choice>
        <mc:Fallback xmlns="">
          <p:pic>
            <p:nvPicPr>
              <p:cNvPr id="6" name="墨迹 5"/>
            </p:nvPicPr>
            <p:blipFill>
              <a:blip r:embed="rId9"/>
            </p:blipFill>
            <p:spPr>
              <a:xfrm>
                <a:off x="8760177" y="5025064"/>
                <a:ext cx="490362" cy="56116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375422" y="5177338"/>
              <a:ext cx="11288" cy="200742"/>
            </p14:xfrm>
          </p:contentPart>
        </mc:Choice>
        <mc:Fallback xmlns="">
          <p:pic>
            <p:nvPicPr>
              <p:cNvPr id="7" name="墨迹 6"/>
            </p:nvPicPr>
            <p:blipFill>
              <a:blip r:embed="rId11"/>
            </p:blipFill>
            <p:spPr>
              <a:xfrm>
                <a:off x="9375422" y="5177338"/>
                <a:ext cx="11288" cy="20074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443155" y="4994045"/>
              <a:ext cx="16934" cy="685236"/>
            </p14:xfrm>
          </p:contentPart>
        </mc:Choice>
        <mc:Fallback xmlns="">
          <p:pic>
            <p:nvPicPr>
              <p:cNvPr id="8" name="墨迹 7"/>
            </p:nvPicPr>
            <p:blipFill>
              <a:blip r:embed="rId13"/>
            </p:blipFill>
            <p:spPr>
              <a:xfrm>
                <a:off x="9443155" y="4994045"/>
                <a:ext cx="16934" cy="68523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9373834" y="5196373"/>
              <a:ext cx="156810" cy="82482"/>
            </p14:xfrm>
          </p:contentPart>
        </mc:Choice>
        <mc:Fallback xmlns="">
          <p:pic>
            <p:nvPicPr>
              <p:cNvPr id="9" name="墨迹 8"/>
            </p:nvPicPr>
            <p:blipFill>
              <a:blip r:embed="rId15"/>
            </p:blipFill>
            <p:spPr>
              <a:xfrm>
                <a:off x="9373834" y="5196373"/>
                <a:ext cx="156810" cy="8248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511594" y="5138036"/>
              <a:ext cx="318206" cy="310013"/>
            </p14:xfrm>
          </p:contentPart>
        </mc:Choice>
        <mc:Fallback xmlns="">
          <p:pic>
            <p:nvPicPr>
              <p:cNvPr id="10" name="墨迹 9"/>
            </p:nvPicPr>
            <p:blipFill>
              <a:blip r:embed="rId17"/>
            </p:blipFill>
            <p:spPr>
              <a:xfrm>
                <a:off x="9511594" y="5138036"/>
                <a:ext cx="318206" cy="31001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801048" y="4949631"/>
              <a:ext cx="413279" cy="535958"/>
            </p14:xfrm>
          </p:contentPart>
        </mc:Choice>
        <mc:Fallback xmlns="">
          <p:pic>
            <p:nvPicPr>
              <p:cNvPr id="11" name="墨迹 10"/>
            </p:nvPicPr>
            <p:blipFill>
              <a:blip r:embed="rId19"/>
            </p:blipFill>
            <p:spPr>
              <a:xfrm>
                <a:off x="9801048" y="4949631"/>
                <a:ext cx="413279" cy="53595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0007600" y="5240081"/>
              <a:ext cx="145344" cy="196688"/>
            </p14:xfrm>
          </p:contentPart>
        </mc:Choice>
        <mc:Fallback xmlns="">
          <p:pic>
            <p:nvPicPr>
              <p:cNvPr id="12" name="墨迹 11"/>
            </p:nvPicPr>
            <p:blipFill>
              <a:blip r:embed="rId21"/>
            </p:blipFill>
            <p:spPr>
              <a:xfrm>
                <a:off x="10007600" y="5240081"/>
                <a:ext cx="145344" cy="19668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145183" y="5265989"/>
              <a:ext cx="257528" cy="227178"/>
            </p14:xfrm>
          </p:contentPart>
        </mc:Choice>
        <mc:Fallback xmlns="">
          <p:pic>
            <p:nvPicPr>
              <p:cNvPr id="13" name="墨迹 12"/>
            </p:nvPicPr>
            <p:blipFill>
              <a:blip r:embed="rId23"/>
            </p:blipFill>
            <p:spPr>
              <a:xfrm>
                <a:off x="10145183" y="5265989"/>
                <a:ext cx="257528" cy="22717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459155" y="5377552"/>
              <a:ext cx="105018" cy="59957"/>
            </p14:xfrm>
          </p:contentPart>
        </mc:Choice>
        <mc:Fallback xmlns="">
          <p:pic>
            <p:nvPicPr>
              <p:cNvPr id="14" name="墨迹 13"/>
            </p:nvPicPr>
            <p:blipFill>
              <a:blip r:embed="rId25"/>
            </p:blipFill>
            <p:spPr>
              <a:xfrm>
                <a:off x="10459155" y="5377552"/>
                <a:ext cx="105018" cy="5995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678333" y="4187553"/>
              <a:ext cx="105018" cy="59958"/>
            </p14:xfrm>
          </p:contentPart>
        </mc:Choice>
        <mc:Fallback xmlns="">
          <p:pic>
            <p:nvPicPr>
              <p:cNvPr id="15" name="墨迹 14"/>
            </p:nvPicPr>
            <p:blipFill>
              <a:blip r:embed="rId27"/>
            </p:blipFill>
            <p:spPr>
              <a:xfrm>
                <a:off x="8678333" y="4187553"/>
                <a:ext cx="105018" cy="5995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339144" y="1911893"/>
              <a:ext cx="2301522" cy="1634133"/>
            </p14:xfrm>
          </p:contentPart>
        </mc:Choice>
        <mc:Fallback xmlns="">
          <p:pic>
            <p:nvPicPr>
              <p:cNvPr id="16" name="墨迹 15"/>
            </p:nvPicPr>
            <p:blipFill>
              <a:blip r:embed="rId29"/>
            </p:blipFill>
            <p:spPr>
              <a:xfrm>
                <a:off x="1339144" y="1911893"/>
                <a:ext cx="2301522" cy="163413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501422" y="1684891"/>
              <a:ext cx="31044" cy="362357"/>
            </p14:xfrm>
          </p:contentPart>
        </mc:Choice>
        <mc:Fallback xmlns="">
          <p:pic>
            <p:nvPicPr>
              <p:cNvPr id="17" name="墨迹 16"/>
            </p:nvPicPr>
            <p:blipFill>
              <a:blip r:embed="rId31"/>
            </p:blipFill>
            <p:spPr>
              <a:xfrm>
                <a:off x="1501422" y="1684891"/>
                <a:ext cx="31044" cy="36235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625600" y="1728070"/>
              <a:ext cx="133526" cy="226297"/>
            </p14:xfrm>
          </p:contentPart>
        </mc:Choice>
        <mc:Fallback xmlns="">
          <p:pic>
            <p:nvPicPr>
              <p:cNvPr id="18" name="墨迹 17"/>
            </p:nvPicPr>
            <p:blipFill>
              <a:blip r:embed="rId33"/>
            </p:blipFill>
            <p:spPr>
              <a:xfrm>
                <a:off x="1625600" y="1728070"/>
                <a:ext cx="133526" cy="22629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823155" y="1511467"/>
              <a:ext cx="144815" cy="107156"/>
            </p14:xfrm>
          </p:contentPart>
        </mc:Choice>
        <mc:Fallback xmlns="">
          <p:pic>
            <p:nvPicPr>
              <p:cNvPr id="19" name="墨迹 18"/>
            </p:nvPicPr>
            <p:blipFill>
              <a:blip r:embed="rId35"/>
            </p:blipFill>
            <p:spPr>
              <a:xfrm>
                <a:off x="1823155" y="1511467"/>
                <a:ext cx="144815" cy="10715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800577" y="1680661"/>
              <a:ext cx="163689" cy="62037"/>
            </p14:xfrm>
          </p:contentPart>
        </mc:Choice>
        <mc:Fallback xmlns="">
          <p:pic>
            <p:nvPicPr>
              <p:cNvPr id="20" name="墨迹 19"/>
            </p:nvPicPr>
            <p:blipFill>
              <a:blip r:embed="rId37"/>
            </p:blipFill>
            <p:spPr>
              <a:xfrm>
                <a:off x="1800577" y="1680661"/>
                <a:ext cx="163689" cy="6203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794051" y="1611573"/>
              <a:ext cx="308504" cy="717665"/>
            </p14:xfrm>
          </p:contentPart>
        </mc:Choice>
        <mc:Fallback xmlns="">
          <p:pic>
            <p:nvPicPr>
              <p:cNvPr id="21" name="墨迹 20"/>
            </p:nvPicPr>
            <p:blipFill>
              <a:blip r:embed="rId39"/>
            </p:blipFill>
            <p:spPr>
              <a:xfrm>
                <a:off x="1794051" y="1611573"/>
                <a:ext cx="308504" cy="71766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7794977" y="4115822"/>
              <a:ext cx="45156" cy="314243"/>
            </p14:xfrm>
          </p:contentPart>
        </mc:Choice>
        <mc:Fallback xmlns="">
          <p:pic>
            <p:nvPicPr>
              <p:cNvPr id="22" name="墨迹 21"/>
            </p:nvPicPr>
            <p:blipFill>
              <a:blip r:embed="rId41"/>
            </p:blipFill>
            <p:spPr>
              <a:xfrm>
                <a:off x="7794977" y="4115822"/>
                <a:ext cx="45156" cy="31424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7902222" y="4184733"/>
              <a:ext cx="135466" cy="217837"/>
            </p14:xfrm>
          </p:contentPart>
        </mc:Choice>
        <mc:Fallback xmlns="">
          <p:pic>
            <p:nvPicPr>
              <p:cNvPr id="23" name="墨迹 22"/>
            </p:nvPicPr>
            <p:blipFill>
              <a:blip r:embed="rId43"/>
            </p:blipFill>
            <p:spPr>
              <a:xfrm>
                <a:off x="7902222" y="4184733"/>
                <a:ext cx="135466" cy="21783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082844" y="4270740"/>
              <a:ext cx="228600" cy="9870"/>
            </p14:xfrm>
          </p:contentPart>
        </mc:Choice>
        <mc:Fallback xmlns="">
          <p:pic>
            <p:nvPicPr>
              <p:cNvPr id="24" name="墨迹 23"/>
            </p:nvPicPr>
            <p:blipFill>
              <a:blip r:embed="rId45"/>
            </p:blipFill>
            <p:spPr>
              <a:xfrm>
                <a:off x="8082844" y="4270740"/>
                <a:ext cx="228600" cy="987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387644" y="4129745"/>
              <a:ext cx="11288" cy="246741"/>
            </p14:xfrm>
          </p:contentPart>
        </mc:Choice>
        <mc:Fallback xmlns="">
          <p:pic>
            <p:nvPicPr>
              <p:cNvPr id="25" name="墨迹 24"/>
            </p:nvPicPr>
            <p:blipFill>
              <a:blip r:embed="rId47"/>
            </p:blipFill>
            <p:spPr>
              <a:xfrm>
                <a:off x="8387644" y="4129745"/>
                <a:ext cx="11288" cy="24674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511822" y="4088856"/>
              <a:ext cx="145344" cy="366588"/>
            </p14:xfrm>
          </p:contentPart>
        </mc:Choice>
        <mc:Fallback xmlns="">
          <p:pic>
            <p:nvPicPr>
              <p:cNvPr id="26" name="墨迹 25"/>
            </p:nvPicPr>
            <p:blipFill>
              <a:blip r:embed="rId49"/>
            </p:blipFill>
            <p:spPr>
              <a:xfrm>
                <a:off x="8511822" y="4088856"/>
                <a:ext cx="145344" cy="36658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623527" y="4107714"/>
              <a:ext cx="131939" cy="370289"/>
            </p14:xfrm>
          </p:contentPart>
        </mc:Choice>
        <mc:Fallback xmlns="">
          <p:pic>
            <p:nvPicPr>
              <p:cNvPr id="27" name="墨迹 26"/>
            </p:nvPicPr>
            <p:blipFill>
              <a:blip r:embed="rId51"/>
            </p:blipFill>
            <p:spPr>
              <a:xfrm>
                <a:off x="7623527" y="4107714"/>
                <a:ext cx="131939" cy="37028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675511" y="4212932"/>
              <a:ext cx="333022" cy="16919"/>
            </p14:xfrm>
          </p:contentPart>
        </mc:Choice>
        <mc:Fallback xmlns="">
          <p:pic>
            <p:nvPicPr>
              <p:cNvPr id="28" name="墨迹 27"/>
            </p:nvPicPr>
            <p:blipFill>
              <a:blip r:embed="rId53"/>
            </p:blipFill>
            <p:spPr>
              <a:xfrm>
                <a:off x="8675511" y="4212932"/>
                <a:ext cx="333022" cy="169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816622" y="4070527"/>
              <a:ext cx="67733" cy="399016"/>
            </p14:xfrm>
          </p:contentPart>
        </mc:Choice>
        <mc:Fallback xmlns="">
          <p:pic>
            <p:nvPicPr>
              <p:cNvPr id="29" name="墨迹 28"/>
            </p:nvPicPr>
            <p:blipFill>
              <a:blip r:embed="rId55"/>
            </p:blipFill>
            <p:spPr>
              <a:xfrm>
                <a:off x="8816622" y="4070527"/>
                <a:ext cx="67733" cy="39901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025466" y="3992980"/>
              <a:ext cx="107244" cy="451184"/>
            </p14:xfrm>
          </p:contentPart>
        </mc:Choice>
        <mc:Fallback xmlns="">
          <p:pic>
            <p:nvPicPr>
              <p:cNvPr id="30" name="墨迹 29"/>
            </p:nvPicPr>
            <p:blipFill>
              <a:blip r:embed="rId57"/>
            </p:blipFill>
            <p:spPr>
              <a:xfrm>
                <a:off x="9025466" y="3992980"/>
                <a:ext cx="107244" cy="45118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211733" y="4129745"/>
              <a:ext cx="211667" cy="54988"/>
            </p14:xfrm>
          </p:contentPart>
        </mc:Choice>
        <mc:Fallback xmlns="">
          <p:pic>
            <p:nvPicPr>
              <p:cNvPr id="31" name="墨迹 30"/>
            </p:nvPicPr>
            <p:blipFill>
              <a:blip r:embed="rId59"/>
            </p:blipFill>
            <p:spPr>
              <a:xfrm>
                <a:off x="9211733" y="4129745"/>
                <a:ext cx="211667" cy="5498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222669" y="4252411"/>
              <a:ext cx="231775" cy="15509"/>
            </p14:xfrm>
          </p:contentPart>
        </mc:Choice>
        <mc:Fallback xmlns="">
          <p:pic>
            <p:nvPicPr>
              <p:cNvPr id="32" name="墨迹 31"/>
            </p:nvPicPr>
            <p:blipFill>
              <a:blip r:embed="rId61"/>
            </p:blipFill>
            <p:spPr>
              <a:xfrm>
                <a:off x="9222669" y="4252411"/>
                <a:ext cx="231775" cy="1550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485488" y="4047263"/>
              <a:ext cx="53622" cy="323584"/>
            </p14:xfrm>
          </p:contentPart>
        </mc:Choice>
        <mc:Fallback xmlns="">
          <p:pic>
            <p:nvPicPr>
              <p:cNvPr id="33" name="墨迹 32"/>
            </p:nvPicPr>
            <p:blipFill>
              <a:blip r:embed="rId63"/>
            </p:blipFill>
            <p:spPr>
              <a:xfrm>
                <a:off x="9485488" y="4047263"/>
                <a:ext cx="53622" cy="32358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597143" y="4079515"/>
              <a:ext cx="229834" cy="232642"/>
            </p14:xfrm>
          </p:contentPart>
        </mc:Choice>
        <mc:Fallback xmlns="">
          <p:pic>
            <p:nvPicPr>
              <p:cNvPr id="34" name="墨迹 33"/>
            </p:nvPicPr>
            <p:blipFill>
              <a:blip r:embed="rId65"/>
            </p:blipFill>
            <p:spPr>
              <a:xfrm>
                <a:off x="9597143" y="4079515"/>
                <a:ext cx="229834" cy="23264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462844" y="469513"/>
              <a:ext cx="148872" cy="150865"/>
            </p14:xfrm>
          </p:contentPart>
        </mc:Choice>
        <mc:Fallback xmlns="">
          <p:pic>
            <p:nvPicPr>
              <p:cNvPr id="35" name="墨迹 34"/>
            </p:nvPicPr>
            <p:blipFill>
              <a:blip r:embed="rId67"/>
            </p:blipFill>
            <p:spPr>
              <a:xfrm>
                <a:off x="462844" y="469513"/>
                <a:ext cx="148872" cy="15086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20888" y="479383"/>
              <a:ext cx="222956" cy="372227"/>
            </p14:xfrm>
          </p:contentPart>
        </mc:Choice>
        <mc:Fallback xmlns="">
          <p:pic>
            <p:nvPicPr>
              <p:cNvPr id="36" name="墨迹 35"/>
            </p:nvPicPr>
            <p:blipFill>
              <a:blip r:embed="rId69"/>
            </p:blipFill>
            <p:spPr>
              <a:xfrm>
                <a:off x="620888" y="479383"/>
                <a:ext cx="222956" cy="37222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488244" y="642937"/>
              <a:ext cx="369711" cy="310189"/>
            </p14:xfrm>
          </p:contentPart>
        </mc:Choice>
        <mc:Fallback xmlns="">
          <p:pic>
            <p:nvPicPr>
              <p:cNvPr id="37" name="墨迹 36"/>
            </p:nvPicPr>
            <p:blipFill>
              <a:blip r:embed="rId71"/>
            </p:blipFill>
            <p:spPr>
              <a:xfrm>
                <a:off x="488244" y="642937"/>
                <a:ext cx="369711" cy="31018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22300" y="609098"/>
              <a:ext cx="103716" cy="183470"/>
            </p14:xfrm>
          </p:contentPart>
        </mc:Choice>
        <mc:Fallback xmlns="">
          <p:pic>
            <p:nvPicPr>
              <p:cNvPr id="38" name="墨迹 37"/>
            </p:nvPicPr>
            <p:blipFill>
              <a:blip r:embed="rId73"/>
            </p:blipFill>
            <p:spPr>
              <a:xfrm>
                <a:off x="622300" y="609098"/>
                <a:ext cx="103716" cy="18347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880533" y="503352"/>
              <a:ext cx="208844" cy="49348"/>
            </p14:xfrm>
          </p:contentPart>
        </mc:Choice>
        <mc:Fallback xmlns="">
          <p:pic>
            <p:nvPicPr>
              <p:cNvPr id="39" name="墨迹 38"/>
            </p:nvPicPr>
            <p:blipFill>
              <a:blip r:embed="rId75"/>
            </p:blipFill>
            <p:spPr>
              <a:xfrm>
                <a:off x="880533" y="503352"/>
                <a:ext cx="208844" cy="4934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78088" y="338388"/>
              <a:ext cx="214489" cy="207262"/>
            </p14:xfrm>
          </p:contentPart>
        </mc:Choice>
        <mc:Fallback xmlns="">
          <p:pic>
            <p:nvPicPr>
              <p:cNvPr id="40" name="墨迹 39"/>
            </p:nvPicPr>
            <p:blipFill>
              <a:blip r:embed="rId77"/>
            </p:blipFill>
            <p:spPr>
              <a:xfrm>
                <a:off x="1078088" y="338388"/>
                <a:ext cx="214489" cy="20726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292577" y="263837"/>
              <a:ext cx="36689" cy="308602"/>
            </p14:xfrm>
          </p:contentPart>
        </mc:Choice>
        <mc:Fallback xmlns="">
          <p:pic>
            <p:nvPicPr>
              <p:cNvPr id="41" name="墨迹 40"/>
            </p:nvPicPr>
            <p:blipFill>
              <a:blip r:embed="rId79"/>
            </p:blipFill>
            <p:spPr>
              <a:xfrm>
                <a:off x="1292577" y="263837"/>
                <a:ext cx="36689" cy="30860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858661" y="829051"/>
              <a:ext cx="222250" cy="39478"/>
            </p14:xfrm>
          </p:contentPart>
        </mc:Choice>
        <mc:Fallback xmlns="">
          <p:pic>
            <p:nvPicPr>
              <p:cNvPr id="42" name="墨迹 41"/>
            </p:nvPicPr>
            <p:blipFill>
              <a:blip r:embed="rId81"/>
            </p:blipFill>
            <p:spPr>
              <a:xfrm>
                <a:off x="858661" y="829051"/>
                <a:ext cx="222250" cy="3947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117600" y="761373"/>
              <a:ext cx="110772" cy="164259"/>
            </p14:xfrm>
          </p:contentPart>
        </mc:Choice>
        <mc:Fallback xmlns="">
          <p:pic>
            <p:nvPicPr>
              <p:cNvPr id="43" name="墨迹 42"/>
            </p:nvPicPr>
            <p:blipFill>
              <a:blip r:embed="rId83"/>
            </p:blipFill>
            <p:spPr>
              <a:xfrm>
                <a:off x="1117600" y="761373"/>
                <a:ext cx="110772" cy="16425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236133" y="800851"/>
              <a:ext cx="183444" cy="33839"/>
            </p14:xfrm>
          </p:contentPart>
        </mc:Choice>
        <mc:Fallback xmlns="">
          <p:pic>
            <p:nvPicPr>
              <p:cNvPr id="44" name="墨迹 43"/>
            </p:nvPicPr>
            <p:blipFill>
              <a:blip r:embed="rId85"/>
            </p:blipFill>
            <p:spPr>
              <a:xfrm>
                <a:off x="1236133" y="800851"/>
                <a:ext cx="183444" cy="3383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405466" y="602048"/>
              <a:ext cx="276578" cy="258903"/>
            </p14:xfrm>
          </p:contentPart>
        </mc:Choice>
        <mc:Fallback xmlns="">
          <p:pic>
            <p:nvPicPr>
              <p:cNvPr id="45" name="墨迹 44"/>
            </p:nvPicPr>
            <p:blipFill>
              <a:blip r:embed="rId87"/>
            </p:blipFill>
            <p:spPr>
              <a:xfrm>
                <a:off x="1405466" y="602048"/>
                <a:ext cx="276578" cy="25890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648177" y="534371"/>
              <a:ext cx="19756" cy="452594"/>
            </p14:xfrm>
          </p:contentPart>
        </mc:Choice>
        <mc:Fallback xmlns="">
          <p:pic>
            <p:nvPicPr>
              <p:cNvPr id="46" name="墨迹 45"/>
            </p:nvPicPr>
            <p:blipFill>
              <a:blip r:embed="rId89"/>
            </p:blipFill>
            <p:spPr>
              <a:xfrm>
                <a:off x="1648177" y="534371"/>
                <a:ext cx="19756" cy="45259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676400" y="661971"/>
              <a:ext cx="152400" cy="127425"/>
            </p14:xfrm>
          </p:contentPart>
        </mc:Choice>
        <mc:Fallback xmlns="">
          <p:pic>
            <p:nvPicPr>
              <p:cNvPr id="47" name="墨迹 46"/>
            </p:nvPicPr>
            <p:blipFill>
              <a:blip r:embed="rId91"/>
            </p:blipFill>
            <p:spPr>
              <a:xfrm>
                <a:off x="1676400" y="661971"/>
                <a:ext cx="152400" cy="12742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1811866" y="443429"/>
              <a:ext cx="270934" cy="264366"/>
            </p14:xfrm>
          </p:contentPart>
        </mc:Choice>
        <mc:Fallback xmlns="">
          <p:pic>
            <p:nvPicPr>
              <p:cNvPr id="48" name="墨迹 47"/>
            </p:nvPicPr>
            <p:blipFill>
              <a:blip r:embed="rId93"/>
            </p:blipFill>
            <p:spPr>
              <a:xfrm>
                <a:off x="1811866" y="443429"/>
                <a:ext cx="270934" cy="26436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2065866" y="338916"/>
              <a:ext cx="93134" cy="673428"/>
            </p14:xfrm>
          </p:contentPart>
        </mc:Choice>
        <mc:Fallback xmlns="">
          <p:pic>
            <p:nvPicPr>
              <p:cNvPr id="49" name="墨迹 48"/>
            </p:nvPicPr>
            <p:blipFill>
              <a:blip r:embed="rId95"/>
            </p:blipFill>
            <p:spPr>
              <a:xfrm>
                <a:off x="2065866" y="338916"/>
                <a:ext cx="93134" cy="67342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2206977" y="341208"/>
              <a:ext cx="127882" cy="231584"/>
            </p14:xfrm>
          </p:contentPart>
        </mc:Choice>
        <mc:Fallback xmlns="">
          <p:pic>
            <p:nvPicPr>
              <p:cNvPr id="50" name="墨迹 49"/>
            </p:nvPicPr>
            <p:blipFill>
              <a:blip r:embed="rId97"/>
            </p:blipFill>
            <p:spPr>
              <a:xfrm>
                <a:off x="2206977" y="341208"/>
                <a:ext cx="127882" cy="23158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964266" y="418755"/>
              <a:ext cx="19756" cy="150865"/>
            </p14:xfrm>
          </p:contentPart>
        </mc:Choice>
        <mc:Fallback xmlns="">
          <p:pic>
            <p:nvPicPr>
              <p:cNvPr id="51" name="墨迹 50"/>
            </p:nvPicPr>
            <p:blipFill>
              <a:blip r:embed="rId99"/>
            </p:blipFill>
            <p:spPr>
              <a:xfrm>
                <a:off x="1964266" y="418755"/>
                <a:ext cx="19756" cy="15086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464733" y="710615"/>
              <a:ext cx="42333" cy="31019"/>
            </p14:xfrm>
          </p:contentPart>
        </mc:Choice>
        <mc:Fallback xmlns="">
          <p:pic>
            <p:nvPicPr>
              <p:cNvPr id="52" name="墨迹 51"/>
            </p:nvPicPr>
            <p:blipFill>
              <a:blip r:embed="rId101"/>
            </p:blipFill>
            <p:spPr>
              <a:xfrm>
                <a:off x="1464733" y="710615"/>
                <a:ext cx="42333" cy="3101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6358113" y="4988757"/>
              <a:ext cx="436387" cy="1161447"/>
            </p14:xfrm>
          </p:contentPart>
        </mc:Choice>
        <mc:Fallback xmlns="">
          <p:pic>
            <p:nvPicPr>
              <p:cNvPr id="53" name="墨迹 52"/>
            </p:nvPicPr>
            <p:blipFill>
              <a:blip r:embed="rId103"/>
            </p:blipFill>
            <p:spPr>
              <a:xfrm>
                <a:off x="6358113" y="4988757"/>
                <a:ext cx="436387" cy="116144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969911" y="4889708"/>
              <a:ext cx="3378200" cy="107157"/>
            </p14:xfrm>
          </p:contentPart>
        </mc:Choice>
        <mc:Fallback xmlns="">
          <p:pic>
            <p:nvPicPr>
              <p:cNvPr id="54" name="墨迹 53"/>
            </p:nvPicPr>
            <p:blipFill>
              <a:blip r:embed="rId105"/>
            </p:blipFill>
            <p:spPr>
              <a:xfrm>
                <a:off x="1969911" y="4889708"/>
                <a:ext cx="3378200" cy="10715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5111750" y="2420180"/>
              <a:ext cx="964494" cy="605750"/>
            </p14:xfrm>
          </p:contentPart>
        </mc:Choice>
        <mc:Fallback xmlns="">
          <p:pic>
            <p:nvPicPr>
              <p:cNvPr id="55" name="墨迹 54"/>
            </p:nvPicPr>
            <p:blipFill>
              <a:blip r:embed="rId107"/>
            </p:blipFill>
            <p:spPr>
              <a:xfrm>
                <a:off x="5111750" y="2420180"/>
                <a:ext cx="964494" cy="60575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6033911" y="6003569"/>
              <a:ext cx="626533" cy="405361"/>
            </p14:xfrm>
          </p:contentPart>
        </mc:Choice>
        <mc:Fallback xmlns="">
          <p:pic>
            <p:nvPicPr>
              <p:cNvPr id="56" name="墨迹 55"/>
            </p:nvPicPr>
            <p:blipFill>
              <a:blip r:embed="rId109"/>
            </p:blipFill>
            <p:spPr>
              <a:xfrm>
                <a:off x="6033911" y="6003569"/>
                <a:ext cx="626533" cy="405361"/>
              </a:xfrm>
              <a:prstGeom prst="rect"/>
            </p:spPr>
          </p:pic>
        </mc:Fallback>
      </mc:AlternateContent>
    </p:spTree>
    <p:custDataLst>
      <p:tags r:id="rId110"/>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93800" y="587375"/>
            <a:ext cx="9372600" cy="56813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5568244" y="5250656"/>
              <a:ext cx="955322" cy="45118"/>
            </p14:xfrm>
          </p:contentPart>
        </mc:Choice>
        <mc:Fallback xmlns="">
          <p:pic>
            <p:nvPicPr>
              <p:cNvPr id="3" name="墨迹 2"/>
            </p:nvPicPr>
            <p:blipFill>
              <a:blip r:embed="rId3"/>
            </p:blipFill>
            <p:spPr>
              <a:xfrm>
                <a:off x="5568244" y="5250656"/>
                <a:ext cx="955322" cy="4511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5587294" y="5256296"/>
              <a:ext cx="1835150" cy="95877"/>
            </p14:xfrm>
          </p:contentPart>
        </mc:Choice>
        <mc:Fallback xmlns="">
          <p:pic>
            <p:nvPicPr>
              <p:cNvPr id="4" name="墨迹 3"/>
            </p:nvPicPr>
            <p:blipFill>
              <a:blip r:embed="rId5"/>
            </p:blipFill>
            <p:spPr>
              <a:xfrm>
                <a:off x="5587294" y="5256296"/>
                <a:ext cx="1835150" cy="95877"/>
              </a:xfrm>
              <a:prstGeom prst="rect"/>
            </p:spPr>
          </p:pic>
        </mc:Fallback>
      </mc:AlternateContent>
    </p:spTree>
    <p:custDataLst>
      <p:tags r:id="rId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93800" y="587375"/>
            <a:ext cx="9372600" cy="56813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5568244" y="5250656"/>
              <a:ext cx="955322" cy="45118"/>
            </p14:xfrm>
          </p:contentPart>
        </mc:Choice>
        <mc:Fallback xmlns="">
          <p:pic>
            <p:nvPicPr>
              <p:cNvPr id="3" name="墨迹 2"/>
            </p:nvPicPr>
            <p:blipFill>
              <a:blip r:embed="rId3"/>
            </p:blipFill>
            <p:spPr>
              <a:xfrm>
                <a:off x="5568244" y="5250656"/>
                <a:ext cx="955322" cy="4511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5587294" y="5256296"/>
              <a:ext cx="1835150" cy="95877"/>
            </p14:xfrm>
          </p:contentPart>
        </mc:Choice>
        <mc:Fallback xmlns="">
          <p:pic>
            <p:nvPicPr>
              <p:cNvPr id="4" name="墨迹 3"/>
            </p:nvPicPr>
            <p:blipFill>
              <a:blip r:embed="rId5"/>
            </p:blipFill>
            <p:spPr>
              <a:xfrm>
                <a:off x="5587294" y="5256296"/>
                <a:ext cx="1835150" cy="9587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584700" y="3808981"/>
              <a:ext cx="822677" cy="498418"/>
            </p14:xfrm>
          </p:contentPart>
        </mc:Choice>
        <mc:Fallback xmlns="">
          <p:pic>
            <p:nvPicPr>
              <p:cNvPr id="5" name="墨迹 4"/>
            </p:nvPicPr>
            <p:blipFill>
              <a:blip r:embed="rId7"/>
            </p:blipFill>
            <p:spPr>
              <a:xfrm>
                <a:off x="4584700" y="3808981"/>
                <a:ext cx="822677" cy="49841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4778022" y="924927"/>
              <a:ext cx="138289" cy="28199"/>
            </p14:xfrm>
          </p:contentPart>
        </mc:Choice>
        <mc:Fallback xmlns="">
          <p:pic>
            <p:nvPicPr>
              <p:cNvPr id="6" name="墨迹 5"/>
            </p:nvPicPr>
            <p:blipFill>
              <a:blip r:embed="rId9"/>
            </p:blipFill>
            <p:spPr>
              <a:xfrm>
                <a:off x="4778022" y="924927"/>
                <a:ext cx="138289" cy="2819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4474633" y="936207"/>
              <a:ext cx="1573389" cy="45118"/>
            </p14:xfrm>
          </p:contentPart>
        </mc:Choice>
        <mc:Fallback xmlns="">
          <p:pic>
            <p:nvPicPr>
              <p:cNvPr id="7" name="墨迹 6"/>
            </p:nvPicPr>
            <p:blipFill>
              <a:blip r:embed="rId11"/>
            </p:blipFill>
            <p:spPr>
              <a:xfrm>
                <a:off x="4474633" y="936207"/>
                <a:ext cx="1573389" cy="4511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366477" y="2599949"/>
              <a:ext cx="179212" cy="174833"/>
            </p14:xfrm>
          </p:contentPart>
        </mc:Choice>
        <mc:Fallback xmlns="">
          <p:pic>
            <p:nvPicPr>
              <p:cNvPr id="8" name="墨迹 7"/>
            </p:nvPicPr>
            <p:blipFill>
              <a:blip r:embed="rId13"/>
            </p:blipFill>
            <p:spPr>
              <a:xfrm>
                <a:off x="8366477" y="2599949"/>
                <a:ext cx="179212" cy="1748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083777" y="2081087"/>
              <a:ext cx="310445" cy="265070"/>
            </p14:xfrm>
          </p:contentPart>
        </mc:Choice>
        <mc:Fallback xmlns="">
          <p:pic>
            <p:nvPicPr>
              <p:cNvPr id="9" name="墨迹 8"/>
            </p:nvPicPr>
            <p:blipFill>
              <a:blip r:embed="rId15"/>
            </p:blipFill>
            <p:spPr>
              <a:xfrm>
                <a:off x="7083777" y="2081087"/>
                <a:ext cx="310445" cy="26507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299222" y="1759618"/>
              <a:ext cx="268111" cy="43708"/>
            </p14:xfrm>
          </p:contentPart>
        </mc:Choice>
        <mc:Fallback xmlns="">
          <p:pic>
            <p:nvPicPr>
              <p:cNvPr id="10" name="墨迹 9"/>
            </p:nvPicPr>
            <p:blipFill>
              <a:blip r:embed="rId17"/>
            </p:blipFill>
            <p:spPr>
              <a:xfrm>
                <a:off x="9299222" y="1759618"/>
                <a:ext cx="268111" cy="4370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405055" y="1667619"/>
              <a:ext cx="49389" cy="385269"/>
            </p14:xfrm>
          </p:contentPart>
        </mc:Choice>
        <mc:Fallback xmlns="">
          <p:pic>
            <p:nvPicPr>
              <p:cNvPr id="11" name="墨迹 10"/>
            </p:nvPicPr>
            <p:blipFill>
              <a:blip r:embed="rId19"/>
            </p:blipFill>
            <p:spPr>
              <a:xfrm>
                <a:off x="9405055" y="1667619"/>
                <a:ext cx="49389" cy="38526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9640005" y="1652462"/>
              <a:ext cx="195439" cy="179064"/>
            </p14:xfrm>
          </p:contentPart>
        </mc:Choice>
        <mc:Fallback xmlns="">
          <p:pic>
            <p:nvPicPr>
              <p:cNvPr id="12" name="墨迹 11"/>
            </p:nvPicPr>
            <p:blipFill>
              <a:blip r:embed="rId21"/>
            </p:blipFill>
            <p:spPr>
              <a:xfrm>
                <a:off x="9640005" y="1652462"/>
                <a:ext cx="195439" cy="17906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127544" y="1590424"/>
              <a:ext cx="235656" cy="218542"/>
            </p14:xfrm>
          </p:contentPart>
        </mc:Choice>
        <mc:Fallback xmlns="">
          <p:pic>
            <p:nvPicPr>
              <p:cNvPr id="13" name="墨迹 12"/>
            </p:nvPicPr>
            <p:blipFill>
              <a:blip r:embed="rId23"/>
            </p:blipFill>
            <p:spPr>
              <a:xfrm>
                <a:off x="10127544" y="1590424"/>
                <a:ext cx="235656" cy="21854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9309100" y="2205162"/>
              <a:ext cx="213077" cy="39479"/>
            </p14:xfrm>
          </p:contentPart>
        </mc:Choice>
        <mc:Fallback xmlns="">
          <p:pic>
            <p:nvPicPr>
              <p:cNvPr id="14" name="墨迹 13"/>
            </p:nvPicPr>
            <p:blipFill>
              <a:blip r:embed="rId25"/>
            </p:blipFill>
            <p:spPr>
              <a:xfrm>
                <a:off x="9309100" y="2205162"/>
                <a:ext cx="213077" cy="3947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9560983" y="2092366"/>
              <a:ext cx="268817" cy="222772"/>
            </p14:xfrm>
          </p:contentPart>
        </mc:Choice>
        <mc:Fallback xmlns="">
          <p:pic>
            <p:nvPicPr>
              <p:cNvPr id="15" name="墨迹 14"/>
            </p:nvPicPr>
            <p:blipFill>
              <a:blip r:embed="rId27"/>
            </p:blipFill>
            <p:spPr>
              <a:xfrm>
                <a:off x="9560983" y="2092366"/>
                <a:ext cx="268817" cy="22277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860844" y="2073684"/>
              <a:ext cx="360" cy="7403"/>
            </p14:xfrm>
          </p:contentPart>
        </mc:Choice>
        <mc:Fallback xmlns="">
          <p:pic>
            <p:nvPicPr>
              <p:cNvPr id="16" name="墨迹 15"/>
            </p:nvPicPr>
            <p:blipFill>
              <a:blip r:embed="rId29"/>
            </p:blipFill>
            <p:spPr>
              <a:xfrm>
                <a:off x="9860844" y="2073684"/>
                <a:ext cx="360" cy="740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0120488" y="2049363"/>
              <a:ext cx="16934" cy="226297"/>
            </p14:xfrm>
          </p:contentPart>
        </mc:Choice>
        <mc:Fallback xmlns="">
          <p:pic>
            <p:nvPicPr>
              <p:cNvPr id="17" name="墨迹 16"/>
            </p:nvPicPr>
            <p:blipFill>
              <a:blip r:embed="rId31"/>
            </p:blipFill>
            <p:spPr>
              <a:xfrm>
                <a:off x="10120488" y="2049363"/>
                <a:ext cx="16934" cy="22629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0114844" y="2126205"/>
              <a:ext cx="166511" cy="39479"/>
            </p14:xfrm>
          </p:contentPart>
        </mc:Choice>
        <mc:Fallback xmlns="">
          <p:pic>
            <p:nvPicPr>
              <p:cNvPr id="18" name="墨迹 17"/>
            </p:nvPicPr>
            <p:blipFill>
              <a:blip r:embed="rId33"/>
            </p:blipFill>
            <p:spPr>
              <a:xfrm>
                <a:off x="10114844" y="2126205"/>
                <a:ext cx="166511" cy="3947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0301111" y="2001424"/>
              <a:ext cx="360" cy="409591"/>
            </p14:xfrm>
          </p:contentPart>
        </mc:Choice>
        <mc:Fallback xmlns="">
          <p:pic>
            <p:nvPicPr>
              <p:cNvPr id="19" name="墨迹 18"/>
            </p:nvPicPr>
            <p:blipFill>
              <a:blip r:embed="rId35"/>
            </p:blipFill>
            <p:spPr>
              <a:xfrm>
                <a:off x="10301111" y="2001424"/>
                <a:ext cx="360" cy="40959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0605911" y="1517106"/>
              <a:ext cx="104423" cy="420166"/>
            </p14:xfrm>
          </p:contentPart>
        </mc:Choice>
        <mc:Fallback xmlns="">
          <p:pic>
            <p:nvPicPr>
              <p:cNvPr id="20" name="墨迹 19"/>
            </p:nvPicPr>
            <p:blipFill>
              <a:blip r:embed="rId37"/>
            </p:blipFill>
            <p:spPr>
              <a:xfrm>
                <a:off x="10605911" y="1517106"/>
                <a:ext cx="104423" cy="42016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0504311" y="1957011"/>
              <a:ext cx="169333" cy="439905"/>
            </p14:xfrm>
          </p:contentPart>
        </mc:Choice>
        <mc:Fallback xmlns="">
          <p:pic>
            <p:nvPicPr>
              <p:cNvPr id="21" name="墨迹 20"/>
            </p:nvPicPr>
            <p:blipFill>
              <a:blip r:embed="rId39"/>
            </p:blipFill>
            <p:spPr>
              <a:xfrm>
                <a:off x="10504311" y="1957011"/>
                <a:ext cx="169333" cy="43990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1037005" y="1930927"/>
              <a:ext cx="245533" cy="65563"/>
            </p14:xfrm>
          </p:contentPart>
        </mc:Choice>
        <mc:Fallback xmlns="">
          <p:pic>
            <p:nvPicPr>
              <p:cNvPr id="22" name="墨迹 21"/>
            </p:nvPicPr>
            <p:blipFill>
              <a:blip r:embed="rId41"/>
            </p:blipFill>
            <p:spPr>
              <a:xfrm>
                <a:off x="11037005" y="1930927"/>
                <a:ext cx="245533" cy="6556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1362267" y="1719434"/>
              <a:ext cx="158044" cy="339093"/>
            </p14:xfrm>
          </p:contentPart>
        </mc:Choice>
        <mc:Fallback xmlns="">
          <p:pic>
            <p:nvPicPr>
              <p:cNvPr id="23" name="墨迹 22"/>
            </p:nvPicPr>
            <p:blipFill>
              <a:blip r:embed="rId43"/>
            </p:blipFill>
            <p:spPr>
              <a:xfrm>
                <a:off x="11362267" y="1719434"/>
                <a:ext cx="158044" cy="33909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1548532" y="1782177"/>
              <a:ext cx="158045" cy="253791"/>
            </p14:xfrm>
          </p:contentPart>
        </mc:Choice>
        <mc:Fallback xmlns="">
          <p:pic>
            <p:nvPicPr>
              <p:cNvPr id="24" name="墨迹 23"/>
            </p:nvPicPr>
            <p:blipFill>
              <a:blip r:embed="rId45"/>
            </p:blipFill>
            <p:spPr>
              <a:xfrm>
                <a:off x="11548532" y="1782177"/>
                <a:ext cx="158045" cy="25379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11785600" y="1742699"/>
              <a:ext cx="146755" cy="5639"/>
            </p14:xfrm>
          </p:contentPart>
        </mc:Choice>
        <mc:Fallback xmlns="">
          <p:pic>
            <p:nvPicPr>
              <p:cNvPr id="25" name="墨迹 24"/>
            </p:nvPicPr>
            <p:blipFill>
              <a:blip r:embed="rId47"/>
            </p:blipFill>
            <p:spPr>
              <a:xfrm>
                <a:off x="11785600" y="1742699"/>
                <a:ext cx="146755" cy="56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661400" y="2943976"/>
              <a:ext cx="87488" cy="652279"/>
            </p14:xfrm>
          </p:contentPart>
        </mc:Choice>
        <mc:Fallback xmlns="">
          <p:pic>
            <p:nvPicPr>
              <p:cNvPr id="26" name="墨迹 25"/>
            </p:nvPicPr>
            <p:blipFill>
              <a:blip r:embed="rId49"/>
            </p:blipFill>
            <p:spPr>
              <a:xfrm>
                <a:off x="8661400" y="2943976"/>
                <a:ext cx="87488" cy="6522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596488" y="2943976"/>
              <a:ext cx="62089" cy="186114"/>
            </p14:xfrm>
          </p:contentPart>
        </mc:Choice>
        <mc:Fallback xmlns="">
          <p:pic>
            <p:nvPicPr>
              <p:cNvPr id="27" name="墨迹 26"/>
            </p:nvPicPr>
            <p:blipFill>
              <a:blip r:embed="rId51"/>
            </p:blipFill>
            <p:spPr>
              <a:xfrm>
                <a:off x="8596488" y="2943976"/>
                <a:ext cx="62089" cy="18611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731955" y="2932697"/>
              <a:ext cx="135467" cy="62038"/>
            </p14:xfrm>
          </p:contentPart>
        </mc:Choice>
        <mc:Fallback xmlns="">
          <p:pic>
            <p:nvPicPr>
              <p:cNvPr id="28" name="墨迹 27"/>
            </p:nvPicPr>
            <p:blipFill>
              <a:blip r:embed="rId53"/>
            </p:blipFill>
            <p:spPr>
              <a:xfrm>
                <a:off x="8731955" y="2932697"/>
                <a:ext cx="135467" cy="6203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964612" y="2750813"/>
              <a:ext cx="346781" cy="452594"/>
            </p14:xfrm>
          </p:contentPart>
        </mc:Choice>
        <mc:Fallback xmlns="">
          <p:pic>
            <p:nvPicPr>
              <p:cNvPr id="29" name="墨迹 28"/>
            </p:nvPicPr>
            <p:blipFill>
              <a:blip r:embed="rId55"/>
            </p:blipFill>
            <p:spPr>
              <a:xfrm>
                <a:off x="8964612" y="2750813"/>
                <a:ext cx="346781" cy="45259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004828" y="3000375"/>
              <a:ext cx="266172" cy="300671"/>
            </p14:xfrm>
          </p:contentPart>
        </mc:Choice>
        <mc:Fallback xmlns="">
          <p:pic>
            <p:nvPicPr>
              <p:cNvPr id="30" name="墨迹 29"/>
            </p:nvPicPr>
            <p:blipFill>
              <a:blip r:embed="rId57"/>
            </p:blipFill>
            <p:spPr>
              <a:xfrm>
                <a:off x="9004828" y="3000375"/>
                <a:ext cx="266172" cy="30067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147527" y="3158818"/>
              <a:ext cx="30339" cy="425276"/>
            </p14:xfrm>
          </p:contentPart>
        </mc:Choice>
        <mc:Fallback xmlns="">
          <p:pic>
            <p:nvPicPr>
              <p:cNvPr id="31" name="墨迹 30"/>
            </p:nvPicPr>
            <p:blipFill>
              <a:blip r:embed="rId59"/>
            </p:blipFill>
            <p:spPr>
              <a:xfrm>
                <a:off x="9147527" y="3158818"/>
                <a:ext cx="30339" cy="42527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369777" y="2981340"/>
              <a:ext cx="299156" cy="295385"/>
            </p14:xfrm>
          </p:contentPart>
        </mc:Choice>
        <mc:Fallback xmlns="">
          <p:pic>
            <p:nvPicPr>
              <p:cNvPr id="32" name="墨迹 31"/>
            </p:nvPicPr>
            <p:blipFill>
              <a:blip r:embed="rId61"/>
            </p:blipFill>
            <p:spPr>
              <a:xfrm>
                <a:off x="9369777" y="2981340"/>
                <a:ext cx="299156" cy="29538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4938888" y="1889333"/>
              <a:ext cx="150460" cy="524502"/>
            </p14:xfrm>
          </p:contentPart>
        </mc:Choice>
        <mc:Fallback xmlns="">
          <p:pic>
            <p:nvPicPr>
              <p:cNvPr id="33" name="墨迹 32"/>
            </p:nvPicPr>
            <p:blipFill>
              <a:blip r:embed="rId63"/>
            </p:blipFill>
            <p:spPr>
              <a:xfrm>
                <a:off x="4938888" y="1889333"/>
                <a:ext cx="150460" cy="52450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5142088" y="1816016"/>
              <a:ext cx="158045" cy="266481"/>
            </p14:xfrm>
          </p:contentPart>
        </mc:Choice>
        <mc:Fallback xmlns="">
          <p:pic>
            <p:nvPicPr>
              <p:cNvPr id="34" name="墨迹 33"/>
            </p:nvPicPr>
            <p:blipFill>
              <a:blip r:embed="rId65"/>
            </p:blipFill>
            <p:spPr>
              <a:xfrm>
                <a:off x="5142088" y="1816016"/>
                <a:ext cx="158045" cy="26648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5321123" y="1796277"/>
              <a:ext cx="137054" cy="78957"/>
            </p14:xfrm>
          </p:contentPart>
        </mc:Choice>
        <mc:Fallback xmlns="">
          <p:pic>
            <p:nvPicPr>
              <p:cNvPr id="35" name="墨迹 34"/>
            </p:nvPicPr>
            <p:blipFill>
              <a:blip r:embed="rId67"/>
            </p:blipFill>
            <p:spPr>
              <a:xfrm>
                <a:off x="5321123" y="1796277"/>
                <a:ext cx="137054" cy="7895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5364162" y="1748338"/>
              <a:ext cx="48860" cy="338389"/>
            </p14:xfrm>
          </p:contentPart>
        </mc:Choice>
        <mc:Fallback xmlns="">
          <p:pic>
            <p:nvPicPr>
              <p:cNvPr id="36" name="墨迹 35"/>
            </p:nvPicPr>
            <p:blipFill>
              <a:blip r:embed="rId69"/>
            </p:blipFill>
            <p:spPr>
              <a:xfrm>
                <a:off x="5364162" y="1748338"/>
                <a:ext cx="48860" cy="3383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320594" y="1832935"/>
              <a:ext cx="233538" cy="231232"/>
            </p14:xfrm>
          </p:contentPart>
        </mc:Choice>
        <mc:Fallback xmlns="">
          <p:pic>
            <p:nvPicPr>
              <p:cNvPr id="37" name="墨迹 36"/>
            </p:nvPicPr>
            <p:blipFill>
              <a:blip r:embed="rId71"/>
            </p:blipFill>
            <p:spPr>
              <a:xfrm>
                <a:off x="5320594" y="1832935"/>
                <a:ext cx="233538" cy="23123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458177" y="1985210"/>
              <a:ext cx="166512" cy="67678"/>
            </p14:xfrm>
          </p:contentPart>
        </mc:Choice>
        <mc:Fallback xmlns="">
          <p:pic>
            <p:nvPicPr>
              <p:cNvPr id="38" name="墨迹 37"/>
            </p:nvPicPr>
            <p:blipFill>
              <a:blip r:embed="rId73"/>
            </p:blipFill>
            <p:spPr>
              <a:xfrm>
                <a:off x="5458177" y="1985210"/>
                <a:ext cx="166512" cy="6767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743427" y="1964590"/>
              <a:ext cx="147461" cy="305430"/>
            </p14:xfrm>
          </p:contentPart>
        </mc:Choice>
        <mc:Fallback xmlns="">
          <p:pic>
            <p:nvPicPr>
              <p:cNvPr id="39" name="墨迹 38"/>
            </p:nvPicPr>
            <p:blipFill>
              <a:blip r:embed="rId75"/>
            </p:blipFill>
            <p:spPr>
              <a:xfrm>
                <a:off x="1743427" y="1964590"/>
                <a:ext cx="147461" cy="30543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933222" y="1976750"/>
              <a:ext cx="64911" cy="224888"/>
            </p14:xfrm>
          </p:contentPart>
        </mc:Choice>
        <mc:Fallback xmlns="">
          <p:pic>
            <p:nvPicPr>
              <p:cNvPr id="40" name="墨迹 39"/>
            </p:nvPicPr>
            <p:blipFill>
              <a:blip r:embed="rId77"/>
            </p:blipFill>
            <p:spPr>
              <a:xfrm>
                <a:off x="1933222" y="1976750"/>
                <a:ext cx="64911" cy="22488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986844" y="1918942"/>
              <a:ext cx="118533" cy="298557"/>
            </p14:xfrm>
          </p:contentPart>
        </mc:Choice>
        <mc:Fallback xmlns="">
          <p:pic>
            <p:nvPicPr>
              <p:cNvPr id="41" name="墨迹 40"/>
            </p:nvPicPr>
            <p:blipFill>
              <a:blip r:embed="rId79"/>
            </p:blipFill>
            <p:spPr>
              <a:xfrm>
                <a:off x="1986844" y="1918942"/>
                <a:ext cx="118533" cy="29855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2144888" y="1923701"/>
              <a:ext cx="91723" cy="266304"/>
            </p14:xfrm>
          </p:contentPart>
        </mc:Choice>
        <mc:Fallback xmlns="">
          <p:pic>
            <p:nvPicPr>
              <p:cNvPr id="42" name="墨迹 41"/>
            </p:nvPicPr>
            <p:blipFill>
              <a:blip r:embed="rId81"/>
            </p:blipFill>
            <p:spPr>
              <a:xfrm>
                <a:off x="2144888" y="1923701"/>
                <a:ext cx="91723" cy="26630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2141537" y="1987149"/>
              <a:ext cx="144463" cy="195454"/>
            </p14:xfrm>
          </p:contentPart>
        </mc:Choice>
        <mc:Fallback xmlns="">
          <p:pic>
            <p:nvPicPr>
              <p:cNvPr id="43" name="墨迹 42"/>
            </p:nvPicPr>
            <p:blipFill>
              <a:blip r:embed="rId83"/>
            </p:blipFill>
            <p:spPr>
              <a:xfrm>
                <a:off x="2141537" y="1987149"/>
                <a:ext cx="144463" cy="19545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2263422" y="2098006"/>
              <a:ext cx="158044" cy="81777"/>
            </p14:xfrm>
          </p:contentPart>
        </mc:Choice>
        <mc:Fallback xmlns="">
          <p:pic>
            <p:nvPicPr>
              <p:cNvPr id="44" name="墨迹 43"/>
            </p:nvPicPr>
            <p:blipFill>
              <a:blip r:embed="rId85"/>
            </p:blipFill>
            <p:spPr>
              <a:xfrm>
                <a:off x="2263422" y="2098006"/>
                <a:ext cx="158044" cy="8177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510116" y="3220327"/>
              <a:ext cx="158750" cy="204619"/>
            </p14:xfrm>
          </p:contentPart>
        </mc:Choice>
        <mc:Fallback xmlns="">
          <p:pic>
            <p:nvPicPr>
              <p:cNvPr id="45" name="墨迹 44"/>
            </p:nvPicPr>
            <p:blipFill>
              <a:blip r:embed="rId87"/>
            </p:blipFill>
            <p:spPr>
              <a:xfrm>
                <a:off x="510116" y="3220327"/>
                <a:ext cx="158750" cy="20461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677333" y="3175208"/>
              <a:ext cx="11289" cy="183294"/>
            </p14:xfrm>
          </p:contentPart>
        </mc:Choice>
        <mc:Fallback xmlns="">
          <p:pic>
            <p:nvPicPr>
              <p:cNvPr id="46" name="墨迹 45"/>
            </p:nvPicPr>
            <p:blipFill>
              <a:blip r:embed="rId89"/>
            </p:blipFill>
            <p:spPr>
              <a:xfrm>
                <a:off x="677333" y="3175208"/>
                <a:ext cx="11289" cy="18329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677333" y="3233545"/>
              <a:ext cx="101600" cy="65739"/>
            </p14:xfrm>
          </p:contentPart>
        </mc:Choice>
        <mc:Fallback xmlns="">
          <p:pic>
            <p:nvPicPr>
              <p:cNvPr id="47" name="墨迹 46"/>
            </p:nvPicPr>
            <p:blipFill>
              <a:blip r:embed="rId91"/>
            </p:blipFill>
            <p:spPr>
              <a:xfrm>
                <a:off x="677333" y="3233545"/>
                <a:ext cx="101600" cy="6573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756355" y="3078979"/>
              <a:ext cx="235126" cy="267538"/>
            </p14:xfrm>
          </p:contentPart>
        </mc:Choice>
        <mc:Fallback xmlns="">
          <p:pic>
            <p:nvPicPr>
              <p:cNvPr id="48" name="墨迹 47"/>
            </p:nvPicPr>
            <p:blipFill>
              <a:blip r:embed="rId93"/>
            </p:blipFill>
            <p:spPr>
              <a:xfrm>
                <a:off x="756355" y="3078979"/>
                <a:ext cx="235126" cy="26753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1006651" y="3147009"/>
              <a:ext cx="125060" cy="48820"/>
            </p14:xfrm>
          </p:contentPart>
        </mc:Choice>
        <mc:Fallback xmlns="">
          <p:pic>
            <p:nvPicPr>
              <p:cNvPr id="49" name="墨迹 48"/>
            </p:nvPicPr>
            <p:blipFill>
              <a:blip r:embed="rId95"/>
            </p:blipFill>
            <p:spPr>
              <a:xfrm>
                <a:off x="1006651" y="3147009"/>
                <a:ext cx="125060" cy="4882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1055511" y="3062412"/>
              <a:ext cx="33866" cy="222772"/>
            </p14:xfrm>
          </p:contentPart>
        </mc:Choice>
        <mc:Fallback xmlns="">
          <p:pic>
            <p:nvPicPr>
              <p:cNvPr id="50" name="墨迹 49"/>
            </p:nvPicPr>
            <p:blipFill>
              <a:blip r:embed="rId97"/>
            </p:blipFill>
            <p:spPr>
              <a:xfrm>
                <a:off x="1055511" y="3062412"/>
                <a:ext cx="33866" cy="22277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140177" y="3056773"/>
              <a:ext cx="211667" cy="172542"/>
            </p14:xfrm>
          </p:contentPart>
        </mc:Choice>
        <mc:Fallback xmlns="">
          <p:pic>
            <p:nvPicPr>
              <p:cNvPr id="51" name="墨迹 50"/>
            </p:nvPicPr>
            <p:blipFill>
              <a:blip r:embed="rId99"/>
            </p:blipFill>
            <p:spPr>
              <a:xfrm>
                <a:off x="1140177" y="3056773"/>
                <a:ext cx="211667" cy="17254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324680" y="2968474"/>
              <a:ext cx="69497" cy="14981"/>
            </p14:xfrm>
          </p:contentPart>
        </mc:Choice>
        <mc:Fallback xmlns="">
          <p:pic>
            <p:nvPicPr>
              <p:cNvPr id="52" name="墨迹 51"/>
            </p:nvPicPr>
            <p:blipFill>
              <a:blip r:embed="rId101"/>
            </p:blipFill>
            <p:spPr>
              <a:xfrm>
                <a:off x="1324680" y="2968474"/>
                <a:ext cx="69497" cy="1498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387298" y="3056773"/>
              <a:ext cx="139524" cy="56398"/>
            </p14:xfrm>
          </p:contentPart>
        </mc:Choice>
        <mc:Fallback xmlns="">
          <p:pic>
            <p:nvPicPr>
              <p:cNvPr id="53" name="墨迹 52"/>
            </p:nvPicPr>
            <p:blipFill>
              <a:blip r:embed="rId103"/>
            </p:blipFill>
            <p:spPr>
              <a:xfrm>
                <a:off x="1387298" y="3056773"/>
                <a:ext cx="139524" cy="5639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377244" y="3175208"/>
              <a:ext cx="143933" cy="22560"/>
            </p14:xfrm>
          </p:contentPart>
        </mc:Choice>
        <mc:Fallback xmlns="">
          <p:pic>
            <p:nvPicPr>
              <p:cNvPr id="54" name="墨迹 53"/>
            </p:nvPicPr>
            <p:blipFill>
              <a:blip r:embed="rId105"/>
            </p:blipFill>
            <p:spPr>
              <a:xfrm>
                <a:off x="1377244" y="3175208"/>
                <a:ext cx="143933" cy="2256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521177" y="3006014"/>
              <a:ext cx="347134" cy="366587"/>
            </p14:xfrm>
          </p:contentPart>
        </mc:Choice>
        <mc:Fallback xmlns="">
          <p:pic>
            <p:nvPicPr>
              <p:cNvPr id="55" name="墨迹 54"/>
            </p:nvPicPr>
            <p:blipFill>
              <a:blip r:embed="rId107"/>
            </p:blipFill>
            <p:spPr>
              <a:xfrm>
                <a:off x="1521177" y="3006014"/>
                <a:ext cx="347134" cy="36658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851377" y="2966536"/>
              <a:ext cx="118534" cy="45118"/>
            </p14:xfrm>
          </p:contentPart>
        </mc:Choice>
        <mc:Fallback xmlns="">
          <p:pic>
            <p:nvPicPr>
              <p:cNvPr id="56" name="墨迹 55"/>
            </p:nvPicPr>
            <p:blipFill>
              <a:blip r:embed="rId109"/>
            </p:blipFill>
            <p:spPr>
              <a:xfrm>
                <a:off x="1851377" y="2966536"/>
                <a:ext cx="118534" cy="4511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883656" y="3101891"/>
              <a:ext cx="156810" cy="45119"/>
            </p14:xfrm>
          </p:contentPart>
        </mc:Choice>
        <mc:Fallback xmlns="">
          <p:pic>
            <p:nvPicPr>
              <p:cNvPr id="57" name="墨迹 56"/>
            </p:nvPicPr>
            <p:blipFill>
              <a:blip r:embed="rId111"/>
            </p:blipFill>
            <p:spPr>
              <a:xfrm>
                <a:off x="1883656" y="3101891"/>
                <a:ext cx="156810" cy="451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937984" y="3019233"/>
              <a:ext cx="48860" cy="206734"/>
            </p14:xfrm>
          </p:contentPart>
        </mc:Choice>
        <mc:Fallback xmlns="">
          <p:pic>
            <p:nvPicPr>
              <p:cNvPr id="58" name="墨迹 57"/>
            </p:nvPicPr>
            <p:blipFill>
              <a:blip r:embed="rId113"/>
            </p:blipFill>
            <p:spPr>
              <a:xfrm>
                <a:off x="1937984" y="3019233"/>
                <a:ext cx="48860" cy="20673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2086327" y="2998260"/>
              <a:ext cx="83961" cy="147339"/>
            </p14:xfrm>
          </p:contentPart>
        </mc:Choice>
        <mc:Fallback xmlns="">
          <p:pic>
            <p:nvPicPr>
              <p:cNvPr id="59" name="墨迹 58"/>
            </p:nvPicPr>
            <p:blipFill>
              <a:blip r:embed="rId115"/>
            </p:blipFill>
            <p:spPr>
              <a:xfrm>
                <a:off x="2086327" y="2998260"/>
                <a:ext cx="83961" cy="14733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2167466" y="2912958"/>
              <a:ext cx="231422" cy="397606"/>
            </p14:xfrm>
          </p:contentPart>
        </mc:Choice>
        <mc:Fallback xmlns="">
          <p:pic>
            <p:nvPicPr>
              <p:cNvPr id="60" name="墨迹 59"/>
            </p:nvPicPr>
            <p:blipFill>
              <a:blip r:embed="rId117"/>
            </p:blipFill>
            <p:spPr>
              <a:xfrm>
                <a:off x="2167466" y="2912958"/>
                <a:ext cx="231422" cy="39760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2246488" y="2906437"/>
              <a:ext cx="118534" cy="122137"/>
            </p14:xfrm>
          </p:contentPart>
        </mc:Choice>
        <mc:Fallback xmlns="">
          <p:pic>
            <p:nvPicPr>
              <p:cNvPr id="61" name="墨迹 60"/>
            </p:nvPicPr>
            <p:blipFill>
              <a:blip r:embed="rId119"/>
            </p:blipFill>
            <p:spPr>
              <a:xfrm>
                <a:off x="2246488" y="2906437"/>
                <a:ext cx="118534" cy="12213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2342444" y="2904498"/>
              <a:ext cx="104422" cy="95877"/>
            </p14:xfrm>
          </p:contentPart>
        </mc:Choice>
        <mc:Fallback xmlns="">
          <p:pic>
            <p:nvPicPr>
              <p:cNvPr id="62" name="墨迹 61"/>
            </p:nvPicPr>
            <p:blipFill>
              <a:blip r:embed="rId121"/>
            </p:blipFill>
            <p:spPr>
              <a:xfrm>
                <a:off x="2342444" y="2904498"/>
                <a:ext cx="104422" cy="9587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3062111" y="2842460"/>
              <a:ext cx="349955" cy="50758"/>
            </p14:xfrm>
          </p:contentPart>
        </mc:Choice>
        <mc:Fallback xmlns="">
          <p:pic>
            <p:nvPicPr>
              <p:cNvPr id="63" name="墨迹 62"/>
            </p:nvPicPr>
            <p:blipFill>
              <a:blip r:embed="rId123"/>
            </p:blipFill>
            <p:spPr>
              <a:xfrm>
                <a:off x="3062111" y="2842460"/>
                <a:ext cx="349955" cy="5075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7038622" y="1759618"/>
              <a:ext cx="31044" cy="22559"/>
            </p14:xfrm>
          </p:contentPart>
        </mc:Choice>
        <mc:Fallback xmlns="">
          <p:pic>
            <p:nvPicPr>
              <p:cNvPr id="64" name="墨迹 63"/>
            </p:nvPicPr>
            <p:blipFill>
              <a:blip r:embed="rId125"/>
            </p:blipFill>
            <p:spPr>
              <a:xfrm>
                <a:off x="7038622" y="1759618"/>
                <a:ext cx="31044" cy="2255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3050822" y="2850920"/>
              <a:ext cx="395111" cy="19739"/>
            </p14:xfrm>
          </p:contentPart>
        </mc:Choice>
        <mc:Fallback xmlns="">
          <p:pic>
            <p:nvPicPr>
              <p:cNvPr id="65" name="墨迹 64"/>
            </p:nvPicPr>
            <p:blipFill>
              <a:blip r:embed="rId127"/>
            </p:blipFill>
            <p:spPr>
              <a:xfrm>
                <a:off x="3050822" y="2850920"/>
                <a:ext cx="395111" cy="1973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3002844" y="2739534"/>
              <a:ext cx="160867" cy="229822"/>
            </p14:xfrm>
          </p:contentPart>
        </mc:Choice>
        <mc:Fallback xmlns="">
          <p:pic>
            <p:nvPicPr>
              <p:cNvPr id="66" name="墨迹 65"/>
            </p:nvPicPr>
            <p:blipFill>
              <a:blip r:embed="rId129"/>
            </p:blipFill>
            <p:spPr>
              <a:xfrm>
                <a:off x="3002844" y="2739534"/>
                <a:ext cx="160867" cy="22982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3014133" y="2492792"/>
              <a:ext cx="5644" cy="234052"/>
            </p14:xfrm>
          </p:contentPart>
        </mc:Choice>
        <mc:Fallback xmlns="">
          <p:pic>
            <p:nvPicPr>
              <p:cNvPr id="67" name="墨迹 66"/>
            </p:nvPicPr>
            <p:blipFill>
              <a:blip r:embed="rId131"/>
            </p:blipFill>
            <p:spPr>
              <a:xfrm>
                <a:off x="3014133" y="2492792"/>
                <a:ext cx="5644" cy="23405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3025422" y="2599949"/>
              <a:ext cx="95955" cy="39478"/>
            </p14:xfrm>
          </p:contentPart>
        </mc:Choice>
        <mc:Fallback xmlns="">
          <p:pic>
            <p:nvPicPr>
              <p:cNvPr id="68" name="墨迹 67"/>
            </p:nvPicPr>
            <p:blipFill>
              <a:blip r:embed="rId133"/>
            </p:blipFill>
            <p:spPr>
              <a:xfrm>
                <a:off x="3025422" y="2599949"/>
                <a:ext cx="95955" cy="3947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3121377" y="2425820"/>
              <a:ext cx="8467" cy="368702"/>
            </p14:xfrm>
          </p:contentPart>
        </mc:Choice>
        <mc:Fallback xmlns="">
          <p:pic>
            <p:nvPicPr>
              <p:cNvPr id="69" name="墨迹 68"/>
            </p:nvPicPr>
            <p:blipFill>
              <a:blip r:embed="rId135"/>
            </p:blipFill>
            <p:spPr>
              <a:xfrm>
                <a:off x="3121377" y="2425820"/>
                <a:ext cx="8467" cy="36870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3160888" y="2396916"/>
              <a:ext cx="115712" cy="22559"/>
            </p14:xfrm>
          </p:contentPart>
        </mc:Choice>
        <mc:Fallback xmlns="">
          <p:pic>
            <p:nvPicPr>
              <p:cNvPr id="70" name="墨迹 69"/>
            </p:nvPicPr>
            <p:blipFill>
              <a:blip r:embed="rId137"/>
            </p:blipFill>
            <p:spPr>
              <a:xfrm>
                <a:off x="3160888" y="2396916"/>
                <a:ext cx="115712" cy="2255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3228622" y="2337169"/>
              <a:ext cx="19755" cy="138704"/>
            </p14:xfrm>
          </p:contentPart>
        </mc:Choice>
        <mc:Fallback xmlns="">
          <p:pic>
            <p:nvPicPr>
              <p:cNvPr id="71" name="墨迹 70"/>
            </p:nvPicPr>
            <p:blipFill>
              <a:blip r:embed="rId139"/>
            </p:blipFill>
            <p:spPr>
              <a:xfrm>
                <a:off x="3228622" y="2337169"/>
                <a:ext cx="19755" cy="13870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3945466" y="2659166"/>
              <a:ext cx="381000" cy="42299"/>
            </p14:xfrm>
          </p:contentPart>
        </mc:Choice>
        <mc:Fallback xmlns="">
          <p:pic>
            <p:nvPicPr>
              <p:cNvPr id="72" name="墨迹 71"/>
            </p:nvPicPr>
            <p:blipFill>
              <a:blip r:embed="rId141"/>
            </p:blipFill>
            <p:spPr>
              <a:xfrm>
                <a:off x="3945466" y="2659166"/>
                <a:ext cx="381000" cy="4229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4306711" y="2571750"/>
              <a:ext cx="159808" cy="214312"/>
            </p14:xfrm>
          </p:contentPart>
        </mc:Choice>
        <mc:Fallback xmlns="">
          <p:pic>
            <p:nvPicPr>
              <p:cNvPr id="73" name="墨迹 72"/>
            </p:nvPicPr>
            <p:blipFill>
              <a:blip r:embed="rId143"/>
            </p:blipFill>
            <p:spPr>
              <a:xfrm>
                <a:off x="4306711" y="2571750"/>
                <a:ext cx="159808" cy="21431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4030133" y="2381935"/>
              <a:ext cx="194733" cy="187347"/>
            </p14:xfrm>
          </p:contentPart>
        </mc:Choice>
        <mc:Fallback xmlns="">
          <p:pic>
            <p:nvPicPr>
              <p:cNvPr id="74" name="墨迹 73"/>
            </p:nvPicPr>
            <p:blipFill>
              <a:blip r:embed="rId145"/>
            </p:blipFill>
            <p:spPr>
              <a:xfrm>
                <a:off x="4030133" y="2381935"/>
                <a:ext cx="194733" cy="18734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4233333" y="2353736"/>
              <a:ext cx="16933" cy="308250"/>
            </p14:xfrm>
          </p:contentPart>
        </mc:Choice>
        <mc:Fallback xmlns="">
          <p:pic>
            <p:nvPicPr>
              <p:cNvPr id="75" name="墨迹 74"/>
            </p:nvPicPr>
            <p:blipFill>
              <a:blip r:embed="rId147"/>
            </p:blipFill>
            <p:spPr>
              <a:xfrm>
                <a:off x="4233333" y="2353736"/>
                <a:ext cx="16933" cy="30825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4289777" y="2313729"/>
              <a:ext cx="90311" cy="43708"/>
            </p14:xfrm>
          </p:contentPart>
        </mc:Choice>
        <mc:Fallback xmlns="">
          <p:pic>
            <p:nvPicPr>
              <p:cNvPr id="76" name="墨迹 75"/>
            </p:nvPicPr>
            <p:blipFill>
              <a:blip r:embed="rId149"/>
            </p:blipFill>
            <p:spPr>
              <a:xfrm>
                <a:off x="4289777" y="2313729"/>
                <a:ext cx="90311" cy="4370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5077883" y="4869969"/>
              <a:ext cx="481894" cy="324289"/>
            </p14:xfrm>
          </p:contentPart>
        </mc:Choice>
        <mc:Fallback xmlns="">
          <p:pic>
            <p:nvPicPr>
              <p:cNvPr id="77" name="墨迹 76"/>
            </p:nvPicPr>
            <p:blipFill>
              <a:blip r:embed="rId151"/>
            </p:blipFill>
            <p:spPr>
              <a:xfrm>
                <a:off x="5077883" y="4869969"/>
                <a:ext cx="481894" cy="32428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663347" y="5194258"/>
              <a:ext cx="718608" cy="621964"/>
            </p14:xfrm>
          </p:contentPart>
        </mc:Choice>
        <mc:Fallback xmlns="">
          <p:pic>
            <p:nvPicPr>
              <p:cNvPr id="78" name="墨迹 77"/>
            </p:nvPicPr>
            <p:blipFill>
              <a:blip r:embed="rId153"/>
            </p:blipFill>
            <p:spPr>
              <a:xfrm>
                <a:off x="1663347" y="5194258"/>
                <a:ext cx="718608" cy="62196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6994172" y="4881249"/>
              <a:ext cx="656872" cy="290449"/>
            </p14:xfrm>
          </p:contentPart>
        </mc:Choice>
        <mc:Fallback xmlns="">
          <p:pic>
            <p:nvPicPr>
              <p:cNvPr id="79" name="墨迹 78"/>
            </p:nvPicPr>
            <p:blipFill>
              <a:blip r:embed="rId155"/>
            </p:blipFill>
            <p:spPr>
              <a:xfrm>
                <a:off x="6994172" y="4881249"/>
                <a:ext cx="656872" cy="29044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7341658" y="4464608"/>
              <a:ext cx="332669" cy="363062"/>
            </p14:xfrm>
          </p:contentPart>
        </mc:Choice>
        <mc:Fallback xmlns="">
          <p:pic>
            <p:nvPicPr>
              <p:cNvPr id="80" name="墨迹 79"/>
            </p:nvPicPr>
            <p:blipFill>
              <a:blip r:embed="rId157"/>
            </p:blipFill>
            <p:spPr>
              <a:xfrm>
                <a:off x="7341658" y="4464608"/>
                <a:ext cx="332669" cy="36306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7387519" y="4643672"/>
              <a:ext cx="218369" cy="266304"/>
            </p14:xfrm>
          </p:contentPart>
        </mc:Choice>
        <mc:Fallback xmlns="">
          <p:pic>
            <p:nvPicPr>
              <p:cNvPr id="81" name="墨迹 80"/>
            </p:nvPicPr>
            <p:blipFill>
              <a:blip r:embed="rId159"/>
            </p:blipFill>
            <p:spPr>
              <a:xfrm>
                <a:off x="7387519" y="4643672"/>
                <a:ext cx="218369" cy="26630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7498644" y="4791012"/>
              <a:ext cx="76200" cy="634478"/>
            </p14:xfrm>
          </p:contentPart>
        </mc:Choice>
        <mc:Fallback xmlns="">
          <p:pic>
            <p:nvPicPr>
              <p:cNvPr id="82" name="墨迹 81"/>
            </p:nvPicPr>
            <p:blipFill>
              <a:blip r:embed="rId161"/>
            </p:blipFill>
            <p:spPr>
              <a:xfrm>
                <a:off x="7498644" y="4791012"/>
                <a:ext cx="76200" cy="63447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7686322" y="4634683"/>
              <a:ext cx="246944" cy="294504"/>
            </p14:xfrm>
          </p:contentPart>
        </mc:Choice>
        <mc:Fallback xmlns="">
          <p:pic>
            <p:nvPicPr>
              <p:cNvPr id="83" name="墨迹 82"/>
            </p:nvPicPr>
            <p:blipFill>
              <a:blip r:embed="rId163"/>
            </p:blipFill>
            <p:spPr>
              <a:xfrm>
                <a:off x="7686322" y="4634683"/>
                <a:ext cx="246944" cy="29450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7907866" y="4607718"/>
              <a:ext cx="110949" cy="338388"/>
            </p14:xfrm>
          </p:contentPart>
        </mc:Choice>
        <mc:Fallback xmlns="">
          <p:pic>
            <p:nvPicPr>
              <p:cNvPr id="84" name="墨迹 83"/>
            </p:nvPicPr>
            <p:blipFill>
              <a:blip r:embed="rId165"/>
            </p:blipFill>
            <p:spPr>
              <a:xfrm>
                <a:off x="7907866" y="4607718"/>
                <a:ext cx="110949" cy="33838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7958666" y="4716989"/>
              <a:ext cx="129822" cy="158620"/>
            </p14:xfrm>
          </p:contentPart>
        </mc:Choice>
        <mc:Fallback xmlns="">
          <p:pic>
            <p:nvPicPr>
              <p:cNvPr id="85" name="墨迹 84"/>
            </p:nvPicPr>
            <p:blipFill>
              <a:blip r:embed="rId167"/>
            </p:blipFill>
            <p:spPr>
              <a:xfrm>
                <a:off x="7958666" y="4716989"/>
                <a:ext cx="129822" cy="15862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7998177" y="4511842"/>
              <a:ext cx="222250" cy="473743"/>
            </p14:xfrm>
          </p:contentPart>
        </mc:Choice>
        <mc:Fallback xmlns="">
          <p:pic>
            <p:nvPicPr>
              <p:cNvPr id="86" name="墨迹 85"/>
            </p:nvPicPr>
            <p:blipFill>
              <a:blip r:embed="rId169"/>
            </p:blipFill>
            <p:spPr>
              <a:xfrm>
                <a:off x="7998177" y="4511842"/>
                <a:ext cx="222250" cy="47374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8071555" y="4755763"/>
              <a:ext cx="310445" cy="160206"/>
            </p14:xfrm>
          </p:contentPart>
        </mc:Choice>
        <mc:Fallback xmlns="">
          <p:pic>
            <p:nvPicPr>
              <p:cNvPr id="87" name="墨迹 86"/>
            </p:nvPicPr>
            <p:blipFill>
              <a:blip r:embed="rId171"/>
            </p:blipFill>
            <p:spPr>
              <a:xfrm>
                <a:off x="8071555" y="4755763"/>
                <a:ext cx="310445" cy="16020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9180688" y="4549558"/>
              <a:ext cx="76200" cy="469866"/>
            </p14:xfrm>
          </p:contentPart>
        </mc:Choice>
        <mc:Fallback xmlns="">
          <p:pic>
            <p:nvPicPr>
              <p:cNvPr id="88" name="墨迹 87"/>
            </p:nvPicPr>
            <p:blipFill>
              <a:blip r:embed="rId173"/>
            </p:blipFill>
            <p:spPr>
              <a:xfrm>
                <a:off x="9180688" y="4549558"/>
                <a:ext cx="76200" cy="469866"/>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9307688" y="4532638"/>
              <a:ext cx="206022" cy="157562"/>
            </p14:xfrm>
          </p:contentPart>
        </mc:Choice>
        <mc:Fallback xmlns="">
          <p:pic>
            <p:nvPicPr>
              <p:cNvPr id="89" name="墨迹 88"/>
            </p:nvPicPr>
            <p:blipFill>
              <a:blip r:embed="rId175"/>
            </p:blipFill>
            <p:spPr>
              <a:xfrm>
                <a:off x="9307688" y="4532638"/>
                <a:ext cx="206022" cy="15756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9378244" y="4446984"/>
              <a:ext cx="47978" cy="228412"/>
            </p14:xfrm>
          </p:contentPart>
        </mc:Choice>
        <mc:Fallback xmlns="">
          <p:pic>
            <p:nvPicPr>
              <p:cNvPr id="90" name="墨迹 89"/>
            </p:nvPicPr>
            <p:blipFill>
              <a:blip r:embed="rId177"/>
            </p:blipFill>
            <p:spPr>
              <a:xfrm>
                <a:off x="9378244" y="4446984"/>
                <a:ext cx="47978" cy="228412"/>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9294812" y="4648607"/>
              <a:ext cx="97543" cy="537191"/>
            </p14:xfrm>
          </p:contentPart>
        </mc:Choice>
        <mc:Fallback xmlns="">
          <p:pic>
            <p:nvPicPr>
              <p:cNvPr id="91" name="墨迹 90"/>
            </p:nvPicPr>
            <p:blipFill>
              <a:blip r:embed="rId179"/>
            </p:blipFill>
            <p:spPr>
              <a:xfrm>
                <a:off x="9294812" y="4648607"/>
                <a:ext cx="97543" cy="537191"/>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9381419" y="4694783"/>
              <a:ext cx="200025" cy="208320"/>
            </p14:xfrm>
          </p:contentPart>
        </mc:Choice>
        <mc:Fallback xmlns="">
          <p:pic>
            <p:nvPicPr>
              <p:cNvPr id="92" name="墨迹 91"/>
            </p:nvPicPr>
            <p:blipFill>
              <a:blip r:embed="rId181"/>
            </p:blipFill>
            <p:spPr>
              <a:xfrm>
                <a:off x="9381419" y="4694783"/>
                <a:ext cx="200025" cy="208320"/>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9559925" y="4572293"/>
              <a:ext cx="204963" cy="304021"/>
            </p14:xfrm>
          </p:contentPart>
        </mc:Choice>
        <mc:Fallback xmlns="">
          <p:pic>
            <p:nvPicPr>
              <p:cNvPr id="93" name="墨迹 92"/>
            </p:nvPicPr>
            <p:blipFill>
              <a:blip r:embed="rId183"/>
            </p:blipFill>
            <p:spPr>
              <a:xfrm>
                <a:off x="9559925" y="4572293"/>
                <a:ext cx="204963" cy="304021"/>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9764888" y="4491221"/>
              <a:ext cx="296334" cy="770715"/>
            </p14:xfrm>
          </p:contentPart>
        </mc:Choice>
        <mc:Fallback xmlns="">
          <p:pic>
            <p:nvPicPr>
              <p:cNvPr id="94" name="墨迹 93"/>
            </p:nvPicPr>
            <p:blipFill>
              <a:blip r:embed="rId185"/>
            </p:blipFill>
            <p:spPr>
              <a:xfrm>
                <a:off x="9764888" y="4491221"/>
                <a:ext cx="296334" cy="770715"/>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10156472" y="4491221"/>
              <a:ext cx="219604" cy="435146"/>
            </p14:xfrm>
          </p:contentPart>
        </mc:Choice>
        <mc:Fallback xmlns="">
          <p:pic>
            <p:nvPicPr>
              <p:cNvPr id="95" name="墨迹 94"/>
            </p:nvPicPr>
            <p:blipFill>
              <a:blip r:embed="rId187"/>
            </p:blipFill>
            <p:spPr>
              <a:xfrm>
                <a:off x="10156472" y="4491221"/>
                <a:ext cx="219604" cy="435146"/>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0165644" y="4628868"/>
              <a:ext cx="95956" cy="170604"/>
            </p14:xfrm>
          </p:contentPart>
        </mc:Choice>
        <mc:Fallback xmlns="">
          <p:pic>
            <p:nvPicPr>
              <p:cNvPr id="96" name="墨迹 95"/>
            </p:nvPicPr>
            <p:blipFill>
              <a:blip r:embed="rId189"/>
            </p:blipFill>
            <p:spPr>
              <a:xfrm>
                <a:off x="10165644" y="4628868"/>
                <a:ext cx="95956" cy="170604"/>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0272888" y="4720514"/>
              <a:ext cx="107244" cy="60628"/>
            </p14:xfrm>
          </p:contentPart>
        </mc:Choice>
        <mc:Fallback xmlns="">
          <p:pic>
            <p:nvPicPr>
              <p:cNvPr id="97" name="墨迹 96"/>
            </p:nvPicPr>
            <p:blipFill>
              <a:blip r:embed="rId191"/>
            </p:blipFill>
            <p:spPr>
              <a:xfrm>
                <a:off x="10272888" y="4720514"/>
                <a:ext cx="107244" cy="6062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0388600" y="4602079"/>
              <a:ext cx="14111" cy="197393"/>
            </p14:xfrm>
          </p:contentPart>
        </mc:Choice>
        <mc:Fallback xmlns="">
          <p:pic>
            <p:nvPicPr>
              <p:cNvPr id="98" name="墨迹 97"/>
            </p:nvPicPr>
            <p:blipFill>
              <a:blip r:embed="rId193"/>
            </p:blipFill>
            <p:spPr>
              <a:xfrm>
                <a:off x="10388600" y="4602079"/>
                <a:ext cx="14111" cy="197393"/>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10421937" y="4511842"/>
              <a:ext cx="86607" cy="328871"/>
            </p14:xfrm>
          </p:contentPart>
        </mc:Choice>
        <mc:Fallback xmlns="">
          <p:pic>
            <p:nvPicPr>
              <p:cNvPr id="99" name="墨迹 98"/>
            </p:nvPicPr>
            <p:blipFill>
              <a:blip r:embed="rId195"/>
            </p:blipFill>
            <p:spPr>
              <a:xfrm>
                <a:off x="10421937" y="4511842"/>
                <a:ext cx="86607" cy="328871"/>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10548761" y="4363797"/>
              <a:ext cx="260174" cy="480793"/>
            </p14:xfrm>
          </p:contentPart>
        </mc:Choice>
        <mc:Fallback xmlns="">
          <p:pic>
            <p:nvPicPr>
              <p:cNvPr id="100" name="墨迹 99"/>
            </p:nvPicPr>
            <p:blipFill>
              <a:blip r:embed="rId197"/>
            </p:blipFill>
            <p:spPr>
              <a:xfrm>
                <a:off x="10548761" y="4363797"/>
                <a:ext cx="260174" cy="480793"/>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10747022" y="4714875"/>
              <a:ext cx="107245" cy="84597"/>
            </p14:xfrm>
          </p:contentPart>
        </mc:Choice>
        <mc:Fallback xmlns="">
          <p:pic>
            <p:nvPicPr>
              <p:cNvPr id="101" name="墨迹 100"/>
            </p:nvPicPr>
            <p:blipFill>
              <a:blip r:embed="rId199"/>
            </p:blipFill>
            <p:spPr>
              <a:xfrm>
                <a:off x="10747022" y="4714875"/>
                <a:ext cx="107245" cy="8459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10835745" y="4500562"/>
              <a:ext cx="230187" cy="214313"/>
            </p14:xfrm>
          </p:contentPart>
        </mc:Choice>
        <mc:Fallback xmlns="">
          <p:pic>
            <p:nvPicPr>
              <p:cNvPr id="102" name="墨迹 101"/>
            </p:nvPicPr>
            <p:blipFill>
              <a:blip r:embed="rId201"/>
            </p:blipFill>
            <p:spPr>
              <a:xfrm>
                <a:off x="10835745" y="4500562"/>
                <a:ext cx="230187" cy="214313"/>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11069285" y="4421605"/>
              <a:ext cx="257704" cy="122137"/>
            </p14:xfrm>
          </p:contentPart>
        </mc:Choice>
        <mc:Fallback xmlns="">
          <p:pic>
            <p:nvPicPr>
              <p:cNvPr id="103" name="墨迹 102"/>
            </p:nvPicPr>
            <p:blipFill>
              <a:blip r:embed="rId203"/>
            </p:blipFill>
            <p:spPr>
              <a:xfrm>
                <a:off x="11069285" y="4421605"/>
                <a:ext cx="257704" cy="12213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11149718" y="4283253"/>
              <a:ext cx="60149" cy="276527"/>
            </p14:xfrm>
          </p:contentPart>
        </mc:Choice>
        <mc:Fallback xmlns="">
          <p:pic>
            <p:nvPicPr>
              <p:cNvPr id="104" name="墨迹 103"/>
            </p:nvPicPr>
            <p:blipFill>
              <a:blip r:embed="rId205"/>
            </p:blipFill>
            <p:spPr>
              <a:xfrm>
                <a:off x="11149718" y="4283253"/>
                <a:ext cx="60149" cy="27652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11049000" y="4442754"/>
              <a:ext cx="241652" cy="320059"/>
            </p14:xfrm>
          </p:contentPart>
        </mc:Choice>
        <mc:Fallback xmlns="">
          <p:pic>
            <p:nvPicPr>
              <p:cNvPr id="105" name="墨迹 104"/>
            </p:nvPicPr>
            <p:blipFill>
              <a:blip r:embed="rId207"/>
            </p:blipFill>
            <p:spPr>
              <a:xfrm>
                <a:off x="11049000" y="4442754"/>
                <a:ext cx="241652" cy="32005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1142132" y="4513251"/>
              <a:ext cx="206023" cy="307370"/>
            </p14:xfrm>
          </p:contentPart>
        </mc:Choice>
        <mc:Fallback xmlns="">
          <p:pic>
            <p:nvPicPr>
              <p:cNvPr id="106" name="墨迹 105"/>
            </p:nvPicPr>
            <p:blipFill>
              <a:blip r:embed="rId209"/>
            </p:blipFill>
            <p:spPr>
              <a:xfrm>
                <a:off x="11142132" y="4513251"/>
                <a:ext cx="206023" cy="30737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1398955" y="4288364"/>
              <a:ext cx="191912" cy="434970"/>
            </p14:xfrm>
          </p:contentPart>
        </mc:Choice>
        <mc:Fallback xmlns="">
          <p:pic>
            <p:nvPicPr>
              <p:cNvPr id="107" name="墨迹 106"/>
            </p:nvPicPr>
            <p:blipFill>
              <a:blip r:embed="rId211"/>
            </p:blipFill>
            <p:spPr>
              <a:xfrm>
                <a:off x="11398955" y="4288364"/>
                <a:ext cx="191912" cy="434970"/>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1300177" y="4697955"/>
              <a:ext cx="536927" cy="73318"/>
            </p14:xfrm>
          </p:contentPart>
        </mc:Choice>
        <mc:Fallback xmlns="">
          <p:pic>
            <p:nvPicPr>
              <p:cNvPr id="108" name="墨迹 107"/>
            </p:nvPicPr>
            <p:blipFill>
              <a:blip r:embed="rId213"/>
            </p:blipFill>
            <p:spPr>
              <a:xfrm>
                <a:off x="11300177" y="4697955"/>
                <a:ext cx="536927" cy="7331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9273822" y="4043738"/>
              <a:ext cx="45155" cy="78957"/>
            </p14:xfrm>
          </p:contentPart>
        </mc:Choice>
        <mc:Fallback xmlns="">
          <p:pic>
            <p:nvPicPr>
              <p:cNvPr id="109" name="墨迹 108"/>
            </p:nvPicPr>
            <p:blipFill>
              <a:blip r:embed="rId215"/>
            </p:blipFill>
            <p:spPr>
              <a:xfrm>
                <a:off x="9273822" y="4043738"/>
                <a:ext cx="45155" cy="7895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9211733" y="3984167"/>
              <a:ext cx="220134" cy="364120"/>
            </p14:xfrm>
          </p:contentPart>
        </mc:Choice>
        <mc:Fallback xmlns="">
          <p:pic>
            <p:nvPicPr>
              <p:cNvPr id="110" name="墨迹 109"/>
            </p:nvPicPr>
            <p:blipFill>
              <a:blip r:embed="rId217"/>
            </p:blipFill>
            <p:spPr>
              <a:xfrm>
                <a:off x="9211733" y="3984167"/>
                <a:ext cx="220134" cy="364120"/>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9256888" y="4237959"/>
              <a:ext cx="231422" cy="140290"/>
            </p14:xfrm>
          </p:contentPart>
        </mc:Choice>
        <mc:Fallback xmlns="">
          <p:pic>
            <p:nvPicPr>
              <p:cNvPr id="111" name="墨迹 110"/>
            </p:nvPicPr>
            <p:blipFill>
              <a:blip r:embed="rId219"/>
            </p:blipFill>
            <p:spPr>
              <a:xfrm>
                <a:off x="9256888" y="4237959"/>
                <a:ext cx="231422" cy="14029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9347905" y="4218572"/>
              <a:ext cx="67028" cy="22559"/>
            </p14:xfrm>
          </p:contentPart>
        </mc:Choice>
        <mc:Fallback xmlns="">
          <p:pic>
            <p:nvPicPr>
              <p:cNvPr id="112" name="墨迹 111"/>
            </p:nvPicPr>
            <p:blipFill>
              <a:blip r:embed="rId221"/>
            </p:blipFill>
            <p:spPr>
              <a:xfrm>
                <a:off x="9347905" y="4218572"/>
                <a:ext cx="67028" cy="2255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9524294" y="4052903"/>
              <a:ext cx="59972" cy="295385"/>
            </p14:xfrm>
          </p:contentPart>
        </mc:Choice>
        <mc:Fallback xmlns="">
          <p:pic>
            <p:nvPicPr>
              <p:cNvPr id="113" name="墨迹 112"/>
            </p:nvPicPr>
            <p:blipFill>
              <a:blip r:embed="rId223"/>
            </p:blipFill>
            <p:spPr>
              <a:xfrm>
                <a:off x="9524294" y="4052903"/>
                <a:ext cx="59972" cy="29538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9567333" y="3997209"/>
              <a:ext cx="177094" cy="213608"/>
            </p14:xfrm>
          </p:contentPart>
        </mc:Choice>
        <mc:Fallback xmlns="">
          <p:pic>
            <p:nvPicPr>
              <p:cNvPr id="114" name="墨迹 113"/>
            </p:nvPicPr>
            <p:blipFill>
              <a:blip r:embed="rId225"/>
            </p:blipFill>
            <p:spPr>
              <a:xfrm>
                <a:off x="9567333" y="3997209"/>
                <a:ext cx="177094" cy="21360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9614428" y="4224212"/>
              <a:ext cx="126472" cy="169194"/>
            </p14:xfrm>
          </p:contentPart>
        </mc:Choice>
        <mc:Fallback xmlns="">
          <p:pic>
            <p:nvPicPr>
              <p:cNvPr id="115" name="墨迹 114"/>
            </p:nvPicPr>
            <p:blipFill>
              <a:blip r:embed="rId227"/>
            </p:blipFill>
            <p:spPr>
              <a:xfrm>
                <a:off x="9614428" y="4224212"/>
                <a:ext cx="126472" cy="16919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10064044" y="4246771"/>
              <a:ext cx="43215" cy="70497"/>
            </p14:xfrm>
          </p:contentPart>
        </mc:Choice>
        <mc:Fallback xmlns="">
          <p:pic>
            <p:nvPicPr>
              <p:cNvPr id="116" name="墨迹 115"/>
            </p:nvPicPr>
            <p:blipFill>
              <a:blip r:embed="rId229"/>
            </p:blipFill>
            <p:spPr>
              <a:xfrm>
                <a:off x="10064044" y="4246771"/>
                <a:ext cx="43215" cy="70497"/>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10049933" y="4342648"/>
              <a:ext cx="42334" cy="31018"/>
            </p14:xfrm>
          </p:contentPart>
        </mc:Choice>
        <mc:Fallback xmlns="">
          <p:pic>
            <p:nvPicPr>
              <p:cNvPr id="117" name="墨迹 116"/>
            </p:nvPicPr>
            <p:blipFill>
              <a:blip r:embed="rId231"/>
            </p:blipFill>
            <p:spPr>
              <a:xfrm>
                <a:off x="10049933" y="4342648"/>
                <a:ext cx="42334" cy="3101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7567083" y="5765288"/>
              <a:ext cx="167569" cy="29609"/>
            </p14:xfrm>
          </p:contentPart>
        </mc:Choice>
        <mc:Fallback xmlns="">
          <p:pic>
            <p:nvPicPr>
              <p:cNvPr id="118" name="墨迹 117"/>
            </p:nvPicPr>
            <p:blipFill>
              <a:blip r:embed="rId233"/>
            </p:blipFill>
            <p:spPr>
              <a:xfrm>
                <a:off x="7567083" y="5765288"/>
                <a:ext cx="167569" cy="2960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7591777" y="5790315"/>
              <a:ext cx="33867" cy="458586"/>
            </p14:xfrm>
          </p:contentPart>
        </mc:Choice>
        <mc:Fallback xmlns="">
          <p:pic>
            <p:nvPicPr>
              <p:cNvPr id="119" name="墨迹 118"/>
            </p:nvPicPr>
            <p:blipFill>
              <a:blip r:embed="rId235"/>
            </p:blipFill>
            <p:spPr>
              <a:xfrm>
                <a:off x="7591777" y="5790315"/>
                <a:ext cx="33867" cy="458586"/>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7236177" y="5812521"/>
              <a:ext cx="11289" cy="241807"/>
            </p14:xfrm>
          </p:contentPart>
        </mc:Choice>
        <mc:Fallback xmlns="">
          <p:pic>
            <p:nvPicPr>
              <p:cNvPr id="120" name="墨迹 119"/>
            </p:nvPicPr>
            <p:blipFill>
              <a:blip r:embed="rId237"/>
            </p:blipFill>
            <p:spPr>
              <a:xfrm>
                <a:off x="7236177" y="5812521"/>
                <a:ext cx="11289" cy="241807"/>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7224888" y="5955631"/>
              <a:ext cx="115712" cy="45119"/>
            </p14:xfrm>
          </p:contentPart>
        </mc:Choice>
        <mc:Fallback xmlns="">
          <p:pic>
            <p:nvPicPr>
              <p:cNvPr id="121" name="墨迹 120"/>
            </p:nvPicPr>
            <p:blipFill>
              <a:blip r:embed="rId239"/>
            </p:blipFill>
            <p:spPr>
              <a:xfrm>
                <a:off x="7224888" y="5955631"/>
                <a:ext cx="115712" cy="4511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7332133" y="5807586"/>
              <a:ext cx="5644" cy="322879"/>
            </p14:xfrm>
          </p:contentPart>
        </mc:Choice>
        <mc:Fallback xmlns="">
          <p:pic>
            <p:nvPicPr>
              <p:cNvPr id="122" name="墨迹 121"/>
            </p:nvPicPr>
            <p:blipFill>
              <a:blip r:embed="rId241"/>
            </p:blipFill>
            <p:spPr>
              <a:xfrm>
                <a:off x="7332133" y="5807586"/>
                <a:ext cx="5644" cy="32287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7382933" y="5859755"/>
              <a:ext cx="101600" cy="155094"/>
            </p14:xfrm>
          </p:contentPart>
        </mc:Choice>
        <mc:Fallback xmlns="">
          <p:pic>
            <p:nvPicPr>
              <p:cNvPr id="123" name="墨迹 122"/>
            </p:nvPicPr>
            <p:blipFill>
              <a:blip r:embed="rId243"/>
            </p:blipFill>
            <p:spPr>
              <a:xfrm>
                <a:off x="7382933" y="5859755"/>
                <a:ext cx="101600" cy="155094"/>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7439377" y="5908398"/>
              <a:ext cx="129823" cy="117731"/>
            </p14:xfrm>
          </p:contentPart>
        </mc:Choice>
        <mc:Fallback xmlns="">
          <p:pic>
            <p:nvPicPr>
              <p:cNvPr id="124" name="墨迹 123"/>
            </p:nvPicPr>
            <p:blipFill>
              <a:blip r:embed="rId245"/>
            </p:blipFill>
            <p:spPr>
              <a:xfrm>
                <a:off x="7439377" y="5908398"/>
                <a:ext cx="129823" cy="117731"/>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7577666" y="5944352"/>
              <a:ext cx="149578" cy="33838"/>
            </p14:xfrm>
          </p:contentPart>
        </mc:Choice>
        <mc:Fallback xmlns="">
          <p:pic>
            <p:nvPicPr>
              <p:cNvPr id="125" name="墨迹 124"/>
            </p:nvPicPr>
            <p:blipFill>
              <a:blip r:embed="rId247"/>
            </p:blipFill>
            <p:spPr>
              <a:xfrm>
                <a:off x="7577666" y="5944352"/>
                <a:ext cx="149578" cy="3383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7797271" y="5904873"/>
              <a:ext cx="175506" cy="45118"/>
            </p14:xfrm>
          </p:contentPart>
        </mc:Choice>
        <mc:Fallback xmlns="">
          <p:pic>
            <p:nvPicPr>
              <p:cNvPr id="126" name="墨迹 125"/>
            </p:nvPicPr>
            <p:blipFill>
              <a:blip r:embed="rId249"/>
            </p:blipFill>
            <p:spPr>
              <a:xfrm>
                <a:off x="7797271" y="5904873"/>
                <a:ext cx="175506" cy="45118"/>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7862711" y="5792077"/>
              <a:ext cx="50800" cy="222772"/>
            </p14:xfrm>
          </p:contentPart>
        </mc:Choice>
        <mc:Fallback xmlns="">
          <p:pic>
            <p:nvPicPr>
              <p:cNvPr id="127" name="墨迹 126"/>
            </p:nvPicPr>
            <p:blipFill>
              <a:blip r:embed="rId251"/>
            </p:blipFill>
            <p:spPr>
              <a:xfrm>
                <a:off x="7862711" y="5792077"/>
                <a:ext cx="50800" cy="222772"/>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8017933" y="5831555"/>
              <a:ext cx="239889" cy="178535"/>
            </p14:xfrm>
          </p:contentPart>
        </mc:Choice>
        <mc:Fallback xmlns="">
          <p:pic>
            <p:nvPicPr>
              <p:cNvPr id="128" name="墨迹 127"/>
            </p:nvPicPr>
            <p:blipFill>
              <a:blip r:embed="rId253"/>
            </p:blipFill>
            <p:spPr>
              <a:xfrm>
                <a:off x="8017933" y="5831555"/>
                <a:ext cx="239889" cy="178535"/>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8283222" y="5767931"/>
              <a:ext cx="19755" cy="207440"/>
            </p14:xfrm>
          </p:contentPart>
        </mc:Choice>
        <mc:Fallback xmlns="">
          <p:pic>
            <p:nvPicPr>
              <p:cNvPr id="129" name="墨迹 128"/>
            </p:nvPicPr>
            <p:blipFill>
              <a:blip r:embed="rId255"/>
            </p:blipFill>
            <p:spPr>
              <a:xfrm>
                <a:off x="8283222" y="5767931"/>
                <a:ext cx="19755" cy="20744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8286044" y="5854115"/>
              <a:ext cx="121356" cy="56398"/>
            </p14:xfrm>
          </p:contentPart>
        </mc:Choice>
        <mc:Fallback xmlns="">
          <p:pic>
            <p:nvPicPr>
              <p:cNvPr id="130" name="墨迹 129"/>
            </p:nvPicPr>
            <p:blipFill>
              <a:blip r:embed="rId257"/>
            </p:blipFill>
            <p:spPr>
              <a:xfrm>
                <a:off x="8286044" y="5854115"/>
                <a:ext cx="121356" cy="56398"/>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8376355" y="5689503"/>
              <a:ext cx="50800" cy="390204"/>
            </p14:xfrm>
          </p:contentPart>
        </mc:Choice>
        <mc:Fallback xmlns="">
          <p:pic>
            <p:nvPicPr>
              <p:cNvPr id="131" name="墨迹 130"/>
            </p:nvPicPr>
            <p:blipFill>
              <a:blip r:embed="rId259"/>
            </p:blipFill>
            <p:spPr>
              <a:xfrm>
                <a:off x="8376355" y="5689503"/>
                <a:ext cx="50800" cy="390204"/>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8410222" y="5792077"/>
              <a:ext cx="297215" cy="189815"/>
            </p14:xfrm>
          </p:contentPart>
        </mc:Choice>
        <mc:Fallback xmlns="">
          <p:pic>
            <p:nvPicPr>
              <p:cNvPr id="132" name="墨迹 131"/>
            </p:nvPicPr>
            <p:blipFill>
              <a:blip r:embed="rId261"/>
            </p:blipFill>
            <p:spPr>
              <a:xfrm>
                <a:off x="8410222" y="5792077"/>
                <a:ext cx="297215" cy="189815"/>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8748888" y="5859755"/>
              <a:ext cx="242712" cy="39478"/>
            </p14:xfrm>
          </p:contentPart>
        </mc:Choice>
        <mc:Fallback xmlns="">
          <p:pic>
            <p:nvPicPr>
              <p:cNvPr id="133" name="墨迹 132"/>
            </p:nvPicPr>
            <p:blipFill>
              <a:blip r:embed="rId263"/>
            </p:blipFill>
            <p:spPr>
              <a:xfrm>
                <a:off x="8748888" y="5859755"/>
                <a:ext cx="242712" cy="39478"/>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9007651" y="5660246"/>
              <a:ext cx="146226" cy="278466"/>
            </p14:xfrm>
          </p:contentPart>
        </mc:Choice>
        <mc:Fallback xmlns="">
          <p:pic>
            <p:nvPicPr>
              <p:cNvPr id="134" name="墨迹 133"/>
            </p:nvPicPr>
            <p:blipFill>
              <a:blip r:embed="rId265"/>
            </p:blipFill>
            <p:spPr>
              <a:xfrm>
                <a:off x="9007651" y="5660246"/>
                <a:ext cx="146226" cy="278466"/>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9191096" y="5752598"/>
              <a:ext cx="158926" cy="127777"/>
            </p14:xfrm>
          </p:contentPart>
        </mc:Choice>
        <mc:Fallback xmlns="">
          <p:pic>
            <p:nvPicPr>
              <p:cNvPr id="135" name="墨迹 134"/>
            </p:nvPicPr>
            <p:blipFill>
              <a:blip r:embed="rId267"/>
            </p:blipFill>
            <p:spPr>
              <a:xfrm>
                <a:off x="9191096" y="5752598"/>
                <a:ext cx="158926" cy="127777"/>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9398000" y="5611603"/>
              <a:ext cx="107244" cy="50758"/>
            </p14:xfrm>
          </p:contentPart>
        </mc:Choice>
        <mc:Fallback xmlns="">
          <p:pic>
            <p:nvPicPr>
              <p:cNvPr id="136" name="墨迹 135"/>
            </p:nvPicPr>
            <p:blipFill>
              <a:blip r:embed="rId269"/>
            </p:blipFill>
            <p:spPr>
              <a:xfrm>
                <a:off x="9398000" y="5611603"/>
                <a:ext cx="107244" cy="50758"/>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7" name="墨迹 136"/>
              <p14:cNvContentPartPr/>
              <p14:nvPr/>
            </p14:nvContentPartPr>
            <p14:xfrm>
              <a:off x="9497306" y="5741319"/>
              <a:ext cx="202671" cy="28199"/>
            </p14:xfrm>
          </p:contentPart>
        </mc:Choice>
        <mc:Fallback xmlns="">
          <p:pic>
            <p:nvPicPr>
              <p:cNvPr id="137" name="墨迹 136"/>
            </p:nvPicPr>
            <p:blipFill>
              <a:blip r:embed="rId271"/>
            </p:blipFill>
            <p:spPr>
              <a:xfrm>
                <a:off x="9497306" y="5741319"/>
                <a:ext cx="202671" cy="2819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8" name="墨迹 137"/>
              <p14:cNvContentPartPr/>
              <p14:nvPr/>
            </p14:nvContentPartPr>
            <p14:xfrm>
              <a:off x="9457972" y="5825916"/>
              <a:ext cx="273050" cy="5639"/>
            </p14:xfrm>
          </p:contentPart>
        </mc:Choice>
        <mc:Fallback xmlns="">
          <p:pic>
            <p:nvPicPr>
              <p:cNvPr id="138" name="墨迹 137"/>
            </p:nvPicPr>
            <p:blipFill>
              <a:blip r:embed="rId273"/>
            </p:blipFill>
            <p:spPr>
              <a:xfrm>
                <a:off x="9457972" y="5825916"/>
                <a:ext cx="273050" cy="563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9" name="墨迹 138"/>
              <p14:cNvContentPartPr/>
              <p14:nvPr/>
            </p14:nvContentPartPr>
            <p14:xfrm>
              <a:off x="9787466" y="5543925"/>
              <a:ext cx="206551" cy="772653"/>
            </p14:xfrm>
          </p:contentPart>
        </mc:Choice>
        <mc:Fallback xmlns="">
          <p:pic>
            <p:nvPicPr>
              <p:cNvPr id="139" name="墨迹 138"/>
            </p:nvPicPr>
            <p:blipFill>
              <a:blip r:embed="rId275"/>
            </p:blipFill>
            <p:spPr>
              <a:xfrm>
                <a:off x="9787466" y="5543925"/>
                <a:ext cx="206551" cy="772653"/>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0" name="墨迹 139"/>
              <p14:cNvContentPartPr/>
              <p14:nvPr/>
            </p14:nvContentPartPr>
            <p14:xfrm>
              <a:off x="9798755" y="5746958"/>
              <a:ext cx="203200" cy="56398"/>
            </p14:xfrm>
          </p:contentPart>
        </mc:Choice>
        <mc:Fallback xmlns="">
          <p:pic>
            <p:nvPicPr>
              <p:cNvPr id="140" name="墨迹 139"/>
            </p:nvPicPr>
            <p:blipFill>
              <a:blip r:embed="rId277"/>
            </p:blipFill>
            <p:spPr>
              <a:xfrm>
                <a:off x="9798755" y="5746958"/>
                <a:ext cx="203200" cy="56398"/>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1" name="墨迹 140"/>
              <p14:cNvContentPartPr/>
              <p14:nvPr/>
            </p14:nvContentPartPr>
            <p14:xfrm>
              <a:off x="10013244" y="5676461"/>
              <a:ext cx="45156" cy="155094"/>
            </p14:xfrm>
          </p:contentPart>
        </mc:Choice>
        <mc:Fallback xmlns="">
          <p:pic>
            <p:nvPicPr>
              <p:cNvPr id="141" name="墨迹 140"/>
            </p:nvPicPr>
            <p:blipFill>
              <a:blip r:embed="rId279"/>
            </p:blipFill>
            <p:spPr>
              <a:xfrm>
                <a:off x="10013244" y="5676461"/>
                <a:ext cx="45156" cy="155094"/>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2" name="墨迹 141"/>
              <p14:cNvContentPartPr/>
              <p14:nvPr/>
            </p14:nvContentPartPr>
            <p14:xfrm>
              <a:off x="10035822" y="5635572"/>
              <a:ext cx="138818" cy="212903"/>
            </p14:xfrm>
          </p:contentPart>
        </mc:Choice>
        <mc:Fallback xmlns="">
          <p:pic>
            <p:nvPicPr>
              <p:cNvPr id="142" name="墨迹 141"/>
            </p:nvPicPr>
            <p:blipFill>
              <a:blip r:embed="rId281"/>
            </p:blipFill>
            <p:spPr>
              <a:xfrm>
                <a:off x="10035822" y="5635572"/>
                <a:ext cx="138818" cy="212903"/>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3" name="墨迹 142"/>
              <p14:cNvContentPartPr/>
              <p14:nvPr/>
            </p14:nvContentPartPr>
            <p14:xfrm>
              <a:off x="10182577" y="5665005"/>
              <a:ext cx="217312" cy="196864"/>
            </p14:xfrm>
          </p:contentPart>
        </mc:Choice>
        <mc:Fallback xmlns="">
          <p:pic>
            <p:nvPicPr>
              <p:cNvPr id="143" name="墨迹 142"/>
            </p:nvPicPr>
            <p:blipFill>
              <a:blip r:embed="rId283"/>
            </p:blipFill>
            <p:spPr>
              <a:xfrm>
                <a:off x="10182577" y="5665005"/>
                <a:ext cx="217312" cy="196864"/>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4" name="墨迹 143"/>
              <p14:cNvContentPartPr/>
              <p14:nvPr/>
            </p14:nvContentPartPr>
            <p14:xfrm>
              <a:off x="10332861" y="5645442"/>
              <a:ext cx="146050" cy="199508"/>
            </p14:xfrm>
          </p:contentPart>
        </mc:Choice>
        <mc:Fallback xmlns="">
          <p:pic>
            <p:nvPicPr>
              <p:cNvPr id="144" name="墨迹 143"/>
            </p:nvPicPr>
            <p:blipFill>
              <a:blip r:embed="rId285"/>
            </p:blipFill>
            <p:spPr>
              <a:xfrm>
                <a:off x="10332861" y="5645442"/>
                <a:ext cx="146050" cy="199508"/>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5" name="墨迹 144"/>
              <p14:cNvContentPartPr/>
              <p14:nvPr/>
            </p14:nvContentPartPr>
            <p14:xfrm>
              <a:off x="10476088" y="5587634"/>
              <a:ext cx="22577" cy="294680"/>
            </p14:xfrm>
          </p:contentPart>
        </mc:Choice>
        <mc:Fallback xmlns="">
          <p:pic>
            <p:nvPicPr>
              <p:cNvPr id="145" name="墨迹 144"/>
            </p:nvPicPr>
            <p:blipFill>
              <a:blip r:embed="rId287"/>
            </p:blipFill>
            <p:spPr>
              <a:xfrm>
                <a:off x="10476088" y="5587634"/>
                <a:ext cx="22577" cy="294680"/>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6" name="墨迹 145"/>
              <p14:cNvContentPartPr/>
              <p14:nvPr/>
            </p14:nvContentPartPr>
            <p14:xfrm>
              <a:off x="10368844" y="5749778"/>
              <a:ext cx="121356" cy="19740"/>
            </p14:xfrm>
          </p:contentPart>
        </mc:Choice>
        <mc:Fallback xmlns="">
          <p:pic>
            <p:nvPicPr>
              <p:cNvPr id="146" name="墨迹 145"/>
            </p:nvPicPr>
            <p:blipFill>
              <a:blip r:embed="rId289"/>
            </p:blipFill>
            <p:spPr>
              <a:xfrm>
                <a:off x="10368844" y="5749778"/>
                <a:ext cx="121356" cy="19740"/>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7" name="墨迹 146"/>
              <p14:cNvContentPartPr/>
              <p14:nvPr/>
            </p14:nvContentPartPr>
            <p14:xfrm>
              <a:off x="10591094" y="5690560"/>
              <a:ext cx="215194" cy="11279"/>
            </p14:xfrm>
          </p:contentPart>
        </mc:Choice>
        <mc:Fallback xmlns="">
          <p:pic>
            <p:nvPicPr>
              <p:cNvPr id="147" name="墨迹 146"/>
            </p:nvPicPr>
            <p:blipFill>
              <a:blip r:embed="rId291"/>
            </p:blipFill>
            <p:spPr>
              <a:xfrm>
                <a:off x="10591094" y="5690560"/>
                <a:ext cx="215194" cy="1127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8" name="墨迹 147"/>
              <p14:cNvContentPartPr/>
              <p14:nvPr/>
            </p14:nvContentPartPr>
            <p14:xfrm>
              <a:off x="10684932" y="5568600"/>
              <a:ext cx="56445" cy="243217"/>
            </p14:xfrm>
          </p:contentPart>
        </mc:Choice>
        <mc:Fallback xmlns="">
          <p:pic>
            <p:nvPicPr>
              <p:cNvPr id="148" name="墨迹 147"/>
            </p:nvPicPr>
            <p:blipFill>
              <a:blip r:embed="rId293"/>
            </p:blipFill>
            <p:spPr>
              <a:xfrm>
                <a:off x="10684932" y="5568600"/>
                <a:ext cx="56445" cy="24321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9" name="墨迹 148"/>
              <p14:cNvContentPartPr/>
              <p14:nvPr/>
            </p14:nvContentPartPr>
            <p14:xfrm>
              <a:off x="10924822" y="5483827"/>
              <a:ext cx="177800" cy="339798"/>
            </p14:xfrm>
          </p:contentPart>
        </mc:Choice>
        <mc:Fallback xmlns="">
          <p:pic>
            <p:nvPicPr>
              <p:cNvPr id="149" name="墨迹 148"/>
            </p:nvPicPr>
            <p:blipFill>
              <a:blip r:embed="rId295"/>
            </p:blipFill>
            <p:spPr>
              <a:xfrm>
                <a:off x="10924822" y="5483827"/>
                <a:ext cx="177800" cy="339798"/>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0" name="墨迹 149"/>
              <p14:cNvContentPartPr/>
              <p14:nvPr/>
            </p14:nvContentPartPr>
            <p14:xfrm>
              <a:off x="11128022" y="5528945"/>
              <a:ext cx="52212" cy="243392"/>
            </p14:xfrm>
          </p:contentPart>
        </mc:Choice>
        <mc:Fallback xmlns="">
          <p:pic>
            <p:nvPicPr>
              <p:cNvPr id="150" name="墨迹 149"/>
            </p:nvPicPr>
            <p:blipFill>
              <a:blip r:embed="rId297"/>
            </p:blipFill>
            <p:spPr>
              <a:xfrm>
                <a:off x="11128022" y="5528945"/>
                <a:ext cx="52212" cy="243392"/>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1" name="墨迹 150"/>
              <p14:cNvContentPartPr/>
              <p14:nvPr/>
            </p14:nvContentPartPr>
            <p14:xfrm>
              <a:off x="11164711" y="5656722"/>
              <a:ext cx="87489" cy="16919"/>
            </p14:xfrm>
          </p:contentPart>
        </mc:Choice>
        <mc:Fallback xmlns="">
          <p:pic>
            <p:nvPicPr>
              <p:cNvPr id="151" name="墨迹 150"/>
            </p:nvPicPr>
            <p:blipFill>
              <a:blip r:embed="rId299"/>
            </p:blipFill>
            <p:spPr>
              <a:xfrm>
                <a:off x="11164711" y="5656722"/>
                <a:ext cx="87489" cy="16919"/>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2" name="墨迹 151"/>
              <p14:cNvContentPartPr/>
              <p14:nvPr/>
            </p14:nvContentPartPr>
            <p14:xfrm>
              <a:off x="11238088" y="5467788"/>
              <a:ext cx="62089" cy="597819"/>
            </p14:xfrm>
          </p:contentPart>
        </mc:Choice>
        <mc:Fallback xmlns="">
          <p:pic>
            <p:nvPicPr>
              <p:cNvPr id="152" name="墨迹 151"/>
            </p:nvPicPr>
            <p:blipFill>
              <a:blip r:embed="rId301"/>
            </p:blipFill>
            <p:spPr>
              <a:xfrm>
                <a:off x="11238088" y="5467788"/>
                <a:ext cx="62089" cy="597819"/>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3" name="墨迹 152"/>
              <p14:cNvContentPartPr/>
              <p14:nvPr/>
            </p14:nvContentPartPr>
            <p14:xfrm>
              <a:off x="11339688" y="5481888"/>
              <a:ext cx="178152" cy="11279"/>
            </p14:xfrm>
          </p:contentPart>
        </mc:Choice>
        <mc:Fallback xmlns="">
          <p:pic>
            <p:nvPicPr>
              <p:cNvPr id="153" name="墨迹 152"/>
            </p:nvPicPr>
            <p:blipFill>
              <a:blip r:embed="rId303"/>
            </p:blipFill>
            <p:spPr>
              <a:xfrm>
                <a:off x="11339688" y="5481888"/>
                <a:ext cx="178152" cy="11279"/>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4" name="墨迹 153"/>
              <p14:cNvContentPartPr/>
              <p14:nvPr/>
            </p14:nvContentPartPr>
            <p14:xfrm>
              <a:off x="11418711" y="5374731"/>
              <a:ext cx="28223" cy="281991"/>
            </p14:xfrm>
          </p:contentPart>
        </mc:Choice>
        <mc:Fallback xmlns="">
          <p:pic>
            <p:nvPicPr>
              <p:cNvPr id="154" name="墨迹 153"/>
            </p:nvPicPr>
            <p:blipFill>
              <a:blip r:embed="rId305"/>
            </p:blipFill>
            <p:spPr>
              <a:xfrm>
                <a:off x="11418711" y="5374731"/>
                <a:ext cx="28223" cy="281991"/>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5" name="墨迹 154"/>
              <p14:cNvContentPartPr/>
              <p14:nvPr/>
            </p14:nvContentPartPr>
            <p14:xfrm>
              <a:off x="6687961" y="6446294"/>
              <a:ext cx="134056" cy="62038"/>
            </p14:xfrm>
          </p:contentPart>
        </mc:Choice>
        <mc:Fallback xmlns="">
          <p:pic>
            <p:nvPicPr>
              <p:cNvPr id="155" name="墨迹 154"/>
            </p:nvPicPr>
            <p:blipFill>
              <a:blip r:embed="rId307"/>
            </p:blipFill>
            <p:spPr>
              <a:xfrm>
                <a:off x="6687961" y="6446294"/>
                <a:ext cx="134056" cy="62038"/>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6" name="墨迹 155"/>
              <p14:cNvContentPartPr/>
              <p14:nvPr/>
            </p14:nvContentPartPr>
            <p14:xfrm>
              <a:off x="6660444" y="6512561"/>
              <a:ext cx="39511" cy="421576"/>
            </p14:xfrm>
          </p:contentPart>
        </mc:Choice>
        <mc:Fallback xmlns="">
          <p:pic>
            <p:nvPicPr>
              <p:cNvPr id="156" name="墨迹 155"/>
            </p:nvPicPr>
            <p:blipFill>
              <a:blip r:embed="rId309"/>
            </p:blipFill>
            <p:spPr>
              <a:xfrm>
                <a:off x="6660444" y="6512561"/>
                <a:ext cx="39511" cy="421576"/>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7" name="墨迹 156"/>
              <p14:cNvContentPartPr/>
              <p14:nvPr/>
            </p14:nvContentPartPr>
            <p14:xfrm>
              <a:off x="6654800" y="6660606"/>
              <a:ext cx="158044" cy="33839"/>
            </p14:xfrm>
          </p:contentPart>
        </mc:Choice>
        <mc:Fallback xmlns="">
          <p:pic>
            <p:nvPicPr>
              <p:cNvPr id="157" name="墨迹 156"/>
            </p:nvPicPr>
            <p:blipFill>
              <a:blip r:embed="rId311"/>
            </p:blipFill>
            <p:spPr>
              <a:xfrm>
                <a:off x="6654800" y="6660606"/>
                <a:ext cx="158044" cy="33839"/>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58" name="墨迹 157"/>
              <p14:cNvContentPartPr/>
              <p14:nvPr/>
            </p14:nvContentPartPr>
            <p14:xfrm>
              <a:off x="6889044" y="6550630"/>
              <a:ext cx="36688" cy="205853"/>
            </p14:xfrm>
          </p:contentPart>
        </mc:Choice>
        <mc:Fallback xmlns="">
          <p:pic>
            <p:nvPicPr>
              <p:cNvPr id="158" name="墨迹 157"/>
            </p:nvPicPr>
            <p:blipFill>
              <a:blip r:embed="rId313"/>
            </p:blipFill>
            <p:spPr>
              <a:xfrm>
                <a:off x="6889044" y="6550630"/>
                <a:ext cx="36688" cy="205853"/>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59" name="墨迹 158"/>
              <p14:cNvContentPartPr/>
              <p14:nvPr/>
            </p14:nvContentPartPr>
            <p14:xfrm>
              <a:off x="6880577" y="6521903"/>
              <a:ext cx="152400" cy="243040"/>
            </p14:xfrm>
          </p:contentPart>
        </mc:Choice>
        <mc:Fallback xmlns="">
          <p:pic>
            <p:nvPicPr>
              <p:cNvPr id="159" name="墨迹 158"/>
            </p:nvPicPr>
            <p:blipFill>
              <a:blip r:embed="rId315"/>
            </p:blipFill>
            <p:spPr>
              <a:xfrm>
                <a:off x="6880577" y="6521903"/>
                <a:ext cx="152400" cy="243040"/>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0" name="墨迹 159"/>
              <p14:cNvContentPartPr/>
              <p14:nvPr/>
            </p14:nvContentPartPr>
            <p14:xfrm>
              <a:off x="7068784" y="6525251"/>
              <a:ext cx="229482" cy="194750"/>
            </p14:xfrm>
          </p:contentPart>
        </mc:Choice>
        <mc:Fallback xmlns="">
          <p:pic>
            <p:nvPicPr>
              <p:cNvPr id="160" name="墨迹 159"/>
            </p:nvPicPr>
            <p:blipFill>
              <a:blip r:embed="rId317"/>
            </p:blipFill>
            <p:spPr>
              <a:xfrm>
                <a:off x="7068784" y="6525251"/>
                <a:ext cx="229482" cy="194750"/>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1" name="墨迹 160"/>
              <p14:cNvContentPartPr/>
              <p14:nvPr/>
            </p14:nvContentPartPr>
            <p14:xfrm>
              <a:off x="7221361" y="6507450"/>
              <a:ext cx="116416" cy="232818"/>
            </p14:xfrm>
          </p:contentPart>
        </mc:Choice>
        <mc:Fallback xmlns="">
          <p:pic>
            <p:nvPicPr>
              <p:cNvPr id="161" name="墨迹 160"/>
            </p:nvPicPr>
            <p:blipFill>
              <a:blip r:embed="rId319"/>
            </p:blipFill>
            <p:spPr>
              <a:xfrm>
                <a:off x="7221361" y="6507450"/>
                <a:ext cx="116416" cy="232818"/>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2" name="墨迹 161"/>
              <p14:cNvContentPartPr/>
              <p14:nvPr/>
            </p14:nvContentPartPr>
            <p14:xfrm>
              <a:off x="7349066" y="6416332"/>
              <a:ext cx="67734" cy="314772"/>
            </p14:xfrm>
          </p:contentPart>
        </mc:Choice>
        <mc:Fallback xmlns="">
          <p:pic>
            <p:nvPicPr>
              <p:cNvPr id="162" name="墨迹 161"/>
            </p:nvPicPr>
            <p:blipFill>
              <a:blip r:embed="rId321"/>
            </p:blipFill>
            <p:spPr>
              <a:xfrm>
                <a:off x="7349066" y="6416332"/>
                <a:ext cx="67734" cy="314772"/>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3" name="墨迹 162"/>
              <p14:cNvContentPartPr/>
              <p14:nvPr/>
            </p14:nvContentPartPr>
            <p14:xfrm>
              <a:off x="7294562" y="6605619"/>
              <a:ext cx="167393" cy="43708"/>
            </p14:xfrm>
          </p:contentPart>
        </mc:Choice>
        <mc:Fallback xmlns="">
          <p:pic>
            <p:nvPicPr>
              <p:cNvPr id="163" name="墨迹 162"/>
            </p:nvPicPr>
            <p:blipFill>
              <a:blip r:embed="rId323"/>
            </p:blipFill>
            <p:spPr>
              <a:xfrm>
                <a:off x="7294562" y="6605619"/>
                <a:ext cx="167393" cy="43708"/>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4" name="墨迹 163"/>
              <p14:cNvContentPartPr/>
              <p14:nvPr/>
            </p14:nvContentPartPr>
            <p14:xfrm>
              <a:off x="7620705" y="6576009"/>
              <a:ext cx="391584" cy="100107"/>
            </p14:xfrm>
          </p:contentPart>
        </mc:Choice>
        <mc:Fallback xmlns="">
          <p:pic>
            <p:nvPicPr>
              <p:cNvPr id="164" name="墨迹 163"/>
            </p:nvPicPr>
            <p:blipFill>
              <a:blip r:embed="rId325"/>
            </p:blipFill>
            <p:spPr>
              <a:xfrm>
                <a:off x="7620705" y="6576009"/>
                <a:ext cx="391584" cy="100107"/>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5" name="墨迹 164"/>
              <p14:cNvContentPartPr/>
              <p14:nvPr/>
            </p14:nvContentPartPr>
            <p14:xfrm>
              <a:off x="8082844" y="6400118"/>
              <a:ext cx="146756" cy="331339"/>
            </p14:xfrm>
          </p:contentPart>
        </mc:Choice>
        <mc:Fallback xmlns="">
          <p:pic>
            <p:nvPicPr>
              <p:cNvPr id="165" name="墨迹 164"/>
            </p:nvPicPr>
            <p:blipFill>
              <a:blip r:embed="rId327"/>
            </p:blipFill>
            <p:spPr>
              <a:xfrm>
                <a:off x="8082844" y="6400118"/>
                <a:ext cx="146756" cy="331339"/>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66" name="墨迹 165"/>
              <p14:cNvContentPartPr/>
              <p14:nvPr/>
            </p14:nvContentPartPr>
            <p14:xfrm>
              <a:off x="8245651" y="6570369"/>
              <a:ext cx="139171" cy="118436"/>
            </p14:xfrm>
          </p:contentPart>
        </mc:Choice>
        <mc:Fallback xmlns="">
          <p:pic>
            <p:nvPicPr>
              <p:cNvPr id="166" name="墨迹 165"/>
            </p:nvPicPr>
            <p:blipFill>
              <a:blip r:embed="rId329"/>
            </p:blipFill>
            <p:spPr>
              <a:xfrm>
                <a:off x="8245651" y="6570369"/>
                <a:ext cx="139171" cy="118436"/>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67" name="墨迹 166"/>
              <p14:cNvContentPartPr/>
              <p14:nvPr/>
            </p14:nvContentPartPr>
            <p14:xfrm>
              <a:off x="8438444" y="6440654"/>
              <a:ext cx="98778" cy="33838"/>
            </p14:xfrm>
          </p:contentPart>
        </mc:Choice>
        <mc:Fallback xmlns="">
          <p:pic>
            <p:nvPicPr>
              <p:cNvPr id="167" name="墨迹 166"/>
            </p:nvPicPr>
            <p:blipFill>
              <a:blip r:embed="rId331"/>
            </p:blipFill>
            <p:spPr>
              <a:xfrm>
                <a:off x="8438444" y="6440654"/>
                <a:ext cx="98778" cy="33838"/>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68" name="墨迹 167"/>
              <p14:cNvContentPartPr/>
              <p14:nvPr/>
            </p14:nvContentPartPr>
            <p14:xfrm>
              <a:off x="8562622" y="6599979"/>
              <a:ext cx="434622" cy="66267"/>
            </p14:xfrm>
          </p:contentPart>
        </mc:Choice>
        <mc:Fallback xmlns="">
          <p:pic>
            <p:nvPicPr>
              <p:cNvPr id="168" name="墨迹 167"/>
            </p:nvPicPr>
            <p:blipFill>
              <a:blip r:embed="rId333"/>
            </p:blipFill>
            <p:spPr>
              <a:xfrm>
                <a:off x="8562622" y="6599979"/>
                <a:ext cx="434622" cy="66267"/>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69" name="墨迹 168"/>
              <p14:cNvContentPartPr/>
              <p14:nvPr/>
            </p14:nvContentPartPr>
            <p14:xfrm>
              <a:off x="8993893" y="6378616"/>
              <a:ext cx="246062" cy="418755"/>
            </p14:xfrm>
          </p:contentPart>
        </mc:Choice>
        <mc:Fallback xmlns="">
          <p:pic>
            <p:nvPicPr>
              <p:cNvPr id="169" name="墨迹 168"/>
            </p:nvPicPr>
            <p:blipFill>
              <a:blip r:embed="rId335"/>
            </p:blipFill>
            <p:spPr>
              <a:xfrm>
                <a:off x="8993893" y="6378616"/>
                <a:ext cx="246062" cy="418755"/>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70" name="墨迹 169"/>
              <p14:cNvContentPartPr/>
              <p14:nvPr/>
            </p14:nvContentPartPr>
            <p14:xfrm>
              <a:off x="9219671" y="6514324"/>
              <a:ext cx="289277" cy="332396"/>
            </p14:xfrm>
          </p:contentPart>
        </mc:Choice>
        <mc:Fallback xmlns="">
          <p:pic>
            <p:nvPicPr>
              <p:cNvPr id="170" name="墨迹 169"/>
            </p:nvPicPr>
            <p:blipFill>
              <a:blip r:embed="rId337"/>
            </p:blipFill>
            <p:spPr>
              <a:xfrm>
                <a:off x="9219671" y="6514324"/>
                <a:ext cx="289277" cy="332396"/>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71" name="墨迹 170"/>
              <p14:cNvContentPartPr/>
              <p14:nvPr/>
            </p14:nvContentPartPr>
            <p14:xfrm>
              <a:off x="9606844" y="6419505"/>
              <a:ext cx="101600" cy="26789"/>
            </p14:xfrm>
          </p:contentPart>
        </mc:Choice>
        <mc:Fallback xmlns="">
          <p:pic>
            <p:nvPicPr>
              <p:cNvPr id="171" name="墨迹 170"/>
            </p:nvPicPr>
            <p:blipFill>
              <a:blip r:embed="rId339"/>
            </p:blipFill>
            <p:spPr>
              <a:xfrm>
                <a:off x="9606844" y="6419505"/>
                <a:ext cx="101600" cy="26789"/>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72" name="墨迹 171"/>
              <p14:cNvContentPartPr/>
              <p14:nvPr/>
            </p14:nvContentPartPr>
            <p14:xfrm>
              <a:off x="9691511" y="6549925"/>
              <a:ext cx="462844" cy="103103"/>
            </p14:xfrm>
          </p:contentPart>
        </mc:Choice>
        <mc:Fallback xmlns="">
          <p:pic>
            <p:nvPicPr>
              <p:cNvPr id="172" name="墨迹 171"/>
            </p:nvPicPr>
            <p:blipFill>
              <a:blip r:embed="rId341"/>
            </p:blipFill>
            <p:spPr>
              <a:xfrm>
                <a:off x="9691511" y="6549925"/>
                <a:ext cx="462844" cy="103103"/>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73" name="墨迹 172"/>
              <p14:cNvContentPartPr/>
              <p14:nvPr/>
            </p14:nvContentPartPr>
            <p14:xfrm>
              <a:off x="10255955" y="6322218"/>
              <a:ext cx="208845" cy="375399"/>
            </p14:xfrm>
          </p:contentPart>
        </mc:Choice>
        <mc:Fallback xmlns="">
          <p:pic>
            <p:nvPicPr>
              <p:cNvPr id="173" name="墨迹 172"/>
            </p:nvPicPr>
            <p:blipFill>
              <a:blip r:embed="rId343"/>
            </p:blipFill>
            <p:spPr>
              <a:xfrm>
                <a:off x="10255955" y="6322218"/>
                <a:ext cx="208845" cy="375399"/>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74" name="墨迹 173"/>
              <p14:cNvContentPartPr/>
              <p14:nvPr/>
            </p14:nvContentPartPr>
            <p14:xfrm>
              <a:off x="10453511" y="6420210"/>
              <a:ext cx="191911" cy="206558"/>
            </p14:xfrm>
          </p:contentPart>
        </mc:Choice>
        <mc:Fallback xmlns="">
          <p:pic>
            <p:nvPicPr>
              <p:cNvPr id="174" name="墨迹 173"/>
            </p:nvPicPr>
            <p:blipFill>
              <a:blip r:embed="rId345"/>
            </p:blipFill>
            <p:spPr>
              <a:xfrm>
                <a:off x="10453511" y="6420210"/>
                <a:ext cx="191911" cy="206558"/>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75" name="墨迹 174"/>
              <p14:cNvContentPartPr/>
              <p14:nvPr/>
            </p14:nvContentPartPr>
            <p14:xfrm>
              <a:off x="10619139" y="6348831"/>
              <a:ext cx="37571" cy="534547"/>
            </p14:xfrm>
          </p:contentPart>
        </mc:Choice>
        <mc:Fallback xmlns="">
          <p:pic>
            <p:nvPicPr>
              <p:cNvPr id="175" name="墨迹 174"/>
            </p:nvPicPr>
            <p:blipFill>
              <a:blip r:embed="rId347"/>
            </p:blipFill>
            <p:spPr>
              <a:xfrm>
                <a:off x="10619139" y="6348831"/>
                <a:ext cx="37571" cy="534547"/>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76" name="墨迹 175"/>
              <p14:cNvContentPartPr/>
              <p14:nvPr/>
            </p14:nvContentPartPr>
            <p14:xfrm>
              <a:off x="10724444" y="6356057"/>
              <a:ext cx="163688" cy="22559"/>
            </p14:xfrm>
          </p:contentPart>
        </mc:Choice>
        <mc:Fallback xmlns="">
          <p:pic>
            <p:nvPicPr>
              <p:cNvPr id="176" name="墨迹 175"/>
            </p:nvPicPr>
            <p:blipFill>
              <a:blip r:embed="rId349"/>
            </p:blipFill>
            <p:spPr>
              <a:xfrm>
                <a:off x="10724444" y="6356057"/>
                <a:ext cx="163688" cy="22559"/>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77" name="墨迹 176"/>
              <p14:cNvContentPartPr/>
              <p14:nvPr/>
            </p14:nvContentPartPr>
            <p14:xfrm>
              <a:off x="10789355" y="6246081"/>
              <a:ext cx="36689" cy="225592"/>
            </p14:xfrm>
          </p:contentPart>
        </mc:Choice>
        <mc:Fallback xmlns="">
          <p:pic>
            <p:nvPicPr>
              <p:cNvPr id="177" name="墨迹 176"/>
            </p:nvPicPr>
            <p:blipFill>
              <a:blip r:embed="rId351"/>
            </p:blipFill>
            <p:spPr>
              <a:xfrm>
                <a:off x="10789355" y="6246081"/>
                <a:ext cx="36689" cy="225592"/>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78" name="墨迹 177"/>
              <p14:cNvContentPartPr/>
              <p14:nvPr/>
            </p14:nvContentPartPr>
            <p14:xfrm>
              <a:off x="4365977" y="6160955"/>
              <a:ext cx="217311" cy="344733"/>
            </p14:xfrm>
          </p:contentPart>
        </mc:Choice>
        <mc:Fallback xmlns="">
          <p:pic>
            <p:nvPicPr>
              <p:cNvPr id="178" name="墨迹 177"/>
            </p:nvPicPr>
            <p:blipFill>
              <a:blip r:embed="rId353"/>
            </p:blipFill>
            <p:spPr>
              <a:xfrm>
                <a:off x="4365977" y="6160955"/>
                <a:ext cx="217311" cy="344733"/>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79" name="墨迹 178"/>
              <p14:cNvContentPartPr/>
              <p14:nvPr/>
            </p14:nvContentPartPr>
            <p14:xfrm>
              <a:off x="4568825" y="6301597"/>
              <a:ext cx="279752" cy="223654"/>
            </p14:xfrm>
          </p:contentPart>
        </mc:Choice>
        <mc:Fallback xmlns="">
          <p:pic>
            <p:nvPicPr>
              <p:cNvPr id="179" name="墨迹 178"/>
            </p:nvPicPr>
            <p:blipFill>
              <a:blip r:embed="rId355"/>
            </p:blipFill>
            <p:spPr>
              <a:xfrm>
                <a:off x="4568825" y="6301597"/>
                <a:ext cx="279752" cy="223654"/>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80" name="墨迹 179"/>
              <p14:cNvContentPartPr/>
              <p14:nvPr/>
            </p14:nvContentPartPr>
            <p14:xfrm>
              <a:off x="4961466" y="6316578"/>
              <a:ext cx="11289" cy="149455"/>
            </p14:xfrm>
          </p:contentPart>
        </mc:Choice>
        <mc:Fallback xmlns="">
          <p:pic>
            <p:nvPicPr>
              <p:cNvPr id="180" name="墨迹 179"/>
            </p:nvPicPr>
            <p:blipFill>
              <a:blip r:embed="rId357"/>
            </p:blipFill>
            <p:spPr>
              <a:xfrm>
                <a:off x="4961466" y="6316578"/>
                <a:ext cx="11289" cy="149455"/>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81" name="墨迹 180"/>
              <p14:cNvContentPartPr/>
              <p14:nvPr/>
            </p14:nvContentPartPr>
            <p14:xfrm>
              <a:off x="4967111" y="6372977"/>
              <a:ext cx="64911" cy="360"/>
            </p14:xfrm>
          </p:contentPart>
        </mc:Choice>
        <mc:Fallback xmlns="">
          <p:pic>
            <p:nvPicPr>
              <p:cNvPr id="181" name="墨迹 180"/>
            </p:nvPicPr>
            <p:blipFill>
              <a:blip r:embed="rId359"/>
            </p:blipFill>
            <p:spPr>
              <a:xfrm>
                <a:off x="4967111" y="6372977"/>
                <a:ext cx="64911" cy="360"/>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82" name="墨迹 181"/>
              <p14:cNvContentPartPr/>
              <p14:nvPr/>
            </p14:nvContentPartPr>
            <p14:xfrm>
              <a:off x="5040488" y="6271460"/>
              <a:ext cx="28223" cy="310189"/>
            </p14:xfrm>
          </p:contentPart>
        </mc:Choice>
        <mc:Fallback xmlns="">
          <p:pic>
            <p:nvPicPr>
              <p:cNvPr id="182" name="墨迹 181"/>
            </p:nvPicPr>
            <p:blipFill>
              <a:blip r:embed="rId361"/>
            </p:blipFill>
            <p:spPr>
              <a:xfrm>
                <a:off x="5040488" y="6271460"/>
                <a:ext cx="28223" cy="310189"/>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83" name="墨迹 182"/>
              <p14:cNvContentPartPr/>
              <p14:nvPr/>
            </p14:nvContentPartPr>
            <p14:xfrm>
              <a:off x="5094111" y="6365222"/>
              <a:ext cx="277460" cy="144343"/>
            </p14:xfrm>
          </p:contentPart>
        </mc:Choice>
        <mc:Fallback xmlns="">
          <p:pic>
            <p:nvPicPr>
              <p:cNvPr id="183" name="墨迹 182"/>
            </p:nvPicPr>
            <p:blipFill>
              <a:blip r:embed="rId363"/>
            </p:blipFill>
            <p:spPr>
              <a:xfrm>
                <a:off x="5094111" y="6365222"/>
                <a:ext cx="277460" cy="144343"/>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84" name="墨迹 183"/>
              <p14:cNvContentPartPr/>
              <p14:nvPr/>
            </p14:nvContentPartPr>
            <p14:xfrm>
              <a:off x="5616222" y="5625350"/>
              <a:ext cx="84666" cy="209731"/>
            </p14:xfrm>
          </p:contentPart>
        </mc:Choice>
        <mc:Fallback xmlns="">
          <p:pic>
            <p:nvPicPr>
              <p:cNvPr id="184" name="墨迹 183"/>
            </p:nvPicPr>
            <p:blipFill>
              <a:blip r:embed="rId365"/>
            </p:blipFill>
            <p:spPr>
              <a:xfrm>
                <a:off x="5616222" y="5625350"/>
                <a:ext cx="84666" cy="209731"/>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85" name="墨迹 184"/>
              <p14:cNvContentPartPr/>
              <p14:nvPr/>
            </p14:nvContentPartPr>
            <p14:xfrm>
              <a:off x="5779911" y="5671526"/>
              <a:ext cx="124178" cy="167256"/>
            </p14:xfrm>
          </p:contentPart>
        </mc:Choice>
        <mc:Fallback xmlns="">
          <p:pic>
            <p:nvPicPr>
              <p:cNvPr id="185" name="墨迹 184"/>
            </p:nvPicPr>
            <p:blipFill>
              <a:blip r:embed="rId367"/>
            </p:blipFill>
            <p:spPr>
              <a:xfrm>
                <a:off x="5779911" y="5671526"/>
                <a:ext cx="124178" cy="167256"/>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86" name="墨迹 185"/>
              <p14:cNvContentPartPr/>
              <p14:nvPr/>
            </p14:nvContentPartPr>
            <p14:xfrm>
              <a:off x="5772678" y="5703778"/>
              <a:ext cx="122944" cy="133417"/>
            </p14:xfrm>
          </p:contentPart>
        </mc:Choice>
        <mc:Fallback xmlns="">
          <p:pic>
            <p:nvPicPr>
              <p:cNvPr id="186" name="墨迹 185"/>
            </p:nvPicPr>
            <p:blipFill>
              <a:blip r:embed="rId369"/>
            </p:blipFill>
            <p:spPr>
              <a:xfrm>
                <a:off x="5772678" y="5703778"/>
                <a:ext cx="122944" cy="133417"/>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87" name="墨迹 186"/>
              <p14:cNvContentPartPr/>
              <p14:nvPr/>
            </p14:nvContentPartPr>
            <p14:xfrm>
              <a:off x="5937955" y="5647381"/>
              <a:ext cx="56445" cy="243393"/>
            </p14:xfrm>
          </p:contentPart>
        </mc:Choice>
        <mc:Fallback xmlns="">
          <p:pic>
            <p:nvPicPr>
              <p:cNvPr id="187" name="墨迹 186"/>
            </p:nvPicPr>
            <p:blipFill>
              <a:blip r:embed="rId371"/>
            </p:blipFill>
            <p:spPr>
              <a:xfrm>
                <a:off x="5937955" y="5647381"/>
                <a:ext cx="56445" cy="243393"/>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88" name="墨迹 187"/>
              <p14:cNvContentPartPr/>
              <p14:nvPr/>
            </p14:nvContentPartPr>
            <p14:xfrm>
              <a:off x="6018918" y="5651082"/>
              <a:ext cx="94015" cy="214312"/>
            </p14:xfrm>
          </p:contentPart>
        </mc:Choice>
        <mc:Fallback xmlns="">
          <p:pic>
            <p:nvPicPr>
              <p:cNvPr id="188" name="墨迹 187"/>
            </p:nvPicPr>
            <p:blipFill>
              <a:blip r:embed="rId373"/>
            </p:blipFill>
            <p:spPr>
              <a:xfrm>
                <a:off x="6018918" y="5651082"/>
                <a:ext cx="94015" cy="214312"/>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89" name="墨迹 188"/>
              <p14:cNvContentPartPr/>
              <p14:nvPr/>
            </p14:nvContentPartPr>
            <p14:xfrm>
              <a:off x="6163733" y="5715058"/>
              <a:ext cx="104422" cy="9341"/>
            </p14:xfrm>
          </p:contentPart>
        </mc:Choice>
        <mc:Fallback xmlns="">
          <p:pic>
            <p:nvPicPr>
              <p:cNvPr id="189" name="墨迹 188"/>
            </p:nvPicPr>
            <p:blipFill>
              <a:blip r:embed="rId375"/>
            </p:blipFill>
            <p:spPr>
              <a:xfrm>
                <a:off x="6163733" y="5715058"/>
                <a:ext cx="104422" cy="9341"/>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90" name="墨迹 189"/>
              <p14:cNvContentPartPr/>
              <p14:nvPr/>
            </p14:nvContentPartPr>
            <p14:xfrm>
              <a:off x="6158088" y="5780797"/>
              <a:ext cx="124178" cy="19740"/>
            </p14:xfrm>
          </p:contentPart>
        </mc:Choice>
        <mc:Fallback xmlns="">
          <p:pic>
            <p:nvPicPr>
              <p:cNvPr id="190" name="墨迹 189"/>
            </p:nvPicPr>
            <p:blipFill>
              <a:blip r:embed="rId377"/>
            </p:blipFill>
            <p:spPr>
              <a:xfrm>
                <a:off x="6158088" y="5780797"/>
                <a:ext cx="124178" cy="19740"/>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91" name="墨迹 190"/>
              <p14:cNvContentPartPr/>
              <p14:nvPr/>
            </p14:nvContentPartPr>
            <p14:xfrm>
              <a:off x="4058355" y="6372977"/>
              <a:ext cx="186267" cy="132535"/>
            </p14:xfrm>
          </p:contentPart>
        </mc:Choice>
        <mc:Fallback xmlns="">
          <p:pic>
            <p:nvPicPr>
              <p:cNvPr id="191" name="墨迹 190"/>
            </p:nvPicPr>
            <p:blipFill>
              <a:blip r:embed="rId379"/>
            </p:blipFill>
            <p:spPr>
              <a:xfrm>
                <a:off x="4058355" y="6372977"/>
                <a:ext cx="186267" cy="132535"/>
              </a:xfrm>
              <a:prstGeom prst="rect"/>
            </p:spPr>
          </p:pic>
        </mc:Fallback>
      </mc:AlternateContent>
    </p:spTree>
    <p:custDataLst>
      <p:tags r:id="rId38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58825" y="149225"/>
            <a:ext cx="9493885" cy="1977390"/>
          </a:xfrm>
          <a:prstGeom prst="rect">
            <a:avLst/>
          </a:prstGeom>
        </p:spPr>
      </p:pic>
      <p:pic>
        <p:nvPicPr>
          <p:cNvPr id="3" name="图片 2"/>
          <p:cNvPicPr>
            <a:picLocks noChangeAspect="1"/>
          </p:cNvPicPr>
          <p:nvPr/>
        </p:nvPicPr>
        <p:blipFill>
          <a:blip r:embed="rId2"/>
          <a:stretch>
            <a:fillRect/>
          </a:stretch>
        </p:blipFill>
        <p:spPr>
          <a:xfrm>
            <a:off x="1647825" y="1793875"/>
            <a:ext cx="7829550" cy="444690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58825" y="149225"/>
            <a:ext cx="9493885" cy="1977390"/>
          </a:xfrm>
          <a:prstGeom prst="rect">
            <a:avLst/>
          </a:prstGeom>
        </p:spPr>
      </p:pic>
      <p:pic>
        <p:nvPicPr>
          <p:cNvPr id="3" name="图片 2"/>
          <p:cNvPicPr>
            <a:picLocks noChangeAspect="1"/>
          </p:cNvPicPr>
          <p:nvPr/>
        </p:nvPicPr>
        <p:blipFill>
          <a:blip r:embed="rId2"/>
          <a:stretch>
            <a:fillRect/>
          </a:stretch>
        </p:blipFill>
        <p:spPr>
          <a:xfrm>
            <a:off x="1647825" y="1793875"/>
            <a:ext cx="7829550" cy="4446905"/>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1685572" y="5277093"/>
              <a:ext cx="534105" cy="227354"/>
            </p14:xfrm>
          </p:contentPart>
        </mc:Choice>
        <mc:Fallback xmlns="">
          <p:pic>
            <p:nvPicPr>
              <p:cNvPr id="5" name="墨迹 4"/>
            </p:nvPicPr>
            <p:blipFill>
              <a:blip r:embed="rId4"/>
            </p:blipFill>
            <p:spPr>
              <a:xfrm>
                <a:off x="1685572" y="5277093"/>
                <a:ext cx="534105" cy="22735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1732844" y="5501627"/>
              <a:ext cx="685800" cy="479912"/>
            </p14:xfrm>
          </p:contentPart>
        </mc:Choice>
        <mc:Fallback xmlns="">
          <p:pic>
            <p:nvPicPr>
              <p:cNvPr id="6" name="墨迹 5"/>
            </p:nvPicPr>
            <p:blipFill>
              <a:blip r:embed="rId6"/>
            </p:blipFill>
            <p:spPr>
              <a:xfrm>
                <a:off x="1732844" y="5501627"/>
                <a:ext cx="685800" cy="47991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1746073" y="1735296"/>
              <a:ext cx="127882" cy="302787"/>
            </p14:xfrm>
          </p:contentPart>
        </mc:Choice>
        <mc:Fallback xmlns="">
          <p:pic>
            <p:nvPicPr>
              <p:cNvPr id="7" name="墨迹 6"/>
            </p:nvPicPr>
            <p:blipFill>
              <a:blip r:embed="rId8"/>
            </p:blipFill>
            <p:spPr>
              <a:xfrm>
                <a:off x="1746073" y="1735296"/>
                <a:ext cx="127882" cy="30278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1851377" y="1757503"/>
              <a:ext cx="186267" cy="258726"/>
            </p14:xfrm>
          </p:contentPart>
        </mc:Choice>
        <mc:Fallback xmlns="">
          <p:pic>
            <p:nvPicPr>
              <p:cNvPr id="8" name="墨迹 7"/>
            </p:nvPicPr>
            <p:blipFill>
              <a:blip r:embed="rId10"/>
            </p:blipFill>
            <p:spPr>
              <a:xfrm>
                <a:off x="1851377" y="1757503"/>
                <a:ext cx="186267" cy="258726"/>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114902" y="1816016"/>
              <a:ext cx="185209" cy="28199"/>
            </p14:xfrm>
          </p:contentPart>
        </mc:Choice>
        <mc:Fallback xmlns="">
          <p:pic>
            <p:nvPicPr>
              <p:cNvPr id="9" name="墨迹 8"/>
            </p:nvPicPr>
            <p:blipFill>
              <a:blip r:embed="rId12"/>
            </p:blipFill>
            <p:spPr>
              <a:xfrm>
                <a:off x="2114902" y="1816016"/>
                <a:ext cx="185209" cy="2819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2201333" y="1724017"/>
              <a:ext cx="22578" cy="258373"/>
            </p14:xfrm>
          </p:contentPart>
        </mc:Choice>
        <mc:Fallback xmlns="">
          <p:pic>
            <p:nvPicPr>
              <p:cNvPr id="10" name="墨迹 9"/>
            </p:nvPicPr>
            <p:blipFill>
              <a:blip r:embed="rId14"/>
            </p:blipFill>
            <p:spPr>
              <a:xfrm>
                <a:off x="2201333" y="1724017"/>
                <a:ext cx="22578" cy="25837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363434" y="1759618"/>
              <a:ext cx="190677" cy="201094"/>
            </p14:xfrm>
          </p:contentPart>
        </mc:Choice>
        <mc:Fallback xmlns="">
          <p:pic>
            <p:nvPicPr>
              <p:cNvPr id="11" name="墨迹 10"/>
            </p:nvPicPr>
            <p:blipFill>
              <a:blip r:embed="rId16"/>
            </p:blipFill>
            <p:spPr>
              <a:xfrm>
                <a:off x="2363434" y="1759618"/>
                <a:ext cx="190677" cy="20109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2607733" y="1683481"/>
              <a:ext cx="259644" cy="258021"/>
            </p14:xfrm>
          </p:contentPart>
        </mc:Choice>
        <mc:Fallback xmlns="">
          <p:pic>
            <p:nvPicPr>
              <p:cNvPr id="12" name="墨迹 11"/>
            </p:nvPicPr>
            <p:blipFill>
              <a:blip r:embed="rId18"/>
            </p:blipFill>
            <p:spPr>
              <a:xfrm>
                <a:off x="2607733" y="1683481"/>
                <a:ext cx="259644" cy="25802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2963333" y="1737059"/>
              <a:ext cx="251178" cy="33839"/>
            </p14:xfrm>
          </p:contentPart>
        </mc:Choice>
        <mc:Fallback xmlns="">
          <p:pic>
            <p:nvPicPr>
              <p:cNvPr id="13" name="墨迹 12"/>
            </p:nvPicPr>
            <p:blipFill>
              <a:blip r:embed="rId20"/>
            </p:blipFill>
            <p:spPr>
              <a:xfrm>
                <a:off x="2963333" y="1737059"/>
                <a:ext cx="251178" cy="3383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3163711" y="1658102"/>
              <a:ext cx="141111" cy="70497"/>
            </p14:xfrm>
          </p:contentPart>
        </mc:Choice>
        <mc:Fallback xmlns="">
          <p:pic>
            <p:nvPicPr>
              <p:cNvPr id="14" name="墨迹 13"/>
            </p:nvPicPr>
            <p:blipFill>
              <a:blip r:embed="rId22"/>
            </p:blipFill>
            <p:spPr>
              <a:xfrm>
                <a:off x="3163711" y="1658102"/>
                <a:ext cx="141111" cy="7049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2976562" y="1816016"/>
              <a:ext cx="254882" cy="11280"/>
            </p14:xfrm>
          </p:contentPart>
        </mc:Choice>
        <mc:Fallback xmlns="">
          <p:pic>
            <p:nvPicPr>
              <p:cNvPr id="15" name="墨迹 14"/>
            </p:nvPicPr>
            <p:blipFill>
              <a:blip r:embed="rId24"/>
            </p:blipFill>
            <p:spPr>
              <a:xfrm>
                <a:off x="2976562" y="1816016"/>
                <a:ext cx="254882" cy="1128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3014133" y="1855495"/>
              <a:ext cx="129822" cy="42298"/>
            </p14:xfrm>
          </p:contentPart>
        </mc:Choice>
        <mc:Fallback xmlns="">
          <p:pic>
            <p:nvPicPr>
              <p:cNvPr id="16" name="墨迹 15"/>
            </p:nvPicPr>
            <p:blipFill>
              <a:blip r:embed="rId26"/>
            </p:blipFill>
            <p:spPr>
              <a:xfrm>
                <a:off x="3014133" y="1855495"/>
                <a:ext cx="129822" cy="4229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3392311" y="1656339"/>
              <a:ext cx="22577" cy="472686"/>
            </p14:xfrm>
          </p:contentPart>
        </mc:Choice>
        <mc:Fallback xmlns="">
          <p:pic>
            <p:nvPicPr>
              <p:cNvPr id="17" name="墨迹 16"/>
            </p:nvPicPr>
            <p:blipFill>
              <a:blip r:embed="rId28"/>
            </p:blipFill>
            <p:spPr>
              <a:xfrm>
                <a:off x="3392311" y="1656339"/>
                <a:ext cx="22577" cy="47268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3381022" y="1624263"/>
              <a:ext cx="139170" cy="217132"/>
            </p14:xfrm>
          </p:contentPart>
        </mc:Choice>
        <mc:Fallback xmlns="">
          <p:pic>
            <p:nvPicPr>
              <p:cNvPr id="18" name="墨迹 17"/>
            </p:nvPicPr>
            <p:blipFill>
              <a:blip r:embed="rId30"/>
            </p:blipFill>
            <p:spPr>
              <a:xfrm>
                <a:off x="3381022" y="1624263"/>
                <a:ext cx="139170" cy="21713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5108222" y="1618623"/>
              <a:ext cx="186266" cy="317239"/>
            </p14:xfrm>
          </p:contentPart>
        </mc:Choice>
        <mc:Fallback xmlns="">
          <p:pic>
            <p:nvPicPr>
              <p:cNvPr id="19" name="墨迹 18"/>
            </p:nvPicPr>
            <p:blipFill>
              <a:blip r:embed="rId32"/>
            </p:blipFill>
            <p:spPr>
              <a:xfrm>
                <a:off x="5108222" y="1618623"/>
                <a:ext cx="186266" cy="31723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5260622" y="1641182"/>
              <a:ext cx="203200" cy="287630"/>
            </p14:xfrm>
          </p:contentPart>
        </mc:Choice>
        <mc:Fallback xmlns="">
          <p:pic>
            <p:nvPicPr>
              <p:cNvPr id="20" name="墨迹 19"/>
            </p:nvPicPr>
            <p:blipFill>
              <a:blip r:embed="rId34"/>
            </p:blipFill>
            <p:spPr>
              <a:xfrm>
                <a:off x="5260622" y="1641182"/>
                <a:ext cx="203200" cy="28763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5511094" y="1753978"/>
              <a:ext cx="218016" cy="16920"/>
            </p14:xfrm>
          </p:contentPart>
        </mc:Choice>
        <mc:Fallback xmlns="">
          <p:pic>
            <p:nvPicPr>
              <p:cNvPr id="21" name="墨迹 20"/>
            </p:nvPicPr>
            <p:blipFill>
              <a:blip r:embed="rId36"/>
            </p:blipFill>
            <p:spPr>
              <a:xfrm>
                <a:off x="5511094" y="1753978"/>
                <a:ext cx="218016" cy="1692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5576711" y="1654400"/>
              <a:ext cx="56444" cy="274412"/>
            </p14:xfrm>
          </p:contentPart>
        </mc:Choice>
        <mc:Fallback xmlns="">
          <p:pic>
            <p:nvPicPr>
              <p:cNvPr id="22" name="墨迹 21"/>
            </p:nvPicPr>
            <p:blipFill>
              <a:blip r:embed="rId38"/>
            </p:blipFill>
            <p:spPr>
              <a:xfrm>
                <a:off x="5576711" y="1654400"/>
                <a:ext cx="56444" cy="27441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5761390" y="1607343"/>
              <a:ext cx="266876" cy="241102"/>
            </p14:xfrm>
          </p:contentPart>
        </mc:Choice>
        <mc:Fallback xmlns="">
          <p:pic>
            <p:nvPicPr>
              <p:cNvPr id="23" name="墨迹 22"/>
            </p:nvPicPr>
            <p:blipFill>
              <a:blip r:embed="rId40"/>
            </p:blipFill>
            <p:spPr>
              <a:xfrm>
                <a:off x="5761390" y="1607343"/>
                <a:ext cx="266876" cy="24110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6019800" y="1632722"/>
              <a:ext cx="98777" cy="212198"/>
            </p14:xfrm>
          </p:contentPart>
        </mc:Choice>
        <mc:Fallback xmlns="">
          <p:pic>
            <p:nvPicPr>
              <p:cNvPr id="24" name="墨迹 23"/>
            </p:nvPicPr>
            <p:blipFill>
              <a:blip r:embed="rId42"/>
            </p:blipFill>
            <p:spPr>
              <a:xfrm>
                <a:off x="6019800" y="1632722"/>
                <a:ext cx="98777" cy="21219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6096000" y="1528386"/>
              <a:ext cx="259644" cy="298910"/>
            </p14:xfrm>
          </p:contentPart>
        </mc:Choice>
        <mc:Fallback xmlns="">
          <p:pic>
            <p:nvPicPr>
              <p:cNvPr id="25" name="墨迹 24"/>
            </p:nvPicPr>
            <p:blipFill>
              <a:blip r:embed="rId44"/>
            </p:blipFill>
            <p:spPr>
              <a:xfrm>
                <a:off x="6096000" y="1528386"/>
                <a:ext cx="259644" cy="29891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6349294" y="1646822"/>
              <a:ext cx="215194" cy="28199"/>
            </p14:xfrm>
          </p:contentPart>
        </mc:Choice>
        <mc:Fallback xmlns="">
          <p:pic>
            <p:nvPicPr>
              <p:cNvPr id="26" name="墨迹 25"/>
            </p:nvPicPr>
            <p:blipFill>
              <a:blip r:embed="rId46"/>
            </p:blipFill>
            <p:spPr>
              <a:xfrm>
                <a:off x="6349294" y="1646822"/>
                <a:ext cx="215194" cy="2819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6303080" y="1765258"/>
              <a:ext cx="278342" cy="11279"/>
            </p14:xfrm>
          </p:contentPart>
        </mc:Choice>
        <mc:Fallback xmlns="">
          <p:pic>
            <p:nvPicPr>
              <p:cNvPr id="27" name="墨迹 26"/>
            </p:nvPicPr>
            <p:blipFill>
              <a:blip r:embed="rId48"/>
            </p:blipFill>
            <p:spPr>
              <a:xfrm>
                <a:off x="6303080" y="1765258"/>
                <a:ext cx="278342" cy="1127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6710715" y="1522041"/>
              <a:ext cx="229129" cy="195807"/>
            </p14:xfrm>
          </p:contentPart>
        </mc:Choice>
        <mc:Fallback xmlns="">
          <p:pic>
            <p:nvPicPr>
              <p:cNvPr id="28" name="墨迹 27"/>
            </p:nvPicPr>
            <p:blipFill>
              <a:blip r:embed="rId50"/>
            </p:blipFill>
            <p:spPr>
              <a:xfrm>
                <a:off x="6710715" y="1522041"/>
                <a:ext cx="229129" cy="195807"/>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6829777" y="1554470"/>
              <a:ext cx="107245" cy="278465"/>
            </p14:xfrm>
          </p:contentPart>
        </mc:Choice>
        <mc:Fallback xmlns="">
          <p:pic>
            <p:nvPicPr>
              <p:cNvPr id="29" name="墨迹 28"/>
            </p:nvPicPr>
            <p:blipFill>
              <a:blip r:embed="rId52"/>
            </p:blipFill>
            <p:spPr>
              <a:xfrm>
                <a:off x="6829777" y="1554470"/>
                <a:ext cx="107245" cy="27846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6604000" y="1517106"/>
              <a:ext cx="127000" cy="152275"/>
            </p14:xfrm>
          </p:contentPart>
        </mc:Choice>
        <mc:Fallback xmlns="">
          <p:pic>
            <p:nvPicPr>
              <p:cNvPr id="30" name="墨迹 29"/>
            </p:nvPicPr>
            <p:blipFill>
              <a:blip r:embed="rId54"/>
            </p:blipFill>
            <p:spPr>
              <a:xfrm>
                <a:off x="6604000" y="1517106"/>
                <a:ext cx="127000" cy="15227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6299200" y="1799097"/>
              <a:ext cx="84666" cy="73317"/>
            </p14:xfrm>
          </p:contentPart>
        </mc:Choice>
        <mc:Fallback xmlns="">
          <p:pic>
            <p:nvPicPr>
              <p:cNvPr id="31" name="墨迹 30"/>
            </p:nvPicPr>
            <p:blipFill>
              <a:blip r:embed="rId56"/>
            </p:blipFill>
            <p:spPr>
              <a:xfrm>
                <a:off x="6299200" y="1799097"/>
                <a:ext cx="84666" cy="7331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7029450" y="1488907"/>
              <a:ext cx="359127" cy="338389"/>
            </p14:xfrm>
          </p:contentPart>
        </mc:Choice>
        <mc:Fallback xmlns="">
          <p:pic>
            <p:nvPicPr>
              <p:cNvPr id="32" name="墨迹 31"/>
            </p:nvPicPr>
            <p:blipFill>
              <a:blip r:embed="rId58"/>
            </p:blipFill>
            <p:spPr>
              <a:xfrm>
                <a:off x="7029450" y="1488907"/>
                <a:ext cx="359127" cy="33838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1418695" y="3234426"/>
              <a:ext cx="3705" cy="14100"/>
            </p14:xfrm>
          </p:contentPart>
        </mc:Choice>
        <mc:Fallback xmlns="">
          <p:pic>
            <p:nvPicPr>
              <p:cNvPr id="33" name="墨迹 32"/>
            </p:nvPicPr>
            <p:blipFill>
              <a:blip r:embed="rId60"/>
            </p:blipFill>
            <p:spPr>
              <a:xfrm>
                <a:off x="1418695" y="3234426"/>
                <a:ext cx="3705" cy="1410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705555" y="2965302"/>
              <a:ext cx="11289" cy="427039"/>
            </p14:xfrm>
          </p:contentPart>
        </mc:Choice>
        <mc:Fallback xmlns="">
          <p:pic>
            <p:nvPicPr>
              <p:cNvPr id="34" name="墨迹 33"/>
            </p:nvPicPr>
            <p:blipFill>
              <a:blip r:embed="rId62"/>
            </p:blipFill>
            <p:spPr>
              <a:xfrm>
                <a:off x="705555" y="2965302"/>
                <a:ext cx="11289" cy="42703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730250" y="3046903"/>
              <a:ext cx="150283" cy="215722"/>
            </p14:xfrm>
          </p:contentPart>
        </mc:Choice>
        <mc:Fallback xmlns="">
          <p:pic>
            <p:nvPicPr>
              <p:cNvPr id="35" name="墨迹 34"/>
            </p:nvPicPr>
            <p:blipFill>
              <a:blip r:embed="rId64"/>
            </p:blipFill>
            <p:spPr>
              <a:xfrm>
                <a:off x="730250" y="3046903"/>
                <a:ext cx="150283" cy="21572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920044" y="3107531"/>
              <a:ext cx="64206" cy="191753"/>
            </p14:xfrm>
          </p:contentPart>
        </mc:Choice>
        <mc:Fallback xmlns="">
          <p:pic>
            <p:nvPicPr>
              <p:cNvPr id="36" name="墨迹 35"/>
            </p:nvPicPr>
            <p:blipFill>
              <a:blip r:embed="rId66"/>
            </p:blipFill>
            <p:spPr>
              <a:xfrm>
                <a:off x="920044" y="3107531"/>
                <a:ext cx="64206" cy="19175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866422" y="3293644"/>
              <a:ext cx="166511" cy="16920"/>
            </p14:xfrm>
          </p:contentPart>
        </mc:Choice>
        <mc:Fallback xmlns="">
          <p:pic>
            <p:nvPicPr>
              <p:cNvPr id="37" name="墨迹 36"/>
            </p:nvPicPr>
            <p:blipFill>
              <a:blip r:embed="rId68"/>
            </p:blipFill>
            <p:spPr>
              <a:xfrm>
                <a:off x="866422" y="3293644"/>
                <a:ext cx="166511" cy="1692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1071738" y="3051133"/>
              <a:ext cx="116417" cy="11279"/>
            </p14:xfrm>
          </p:contentPart>
        </mc:Choice>
        <mc:Fallback xmlns="">
          <p:pic>
            <p:nvPicPr>
              <p:cNvPr id="38" name="墨迹 37"/>
            </p:nvPicPr>
            <p:blipFill>
              <a:blip r:embed="rId70"/>
            </p:blipFill>
            <p:spPr>
              <a:xfrm>
                <a:off x="1071738" y="3051133"/>
                <a:ext cx="116417" cy="1127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1061331" y="3175208"/>
              <a:ext cx="163513" cy="8460"/>
            </p14:xfrm>
          </p:contentPart>
        </mc:Choice>
        <mc:Fallback xmlns="">
          <p:pic>
            <p:nvPicPr>
              <p:cNvPr id="39" name="墨迹 38"/>
            </p:nvPicPr>
            <p:blipFill>
              <a:blip r:embed="rId72"/>
            </p:blipFill>
            <p:spPr>
              <a:xfrm>
                <a:off x="1061331" y="3175208"/>
                <a:ext cx="163513" cy="846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1302279" y="3087791"/>
              <a:ext cx="537809" cy="53579"/>
            </p14:xfrm>
          </p:contentPart>
        </mc:Choice>
        <mc:Fallback xmlns="">
          <p:pic>
            <p:nvPicPr>
              <p:cNvPr id="40" name="墨迹 39"/>
            </p:nvPicPr>
            <p:blipFill>
              <a:blip r:embed="rId74"/>
            </p:blipFill>
            <p:spPr>
              <a:xfrm>
                <a:off x="1302279" y="3087791"/>
                <a:ext cx="537809" cy="5357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1" name="墨迹 40"/>
              <p14:cNvContentPartPr/>
              <p14:nvPr/>
            </p14:nvContentPartPr>
            <p14:xfrm>
              <a:off x="1475316" y="2667626"/>
              <a:ext cx="226484" cy="354955"/>
            </p14:xfrm>
          </p:contentPart>
        </mc:Choice>
        <mc:Fallback xmlns="">
          <p:pic>
            <p:nvPicPr>
              <p:cNvPr id="41" name="墨迹 40"/>
            </p:nvPicPr>
            <p:blipFill>
              <a:blip r:embed="rId76"/>
            </p:blipFill>
            <p:spPr>
              <a:xfrm>
                <a:off x="1475316" y="2667626"/>
                <a:ext cx="226484" cy="35495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2" name="墨迹 41"/>
              <p14:cNvContentPartPr/>
              <p14:nvPr/>
            </p14:nvContentPartPr>
            <p14:xfrm>
              <a:off x="1721555" y="2865019"/>
              <a:ext cx="5645" cy="157915"/>
            </p14:xfrm>
          </p:contentPart>
        </mc:Choice>
        <mc:Fallback xmlns="">
          <p:pic>
            <p:nvPicPr>
              <p:cNvPr id="42" name="墨迹 41"/>
            </p:nvPicPr>
            <p:blipFill>
              <a:blip r:embed="rId78"/>
            </p:blipFill>
            <p:spPr>
              <a:xfrm>
                <a:off x="1721555" y="2865019"/>
                <a:ext cx="5645" cy="15791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3" name="墨迹 42"/>
              <p14:cNvContentPartPr/>
              <p14:nvPr/>
            </p14:nvContentPartPr>
            <p14:xfrm>
              <a:off x="1478844" y="3124450"/>
              <a:ext cx="203200" cy="351078"/>
            </p14:xfrm>
          </p:contentPart>
        </mc:Choice>
        <mc:Fallback xmlns="">
          <p:pic>
            <p:nvPicPr>
              <p:cNvPr id="43" name="墨迹 42"/>
            </p:nvPicPr>
            <p:blipFill>
              <a:blip r:embed="rId80"/>
            </p:blipFill>
            <p:spPr>
              <a:xfrm>
                <a:off x="1478844" y="3124450"/>
                <a:ext cx="203200" cy="35107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4" name="墨迹 43"/>
              <p14:cNvContentPartPr/>
              <p14:nvPr/>
            </p14:nvContentPartPr>
            <p14:xfrm>
              <a:off x="1692627" y="3311973"/>
              <a:ext cx="155928" cy="143816"/>
            </p14:xfrm>
          </p:contentPart>
        </mc:Choice>
        <mc:Fallback xmlns="">
          <p:pic>
            <p:nvPicPr>
              <p:cNvPr id="44" name="墨迹 43"/>
            </p:nvPicPr>
            <p:blipFill>
              <a:blip r:embed="rId82"/>
            </p:blipFill>
            <p:spPr>
              <a:xfrm>
                <a:off x="1692627" y="3311973"/>
                <a:ext cx="155928" cy="14381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5" name="墨迹 44"/>
              <p14:cNvContentPartPr/>
              <p14:nvPr/>
            </p14:nvContentPartPr>
            <p14:xfrm>
              <a:off x="10075333" y="439199"/>
              <a:ext cx="146756" cy="684707"/>
            </p14:xfrm>
          </p:contentPart>
        </mc:Choice>
        <mc:Fallback xmlns="">
          <p:pic>
            <p:nvPicPr>
              <p:cNvPr id="45" name="墨迹 44"/>
            </p:nvPicPr>
            <p:blipFill>
              <a:blip r:embed="rId84"/>
            </p:blipFill>
            <p:spPr>
              <a:xfrm>
                <a:off x="10075333" y="439199"/>
                <a:ext cx="146756" cy="684707"/>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6" name="墨迹 45"/>
              <p14:cNvContentPartPr/>
              <p14:nvPr/>
            </p14:nvContentPartPr>
            <p14:xfrm>
              <a:off x="10115550" y="693695"/>
              <a:ext cx="270227" cy="248152"/>
            </p14:xfrm>
          </p:contentPart>
        </mc:Choice>
        <mc:Fallback xmlns="">
          <p:pic>
            <p:nvPicPr>
              <p:cNvPr id="46" name="墨迹 45"/>
            </p:nvPicPr>
            <p:blipFill>
              <a:blip r:embed="rId86"/>
            </p:blipFill>
            <p:spPr>
              <a:xfrm>
                <a:off x="10115550" y="693695"/>
                <a:ext cx="270227" cy="24815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7" name="墨迹 46"/>
              <p14:cNvContentPartPr/>
              <p14:nvPr/>
            </p14:nvContentPartPr>
            <p14:xfrm>
              <a:off x="10425288" y="738814"/>
              <a:ext cx="186267" cy="16919"/>
            </p14:xfrm>
          </p:contentPart>
        </mc:Choice>
        <mc:Fallback xmlns="">
          <p:pic>
            <p:nvPicPr>
              <p:cNvPr id="47" name="墨迹 46"/>
            </p:nvPicPr>
            <p:blipFill>
              <a:blip r:embed="rId88"/>
            </p:blipFill>
            <p:spPr>
              <a:xfrm>
                <a:off x="10425288" y="738814"/>
                <a:ext cx="186267" cy="1691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8" name="墨迹 47"/>
              <p14:cNvContentPartPr/>
              <p14:nvPr/>
            </p14:nvContentPartPr>
            <p14:xfrm>
              <a:off x="10373430" y="862889"/>
              <a:ext cx="243770" cy="16920"/>
            </p14:xfrm>
          </p:contentPart>
        </mc:Choice>
        <mc:Fallback xmlns="">
          <p:pic>
            <p:nvPicPr>
              <p:cNvPr id="48" name="墨迹 47"/>
            </p:nvPicPr>
            <p:blipFill>
              <a:blip r:embed="rId90"/>
            </p:blipFill>
            <p:spPr>
              <a:xfrm>
                <a:off x="10373430" y="862889"/>
                <a:ext cx="243770" cy="1692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9" name="墨迹 48"/>
              <p14:cNvContentPartPr/>
              <p14:nvPr/>
            </p14:nvContentPartPr>
            <p14:xfrm>
              <a:off x="10688813" y="834690"/>
              <a:ext cx="687564" cy="16920"/>
            </p14:xfrm>
          </p:contentPart>
        </mc:Choice>
        <mc:Fallback xmlns="">
          <p:pic>
            <p:nvPicPr>
              <p:cNvPr id="49" name="墨迹 48"/>
            </p:nvPicPr>
            <p:blipFill>
              <a:blip r:embed="rId92"/>
            </p:blipFill>
            <p:spPr>
              <a:xfrm>
                <a:off x="10688813" y="834690"/>
                <a:ext cx="687564" cy="1692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0" name="墨迹 49"/>
              <p14:cNvContentPartPr/>
              <p14:nvPr/>
            </p14:nvContentPartPr>
            <p14:xfrm>
              <a:off x="10912122" y="226297"/>
              <a:ext cx="289278" cy="502823"/>
            </p14:xfrm>
          </p:contentPart>
        </mc:Choice>
        <mc:Fallback xmlns="">
          <p:pic>
            <p:nvPicPr>
              <p:cNvPr id="50" name="墨迹 49"/>
            </p:nvPicPr>
            <p:blipFill>
              <a:blip r:embed="rId94"/>
            </p:blipFill>
            <p:spPr>
              <a:xfrm>
                <a:off x="10912122" y="226297"/>
                <a:ext cx="289278" cy="50282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1" name="墨迹 50"/>
              <p14:cNvContentPartPr/>
              <p14:nvPr/>
            </p14:nvContentPartPr>
            <p14:xfrm>
              <a:off x="11192932" y="496302"/>
              <a:ext cx="138289" cy="139585"/>
            </p14:xfrm>
          </p:contentPart>
        </mc:Choice>
        <mc:Fallback xmlns="">
          <p:pic>
            <p:nvPicPr>
              <p:cNvPr id="51" name="墨迹 50"/>
            </p:nvPicPr>
            <p:blipFill>
              <a:blip r:embed="rId96"/>
            </p:blipFill>
            <p:spPr>
              <a:xfrm>
                <a:off x="11192932" y="496302"/>
                <a:ext cx="138289" cy="139585"/>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2" name="墨迹 51"/>
              <p14:cNvContentPartPr/>
              <p14:nvPr/>
            </p14:nvContentPartPr>
            <p14:xfrm>
              <a:off x="11164711" y="590416"/>
              <a:ext cx="225777" cy="125838"/>
            </p14:xfrm>
          </p:contentPart>
        </mc:Choice>
        <mc:Fallback xmlns="">
          <p:pic>
            <p:nvPicPr>
              <p:cNvPr id="52" name="墨迹 51"/>
            </p:nvPicPr>
            <p:blipFill>
              <a:blip r:embed="rId98"/>
            </p:blipFill>
            <p:spPr>
              <a:xfrm>
                <a:off x="11164711" y="590416"/>
                <a:ext cx="225777" cy="12583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3" name="墨迹 52"/>
              <p14:cNvContentPartPr/>
              <p14:nvPr/>
            </p14:nvContentPartPr>
            <p14:xfrm>
              <a:off x="10805406" y="881747"/>
              <a:ext cx="328261" cy="473215"/>
            </p14:xfrm>
          </p:contentPart>
        </mc:Choice>
        <mc:Fallback xmlns="">
          <p:pic>
            <p:nvPicPr>
              <p:cNvPr id="53" name="墨迹 52"/>
            </p:nvPicPr>
            <p:blipFill>
              <a:blip r:embed="rId100"/>
            </p:blipFill>
            <p:spPr>
              <a:xfrm>
                <a:off x="10805406" y="881747"/>
                <a:ext cx="328261" cy="47321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4" name="墨迹 53"/>
              <p14:cNvContentPartPr/>
              <p14:nvPr/>
            </p14:nvContentPartPr>
            <p14:xfrm>
              <a:off x="11118850" y="970046"/>
              <a:ext cx="156632" cy="203032"/>
            </p14:xfrm>
          </p:contentPart>
        </mc:Choice>
        <mc:Fallback xmlns="">
          <p:pic>
            <p:nvPicPr>
              <p:cNvPr id="54" name="墨迹 53"/>
            </p:nvPicPr>
            <p:blipFill>
              <a:blip r:embed="rId102"/>
            </p:blipFill>
            <p:spPr>
              <a:xfrm>
                <a:off x="11118850" y="970046"/>
                <a:ext cx="156632" cy="20303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5" name="墨迹 54"/>
              <p14:cNvContentPartPr/>
              <p14:nvPr/>
            </p14:nvContentPartPr>
            <p14:xfrm>
              <a:off x="11108267" y="1102581"/>
              <a:ext cx="105833" cy="157914"/>
            </p14:xfrm>
          </p:contentPart>
        </mc:Choice>
        <mc:Fallback xmlns="">
          <p:pic>
            <p:nvPicPr>
              <p:cNvPr id="55" name="墨迹 54"/>
            </p:nvPicPr>
            <p:blipFill>
              <a:blip r:embed="rId104"/>
            </p:blipFill>
            <p:spPr>
              <a:xfrm>
                <a:off x="11108267" y="1102581"/>
                <a:ext cx="105833" cy="15791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6" name="墨迹 55"/>
              <p14:cNvContentPartPr/>
              <p14:nvPr/>
            </p14:nvContentPartPr>
            <p14:xfrm>
              <a:off x="10984088" y="1178718"/>
              <a:ext cx="412044" cy="191754"/>
            </p14:xfrm>
          </p:contentPart>
        </mc:Choice>
        <mc:Fallback xmlns="">
          <p:pic>
            <p:nvPicPr>
              <p:cNvPr id="56" name="墨迹 55"/>
            </p:nvPicPr>
            <p:blipFill>
              <a:blip r:embed="rId106"/>
            </p:blipFill>
            <p:spPr>
              <a:xfrm>
                <a:off x="10984088" y="1178718"/>
                <a:ext cx="412044" cy="191754"/>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7" name="墨迹 56"/>
              <p14:cNvContentPartPr/>
              <p14:nvPr/>
            </p14:nvContentPartPr>
            <p14:xfrm>
              <a:off x="9862255" y="337154"/>
              <a:ext cx="213078" cy="1093945"/>
            </p14:xfrm>
          </p:contentPart>
        </mc:Choice>
        <mc:Fallback xmlns="">
          <p:pic>
            <p:nvPicPr>
              <p:cNvPr id="57" name="墨迹 56"/>
            </p:nvPicPr>
            <p:blipFill>
              <a:blip r:embed="rId108"/>
            </p:blipFill>
            <p:spPr>
              <a:xfrm>
                <a:off x="9862255" y="337154"/>
                <a:ext cx="213078" cy="109394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8" name="墨迹 57"/>
              <p14:cNvContentPartPr/>
              <p14:nvPr/>
            </p14:nvContentPartPr>
            <p14:xfrm>
              <a:off x="10109200" y="135355"/>
              <a:ext cx="1612194" cy="1452249"/>
            </p14:xfrm>
          </p:contentPart>
        </mc:Choice>
        <mc:Fallback xmlns="">
          <p:pic>
            <p:nvPicPr>
              <p:cNvPr id="58" name="墨迹 57"/>
            </p:nvPicPr>
            <p:blipFill>
              <a:blip r:embed="rId110"/>
            </p:blipFill>
            <p:spPr>
              <a:xfrm>
                <a:off x="10109200" y="135355"/>
                <a:ext cx="1612194" cy="145224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9" name="墨迹 58"/>
              <p14:cNvContentPartPr/>
              <p14:nvPr/>
            </p14:nvContentPartPr>
            <p14:xfrm>
              <a:off x="10044994" y="1460708"/>
              <a:ext cx="1582561" cy="56398"/>
            </p14:xfrm>
          </p:contentPart>
        </mc:Choice>
        <mc:Fallback xmlns="">
          <p:pic>
            <p:nvPicPr>
              <p:cNvPr id="59" name="墨迹 58"/>
            </p:nvPicPr>
            <p:blipFill>
              <a:blip r:embed="rId112"/>
            </p:blipFill>
            <p:spPr>
              <a:xfrm>
                <a:off x="10044994" y="1460708"/>
                <a:ext cx="1582561" cy="5639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0" name="墨迹 59"/>
              <p14:cNvContentPartPr/>
              <p14:nvPr/>
            </p14:nvContentPartPr>
            <p14:xfrm>
              <a:off x="6383866" y="3006014"/>
              <a:ext cx="11289" cy="33839"/>
            </p14:xfrm>
          </p:contentPart>
        </mc:Choice>
        <mc:Fallback xmlns="">
          <p:pic>
            <p:nvPicPr>
              <p:cNvPr id="60" name="墨迹 59"/>
            </p:nvPicPr>
            <p:blipFill>
              <a:blip r:embed="rId114"/>
            </p:blipFill>
            <p:spPr>
              <a:xfrm>
                <a:off x="6383866" y="3006014"/>
                <a:ext cx="11289" cy="3383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1" name="墨迹 60"/>
              <p14:cNvContentPartPr/>
              <p14:nvPr/>
            </p14:nvContentPartPr>
            <p14:xfrm>
              <a:off x="7778044" y="1791694"/>
              <a:ext cx="62088" cy="557283"/>
            </p14:xfrm>
          </p:contentPart>
        </mc:Choice>
        <mc:Fallback xmlns="">
          <p:pic>
            <p:nvPicPr>
              <p:cNvPr id="61" name="墨迹 60"/>
            </p:nvPicPr>
            <p:blipFill>
              <a:blip r:embed="rId116"/>
            </p:blipFill>
            <p:spPr>
              <a:xfrm>
                <a:off x="7778044" y="1791694"/>
                <a:ext cx="62088" cy="55728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2" name="墨迹 61"/>
              <p14:cNvContentPartPr/>
              <p14:nvPr/>
            </p14:nvContentPartPr>
            <p14:xfrm>
              <a:off x="7828844" y="1938329"/>
              <a:ext cx="186266" cy="159677"/>
            </p14:xfrm>
          </p:contentPart>
        </mc:Choice>
        <mc:Fallback xmlns="">
          <p:pic>
            <p:nvPicPr>
              <p:cNvPr id="62" name="墨迹 61"/>
            </p:nvPicPr>
            <p:blipFill>
              <a:blip r:embed="rId118"/>
            </p:blipFill>
            <p:spPr>
              <a:xfrm>
                <a:off x="7828844" y="1938329"/>
                <a:ext cx="186266" cy="159677"/>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3" name="墨迹 62"/>
              <p14:cNvContentPartPr/>
              <p14:nvPr/>
            </p14:nvContentPartPr>
            <p14:xfrm>
              <a:off x="8015111" y="1957011"/>
              <a:ext cx="127000" cy="28199"/>
            </p14:xfrm>
          </p:contentPart>
        </mc:Choice>
        <mc:Fallback xmlns="">
          <p:pic>
            <p:nvPicPr>
              <p:cNvPr id="63" name="墨迹 62"/>
            </p:nvPicPr>
            <p:blipFill>
              <a:blip r:embed="rId120"/>
            </p:blipFill>
            <p:spPr>
              <a:xfrm>
                <a:off x="8015111" y="1957011"/>
                <a:ext cx="127000" cy="2819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4" name="墨迹 63"/>
              <p14:cNvContentPartPr/>
              <p14:nvPr/>
            </p14:nvContentPartPr>
            <p14:xfrm>
              <a:off x="8037688" y="1979570"/>
              <a:ext cx="50800" cy="124076"/>
            </p14:xfrm>
          </p:contentPart>
        </mc:Choice>
        <mc:Fallback xmlns="">
          <p:pic>
            <p:nvPicPr>
              <p:cNvPr id="64" name="墨迹 63"/>
            </p:nvPicPr>
            <p:blipFill>
              <a:blip r:embed="rId122"/>
            </p:blipFill>
            <p:spPr>
              <a:xfrm>
                <a:off x="8037688" y="1979570"/>
                <a:ext cx="50800" cy="124076"/>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5" name="墨迹 64"/>
              <p14:cNvContentPartPr/>
              <p14:nvPr/>
            </p14:nvContentPartPr>
            <p14:xfrm>
              <a:off x="8094133" y="2024689"/>
              <a:ext cx="16934" cy="160734"/>
            </p14:xfrm>
          </p:contentPart>
        </mc:Choice>
        <mc:Fallback xmlns="">
          <p:pic>
            <p:nvPicPr>
              <p:cNvPr id="65" name="墨迹 64"/>
            </p:nvPicPr>
            <p:blipFill>
              <a:blip r:embed="rId124"/>
            </p:blipFill>
            <p:spPr>
              <a:xfrm>
                <a:off x="8094133" y="2024689"/>
                <a:ext cx="16934" cy="16073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6" name="墨迹 65"/>
              <p14:cNvContentPartPr/>
              <p14:nvPr/>
            </p14:nvContentPartPr>
            <p14:xfrm>
              <a:off x="7982655" y="2191063"/>
              <a:ext cx="198967" cy="8459"/>
            </p14:xfrm>
          </p:contentPart>
        </mc:Choice>
        <mc:Fallback xmlns="">
          <p:pic>
            <p:nvPicPr>
              <p:cNvPr id="66" name="墨迹 65"/>
            </p:nvPicPr>
            <p:blipFill>
              <a:blip r:embed="rId126"/>
            </p:blipFill>
            <p:spPr>
              <a:xfrm>
                <a:off x="7982655" y="2191063"/>
                <a:ext cx="198967" cy="845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7" name="墨迹 66"/>
              <p14:cNvContentPartPr/>
              <p14:nvPr/>
            </p14:nvContentPartPr>
            <p14:xfrm>
              <a:off x="8240183" y="2013409"/>
              <a:ext cx="124884" cy="25379"/>
            </p14:xfrm>
          </p:contentPart>
        </mc:Choice>
        <mc:Fallback xmlns="">
          <p:pic>
            <p:nvPicPr>
              <p:cNvPr id="67" name="墨迹 66"/>
            </p:nvPicPr>
            <p:blipFill>
              <a:blip r:embed="rId128"/>
            </p:blipFill>
            <p:spPr>
              <a:xfrm>
                <a:off x="8240183" y="2013409"/>
                <a:ext cx="124884" cy="2537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8" name="墨迹 67"/>
              <p14:cNvContentPartPr/>
              <p14:nvPr/>
            </p14:nvContentPartPr>
            <p14:xfrm>
              <a:off x="8214606" y="2114925"/>
              <a:ext cx="164571" cy="11280"/>
            </p14:xfrm>
          </p:contentPart>
        </mc:Choice>
        <mc:Fallback xmlns="">
          <p:pic>
            <p:nvPicPr>
              <p:cNvPr id="68" name="墨迹 67"/>
            </p:nvPicPr>
            <p:blipFill>
              <a:blip r:embed="rId130"/>
            </p:blipFill>
            <p:spPr>
              <a:xfrm>
                <a:off x="8214606" y="2114925"/>
                <a:ext cx="164571" cy="1128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9" name="墨迹 68"/>
              <p14:cNvContentPartPr/>
              <p14:nvPr/>
            </p14:nvContentPartPr>
            <p14:xfrm>
              <a:off x="8489244" y="2066987"/>
              <a:ext cx="428978" cy="14100"/>
            </p14:xfrm>
          </p:contentPart>
        </mc:Choice>
        <mc:Fallback xmlns="">
          <p:pic>
            <p:nvPicPr>
              <p:cNvPr id="69" name="墨迹 68"/>
            </p:nvPicPr>
            <p:blipFill>
              <a:blip r:embed="rId132"/>
            </p:blipFill>
            <p:spPr>
              <a:xfrm>
                <a:off x="8489244" y="2066987"/>
                <a:ext cx="428978" cy="1410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0" name="墨迹 69"/>
              <p14:cNvContentPartPr/>
              <p14:nvPr/>
            </p14:nvContentPartPr>
            <p14:xfrm>
              <a:off x="8632648" y="1637657"/>
              <a:ext cx="164219" cy="399016"/>
            </p14:xfrm>
          </p:contentPart>
        </mc:Choice>
        <mc:Fallback xmlns="">
          <p:pic>
            <p:nvPicPr>
              <p:cNvPr id="70" name="墨迹 69"/>
            </p:nvPicPr>
            <p:blipFill>
              <a:blip r:embed="rId134"/>
            </p:blipFill>
            <p:spPr>
              <a:xfrm>
                <a:off x="8632648" y="1637657"/>
                <a:ext cx="164219" cy="399016"/>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1" name="墨迹 70"/>
              <p14:cNvContentPartPr/>
              <p14:nvPr/>
            </p14:nvContentPartPr>
            <p14:xfrm>
              <a:off x="8771466" y="1838575"/>
              <a:ext cx="116416" cy="250971"/>
            </p14:xfrm>
          </p:contentPart>
        </mc:Choice>
        <mc:Fallback xmlns="">
          <p:pic>
            <p:nvPicPr>
              <p:cNvPr id="71" name="墨迹 70"/>
            </p:nvPicPr>
            <p:blipFill>
              <a:blip r:embed="rId136"/>
            </p:blipFill>
            <p:spPr>
              <a:xfrm>
                <a:off x="8771466" y="1838575"/>
                <a:ext cx="116416" cy="250971"/>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2" name="墨迹 71"/>
              <p14:cNvContentPartPr/>
              <p14:nvPr/>
            </p14:nvContentPartPr>
            <p14:xfrm>
              <a:off x="8568266" y="2098006"/>
              <a:ext cx="180622" cy="351783"/>
            </p14:xfrm>
          </p:contentPart>
        </mc:Choice>
        <mc:Fallback xmlns="">
          <p:pic>
            <p:nvPicPr>
              <p:cNvPr id="72" name="墨迹 71"/>
            </p:nvPicPr>
            <p:blipFill>
              <a:blip r:embed="rId138"/>
            </p:blipFill>
            <p:spPr>
              <a:xfrm>
                <a:off x="8568266" y="2098006"/>
                <a:ext cx="180622" cy="351783"/>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3" name="墨迹 72"/>
              <p14:cNvContentPartPr/>
              <p14:nvPr/>
            </p14:nvContentPartPr>
            <p14:xfrm>
              <a:off x="8807273" y="2278480"/>
              <a:ext cx="120298" cy="107156"/>
            </p14:xfrm>
          </p:contentPart>
        </mc:Choice>
        <mc:Fallback xmlns="">
          <p:pic>
            <p:nvPicPr>
              <p:cNvPr id="73" name="墨迹 72"/>
            </p:nvPicPr>
            <p:blipFill>
              <a:blip r:embed="rId140"/>
            </p:blipFill>
            <p:spPr>
              <a:xfrm>
                <a:off x="8807273" y="2278480"/>
                <a:ext cx="120298" cy="107156"/>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4" name="墨迹 73"/>
              <p14:cNvContentPartPr/>
              <p14:nvPr/>
            </p14:nvContentPartPr>
            <p14:xfrm>
              <a:off x="8853311" y="2275131"/>
              <a:ext cx="42333" cy="155624"/>
            </p14:xfrm>
          </p:contentPart>
        </mc:Choice>
        <mc:Fallback xmlns="">
          <p:pic>
            <p:nvPicPr>
              <p:cNvPr id="74" name="墨迹 73"/>
            </p:nvPicPr>
            <p:blipFill>
              <a:blip r:embed="rId142"/>
            </p:blipFill>
            <p:spPr>
              <a:xfrm>
                <a:off x="8853311" y="2275131"/>
                <a:ext cx="42333" cy="15562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5" name="墨迹 74"/>
              <p14:cNvContentPartPr/>
              <p14:nvPr/>
            </p14:nvContentPartPr>
            <p14:xfrm>
              <a:off x="6750755" y="4377896"/>
              <a:ext cx="189089" cy="18330"/>
            </p14:xfrm>
          </p:contentPart>
        </mc:Choice>
        <mc:Fallback xmlns="">
          <p:pic>
            <p:nvPicPr>
              <p:cNvPr id="75" name="墨迹 74"/>
            </p:nvPicPr>
            <p:blipFill>
              <a:blip r:embed="rId144"/>
            </p:blipFill>
            <p:spPr>
              <a:xfrm>
                <a:off x="6750755" y="4377896"/>
                <a:ext cx="189089" cy="18330"/>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6" name="墨迹 75"/>
              <p14:cNvContentPartPr/>
              <p14:nvPr/>
            </p14:nvContentPartPr>
            <p14:xfrm>
              <a:off x="6773333" y="4432884"/>
              <a:ext cx="33867" cy="146635"/>
            </p14:xfrm>
          </p:contentPart>
        </mc:Choice>
        <mc:Fallback xmlns="">
          <p:pic>
            <p:nvPicPr>
              <p:cNvPr id="76" name="墨迹 75"/>
            </p:nvPicPr>
            <p:blipFill>
              <a:blip r:embed="rId146"/>
            </p:blipFill>
            <p:spPr>
              <a:xfrm>
                <a:off x="6773333" y="4432884"/>
                <a:ext cx="33867" cy="14663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7" name="墨迹 76"/>
              <p14:cNvContentPartPr/>
              <p14:nvPr/>
            </p14:nvContentPartPr>
            <p14:xfrm>
              <a:off x="6863644" y="4432884"/>
              <a:ext cx="28222" cy="138880"/>
            </p14:xfrm>
          </p:contentPart>
        </mc:Choice>
        <mc:Fallback xmlns="">
          <p:pic>
            <p:nvPicPr>
              <p:cNvPr id="77" name="墨迹 76"/>
            </p:nvPicPr>
            <p:blipFill>
              <a:blip r:embed="rId148"/>
            </p:blipFill>
            <p:spPr>
              <a:xfrm>
                <a:off x="6863644" y="4432884"/>
                <a:ext cx="28222" cy="13888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8" name="墨迹 77"/>
              <p14:cNvContentPartPr/>
              <p14:nvPr/>
            </p14:nvContentPartPr>
            <p14:xfrm>
              <a:off x="6951133" y="4434999"/>
              <a:ext cx="14111" cy="155800"/>
            </p14:xfrm>
          </p:contentPart>
        </mc:Choice>
        <mc:Fallback xmlns="">
          <p:pic>
            <p:nvPicPr>
              <p:cNvPr id="78" name="墨迹 77"/>
            </p:nvPicPr>
            <p:blipFill>
              <a:blip r:embed="rId150"/>
            </p:blipFill>
            <p:spPr>
              <a:xfrm>
                <a:off x="6951133" y="4434999"/>
                <a:ext cx="14111" cy="15580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9" name="墨迹 78"/>
              <p14:cNvContentPartPr/>
              <p14:nvPr/>
            </p14:nvContentPartPr>
            <p14:xfrm>
              <a:off x="6647391" y="4613358"/>
              <a:ext cx="385586" cy="56398"/>
            </p14:xfrm>
          </p:contentPart>
        </mc:Choice>
        <mc:Fallback xmlns="">
          <p:pic>
            <p:nvPicPr>
              <p:cNvPr id="79" name="墨迹 78"/>
            </p:nvPicPr>
            <p:blipFill>
              <a:blip r:embed="rId152"/>
            </p:blipFill>
            <p:spPr>
              <a:xfrm>
                <a:off x="6647391" y="4613358"/>
                <a:ext cx="385586" cy="5639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0" name="墨迹 79"/>
              <p14:cNvContentPartPr/>
              <p14:nvPr/>
            </p14:nvContentPartPr>
            <p14:xfrm>
              <a:off x="7086600" y="4444164"/>
              <a:ext cx="149577" cy="11280"/>
            </p14:xfrm>
          </p:contentPart>
        </mc:Choice>
        <mc:Fallback xmlns="">
          <p:pic>
            <p:nvPicPr>
              <p:cNvPr id="80" name="墨迹 79"/>
            </p:nvPicPr>
            <p:blipFill>
              <a:blip r:embed="rId154"/>
            </p:blipFill>
            <p:spPr>
              <a:xfrm>
                <a:off x="7086600" y="4444164"/>
                <a:ext cx="149577" cy="1128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1" name="墨迹 80"/>
              <p14:cNvContentPartPr/>
              <p14:nvPr/>
            </p14:nvContentPartPr>
            <p14:xfrm>
              <a:off x="7064022" y="4534401"/>
              <a:ext cx="214488" cy="2820"/>
            </p14:xfrm>
          </p:contentPart>
        </mc:Choice>
        <mc:Fallback xmlns="">
          <p:pic>
            <p:nvPicPr>
              <p:cNvPr id="81" name="墨迹 80"/>
            </p:nvPicPr>
            <p:blipFill>
              <a:blip r:embed="rId156"/>
            </p:blipFill>
            <p:spPr>
              <a:xfrm>
                <a:off x="7064022" y="4534401"/>
                <a:ext cx="214488" cy="282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2" name="墨迹 81"/>
              <p14:cNvContentPartPr/>
              <p14:nvPr/>
            </p14:nvContentPartPr>
            <p14:xfrm>
              <a:off x="7405511" y="4365207"/>
              <a:ext cx="158044" cy="16919"/>
            </p14:xfrm>
          </p:contentPart>
        </mc:Choice>
        <mc:Fallback xmlns="">
          <p:pic>
            <p:nvPicPr>
              <p:cNvPr id="82" name="墨迹 81"/>
            </p:nvPicPr>
            <p:blipFill>
              <a:blip r:embed="rId158"/>
            </p:blipFill>
            <p:spPr>
              <a:xfrm>
                <a:off x="7405511" y="4365207"/>
                <a:ext cx="158044" cy="169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3" name="墨迹 82"/>
              <p14:cNvContentPartPr/>
              <p14:nvPr/>
            </p14:nvContentPartPr>
            <p14:xfrm>
              <a:off x="7411155" y="4399045"/>
              <a:ext cx="73378" cy="180474"/>
            </p14:xfrm>
          </p:contentPart>
        </mc:Choice>
        <mc:Fallback xmlns="">
          <p:pic>
            <p:nvPicPr>
              <p:cNvPr id="83" name="墨迹 82"/>
            </p:nvPicPr>
            <p:blipFill>
              <a:blip r:embed="rId160"/>
            </p:blipFill>
            <p:spPr>
              <a:xfrm>
                <a:off x="7411155" y="4399045"/>
                <a:ext cx="73378" cy="180474"/>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4" name="墨迹 83"/>
              <p14:cNvContentPartPr/>
              <p14:nvPr/>
            </p14:nvContentPartPr>
            <p14:xfrm>
              <a:off x="7501466" y="4430769"/>
              <a:ext cx="28222" cy="154390"/>
            </p14:xfrm>
          </p:contentPart>
        </mc:Choice>
        <mc:Fallback xmlns="">
          <p:pic>
            <p:nvPicPr>
              <p:cNvPr id="84" name="墨迹 83"/>
            </p:nvPicPr>
            <p:blipFill>
              <a:blip r:embed="rId162"/>
            </p:blipFill>
            <p:spPr>
              <a:xfrm>
                <a:off x="7501466" y="4430769"/>
                <a:ext cx="28222" cy="15439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5" name="墨迹 84"/>
              <p14:cNvContentPartPr/>
              <p14:nvPr/>
            </p14:nvContentPartPr>
            <p14:xfrm>
              <a:off x="7362296" y="4602079"/>
              <a:ext cx="218193" cy="28198"/>
            </p14:xfrm>
          </p:contentPart>
        </mc:Choice>
        <mc:Fallback xmlns="">
          <p:pic>
            <p:nvPicPr>
              <p:cNvPr id="85" name="墨迹 84"/>
            </p:nvPicPr>
            <p:blipFill>
              <a:blip r:embed="rId164"/>
            </p:blipFill>
            <p:spPr>
              <a:xfrm>
                <a:off x="7362296" y="4602079"/>
                <a:ext cx="218193" cy="2819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6" name="墨迹 85"/>
              <p14:cNvContentPartPr/>
              <p14:nvPr/>
            </p14:nvContentPartPr>
            <p14:xfrm>
              <a:off x="7588426" y="4511842"/>
              <a:ext cx="178329" cy="16919"/>
            </p14:xfrm>
          </p:contentPart>
        </mc:Choice>
        <mc:Fallback xmlns="">
          <p:pic>
            <p:nvPicPr>
              <p:cNvPr id="86" name="墨迹 85"/>
            </p:nvPicPr>
            <p:blipFill>
              <a:blip r:embed="rId166"/>
            </p:blipFill>
            <p:spPr>
              <a:xfrm>
                <a:off x="7588426" y="4511842"/>
                <a:ext cx="178329" cy="1691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7" name="墨迹 86"/>
              <p14:cNvContentPartPr/>
              <p14:nvPr/>
            </p14:nvContentPartPr>
            <p14:xfrm>
              <a:off x="7766755" y="4387766"/>
              <a:ext cx="152400" cy="5640"/>
            </p14:xfrm>
          </p:contentPart>
        </mc:Choice>
        <mc:Fallback xmlns="">
          <p:pic>
            <p:nvPicPr>
              <p:cNvPr id="87" name="墨迹 86"/>
            </p:nvPicPr>
            <p:blipFill>
              <a:blip r:embed="rId168"/>
            </p:blipFill>
            <p:spPr>
              <a:xfrm>
                <a:off x="7766755" y="4387766"/>
                <a:ext cx="152400" cy="564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8" name="墨迹 87"/>
              <p14:cNvContentPartPr/>
              <p14:nvPr/>
            </p14:nvContentPartPr>
            <p14:xfrm>
              <a:off x="7826022" y="4415965"/>
              <a:ext cx="36688" cy="186114"/>
            </p14:xfrm>
          </p:contentPart>
        </mc:Choice>
        <mc:Fallback xmlns="">
          <p:pic>
            <p:nvPicPr>
              <p:cNvPr id="88" name="墨迹 87"/>
            </p:nvPicPr>
            <p:blipFill>
              <a:blip r:embed="rId170"/>
            </p:blipFill>
            <p:spPr>
              <a:xfrm>
                <a:off x="7826022" y="4415965"/>
                <a:ext cx="36688" cy="186114"/>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9" name="墨迹 88"/>
              <p14:cNvContentPartPr/>
              <p14:nvPr/>
            </p14:nvContentPartPr>
            <p14:xfrm>
              <a:off x="7693553" y="4607718"/>
              <a:ext cx="279224" cy="19740"/>
            </p14:xfrm>
          </p:contentPart>
        </mc:Choice>
        <mc:Fallback xmlns="">
          <p:pic>
            <p:nvPicPr>
              <p:cNvPr id="89" name="墨迹 88"/>
            </p:nvPicPr>
            <p:blipFill>
              <a:blip r:embed="rId172"/>
            </p:blipFill>
            <p:spPr>
              <a:xfrm>
                <a:off x="7693553" y="4607718"/>
                <a:ext cx="279224" cy="1974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0" name="墨迹 89"/>
              <p14:cNvContentPartPr/>
              <p14:nvPr/>
            </p14:nvContentPartPr>
            <p14:xfrm>
              <a:off x="8506177" y="4225622"/>
              <a:ext cx="39512" cy="391085"/>
            </p14:xfrm>
          </p:contentPart>
        </mc:Choice>
        <mc:Fallback xmlns="">
          <p:pic>
            <p:nvPicPr>
              <p:cNvPr id="90" name="墨迹 89"/>
            </p:nvPicPr>
            <p:blipFill>
              <a:blip r:embed="rId174"/>
            </p:blipFill>
            <p:spPr>
              <a:xfrm>
                <a:off x="8506177" y="4225622"/>
                <a:ext cx="39512" cy="391085"/>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1" name="墨迹 90"/>
              <p14:cNvContentPartPr/>
              <p14:nvPr/>
            </p14:nvContentPartPr>
            <p14:xfrm>
              <a:off x="8537927" y="4322027"/>
              <a:ext cx="174273" cy="181355"/>
            </p14:xfrm>
          </p:contentPart>
        </mc:Choice>
        <mc:Fallback xmlns="">
          <p:pic>
            <p:nvPicPr>
              <p:cNvPr id="91" name="墨迹 90"/>
            </p:nvPicPr>
            <p:blipFill>
              <a:blip r:embed="rId176"/>
            </p:blipFill>
            <p:spPr>
              <a:xfrm>
                <a:off x="8537927" y="4322027"/>
                <a:ext cx="174273" cy="18135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2" name="墨迹 91"/>
              <p14:cNvContentPartPr/>
              <p14:nvPr/>
            </p14:nvContentPartPr>
            <p14:xfrm>
              <a:off x="8709377" y="4331368"/>
              <a:ext cx="138995" cy="11280"/>
            </p14:xfrm>
          </p:contentPart>
        </mc:Choice>
        <mc:Fallback xmlns="">
          <p:pic>
            <p:nvPicPr>
              <p:cNvPr id="92" name="墨迹 91"/>
            </p:nvPicPr>
            <p:blipFill>
              <a:blip r:embed="rId178"/>
            </p:blipFill>
            <p:spPr>
              <a:xfrm>
                <a:off x="8709377" y="4331368"/>
                <a:ext cx="138995" cy="1128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3" name="墨迹 92"/>
              <p14:cNvContentPartPr/>
              <p14:nvPr/>
            </p14:nvContentPartPr>
            <p14:xfrm>
              <a:off x="8729133" y="4376486"/>
              <a:ext cx="25400" cy="95877"/>
            </p14:xfrm>
          </p:contentPart>
        </mc:Choice>
        <mc:Fallback xmlns="">
          <p:pic>
            <p:nvPicPr>
              <p:cNvPr id="93" name="墨迹 92"/>
            </p:nvPicPr>
            <p:blipFill>
              <a:blip r:embed="rId180"/>
            </p:blipFill>
            <p:spPr>
              <a:xfrm>
                <a:off x="8729133" y="4376486"/>
                <a:ext cx="25400" cy="9587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4" name="墨迹 93"/>
              <p14:cNvContentPartPr/>
              <p14:nvPr/>
            </p14:nvContentPartPr>
            <p14:xfrm>
              <a:off x="8788400" y="4387766"/>
              <a:ext cx="16933" cy="104336"/>
            </p14:xfrm>
          </p:contentPart>
        </mc:Choice>
        <mc:Fallback xmlns="">
          <p:pic>
            <p:nvPicPr>
              <p:cNvPr id="94" name="墨迹 93"/>
            </p:nvPicPr>
            <p:blipFill>
              <a:blip r:embed="rId182"/>
            </p:blipFill>
            <p:spPr>
              <a:xfrm>
                <a:off x="8788400" y="4387766"/>
                <a:ext cx="16933" cy="104336"/>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5" name="墨迹 94"/>
              <p14:cNvContentPartPr/>
              <p14:nvPr/>
            </p14:nvContentPartPr>
            <p14:xfrm>
              <a:off x="8842022" y="4382126"/>
              <a:ext cx="19755" cy="152275"/>
            </p14:xfrm>
          </p:contentPart>
        </mc:Choice>
        <mc:Fallback xmlns="">
          <p:pic>
            <p:nvPicPr>
              <p:cNvPr id="95" name="墨迹 94"/>
            </p:nvPicPr>
            <p:blipFill>
              <a:blip r:embed="rId184"/>
            </p:blipFill>
            <p:spPr>
              <a:xfrm>
                <a:off x="8842022" y="4382126"/>
                <a:ext cx="19755" cy="152275"/>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6" name="墨迹 95"/>
              <p14:cNvContentPartPr/>
              <p14:nvPr/>
            </p14:nvContentPartPr>
            <p14:xfrm>
              <a:off x="8597900" y="4528761"/>
              <a:ext cx="272344" cy="8460"/>
            </p14:xfrm>
          </p:contentPart>
        </mc:Choice>
        <mc:Fallback xmlns="">
          <p:pic>
            <p:nvPicPr>
              <p:cNvPr id="96" name="墨迹 95"/>
            </p:nvPicPr>
            <p:blipFill>
              <a:blip r:embed="rId186"/>
            </p:blipFill>
            <p:spPr>
              <a:xfrm>
                <a:off x="8597900" y="4528761"/>
                <a:ext cx="272344" cy="8460"/>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7" name="墨迹 96"/>
              <p14:cNvContentPartPr/>
              <p14:nvPr/>
            </p14:nvContentPartPr>
            <p14:xfrm>
              <a:off x="8952088" y="4348287"/>
              <a:ext cx="127882" cy="39479"/>
            </p14:xfrm>
          </p:contentPart>
        </mc:Choice>
        <mc:Fallback xmlns="">
          <p:pic>
            <p:nvPicPr>
              <p:cNvPr id="97" name="墨迹 96"/>
            </p:nvPicPr>
            <p:blipFill>
              <a:blip r:embed="rId188"/>
            </p:blipFill>
            <p:spPr>
              <a:xfrm>
                <a:off x="8952088" y="4348287"/>
                <a:ext cx="127882" cy="3947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8" name="墨迹 97"/>
              <p14:cNvContentPartPr/>
              <p14:nvPr/>
            </p14:nvContentPartPr>
            <p14:xfrm>
              <a:off x="8882238" y="4461083"/>
              <a:ext cx="196850" cy="31019"/>
            </p14:xfrm>
          </p:contentPart>
        </mc:Choice>
        <mc:Fallback xmlns="">
          <p:pic>
            <p:nvPicPr>
              <p:cNvPr id="98" name="墨迹 97"/>
            </p:nvPicPr>
            <p:blipFill>
              <a:blip r:embed="rId190"/>
            </p:blipFill>
            <p:spPr>
              <a:xfrm>
                <a:off x="8882238" y="4461083"/>
                <a:ext cx="196850" cy="3101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9" name="墨迹 98"/>
              <p14:cNvContentPartPr/>
              <p14:nvPr/>
            </p14:nvContentPartPr>
            <p14:xfrm>
              <a:off x="9136591" y="4399045"/>
              <a:ext cx="543631" cy="5640"/>
            </p14:xfrm>
          </p:contentPart>
        </mc:Choice>
        <mc:Fallback xmlns="">
          <p:pic>
            <p:nvPicPr>
              <p:cNvPr id="99" name="墨迹 98"/>
            </p:nvPicPr>
            <p:blipFill>
              <a:blip r:embed="rId192"/>
            </p:blipFill>
            <p:spPr>
              <a:xfrm>
                <a:off x="9136591" y="4399045"/>
                <a:ext cx="543631" cy="5640"/>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0" name="墨迹 99"/>
              <p14:cNvContentPartPr/>
              <p14:nvPr/>
            </p14:nvContentPartPr>
            <p14:xfrm>
              <a:off x="9307688" y="3941340"/>
              <a:ext cx="84667" cy="452066"/>
            </p14:xfrm>
          </p:contentPart>
        </mc:Choice>
        <mc:Fallback xmlns="">
          <p:pic>
            <p:nvPicPr>
              <p:cNvPr id="100" name="墨迹 99"/>
            </p:nvPicPr>
            <p:blipFill>
              <a:blip r:embed="rId194"/>
            </p:blipFill>
            <p:spPr>
              <a:xfrm>
                <a:off x="9307688" y="3941340"/>
                <a:ext cx="84667" cy="452066"/>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1" name="墨迹 100"/>
              <p14:cNvContentPartPr/>
              <p14:nvPr/>
            </p14:nvContentPartPr>
            <p14:xfrm>
              <a:off x="9354255" y="4107186"/>
              <a:ext cx="150989" cy="145225"/>
            </p14:xfrm>
          </p:contentPart>
        </mc:Choice>
        <mc:Fallback xmlns="">
          <p:pic>
            <p:nvPicPr>
              <p:cNvPr id="101" name="墨迹 100"/>
            </p:nvPicPr>
            <p:blipFill>
              <a:blip r:embed="rId196"/>
            </p:blipFill>
            <p:spPr>
              <a:xfrm>
                <a:off x="9354255" y="4107186"/>
                <a:ext cx="150989" cy="145225"/>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2" name="墨迹 101"/>
              <p14:cNvContentPartPr/>
              <p14:nvPr/>
            </p14:nvContentPartPr>
            <p14:xfrm>
              <a:off x="9544755" y="4133975"/>
              <a:ext cx="95956" cy="8459"/>
            </p14:xfrm>
          </p:contentPart>
        </mc:Choice>
        <mc:Fallback xmlns="">
          <p:pic>
            <p:nvPicPr>
              <p:cNvPr id="102" name="墨迹 101"/>
            </p:nvPicPr>
            <p:blipFill>
              <a:blip r:embed="rId198"/>
            </p:blipFill>
            <p:spPr>
              <a:xfrm>
                <a:off x="9544755" y="4133975"/>
                <a:ext cx="95956" cy="845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3" name="墨迹 102"/>
              <p14:cNvContentPartPr/>
              <p14:nvPr/>
            </p14:nvContentPartPr>
            <p14:xfrm>
              <a:off x="9533466" y="4162174"/>
              <a:ext cx="39511" cy="84597"/>
            </p14:xfrm>
          </p:contentPart>
        </mc:Choice>
        <mc:Fallback xmlns="">
          <p:pic>
            <p:nvPicPr>
              <p:cNvPr id="103" name="墨迹 102"/>
            </p:nvPicPr>
            <p:blipFill>
              <a:blip r:embed="rId200"/>
            </p:blipFill>
            <p:spPr>
              <a:xfrm>
                <a:off x="9533466" y="4162174"/>
                <a:ext cx="39511" cy="8459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4" name="墨迹 103"/>
              <p14:cNvContentPartPr/>
              <p14:nvPr/>
            </p14:nvContentPartPr>
            <p14:xfrm>
              <a:off x="9595555" y="4167814"/>
              <a:ext cx="33867" cy="87417"/>
            </p14:xfrm>
          </p:contentPart>
        </mc:Choice>
        <mc:Fallback xmlns="">
          <p:pic>
            <p:nvPicPr>
              <p:cNvPr id="104" name="墨迹 103"/>
            </p:nvPicPr>
            <p:blipFill>
              <a:blip r:embed="rId202"/>
            </p:blipFill>
            <p:spPr>
              <a:xfrm>
                <a:off x="9595555" y="4167814"/>
                <a:ext cx="33867" cy="87417"/>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5" name="墨迹 104"/>
              <p14:cNvContentPartPr/>
              <p14:nvPr/>
            </p14:nvContentPartPr>
            <p14:xfrm>
              <a:off x="9476316" y="4258051"/>
              <a:ext cx="215194" cy="11279"/>
            </p14:xfrm>
          </p:contentPart>
        </mc:Choice>
        <mc:Fallback xmlns="">
          <p:pic>
            <p:nvPicPr>
              <p:cNvPr id="105" name="墨迹 104"/>
            </p:nvPicPr>
            <p:blipFill>
              <a:blip r:embed="rId204"/>
            </p:blipFill>
            <p:spPr>
              <a:xfrm>
                <a:off x="9476316" y="4258051"/>
                <a:ext cx="215194" cy="1127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6" name="墨迹 105"/>
              <p14:cNvContentPartPr/>
              <p14:nvPr/>
            </p14:nvContentPartPr>
            <p14:xfrm>
              <a:off x="9293577" y="4397636"/>
              <a:ext cx="81845" cy="356717"/>
            </p14:xfrm>
          </p:contentPart>
        </mc:Choice>
        <mc:Fallback xmlns="">
          <p:pic>
            <p:nvPicPr>
              <p:cNvPr id="106" name="墨迹 105"/>
            </p:nvPicPr>
            <p:blipFill>
              <a:blip r:embed="rId206"/>
            </p:blipFill>
            <p:spPr>
              <a:xfrm>
                <a:off x="9293577" y="4397636"/>
                <a:ext cx="81845" cy="356717"/>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7" name="墨迹 106"/>
              <p14:cNvContentPartPr/>
              <p14:nvPr/>
            </p14:nvContentPartPr>
            <p14:xfrm>
              <a:off x="9319330" y="4489282"/>
              <a:ext cx="160514" cy="146635"/>
            </p14:xfrm>
          </p:contentPart>
        </mc:Choice>
        <mc:Fallback xmlns="">
          <p:pic>
            <p:nvPicPr>
              <p:cNvPr id="107" name="墨迹 106"/>
            </p:nvPicPr>
            <p:blipFill>
              <a:blip r:embed="rId208"/>
            </p:blipFill>
            <p:spPr>
              <a:xfrm>
                <a:off x="9319330" y="4489282"/>
                <a:ext cx="160514" cy="14663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8" name="墨迹 107"/>
              <p14:cNvContentPartPr/>
              <p14:nvPr/>
            </p14:nvContentPartPr>
            <p14:xfrm>
              <a:off x="9527822" y="4517481"/>
              <a:ext cx="69850" cy="135355"/>
            </p14:xfrm>
          </p:contentPart>
        </mc:Choice>
        <mc:Fallback xmlns="">
          <p:pic>
            <p:nvPicPr>
              <p:cNvPr id="108" name="墨迹 107"/>
            </p:nvPicPr>
            <p:blipFill>
              <a:blip r:embed="rId210"/>
            </p:blipFill>
            <p:spPr>
              <a:xfrm>
                <a:off x="9527822" y="4517481"/>
                <a:ext cx="69850" cy="135355"/>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9" name="墨迹 108"/>
              <p14:cNvContentPartPr/>
              <p14:nvPr/>
            </p14:nvContentPartPr>
            <p14:xfrm>
              <a:off x="9457266" y="4652837"/>
              <a:ext cx="225778" cy="22559"/>
            </p14:xfrm>
          </p:contentPart>
        </mc:Choice>
        <mc:Fallback xmlns="">
          <p:pic>
            <p:nvPicPr>
              <p:cNvPr id="109" name="墨迹 108"/>
            </p:nvPicPr>
            <p:blipFill>
              <a:blip r:embed="rId212"/>
            </p:blipFill>
            <p:spPr>
              <a:xfrm>
                <a:off x="9457266" y="4652837"/>
                <a:ext cx="225778" cy="22559"/>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0" name="墨迹 109"/>
              <p14:cNvContentPartPr/>
              <p14:nvPr/>
            </p14:nvContentPartPr>
            <p14:xfrm>
              <a:off x="5667022" y="4212932"/>
              <a:ext cx="378178" cy="623903"/>
            </p14:xfrm>
          </p:contentPart>
        </mc:Choice>
        <mc:Fallback xmlns="">
          <p:pic>
            <p:nvPicPr>
              <p:cNvPr id="110" name="墨迹 109"/>
            </p:nvPicPr>
            <p:blipFill>
              <a:blip r:embed="rId214"/>
            </p:blipFill>
            <p:spPr>
              <a:xfrm>
                <a:off x="5667022" y="4212932"/>
                <a:ext cx="378178" cy="623903"/>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1" name="墨迹 110"/>
              <p14:cNvContentPartPr/>
              <p14:nvPr/>
            </p14:nvContentPartPr>
            <p14:xfrm>
              <a:off x="5452533" y="4211698"/>
              <a:ext cx="146756" cy="243746"/>
            </p14:xfrm>
          </p:contentPart>
        </mc:Choice>
        <mc:Fallback xmlns="">
          <p:pic>
            <p:nvPicPr>
              <p:cNvPr id="111" name="墨迹 110"/>
            </p:nvPicPr>
            <p:blipFill>
              <a:blip r:embed="rId216"/>
            </p:blipFill>
            <p:spPr>
              <a:xfrm>
                <a:off x="5452533" y="4211698"/>
                <a:ext cx="146756" cy="243746"/>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2" name="墨迹 111"/>
              <p14:cNvContentPartPr/>
              <p14:nvPr/>
            </p14:nvContentPartPr>
            <p14:xfrm>
              <a:off x="5443184" y="4212932"/>
              <a:ext cx="127882" cy="214313"/>
            </p14:xfrm>
          </p:contentPart>
        </mc:Choice>
        <mc:Fallback xmlns="">
          <p:pic>
            <p:nvPicPr>
              <p:cNvPr id="112" name="墨迹 111"/>
            </p:nvPicPr>
            <p:blipFill>
              <a:blip r:embed="rId218"/>
            </p:blipFill>
            <p:spPr>
              <a:xfrm>
                <a:off x="5443184" y="4212932"/>
                <a:ext cx="127882" cy="214313"/>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3" name="墨迹 112"/>
              <p14:cNvContentPartPr/>
              <p14:nvPr/>
            </p14:nvContentPartPr>
            <p14:xfrm>
              <a:off x="9825743" y="4314448"/>
              <a:ext cx="181857" cy="11280"/>
            </p14:xfrm>
          </p:contentPart>
        </mc:Choice>
        <mc:Fallback xmlns="">
          <p:pic>
            <p:nvPicPr>
              <p:cNvPr id="113" name="墨迹 112"/>
            </p:nvPicPr>
            <p:blipFill>
              <a:blip r:embed="rId220"/>
            </p:blipFill>
            <p:spPr>
              <a:xfrm>
                <a:off x="9825743" y="4314448"/>
                <a:ext cx="181857" cy="11280"/>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4" name="墨迹 113"/>
              <p14:cNvContentPartPr/>
              <p14:nvPr/>
            </p14:nvContentPartPr>
            <p14:xfrm>
              <a:off x="9787466" y="4438524"/>
              <a:ext cx="245534" cy="25379"/>
            </p14:xfrm>
          </p:contentPart>
        </mc:Choice>
        <mc:Fallback xmlns="">
          <p:pic>
            <p:nvPicPr>
              <p:cNvPr id="114" name="墨迹 113"/>
            </p:nvPicPr>
            <p:blipFill>
              <a:blip r:embed="rId222"/>
            </p:blipFill>
            <p:spPr>
              <a:xfrm>
                <a:off x="9787466" y="4438524"/>
                <a:ext cx="245534" cy="25379"/>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5" name="墨迹 114"/>
              <p14:cNvContentPartPr/>
              <p14:nvPr/>
            </p14:nvContentPartPr>
            <p14:xfrm>
              <a:off x="10263893" y="4035278"/>
              <a:ext cx="167039" cy="352488"/>
            </p14:xfrm>
          </p:contentPart>
        </mc:Choice>
        <mc:Fallback xmlns="">
          <p:pic>
            <p:nvPicPr>
              <p:cNvPr id="115" name="墨迹 114"/>
            </p:nvPicPr>
            <p:blipFill>
              <a:blip r:embed="rId224"/>
            </p:blipFill>
            <p:spPr>
              <a:xfrm>
                <a:off x="10263893" y="4035278"/>
                <a:ext cx="167039" cy="352488"/>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6" name="墨迹 115"/>
              <p14:cNvContentPartPr/>
              <p14:nvPr/>
            </p14:nvContentPartPr>
            <p14:xfrm>
              <a:off x="10487377" y="4229851"/>
              <a:ext cx="112888" cy="118436"/>
            </p14:xfrm>
          </p:contentPart>
        </mc:Choice>
        <mc:Fallback xmlns="">
          <p:pic>
            <p:nvPicPr>
              <p:cNvPr id="116" name="墨迹 115"/>
            </p:nvPicPr>
            <p:blipFill>
              <a:blip r:embed="rId226"/>
            </p:blipFill>
            <p:spPr>
              <a:xfrm>
                <a:off x="10487377" y="4229851"/>
                <a:ext cx="112888" cy="118436"/>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7" name="墨迹 116"/>
              <p14:cNvContentPartPr/>
              <p14:nvPr/>
            </p14:nvContentPartPr>
            <p14:xfrm>
              <a:off x="10157883" y="4444164"/>
              <a:ext cx="372534" cy="11280"/>
            </p14:xfrm>
          </p:contentPart>
        </mc:Choice>
        <mc:Fallback xmlns="">
          <p:pic>
            <p:nvPicPr>
              <p:cNvPr id="117" name="墨迹 116"/>
            </p:nvPicPr>
            <p:blipFill>
              <a:blip r:embed="rId228"/>
            </p:blipFill>
            <p:spPr>
              <a:xfrm>
                <a:off x="10157883" y="4444164"/>
                <a:ext cx="372534" cy="11280"/>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8" name="墨迹 117"/>
              <p14:cNvContentPartPr/>
              <p14:nvPr/>
            </p14:nvContentPartPr>
            <p14:xfrm>
              <a:off x="10218561" y="4463727"/>
              <a:ext cx="226483" cy="283048"/>
            </p14:xfrm>
          </p:contentPart>
        </mc:Choice>
        <mc:Fallback xmlns="">
          <p:pic>
            <p:nvPicPr>
              <p:cNvPr id="118" name="墨迹 117"/>
            </p:nvPicPr>
            <p:blipFill>
              <a:blip r:embed="rId230"/>
            </p:blipFill>
            <p:spPr>
              <a:xfrm>
                <a:off x="10218561" y="4463727"/>
                <a:ext cx="226483" cy="283048"/>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9" name="墨迹 118"/>
              <p14:cNvContentPartPr/>
              <p14:nvPr/>
            </p14:nvContentPartPr>
            <p14:xfrm>
              <a:off x="10526888" y="4545680"/>
              <a:ext cx="22577" cy="143816"/>
            </p14:xfrm>
          </p:contentPart>
        </mc:Choice>
        <mc:Fallback xmlns="">
          <p:pic>
            <p:nvPicPr>
              <p:cNvPr id="119" name="墨迹 118"/>
            </p:nvPicPr>
            <p:blipFill>
              <a:blip r:embed="rId232"/>
            </p:blipFill>
            <p:spPr>
              <a:xfrm>
                <a:off x="10526888" y="4545680"/>
                <a:ext cx="22577" cy="14381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0" name="墨迹 119"/>
              <p14:cNvContentPartPr/>
              <p14:nvPr/>
            </p14:nvContentPartPr>
            <p14:xfrm>
              <a:off x="10704688" y="4356042"/>
              <a:ext cx="166512" cy="178359"/>
            </p14:xfrm>
          </p:contentPart>
        </mc:Choice>
        <mc:Fallback xmlns="">
          <p:pic>
            <p:nvPicPr>
              <p:cNvPr id="120" name="墨迹 119"/>
            </p:nvPicPr>
            <p:blipFill>
              <a:blip r:embed="rId234"/>
            </p:blipFill>
            <p:spPr>
              <a:xfrm>
                <a:off x="10704688" y="4356042"/>
                <a:ext cx="166512" cy="17835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1" name="墨迹 120"/>
              <p14:cNvContentPartPr/>
              <p14:nvPr/>
            </p14:nvContentPartPr>
            <p14:xfrm>
              <a:off x="10720739" y="4374372"/>
              <a:ext cx="116593" cy="162849"/>
            </p14:xfrm>
          </p:contentPart>
        </mc:Choice>
        <mc:Fallback xmlns="">
          <p:pic>
            <p:nvPicPr>
              <p:cNvPr id="121" name="墨迹 120"/>
            </p:nvPicPr>
            <p:blipFill>
              <a:blip r:embed="rId236"/>
            </p:blipFill>
            <p:spPr>
              <a:xfrm>
                <a:off x="10720739" y="4374372"/>
                <a:ext cx="116593" cy="16284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2" name="墨迹 121"/>
              <p14:cNvContentPartPr/>
              <p14:nvPr/>
            </p14:nvContentPartPr>
            <p14:xfrm>
              <a:off x="10972800" y="4438524"/>
              <a:ext cx="330200" cy="16920"/>
            </p14:xfrm>
          </p:contentPart>
        </mc:Choice>
        <mc:Fallback xmlns="">
          <p:pic>
            <p:nvPicPr>
              <p:cNvPr id="122" name="墨迹 121"/>
            </p:nvPicPr>
            <p:blipFill>
              <a:blip r:embed="rId238"/>
            </p:blipFill>
            <p:spPr>
              <a:xfrm>
                <a:off x="10972800" y="4438524"/>
                <a:ext cx="330200" cy="1692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3" name="墨迹 122"/>
              <p14:cNvContentPartPr/>
              <p14:nvPr/>
            </p14:nvContentPartPr>
            <p14:xfrm>
              <a:off x="11083572" y="3983815"/>
              <a:ext cx="171450" cy="365882"/>
            </p14:xfrm>
          </p:contentPart>
        </mc:Choice>
        <mc:Fallback xmlns="">
          <p:pic>
            <p:nvPicPr>
              <p:cNvPr id="123" name="墨迹 122"/>
            </p:nvPicPr>
            <p:blipFill>
              <a:blip r:embed="rId240"/>
            </p:blipFill>
            <p:spPr>
              <a:xfrm>
                <a:off x="11083572" y="3983815"/>
                <a:ext cx="171450" cy="365882"/>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4" name="墨迹 123"/>
              <p14:cNvContentPartPr/>
              <p14:nvPr/>
            </p14:nvContentPartPr>
            <p14:xfrm>
              <a:off x="11263488" y="4173454"/>
              <a:ext cx="101776" cy="225592"/>
            </p14:xfrm>
          </p:contentPart>
        </mc:Choice>
        <mc:Fallback xmlns="">
          <p:pic>
            <p:nvPicPr>
              <p:cNvPr id="124" name="墨迹 123"/>
            </p:nvPicPr>
            <p:blipFill>
              <a:blip r:embed="rId242"/>
            </p:blipFill>
            <p:spPr>
              <a:xfrm>
                <a:off x="11263488" y="4173454"/>
                <a:ext cx="101776" cy="225592"/>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5" name="墨迹 124"/>
              <p14:cNvContentPartPr/>
              <p14:nvPr/>
            </p14:nvContentPartPr>
            <p14:xfrm>
              <a:off x="10969095" y="4517481"/>
              <a:ext cx="229482" cy="298910"/>
            </p14:xfrm>
          </p:contentPart>
        </mc:Choice>
        <mc:Fallback xmlns="">
          <p:pic>
            <p:nvPicPr>
              <p:cNvPr id="125" name="墨迹 124"/>
            </p:nvPicPr>
            <p:blipFill>
              <a:blip r:embed="rId244"/>
            </p:blipFill>
            <p:spPr>
              <a:xfrm>
                <a:off x="10969095" y="4517481"/>
                <a:ext cx="229482" cy="29891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6" name="墨迹 125"/>
              <p14:cNvContentPartPr/>
              <p14:nvPr/>
            </p14:nvContentPartPr>
            <p14:xfrm>
              <a:off x="11216922" y="4649488"/>
              <a:ext cx="125589" cy="116145"/>
            </p14:xfrm>
          </p:contentPart>
        </mc:Choice>
        <mc:Fallback xmlns="">
          <p:pic>
            <p:nvPicPr>
              <p:cNvPr id="126" name="墨迹 125"/>
            </p:nvPicPr>
            <p:blipFill>
              <a:blip r:embed="rId246"/>
            </p:blipFill>
            <p:spPr>
              <a:xfrm>
                <a:off x="11216922" y="4649488"/>
                <a:ext cx="125589" cy="116145"/>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7" name="墨迹 126"/>
              <p14:cNvContentPartPr/>
              <p14:nvPr/>
            </p14:nvContentPartPr>
            <p14:xfrm>
              <a:off x="11246555" y="4616178"/>
              <a:ext cx="81845" cy="267891"/>
            </p14:xfrm>
          </p:contentPart>
        </mc:Choice>
        <mc:Fallback xmlns="">
          <p:pic>
            <p:nvPicPr>
              <p:cNvPr id="127" name="墨迹 126"/>
            </p:nvPicPr>
            <p:blipFill>
              <a:blip r:embed="rId248"/>
            </p:blipFill>
            <p:spPr>
              <a:xfrm>
                <a:off x="11246555" y="4616178"/>
                <a:ext cx="81845" cy="267891"/>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8" name="墨迹 127"/>
              <p14:cNvContentPartPr/>
              <p14:nvPr/>
            </p14:nvContentPartPr>
            <p14:xfrm>
              <a:off x="7199488" y="800851"/>
              <a:ext cx="105018" cy="59959"/>
            </p14:xfrm>
          </p:contentPart>
        </mc:Choice>
        <mc:Fallback xmlns="">
          <p:pic>
            <p:nvPicPr>
              <p:cNvPr id="128" name="墨迹 127"/>
            </p:nvPicPr>
            <p:blipFill>
              <a:blip r:embed="rId250"/>
            </p:blipFill>
            <p:spPr>
              <a:xfrm>
                <a:off x="7199488" y="800851"/>
                <a:ext cx="105018" cy="5995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9" name="墨迹 128"/>
              <p14:cNvContentPartPr/>
              <p14:nvPr/>
            </p14:nvContentPartPr>
            <p14:xfrm>
              <a:off x="1873955" y="2110696"/>
              <a:ext cx="99660" cy="179768"/>
            </p14:xfrm>
          </p:contentPart>
        </mc:Choice>
        <mc:Fallback xmlns="">
          <p:pic>
            <p:nvPicPr>
              <p:cNvPr id="129" name="墨迹 128"/>
            </p:nvPicPr>
            <p:blipFill>
              <a:blip r:embed="rId252"/>
            </p:blipFill>
            <p:spPr>
              <a:xfrm>
                <a:off x="1873955" y="2110696"/>
                <a:ext cx="99660" cy="179768"/>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0" name="墨迹 129"/>
              <p14:cNvContentPartPr/>
              <p14:nvPr/>
            </p14:nvContentPartPr>
            <p14:xfrm>
              <a:off x="1986844" y="2160044"/>
              <a:ext cx="42333" cy="87417"/>
            </p14:xfrm>
          </p:contentPart>
        </mc:Choice>
        <mc:Fallback xmlns="">
          <p:pic>
            <p:nvPicPr>
              <p:cNvPr id="130" name="墨迹 129"/>
            </p:nvPicPr>
            <p:blipFill>
              <a:blip r:embed="rId254"/>
            </p:blipFill>
            <p:spPr>
              <a:xfrm>
                <a:off x="1986844" y="2160044"/>
                <a:ext cx="42333" cy="87417"/>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1" name="墨迹 130"/>
              <p14:cNvContentPartPr/>
              <p14:nvPr/>
            </p14:nvContentPartPr>
            <p14:xfrm>
              <a:off x="2057400" y="2083907"/>
              <a:ext cx="64911" cy="231231"/>
            </p14:xfrm>
          </p:contentPart>
        </mc:Choice>
        <mc:Fallback xmlns="">
          <p:pic>
            <p:nvPicPr>
              <p:cNvPr id="131" name="墨迹 130"/>
            </p:nvPicPr>
            <p:blipFill>
              <a:blip r:embed="rId256"/>
            </p:blipFill>
            <p:spPr>
              <a:xfrm>
                <a:off x="2057400" y="2083907"/>
                <a:ext cx="64911" cy="231231"/>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2" name="墨迹 131"/>
              <p14:cNvContentPartPr/>
              <p14:nvPr/>
            </p14:nvContentPartPr>
            <p14:xfrm>
              <a:off x="2116666" y="2086727"/>
              <a:ext cx="110067" cy="16919"/>
            </p14:xfrm>
          </p:contentPart>
        </mc:Choice>
        <mc:Fallback xmlns="">
          <p:pic>
            <p:nvPicPr>
              <p:cNvPr id="132" name="墨迹 131"/>
            </p:nvPicPr>
            <p:blipFill>
              <a:blip r:embed="rId258"/>
            </p:blipFill>
            <p:spPr>
              <a:xfrm>
                <a:off x="2116666" y="2086727"/>
                <a:ext cx="110067" cy="1691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3" name="墨迹 132"/>
              <p14:cNvContentPartPr/>
              <p14:nvPr/>
            </p14:nvContentPartPr>
            <p14:xfrm>
              <a:off x="2709333" y="2075447"/>
              <a:ext cx="11289" cy="203033"/>
            </p14:xfrm>
          </p:contentPart>
        </mc:Choice>
        <mc:Fallback xmlns="">
          <p:pic>
            <p:nvPicPr>
              <p:cNvPr id="133" name="墨迹 132"/>
            </p:nvPicPr>
            <p:blipFill>
              <a:blip r:embed="rId260"/>
            </p:blipFill>
            <p:spPr>
              <a:xfrm>
                <a:off x="2709333" y="2075447"/>
                <a:ext cx="11289" cy="203033"/>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4" name="墨迹 133"/>
              <p14:cNvContentPartPr/>
              <p14:nvPr/>
            </p14:nvContentPartPr>
            <p14:xfrm>
              <a:off x="3420533" y="2004068"/>
              <a:ext cx="122237" cy="125838"/>
            </p14:xfrm>
          </p:contentPart>
        </mc:Choice>
        <mc:Fallback xmlns="">
          <p:pic>
            <p:nvPicPr>
              <p:cNvPr id="134" name="墨迹 133"/>
            </p:nvPicPr>
            <p:blipFill>
              <a:blip r:embed="rId262"/>
            </p:blipFill>
            <p:spPr>
              <a:xfrm>
                <a:off x="3420533" y="2004068"/>
                <a:ext cx="122237" cy="125838"/>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5" name="墨迹 134"/>
              <p14:cNvContentPartPr/>
              <p14:nvPr/>
            </p14:nvContentPartPr>
            <p14:xfrm>
              <a:off x="1758950" y="2509712"/>
              <a:ext cx="171450" cy="22559"/>
            </p14:xfrm>
          </p:contentPart>
        </mc:Choice>
        <mc:Fallback xmlns="">
          <p:pic>
            <p:nvPicPr>
              <p:cNvPr id="135" name="墨迹 134"/>
            </p:nvPicPr>
            <p:blipFill>
              <a:blip r:embed="rId264"/>
            </p:blipFill>
            <p:spPr>
              <a:xfrm>
                <a:off x="1758950" y="2509712"/>
                <a:ext cx="171450" cy="2255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6" name="墨迹 135"/>
              <p14:cNvContentPartPr/>
              <p14:nvPr/>
            </p14:nvContentPartPr>
            <p14:xfrm>
              <a:off x="1988255" y="2442034"/>
              <a:ext cx="77611" cy="129716"/>
            </p14:xfrm>
          </p:contentPart>
        </mc:Choice>
        <mc:Fallback xmlns="">
          <p:pic>
            <p:nvPicPr>
              <p:cNvPr id="136" name="墨迹 135"/>
            </p:nvPicPr>
            <p:blipFill>
              <a:blip r:embed="rId266"/>
            </p:blipFill>
            <p:spPr>
              <a:xfrm>
                <a:off x="1988255" y="2442034"/>
                <a:ext cx="77611" cy="129716"/>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7" name="墨迹 136"/>
              <p14:cNvContentPartPr/>
              <p14:nvPr/>
            </p14:nvContentPartPr>
            <p14:xfrm>
              <a:off x="2082800" y="2487152"/>
              <a:ext cx="42333" cy="81778"/>
            </p14:xfrm>
          </p:contentPart>
        </mc:Choice>
        <mc:Fallback xmlns="">
          <p:pic>
            <p:nvPicPr>
              <p:cNvPr id="137" name="墨迹 136"/>
            </p:nvPicPr>
            <p:blipFill>
              <a:blip r:embed="rId268"/>
            </p:blipFill>
            <p:spPr>
              <a:xfrm>
                <a:off x="2082800" y="2487152"/>
                <a:ext cx="42333" cy="81778"/>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8" name="墨迹 137"/>
              <p14:cNvContentPartPr/>
              <p14:nvPr/>
            </p14:nvContentPartPr>
            <p14:xfrm>
              <a:off x="2156177" y="2408195"/>
              <a:ext cx="129823" cy="135356"/>
            </p14:xfrm>
          </p:contentPart>
        </mc:Choice>
        <mc:Fallback xmlns="">
          <p:pic>
            <p:nvPicPr>
              <p:cNvPr id="138" name="墨迹 137"/>
            </p:nvPicPr>
            <p:blipFill>
              <a:blip r:embed="rId270"/>
            </p:blipFill>
            <p:spPr>
              <a:xfrm>
                <a:off x="2156177" y="2408195"/>
                <a:ext cx="129823" cy="135356"/>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9" name="墨迹 138"/>
              <p14:cNvContentPartPr/>
              <p14:nvPr/>
            </p14:nvContentPartPr>
            <p14:xfrm>
              <a:off x="2590094" y="2475873"/>
              <a:ext cx="116417" cy="5640"/>
            </p14:xfrm>
          </p:contentPart>
        </mc:Choice>
        <mc:Fallback xmlns="">
          <p:pic>
            <p:nvPicPr>
              <p:cNvPr id="139" name="墨迹 138"/>
            </p:nvPicPr>
            <p:blipFill>
              <a:blip r:embed="rId272"/>
            </p:blipFill>
            <p:spPr>
              <a:xfrm>
                <a:off x="2590094" y="2475873"/>
                <a:ext cx="116417" cy="564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0" name="墨迹 139"/>
              <p14:cNvContentPartPr/>
              <p14:nvPr/>
            </p14:nvContentPartPr>
            <p14:xfrm>
              <a:off x="2726266" y="2396916"/>
              <a:ext cx="77082" cy="140995"/>
            </p14:xfrm>
          </p:contentPart>
        </mc:Choice>
        <mc:Fallback xmlns="">
          <p:pic>
            <p:nvPicPr>
              <p:cNvPr id="140" name="墨迹 139"/>
            </p:nvPicPr>
            <p:blipFill>
              <a:blip r:embed="rId274"/>
            </p:blipFill>
            <p:spPr>
              <a:xfrm>
                <a:off x="2726266" y="2396916"/>
                <a:ext cx="77082" cy="140995"/>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1" name="墨迹 140"/>
              <p14:cNvContentPartPr/>
              <p14:nvPr/>
            </p14:nvContentPartPr>
            <p14:xfrm>
              <a:off x="2822222" y="2442034"/>
              <a:ext cx="45155" cy="59218"/>
            </p14:xfrm>
          </p:contentPart>
        </mc:Choice>
        <mc:Fallback xmlns="">
          <p:pic>
            <p:nvPicPr>
              <p:cNvPr id="141" name="墨迹 140"/>
            </p:nvPicPr>
            <p:blipFill>
              <a:blip r:embed="rId276"/>
            </p:blipFill>
            <p:spPr>
              <a:xfrm>
                <a:off x="2822222" y="2442034"/>
                <a:ext cx="45155" cy="59218"/>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2" name="墨迹 141"/>
              <p14:cNvContentPartPr/>
              <p14:nvPr/>
            </p14:nvContentPartPr>
            <p14:xfrm>
              <a:off x="2901244" y="2340518"/>
              <a:ext cx="118533" cy="116497"/>
            </p14:xfrm>
          </p:contentPart>
        </mc:Choice>
        <mc:Fallback xmlns="">
          <p:pic>
            <p:nvPicPr>
              <p:cNvPr id="142" name="墨迹 141"/>
            </p:nvPicPr>
            <p:blipFill>
              <a:blip r:embed="rId278"/>
            </p:blipFill>
            <p:spPr>
              <a:xfrm>
                <a:off x="2901244" y="2340518"/>
                <a:ext cx="118533" cy="116497"/>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3" name="墨迹 142"/>
              <p14:cNvContentPartPr/>
              <p14:nvPr/>
            </p14:nvContentPartPr>
            <p14:xfrm>
              <a:off x="2915355" y="2334878"/>
              <a:ext cx="104422" cy="259431"/>
            </p14:xfrm>
          </p:contentPart>
        </mc:Choice>
        <mc:Fallback xmlns="">
          <p:pic>
            <p:nvPicPr>
              <p:cNvPr id="143" name="墨迹 142"/>
            </p:nvPicPr>
            <p:blipFill>
              <a:blip r:embed="rId280"/>
            </p:blipFill>
            <p:spPr>
              <a:xfrm>
                <a:off x="2915355" y="2334878"/>
                <a:ext cx="104422" cy="259431"/>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4" name="墨迹 143"/>
              <p14:cNvContentPartPr/>
              <p14:nvPr/>
            </p14:nvContentPartPr>
            <p14:xfrm>
              <a:off x="3285066" y="2385636"/>
              <a:ext cx="127000" cy="16919"/>
            </p14:xfrm>
          </p:contentPart>
        </mc:Choice>
        <mc:Fallback xmlns="">
          <p:pic>
            <p:nvPicPr>
              <p:cNvPr id="144" name="墨迹 143"/>
            </p:nvPicPr>
            <p:blipFill>
              <a:blip r:embed="rId282"/>
            </p:blipFill>
            <p:spPr>
              <a:xfrm>
                <a:off x="3285066" y="2385636"/>
                <a:ext cx="127000" cy="16919"/>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5" name="墨迹 144"/>
              <p14:cNvContentPartPr/>
              <p14:nvPr/>
            </p14:nvContentPartPr>
            <p14:xfrm>
              <a:off x="3335866" y="2334878"/>
              <a:ext cx="33867" cy="180473"/>
            </p14:xfrm>
          </p:contentPart>
        </mc:Choice>
        <mc:Fallback xmlns="">
          <p:pic>
            <p:nvPicPr>
              <p:cNvPr id="145" name="墨迹 144"/>
            </p:nvPicPr>
            <p:blipFill>
              <a:blip r:embed="rId284"/>
            </p:blipFill>
            <p:spPr>
              <a:xfrm>
                <a:off x="3335866" y="2334878"/>
                <a:ext cx="33867" cy="180473"/>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6" name="墨迹 145"/>
              <p14:cNvContentPartPr/>
              <p14:nvPr/>
            </p14:nvContentPartPr>
            <p14:xfrm>
              <a:off x="3448755" y="2329238"/>
              <a:ext cx="67733" cy="110681"/>
            </p14:xfrm>
          </p:contentPart>
        </mc:Choice>
        <mc:Fallback xmlns="">
          <p:pic>
            <p:nvPicPr>
              <p:cNvPr id="146" name="墨迹 145"/>
            </p:nvPicPr>
            <p:blipFill>
              <a:blip r:embed="rId286"/>
            </p:blipFill>
            <p:spPr>
              <a:xfrm>
                <a:off x="3448755" y="2329238"/>
                <a:ext cx="67733" cy="110681"/>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7" name="墨迹 146"/>
              <p14:cNvContentPartPr/>
              <p14:nvPr/>
            </p14:nvContentPartPr>
            <p14:xfrm>
              <a:off x="3533422" y="2408195"/>
              <a:ext cx="39511" cy="59218"/>
            </p14:xfrm>
          </p:contentPart>
        </mc:Choice>
        <mc:Fallback xmlns="">
          <p:pic>
            <p:nvPicPr>
              <p:cNvPr id="147" name="墨迹 146"/>
            </p:nvPicPr>
            <p:blipFill>
              <a:blip r:embed="rId288"/>
            </p:blipFill>
            <p:spPr>
              <a:xfrm>
                <a:off x="3533422" y="2408195"/>
                <a:ext cx="39511" cy="59218"/>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8" name="墨迹 147"/>
              <p14:cNvContentPartPr/>
              <p14:nvPr/>
            </p14:nvContentPartPr>
            <p14:xfrm>
              <a:off x="3606800" y="2301039"/>
              <a:ext cx="98777" cy="146635"/>
            </p14:xfrm>
          </p:contentPart>
        </mc:Choice>
        <mc:Fallback xmlns="">
          <p:pic>
            <p:nvPicPr>
              <p:cNvPr id="148" name="墨迹 147"/>
            </p:nvPicPr>
            <p:blipFill>
              <a:blip r:embed="rId290"/>
            </p:blipFill>
            <p:spPr>
              <a:xfrm>
                <a:off x="3606800" y="2301039"/>
                <a:ext cx="98777" cy="146635"/>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9" name="墨迹 148"/>
              <p14:cNvContentPartPr/>
              <p14:nvPr/>
            </p14:nvContentPartPr>
            <p14:xfrm>
              <a:off x="4888088" y="2171324"/>
              <a:ext cx="155223" cy="33838"/>
            </p14:xfrm>
          </p:contentPart>
        </mc:Choice>
        <mc:Fallback xmlns="">
          <p:pic>
            <p:nvPicPr>
              <p:cNvPr id="149" name="墨迹 148"/>
            </p:nvPicPr>
            <p:blipFill>
              <a:blip r:embed="rId292"/>
            </p:blipFill>
            <p:spPr>
              <a:xfrm>
                <a:off x="4888088" y="2171324"/>
                <a:ext cx="155223" cy="33838"/>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0" name="墨迹 149"/>
              <p14:cNvContentPartPr/>
              <p14:nvPr/>
            </p14:nvContentPartPr>
            <p14:xfrm>
              <a:off x="5113866" y="2086727"/>
              <a:ext cx="84667" cy="116321"/>
            </p14:xfrm>
          </p:contentPart>
        </mc:Choice>
        <mc:Fallback xmlns="">
          <p:pic>
            <p:nvPicPr>
              <p:cNvPr id="150" name="墨迹 149"/>
            </p:nvPicPr>
            <p:blipFill>
              <a:blip r:embed="rId294"/>
            </p:blipFill>
            <p:spPr>
              <a:xfrm>
                <a:off x="5113866" y="2086727"/>
                <a:ext cx="84667" cy="116321"/>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1" name="墨迹 150"/>
              <p14:cNvContentPartPr/>
              <p14:nvPr/>
            </p14:nvContentPartPr>
            <p14:xfrm>
              <a:off x="5215466" y="2131845"/>
              <a:ext cx="36689" cy="64858"/>
            </p14:xfrm>
          </p:contentPart>
        </mc:Choice>
        <mc:Fallback xmlns="">
          <p:pic>
            <p:nvPicPr>
              <p:cNvPr id="151" name="墨迹 150"/>
            </p:nvPicPr>
            <p:blipFill>
              <a:blip r:embed="rId296"/>
            </p:blipFill>
            <p:spPr>
              <a:xfrm>
                <a:off x="5215466" y="2131845"/>
                <a:ext cx="36689" cy="64858"/>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2" name="墨迹 151"/>
              <p14:cNvContentPartPr/>
              <p14:nvPr/>
            </p14:nvContentPartPr>
            <p14:xfrm>
              <a:off x="5334000" y="2071217"/>
              <a:ext cx="88371" cy="95877"/>
            </p14:xfrm>
          </p:contentPart>
        </mc:Choice>
        <mc:Fallback xmlns="">
          <p:pic>
            <p:nvPicPr>
              <p:cNvPr id="152" name="墨迹 151"/>
            </p:nvPicPr>
            <p:blipFill>
              <a:blip r:embed="rId298"/>
            </p:blipFill>
            <p:spPr>
              <a:xfrm>
                <a:off x="5334000" y="2071217"/>
                <a:ext cx="88371" cy="95877"/>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3" name="墨迹 152"/>
              <p14:cNvContentPartPr/>
              <p14:nvPr/>
            </p14:nvContentPartPr>
            <p14:xfrm>
              <a:off x="5401733" y="2033148"/>
              <a:ext cx="98778" cy="234052"/>
            </p14:xfrm>
          </p:contentPart>
        </mc:Choice>
        <mc:Fallback xmlns="">
          <p:pic>
            <p:nvPicPr>
              <p:cNvPr id="153" name="墨迹 152"/>
            </p:nvPicPr>
            <p:blipFill>
              <a:blip r:embed="rId300"/>
            </p:blipFill>
            <p:spPr>
              <a:xfrm>
                <a:off x="5401733" y="2033148"/>
                <a:ext cx="98778" cy="234052"/>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4" name="墨迹 153"/>
              <p14:cNvContentPartPr/>
              <p14:nvPr/>
            </p14:nvContentPartPr>
            <p14:xfrm>
              <a:off x="5480755" y="2052888"/>
              <a:ext cx="84667" cy="22559"/>
            </p14:xfrm>
          </p:contentPart>
        </mc:Choice>
        <mc:Fallback xmlns="">
          <p:pic>
            <p:nvPicPr>
              <p:cNvPr id="154" name="墨迹 153"/>
            </p:nvPicPr>
            <p:blipFill>
              <a:blip r:embed="rId302"/>
            </p:blipFill>
            <p:spPr>
              <a:xfrm>
                <a:off x="5480755" y="2052888"/>
                <a:ext cx="84667" cy="22559"/>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5" name="墨迹 154"/>
              <p14:cNvContentPartPr/>
              <p14:nvPr/>
            </p14:nvContentPartPr>
            <p14:xfrm>
              <a:off x="5907616" y="2072627"/>
              <a:ext cx="165806" cy="19739"/>
            </p14:xfrm>
          </p:contentPart>
        </mc:Choice>
        <mc:Fallback xmlns="">
          <p:pic>
            <p:nvPicPr>
              <p:cNvPr id="155" name="墨迹 154"/>
            </p:nvPicPr>
            <p:blipFill>
              <a:blip r:embed="rId304"/>
            </p:blipFill>
            <p:spPr>
              <a:xfrm>
                <a:off x="5907616" y="2072627"/>
                <a:ext cx="165806" cy="19739"/>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6" name="墨迹 155"/>
              <p14:cNvContentPartPr/>
              <p14:nvPr/>
            </p14:nvContentPartPr>
            <p14:xfrm>
              <a:off x="6098469" y="2030328"/>
              <a:ext cx="93486" cy="124076"/>
            </p14:xfrm>
          </p:contentPart>
        </mc:Choice>
        <mc:Fallback xmlns="">
          <p:pic>
            <p:nvPicPr>
              <p:cNvPr id="156" name="墨迹 155"/>
            </p:nvPicPr>
            <p:blipFill>
              <a:blip r:embed="rId306"/>
            </p:blipFill>
            <p:spPr>
              <a:xfrm>
                <a:off x="6098469" y="2030328"/>
                <a:ext cx="93486" cy="124076"/>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7" name="墨迹 156"/>
              <p14:cNvContentPartPr/>
              <p14:nvPr/>
            </p14:nvContentPartPr>
            <p14:xfrm>
              <a:off x="6180666" y="2069807"/>
              <a:ext cx="67734" cy="53578"/>
            </p14:xfrm>
          </p:contentPart>
        </mc:Choice>
        <mc:Fallback xmlns="">
          <p:pic>
            <p:nvPicPr>
              <p:cNvPr id="157" name="墨迹 156"/>
            </p:nvPicPr>
            <p:blipFill>
              <a:blip r:embed="rId308"/>
            </p:blipFill>
            <p:spPr>
              <a:xfrm>
                <a:off x="6180666" y="2069807"/>
                <a:ext cx="67734" cy="53578"/>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8" name="墨迹 157"/>
              <p14:cNvContentPartPr/>
              <p14:nvPr/>
            </p14:nvContentPartPr>
            <p14:xfrm>
              <a:off x="6299200" y="1980980"/>
              <a:ext cx="33866" cy="289040"/>
            </p14:xfrm>
          </p:contentPart>
        </mc:Choice>
        <mc:Fallback xmlns="">
          <p:pic>
            <p:nvPicPr>
              <p:cNvPr id="158" name="墨迹 157"/>
            </p:nvPicPr>
            <p:blipFill>
              <a:blip r:embed="rId310"/>
            </p:blipFill>
            <p:spPr>
              <a:xfrm>
                <a:off x="6299200" y="1980980"/>
                <a:ext cx="33866" cy="289040"/>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9" name="墨迹 158"/>
              <p14:cNvContentPartPr/>
              <p14:nvPr/>
            </p14:nvContentPartPr>
            <p14:xfrm>
              <a:off x="6869288" y="2002129"/>
              <a:ext cx="177800" cy="28199"/>
            </p14:xfrm>
          </p:contentPart>
        </mc:Choice>
        <mc:Fallback xmlns="">
          <p:pic>
            <p:nvPicPr>
              <p:cNvPr id="159" name="墨迹 158"/>
            </p:nvPicPr>
            <p:blipFill>
              <a:blip r:embed="rId312"/>
            </p:blipFill>
            <p:spPr>
              <a:xfrm>
                <a:off x="6869288" y="2002129"/>
                <a:ext cx="177800" cy="28199"/>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0" name="墨迹 159"/>
              <p14:cNvContentPartPr/>
              <p14:nvPr/>
            </p14:nvContentPartPr>
            <p14:xfrm>
              <a:off x="6976533" y="1916122"/>
              <a:ext cx="50800" cy="195983"/>
            </p14:xfrm>
          </p:contentPart>
        </mc:Choice>
        <mc:Fallback xmlns="">
          <p:pic>
            <p:nvPicPr>
              <p:cNvPr id="160" name="墨迹 159"/>
            </p:nvPicPr>
            <p:blipFill>
              <a:blip r:embed="rId314"/>
            </p:blipFill>
            <p:spPr>
              <a:xfrm>
                <a:off x="6976533" y="1916122"/>
                <a:ext cx="50800" cy="195983"/>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1" name="墨迹 160"/>
              <p14:cNvContentPartPr/>
              <p14:nvPr/>
            </p14:nvContentPartPr>
            <p14:xfrm>
              <a:off x="7142515" y="1962651"/>
              <a:ext cx="110596" cy="115968"/>
            </p14:xfrm>
          </p:contentPart>
        </mc:Choice>
        <mc:Fallback xmlns="">
          <p:pic>
            <p:nvPicPr>
              <p:cNvPr id="161" name="墨迹 160"/>
            </p:nvPicPr>
            <p:blipFill>
              <a:blip r:embed="rId316"/>
            </p:blipFill>
            <p:spPr>
              <a:xfrm>
                <a:off x="7142515" y="1962651"/>
                <a:ext cx="110596" cy="115968"/>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2" name="墨迹 161"/>
              <p14:cNvContentPartPr/>
              <p14:nvPr/>
            </p14:nvContentPartPr>
            <p14:xfrm>
              <a:off x="7230533" y="2041608"/>
              <a:ext cx="33867" cy="47938"/>
            </p14:xfrm>
          </p:contentPart>
        </mc:Choice>
        <mc:Fallback xmlns="">
          <p:pic>
            <p:nvPicPr>
              <p:cNvPr id="162" name="墨迹 161"/>
            </p:nvPicPr>
            <p:blipFill>
              <a:blip r:embed="rId318"/>
            </p:blipFill>
            <p:spPr>
              <a:xfrm>
                <a:off x="7230533" y="2041608"/>
                <a:ext cx="33867" cy="47938"/>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3" name="墨迹 162"/>
              <p14:cNvContentPartPr/>
              <p14:nvPr/>
            </p14:nvContentPartPr>
            <p14:xfrm>
              <a:off x="7332133" y="1925463"/>
              <a:ext cx="101600" cy="159854"/>
            </p14:xfrm>
          </p:contentPart>
        </mc:Choice>
        <mc:Fallback xmlns="">
          <p:pic>
            <p:nvPicPr>
              <p:cNvPr id="163" name="墨迹 162"/>
            </p:nvPicPr>
            <p:blipFill>
              <a:blip r:embed="rId320"/>
            </p:blipFill>
            <p:spPr>
              <a:xfrm>
                <a:off x="7332133" y="1925463"/>
                <a:ext cx="101600" cy="159854"/>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4" name="墨迹 163"/>
              <p14:cNvContentPartPr/>
              <p14:nvPr/>
            </p14:nvContentPartPr>
            <p14:xfrm>
              <a:off x="6914444" y="4773211"/>
              <a:ext cx="203200" cy="334511"/>
            </p14:xfrm>
          </p:contentPart>
        </mc:Choice>
        <mc:Fallback xmlns="">
          <p:pic>
            <p:nvPicPr>
              <p:cNvPr id="164" name="墨迹 163"/>
            </p:nvPicPr>
            <p:blipFill>
              <a:blip r:embed="rId322"/>
            </p:blipFill>
            <p:spPr>
              <a:xfrm>
                <a:off x="6914444" y="4773211"/>
                <a:ext cx="203200" cy="334511"/>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5" name="墨迹 164"/>
              <p14:cNvContentPartPr/>
              <p14:nvPr/>
            </p14:nvContentPartPr>
            <p14:xfrm>
              <a:off x="7112000" y="4965846"/>
              <a:ext cx="104422" cy="109976"/>
            </p14:xfrm>
          </p:contentPart>
        </mc:Choice>
        <mc:Fallback xmlns="">
          <p:pic>
            <p:nvPicPr>
              <p:cNvPr id="165" name="墨迹 164"/>
            </p:nvPicPr>
            <p:blipFill>
              <a:blip r:embed="rId324"/>
            </p:blipFill>
            <p:spPr>
              <a:xfrm>
                <a:off x="7112000" y="4965846"/>
                <a:ext cx="104422" cy="10997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6" name="墨迹 165"/>
              <p14:cNvContentPartPr/>
              <p14:nvPr/>
            </p14:nvContentPartPr>
            <p14:xfrm>
              <a:off x="7106355" y="5058902"/>
              <a:ext cx="141112" cy="83188"/>
            </p14:xfrm>
          </p:contentPart>
        </mc:Choice>
        <mc:Fallback xmlns="">
          <p:pic>
            <p:nvPicPr>
              <p:cNvPr id="166" name="墨迹 165"/>
            </p:nvPicPr>
            <p:blipFill>
              <a:blip r:embed="rId326"/>
            </p:blipFill>
            <p:spPr>
              <a:xfrm>
                <a:off x="7106355" y="5058902"/>
                <a:ext cx="141112" cy="83188"/>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7" name="墨迹 166"/>
              <p14:cNvContentPartPr/>
              <p14:nvPr/>
            </p14:nvContentPartPr>
            <p14:xfrm>
              <a:off x="7382933" y="4979945"/>
              <a:ext cx="110067" cy="16919"/>
            </p14:xfrm>
          </p:contentPart>
        </mc:Choice>
        <mc:Fallback xmlns="">
          <p:pic>
            <p:nvPicPr>
              <p:cNvPr id="167" name="墨迹 166"/>
            </p:nvPicPr>
            <p:blipFill>
              <a:blip r:embed="rId328"/>
            </p:blipFill>
            <p:spPr>
              <a:xfrm>
                <a:off x="7382933" y="4979945"/>
                <a:ext cx="110067" cy="16919"/>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8" name="墨迹 167"/>
              <p14:cNvContentPartPr/>
              <p14:nvPr/>
            </p14:nvContentPartPr>
            <p14:xfrm>
              <a:off x="7367940" y="5070182"/>
              <a:ext cx="136349" cy="8460"/>
            </p14:xfrm>
          </p:contentPart>
        </mc:Choice>
        <mc:Fallback xmlns="">
          <p:pic>
            <p:nvPicPr>
              <p:cNvPr id="168" name="墨迹 167"/>
            </p:nvPicPr>
            <p:blipFill>
              <a:blip r:embed="rId330"/>
            </p:blipFill>
            <p:spPr>
              <a:xfrm>
                <a:off x="7367940" y="5070182"/>
                <a:ext cx="136349" cy="8460"/>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9" name="墨迹 168"/>
              <p14:cNvContentPartPr/>
              <p14:nvPr/>
            </p14:nvContentPartPr>
            <p14:xfrm>
              <a:off x="7625644" y="4746951"/>
              <a:ext cx="180622" cy="392495"/>
            </p14:xfrm>
          </p:contentPart>
        </mc:Choice>
        <mc:Fallback xmlns="">
          <p:pic>
            <p:nvPicPr>
              <p:cNvPr id="169" name="墨迹 168"/>
            </p:nvPicPr>
            <p:blipFill>
              <a:blip r:embed="rId332"/>
            </p:blipFill>
            <p:spPr>
              <a:xfrm>
                <a:off x="7625644" y="4746951"/>
                <a:ext cx="180622" cy="392495"/>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70" name="墨迹 169"/>
              <p14:cNvContentPartPr/>
              <p14:nvPr/>
            </p14:nvContentPartPr>
            <p14:xfrm>
              <a:off x="7851422" y="5030704"/>
              <a:ext cx="11288" cy="95876"/>
            </p14:xfrm>
          </p:contentPart>
        </mc:Choice>
        <mc:Fallback xmlns="">
          <p:pic>
            <p:nvPicPr>
              <p:cNvPr id="170" name="墨迹 169"/>
            </p:nvPicPr>
            <p:blipFill>
              <a:blip r:embed="rId334"/>
            </p:blipFill>
            <p:spPr>
              <a:xfrm>
                <a:off x="7851422" y="5030704"/>
                <a:ext cx="11288" cy="95876"/>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1" name="墨迹 170"/>
              <p14:cNvContentPartPr/>
              <p14:nvPr/>
            </p14:nvContentPartPr>
            <p14:xfrm>
              <a:off x="7936088" y="4895348"/>
              <a:ext cx="112889" cy="163554"/>
            </p14:xfrm>
          </p:contentPart>
        </mc:Choice>
        <mc:Fallback xmlns="">
          <p:pic>
            <p:nvPicPr>
              <p:cNvPr id="171" name="墨迹 170"/>
            </p:nvPicPr>
            <p:blipFill>
              <a:blip r:embed="rId336"/>
            </p:blipFill>
            <p:spPr>
              <a:xfrm>
                <a:off x="7936088" y="4895348"/>
                <a:ext cx="112889" cy="163554"/>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2" name="墨迹 171"/>
              <p14:cNvContentPartPr/>
              <p14:nvPr/>
            </p14:nvContentPartPr>
            <p14:xfrm>
              <a:off x="8111066" y="4867149"/>
              <a:ext cx="107244" cy="214313"/>
            </p14:xfrm>
          </p:contentPart>
        </mc:Choice>
        <mc:Fallback xmlns="">
          <p:pic>
            <p:nvPicPr>
              <p:cNvPr id="172" name="墨迹 171"/>
            </p:nvPicPr>
            <p:blipFill>
              <a:blip r:embed="rId338"/>
            </p:blipFill>
            <p:spPr>
              <a:xfrm>
                <a:off x="8111066" y="4867149"/>
                <a:ext cx="107244" cy="214313"/>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3" name="墨迹 172"/>
              <p14:cNvContentPartPr/>
              <p14:nvPr/>
            </p14:nvContentPartPr>
            <p14:xfrm>
              <a:off x="8181622" y="4897639"/>
              <a:ext cx="96837" cy="169018"/>
            </p14:xfrm>
          </p:contentPart>
        </mc:Choice>
        <mc:Fallback xmlns="">
          <p:pic>
            <p:nvPicPr>
              <p:cNvPr id="173" name="墨迹 172"/>
            </p:nvPicPr>
            <p:blipFill>
              <a:blip r:embed="rId340"/>
            </p:blipFill>
            <p:spPr>
              <a:xfrm>
                <a:off x="8181622" y="4897639"/>
                <a:ext cx="96837" cy="169018"/>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4" name="墨迹 173"/>
              <p14:cNvContentPartPr/>
              <p14:nvPr/>
            </p14:nvContentPartPr>
            <p14:xfrm>
              <a:off x="8246533" y="4916321"/>
              <a:ext cx="122767" cy="162321"/>
            </p14:xfrm>
          </p:contentPart>
        </mc:Choice>
        <mc:Fallback xmlns="">
          <p:pic>
            <p:nvPicPr>
              <p:cNvPr id="174" name="墨迹 173"/>
            </p:nvPicPr>
            <p:blipFill>
              <a:blip r:embed="rId342"/>
            </p:blipFill>
            <p:spPr>
              <a:xfrm>
                <a:off x="8246533" y="4916321"/>
                <a:ext cx="122767" cy="162321"/>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5" name="墨迹 174"/>
              <p14:cNvContentPartPr/>
              <p14:nvPr/>
            </p14:nvContentPartPr>
            <p14:xfrm>
              <a:off x="8398933" y="4861509"/>
              <a:ext cx="122061" cy="253791"/>
            </p14:xfrm>
          </p:contentPart>
        </mc:Choice>
        <mc:Fallback xmlns="">
          <p:pic>
            <p:nvPicPr>
              <p:cNvPr id="175" name="墨迹 174"/>
            </p:nvPicPr>
            <p:blipFill>
              <a:blip r:embed="rId344"/>
            </p:blipFill>
            <p:spPr>
              <a:xfrm>
                <a:off x="8398933" y="4861509"/>
                <a:ext cx="122061" cy="253791"/>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6" name="墨迹 175"/>
              <p14:cNvContentPartPr/>
              <p14:nvPr/>
            </p14:nvContentPartPr>
            <p14:xfrm>
              <a:off x="8540044" y="5013784"/>
              <a:ext cx="33866" cy="16919"/>
            </p14:xfrm>
          </p:contentPart>
        </mc:Choice>
        <mc:Fallback xmlns="">
          <p:pic>
            <p:nvPicPr>
              <p:cNvPr id="176" name="墨迹 175"/>
            </p:nvPicPr>
            <p:blipFill>
              <a:blip r:embed="rId346"/>
            </p:blipFill>
            <p:spPr>
              <a:xfrm>
                <a:off x="8540044" y="5013784"/>
                <a:ext cx="33866" cy="16919"/>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7" name="墨迹 176"/>
              <p14:cNvContentPartPr/>
              <p14:nvPr/>
            </p14:nvContentPartPr>
            <p14:xfrm>
              <a:off x="8585200" y="4878429"/>
              <a:ext cx="163688" cy="208673"/>
            </p14:xfrm>
          </p:contentPart>
        </mc:Choice>
        <mc:Fallback xmlns="">
          <p:pic>
            <p:nvPicPr>
              <p:cNvPr id="177" name="墨迹 176"/>
            </p:nvPicPr>
            <p:blipFill>
              <a:blip r:embed="rId348"/>
            </p:blipFill>
            <p:spPr>
              <a:xfrm>
                <a:off x="8585200" y="4878429"/>
                <a:ext cx="163688" cy="208673"/>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8" name="墨迹 177"/>
              <p14:cNvContentPartPr/>
              <p14:nvPr/>
            </p14:nvContentPartPr>
            <p14:xfrm>
              <a:off x="8771466" y="4776912"/>
              <a:ext cx="90311" cy="90237"/>
            </p14:xfrm>
          </p:contentPart>
        </mc:Choice>
        <mc:Fallback xmlns="">
          <p:pic>
            <p:nvPicPr>
              <p:cNvPr id="178" name="墨迹 177"/>
            </p:nvPicPr>
            <p:blipFill>
              <a:blip r:embed="rId350"/>
            </p:blipFill>
            <p:spPr>
              <a:xfrm>
                <a:off x="8771466" y="4776912"/>
                <a:ext cx="90311" cy="90237"/>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9" name="墨迹 178"/>
              <p14:cNvContentPartPr/>
              <p14:nvPr/>
            </p14:nvContentPartPr>
            <p14:xfrm>
              <a:off x="8794044" y="4884069"/>
              <a:ext cx="95956" cy="208672"/>
            </p14:xfrm>
          </p:contentPart>
        </mc:Choice>
        <mc:Fallback xmlns="">
          <p:pic>
            <p:nvPicPr>
              <p:cNvPr id="179" name="墨迹 178"/>
            </p:nvPicPr>
            <p:blipFill>
              <a:blip r:embed="rId352"/>
            </p:blipFill>
            <p:spPr>
              <a:xfrm>
                <a:off x="8794044" y="4884069"/>
                <a:ext cx="95956" cy="208672"/>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80" name="墨迹 179"/>
              <p14:cNvContentPartPr/>
              <p14:nvPr/>
            </p14:nvContentPartPr>
            <p14:xfrm>
              <a:off x="8875888" y="4902398"/>
              <a:ext cx="110067" cy="171309"/>
            </p14:xfrm>
          </p:contentPart>
        </mc:Choice>
        <mc:Fallback xmlns="">
          <p:pic>
            <p:nvPicPr>
              <p:cNvPr id="180" name="墨迹 179"/>
            </p:nvPicPr>
            <p:blipFill>
              <a:blip r:embed="rId354"/>
            </p:blipFill>
            <p:spPr>
              <a:xfrm>
                <a:off x="8875888" y="4902398"/>
                <a:ext cx="110067" cy="171309"/>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1" name="墨迹 180"/>
              <p14:cNvContentPartPr/>
              <p14:nvPr/>
            </p14:nvContentPartPr>
            <p14:xfrm>
              <a:off x="8963377" y="4915087"/>
              <a:ext cx="112889" cy="154566"/>
            </p14:xfrm>
          </p:contentPart>
        </mc:Choice>
        <mc:Fallback xmlns="">
          <p:pic>
            <p:nvPicPr>
              <p:cNvPr id="181" name="墨迹 180"/>
            </p:nvPicPr>
            <p:blipFill>
              <a:blip r:embed="rId356"/>
            </p:blipFill>
            <p:spPr>
              <a:xfrm>
                <a:off x="8963377" y="4915087"/>
                <a:ext cx="112889" cy="154566"/>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2" name="墨迹 181"/>
              <p14:cNvContentPartPr/>
              <p14:nvPr/>
            </p14:nvContentPartPr>
            <p14:xfrm>
              <a:off x="9073444" y="4841770"/>
              <a:ext cx="147461" cy="262251"/>
            </p14:xfrm>
          </p:contentPart>
        </mc:Choice>
        <mc:Fallback xmlns="">
          <p:pic>
            <p:nvPicPr>
              <p:cNvPr id="182" name="墨迹 181"/>
            </p:nvPicPr>
            <p:blipFill>
              <a:blip r:embed="rId358"/>
            </p:blipFill>
            <p:spPr>
              <a:xfrm>
                <a:off x="9073444" y="4841770"/>
                <a:ext cx="147461" cy="262251"/>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3" name="墨迹 182"/>
              <p14:cNvContentPartPr/>
              <p14:nvPr/>
            </p14:nvContentPartPr>
            <p14:xfrm>
              <a:off x="9273116" y="4941876"/>
              <a:ext cx="129116" cy="35249"/>
            </p14:xfrm>
          </p:contentPart>
        </mc:Choice>
        <mc:Fallback xmlns="">
          <p:pic>
            <p:nvPicPr>
              <p:cNvPr id="183" name="墨迹 182"/>
            </p:nvPicPr>
            <p:blipFill>
              <a:blip r:embed="rId360"/>
            </p:blipFill>
            <p:spPr>
              <a:xfrm>
                <a:off x="9273116" y="4941876"/>
                <a:ext cx="129116" cy="35249"/>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4" name="墨迹 183"/>
              <p14:cNvContentPartPr/>
              <p14:nvPr/>
            </p14:nvContentPartPr>
            <p14:xfrm>
              <a:off x="9235016" y="5041983"/>
              <a:ext cx="148872" cy="2820"/>
            </p14:xfrm>
          </p:contentPart>
        </mc:Choice>
        <mc:Fallback xmlns="">
          <p:pic>
            <p:nvPicPr>
              <p:cNvPr id="184" name="墨迹 183"/>
            </p:nvPicPr>
            <p:blipFill>
              <a:blip r:embed="rId362"/>
            </p:blipFill>
            <p:spPr>
              <a:xfrm>
                <a:off x="9235016" y="5041983"/>
                <a:ext cx="148872" cy="2820"/>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5" name="墨迹 184"/>
              <p14:cNvContentPartPr/>
              <p14:nvPr/>
            </p14:nvContentPartPr>
            <p14:xfrm>
              <a:off x="9457090" y="4925486"/>
              <a:ext cx="91899" cy="142581"/>
            </p14:xfrm>
          </p:contentPart>
        </mc:Choice>
        <mc:Fallback xmlns="">
          <p:pic>
            <p:nvPicPr>
              <p:cNvPr id="185" name="墨迹 184"/>
            </p:nvPicPr>
            <p:blipFill>
              <a:blip r:embed="rId364"/>
            </p:blipFill>
            <p:spPr>
              <a:xfrm>
                <a:off x="9457090" y="4925486"/>
                <a:ext cx="91899" cy="142581"/>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6" name="墨迹 185"/>
              <p14:cNvContentPartPr/>
              <p14:nvPr/>
            </p14:nvContentPartPr>
            <p14:xfrm>
              <a:off x="9561688" y="5008144"/>
              <a:ext cx="31044" cy="95877"/>
            </p14:xfrm>
          </p:contentPart>
        </mc:Choice>
        <mc:Fallback xmlns="">
          <p:pic>
            <p:nvPicPr>
              <p:cNvPr id="186" name="墨迹 185"/>
            </p:nvPicPr>
            <p:blipFill>
              <a:blip r:embed="rId366"/>
            </p:blipFill>
            <p:spPr>
              <a:xfrm>
                <a:off x="9561688" y="5008144"/>
                <a:ext cx="31044" cy="95877"/>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7" name="墨迹 186"/>
              <p14:cNvContentPartPr/>
              <p14:nvPr/>
            </p14:nvContentPartPr>
            <p14:xfrm>
              <a:off x="9605609" y="4900988"/>
              <a:ext cx="174272" cy="234052"/>
            </p14:xfrm>
          </p:contentPart>
        </mc:Choice>
        <mc:Fallback xmlns="">
          <p:pic>
            <p:nvPicPr>
              <p:cNvPr id="187" name="墨迹 186"/>
            </p:nvPicPr>
            <p:blipFill>
              <a:blip r:embed="rId368"/>
            </p:blipFill>
            <p:spPr>
              <a:xfrm>
                <a:off x="9605609" y="4900988"/>
                <a:ext cx="174272" cy="234052"/>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8" name="墨迹 187"/>
              <p14:cNvContentPartPr/>
              <p14:nvPr/>
            </p14:nvContentPartPr>
            <p14:xfrm>
              <a:off x="9776177" y="4872789"/>
              <a:ext cx="76200" cy="11280"/>
            </p14:xfrm>
          </p:contentPart>
        </mc:Choice>
        <mc:Fallback xmlns="">
          <p:pic>
            <p:nvPicPr>
              <p:cNvPr id="188" name="墨迹 187"/>
            </p:nvPicPr>
            <p:blipFill>
              <a:blip r:embed="rId370"/>
            </p:blipFill>
            <p:spPr>
              <a:xfrm>
                <a:off x="9776177" y="4872789"/>
                <a:ext cx="76200" cy="1128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9" name="墨迹 188"/>
              <p14:cNvContentPartPr/>
              <p14:nvPr/>
            </p14:nvContentPartPr>
            <p14:xfrm>
              <a:off x="9832622" y="4946106"/>
              <a:ext cx="163688" cy="149455"/>
            </p14:xfrm>
          </p:contentPart>
        </mc:Choice>
        <mc:Fallback xmlns="">
          <p:pic>
            <p:nvPicPr>
              <p:cNvPr id="189" name="墨迹 188"/>
            </p:nvPicPr>
            <p:blipFill>
              <a:blip r:embed="rId372"/>
            </p:blipFill>
            <p:spPr>
              <a:xfrm>
                <a:off x="9832622" y="4946106"/>
                <a:ext cx="163688" cy="149455"/>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90" name="墨迹 189"/>
              <p14:cNvContentPartPr/>
              <p14:nvPr/>
            </p14:nvContentPartPr>
            <p14:xfrm>
              <a:off x="9855200" y="4964964"/>
              <a:ext cx="112888" cy="130597"/>
            </p14:xfrm>
          </p:contentPart>
        </mc:Choice>
        <mc:Fallback xmlns="">
          <p:pic>
            <p:nvPicPr>
              <p:cNvPr id="190" name="墨迹 189"/>
            </p:nvPicPr>
            <p:blipFill>
              <a:blip r:embed="rId374"/>
            </p:blipFill>
            <p:spPr>
              <a:xfrm>
                <a:off x="9855200" y="4964964"/>
                <a:ext cx="112888" cy="130597"/>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1" name="墨迹 190"/>
              <p14:cNvContentPartPr/>
              <p14:nvPr/>
            </p14:nvContentPartPr>
            <p14:xfrm>
              <a:off x="10075333" y="4931126"/>
              <a:ext cx="73378" cy="153861"/>
            </p14:xfrm>
          </p:contentPart>
        </mc:Choice>
        <mc:Fallback xmlns="">
          <p:pic>
            <p:nvPicPr>
              <p:cNvPr id="191" name="墨迹 190"/>
            </p:nvPicPr>
            <p:blipFill>
              <a:blip r:embed="rId376"/>
            </p:blipFill>
            <p:spPr>
              <a:xfrm>
                <a:off x="10075333" y="4931126"/>
                <a:ext cx="73378" cy="153861"/>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2" name="墨迹 191"/>
              <p14:cNvContentPartPr/>
              <p14:nvPr/>
            </p14:nvContentPartPr>
            <p14:xfrm>
              <a:off x="10165644" y="5019424"/>
              <a:ext cx="28222" cy="67678"/>
            </p14:xfrm>
          </p:contentPart>
        </mc:Choice>
        <mc:Fallback xmlns="">
          <p:pic>
            <p:nvPicPr>
              <p:cNvPr id="192" name="墨迹 191"/>
            </p:nvPicPr>
            <p:blipFill>
              <a:blip r:embed="rId378"/>
            </p:blipFill>
            <p:spPr>
              <a:xfrm>
                <a:off x="10165644" y="5019424"/>
                <a:ext cx="28222" cy="67678"/>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3" name="墨迹 192"/>
              <p14:cNvContentPartPr/>
              <p14:nvPr/>
            </p14:nvContentPartPr>
            <p14:xfrm>
              <a:off x="10143066" y="4895348"/>
              <a:ext cx="174978" cy="276350"/>
            </p14:xfrm>
          </p:contentPart>
        </mc:Choice>
        <mc:Fallback xmlns="">
          <p:pic>
            <p:nvPicPr>
              <p:cNvPr id="193" name="墨迹 192"/>
            </p:nvPicPr>
            <p:blipFill>
              <a:blip r:embed="rId380"/>
            </p:blipFill>
            <p:spPr>
              <a:xfrm>
                <a:off x="10143066" y="4895348"/>
                <a:ext cx="174978" cy="276350"/>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4" name="墨迹 193"/>
              <p14:cNvContentPartPr/>
              <p14:nvPr/>
            </p14:nvContentPartPr>
            <p14:xfrm>
              <a:off x="10289822" y="4940467"/>
              <a:ext cx="67733" cy="28199"/>
            </p14:xfrm>
          </p:contentPart>
        </mc:Choice>
        <mc:Fallback xmlns="">
          <p:pic>
            <p:nvPicPr>
              <p:cNvPr id="194" name="墨迹 193"/>
            </p:nvPicPr>
            <p:blipFill>
              <a:blip r:embed="rId382"/>
            </p:blipFill>
            <p:spPr>
              <a:xfrm>
                <a:off x="10289822" y="4940467"/>
                <a:ext cx="67733" cy="28199"/>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5" name="墨迹 194"/>
              <p14:cNvContentPartPr/>
              <p14:nvPr/>
            </p14:nvContentPartPr>
            <p14:xfrm>
              <a:off x="10392127" y="4841770"/>
              <a:ext cx="123473" cy="98697"/>
            </p14:xfrm>
          </p:contentPart>
        </mc:Choice>
        <mc:Fallback xmlns="">
          <p:pic>
            <p:nvPicPr>
              <p:cNvPr id="195" name="墨迹 194"/>
            </p:nvPicPr>
            <p:blipFill>
              <a:blip r:embed="rId384"/>
            </p:blipFill>
            <p:spPr>
              <a:xfrm>
                <a:off x="10392127" y="4841770"/>
                <a:ext cx="123473" cy="98697"/>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6" name="墨迹 195"/>
              <p14:cNvContentPartPr/>
              <p14:nvPr/>
            </p14:nvContentPartPr>
            <p14:xfrm>
              <a:off x="10497079" y="4797357"/>
              <a:ext cx="204788" cy="349139"/>
            </p14:xfrm>
          </p:contentPart>
        </mc:Choice>
        <mc:Fallback xmlns="">
          <p:pic>
            <p:nvPicPr>
              <p:cNvPr id="196" name="墨迹 195"/>
            </p:nvPicPr>
            <p:blipFill>
              <a:blip r:embed="rId386"/>
            </p:blipFill>
            <p:spPr>
              <a:xfrm>
                <a:off x="10497079" y="4797357"/>
                <a:ext cx="204788" cy="349139"/>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197" name="墨迹 196"/>
              <p14:cNvContentPartPr/>
              <p14:nvPr/>
            </p14:nvContentPartPr>
            <p14:xfrm>
              <a:off x="10795000" y="5041983"/>
              <a:ext cx="14111" cy="138175"/>
            </p14:xfrm>
          </p:contentPart>
        </mc:Choice>
        <mc:Fallback xmlns="">
          <p:pic>
            <p:nvPicPr>
              <p:cNvPr id="197" name="墨迹 196"/>
            </p:nvPicPr>
            <p:blipFill>
              <a:blip r:embed="rId388"/>
            </p:blipFill>
            <p:spPr>
              <a:xfrm>
                <a:off x="10795000" y="5041983"/>
                <a:ext cx="14111" cy="138175"/>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198" name="墨迹 197"/>
              <p14:cNvContentPartPr/>
              <p14:nvPr/>
            </p14:nvContentPartPr>
            <p14:xfrm>
              <a:off x="6739466" y="5481888"/>
              <a:ext cx="2339622" cy="105746"/>
            </p14:xfrm>
          </p:contentPart>
        </mc:Choice>
        <mc:Fallback xmlns="">
          <p:pic>
            <p:nvPicPr>
              <p:cNvPr id="198" name="墨迹 197"/>
            </p:nvPicPr>
            <p:blipFill>
              <a:blip r:embed="rId390"/>
            </p:blipFill>
            <p:spPr>
              <a:xfrm>
                <a:off x="6739466" y="5481888"/>
                <a:ext cx="2339622" cy="105746"/>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199" name="墨迹 198"/>
              <p14:cNvContentPartPr/>
              <p14:nvPr/>
            </p14:nvContentPartPr>
            <p14:xfrm>
              <a:off x="9287051" y="5269514"/>
              <a:ext cx="339549" cy="502824"/>
            </p14:xfrm>
          </p:contentPart>
        </mc:Choice>
        <mc:Fallback xmlns="">
          <p:pic>
            <p:nvPicPr>
              <p:cNvPr id="199" name="墨迹 198"/>
            </p:nvPicPr>
            <p:blipFill>
              <a:blip r:embed="rId392"/>
            </p:blipFill>
            <p:spPr>
              <a:xfrm>
                <a:off x="9287051" y="5269514"/>
                <a:ext cx="339549" cy="502824"/>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00" name="墨迹 199"/>
              <p14:cNvContentPartPr/>
              <p14:nvPr/>
            </p14:nvContentPartPr>
            <p14:xfrm>
              <a:off x="9438922" y="5414915"/>
              <a:ext cx="241300" cy="249209"/>
            </p14:xfrm>
          </p:contentPart>
        </mc:Choice>
        <mc:Fallback xmlns="">
          <p:pic>
            <p:nvPicPr>
              <p:cNvPr id="200" name="墨迹 199"/>
            </p:nvPicPr>
            <p:blipFill>
              <a:blip r:embed="rId394"/>
            </p:blipFill>
            <p:spPr>
              <a:xfrm>
                <a:off x="9438922" y="5414915"/>
                <a:ext cx="241300" cy="249209"/>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01" name="墨迹 200"/>
              <p14:cNvContentPartPr/>
              <p14:nvPr/>
            </p14:nvContentPartPr>
            <p14:xfrm>
              <a:off x="9561688" y="5275682"/>
              <a:ext cx="76200" cy="84950"/>
            </p14:xfrm>
          </p:contentPart>
        </mc:Choice>
        <mc:Fallback xmlns="">
          <p:pic>
            <p:nvPicPr>
              <p:cNvPr id="201" name="墨迹 200"/>
            </p:nvPicPr>
            <p:blipFill>
              <a:blip r:embed="rId396"/>
            </p:blipFill>
            <p:spPr>
              <a:xfrm>
                <a:off x="9561688" y="5275682"/>
                <a:ext cx="76200" cy="84950"/>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02" name="墨迹 201"/>
              <p14:cNvContentPartPr/>
              <p14:nvPr/>
            </p14:nvContentPartPr>
            <p14:xfrm>
              <a:off x="9714088" y="5295950"/>
              <a:ext cx="112889" cy="369231"/>
            </p14:xfrm>
          </p:contentPart>
        </mc:Choice>
        <mc:Fallback xmlns="">
          <p:pic>
            <p:nvPicPr>
              <p:cNvPr id="202" name="墨迹 201"/>
            </p:nvPicPr>
            <p:blipFill>
              <a:blip r:embed="rId398"/>
            </p:blipFill>
            <p:spPr>
              <a:xfrm>
                <a:off x="9714088" y="5295950"/>
                <a:ext cx="112889" cy="369231"/>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03" name="墨迹 202"/>
              <p14:cNvContentPartPr/>
              <p14:nvPr/>
            </p14:nvContentPartPr>
            <p14:xfrm>
              <a:off x="9781822" y="5233736"/>
              <a:ext cx="198261" cy="242512"/>
            </p14:xfrm>
          </p:contentPart>
        </mc:Choice>
        <mc:Fallback xmlns="">
          <p:pic>
            <p:nvPicPr>
              <p:cNvPr id="203" name="墨迹 202"/>
            </p:nvPicPr>
            <p:blipFill>
              <a:blip r:embed="rId400"/>
            </p:blipFill>
            <p:spPr>
              <a:xfrm>
                <a:off x="9781822" y="5233736"/>
                <a:ext cx="198261" cy="242512"/>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04" name="墨迹 203"/>
              <p14:cNvContentPartPr/>
              <p14:nvPr/>
            </p14:nvContentPartPr>
            <p14:xfrm>
              <a:off x="9855200" y="5504447"/>
              <a:ext cx="169333" cy="133240"/>
            </p14:xfrm>
          </p:contentPart>
        </mc:Choice>
        <mc:Fallback xmlns="">
          <p:pic>
            <p:nvPicPr>
              <p:cNvPr id="204" name="墨迹 203"/>
            </p:nvPicPr>
            <p:blipFill>
              <a:blip r:embed="rId402"/>
            </p:blipFill>
            <p:spPr>
              <a:xfrm>
                <a:off x="9855200" y="5504447"/>
                <a:ext cx="169333" cy="133240"/>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05" name="墨迹 204"/>
              <p14:cNvContentPartPr/>
              <p14:nvPr/>
            </p14:nvContentPartPr>
            <p14:xfrm>
              <a:off x="8534400" y="5360632"/>
              <a:ext cx="448733" cy="232642"/>
            </p14:xfrm>
          </p:contentPart>
        </mc:Choice>
        <mc:Fallback xmlns="">
          <p:pic>
            <p:nvPicPr>
              <p:cNvPr id="205" name="墨迹 204"/>
            </p:nvPicPr>
            <p:blipFill>
              <a:blip r:embed="rId404"/>
            </p:blipFill>
            <p:spPr>
              <a:xfrm>
                <a:off x="8534400" y="5360632"/>
                <a:ext cx="448733" cy="232642"/>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206" name="墨迹 205"/>
              <p14:cNvContentPartPr/>
              <p14:nvPr/>
            </p14:nvContentPartPr>
            <p14:xfrm>
              <a:off x="10117313" y="5380371"/>
              <a:ext cx="134409" cy="50759"/>
            </p14:xfrm>
          </p:contentPart>
        </mc:Choice>
        <mc:Fallback xmlns="">
          <p:pic>
            <p:nvPicPr>
              <p:cNvPr id="206" name="墨迹 205"/>
            </p:nvPicPr>
            <p:blipFill>
              <a:blip r:embed="rId406"/>
            </p:blipFill>
            <p:spPr>
              <a:xfrm>
                <a:off x="10117313" y="5380371"/>
                <a:ext cx="134409" cy="50759"/>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207" name="墨迹 206"/>
              <p14:cNvContentPartPr/>
              <p14:nvPr/>
            </p14:nvContentPartPr>
            <p14:xfrm>
              <a:off x="10103555" y="5292955"/>
              <a:ext cx="361950" cy="346847"/>
            </p14:xfrm>
          </p:contentPart>
        </mc:Choice>
        <mc:Fallback xmlns="">
          <p:pic>
            <p:nvPicPr>
              <p:cNvPr id="207" name="墨迹 206"/>
            </p:nvPicPr>
            <p:blipFill>
              <a:blip r:embed="rId408"/>
            </p:blipFill>
            <p:spPr>
              <a:xfrm>
                <a:off x="10103555" y="5292955"/>
                <a:ext cx="361950" cy="346847"/>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208" name="墨迹 207"/>
              <p14:cNvContentPartPr/>
              <p14:nvPr/>
            </p14:nvContentPartPr>
            <p14:xfrm>
              <a:off x="10250311" y="5442409"/>
              <a:ext cx="183444" cy="157915"/>
            </p14:xfrm>
          </p:contentPart>
        </mc:Choice>
        <mc:Fallback xmlns="">
          <p:pic>
            <p:nvPicPr>
              <p:cNvPr id="208" name="墨迹 207"/>
            </p:nvPicPr>
            <p:blipFill>
              <a:blip r:embed="rId410"/>
            </p:blipFill>
            <p:spPr>
              <a:xfrm>
                <a:off x="10250311" y="5442409"/>
                <a:ext cx="183444" cy="157915"/>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209" name="墨迹 208"/>
              <p14:cNvContentPartPr/>
              <p14:nvPr/>
            </p14:nvContentPartPr>
            <p14:xfrm>
              <a:off x="10416822" y="5309874"/>
              <a:ext cx="203906" cy="313009"/>
            </p14:xfrm>
          </p:contentPart>
        </mc:Choice>
        <mc:Fallback xmlns="">
          <p:pic>
            <p:nvPicPr>
              <p:cNvPr id="209" name="墨迹 208"/>
            </p:nvPicPr>
            <p:blipFill>
              <a:blip r:embed="rId412"/>
            </p:blipFill>
            <p:spPr>
              <a:xfrm>
                <a:off x="10416822" y="5309874"/>
                <a:ext cx="203906" cy="313009"/>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210" name="墨迹 209"/>
              <p14:cNvContentPartPr/>
              <p14:nvPr/>
            </p14:nvContentPartPr>
            <p14:xfrm>
              <a:off x="10559520" y="5265989"/>
              <a:ext cx="260880" cy="644524"/>
            </p14:xfrm>
          </p:contentPart>
        </mc:Choice>
        <mc:Fallback xmlns="">
          <p:pic>
            <p:nvPicPr>
              <p:cNvPr id="210" name="墨迹 209"/>
            </p:nvPicPr>
            <p:blipFill>
              <a:blip r:embed="rId414"/>
            </p:blipFill>
            <p:spPr>
              <a:xfrm>
                <a:off x="10559520" y="5265989"/>
                <a:ext cx="260880" cy="644524"/>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211" name="墨迹 210"/>
              <p14:cNvContentPartPr/>
              <p14:nvPr/>
            </p14:nvContentPartPr>
            <p14:xfrm>
              <a:off x="10882488" y="5586224"/>
              <a:ext cx="5644" cy="2820"/>
            </p14:xfrm>
          </p:contentPart>
        </mc:Choice>
        <mc:Fallback xmlns="">
          <p:pic>
            <p:nvPicPr>
              <p:cNvPr id="211" name="墨迹 210"/>
            </p:nvPicPr>
            <p:blipFill>
              <a:blip r:embed="rId416"/>
            </p:blipFill>
            <p:spPr>
              <a:xfrm>
                <a:off x="10882488" y="5586224"/>
                <a:ext cx="5644" cy="2820"/>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212" name="墨迹 211"/>
              <p14:cNvContentPartPr/>
              <p14:nvPr/>
            </p14:nvContentPartPr>
            <p14:xfrm>
              <a:off x="11108267" y="5414210"/>
              <a:ext cx="155927" cy="145929"/>
            </p14:xfrm>
          </p:contentPart>
        </mc:Choice>
        <mc:Fallback xmlns="">
          <p:pic>
            <p:nvPicPr>
              <p:cNvPr id="212" name="墨迹 211"/>
            </p:nvPicPr>
            <p:blipFill>
              <a:blip r:embed="rId418"/>
            </p:blipFill>
            <p:spPr>
              <a:xfrm>
                <a:off x="11108267" y="5414210"/>
                <a:ext cx="155927" cy="145929"/>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213" name="墨迹 212"/>
              <p14:cNvContentPartPr/>
              <p14:nvPr/>
            </p14:nvContentPartPr>
            <p14:xfrm>
              <a:off x="11070872" y="5305467"/>
              <a:ext cx="188383" cy="232113"/>
            </p14:xfrm>
          </p:contentPart>
        </mc:Choice>
        <mc:Fallback xmlns="">
          <p:pic>
            <p:nvPicPr>
              <p:cNvPr id="213" name="墨迹 212"/>
            </p:nvPicPr>
            <p:blipFill>
              <a:blip r:embed="rId420"/>
            </p:blipFill>
            <p:spPr>
              <a:xfrm>
                <a:off x="11070872" y="5305467"/>
                <a:ext cx="188383" cy="232113"/>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214" name="墨迹 213"/>
              <p14:cNvContentPartPr/>
              <p14:nvPr/>
            </p14:nvContentPartPr>
            <p14:xfrm>
              <a:off x="11271955" y="5436769"/>
              <a:ext cx="107245" cy="120551"/>
            </p14:xfrm>
          </p:contentPart>
        </mc:Choice>
        <mc:Fallback xmlns="">
          <p:pic>
            <p:nvPicPr>
              <p:cNvPr id="214" name="墨迹 213"/>
            </p:nvPicPr>
            <p:blipFill>
              <a:blip r:embed="rId422"/>
            </p:blipFill>
            <p:spPr>
              <a:xfrm>
                <a:off x="11271955" y="5436769"/>
                <a:ext cx="107245" cy="120551"/>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215" name="墨迹 214"/>
              <p14:cNvContentPartPr/>
              <p14:nvPr/>
            </p14:nvContentPartPr>
            <p14:xfrm>
              <a:off x="11314288" y="5143500"/>
              <a:ext cx="346957" cy="628837"/>
            </p14:xfrm>
          </p:contentPart>
        </mc:Choice>
        <mc:Fallback xmlns="">
          <p:pic>
            <p:nvPicPr>
              <p:cNvPr id="215" name="墨迹 214"/>
            </p:nvPicPr>
            <p:blipFill>
              <a:blip r:embed="rId424"/>
            </p:blipFill>
            <p:spPr>
              <a:xfrm>
                <a:off x="11314288" y="5143500"/>
                <a:ext cx="346957" cy="628837"/>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216" name="墨迹 215"/>
              <p14:cNvContentPartPr/>
              <p14:nvPr/>
            </p14:nvContentPartPr>
            <p14:xfrm>
              <a:off x="11424355" y="5322916"/>
              <a:ext cx="279400" cy="208320"/>
            </p14:xfrm>
          </p:contentPart>
        </mc:Choice>
        <mc:Fallback xmlns="">
          <p:pic>
            <p:nvPicPr>
              <p:cNvPr id="216" name="墨迹 215"/>
            </p:nvPicPr>
            <p:blipFill>
              <a:blip r:embed="rId426"/>
            </p:blipFill>
            <p:spPr>
              <a:xfrm>
                <a:off x="11424355" y="5322916"/>
                <a:ext cx="279400" cy="208320"/>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17" name="墨迹 216"/>
              <p14:cNvContentPartPr/>
              <p14:nvPr/>
            </p14:nvContentPartPr>
            <p14:xfrm>
              <a:off x="11655777" y="5431130"/>
              <a:ext cx="28223" cy="53578"/>
            </p14:xfrm>
          </p:contentPart>
        </mc:Choice>
        <mc:Fallback xmlns="">
          <p:pic>
            <p:nvPicPr>
              <p:cNvPr id="217" name="墨迹 216"/>
            </p:nvPicPr>
            <p:blipFill>
              <a:blip r:embed="rId428"/>
            </p:blipFill>
            <p:spPr>
              <a:xfrm>
                <a:off x="11655777" y="5431130"/>
                <a:ext cx="28223" cy="53578"/>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218" name="墨迹 217"/>
              <p14:cNvContentPartPr/>
              <p14:nvPr/>
            </p14:nvContentPartPr>
            <p14:xfrm>
              <a:off x="11757554" y="5168174"/>
              <a:ext cx="175507" cy="511107"/>
            </p14:xfrm>
          </p:contentPart>
        </mc:Choice>
        <mc:Fallback xmlns="">
          <p:pic>
            <p:nvPicPr>
              <p:cNvPr id="218" name="墨迹 217"/>
            </p:nvPicPr>
            <p:blipFill>
              <a:blip r:embed="rId430"/>
            </p:blipFill>
            <p:spPr>
              <a:xfrm>
                <a:off x="11757554" y="5168174"/>
                <a:ext cx="175507" cy="511107"/>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219" name="墨迹 218"/>
              <p14:cNvContentPartPr/>
              <p14:nvPr/>
            </p14:nvContentPartPr>
            <p14:xfrm>
              <a:off x="11757377" y="5347942"/>
              <a:ext cx="156104" cy="107862"/>
            </p14:xfrm>
          </p:contentPart>
        </mc:Choice>
        <mc:Fallback xmlns="">
          <p:pic>
            <p:nvPicPr>
              <p:cNvPr id="219" name="墨迹 218"/>
            </p:nvPicPr>
            <p:blipFill>
              <a:blip r:embed="rId432"/>
            </p:blipFill>
            <p:spPr>
              <a:xfrm>
                <a:off x="11757377" y="5347942"/>
                <a:ext cx="156104" cy="107862"/>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220" name="墨迹 219"/>
              <p14:cNvContentPartPr/>
              <p14:nvPr/>
            </p14:nvContentPartPr>
            <p14:xfrm>
              <a:off x="11915422" y="5168350"/>
              <a:ext cx="172156" cy="162673"/>
            </p14:xfrm>
          </p:contentPart>
        </mc:Choice>
        <mc:Fallback xmlns="">
          <p:pic>
            <p:nvPicPr>
              <p:cNvPr id="220" name="墨迹 219"/>
            </p:nvPicPr>
            <p:blipFill>
              <a:blip r:embed="rId434"/>
            </p:blipFill>
            <p:spPr>
              <a:xfrm>
                <a:off x="11915422" y="5168350"/>
                <a:ext cx="172156" cy="162673"/>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221" name="墨迹 220"/>
              <p14:cNvContentPartPr/>
              <p14:nvPr/>
            </p14:nvContentPartPr>
            <p14:xfrm>
              <a:off x="11827932" y="5180158"/>
              <a:ext cx="282752" cy="383507"/>
            </p14:xfrm>
          </p:contentPart>
        </mc:Choice>
        <mc:Fallback xmlns="">
          <p:pic>
            <p:nvPicPr>
              <p:cNvPr id="221" name="墨迹 220"/>
            </p:nvPicPr>
            <p:blipFill>
              <a:blip r:embed="rId436"/>
            </p:blipFill>
            <p:spPr>
              <a:xfrm>
                <a:off x="11827932" y="5180158"/>
                <a:ext cx="282752" cy="383507"/>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222" name="墨迹 221"/>
              <p14:cNvContentPartPr/>
              <p14:nvPr/>
            </p14:nvContentPartPr>
            <p14:xfrm>
              <a:off x="11983155" y="5493167"/>
              <a:ext cx="67733" cy="163555"/>
            </p14:xfrm>
          </p:contentPart>
        </mc:Choice>
        <mc:Fallback xmlns="">
          <p:pic>
            <p:nvPicPr>
              <p:cNvPr id="222" name="墨迹 221"/>
            </p:nvPicPr>
            <p:blipFill>
              <a:blip r:embed="rId438"/>
            </p:blipFill>
            <p:spPr>
              <a:xfrm>
                <a:off x="11983155" y="5493167"/>
                <a:ext cx="67733" cy="163555"/>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223" name="墨迹 222"/>
              <p14:cNvContentPartPr/>
              <p14:nvPr/>
            </p14:nvContentPartPr>
            <p14:xfrm>
              <a:off x="11529482" y="5652492"/>
              <a:ext cx="490362" cy="344733"/>
            </p14:xfrm>
          </p:contentPart>
        </mc:Choice>
        <mc:Fallback xmlns="">
          <p:pic>
            <p:nvPicPr>
              <p:cNvPr id="223" name="墨迹 222"/>
            </p:nvPicPr>
            <p:blipFill>
              <a:blip r:embed="rId440"/>
            </p:blipFill>
            <p:spPr>
              <a:xfrm>
                <a:off x="11529482" y="5652492"/>
                <a:ext cx="490362" cy="344733"/>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224" name="墨迹 223"/>
              <p14:cNvContentPartPr/>
              <p14:nvPr/>
            </p14:nvContentPartPr>
            <p14:xfrm>
              <a:off x="6592711" y="2562761"/>
              <a:ext cx="287866" cy="347377"/>
            </p14:xfrm>
          </p:contentPart>
        </mc:Choice>
        <mc:Fallback xmlns="">
          <p:pic>
            <p:nvPicPr>
              <p:cNvPr id="224" name="墨迹 223"/>
            </p:nvPicPr>
            <p:blipFill>
              <a:blip r:embed="rId442"/>
            </p:blipFill>
            <p:spPr>
              <a:xfrm>
                <a:off x="6592711" y="2562761"/>
                <a:ext cx="287866" cy="347377"/>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225" name="墨迹 224"/>
              <p14:cNvContentPartPr/>
              <p14:nvPr/>
            </p14:nvContentPartPr>
            <p14:xfrm>
              <a:off x="7531100" y="6028949"/>
              <a:ext cx="235655" cy="256611"/>
            </p14:xfrm>
          </p:contentPart>
        </mc:Choice>
        <mc:Fallback xmlns="">
          <p:pic>
            <p:nvPicPr>
              <p:cNvPr id="225" name="墨迹 224"/>
            </p:nvPicPr>
            <p:blipFill>
              <a:blip r:embed="rId444"/>
            </p:blipFill>
            <p:spPr>
              <a:xfrm>
                <a:off x="7531100" y="6028949"/>
                <a:ext cx="235655" cy="256611"/>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226" name="墨迹 225"/>
              <p14:cNvContentPartPr/>
              <p14:nvPr/>
            </p14:nvContentPartPr>
            <p14:xfrm>
              <a:off x="7919155" y="5882314"/>
              <a:ext cx="59267" cy="87417"/>
            </p14:xfrm>
          </p:contentPart>
        </mc:Choice>
        <mc:Fallback xmlns="">
          <p:pic>
            <p:nvPicPr>
              <p:cNvPr id="226" name="墨迹 225"/>
            </p:nvPicPr>
            <p:blipFill>
              <a:blip r:embed="rId446"/>
            </p:blipFill>
            <p:spPr>
              <a:xfrm>
                <a:off x="7919155" y="5882314"/>
                <a:ext cx="59267" cy="87417"/>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227" name="墨迹 226"/>
              <p14:cNvContentPartPr/>
              <p14:nvPr/>
            </p14:nvContentPartPr>
            <p14:xfrm>
              <a:off x="7786511" y="5969555"/>
              <a:ext cx="311856" cy="339093"/>
            </p14:xfrm>
          </p:contentPart>
        </mc:Choice>
        <mc:Fallback xmlns="">
          <p:pic>
            <p:nvPicPr>
              <p:cNvPr id="227" name="墨迹 226"/>
            </p:nvPicPr>
            <p:blipFill>
              <a:blip r:embed="rId448"/>
            </p:blipFill>
            <p:spPr>
              <a:xfrm>
                <a:off x="7786511" y="5969555"/>
                <a:ext cx="311856" cy="339093"/>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28" name="墨迹 227"/>
              <p14:cNvContentPartPr/>
              <p14:nvPr/>
            </p14:nvContentPartPr>
            <p14:xfrm>
              <a:off x="8229600" y="6033179"/>
              <a:ext cx="262466" cy="258020"/>
            </p14:xfrm>
          </p:contentPart>
        </mc:Choice>
        <mc:Fallback xmlns="">
          <p:pic>
            <p:nvPicPr>
              <p:cNvPr id="228" name="墨迹 227"/>
            </p:nvPicPr>
            <p:blipFill>
              <a:blip r:embed="rId450"/>
            </p:blipFill>
            <p:spPr>
              <a:xfrm>
                <a:off x="8229600" y="6033179"/>
                <a:ext cx="262466" cy="258020"/>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29" name="墨迹 228"/>
              <p14:cNvContentPartPr/>
              <p14:nvPr/>
            </p14:nvContentPartPr>
            <p14:xfrm>
              <a:off x="8568266" y="6065079"/>
              <a:ext cx="14111" cy="100988"/>
            </p14:xfrm>
          </p:contentPart>
        </mc:Choice>
        <mc:Fallback xmlns="">
          <p:pic>
            <p:nvPicPr>
              <p:cNvPr id="229" name="墨迹 228"/>
            </p:nvPicPr>
            <p:blipFill>
              <a:blip r:embed="rId452"/>
            </p:blipFill>
            <p:spPr>
              <a:xfrm>
                <a:off x="8568266" y="6065079"/>
                <a:ext cx="14111" cy="100988"/>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30" name="墨迹 229"/>
              <p14:cNvContentPartPr/>
              <p14:nvPr/>
            </p14:nvContentPartPr>
            <p14:xfrm>
              <a:off x="8630355" y="5899233"/>
              <a:ext cx="39512" cy="716255"/>
            </p14:xfrm>
          </p:contentPart>
        </mc:Choice>
        <mc:Fallback xmlns="">
          <p:pic>
            <p:nvPicPr>
              <p:cNvPr id="230" name="墨迹 229"/>
            </p:nvPicPr>
            <p:blipFill>
              <a:blip r:embed="rId454"/>
            </p:blipFill>
            <p:spPr>
              <a:xfrm>
                <a:off x="8630355" y="5899233"/>
                <a:ext cx="39512" cy="716255"/>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31" name="墨迹 230"/>
              <p14:cNvContentPartPr/>
              <p14:nvPr/>
            </p14:nvContentPartPr>
            <p14:xfrm>
              <a:off x="8607777" y="6040228"/>
              <a:ext cx="163689" cy="109976"/>
            </p14:xfrm>
          </p:contentPart>
        </mc:Choice>
        <mc:Fallback xmlns="">
          <p:pic>
            <p:nvPicPr>
              <p:cNvPr id="231" name="墨迹 230"/>
            </p:nvPicPr>
            <p:blipFill>
              <a:blip r:embed="rId456"/>
            </p:blipFill>
            <p:spPr>
              <a:xfrm>
                <a:off x="8607777" y="6040228"/>
                <a:ext cx="163689" cy="109976"/>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32" name="墨迹 231"/>
              <p14:cNvContentPartPr/>
              <p14:nvPr/>
            </p14:nvContentPartPr>
            <p14:xfrm>
              <a:off x="8669866" y="5918444"/>
              <a:ext cx="281516" cy="384740"/>
            </p14:xfrm>
          </p:contentPart>
        </mc:Choice>
        <mc:Fallback xmlns="">
          <p:pic>
            <p:nvPicPr>
              <p:cNvPr id="232" name="墨迹 231"/>
            </p:nvPicPr>
            <p:blipFill>
              <a:blip r:embed="rId458"/>
            </p:blipFill>
            <p:spPr>
              <a:xfrm>
                <a:off x="8669866" y="5918444"/>
                <a:ext cx="281516" cy="384740"/>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33" name="墨迹 232"/>
              <p14:cNvContentPartPr/>
              <p14:nvPr/>
            </p14:nvContentPartPr>
            <p14:xfrm>
              <a:off x="8890000" y="6209422"/>
              <a:ext cx="129116" cy="126896"/>
            </p14:xfrm>
          </p:contentPart>
        </mc:Choice>
        <mc:Fallback xmlns="">
          <p:pic>
            <p:nvPicPr>
              <p:cNvPr id="233" name="墨迹 232"/>
            </p:nvPicPr>
            <p:blipFill>
              <a:blip r:embed="rId460"/>
            </p:blipFill>
            <p:spPr>
              <a:xfrm>
                <a:off x="8890000" y="6209422"/>
                <a:ext cx="129116" cy="126896"/>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34" name="墨迹 233"/>
              <p14:cNvContentPartPr/>
              <p14:nvPr/>
            </p14:nvContentPartPr>
            <p14:xfrm>
              <a:off x="9544755" y="6034588"/>
              <a:ext cx="98778" cy="241102"/>
            </p14:xfrm>
          </p:contentPart>
        </mc:Choice>
        <mc:Fallback xmlns="">
          <p:pic>
            <p:nvPicPr>
              <p:cNvPr id="234" name="墨迹 233"/>
            </p:nvPicPr>
            <p:blipFill>
              <a:blip r:embed="rId462"/>
            </p:blipFill>
            <p:spPr>
              <a:xfrm>
                <a:off x="9544755" y="6034588"/>
                <a:ext cx="98778" cy="241102"/>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235" name="墨迹 234"/>
              <p14:cNvContentPartPr/>
              <p14:nvPr/>
            </p14:nvContentPartPr>
            <p14:xfrm>
              <a:off x="9669286" y="5848475"/>
              <a:ext cx="270581" cy="456824"/>
            </p14:xfrm>
          </p:contentPart>
        </mc:Choice>
        <mc:Fallback xmlns="">
          <p:pic>
            <p:nvPicPr>
              <p:cNvPr id="235" name="墨迹 234"/>
            </p:nvPicPr>
            <p:blipFill>
              <a:blip r:embed="rId464"/>
            </p:blipFill>
            <p:spPr>
              <a:xfrm>
                <a:off x="9669286" y="5848475"/>
                <a:ext cx="270581" cy="456824"/>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236" name="墨迹 235"/>
              <p14:cNvContentPartPr/>
              <p14:nvPr/>
            </p14:nvContentPartPr>
            <p14:xfrm>
              <a:off x="9824155" y="5845126"/>
              <a:ext cx="304095" cy="835220"/>
            </p14:xfrm>
          </p:contentPart>
        </mc:Choice>
        <mc:Fallback xmlns="">
          <p:pic>
            <p:nvPicPr>
              <p:cNvPr id="236" name="墨迹 235"/>
            </p:nvPicPr>
            <p:blipFill>
              <a:blip r:embed="rId466"/>
            </p:blipFill>
            <p:spPr>
              <a:xfrm>
                <a:off x="9824155" y="5845126"/>
                <a:ext cx="304095" cy="835220"/>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237" name="墨迹 236"/>
              <p14:cNvContentPartPr/>
              <p14:nvPr/>
            </p14:nvContentPartPr>
            <p14:xfrm>
              <a:off x="10244666" y="5964091"/>
              <a:ext cx="191911" cy="473743"/>
            </p14:xfrm>
          </p:contentPart>
        </mc:Choice>
        <mc:Fallback xmlns="">
          <p:pic>
            <p:nvPicPr>
              <p:cNvPr id="237" name="墨迹 236"/>
            </p:nvPicPr>
            <p:blipFill>
              <a:blip r:embed="rId468"/>
            </p:blipFill>
            <p:spPr>
              <a:xfrm>
                <a:off x="10244666" y="5964091"/>
                <a:ext cx="191911" cy="473743"/>
              </a:xfrm>
              <a:prstGeom prst="rect"/>
            </p:spPr>
          </p:pic>
        </mc:Fallback>
      </mc:AlternateContent>
    </p:spTree>
    <p:custDataLst>
      <p:tags r:id="rId46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14375" y="117475"/>
            <a:ext cx="7828915" cy="2566670"/>
          </a:xfrm>
          <a:prstGeom prst="rect">
            <a:avLst/>
          </a:prstGeom>
        </p:spPr>
      </p:pic>
      <p:pic>
        <p:nvPicPr>
          <p:cNvPr id="3" name="图片 2"/>
          <p:cNvPicPr>
            <a:picLocks noChangeAspect="1"/>
          </p:cNvPicPr>
          <p:nvPr/>
        </p:nvPicPr>
        <p:blipFill>
          <a:blip r:embed="rId2"/>
          <a:stretch>
            <a:fillRect/>
          </a:stretch>
        </p:blipFill>
        <p:spPr>
          <a:xfrm>
            <a:off x="2511425" y="2892425"/>
            <a:ext cx="7905115" cy="343281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279400" y="335568"/>
              <a:ext cx="225072" cy="104336"/>
            </p14:xfrm>
          </p:contentPart>
        </mc:Choice>
        <mc:Fallback xmlns="">
          <p:pic>
            <p:nvPicPr>
              <p:cNvPr id="4" name="墨迹 3"/>
            </p:nvPicPr>
            <p:blipFill>
              <a:blip r:embed="rId4"/>
            </p:blipFill>
            <p:spPr>
              <a:xfrm>
                <a:off x="279400" y="335568"/>
                <a:ext cx="225072" cy="10433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327377" y="217837"/>
              <a:ext cx="95956" cy="308779"/>
            </p14:xfrm>
          </p:contentPart>
        </mc:Choice>
        <mc:Fallback xmlns="">
          <p:pic>
            <p:nvPicPr>
              <p:cNvPr id="5" name="墨迹 4"/>
            </p:nvPicPr>
            <p:blipFill>
              <a:blip r:embed="rId6"/>
            </p:blipFill>
            <p:spPr>
              <a:xfrm>
                <a:off x="327377" y="217837"/>
                <a:ext cx="95956" cy="30877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928511" y="831870"/>
              <a:ext cx="105017" cy="59959"/>
            </p14:xfrm>
          </p:contentPart>
        </mc:Choice>
        <mc:Fallback xmlns="">
          <p:pic>
            <p:nvPicPr>
              <p:cNvPr id="6" name="墨迹 5"/>
            </p:nvPicPr>
            <p:blipFill>
              <a:blip r:embed="rId8"/>
            </p:blipFill>
            <p:spPr>
              <a:xfrm>
                <a:off x="928511" y="831870"/>
                <a:ext cx="105017" cy="5995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67758" y="236871"/>
              <a:ext cx="279753" cy="183470"/>
            </p14:xfrm>
          </p:contentPart>
        </mc:Choice>
        <mc:Fallback xmlns="">
          <p:pic>
            <p:nvPicPr>
              <p:cNvPr id="7" name="墨迹 6"/>
            </p:nvPicPr>
            <p:blipFill>
              <a:blip r:embed="rId10"/>
            </p:blipFill>
            <p:spPr>
              <a:xfrm>
                <a:off x="267758" y="236871"/>
                <a:ext cx="279753" cy="18347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327377" y="179239"/>
              <a:ext cx="235656" cy="313186"/>
            </p14:xfrm>
          </p:contentPart>
        </mc:Choice>
        <mc:Fallback xmlns="">
          <p:pic>
            <p:nvPicPr>
              <p:cNvPr id="8" name="墨迹 7"/>
            </p:nvPicPr>
            <p:blipFill>
              <a:blip r:embed="rId12"/>
            </p:blipFill>
            <p:spPr>
              <a:xfrm>
                <a:off x="327377" y="179239"/>
                <a:ext cx="235656" cy="31318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307622" y="439904"/>
              <a:ext cx="234244" cy="248151"/>
            </p14:xfrm>
          </p:contentPart>
        </mc:Choice>
        <mc:Fallback xmlns="">
          <p:pic>
            <p:nvPicPr>
              <p:cNvPr id="9" name="墨迹 8"/>
            </p:nvPicPr>
            <p:blipFill>
              <a:blip r:embed="rId14"/>
            </p:blipFill>
            <p:spPr>
              <a:xfrm>
                <a:off x="307622" y="439904"/>
                <a:ext cx="234244" cy="24815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412044" y="569620"/>
              <a:ext cx="186267" cy="73317"/>
            </p14:xfrm>
          </p:contentPart>
        </mc:Choice>
        <mc:Fallback xmlns="">
          <p:pic>
            <p:nvPicPr>
              <p:cNvPr id="10" name="墨迹 9"/>
            </p:nvPicPr>
            <p:blipFill>
              <a:blip r:embed="rId16"/>
            </p:blipFill>
            <p:spPr>
              <a:xfrm>
                <a:off x="412044" y="569620"/>
                <a:ext cx="186267" cy="7331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598311" y="289921"/>
              <a:ext cx="28222" cy="261369"/>
            </p14:xfrm>
          </p:contentPart>
        </mc:Choice>
        <mc:Fallback xmlns="">
          <p:pic>
            <p:nvPicPr>
              <p:cNvPr id="11" name="墨迹 10"/>
            </p:nvPicPr>
            <p:blipFill>
              <a:blip r:embed="rId18"/>
            </p:blipFill>
            <p:spPr>
              <a:xfrm>
                <a:off x="598311" y="289921"/>
                <a:ext cx="28222" cy="26136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615244" y="327108"/>
              <a:ext cx="122237" cy="124076"/>
            </p14:xfrm>
          </p:contentPart>
        </mc:Choice>
        <mc:Fallback xmlns="">
          <p:pic>
            <p:nvPicPr>
              <p:cNvPr id="12" name="墨迹 11"/>
            </p:nvPicPr>
            <p:blipFill>
              <a:blip r:embed="rId20"/>
            </p:blipFill>
            <p:spPr>
              <a:xfrm>
                <a:off x="615244" y="327108"/>
                <a:ext cx="122237" cy="124076"/>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705555" y="258020"/>
              <a:ext cx="184326" cy="255202"/>
            </p14:xfrm>
          </p:contentPart>
        </mc:Choice>
        <mc:Fallback xmlns="">
          <p:pic>
            <p:nvPicPr>
              <p:cNvPr id="13" name="墨迹 12"/>
            </p:nvPicPr>
            <p:blipFill>
              <a:blip r:embed="rId22"/>
            </p:blipFill>
            <p:spPr>
              <a:xfrm>
                <a:off x="705555" y="258020"/>
                <a:ext cx="184326" cy="25520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747888" y="220657"/>
              <a:ext cx="110067" cy="247446"/>
            </p14:xfrm>
          </p:contentPart>
        </mc:Choice>
        <mc:Fallback xmlns="">
          <p:pic>
            <p:nvPicPr>
              <p:cNvPr id="14" name="墨迹 13"/>
            </p:nvPicPr>
            <p:blipFill>
              <a:blip r:embed="rId24"/>
            </p:blipFill>
            <p:spPr>
              <a:xfrm>
                <a:off x="747888" y="220657"/>
                <a:ext cx="110067" cy="24744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218016" y="885448"/>
              <a:ext cx="109361" cy="242512"/>
            </p14:xfrm>
          </p:contentPart>
        </mc:Choice>
        <mc:Fallback xmlns="">
          <p:pic>
            <p:nvPicPr>
              <p:cNvPr id="15" name="墨迹 14"/>
            </p:nvPicPr>
            <p:blipFill>
              <a:blip r:embed="rId26"/>
            </p:blipFill>
            <p:spPr>
              <a:xfrm>
                <a:off x="218016" y="885448"/>
                <a:ext cx="109361" cy="24251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316088" y="868529"/>
              <a:ext cx="141112" cy="157738"/>
            </p14:xfrm>
          </p:contentPart>
        </mc:Choice>
        <mc:Fallback xmlns="">
          <p:pic>
            <p:nvPicPr>
              <p:cNvPr id="16" name="墨迹 15"/>
            </p:nvPicPr>
            <p:blipFill>
              <a:blip r:embed="rId28"/>
            </p:blipFill>
            <p:spPr>
              <a:xfrm>
                <a:off x="316088" y="868529"/>
                <a:ext cx="141112" cy="15773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40266" y="814951"/>
              <a:ext cx="270934" cy="280580"/>
            </p14:xfrm>
          </p:contentPart>
        </mc:Choice>
        <mc:Fallback xmlns="">
          <p:pic>
            <p:nvPicPr>
              <p:cNvPr id="17" name="墨迹 16"/>
            </p:nvPicPr>
            <p:blipFill>
              <a:blip r:embed="rId30"/>
            </p:blipFill>
            <p:spPr>
              <a:xfrm>
                <a:off x="440266" y="814951"/>
                <a:ext cx="270934" cy="28058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677333" y="723304"/>
              <a:ext cx="11289" cy="461054"/>
            </p14:xfrm>
          </p:contentPart>
        </mc:Choice>
        <mc:Fallback xmlns="">
          <p:pic>
            <p:nvPicPr>
              <p:cNvPr id="18" name="墨迹 17"/>
            </p:nvPicPr>
            <p:blipFill>
              <a:blip r:embed="rId32"/>
            </p:blipFill>
            <p:spPr>
              <a:xfrm>
                <a:off x="677333" y="723304"/>
                <a:ext cx="11289" cy="46105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745066" y="883334"/>
              <a:ext cx="124178" cy="79133"/>
            </p14:xfrm>
          </p:contentPart>
        </mc:Choice>
        <mc:Fallback xmlns="">
          <p:pic>
            <p:nvPicPr>
              <p:cNvPr id="19" name="墨迹 18"/>
            </p:nvPicPr>
            <p:blipFill>
              <a:blip r:embed="rId34"/>
            </p:blipFill>
            <p:spPr>
              <a:xfrm>
                <a:off x="745066" y="883334"/>
                <a:ext cx="124178" cy="7913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798688" y="829051"/>
              <a:ext cx="70556" cy="245331"/>
            </p14:xfrm>
          </p:contentPart>
        </mc:Choice>
        <mc:Fallback xmlns="">
          <p:pic>
            <p:nvPicPr>
              <p:cNvPr id="20" name="墨迹 19"/>
            </p:nvPicPr>
            <p:blipFill>
              <a:blip r:embed="rId36"/>
            </p:blipFill>
            <p:spPr>
              <a:xfrm>
                <a:off x="798688" y="829051"/>
                <a:ext cx="70556" cy="24533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7007577" y="2925647"/>
              <a:ext cx="19756" cy="170604"/>
            </p14:xfrm>
          </p:contentPart>
        </mc:Choice>
        <mc:Fallback xmlns="">
          <p:pic>
            <p:nvPicPr>
              <p:cNvPr id="21" name="墨迹 20"/>
            </p:nvPicPr>
            <p:blipFill>
              <a:blip r:embed="rId38"/>
            </p:blipFill>
            <p:spPr>
              <a:xfrm>
                <a:off x="7007577" y="2925647"/>
                <a:ext cx="19756" cy="17060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7027333" y="2966536"/>
              <a:ext cx="115711" cy="33839"/>
            </p14:xfrm>
          </p:contentPart>
        </mc:Choice>
        <mc:Fallback xmlns="">
          <p:pic>
            <p:nvPicPr>
              <p:cNvPr id="22" name="墨迹 21"/>
            </p:nvPicPr>
            <p:blipFill>
              <a:blip r:embed="rId40"/>
            </p:blipFill>
            <p:spPr>
              <a:xfrm>
                <a:off x="7027333" y="2966536"/>
                <a:ext cx="115711" cy="338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7107766" y="2877709"/>
              <a:ext cx="43744" cy="187523"/>
            </p14:xfrm>
          </p:contentPart>
        </mc:Choice>
        <mc:Fallback xmlns="">
          <p:pic>
            <p:nvPicPr>
              <p:cNvPr id="23" name="墨迹 22"/>
            </p:nvPicPr>
            <p:blipFill>
              <a:blip r:embed="rId42"/>
            </p:blipFill>
            <p:spPr>
              <a:xfrm>
                <a:off x="7107766" y="2877709"/>
                <a:ext cx="43744" cy="187523"/>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7151511" y="2967946"/>
              <a:ext cx="124178" cy="102221"/>
            </p14:xfrm>
          </p:contentPart>
        </mc:Choice>
        <mc:Fallback xmlns="">
          <p:pic>
            <p:nvPicPr>
              <p:cNvPr id="24" name="墨迹 23"/>
            </p:nvPicPr>
            <p:blipFill>
              <a:blip r:embed="rId44"/>
            </p:blipFill>
            <p:spPr>
              <a:xfrm>
                <a:off x="7151511" y="2967946"/>
                <a:ext cx="124178" cy="102221"/>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7289800" y="2850039"/>
              <a:ext cx="59266" cy="99577"/>
            </p14:xfrm>
          </p:contentPart>
        </mc:Choice>
        <mc:Fallback xmlns="">
          <p:pic>
            <p:nvPicPr>
              <p:cNvPr id="25" name="墨迹 24"/>
            </p:nvPicPr>
            <p:blipFill>
              <a:blip r:embed="rId46"/>
            </p:blipFill>
            <p:spPr>
              <a:xfrm>
                <a:off x="7289800" y="2850039"/>
                <a:ext cx="59266" cy="9957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7320844" y="2799985"/>
              <a:ext cx="144462" cy="507759"/>
            </p14:xfrm>
          </p:contentPart>
        </mc:Choice>
        <mc:Fallback xmlns="">
          <p:pic>
            <p:nvPicPr>
              <p:cNvPr id="26" name="墨迹 25"/>
            </p:nvPicPr>
            <p:blipFill>
              <a:blip r:embed="rId48"/>
            </p:blipFill>
            <p:spPr>
              <a:xfrm>
                <a:off x="7320844" y="2799985"/>
                <a:ext cx="144462" cy="50775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7437261" y="2769143"/>
              <a:ext cx="123472" cy="146634"/>
            </p14:xfrm>
          </p:contentPart>
        </mc:Choice>
        <mc:Fallback xmlns="">
          <p:pic>
            <p:nvPicPr>
              <p:cNvPr id="27" name="墨迹 26"/>
            </p:nvPicPr>
            <p:blipFill>
              <a:blip r:embed="rId50"/>
            </p:blipFill>
            <p:spPr>
              <a:xfrm>
                <a:off x="7437261" y="2769143"/>
                <a:ext cx="123472" cy="14663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7556147" y="2825541"/>
              <a:ext cx="117475" cy="11279"/>
            </p14:xfrm>
          </p:contentPart>
        </mc:Choice>
        <mc:Fallback xmlns="">
          <p:pic>
            <p:nvPicPr>
              <p:cNvPr id="28" name="墨迹 27"/>
            </p:nvPicPr>
            <p:blipFill>
              <a:blip r:embed="rId52"/>
            </p:blipFill>
            <p:spPr>
              <a:xfrm>
                <a:off x="7556147" y="2825541"/>
                <a:ext cx="117475" cy="1127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7588955" y="2722614"/>
              <a:ext cx="36689" cy="198803"/>
            </p14:xfrm>
          </p:contentPart>
        </mc:Choice>
        <mc:Fallback xmlns="">
          <p:pic>
            <p:nvPicPr>
              <p:cNvPr id="29" name="墨迹 28"/>
            </p:nvPicPr>
            <p:blipFill>
              <a:blip r:embed="rId54"/>
            </p:blipFill>
            <p:spPr>
              <a:xfrm>
                <a:off x="7588955" y="2722614"/>
                <a:ext cx="36689" cy="19880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8159044" y="2993149"/>
              <a:ext cx="36688" cy="221538"/>
            </p14:xfrm>
          </p:contentPart>
        </mc:Choice>
        <mc:Fallback xmlns="">
          <p:pic>
            <p:nvPicPr>
              <p:cNvPr id="30" name="墨迹 29"/>
            </p:nvPicPr>
            <p:blipFill>
              <a:blip r:embed="rId56"/>
            </p:blipFill>
            <p:spPr>
              <a:xfrm>
                <a:off x="8159044" y="2993149"/>
                <a:ext cx="36688" cy="22153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8173155" y="3045493"/>
              <a:ext cx="118534" cy="39479"/>
            </p14:xfrm>
          </p:contentPart>
        </mc:Choice>
        <mc:Fallback xmlns="">
          <p:pic>
            <p:nvPicPr>
              <p:cNvPr id="31" name="墨迹 30"/>
            </p:nvPicPr>
            <p:blipFill>
              <a:blip r:embed="rId58"/>
            </p:blipFill>
            <p:spPr>
              <a:xfrm>
                <a:off x="8173155" y="3045493"/>
                <a:ext cx="118534" cy="3947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8294511" y="2948206"/>
              <a:ext cx="14111" cy="241102"/>
            </p14:xfrm>
          </p:contentPart>
        </mc:Choice>
        <mc:Fallback xmlns="">
          <p:pic>
            <p:nvPicPr>
              <p:cNvPr id="32" name="墨迹 31"/>
            </p:nvPicPr>
            <p:blipFill>
              <a:blip r:embed="rId60"/>
            </p:blipFill>
            <p:spPr>
              <a:xfrm>
                <a:off x="8294511" y="2948206"/>
                <a:ext cx="14111" cy="24110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8376355" y="2960896"/>
              <a:ext cx="73378" cy="121256"/>
            </p14:xfrm>
          </p:contentPart>
        </mc:Choice>
        <mc:Fallback xmlns="">
          <p:pic>
            <p:nvPicPr>
              <p:cNvPr id="33" name="墨迹 32"/>
            </p:nvPicPr>
            <p:blipFill>
              <a:blip r:embed="rId62"/>
            </p:blipFill>
            <p:spPr>
              <a:xfrm>
                <a:off x="8376355" y="2960896"/>
                <a:ext cx="73378" cy="121256"/>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8379177" y="2942390"/>
              <a:ext cx="194734" cy="500709"/>
            </p14:xfrm>
          </p:contentPart>
        </mc:Choice>
        <mc:Fallback xmlns="">
          <p:pic>
            <p:nvPicPr>
              <p:cNvPr id="34" name="墨迹 33"/>
            </p:nvPicPr>
            <p:blipFill>
              <a:blip r:embed="rId64"/>
            </p:blipFill>
            <p:spPr>
              <a:xfrm>
                <a:off x="8379177" y="2942390"/>
                <a:ext cx="194734" cy="50070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8568266" y="2960896"/>
              <a:ext cx="152400" cy="22559"/>
            </p14:xfrm>
          </p:contentPart>
        </mc:Choice>
        <mc:Fallback xmlns="">
          <p:pic>
            <p:nvPicPr>
              <p:cNvPr id="35" name="墨迹 34"/>
            </p:nvPicPr>
            <p:blipFill>
              <a:blip r:embed="rId66"/>
            </p:blipFill>
            <p:spPr>
              <a:xfrm>
                <a:off x="8568266" y="2960896"/>
                <a:ext cx="152400" cy="2255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8610600" y="2856559"/>
              <a:ext cx="64911" cy="214313"/>
            </p14:xfrm>
          </p:contentPart>
        </mc:Choice>
        <mc:Fallback xmlns="">
          <p:pic>
            <p:nvPicPr>
              <p:cNvPr id="36" name="墨迹 35"/>
            </p:nvPicPr>
            <p:blipFill>
              <a:blip r:embed="rId68"/>
            </p:blipFill>
            <p:spPr>
              <a:xfrm>
                <a:off x="8610600" y="2856559"/>
                <a:ext cx="64911" cy="21431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9338380" y="3064351"/>
              <a:ext cx="110420" cy="153156"/>
            </p14:xfrm>
          </p:contentPart>
        </mc:Choice>
        <mc:Fallback xmlns="">
          <p:pic>
            <p:nvPicPr>
              <p:cNvPr id="37" name="墨迹 36"/>
            </p:nvPicPr>
            <p:blipFill>
              <a:blip r:embed="rId70"/>
            </p:blipFill>
            <p:spPr>
              <a:xfrm>
                <a:off x="9338380" y="3064351"/>
                <a:ext cx="110420" cy="15315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9395177" y="3042320"/>
              <a:ext cx="218899" cy="626371"/>
            </p14:xfrm>
          </p:contentPart>
        </mc:Choice>
        <mc:Fallback xmlns="">
          <p:pic>
            <p:nvPicPr>
              <p:cNvPr id="38" name="墨迹 37"/>
            </p:nvPicPr>
            <p:blipFill>
              <a:blip r:embed="rId72"/>
            </p:blipFill>
            <p:spPr>
              <a:xfrm>
                <a:off x="9395177" y="3042320"/>
                <a:ext cx="218899" cy="62637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5857169" y="5696200"/>
              <a:ext cx="111831" cy="170956"/>
            </p14:xfrm>
          </p:contentPart>
        </mc:Choice>
        <mc:Fallback xmlns="">
          <p:pic>
            <p:nvPicPr>
              <p:cNvPr id="39" name="墨迹 38"/>
            </p:nvPicPr>
            <p:blipFill>
              <a:blip r:embed="rId74"/>
            </p:blipFill>
            <p:spPr>
              <a:xfrm>
                <a:off x="5857169" y="5696200"/>
                <a:ext cx="111831" cy="17095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5923844" y="5684921"/>
              <a:ext cx="166511" cy="583719"/>
            </p14:xfrm>
          </p:contentPart>
        </mc:Choice>
        <mc:Fallback xmlns="">
          <p:pic>
            <p:nvPicPr>
              <p:cNvPr id="40" name="墨迹 39"/>
            </p:nvPicPr>
            <p:blipFill>
              <a:blip r:embed="rId76"/>
            </p:blipFill>
            <p:spPr>
              <a:xfrm>
                <a:off x="5923844" y="5684921"/>
                <a:ext cx="166511" cy="58371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6022622" y="5869624"/>
              <a:ext cx="118533" cy="200918"/>
            </p14:xfrm>
          </p:contentPart>
        </mc:Choice>
        <mc:Fallback xmlns="">
          <p:pic>
            <p:nvPicPr>
              <p:cNvPr id="41" name="墨迹 40"/>
            </p:nvPicPr>
            <p:blipFill>
              <a:blip r:embed="rId78"/>
            </p:blipFill>
            <p:spPr>
              <a:xfrm>
                <a:off x="6022622" y="5869624"/>
                <a:ext cx="118533" cy="20091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6208888" y="5972550"/>
              <a:ext cx="70556" cy="70498"/>
            </p14:xfrm>
          </p:contentPart>
        </mc:Choice>
        <mc:Fallback xmlns="">
          <p:pic>
            <p:nvPicPr>
              <p:cNvPr id="42" name="墨迹 41"/>
            </p:nvPicPr>
            <p:blipFill>
              <a:blip r:embed="rId80"/>
            </p:blipFill>
            <p:spPr>
              <a:xfrm>
                <a:off x="6208888" y="5972550"/>
                <a:ext cx="70556" cy="7049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2963333" y="5756475"/>
              <a:ext cx="155222" cy="156857"/>
            </p14:xfrm>
          </p:contentPart>
        </mc:Choice>
        <mc:Fallback xmlns="">
          <p:pic>
            <p:nvPicPr>
              <p:cNvPr id="43" name="墨迹 42"/>
            </p:nvPicPr>
            <p:blipFill>
              <a:blip r:embed="rId82"/>
            </p:blipFill>
            <p:spPr>
              <a:xfrm>
                <a:off x="2963333" y="5756475"/>
                <a:ext cx="155222" cy="15685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096683" y="5723694"/>
              <a:ext cx="169509" cy="640822"/>
            </p14:xfrm>
          </p:contentPart>
        </mc:Choice>
        <mc:Fallback xmlns="">
          <p:pic>
            <p:nvPicPr>
              <p:cNvPr id="44" name="墨迹 43"/>
            </p:nvPicPr>
            <p:blipFill>
              <a:blip r:embed="rId84"/>
            </p:blipFill>
            <p:spPr>
              <a:xfrm>
                <a:off x="3096683" y="5723694"/>
                <a:ext cx="169509" cy="640822"/>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3200400" y="5918091"/>
              <a:ext cx="184150" cy="54459"/>
            </p14:xfrm>
          </p:contentPart>
        </mc:Choice>
        <mc:Fallback xmlns="">
          <p:pic>
            <p:nvPicPr>
              <p:cNvPr id="45" name="墨迹 44"/>
            </p:nvPicPr>
            <p:blipFill>
              <a:blip r:embed="rId86"/>
            </p:blipFill>
            <p:spPr>
              <a:xfrm>
                <a:off x="3200400" y="5918091"/>
                <a:ext cx="184150" cy="5445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3189111" y="5813931"/>
              <a:ext cx="107244" cy="277055"/>
            </p14:xfrm>
          </p:contentPart>
        </mc:Choice>
        <mc:Fallback xmlns="">
          <p:pic>
            <p:nvPicPr>
              <p:cNvPr id="46" name="墨迹 45"/>
            </p:nvPicPr>
            <p:blipFill>
              <a:blip r:embed="rId88"/>
            </p:blipFill>
            <p:spPr>
              <a:xfrm>
                <a:off x="3189111" y="5813931"/>
                <a:ext cx="107244" cy="27705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3358444" y="6028949"/>
              <a:ext cx="79022" cy="62037"/>
            </p14:xfrm>
          </p:contentPart>
        </mc:Choice>
        <mc:Fallback xmlns="">
          <p:pic>
            <p:nvPicPr>
              <p:cNvPr id="47" name="墨迹 46"/>
            </p:nvPicPr>
            <p:blipFill>
              <a:blip r:embed="rId90"/>
            </p:blipFill>
            <p:spPr>
              <a:xfrm>
                <a:off x="3358444" y="6028949"/>
                <a:ext cx="79022" cy="6203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6106583" y="4855870"/>
              <a:ext cx="136172" cy="271415"/>
            </p14:xfrm>
          </p:contentPart>
        </mc:Choice>
        <mc:Fallback xmlns="">
          <p:pic>
            <p:nvPicPr>
              <p:cNvPr id="48" name="墨迹 47"/>
            </p:nvPicPr>
            <p:blipFill>
              <a:blip r:embed="rId92"/>
            </p:blipFill>
            <p:spPr>
              <a:xfrm>
                <a:off x="6106583" y="4855870"/>
                <a:ext cx="136172" cy="27141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6143448" y="4866444"/>
              <a:ext cx="231952" cy="474449"/>
            </p14:xfrm>
          </p:contentPart>
        </mc:Choice>
        <mc:Fallback xmlns="">
          <p:pic>
            <p:nvPicPr>
              <p:cNvPr id="49" name="墨迹 48"/>
            </p:nvPicPr>
            <p:blipFill>
              <a:blip r:embed="rId94"/>
            </p:blipFill>
            <p:spPr>
              <a:xfrm>
                <a:off x="6143448" y="4866444"/>
                <a:ext cx="231952" cy="47444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6372577" y="4898168"/>
              <a:ext cx="87489" cy="19739"/>
            </p14:xfrm>
          </p:contentPart>
        </mc:Choice>
        <mc:Fallback xmlns="">
          <p:pic>
            <p:nvPicPr>
              <p:cNvPr id="50" name="墨迹 49"/>
            </p:nvPicPr>
            <p:blipFill>
              <a:blip r:embed="rId96"/>
            </p:blipFill>
            <p:spPr>
              <a:xfrm>
                <a:off x="6372577" y="4898168"/>
                <a:ext cx="87489" cy="1973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6417733" y="4829609"/>
              <a:ext cx="22578" cy="209554"/>
            </p14:xfrm>
          </p:contentPart>
        </mc:Choice>
        <mc:Fallback xmlns="">
          <p:pic>
            <p:nvPicPr>
              <p:cNvPr id="51" name="墨迹 50"/>
            </p:nvPicPr>
            <p:blipFill>
              <a:blip r:embed="rId98"/>
            </p:blipFill>
            <p:spPr>
              <a:xfrm>
                <a:off x="6417733" y="4829609"/>
                <a:ext cx="22578" cy="20955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5478991" y="4472363"/>
              <a:ext cx="131586" cy="290450"/>
            </p14:xfrm>
          </p:contentPart>
        </mc:Choice>
        <mc:Fallback xmlns="">
          <p:pic>
            <p:nvPicPr>
              <p:cNvPr id="52" name="墨迹 51"/>
            </p:nvPicPr>
            <p:blipFill>
              <a:blip r:embed="rId100"/>
            </p:blipFill>
            <p:spPr>
              <a:xfrm>
                <a:off x="5478991" y="4472363"/>
                <a:ext cx="131586" cy="29045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5517091" y="4517481"/>
              <a:ext cx="209197" cy="372227"/>
            </p14:xfrm>
          </p:contentPart>
        </mc:Choice>
        <mc:Fallback xmlns="">
          <p:pic>
            <p:nvPicPr>
              <p:cNvPr id="53" name="墨迹 52"/>
            </p:nvPicPr>
            <p:blipFill>
              <a:blip r:embed="rId102"/>
            </p:blipFill>
            <p:spPr>
              <a:xfrm>
                <a:off x="5517091" y="4517481"/>
                <a:ext cx="209197" cy="37222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5732638" y="4453681"/>
              <a:ext cx="75494" cy="90061"/>
            </p14:xfrm>
          </p:contentPart>
        </mc:Choice>
        <mc:Fallback xmlns="">
          <p:pic>
            <p:nvPicPr>
              <p:cNvPr id="54" name="墨迹 53"/>
            </p:nvPicPr>
            <p:blipFill>
              <a:blip r:embed="rId104"/>
            </p:blipFill>
            <p:spPr>
              <a:xfrm>
                <a:off x="5732638" y="4453681"/>
                <a:ext cx="75494" cy="9006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5791200" y="4412440"/>
              <a:ext cx="110948" cy="378572"/>
            </p14:xfrm>
          </p:contentPart>
        </mc:Choice>
        <mc:Fallback xmlns="">
          <p:pic>
            <p:nvPicPr>
              <p:cNvPr id="55" name="墨迹 54"/>
            </p:nvPicPr>
            <p:blipFill>
              <a:blip r:embed="rId106"/>
            </p:blipFill>
            <p:spPr>
              <a:xfrm>
                <a:off x="5791200" y="4412440"/>
                <a:ext cx="110948" cy="378572"/>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5898444" y="4366617"/>
              <a:ext cx="132644" cy="43708"/>
            </p14:xfrm>
          </p:contentPart>
        </mc:Choice>
        <mc:Fallback xmlns="">
          <p:pic>
            <p:nvPicPr>
              <p:cNvPr id="56" name="墨迹 55"/>
            </p:nvPicPr>
            <p:blipFill>
              <a:blip r:embed="rId108"/>
            </p:blipFill>
            <p:spPr>
              <a:xfrm>
                <a:off x="5898444" y="4366617"/>
                <a:ext cx="132644" cy="4370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5954888" y="4280610"/>
              <a:ext cx="22578" cy="177653"/>
            </p14:xfrm>
          </p:contentPart>
        </mc:Choice>
        <mc:Fallback xmlns="">
          <p:pic>
            <p:nvPicPr>
              <p:cNvPr id="57" name="墨迹 56"/>
            </p:nvPicPr>
            <p:blipFill>
              <a:blip r:embed="rId110"/>
            </p:blipFill>
            <p:spPr>
              <a:xfrm>
                <a:off x="5954888" y="4280610"/>
                <a:ext cx="22578" cy="17765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2777066" y="5089921"/>
              <a:ext cx="233539" cy="31019"/>
            </p14:xfrm>
          </p:contentPart>
        </mc:Choice>
        <mc:Fallback xmlns="">
          <p:pic>
            <p:nvPicPr>
              <p:cNvPr id="58" name="墨迹 57"/>
            </p:nvPicPr>
            <p:blipFill>
              <a:blip r:embed="rId112"/>
            </p:blipFill>
            <p:spPr>
              <a:xfrm>
                <a:off x="2777066" y="5089921"/>
                <a:ext cx="233539" cy="3101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2788355" y="5039868"/>
              <a:ext cx="124178" cy="253086"/>
            </p14:xfrm>
          </p:contentPart>
        </mc:Choice>
        <mc:Fallback xmlns="">
          <p:pic>
            <p:nvPicPr>
              <p:cNvPr id="59" name="墨迹 58"/>
            </p:nvPicPr>
            <p:blipFill>
              <a:blip r:embed="rId114"/>
            </p:blipFill>
            <p:spPr>
              <a:xfrm>
                <a:off x="2788355" y="5039868"/>
                <a:ext cx="124178" cy="25308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2884311" y="5177338"/>
              <a:ext cx="152400" cy="95877"/>
            </p14:xfrm>
          </p:contentPart>
        </mc:Choice>
        <mc:Fallback xmlns="">
          <p:pic>
            <p:nvPicPr>
              <p:cNvPr id="60" name="墨迹 59"/>
            </p:nvPicPr>
            <p:blipFill>
              <a:blip r:embed="rId116"/>
            </p:blipFill>
            <p:spPr>
              <a:xfrm>
                <a:off x="2884311" y="5177338"/>
                <a:ext cx="152400" cy="9587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3342922" y="4929187"/>
              <a:ext cx="122766" cy="266481"/>
            </p14:xfrm>
          </p:contentPart>
        </mc:Choice>
        <mc:Fallback xmlns="">
          <p:pic>
            <p:nvPicPr>
              <p:cNvPr id="61" name="墨迹 60"/>
            </p:nvPicPr>
            <p:blipFill>
              <a:blip r:embed="rId118"/>
            </p:blipFill>
            <p:spPr>
              <a:xfrm>
                <a:off x="3342922" y="4929187"/>
                <a:ext cx="122766" cy="266481"/>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3376788" y="4937294"/>
              <a:ext cx="244123" cy="420518"/>
            </p14:xfrm>
          </p:contentPart>
        </mc:Choice>
        <mc:Fallback xmlns="">
          <p:pic>
            <p:nvPicPr>
              <p:cNvPr id="62" name="墨迹 61"/>
            </p:nvPicPr>
            <p:blipFill>
              <a:blip r:embed="rId120"/>
            </p:blipFill>
            <p:spPr>
              <a:xfrm>
                <a:off x="3376788" y="4937294"/>
                <a:ext cx="244123" cy="42051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3597451" y="4913678"/>
              <a:ext cx="108126" cy="122665"/>
            </p14:xfrm>
          </p:contentPart>
        </mc:Choice>
        <mc:Fallback xmlns="">
          <p:pic>
            <p:nvPicPr>
              <p:cNvPr id="63" name="墨迹 62"/>
            </p:nvPicPr>
            <p:blipFill>
              <a:blip r:embed="rId122"/>
            </p:blipFill>
            <p:spPr>
              <a:xfrm>
                <a:off x="3597451" y="4913678"/>
                <a:ext cx="108126" cy="12266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3661127" y="4880367"/>
              <a:ext cx="113066" cy="508464"/>
            </p14:xfrm>
          </p:contentPart>
        </mc:Choice>
        <mc:Fallback xmlns="">
          <p:pic>
            <p:nvPicPr>
              <p:cNvPr id="64" name="墨迹 63"/>
            </p:nvPicPr>
            <p:blipFill>
              <a:blip r:embed="rId124"/>
            </p:blipFill>
            <p:spPr>
              <a:xfrm>
                <a:off x="3661127" y="4880367"/>
                <a:ext cx="113066" cy="50846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3714044" y="5101201"/>
              <a:ext cx="110067" cy="130597"/>
            </p14:xfrm>
          </p:contentPart>
        </mc:Choice>
        <mc:Fallback xmlns="">
          <p:pic>
            <p:nvPicPr>
              <p:cNvPr id="65" name="墨迹 64"/>
            </p:nvPicPr>
            <p:blipFill>
              <a:blip r:embed="rId126"/>
            </p:blipFill>
            <p:spPr>
              <a:xfrm>
                <a:off x="3714044" y="5101201"/>
                <a:ext cx="110067" cy="13059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3747911" y="4867149"/>
              <a:ext cx="158044" cy="33839"/>
            </p14:xfrm>
          </p:contentPart>
        </mc:Choice>
        <mc:Fallback xmlns="">
          <p:pic>
            <p:nvPicPr>
              <p:cNvPr id="66" name="墨迹 65"/>
            </p:nvPicPr>
            <p:blipFill>
              <a:blip r:embed="rId128"/>
            </p:blipFill>
            <p:spPr>
              <a:xfrm>
                <a:off x="3747911" y="4867149"/>
                <a:ext cx="158044" cy="3383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3822700" y="4813042"/>
              <a:ext cx="49388" cy="212022"/>
            </p14:xfrm>
          </p:contentPart>
        </mc:Choice>
        <mc:Fallback xmlns="">
          <p:pic>
            <p:nvPicPr>
              <p:cNvPr id="67" name="墨迹 66"/>
            </p:nvPicPr>
            <p:blipFill>
              <a:blip r:embed="rId130"/>
            </p:blipFill>
            <p:spPr>
              <a:xfrm>
                <a:off x="3822700" y="4813042"/>
                <a:ext cx="49388" cy="212022"/>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2568222" y="3132910"/>
              <a:ext cx="158044" cy="342618"/>
            </p14:xfrm>
          </p:contentPart>
        </mc:Choice>
        <mc:Fallback xmlns="">
          <p:pic>
            <p:nvPicPr>
              <p:cNvPr id="68" name="墨迹 67"/>
            </p:nvPicPr>
            <p:blipFill>
              <a:blip r:embed="rId132"/>
            </p:blipFill>
            <p:spPr>
              <a:xfrm>
                <a:off x="2568222" y="3132910"/>
                <a:ext cx="158044" cy="34261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2799644" y="3271085"/>
              <a:ext cx="98778" cy="78957"/>
            </p14:xfrm>
          </p:contentPart>
        </mc:Choice>
        <mc:Fallback xmlns="">
          <p:pic>
            <p:nvPicPr>
              <p:cNvPr id="69" name="墨迹 68"/>
            </p:nvPicPr>
            <p:blipFill>
              <a:blip r:embed="rId134"/>
            </p:blipFill>
            <p:spPr>
              <a:xfrm>
                <a:off x="2799644" y="3271085"/>
                <a:ext cx="98778" cy="7895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2668587" y="5112481"/>
              <a:ext cx="328613" cy="87417"/>
            </p14:xfrm>
          </p:contentPart>
        </mc:Choice>
        <mc:Fallback xmlns="">
          <p:pic>
            <p:nvPicPr>
              <p:cNvPr id="70" name="墨迹 69"/>
            </p:nvPicPr>
            <p:blipFill>
              <a:blip r:embed="rId136"/>
            </p:blipFill>
            <p:spPr>
              <a:xfrm>
                <a:off x="2668587" y="5112481"/>
                <a:ext cx="328613" cy="87417"/>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2688166" y="4993516"/>
              <a:ext cx="213078" cy="446073"/>
            </p14:xfrm>
          </p:contentPart>
        </mc:Choice>
        <mc:Fallback xmlns="">
          <p:pic>
            <p:nvPicPr>
              <p:cNvPr id="71" name="墨迹 70"/>
            </p:nvPicPr>
            <p:blipFill>
              <a:blip r:embed="rId138"/>
            </p:blipFill>
            <p:spPr>
              <a:xfrm>
                <a:off x="2688166" y="4993516"/>
                <a:ext cx="213078" cy="446073"/>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2935111" y="5239376"/>
              <a:ext cx="153811" cy="157738"/>
            </p14:xfrm>
          </p:contentPart>
        </mc:Choice>
        <mc:Fallback xmlns="">
          <p:pic>
            <p:nvPicPr>
              <p:cNvPr id="72" name="墨迹 71"/>
            </p:nvPicPr>
            <p:blipFill>
              <a:blip r:embed="rId140"/>
            </p:blipFill>
            <p:spPr>
              <a:xfrm>
                <a:off x="2935111" y="5239376"/>
                <a:ext cx="153811" cy="157738"/>
              </a:xfrm>
              <a:prstGeom prst="rect"/>
            </p:spPr>
          </p:pic>
        </mc:Fallback>
      </mc:AlternateContent>
    </p:spTree>
    <p:custDataLst>
      <p:tags r:id="rId14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65225" y="403225"/>
            <a:ext cx="8590915" cy="3730625"/>
          </a:xfrm>
          <a:prstGeom prst="rect">
            <a:avLst/>
          </a:prstGeom>
        </p:spPr>
      </p:pic>
      <p:pic>
        <p:nvPicPr>
          <p:cNvPr id="3" name="图片 2"/>
          <p:cNvPicPr>
            <a:picLocks noChangeAspect="1"/>
          </p:cNvPicPr>
          <p:nvPr/>
        </p:nvPicPr>
        <p:blipFill>
          <a:blip r:embed="rId2"/>
          <a:stretch>
            <a:fillRect/>
          </a:stretch>
        </p:blipFill>
        <p:spPr>
          <a:xfrm>
            <a:off x="949325" y="4057650"/>
            <a:ext cx="7016115" cy="252920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4905022" y="4759993"/>
              <a:ext cx="242711" cy="126190"/>
            </p14:xfrm>
          </p:contentPart>
        </mc:Choice>
        <mc:Fallback xmlns="">
          <p:pic>
            <p:nvPicPr>
              <p:cNvPr id="4" name="墨迹 3"/>
            </p:nvPicPr>
            <p:blipFill>
              <a:blip r:embed="rId4"/>
            </p:blipFill>
            <p:spPr>
              <a:xfrm>
                <a:off x="4905022" y="4759993"/>
                <a:ext cx="242711" cy="12619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5168194" y="5044803"/>
              <a:ext cx="267406" cy="194573"/>
            </p14:xfrm>
          </p:contentPart>
        </mc:Choice>
        <mc:Fallback xmlns="">
          <p:pic>
            <p:nvPicPr>
              <p:cNvPr id="5" name="墨迹 4"/>
            </p:nvPicPr>
            <p:blipFill>
              <a:blip r:embed="rId6"/>
            </p:blipFill>
            <p:spPr>
              <a:xfrm>
                <a:off x="5168194" y="5044803"/>
                <a:ext cx="267406" cy="19457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6485466" y="5278855"/>
              <a:ext cx="258234" cy="306136"/>
            </p14:xfrm>
          </p:contentPart>
        </mc:Choice>
        <mc:Fallback xmlns="">
          <p:pic>
            <p:nvPicPr>
              <p:cNvPr id="6" name="墨迹 5"/>
            </p:nvPicPr>
            <p:blipFill>
              <a:blip r:embed="rId8"/>
            </p:blipFill>
            <p:spPr>
              <a:xfrm>
                <a:off x="6485466" y="5278855"/>
                <a:ext cx="258234" cy="30613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6516511" y="5899233"/>
              <a:ext cx="1086556" cy="468104"/>
            </p14:xfrm>
          </p:contentPart>
        </mc:Choice>
        <mc:Fallback xmlns="">
          <p:pic>
            <p:nvPicPr>
              <p:cNvPr id="7" name="墨迹 6"/>
            </p:nvPicPr>
            <p:blipFill>
              <a:blip r:embed="rId10"/>
            </p:blipFill>
            <p:spPr>
              <a:xfrm>
                <a:off x="6516511" y="5899233"/>
                <a:ext cx="1086556" cy="46810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7751938" y="5914390"/>
              <a:ext cx="249238" cy="292917"/>
            </p14:xfrm>
          </p:contentPart>
        </mc:Choice>
        <mc:Fallback xmlns="">
          <p:pic>
            <p:nvPicPr>
              <p:cNvPr id="8" name="墨迹 7"/>
            </p:nvPicPr>
            <p:blipFill>
              <a:blip r:embed="rId12"/>
            </p:blipFill>
            <p:spPr>
              <a:xfrm>
                <a:off x="7751938" y="5914390"/>
                <a:ext cx="249238" cy="29291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7764991" y="5894122"/>
              <a:ext cx="162631" cy="363239"/>
            </p14:xfrm>
          </p:contentPart>
        </mc:Choice>
        <mc:Fallback xmlns="">
          <p:pic>
            <p:nvPicPr>
              <p:cNvPr id="9" name="墨迹 8"/>
            </p:nvPicPr>
            <p:blipFill>
              <a:blip r:embed="rId14"/>
            </p:blipFill>
            <p:spPr>
              <a:xfrm>
                <a:off x="7764991" y="5894122"/>
                <a:ext cx="162631" cy="36323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091318" y="6172763"/>
              <a:ext cx="731837" cy="427215"/>
            </p14:xfrm>
          </p:contentPart>
        </mc:Choice>
        <mc:Fallback xmlns="">
          <p:pic>
            <p:nvPicPr>
              <p:cNvPr id="10" name="墨迹 9"/>
            </p:nvPicPr>
            <p:blipFill>
              <a:blip r:embed="rId16"/>
            </p:blipFill>
            <p:spPr>
              <a:xfrm>
                <a:off x="1091318" y="6172763"/>
                <a:ext cx="731837" cy="427215"/>
              </a:xfrm>
              <a:prstGeom prst="rect"/>
            </p:spPr>
          </p:pic>
        </mc:Fallback>
      </mc:AlternateContent>
    </p:spTree>
    <p:custDataLst>
      <p:tags r:id="rId17"/>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65225" y="403225"/>
            <a:ext cx="8590915" cy="3730625"/>
          </a:xfrm>
          <a:prstGeom prst="rect">
            <a:avLst/>
          </a:prstGeom>
        </p:spPr>
      </p:pic>
      <p:pic>
        <p:nvPicPr>
          <p:cNvPr id="3" name="图片 2"/>
          <p:cNvPicPr>
            <a:picLocks noChangeAspect="1"/>
          </p:cNvPicPr>
          <p:nvPr/>
        </p:nvPicPr>
        <p:blipFill>
          <a:blip r:embed="rId2"/>
          <a:stretch>
            <a:fillRect/>
          </a:stretch>
        </p:blipFill>
        <p:spPr>
          <a:xfrm>
            <a:off x="949325" y="4057650"/>
            <a:ext cx="7016115" cy="252920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4905022" y="4759993"/>
              <a:ext cx="242711" cy="126190"/>
            </p14:xfrm>
          </p:contentPart>
        </mc:Choice>
        <mc:Fallback xmlns="">
          <p:pic>
            <p:nvPicPr>
              <p:cNvPr id="4" name="墨迹 3"/>
            </p:nvPicPr>
            <p:blipFill>
              <a:blip r:embed="rId4"/>
            </p:blipFill>
            <p:spPr>
              <a:xfrm>
                <a:off x="4905022" y="4759993"/>
                <a:ext cx="242711" cy="12619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5168194" y="5044803"/>
              <a:ext cx="267406" cy="194573"/>
            </p14:xfrm>
          </p:contentPart>
        </mc:Choice>
        <mc:Fallback xmlns="">
          <p:pic>
            <p:nvPicPr>
              <p:cNvPr id="5" name="墨迹 4"/>
            </p:nvPicPr>
            <p:blipFill>
              <a:blip r:embed="rId6"/>
            </p:blipFill>
            <p:spPr>
              <a:xfrm>
                <a:off x="5168194" y="5044803"/>
                <a:ext cx="267406" cy="19457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6485466" y="5278855"/>
              <a:ext cx="258234" cy="306136"/>
            </p14:xfrm>
          </p:contentPart>
        </mc:Choice>
        <mc:Fallback xmlns="">
          <p:pic>
            <p:nvPicPr>
              <p:cNvPr id="6" name="墨迹 5"/>
            </p:nvPicPr>
            <p:blipFill>
              <a:blip r:embed="rId8"/>
            </p:blipFill>
            <p:spPr>
              <a:xfrm>
                <a:off x="6485466" y="5278855"/>
                <a:ext cx="258234" cy="30613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6516511" y="5899233"/>
              <a:ext cx="1086556" cy="468104"/>
            </p14:xfrm>
          </p:contentPart>
        </mc:Choice>
        <mc:Fallback xmlns="">
          <p:pic>
            <p:nvPicPr>
              <p:cNvPr id="7" name="墨迹 6"/>
            </p:nvPicPr>
            <p:blipFill>
              <a:blip r:embed="rId10"/>
            </p:blipFill>
            <p:spPr>
              <a:xfrm>
                <a:off x="6516511" y="5899233"/>
                <a:ext cx="1086556" cy="46810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7751938" y="5914390"/>
              <a:ext cx="249238" cy="292917"/>
            </p14:xfrm>
          </p:contentPart>
        </mc:Choice>
        <mc:Fallback xmlns="">
          <p:pic>
            <p:nvPicPr>
              <p:cNvPr id="8" name="墨迹 7"/>
            </p:nvPicPr>
            <p:blipFill>
              <a:blip r:embed="rId12"/>
            </p:blipFill>
            <p:spPr>
              <a:xfrm>
                <a:off x="7751938" y="5914390"/>
                <a:ext cx="249238" cy="29291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7764991" y="5894122"/>
              <a:ext cx="162631" cy="363239"/>
            </p14:xfrm>
          </p:contentPart>
        </mc:Choice>
        <mc:Fallback xmlns="">
          <p:pic>
            <p:nvPicPr>
              <p:cNvPr id="9" name="墨迹 8"/>
            </p:nvPicPr>
            <p:blipFill>
              <a:blip r:embed="rId14"/>
            </p:blipFill>
            <p:spPr>
              <a:xfrm>
                <a:off x="7764991" y="5894122"/>
                <a:ext cx="162631" cy="36323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091318" y="6172763"/>
              <a:ext cx="731837" cy="427215"/>
            </p14:xfrm>
          </p:contentPart>
        </mc:Choice>
        <mc:Fallback xmlns="">
          <p:pic>
            <p:nvPicPr>
              <p:cNvPr id="10" name="墨迹 9"/>
            </p:nvPicPr>
            <p:blipFill>
              <a:blip r:embed="rId16"/>
            </p:blipFill>
            <p:spPr>
              <a:xfrm>
                <a:off x="1091318" y="6172763"/>
                <a:ext cx="731837" cy="42721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5008562" y="2669036"/>
              <a:ext cx="240771" cy="594294"/>
            </p14:xfrm>
          </p:contentPart>
        </mc:Choice>
        <mc:Fallback xmlns="">
          <p:pic>
            <p:nvPicPr>
              <p:cNvPr id="11" name="墨迹 10"/>
            </p:nvPicPr>
            <p:blipFill>
              <a:blip r:embed="rId18"/>
            </p:blipFill>
            <p:spPr>
              <a:xfrm>
                <a:off x="5008562" y="2669036"/>
                <a:ext cx="240771" cy="5942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5271911" y="2724024"/>
              <a:ext cx="132644" cy="28199"/>
            </p14:xfrm>
          </p:contentPart>
        </mc:Choice>
        <mc:Fallback xmlns="">
          <p:pic>
            <p:nvPicPr>
              <p:cNvPr id="12" name="墨迹 11"/>
            </p:nvPicPr>
            <p:blipFill>
              <a:blip r:embed="rId20"/>
            </p:blipFill>
            <p:spPr>
              <a:xfrm>
                <a:off x="5271911" y="2724024"/>
                <a:ext cx="132644" cy="2819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5322711" y="2641718"/>
              <a:ext cx="50800" cy="251500"/>
            </p14:xfrm>
          </p:contentPart>
        </mc:Choice>
        <mc:Fallback xmlns="">
          <p:pic>
            <p:nvPicPr>
              <p:cNvPr id="13" name="墨迹 12"/>
            </p:nvPicPr>
            <p:blipFill>
              <a:blip r:embed="rId22"/>
            </p:blipFill>
            <p:spPr>
              <a:xfrm>
                <a:off x="5322711" y="2641718"/>
                <a:ext cx="50800" cy="2515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536016" y="2188243"/>
              <a:ext cx="86784" cy="235462"/>
            </p14:xfrm>
          </p:contentPart>
        </mc:Choice>
        <mc:Fallback xmlns="">
          <p:pic>
            <p:nvPicPr>
              <p:cNvPr id="14" name="墨迹 13"/>
            </p:nvPicPr>
            <p:blipFill>
              <a:blip r:embed="rId24"/>
            </p:blipFill>
            <p:spPr>
              <a:xfrm>
                <a:off x="4536016" y="2188243"/>
                <a:ext cx="86784" cy="23546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566355" y="2115278"/>
              <a:ext cx="156104" cy="545298"/>
            </p14:xfrm>
          </p:contentPart>
        </mc:Choice>
        <mc:Fallback xmlns="">
          <p:pic>
            <p:nvPicPr>
              <p:cNvPr id="15" name="墨迹 14"/>
            </p:nvPicPr>
            <p:blipFill>
              <a:blip r:embed="rId26"/>
            </p:blipFill>
            <p:spPr>
              <a:xfrm>
                <a:off x="4566355" y="2115278"/>
                <a:ext cx="156104" cy="54529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746272" y="2097301"/>
              <a:ext cx="62794" cy="121961"/>
            </p14:xfrm>
          </p:contentPart>
        </mc:Choice>
        <mc:Fallback xmlns="">
          <p:pic>
            <p:nvPicPr>
              <p:cNvPr id="16" name="墨迹 15"/>
            </p:nvPicPr>
            <p:blipFill>
              <a:blip r:embed="rId28"/>
            </p:blipFill>
            <p:spPr>
              <a:xfrm>
                <a:off x="4746272" y="2097301"/>
                <a:ext cx="62794" cy="12196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802716" y="2069983"/>
              <a:ext cx="104070" cy="496127"/>
            </p14:xfrm>
          </p:contentPart>
        </mc:Choice>
        <mc:Fallback xmlns="">
          <p:pic>
            <p:nvPicPr>
              <p:cNvPr id="17" name="墨迹 16"/>
            </p:nvPicPr>
            <p:blipFill>
              <a:blip r:embed="rId30"/>
            </p:blipFill>
            <p:spPr>
              <a:xfrm>
                <a:off x="4802716" y="2069983"/>
                <a:ext cx="104070" cy="49612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4916311" y="1990850"/>
              <a:ext cx="166511" cy="50758"/>
            </p14:xfrm>
          </p:contentPart>
        </mc:Choice>
        <mc:Fallback xmlns="">
          <p:pic>
            <p:nvPicPr>
              <p:cNvPr id="18" name="墨迹 17"/>
            </p:nvPicPr>
            <p:blipFill>
              <a:blip r:embed="rId32"/>
            </p:blipFill>
            <p:spPr>
              <a:xfrm>
                <a:off x="4916311" y="1990850"/>
                <a:ext cx="166511" cy="5075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4980340" y="1886337"/>
              <a:ext cx="26282" cy="245508"/>
            </p14:xfrm>
          </p:contentPart>
        </mc:Choice>
        <mc:Fallback xmlns="">
          <p:pic>
            <p:nvPicPr>
              <p:cNvPr id="19" name="墨迹 18"/>
            </p:nvPicPr>
            <p:blipFill>
              <a:blip r:embed="rId34"/>
            </p:blipFill>
            <p:spPr>
              <a:xfrm>
                <a:off x="4980340" y="1886337"/>
                <a:ext cx="26282" cy="24550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1695802" y="2671503"/>
              <a:ext cx="127353" cy="314067"/>
            </p14:xfrm>
          </p:contentPart>
        </mc:Choice>
        <mc:Fallback xmlns="">
          <p:pic>
            <p:nvPicPr>
              <p:cNvPr id="20" name="墨迹 19"/>
            </p:nvPicPr>
            <p:blipFill>
              <a:blip r:embed="rId36"/>
            </p:blipFill>
            <p:spPr>
              <a:xfrm>
                <a:off x="1695802" y="2671503"/>
                <a:ext cx="127353" cy="31406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1710266" y="2683136"/>
              <a:ext cx="217311" cy="540892"/>
            </p14:xfrm>
          </p:contentPart>
        </mc:Choice>
        <mc:Fallback xmlns="">
          <p:pic>
            <p:nvPicPr>
              <p:cNvPr id="21" name="墨迹 20"/>
            </p:nvPicPr>
            <p:blipFill>
              <a:blip r:embed="rId38"/>
            </p:blipFill>
            <p:spPr>
              <a:xfrm>
                <a:off x="1710266" y="2683136"/>
                <a:ext cx="217311" cy="54089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1924755" y="2661986"/>
              <a:ext cx="104422" cy="146635"/>
            </p14:xfrm>
          </p:contentPart>
        </mc:Choice>
        <mc:Fallback xmlns="">
          <p:pic>
            <p:nvPicPr>
              <p:cNvPr id="22" name="墨迹 21"/>
            </p:nvPicPr>
            <p:blipFill>
              <a:blip r:embed="rId40"/>
            </p:blipFill>
            <p:spPr>
              <a:xfrm>
                <a:off x="1924755" y="2661986"/>
                <a:ext cx="104422" cy="14663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2026355" y="2686837"/>
              <a:ext cx="93663" cy="544769"/>
            </p14:xfrm>
          </p:contentPart>
        </mc:Choice>
        <mc:Fallback xmlns="">
          <p:pic>
            <p:nvPicPr>
              <p:cNvPr id="23" name="墨迹 22"/>
            </p:nvPicPr>
            <p:blipFill>
              <a:blip r:embed="rId42"/>
            </p:blipFill>
            <p:spPr>
              <a:xfrm>
                <a:off x="2026355" y="2686837"/>
                <a:ext cx="93663" cy="54476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2075038" y="2921417"/>
              <a:ext cx="112184" cy="107156"/>
            </p14:xfrm>
          </p:contentPart>
        </mc:Choice>
        <mc:Fallback xmlns="">
          <p:pic>
            <p:nvPicPr>
              <p:cNvPr id="24" name="墨迹 23"/>
            </p:nvPicPr>
            <p:blipFill>
              <a:blip r:embed="rId44"/>
            </p:blipFill>
            <p:spPr>
              <a:xfrm>
                <a:off x="2075038" y="2921417"/>
                <a:ext cx="112184" cy="10715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2129366" y="2659166"/>
              <a:ext cx="150989" cy="31019"/>
            </p14:xfrm>
          </p:contentPart>
        </mc:Choice>
        <mc:Fallback xmlns="">
          <p:pic>
            <p:nvPicPr>
              <p:cNvPr id="25" name="墨迹 24"/>
            </p:nvPicPr>
            <p:blipFill>
              <a:blip r:embed="rId46"/>
            </p:blipFill>
            <p:spPr>
              <a:xfrm>
                <a:off x="2129366" y="2659166"/>
                <a:ext cx="150989" cy="3101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2186516" y="2585849"/>
              <a:ext cx="26106" cy="166374"/>
            </p14:xfrm>
          </p:contentPart>
        </mc:Choice>
        <mc:Fallback xmlns="">
          <p:pic>
            <p:nvPicPr>
              <p:cNvPr id="26" name="墨迹 25"/>
            </p:nvPicPr>
            <p:blipFill>
              <a:blip r:embed="rId48"/>
            </p:blipFill>
            <p:spPr>
              <a:xfrm>
                <a:off x="2186516" y="2585849"/>
                <a:ext cx="26106" cy="16637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1461911" y="704975"/>
              <a:ext cx="162277" cy="265071"/>
            </p14:xfrm>
          </p:contentPart>
        </mc:Choice>
        <mc:Fallback xmlns="">
          <p:pic>
            <p:nvPicPr>
              <p:cNvPr id="27" name="墨迹 26"/>
            </p:nvPicPr>
            <p:blipFill>
              <a:blip r:embed="rId50"/>
            </p:blipFill>
            <p:spPr>
              <a:xfrm>
                <a:off x="1461911" y="704975"/>
                <a:ext cx="162277" cy="26507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1704622" y="829051"/>
              <a:ext cx="90311" cy="129715"/>
            </p14:xfrm>
          </p:contentPart>
        </mc:Choice>
        <mc:Fallback xmlns="">
          <p:pic>
            <p:nvPicPr>
              <p:cNvPr id="28" name="墨迹 27"/>
            </p:nvPicPr>
            <p:blipFill>
              <a:blip r:embed="rId52"/>
            </p:blipFill>
            <p:spPr>
              <a:xfrm>
                <a:off x="1704622" y="829051"/>
                <a:ext cx="90311" cy="12971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1251479" y="2879119"/>
              <a:ext cx="212019" cy="14099"/>
            </p14:xfrm>
          </p:contentPart>
        </mc:Choice>
        <mc:Fallback xmlns="">
          <p:pic>
            <p:nvPicPr>
              <p:cNvPr id="29" name="墨迹 28"/>
            </p:nvPicPr>
            <p:blipFill>
              <a:blip r:embed="rId54"/>
            </p:blipFill>
            <p:spPr>
              <a:xfrm>
                <a:off x="1251479" y="2879119"/>
                <a:ext cx="212019" cy="1409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1179688" y="2743058"/>
              <a:ext cx="191912" cy="381392"/>
            </p14:xfrm>
          </p:contentPart>
        </mc:Choice>
        <mc:Fallback xmlns="">
          <p:pic>
            <p:nvPicPr>
              <p:cNvPr id="30" name="墨迹 29"/>
            </p:nvPicPr>
            <p:blipFill>
              <a:blip r:embed="rId56"/>
            </p:blipFill>
            <p:spPr>
              <a:xfrm>
                <a:off x="1179688" y="2743058"/>
                <a:ext cx="191912" cy="38139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1399822" y="2989095"/>
              <a:ext cx="112889" cy="129715"/>
            </p14:xfrm>
          </p:contentPart>
        </mc:Choice>
        <mc:Fallback xmlns="">
          <p:pic>
            <p:nvPicPr>
              <p:cNvPr id="31" name="墨迹 30"/>
            </p:nvPicPr>
            <p:blipFill>
              <a:blip r:embed="rId58"/>
            </p:blipFill>
            <p:spPr>
              <a:xfrm>
                <a:off x="1399822" y="2989095"/>
                <a:ext cx="112889" cy="12971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2082800" y="3902743"/>
              <a:ext cx="2693811" cy="28199"/>
            </p14:xfrm>
          </p:contentPart>
        </mc:Choice>
        <mc:Fallback xmlns="">
          <p:pic>
            <p:nvPicPr>
              <p:cNvPr id="32" name="墨迹 31"/>
            </p:nvPicPr>
            <p:blipFill>
              <a:blip r:embed="rId60"/>
            </p:blipFill>
            <p:spPr>
              <a:xfrm>
                <a:off x="2082800" y="3902743"/>
                <a:ext cx="2693811" cy="2819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1904470" y="3724737"/>
              <a:ext cx="277636" cy="437437"/>
            </p14:xfrm>
          </p:contentPart>
        </mc:Choice>
        <mc:Fallback xmlns="">
          <p:pic>
            <p:nvPicPr>
              <p:cNvPr id="33" name="墨迹 32"/>
            </p:nvPicPr>
            <p:blipFill>
              <a:blip r:embed="rId62"/>
            </p:blipFill>
            <p:spPr>
              <a:xfrm>
                <a:off x="1904470" y="3724737"/>
                <a:ext cx="277636" cy="43743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2256366" y="3956321"/>
              <a:ext cx="114300" cy="104336"/>
            </p14:xfrm>
          </p:contentPart>
        </mc:Choice>
        <mc:Fallback xmlns="">
          <p:pic>
            <p:nvPicPr>
              <p:cNvPr id="34" name="墨迹 33"/>
            </p:nvPicPr>
            <p:blipFill>
              <a:blip r:embed="rId64"/>
            </p:blipFill>
            <p:spPr>
              <a:xfrm>
                <a:off x="2256366" y="3956321"/>
                <a:ext cx="114300" cy="10433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2325511" y="3939402"/>
              <a:ext cx="121532" cy="538601"/>
            </p14:xfrm>
          </p:contentPart>
        </mc:Choice>
        <mc:Fallback xmlns="">
          <p:pic>
            <p:nvPicPr>
              <p:cNvPr id="35" name="墨迹 34"/>
            </p:nvPicPr>
            <p:blipFill>
              <a:blip r:embed="rId66"/>
            </p:blipFill>
            <p:spPr>
              <a:xfrm>
                <a:off x="2325511" y="3939402"/>
                <a:ext cx="121532" cy="538601"/>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2387600" y="4102075"/>
              <a:ext cx="142875" cy="43179"/>
            </p14:xfrm>
          </p:contentPart>
        </mc:Choice>
        <mc:Fallback xmlns="">
          <p:pic>
            <p:nvPicPr>
              <p:cNvPr id="36" name="墨迹 35"/>
            </p:nvPicPr>
            <p:blipFill>
              <a:blip r:embed="rId68"/>
            </p:blipFill>
            <p:spPr>
              <a:xfrm>
                <a:off x="2387600" y="4102075"/>
                <a:ext cx="142875" cy="4317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2390422" y="4063301"/>
              <a:ext cx="70555" cy="163730"/>
            </p14:xfrm>
          </p:contentPart>
        </mc:Choice>
        <mc:Fallback xmlns="">
          <p:pic>
            <p:nvPicPr>
              <p:cNvPr id="37" name="墨迹 36"/>
            </p:nvPicPr>
            <p:blipFill>
              <a:blip r:embed="rId70"/>
            </p:blipFill>
            <p:spPr>
              <a:xfrm>
                <a:off x="2390422" y="4063301"/>
                <a:ext cx="70555" cy="16373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2477911" y="4190373"/>
              <a:ext cx="79022" cy="67678"/>
            </p14:xfrm>
          </p:contentPart>
        </mc:Choice>
        <mc:Fallback xmlns="">
          <p:pic>
            <p:nvPicPr>
              <p:cNvPr id="38" name="墨迹 37"/>
            </p:nvPicPr>
            <p:blipFill>
              <a:blip r:embed="rId72"/>
            </p:blipFill>
            <p:spPr>
              <a:xfrm>
                <a:off x="2477911" y="4190373"/>
                <a:ext cx="79022" cy="6767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6132688" y="523091"/>
              <a:ext cx="53622" cy="263661"/>
            </p14:xfrm>
          </p:contentPart>
        </mc:Choice>
        <mc:Fallback xmlns="">
          <p:pic>
            <p:nvPicPr>
              <p:cNvPr id="39" name="墨迹 38"/>
            </p:nvPicPr>
            <p:blipFill>
              <a:blip r:embed="rId74"/>
            </p:blipFill>
            <p:spPr>
              <a:xfrm>
                <a:off x="6132688" y="523091"/>
                <a:ext cx="53622" cy="26366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6169377" y="563980"/>
              <a:ext cx="98778" cy="45118"/>
            </p14:xfrm>
          </p:contentPart>
        </mc:Choice>
        <mc:Fallback xmlns="">
          <p:pic>
            <p:nvPicPr>
              <p:cNvPr id="40" name="墨迹 39"/>
            </p:nvPicPr>
            <p:blipFill>
              <a:blip r:embed="rId76"/>
            </p:blipFill>
            <p:spPr>
              <a:xfrm>
                <a:off x="6169377" y="563980"/>
                <a:ext cx="98778" cy="4511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6214533" y="499122"/>
              <a:ext cx="149578" cy="237577"/>
            </p14:xfrm>
          </p:contentPart>
        </mc:Choice>
        <mc:Fallback xmlns="">
          <p:pic>
            <p:nvPicPr>
              <p:cNvPr id="41" name="墨迹 40"/>
            </p:nvPicPr>
            <p:blipFill>
              <a:blip r:embed="rId78"/>
            </p:blipFill>
            <p:spPr>
              <a:xfrm>
                <a:off x="6214533" y="499122"/>
                <a:ext cx="149578" cy="23757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6344355" y="481674"/>
              <a:ext cx="59267" cy="138704"/>
            </p14:xfrm>
          </p:contentPart>
        </mc:Choice>
        <mc:Fallback xmlns="">
          <p:pic>
            <p:nvPicPr>
              <p:cNvPr id="42" name="墨迹 41"/>
            </p:nvPicPr>
            <p:blipFill>
              <a:blip r:embed="rId80"/>
            </p:blipFill>
            <p:spPr>
              <a:xfrm>
                <a:off x="6344355" y="481674"/>
                <a:ext cx="59267" cy="13870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6335888" y="470042"/>
              <a:ext cx="162631" cy="598700"/>
            </p14:xfrm>
          </p:contentPart>
        </mc:Choice>
        <mc:Fallback xmlns="">
          <p:pic>
            <p:nvPicPr>
              <p:cNvPr id="43" name="墨迹 42"/>
            </p:nvPicPr>
            <p:blipFill>
              <a:blip r:embed="rId82"/>
            </p:blipFill>
            <p:spPr>
              <a:xfrm>
                <a:off x="6335888" y="470042"/>
                <a:ext cx="162631" cy="59870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6483702" y="322173"/>
              <a:ext cx="103364" cy="194573"/>
            </p14:xfrm>
          </p:contentPart>
        </mc:Choice>
        <mc:Fallback xmlns="">
          <p:pic>
            <p:nvPicPr>
              <p:cNvPr id="44" name="墨迹 43"/>
            </p:nvPicPr>
            <p:blipFill>
              <a:blip r:embed="rId84"/>
            </p:blipFill>
            <p:spPr>
              <a:xfrm>
                <a:off x="6483702" y="322173"/>
                <a:ext cx="103364" cy="194573"/>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6592711" y="400425"/>
              <a:ext cx="132644" cy="33839"/>
            </p14:xfrm>
          </p:contentPart>
        </mc:Choice>
        <mc:Fallback xmlns="">
          <p:pic>
            <p:nvPicPr>
              <p:cNvPr id="45" name="墨迹 44"/>
            </p:nvPicPr>
            <p:blipFill>
              <a:blip r:embed="rId86"/>
            </p:blipFill>
            <p:spPr>
              <a:xfrm>
                <a:off x="6592711" y="400425"/>
                <a:ext cx="132644" cy="3383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6646333" y="325522"/>
              <a:ext cx="36689" cy="215899"/>
            </p14:xfrm>
          </p:contentPart>
        </mc:Choice>
        <mc:Fallback xmlns="">
          <p:pic>
            <p:nvPicPr>
              <p:cNvPr id="46" name="墨迹 45"/>
            </p:nvPicPr>
            <p:blipFill>
              <a:blip r:embed="rId88"/>
            </p:blipFill>
            <p:spPr>
              <a:xfrm>
                <a:off x="6646333" y="325522"/>
                <a:ext cx="36689" cy="21589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7174088" y="547060"/>
              <a:ext cx="45156" cy="248152"/>
            </p14:xfrm>
          </p:contentPart>
        </mc:Choice>
        <mc:Fallback xmlns="">
          <p:pic>
            <p:nvPicPr>
              <p:cNvPr id="47" name="墨迹 46"/>
            </p:nvPicPr>
            <p:blipFill>
              <a:blip r:embed="rId90"/>
            </p:blipFill>
            <p:spPr>
              <a:xfrm>
                <a:off x="7174088" y="547060"/>
                <a:ext cx="45156" cy="24815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7196666" y="620378"/>
              <a:ext cx="81844" cy="33839"/>
            </p14:xfrm>
          </p:contentPart>
        </mc:Choice>
        <mc:Fallback xmlns="">
          <p:pic>
            <p:nvPicPr>
              <p:cNvPr id="48" name="墨迹 47"/>
            </p:nvPicPr>
            <p:blipFill>
              <a:blip r:embed="rId92"/>
            </p:blipFill>
            <p:spPr>
              <a:xfrm>
                <a:off x="7196666" y="620378"/>
                <a:ext cx="81844" cy="3383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7275688" y="535957"/>
              <a:ext cx="16934" cy="191577"/>
            </p14:xfrm>
          </p:contentPart>
        </mc:Choice>
        <mc:Fallback xmlns="">
          <p:pic>
            <p:nvPicPr>
              <p:cNvPr id="49" name="墨迹 48"/>
            </p:nvPicPr>
            <p:blipFill>
              <a:blip r:embed="rId94"/>
            </p:blipFill>
            <p:spPr>
              <a:xfrm>
                <a:off x="7275688" y="535957"/>
                <a:ext cx="16934" cy="19157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7367940" y="475153"/>
              <a:ext cx="57326" cy="94467"/>
            </p14:xfrm>
          </p:contentPart>
        </mc:Choice>
        <mc:Fallback xmlns="">
          <p:pic>
            <p:nvPicPr>
              <p:cNvPr id="50" name="墨迹 49"/>
            </p:nvPicPr>
            <p:blipFill>
              <a:blip r:embed="rId96"/>
            </p:blipFill>
            <p:spPr>
              <a:xfrm>
                <a:off x="7367940" y="475153"/>
                <a:ext cx="57326" cy="94467"/>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7408333" y="443781"/>
              <a:ext cx="143934" cy="579843"/>
            </p14:xfrm>
          </p:contentPart>
        </mc:Choice>
        <mc:Fallback xmlns="">
          <p:pic>
            <p:nvPicPr>
              <p:cNvPr id="51" name="墨迹 50"/>
            </p:nvPicPr>
            <p:blipFill>
              <a:blip r:embed="rId98"/>
            </p:blipFill>
            <p:spPr>
              <a:xfrm>
                <a:off x="7408333" y="443781"/>
                <a:ext cx="143934" cy="57984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7576961" y="417345"/>
              <a:ext cx="165276" cy="33839"/>
            </p14:xfrm>
          </p:contentPart>
        </mc:Choice>
        <mc:Fallback xmlns="">
          <p:pic>
            <p:nvPicPr>
              <p:cNvPr id="52" name="墨迹 51"/>
            </p:nvPicPr>
            <p:blipFill>
              <a:blip r:embed="rId100"/>
            </p:blipFill>
            <p:spPr>
              <a:xfrm>
                <a:off x="7576961" y="417345"/>
                <a:ext cx="165276" cy="3383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7634111" y="328518"/>
              <a:ext cx="36689" cy="232642"/>
            </p14:xfrm>
          </p:contentPart>
        </mc:Choice>
        <mc:Fallback xmlns="">
          <p:pic>
            <p:nvPicPr>
              <p:cNvPr id="53" name="墨迹 52"/>
            </p:nvPicPr>
            <p:blipFill>
              <a:blip r:embed="rId102"/>
            </p:blipFill>
            <p:spPr>
              <a:xfrm>
                <a:off x="7634111" y="328518"/>
                <a:ext cx="36689" cy="23264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8589080" y="642937"/>
              <a:ext cx="106187" cy="152275"/>
            </p14:xfrm>
          </p:contentPart>
        </mc:Choice>
        <mc:Fallback xmlns="">
          <p:pic>
            <p:nvPicPr>
              <p:cNvPr id="54" name="墨迹 53"/>
            </p:nvPicPr>
            <p:blipFill>
              <a:blip r:embed="rId104"/>
            </p:blipFill>
            <p:spPr>
              <a:xfrm>
                <a:off x="8589080" y="642937"/>
                <a:ext cx="106187" cy="15227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8647288" y="614738"/>
              <a:ext cx="169334" cy="626018"/>
            </p14:xfrm>
          </p:contentPart>
        </mc:Choice>
        <mc:Fallback xmlns="">
          <p:pic>
            <p:nvPicPr>
              <p:cNvPr id="55" name="墨迹 54"/>
            </p:nvPicPr>
            <p:blipFill>
              <a:blip r:embed="rId106"/>
            </p:blipFill>
            <p:spPr>
              <a:xfrm>
                <a:off x="8647288" y="614738"/>
                <a:ext cx="169334" cy="626018"/>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8799688" y="750093"/>
              <a:ext cx="180622" cy="45119"/>
            </p14:xfrm>
          </p:contentPart>
        </mc:Choice>
        <mc:Fallback xmlns="">
          <p:pic>
            <p:nvPicPr>
              <p:cNvPr id="56" name="墨迹 55"/>
            </p:nvPicPr>
            <p:blipFill>
              <a:blip r:embed="rId108"/>
            </p:blipFill>
            <p:spPr>
              <a:xfrm>
                <a:off x="8799688" y="750093"/>
                <a:ext cx="180622" cy="4511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9508772" y="727534"/>
              <a:ext cx="92428" cy="246036"/>
            </p14:xfrm>
          </p:contentPart>
        </mc:Choice>
        <mc:Fallback xmlns="">
          <p:pic>
            <p:nvPicPr>
              <p:cNvPr id="57" name="墨迹 56"/>
            </p:nvPicPr>
            <p:blipFill>
              <a:blip r:embed="rId110"/>
            </p:blipFill>
            <p:spPr>
              <a:xfrm>
                <a:off x="9508772" y="727534"/>
                <a:ext cx="92428" cy="246036"/>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9559925" y="675190"/>
              <a:ext cx="252941" cy="484141"/>
            </p14:xfrm>
          </p:contentPart>
        </mc:Choice>
        <mc:Fallback xmlns="">
          <p:pic>
            <p:nvPicPr>
              <p:cNvPr id="58" name="墨迹 57"/>
            </p:nvPicPr>
            <p:blipFill>
              <a:blip r:embed="rId112"/>
            </p:blipFill>
            <p:spPr>
              <a:xfrm>
                <a:off x="9559925" y="675190"/>
                <a:ext cx="252941" cy="484141"/>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9773178" y="676776"/>
              <a:ext cx="138466" cy="62038"/>
            </p14:xfrm>
          </p:contentPart>
        </mc:Choice>
        <mc:Fallback xmlns="">
          <p:pic>
            <p:nvPicPr>
              <p:cNvPr id="59" name="墨迹 58"/>
            </p:nvPicPr>
            <p:blipFill>
              <a:blip r:embed="rId114"/>
            </p:blipFill>
            <p:spPr>
              <a:xfrm>
                <a:off x="9773178" y="676776"/>
                <a:ext cx="138466" cy="62038"/>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9824155" y="588478"/>
              <a:ext cx="64912" cy="229293"/>
            </p14:xfrm>
          </p:contentPart>
        </mc:Choice>
        <mc:Fallback xmlns="">
          <p:pic>
            <p:nvPicPr>
              <p:cNvPr id="60" name="墨迹 59"/>
            </p:nvPicPr>
            <p:blipFill>
              <a:blip r:embed="rId116"/>
            </p:blipFill>
            <p:spPr>
              <a:xfrm>
                <a:off x="9824155" y="588478"/>
                <a:ext cx="64912" cy="22929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9886244" y="812131"/>
              <a:ext cx="189088" cy="11280"/>
            </p14:xfrm>
          </p:contentPart>
        </mc:Choice>
        <mc:Fallback xmlns="">
          <p:pic>
            <p:nvPicPr>
              <p:cNvPr id="61" name="墨迹 60"/>
            </p:nvPicPr>
            <p:blipFill>
              <a:blip r:embed="rId118"/>
            </p:blipFill>
            <p:spPr>
              <a:xfrm>
                <a:off x="9886244" y="812131"/>
                <a:ext cx="189088" cy="1128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9968088" y="730001"/>
              <a:ext cx="62089" cy="245684"/>
            </p14:xfrm>
          </p:contentPart>
        </mc:Choice>
        <mc:Fallback xmlns="">
          <p:pic>
            <p:nvPicPr>
              <p:cNvPr id="62" name="墨迹 61"/>
            </p:nvPicPr>
            <p:blipFill>
              <a:blip r:embed="rId120"/>
            </p:blipFill>
            <p:spPr>
              <a:xfrm>
                <a:off x="9968088" y="730001"/>
                <a:ext cx="62089" cy="24568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10111140" y="606278"/>
              <a:ext cx="82726" cy="172014"/>
            </p14:xfrm>
          </p:contentPart>
        </mc:Choice>
        <mc:Fallback xmlns="">
          <p:pic>
            <p:nvPicPr>
              <p:cNvPr id="63" name="墨迹 62"/>
            </p:nvPicPr>
            <p:blipFill>
              <a:blip r:embed="rId122"/>
            </p:blipFill>
            <p:spPr>
              <a:xfrm>
                <a:off x="10111140" y="606278"/>
                <a:ext cx="82726" cy="172014"/>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10168466" y="618968"/>
              <a:ext cx="132644" cy="418755"/>
            </p14:xfrm>
          </p:contentPart>
        </mc:Choice>
        <mc:Fallback xmlns="">
          <p:pic>
            <p:nvPicPr>
              <p:cNvPr id="64" name="墨迹 63"/>
            </p:nvPicPr>
            <p:blipFill>
              <a:blip r:embed="rId124"/>
            </p:blipFill>
            <p:spPr>
              <a:xfrm>
                <a:off x="10168466" y="618968"/>
                <a:ext cx="132644" cy="41875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10373783" y="806491"/>
              <a:ext cx="181328" cy="11280"/>
            </p14:xfrm>
          </p:contentPart>
        </mc:Choice>
        <mc:Fallback xmlns="">
          <p:pic>
            <p:nvPicPr>
              <p:cNvPr id="65" name="墨迹 64"/>
            </p:nvPicPr>
            <p:blipFill>
              <a:blip r:embed="rId126"/>
            </p:blipFill>
            <p:spPr>
              <a:xfrm>
                <a:off x="10373783" y="806491"/>
                <a:ext cx="181328" cy="1128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10526888" y="716254"/>
              <a:ext cx="104423" cy="87417"/>
            </p14:xfrm>
          </p:contentPart>
        </mc:Choice>
        <mc:Fallback xmlns="">
          <p:pic>
            <p:nvPicPr>
              <p:cNvPr id="66" name="墨迹 65"/>
            </p:nvPicPr>
            <p:blipFill>
              <a:blip r:embed="rId128"/>
            </p:blipFill>
            <p:spPr>
              <a:xfrm>
                <a:off x="10526888" y="716254"/>
                <a:ext cx="104423" cy="8741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10365316" y="874169"/>
              <a:ext cx="215195" cy="25379"/>
            </p14:xfrm>
          </p:contentPart>
        </mc:Choice>
        <mc:Fallback xmlns="">
          <p:pic>
            <p:nvPicPr>
              <p:cNvPr id="67" name="墨迹 66"/>
            </p:nvPicPr>
            <p:blipFill>
              <a:blip r:embed="rId130"/>
            </p:blipFill>
            <p:spPr>
              <a:xfrm>
                <a:off x="10365316" y="874169"/>
                <a:ext cx="215195" cy="2537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10356144" y="908008"/>
              <a:ext cx="117123" cy="81777"/>
            </p14:xfrm>
          </p:contentPart>
        </mc:Choice>
        <mc:Fallback xmlns="">
          <p:pic>
            <p:nvPicPr>
              <p:cNvPr id="68" name="墨迹 67"/>
            </p:nvPicPr>
            <p:blipFill>
              <a:blip r:embed="rId132"/>
            </p:blipFill>
            <p:spPr>
              <a:xfrm>
                <a:off x="10356144" y="908008"/>
                <a:ext cx="117123" cy="8177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10735732" y="704975"/>
              <a:ext cx="112889" cy="287630"/>
            </p14:xfrm>
          </p:contentPart>
        </mc:Choice>
        <mc:Fallback xmlns="">
          <p:pic>
            <p:nvPicPr>
              <p:cNvPr id="69" name="墨迹 68"/>
            </p:nvPicPr>
            <p:blipFill>
              <a:blip r:embed="rId134"/>
            </p:blipFill>
            <p:spPr>
              <a:xfrm>
                <a:off x="10735732" y="704975"/>
                <a:ext cx="112889" cy="28763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10850562" y="699511"/>
              <a:ext cx="144815" cy="239516"/>
            </p14:xfrm>
          </p:contentPart>
        </mc:Choice>
        <mc:Fallback xmlns="">
          <p:pic>
            <p:nvPicPr>
              <p:cNvPr id="70" name="墨迹 69"/>
            </p:nvPicPr>
            <p:blipFill>
              <a:blip r:embed="rId136"/>
            </p:blipFill>
            <p:spPr>
              <a:xfrm>
                <a:off x="10850562" y="699511"/>
                <a:ext cx="144815" cy="23951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10899422" y="683826"/>
              <a:ext cx="206023" cy="432854"/>
            </p14:xfrm>
          </p:contentPart>
        </mc:Choice>
        <mc:Fallback xmlns="">
          <p:pic>
            <p:nvPicPr>
              <p:cNvPr id="71" name="墨迹 70"/>
            </p:nvPicPr>
            <p:blipFill>
              <a:blip r:embed="rId138"/>
            </p:blipFill>
            <p:spPr>
              <a:xfrm>
                <a:off x="10899422" y="683826"/>
                <a:ext cx="206023" cy="43285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11125200" y="671136"/>
              <a:ext cx="93132" cy="95877"/>
            </p14:xfrm>
          </p:contentPart>
        </mc:Choice>
        <mc:Fallback xmlns="">
          <p:pic>
            <p:nvPicPr>
              <p:cNvPr id="72" name="墨迹 71"/>
            </p:nvPicPr>
            <p:blipFill>
              <a:blip r:embed="rId140"/>
            </p:blipFill>
            <p:spPr>
              <a:xfrm>
                <a:off x="11125200" y="671136"/>
                <a:ext cx="93132" cy="9587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11167532" y="632362"/>
              <a:ext cx="166512" cy="515337"/>
            </p14:xfrm>
          </p:contentPart>
        </mc:Choice>
        <mc:Fallback xmlns="">
          <p:pic>
            <p:nvPicPr>
              <p:cNvPr id="73" name="墨迹 72"/>
            </p:nvPicPr>
            <p:blipFill>
              <a:blip r:embed="rId142"/>
            </p:blipFill>
            <p:spPr>
              <a:xfrm>
                <a:off x="11167532" y="632362"/>
                <a:ext cx="166512" cy="51533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11215511" y="727534"/>
              <a:ext cx="191911" cy="349668"/>
            </p14:xfrm>
          </p:contentPart>
        </mc:Choice>
        <mc:Fallback xmlns="">
          <p:pic>
            <p:nvPicPr>
              <p:cNvPr id="74" name="墨迹 73"/>
            </p:nvPicPr>
            <p:blipFill>
              <a:blip r:embed="rId144"/>
            </p:blipFill>
            <p:spPr>
              <a:xfrm>
                <a:off x="11215511" y="727534"/>
                <a:ext cx="191911" cy="34966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11509022" y="676776"/>
              <a:ext cx="129823" cy="16919"/>
            </p14:xfrm>
          </p:contentPart>
        </mc:Choice>
        <mc:Fallback xmlns="">
          <p:pic>
            <p:nvPicPr>
              <p:cNvPr id="75" name="墨迹 74"/>
            </p:nvPicPr>
            <p:blipFill>
              <a:blip r:embed="rId146"/>
            </p:blipFill>
            <p:spPr>
              <a:xfrm>
                <a:off x="11509022" y="676776"/>
                <a:ext cx="129823" cy="1691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11554177" y="580899"/>
              <a:ext cx="45155" cy="231232"/>
            </p14:xfrm>
          </p:contentPart>
        </mc:Choice>
        <mc:Fallback xmlns="">
          <p:pic>
            <p:nvPicPr>
              <p:cNvPr id="76" name="墨迹 75"/>
            </p:nvPicPr>
            <p:blipFill>
              <a:blip r:embed="rId148"/>
            </p:blipFill>
            <p:spPr>
              <a:xfrm>
                <a:off x="11554177" y="580899"/>
                <a:ext cx="45155" cy="23123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9398000" y="2149469"/>
              <a:ext cx="163688" cy="305607"/>
            </p14:xfrm>
          </p:contentPart>
        </mc:Choice>
        <mc:Fallback xmlns="">
          <p:pic>
            <p:nvPicPr>
              <p:cNvPr id="77" name="墨迹 76"/>
            </p:nvPicPr>
            <p:blipFill>
              <a:blip r:embed="rId150"/>
            </p:blipFill>
            <p:spPr>
              <a:xfrm>
                <a:off x="9398000" y="2149469"/>
                <a:ext cx="163688" cy="305607"/>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9473671" y="2183308"/>
              <a:ext cx="206551" cy="411001"/>
            </p14:xfrm>
          </p:contentPart>
        </mc:Choice>
        <mc:Fallback xmlns="">
          <p:pic>
            <p:nvPicPr>
              <p:cNvPr id="78" name="墨迹 77"/>
            </p:nvPicPr>
            <p:blipFill>
              <a:blip r:embed="rId152"/>
            </p:blipFill>
            <p:spPr>
              <a:xfrm>
                <a:off x="9473671" y="2183308"/>
                <a:ext cx="206551" cy="41100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9714088" y="2160044"/>
              <a:ext cx="56444" cy="101516"/>
            </p14:xfrm>
          </p:contentPart>
        </mc:Choice>
        <mc:Fallback xmlns="">
          <p:pic>
            <p:nvPicPr>
              <p:cNvPr id="79" name="墨迹 78"/>
            </p:nvPicPr>
            <p:blipFill>
              <a:blip r:embed="rId154"/>
            </p:blipFill>
            <p:spPr>
              <a:xfrm>
                <a:off x="9714088" y="2160044"/>
                <a:ext cx="56444" cy="10151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9755716" y="2131845"/>
              <a:ext cx="133350" cy="406066"/>
            </p14:xfrm>
          </p:contentPart>
        </mc:Choice>
        <mc:Fallback xmlns="">
          <p:pic>
            <p:nvPicPr>
              <p:cNvPr id="80" name="墨迹 79"/>
            </p:nvPicPr>
            <p:blipFill>
              <a:blip r:embed="rId156"/>
            </p:blipFill>
            <p:spPr>
              <a:xfrm>
                <a:off x="9755716" y="2131845"/>
                <a:ext cx="133350" cy="406066"/>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9943747" y="2148764"/>
              <a:ext cx="142875" cy="2820"/>
            </p14:xfrm>
          </p:contentPart>
        </mc:Choice>
        <mc:Fallback xmlns="">
          <p:pic>
            <p:nvPicPr>
              <p:cNvPr id="81" name="墨迹 80"/>
            </p:nvPicPr>
            <p:blipFill>
              <a:blip r:embed="rId158"/>
            </p:blipFill>
            <p:spPr>
              <a:xfrm>
                <a:off x="9943747" y="2148764"/>
                <a:ext cx="142875" cy="282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10001955" y="2073684"/>
              <a:ext cx="28222" cy="165317"/>
            </p14:xfrm>
          </p:contentPart>
        </mc:Choice>
        <mc:Fallback xmlns="">
          <p:pic>
            <p:nvPicPr>
              <p:cNvPr id="82" name="墨迹 81"/>
            </p:nvPicPr>
            <p:blipFill>
              <a:blip r:embed="rId160"/>
            </p:blipFill>
            <p:spPr>
              <a:xfrm>
                <a:off x="10001955" y="2073684"/>
                <a:ext cx="28222" cy="16531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10086622" y="2306679"/>
              <a:ext cx="211666" cy="33839"/>
            </p14:xfrm>
          </p:contentPart>
        </mc:Choice>
        <mc:Fallback xmlns="">
          <p:pic>
            <p:nvPicPr>
              <p:cNvPr id="83" name="墨迹 82"/>
            </p:nvPicPr>
            <p:blipFill>
              <a:blip r:embed="rId162"/>
            </p:blipFill>
            <p:spPr>
              <a:xfrm>
                <a:off x="10086622" y="2306679"/>
                <a:ext cx="211666" cy="3383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10157177" y="2235829"/>
              <a:ext cx="36689" cy="240044"/>
            </p14:xfrm>
          </p:contentPart>
        </mc:Choice>
        <mc:Fallback xmlns="">
          <p:pic>
            <p:nvPicPr>
              <p:cNvPr id="84" name="墨迹 83"/>
            </p:nvPicPr>
            <p:blipFill>
              <a:blip r:embed="rId164"/>
            </p:blipFill>
            <p:spPr>
              <a:xfrm>
                <a:off x="10157177" y="2235829"/>
                <a:ext cx="36689" cy="240044"/>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10421761" y="2140305"/>
              <a:ext cx="74083" cy="138175"/>
            </p14:xfrm>
          </p:contentPart>
        </mc:Choice>
        <mc:Fallback xmlns="">
          <p:pic>
            <p:nvPicPr>
              <p:cNvPr id="85" name="墨迹 84"/>
            </p:nvPicPr>
            <p:blipFill>
              <a:blip r:embed="rId166"/>
            </p:blipFill>
            <p:spPr>
              <a:xfrm>
                <a:off x="10421761" y="2140305"/>
                <a:ext cx="74083" cy="13817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10473267" y="2141715"/>
              <a:ext cx="158397" cy="489252"/>
            </p14:xfrm>
          </p:contentPart>
        </mc:Choice>
        <mc:Fallback xmlns="">
          <p:pic>
            <p:nvPicPr>
              <p:cNvPr id="86" name="墨迹 85"/>
            </p:nvPicPr>
            <p:blipFill>
              <a:blip r:embed="rId168"/>
            </p:blipFill>
            <p:spPr>
              <a:xfrm>
                <a:off x="10473267" y="2141715"/>
                <a:ext cx="158397" cy="48925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10690577" y="2114925"/>
              <a:ext cx="165805" cy="33839"/>
            </p14:xfrm>
          </p:contentPart>
        </mc:Choice>
        <mc:Fallback xmlns="">
          <p:pic>
            <p:nvPicPr>
              <p:cNvPr id="87" name="墨迹 86"/>
            </p:nvPicPr>
            <p:blipFill>
              <a:blip r:embed="rId170"/>
            </p:blipFill>
            <p:spPr>
              <a:xfrm>
                <a:off x="10690577" y="2114925"/>
                <a:ext cx="165805" cy="3383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10744200" y="2066106"/>
              <a:ext cx="36688" cy="206734"/>
            </p14:xfrm>
          </p:contentPart>
        </mc:Choice>
        <mc:Fallback xmlns="">
          <p:pic>
            <p:nvPicPr>
              <p:cNvPr id="88" name="墨迹 87"/>
            </p:nvPicPr>
            <p:blipFill>
              <a:blip r:embed="rId172"/>
            </p:blipFill>
            <p:spPr>
              <a:xfrm>
                <a:off x="10744200" y="2066106"/>
                <a:ext cx="36688" cy="206734"/>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10713155" y="2298219"/>
              <a:ext cx="251177" cy="25379"/>
            </p14:xfrm>
          </p:contentPart>
        </mc:Choice>
        <mc:Fallback xmlns="">
          <p:pic>
            <p:nvPicPr>
              <p:cNvPr id="89" name="墨迹 88"/>
            </p:nvPicPr>
            <p:blipFill>
              <a:blip r:embed="rId174"/>
            </p:blipFill>
            <p:spPr>
              <a:xfrm>
                <a:off x="10713155" y="2298219"/>
                <a:ext cx="251177" cy="2537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10938932" y="2227722"/>
              <a:ext cx="90312" cy="67677"/>
            </p14:xfrm>
          </p:contentPart>
        </mc:Choice>
        <mc:Fallback xmlns="">
          <p:pic>
            <p:nvPicPr>
              <p:cNvPr id="90" name="墨迹 89"/>
            </p:nvPicPr>
            <p:blipFill>
              <a:blip r:embed="rId176"/>
            </p:blipFill>
            <p:spPr>
              <a:xfrm>
                <a:off x="10938932" y="2227722"/>
                <a:ext cx="90312" cy="67677"/>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10656711" y="2368717"/>
              <a:ext cx="248356" cy="19739"/>
            </p14:xfrm>
          </p:contentPart>
        </mc:Choice>
        <mc:Fallback xmlns="">
          <p:pic>
            <p:nvPicPr>
              <p:cNvPr id="91" name="墨迹 90"/>
            </p:nvPicPr>
            <p:blipFill>
              <a:blip r:embed="rId178"/>
            </p:blipFill>
            <p:spPr>
              <a:xfrm>
                <a:off x="10656711" y="2368717"/>
                <a:ext cx="248356" cy="19739"/>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10702572" y="2396916"/>
              <a:ext cx="120650" cy="78957"/>
            </p14:xfrm>
          </p:contentPart>
        </mc:Choice>
        <mc:Fallback xmlns="">
          <p:pic>
            <p:nvPicPr>
              <p:cNvPr id="92" name="墨迹 91"/>
            </p:nvPicPr>
            <p:blipFill>
              <a:blip r:embed="rId180"/>
            </p:blipFill>
            <p:spPr>
              <a:xfrm>
                <a:off x="10702572" y="2396916"/>
                <a:ext cx="120650" cy="7895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11077927" y="2124443"/>
              <a:ext cx="177094" cy="292741"/>
            </p14:xfrm>
          </p:contentPart>
        </mc:Choice>
        <mc:Fallback xmlns="">
          <p:pic>
            <p:nvPicPr>
              <p:cNvPr id="93" name="墨迹 92"/>
            </p:nvPicPr>
            <p:blipFill>
              <a:blip r:embed="rId182"/>
            </p:blipFill>
            <p:spPr>
              <a:xfrm>
                <a:off x="11077927" y="2124443"/>
                <a:ext cx="177094" cy="292741"/>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11130844" y="2170618"/>
              <a:ext cx="166511" cy="423691"/>
            </p14:xfrm>
          </p:contentPart>
        </mc:Choice>
        <mc:Fallback xmlns="">
          <p:pic>
            <p:nvPicPr>
              <p:cNvPr id="94" name="墨迹 93"/>
            </p:nvPicPr>
            <p:blipFill>
              <a:blip r:embed="rId184"/>
            </p:blipFill>
            <p:spPr>
              <a:xfrm>
                <a:off x="11130844" y="2170618"/>
                <a:ext cx="166511" cy="423691"/>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11334044" y="2137485"/>
              <a:ext cx="53623" cy="115616"/>
            </p14:xfrm>
          </p:contentPart>
        </mc:Choice>
        <mc:Fallback xmlns="">
          <p:pic>
            <p:nvPicPr>
              <p:cNvPr id="95" name="墨迹 94"/>
            </p:nvPicPr>
            <p:blipFill>
              <a:blip r:embed="rId186"/>
            </p:blipFill>
            <p:spPr>
              <a:xfrm>
                <a:off x="11334044" y="2137485"/>
                <a:ext cx="53623" cy="11561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11319932" y="2120565"/>
              <a:ext cx="200378" cy="490663"/>
            </p14:xfrm>
          </p:contentPart>
        </mc:Choice>
        <mc:Fallback xmlns="">
          <p:pic>
            <p:nvPicPr>
              <p:cNvPr id="96" name="墨迹 95"/>
            </p:nvPicPr>
            <p:blipFill>
              <a:blip r:embed="rId188"/>
            </p:blipFill>
            <p:spPr>
              <a:xfrm>
                <a:off x="11319932" y="2120565"/>
                <a:ext cx="200378" cy="49066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11379200" y="2329238"/>
              <a:ext cx="121355" cy="107156"/>
            </p14:xfrm>
          </p:contentPart>
        </mc:Choice>
        <mc:Fallback xmlns="">
          <p:pic>
            <p:nvPicPr>
              <p:cNvPr id="97" name="墨迹 96"/>
            </p:nvPicPr>
            <p:blipFill>
              <a:blip r:embed="rId190"/>
            </p:blipFill>
            <p:spPr>
              <a:xfrm>
                <a:off x="11379200" y="2329238"/>
                <a:ext cx="121355" cy="107156"/>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11548532" y="2052888"/>
              <a:ext cx="174978" cy="16919"/>
            </p14:xfrm>
          </p:contentPart>
        </mc:Choice>
        <mc:Fallback xmlns="">
          <p:pic>
            <p:nvPicPr>
              <p:cNvPr id="98" name="墨迹 97"/>
            </p:nvPicPr>
            <p:blipFill>
              <a:blip r:embed="rId192"/>
            </p:blipFill>
            <p:spPr>
              <a:xfrm>
                <a:off x="11548532" y="2052888"/>
                <a:ext cx="174978" cy="1691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11616267" y="1993670"/>
              <a:ext cx="50800" cy="270710"/>
            </p14:xfrm>
          </p:contentPart>
        </mc:Choice>
        <mc:Fallback xmlns="">
          <p:pic>
            <p:nvPicPr>
              <p:cNvPr id="99" name="墨迹 98"/>
            </p:nvPicPr>
            <p:blipFill>
              <a:blip r:embed="rId194"/>
            </p:blipFill>
            <p:spPr>
              <a:xfrm>
                <a:off x="11616267" y="1993670"/>
                <a:ext cx="50800" cy="270710"/>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9755540" y="1449429"/>
              <a:ext cx="60149" cy="328871"/>
            </p14:xfrm>
          </p:contentPart>
        </mc:Choice>
        <mc:Fallback xmlns="">
          <p:pic>
            <p:nvPicPr>
              <p:cNvPr id="100" name="墨迹 99"/>
            </p:nvPicPr>
            <p:blipFill>
              <a:blip r:embed="rId196"/>
            </p:blipFill>
            <p:spPr>
              <a:xfrm>
                <a:off x="9755540" y="1449429"/>
                <a:ext cx="60149" cy="32887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9778118" y="1525390"/>
              <a:ext cx="130704" cy="200389"/>
            </p14:xfrm>
          </p:contentPart>
        </mc:Choice>
        <mc:Fallback xmlns="">
          <p:pic>
            <p:nvPicPr>
              <p:cNvPr id="101" name="墨迹 100"/>
            </p:nvPicPr>
            <p:blipFill>
              <a:blip r:embed="rId198"/>
            </p:blipFill>
            <p:spPr>
              <a:xfrm>
                <a:off x="9778118" y="1525390"/>
                <a:ext cx="130704" cy="20038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9934222" y="1633956"/>
              <a:ext cx="22578" cy="145401"/>
            </p14:xfrm>
          </p:contentPart>
        </mc:Choice>
        <mc:Fallback xmlns="">
          <p:pic>
            <p:nvPicPr>
              <p:cNvPr id="102" name="墨迹 101"/>
            </p:nvPicPr>
            <p:blipFill>
              <a:blip r:embed="rId200"/>
            </p:blipFill>
            <p:spPr>
              <a:xfrm>
                <a:off x="9934222" y="1633956"/>
                <a:ext cx="22578" cy="145401"/>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10035822" y="1528386"/>
              <a:ext cx="124178" cy="28199"/>
            </p14:xfrm>
          </p:contentPart>
        </mc:Choice>
        <mc:Fallback xmlns="">
          <p:pic>
            <p:nvPicPr>
              <p:cNvPr id="103" name="墨迹 102"/>
            </p:nvPicPr>
            <p:blipFill>
              <a:blip r:embed="rId202"/>
            </p:blipFill>
            <p:spPr>
              <a:xfrm>
                <a:off x="10035822" y="1528386"/>
                <a:ext cx="124178" cy="2819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10011127" y="1629902"/>
              <a:ext cx="154517" cy="19740"/>
            </p14:xfrm>
          </p:contentPart>
        </mc:Choice>
        <mc:Fallback xmlns="">
          <p:pic>
            <p:nvPicPr>
              <p:cNvPr id="104" name="墨迹 103"/>
            </p:nvPicPr>
            <p:blipFill>
              <a:blip r:embed="rId204"/>
            </p:blipFill>
            <p:spPr>
              <a:xfrm>
                <a:off x="10011127" y="1629902"/>
                <a:ext cx="154517" cy="1974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10272888" y="1596064"/>
              <a:ext cx="476956" cy="19739"/>
            </p14:xfrm>
          </p:contentPart>
        </mc:Choice>
        <mc:Fallback xmlns="">
          <p:pic>
            <p:nvPicPr>
              <p:cNvPr id="105" name="墨迹 104"/>
            </p:nvPicPr>
            <p:blipFill>
              <a:blip r:embed="rId206"/>
            </p:blipFill>
            <p:spPr>
              <a:xfrm>
                <a:off x="10272888" y="1596064"/>
                <a:ext cx="476956" cy="1973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10349794" y="1290633"/>
              <a:ext cx="115006" cy="225768"/>
            </p14:xfrm>
          </p:contentPart>
        </mc:Choice>
        <mc:Fallback xmlns="">
          <p:pic>
            <p:nvPicPr>
              <p:cNvPr id="106" name="墨迹 105"/>
            </p:nvPicPr>
            <p:blipFill>
              <a:blip r:embed="rId208"/>
            </p:blipFill>
            <p:spPr>
              <a:xfrm>
                <a:off x="10349794" y="1290633"/>
                <a:ext cx="115006" cy="22576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10375900" y="1317598"/>
              <a:ext cx="194027" cy="323584"/>
            </p14:xfrm>
          </p:contentPart>
        </mc:Choice>
        <mc:Fallback xmlns="">
          <p:pic>
            <p:nvPicPr>
              <p:cNvPr id="107" name="墨迹 106"/>
            </p:nvPicPr>
            <p:blipFill>
              <a:blip r:embed="rId210"/>
            </p:blipFill>
            <p:spPr>
              <a:xfrm>
                <a:off x="10375900" y="1317598"/>
                <a:ext cx="194027" cy="32358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10566400" y="1306671"/>
              <a:ext cx="62088" cy="75080"/>
            </p14:xfrm>
          </p:contentPart>
        </mc:Choice>
        <mc:Fallback xmlns="">
          <p:pic>
            <p:nvPicPr>
              <p:cNvPr id="108" name="墨迹 107"/>
            </p:nvPicPr>
            <p:blipFill>
              <a:blip r:embed="rId212"/>
            </p:blipFill>
            <p:spPr>
              <a:xfrm>
                <a:off x="10566400" y="1306671"/>
                <a:ext cx="62088" cy="7508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9" name="墨迹 108"/>
              <p14:cNvContentPartPr/>
              <p14:nvPr/>
            </p14:nvContentPartPr>
            <p14:xfrm>
              <a:off x="10603088" y="1283055"/>
              <a:ext cx="130705" cy="358127"/>
            </p14:xfrm>
          </p:contentPart>
        </mc:Choice>
        <mc:Fallback xmlns="">
          <p:pic>
            <p:nvPicPr>
              <p:cNvPr id="109" name="墨迹 108"/>
            </p:nvPicPr>
            <p:blipFill>
              <a:blip r:embed="rId214"/>
            </p:blipFill>
            <p:spPr>
              <a:xfrm>
                <a:off x="10603088" y="1283055"/>
                <a:ext cx="130705" cy="358127"/>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0" name="墨迹 109"/>
              <p14:cNvContentPartPr/>
              <p14:nvPr/>
            </p14:nvContentPartPr>
            <p14:xfrm>
              <a:off x="10718800" y="1274595"/>
              <a:ext cx="129822" cy="33839"/>
            </p14:xfrm>
          </p:contentPart>
        </mc:Choice>
        <mc:Fallback xmlns="">
          <p:pic>
            <p:nvPicPr>
              <p:cNvPr id="110" name="墨迹 109"/>
            </p:nvPicPr>
            <p:blipFill>
              <a:blip r:embed="rId216"/>
            </p:blipFill>
            <p:spPr>
              <a:xfrm>
                <a:off x="10718800" y="1274595"/>
                <a:ext cx="129822" cy="3383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1" name="墨迹 110"/>
              <p14:cNvContentPartPr/>
              <p14:nvPr/>
            </p14:nvContentPartPr>
            <p14:xfrm>
              <a:off x="10789355" y="1209385"/>
              <a:ext cx="31045" cy="186466"/>
            </p14:xfrm>
          </p:contentPart>
        </mc:Choice>
        <mc:Fallback xmlns="">
          <p:pic>
            <p:nvPicPr>
              <p:cNvPr id="111" name="墨迹 110"/>
            </p:nvPicPr>
            <p:blipFill>
              <a:blip r:embed="rId218"/>
            </p:blipFill>
            <p:spPr>
              <a:xfrm>
                <a:off x="10789355" y="1209385"/>
                <a:ext cx="31045" cy="18646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2" name="墨迹 111"/>
              <p14:cNvContentPartPr/>
              <p14:nvPr/>
            </p14:nvContentPartPr>
            <p14:xfrm>
              <a:off x="10313811" y="1708860"/>
              <a:ext cx="105833" cy="215017"/>
            </p14:xfrm>
          </p:contentPart>
        </mc:Choice>
        <mc:Fallback xmlns="">
          <p:pic>
            <p:nvPicPr>
              <p:cNvPr id="112" name="墨迹 111"/>
            </p:nvPicPr>
            <p:blipFill>
              <a:blip r:embed="rId220"/>
            </p:blipFill>
            <p:spPr>
              <a:xfrm>
                <a:off x="10313811" y="1708860"/>
                <a:ext cx="105833" cy="215017"/>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3" name="墨迹 112"/>
              <p14:cNvContentPartPr/>
              <p14:nvPr/>
            </p14:nvContentPartPr>
            <p14:xfrm>
              <a:off x="10368844" y="1725779"/>
              <a:ext cx="142523" cy="400426"/>
            </p14:xfrm>
          </p:contentPart>
        </mc:Choice>
        <mc:Fallback xmlns="">
          <p:pic>
            <p:nvPicPr>
              <p:cNvPr id="113" name="墨迹 112"/>
            </p:nvPicPr>
            <p:blipFill>
              <a:blip r:embed="rId222"/>
            </p:blipFill>
            <p:spPr>
              <a:xfrm>
                <a:off x="10368844" y="1725779"/>
                <a:ext cx="142523" cy="40042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10532532" y="1738997"/>
              <a:ext cx="138289" cy="31900"/>
            </p14:xfrm>
          </p:contentPart>
        </mc:Choice>
        <mc:Fallback xmlns="">
          <p:pic>
            <p:nvPicPr>
              <p:cNvPr id="114" name="墨迹 113"/>
            </p:nvPicPr>
            <p:blipFill>
              <a:blip r:embed="rId224"/>
            </p:blipFill>
            <p:spPr>
              <a:xfrm>
                <a:off x="10532532" y="1738997"/>
                <a:ext cx="138289" cy="31900"/>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10586155" y="1683128"/>
              <a:ext cx="36689" cy="132888"/>
            </p14:xfrm>
          </p:contentPart>
        </mc:Choice>
        <mc:Fallback xmlns="">
          <p:pic>
            <p:nvPicPr>
              <p:cNvPr id="115" name="墨迹 114"/>
            </p:nvPicPr>
            <p:blipFill>
              <a:blip r:embed="rId226"/>
            </p:blipFill>
            <p:spPr>
              <a:xfrm>
                <a:off x="10586155" y="1683128"/>
                <a:ext cx="36689" cy="13288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10717036" y="1629902"/>
              <a:ext cx="300919" cy="11280"/>
            </p14:xfrm>
          </p:contentPart>
        </mc:Choice>
        <mc:Fallback xmlns="">
          <p:pic>
            <p:nvPicPr>
              <p:cNvPr id="116" name="墨迹 115"/>
            </p:nvPicPr>
            <p:blipFill>
              <a:blip r:embed="rId228"/>
            </p:blipFill>
            <p:spPr>
              <a:xfrm>
                <a:off x="10717036" y="1629902"/>
                <a:ext cx="300919" cy="11280"/>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10664472" y="1821656"/>
              <a:ext cx="136173" cy="11279"/>
            </p14:xfrm>
          </p:contentPart>
        </mc:Choice>
        <mc:Fallback xmlns="">
          <p:pic>
            <p:nvPicPr>
              <p:cNvPr id="117" name="墨迹 116"/>
            </p:nvPicPr>
            <p:blipFill>
              <a:blip r:embed="rId230"/>
            </p:blipFill>
            <p:spPr>
              <a:xfrm>
                <a:off x="10664472" y="1821656"/>
                <a:ext cx="136173" cy="11279"/>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10724444" y="1765258"/>
              <a:ext cx="33867" cy="186113"/>
            </p14:xfrm>
          </p:contentPart>
        </mc:Choice>
        <mc:Fallback xmlns="">
          <p:pic>
            <p:nvPicPr>
              <p:cNvPr id="118" name="墨迹 117"/>
            </p:nvPicPr>
            <p:blipFill>
              <a:blip r:embed="rId232"/>
            </p:blipFill>
            <p:spPr>
              <a:xfrm>
                <a:off x="10724444" y="1765258"/>
                <a:ext cx="33867" cy="186113"/>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10809111" y="1722959"/>
              <a:ext cx="7408" cy="2820"/>
            </p14:xfrm>
          </p:contentPart>
        </mc:Choice>
        <mc:Fallback xmlns="">
          <p:pic>
            <p:nvPicPr>
              <p:cNvPr id="119" name="墨迹 118"/>
            </p:nvPicPr>
            <p:blipFill>
              <a:blip r:embed="rId234"/>
            </p:blipFill>
            <p:spPr>
              <a:xfrm>
                <a:off x="10809111" y="1722959"/>
                <a:ext cx="7408" cy="2820"/>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10696222" y="1725779"/>
              <a:ext cx="76200" cy="99578"/>
            </p14:xfrm>
          </p:contentPart>
        </mc:Choice>
        <mc:Fallback xmlns="">
          <p:pic>
            <p:nvPicPr>
              <p:cNvPr id="120" name="墨迹 119"/>
            </p:nvPicPr>
            <p:blipFill>
              <a:blip r:embed="rId236"/>
            </p:blipFill>
            <p:spPr>
              <a:xfrm>
                <a:off x="10696222" y="1725779"/>
                <a:ext cx="76200" cy="99578"/>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10727267" y="1725074"/>
              <a:ext cx="155222" cy="364472"/>
            </p14:xfrm>
          </p:contentPart>
        </mc:Choice>
        <mc:Fallback xmlns="">
          <p:pic>
            <p:nvPicPr>
              <p:cNvPr id="121" name="墨迹 120"/>
            </p:nvPicPr>
            <p:blipFill>
              <a:blip r:embed="rId238"/>
            </p:blipFill>
            <p:spPr>
              <a:xfrm>
                <a:off x="10727267" y="1725074"/>
                <a:ext cx="155222" cy="364472"/>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11096977" y="1556585"/>
              <a:ext cx="138288" cy="5640"/>
            </p14:xfrm>
          </p:contentPart>
        </mc:Choice>
        <mc:Fallback xmlns="">
          <p:pic>
            <p:nvPicPr>
              <p:cNvPr id="122" name="墨迹 121"/>
            </p:nvPicPr>
            <p:blipFill>
              <a:blip r:embed="rId240"/>
            </p:blipFill>
            <p:spPr>
              <a:xfrm>
                <a:off x="11096977" y="1556585"/>
                <a:ext cx="138288" cy="5640"/>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11050411" y="1658102"/>
              <a:ext cx="182033" cy="28199"/>
            </p14:xfrm>
          </p:contentPart>
        </mc:Choice>
        <mc:Fallback xmlns="">
          <p:pic>
            <p:nvPicPr>
              <p:cNvPr id="123" name="墨迹 122"/>
            </p:nvPicPr>
            <p:blipFill>
              <a:blip r:embed="rId242"/>
            </p:blipFill>
            <p:spPr>
              <a:xfrm>
                <a:off x="11050411" y="1658102"/>
                <a:ext cx="182033" cy="2819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11322755" y="1505827"/>
              <a:ext cx="330200" cy="28199"/>
            </p14:xfrm>
          </p:contentPart>
        </mc:Choice>
        <mc:Fallback xmlns="">
          <p:pic>
            <p:nvPicPr>
              <p:cNvPr id="124" name="墨迹 123"/>
            </p:nvPicPr>
            <p:blipFill>
              <a:blip r:embed="rId244"/>
            </p:blipFill>
            <p:spPr>
              <a:xfrm>
                <a:off x="11322755" y="1505827"/>
                <a:ext cx="330200" cy="28199"/>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11424355" y="1556585"/>
              <a:ext cx="47977" cy="129715"/>
            </p14:xfrm>
          </p:contentPart>
        </mc:Choice>
        <mc:Fallback xmlns="">
          <p:pic>
            <p:nvPicPr>
              <p:cNvPr id="125" name="墨迹 124"/>
            </p:nvPicPr>
            <p:blipFill>
              <a:blip r:embed="rId246"/>
            </p:blipFill>
            <p:spPr>
              <a:xfrm>
                <a:off x="11424355" y="1556585"/>
                <a:ext cx="47977" cy="129715"/>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11441288" y="1583022"/>
              <a:ext cx="158926" cy="334510"/>
            </p14:xfrm>
          </p:contentPart>
        </mc:Choice>
        <mc:Fallback xmlns="">
          <p:pic>
            <p:nvPicPr>
              <p:cNvPr id="126" name="墨迹 125"/>
            </p:nvPicPr>
            <p:blipFill>
              <a:blip r:embed="rId248"/>
            </p:blipFill>
            <p:spPr>
              <a:xfrm>
                <a:off x="11441288" y="1583022"/>
                <a:ext cx="158926" cy="334510"/>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11568288" y="1154749"/>
              <a:ext cx="29633" cy="224182"/>
            </p14:xfrm>
          </p:contentPart>
        </mc:Choice>
        <mc:Fallback xmlns="">
          <p:pic>
            <p:nvPicPr>
              <p:cNvPr id="127" name="墨迹 126"/>
            </p:nvPicPr>
            <p:blipFill>
              <a:blip r:embed="rId250"/>
            </p:blipFill>
            <p:spPr>
              <a:xfrm>
                <a:off x="11568288" y="1154749"/>
                <a:ext cx="29633" cy="224182"/>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11644488" y="1539666"/>
              <a:ext cx="105305" cy="25379"/>
            </p14:xfrm>
          </p:contentPart>
        </mc:Choice>
        <mc:Fallback xmlns="">
          <p:pic>
            <p:nvPicPr>
              <p:cNvPr id="128" name="墨迹 127"/>
            </p:nvPicPr>
            <p:blipFill>
              <a:blip r:embed="rId252"/>
            </p:blipFill>
            <p:spPr>
              <a:xfrm>
                <a:off x="11644488" y="1539666"/>
                <a:ext cx="105305" cy="25379"/>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11612914" y="1618623"/>
              <a:ext cx="116240" cy="36659"/>
            </p14:xfrm>
          </p:contentPart>
        </mc:Choice>
        <mc:Fallback xmlns="">
          <p:pic>
            <p:nvPicPr>
              <p:cNvPr id="129" name="墨迹 128"/>
            </p:nvPicPr>
            <p:blipFill>
              <a:blip r:embed="rId254"/>
            </p:blipFill>
            <p:spPr>
              <a:xfrm>
                <a:off x="11612914" y="1618623"/>
                <a:ext cx="116240" cy="3665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11808177" y="1517106"/>
              <a:ext cx="259644" cy="22560"/>
            </p14:xfrm>
          </p:contentPart>
        </mc:Choice>
        <mc:Fallback xmlns="">
          <p:pic>
            <p:nvPicPr>
              <p:cNvPr id="130" name="墨迹 129"/>
            </p:nvPicPr>
            <p:blipFill>
              <a:blip r:embed="rId256"/>
            </p:blipFill>
            <p:spPr>
              <a:xfrm>
                <a:off x="11808177" y="1517106"/>
                <a:ext cx="259644" cy="22560"/>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11726332" y="1590424"/>
              <a:ext cx="87489" cy="205853"/>
            </p14:xfrm>
          </p:contentPart>
        </mc:Choice>
        <mc:Fallback xmlns="">
          <p:pic>
            <p:nvPicPr>
              <p:cNvPr id="131" name="墨迹 130"/>
            </p:nvPicPr>
            <p:blipFill>
              <a:blip r:embed="rId258"/>
            </p:blipFill>
            <p:spPr>
              <a:xfrm>
                <a:off x="11726332" y="1590424"/>
                <a:ext cx="87489" cy="205853"/>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11808177" y="1680661"/>
              <a:ext cx="95955" cy="95876"/>
            </p14:xfrm>
          </p:contentPart>
        </mc:Choice>
        <mc:Fallback xmlns="">
          <p:pic>
            <p:nvPicPr>
              <p:cNvPr id="132" name="墨迹 131"/>
            </p:nvPicPr>
            <p:blipFill>
              <a:blip r:embed="rId260"/>
            </p:blipFill>
            <p:spPr>
              <a:xfrm>
                <a:off x="11808177" y="1680661"/>
                <a:ext cx="95955" cy="95876"/>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11897782" y="1641182"/>
              <a:ext cx="74083" cy="8460"/>
            </p14:xfrm>
          </p:contentPart>
        </mc:Choice>
        <mc:Fallback xmlns="">
          <p:pic>
            <p:nvPicPr>
              <p:cNvPr id="133" name="墨迹 132"/>
            </p:nvPicPr>
            <p:blipFill>
              <a:blip r:embed="rId262"/>
            </p:blipFill>
            <p:spPr>
              <a:xfrm>
                <a:off x="11897782" y="1641182"/>
                <a:ext cx="74083" cy="8460"/>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4" name="墨迹 133"/>
              <p14:cNvContentPartPr/>
              <p14:nvPr/>
            </p14:nvContentPartPr>
            <p14:xfrm>
              <a:off x="11977511" y="1584784"/>
              <a:ext cx="81844" cy="90237"/>
            </p14:xfrm>
          </p:contentPart>
        </mc:Choice>
        <mc:Fallback xmlns="">
          <p:pic>
            <p:nvPicPr>
              <p:cNvPr id="134" name="墨迹 133"/>
            </p:nvPicPr>
            <p:blipFill>
              <a:blip r:embed="rId264"/>
            </p:blipFill>
            <p:spPr>
              <a:xfrm>
                <a:off x="11977511" y="1584784"/>
                <a:ext cx="81844" cy="90237"/>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5" name="墨迹 134"/>
              <p14:cNvContentPartPr/>
              <p14:nvPr/>
            </p14:nvContentPartPr>
            <p14:xfrm>
              <a:off x="11957755" y="1601703"/>
              <a:ext cx="93133" cy="115616"/>
            </p14:xfrm>
          </p:contentPart>
        </mc:Choice>
        <mc:Fallback xmlns="">
          <p:pic>
            <p:nvPicPr>
              <p:cNvPr id="135" name="墨迹 134"/>
            </p:nvPicPr>
            <p:blipFill>
              <a:blip r:embed="rId266"/>
            </p:blipFill>
            <p:spPr>
              <a:xfrm>
                <a:off x="11957755" y="1601703"/>
                <a:ext cx="93133" cy="115616"/>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6" name="墨迹 135"/>
              <p14:cNvContentPartPr/>
              <p14:nvPr/>
            </p14:nvContentPartPr>
            <p14:xfrm>
              <a:off x="12005732" y="1703220"/>
              <a:ext cx="14112" cy="33839"/>
            </p14:xfrm>
          </p:contentPart>
        </mc:Choice>
        <mc:Fallback xmlns="">
          <p:pic>
            <p:nvPicPr>
              <p:cNvPr id="136" name="墨迹 135"/>
            </p:nvPicPr>
            <p:blipFill>
              <a:blip r:embed="rId268"/>
            </p:blipFill>
            <p:spPr>
              <a:xfrm>
                <a:off x="12005732" y="1703220"/>
                <a:ext cx="14112" cy="3383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7" name="墨迹 136"/>
              <p14:cNvContentPartPr/>
              <p14:nvPr/>
            </p14:nvContentPartPr>
            <p14:xfrm>
              <a:off x="12048067" y="1614922"/>
              <a:ext cx="100542" cy="136236"/>
            </p14:xfrm>
          </p:contentPart>
        </mc:Choice>
        <mc:Fallback xmlns="">
          <p:pic>
            <p:nvPicPr>
              <p:cNvPr id="137" name="墨迹 136"/>
            </p:nvPicPr>
            <p:blipFill>
              <a:blip r:embed="rId270"/>
            </p:blipFill>
            <p:spPr>
              <a:xfrm>
                <a:off x="12048067" y="1614922"/>
                <a:ext cx="100542" cy="136236"/>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8" name="墨迹 137"/>
              <p14:cNvContentPartPr/>
              <p14:nvPr/>
            </p14:nvContentPartPr>
            <p14:xfrm>
              <a:off x="12141200" y="1682599"/>
              <a:ext cx="28222" cy="54460"/>
            </p14:xfrm>
          </p:contentPart>
        </mc:Choice>
        <mc:Fallback xmlns="">
          <p:pic>
            <p:nvPicPr>
              <p:cNvPr id="138" name="墨迹 137"/>
            </p:nvPicPr>
            <p:blipFill>
              <a:blip r:embed="rId272"/>
            </p:blipFill>
            <p:spPr>
              <a:xfrm>
                <a:off x="12141200" y="1682599"/>
                <a:ext cx="28222" cy="5446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39" name="墨迹 138"/>
              <p14:cNvContentPartPr/>
              <p14:nvPr/>
            </p14:nvContentPartPr>
            <p14:xfrm>
              <a:off x="12180711" y="1697580"/>
              <a:ext cx="105018" cy="59958"/>
            </p14:xfrm>
          </p:contentPart>
        </mc:Choice>
        <mc:Fallback xmlns="">
          <p:pic>
            <p:nvPicPr>
              <p:cNvPr id="139" name="墨迹 138"/>
            </p:nvPicPr>
            <p:blipFill>
              <a:blip r:embed="rId274"/>
            </p:blipFill>
            <p:spPr>
              <a:xfrm>
                <a:off x="12180711" y="1697580"/>
                <a:ext cx="105018" cy="59958"/>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0" name="墨迹 139"/>
              <p14:cNvContentPartPr/>
              <p14:nvPr/>
            </p14:nvContentPartPr>
            <p14:xfrm>
              <a:off x="11952111" y="1260495"/>
              <a:ext cx="31044" cy="250972"/>
            </p14:xfrm>
          </p:contentPart>
        </mc:Choice>
        <mc:Fallback xmlns="">
          <p:pic>
            <p:nvPicPr>
              <p:cNvPr id="140" name="墨迹 139"/>
            </p:nvPicPr>
            <p:blipFill>
              <a:blip r:embed="rId276"/>
            </p:blipFill>
            <p:spPr>
              <a:xfrm>
                <a:off x="11952111" y="1260495"/>
                <a:ext cx="31044" cy="250972"/>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1" name="墨迹 140"/>
              <p14:cNvContentPartPr/>
              <p14:nvPr/>
            </p14:nvContentPartPr>
            <p14:xfrm>
              <a:off x="9162344" y="3633442"/>
              <a:ext cx="74788" cy="159325"/>
            </p14:xfrm>
          </p:contentPart>
        </mc:Choice>
        <mc:Fallback xmlns="">
          <p:pic>
            <p:nvPicPr>
              <p:cNvPr id="141" name="墨迹 140"/>
            </p:nvPicPr>
            <p:blipFill>
              <a:blip r:embed="rId278"/>
            </p:blipFill>
            <p:spPr>
              <a:xfrm>
                <a:off x="9162344" y="3633442"/>
                <a:ext cx="74788" cy="159325"/>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2" name="墨迹 141"/>
              <p14:cNvContentPartPr/>
              <p14:nvPr/>
            </p14:nvContentPartPr>
            <p14:xfrm>
              <a:off x="9386711" y="3622692"/>
              <a:ext cx="11289" cy="3701"/>
            </p14:xfrm>
          </p:contentPart>
        </mc:Choice>
        <mc:Fallback xmlns="">
          <p:pic>
            <p:nvPicPr>
              <p:cNvPr id="142" name="墨迹 141"/>
            </p:nvPicPr>
            <p:blipFill>
              <a:blip r:embed="rId280"/>
            </p:blipFill>
            <p:spPr>
              <a:xfrm>
                <a:off x="9386711" y="3622692"/>
                <a:ext cx="11289" cy="3701"/>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3" name="墨迹 142"/>
              <p14:cNvContentPartPr/>
              <p14:nvPr/>
            </p14:nvContentPartPr>
            <p14:xfrm>
              <a:off x="9186333" y="3635910"/>
              <a:ext cx="50800" cy="134298"/>
            </p14:xfrm>
          </p:contentPart>
        </mc:Choice>
        <mc:Fallback xmlns="">
          <p:pic>
            <p:nvPicPr>
              <p:cNvPr id="143" name="墨迹 142"/>
            </p:nvPicPr>
            <p:blipFill>
              <a:blip r:embed="rId282"/>
            </p:blipFill>
            <p:spPr>
              <a:xfrm>
                <a:off x="9186333" y="3635910"/>
                <a:ext cx="50800" cy="134298"/>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4" name="墨迹 143"/>
              <p14:cNvContentPartPr/>
              <p14:nvPr/>
            </p14:nvContentPartPr>
            <p14:xfrm>
              <a:off x="9211733" y="3607711"/>
              <a:ext cx="174978" cy="486785"/>
            </p14:xfrm>
          </p:contentPart>
        </mc:Choice>
        <mc:Fallback xmlns="">
          <p:pic>
            <p:nvPicPr>
              <p:cNvPr id="144" name="墨迹 143"/>
            </p:nvPicPr>
            <p:blipFill>
              <a:blip r:embed="rId284"/>
            </p:blipFill>
            <p:spPr>
              <a:xfrm>
                <a:off x="9211733" y="3607711"/>
                <a:ext cx="174978" cy="486785"/>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5" name="墨迹 144"/>
              <p14:cNvContentPartPr/>
              <p14:nvPr/>
            </p14:nvContentPartPr>
            <p14:xfrm>
              <a:off x="9087555" y="3175208"/>
              <a:ext cx="186267" cy="39479"/>
            </p14:xfrm>
          </p:contentPart>
        </mc:Choice>
        <mc:Fallback xmlns="">
          <p:pic>
            <p:nvPicPr>
              <p:cNvPr id="145" name="墨迹 144"/>
            </p:nvPicPr>
            <p:blipFill>
              <a:blip r:embed="rId286"/>
            </p:blipFill>
            <p:spPr>
              <a:xfrm>
                <a:off x="9087555" y="3175208"/>
                <a:ext cx="186267" cy="39479"/>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6" name="墨迹 145"/>
              <p14:cNvContentPartPr/>
              <p14:nvPr/>
            </p14:nvContentPartPr>
            <p14:xfrm>
              <a:off x="9063743" y="3039853"/>
              <a:ext cx="196850" cy="281990"/>
            </p14:xfrm>
          </p:contentPart>
        </mc:Choice>
        <mc:Fallback xmlns="">
          <p:pic>
            <p:nvPicPr>
              <p:cNvPr id="146" name="墨迹 145"/>
            </p:nvPicPr>
            <p:blipFill>
              <a:blip r:embed="rId288"/>
            </p:blipFill>
            <p:spPr>
              <a:xfrm>
                <a:off x="9063743" y="3039853"/>
                <a:ext cx="196850" cy="281990"/>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7" name="墨迹 146"/>
              <p14:cNvContentPartPr/>
              <p14:nvPr/>
            </p14:nvContentPartPr>
            <p14:xfrm>
              <a:off x="9048044" y="3249936"/>
              <a:ext cx="191911" cy="142405"/>
            </p14:xfrm>
          </p:contentPart>
        </mc:Choice>
        <mc:Fallback xmlns="">
          <p:pic>
            <p:nvPicPr>
              <p:cNvPr id="147" name="墨迹 146"/>
            </p:nvPicPr>
            <p:blipFill>
              <a:blip r:embed="rId290"/>
            </p:blipFill>
            <p:spPr>
              <a:xfrm>
                <a:off x="9048044" y="3249936"/>
                <a:ext cx="191911" cy="142405"/>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8" name="墨迹 147"/>
              <p14:cNvContentPartPr/>
              <p14:nvPr/>
            </p14:nvContentPartPr>
            <p14:xfrm>
              <a:off x="9127066" y="3338763"/>
              <a:ext cx="107244" cy="70497"/>
            </p14:xfrm>
          </p:contentPart>
        </mc:Choice>
        <mc:Fallback xmlns="">
          <p:pic>
            <p:nvPicPr>
              <p:cNvPr id="148" name="墨迹 147"/>
            </p:nvPicPr>
            <p:blipFill>
              <a:blip r:embed="rId292"/>
            </p:blipFill>
            <p:spPr>
              <a:xfrm>
                <a:off x="9127066" y="3338763"/>
                <a:ext cx="107244" cy="70497"/>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49" name="墨迹 148"/>
              <p14:cNvContentPartPr/>
              <p14:nvPr/>
            </p14:nvContentPartPr>
            <p14:xfrm>
              <a:off x="9310511" y="3174503"/>
              <a:ext cx="31044" cy="169899"/>
            </p14:xfrm>
          </p:contentPart>
        </mc:Choice>
        <mc:Fallback xmlns="">
          <p:pic>
            <p:nvPicPr>
              <p:cNvPr id="149" name="墨迹 148"/>
            </p:nvPicPr>
            <p:blipFill>
              <a:blip r:embed="rId294"/>
            </p:blipFill>
            <p:spPr>
              <a:xfrm>
                <a:off x="9310511" y="3174503"/>
                <a:ext cx="31044" cy="169899"/>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0" name="墨迹 149"/>
              <p14:cNvContentPartPr/>
              <p14:nvPr/>
            </p14:nvContentPartPr>
            <p14:xfrm>
              <a:off x="9313333" y="3231606"/>
              <a:ext cx="104422" cy="62038"/>
            </p14:xfrm>
          </p:contentPart>
        </mc:Choice>
        <mc:Fallback xmlns="">
          <p:pic>
            <p:nvPicPr>
              <p:cNvPr id="150" name="墨迹 149"/>
            </p:nvPicPr>
            <p:blipFill>
              <a:blip r:embed="rId296"/>
            </p:blipFill>
            <p:spPr>
              <a:xfrm>
                <a:off x="9313333" y="3231606"/>
                <a:ext cx="104422" cy="62038"/>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1" name="墨迹 150"/>
              <p14:cNvContentPartPr/>
              <p14:nvPr/>
            </p14:nvContentPartPr>
            <p14:xfrm>
              <a:off x="9414933" y="3117577"/>
              <a:ext cx="107244" cy="243745"/>
            </p14:xfrm>
          </p:contentPart>
        </mc:Choice>
        <mc:Fallback xmlns="">
          <p:pic>
            <p:nvPicPr>
              <p:cNvPr id="151" name="墨迹 150"/>
            </p:nvPicPr>
            <p:blipFill>
              <a:blip r:embed="rId298"/>
            </p:blipFill>
            <p:spPr>
              <a:xfrm>
                <a:off x="9414933" y="3117577"/>
                <a:ext cx="107244" cy="243745"/>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2" name="墨迹 151"/>
              <p14:cNvContentPartPr/>
              <p14:nvPr/>
            </p14:nvContentPartPr>
            <p14:xfrm>
              <a:off x="9395177" y="3106826"/>
              <a:ext cx="143934" cy="198098"/>
            </p14:xfrm>
          </p:contentPart>
        </mc:Choice>
        <mc:Fallback xmlns="">
          <p:pic>
            <p:nvPicPr>
              <p:cNvPr id="152" name="墨迹 151"/>
            </p:nvPicPr>
            <p:blipFill>
              <a:blip r:embed="rId300"/>
            </p:blipFill>
            <p:spPr>
              <a:xfrm>
                <a:off x="9395177" y="3106826"/>
                <a:ext cx="143934" cy="198098"/>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3" name="墨迹 152"/>
              <p14:cNvContentPartPr/>
              <p14:nvPr/>
            </p14:nvContentPartPr>
            <p14:xfrm>
              <a:off x="9635066" y="3126741"/>
              <a:ext cx="107244" cy="198627"/>
            </p14:xfrm>
          </p:contentPart>
        </mc:Choice>
        <mc:Fallback xmlns="">
          <p:pic>
            <p:nvPicPr>
              <p:cNvPr id="153" name="墨迹 152"/>
            </p:nvPicPr>
            <p:blipFill>
              <a:blip r:embed="rId302"/>
            </p:blipFill>
            <p:spPr>
              <a:xfrm>
                <a:off x="9635066" y="3126741"/>
                <a:ext cx="107244" cy="198627"/>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4" name="墨迹 153"/>
              <p14:cNvContentPartPr/>
              <p14:nvPr/>
            </p14:nvContentPartPr>
            <p14:xfrm>
              <a:off x="9714088" y="3152649"/>
              <a:ext cx="138289" cy="156505"/>
            </p14:xfrm>
          </p:contentPart>
        </mc:Choice>
        <mc:Fallback xmlns="">
          <p:pic>
            <p:nvPicPr>
              <p:cNvPr id="154" name="墨迹 153"/>
            </p:nvPicPr>
            <p:blipFill>
              <a:blip r:embed="rId304"/>
            </p:blipFill>
            <p:spPr>
              <a:xfrm>
                <a:off x="9714088" y="3152649"/>
                <a:ext cx="138289" cy="156505"/>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5" name="墨迹 154"/>
              <p14:cNvContentPartPr/>
              <p14:nvPr/>
            </p14:nvContentPartPr>
            <p14:xfrm>
              <a:off x="9866488" y="3192128"/>
              <a:ext cx="143934" cy="118436"/>
            </p14:xfrm>
          </p:contentPart>
        </mc:Choice>
        <mc:Fallback xmlns="">
          <p:pic>
            <p:nvPicPr>
              <p:cNvPr id="155" name="墨迹 154"/>
            </p:nvPicPr>
            <p:blipFill>
              <a:blip r:embed="rId306"/>
            </p:blipFill>
            <p:spPr>
              <a:xfrm>
                <a:off x="9866488" y="3192128"/>
                <a:ext cx="143934" cy="118436"/>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6" name="墨迹 155"/>
              <p14:cNvContentPartPr/>
              <p14:nvPr/>
            </p14:nvContentPartPr>
            <p14:xfrm>
              <a:off x="9982200" y="3087791"/>
              <a:ext cx="121355" cy="192459"/>
            </p14:xfrm>
          </p:contentPart>
        </mc:Choice>
        <mc:Fallback xmlns="">
          <p:pic>
            <p:nvPicPr>
              <p:cNvPr id="156" name="墨迹 155"/>
            </p:nvPicPr>
            <p:blipFill>
              <a:blip r:embed="rId308"/>
            </p:blipFill>
            <p:spPr>
              <a:xfrm>
                <a:off x="9982200" y="3087791"/>
                <a:ext cx="121355" cy="192459"/>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7" name="墨迹 156"/>
              <p14:cNvContentPartPr/>
              <p14:nvPr/>
            </p14:nvContentPartPr>
            <p14:xfrm>
              <a:off x="10030177" y="3018704"/>
              <a:ext cx="79023" cy="404656"/>
            </p14:xfrm>
          </p:contentPart>
        </mc:Choice>
        <mc:Fallback xmlns="">
          <p:pic>
            <p:nvPicPr>
              <p:cNvPr id="157" name="墨迹 156"/>
            </p:nvPicPr>
            <p:blipFill>
              <a:blip r:embed="rId310"/>
            </p:blipFill>
            <p:spPr>
              <a:xfrm>
                <a:off x="10030177" y="3018704"/>
                <a:ext cx="79023" cy="404656"/>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8" name="墨迹 157"/>
              <p14:cNvContentPartPr/>
              <p14:nvPr/>
            </p14:nvContentPartPr>
            <p14:xfrm>
              <a:off x="10131777" y="3151063"/>
              <a:ext cx="81845" cy="114382"/>
            </p14:xfrm>
          </p:contentPart>
        </mc:Choice>
        <mc:Fallback xmlns="">
          <p:pic>
            <p:nvPicPr>
              <p:cNvPr id="158" name="墨迹 157"/>
            </p:nvPicPr>
            <p:blipFill>
              <a:blip r:embed="rId312"/>
            </p:blipFill>
            <p:spPr>
              <a:xfrm>
                <a:off x="10131777" y="3151063"/>
                <a:ext cx="81845" cy="114382"/>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59" name="墨迹 158"/>
              <p14:cNvContentPartPr/>
              <p14:nvPr/>
            </p14:nvContentPartPr>
            <p14:xfrm>
              <a:off x="10160000" y="3121101"/>
              <a:ext cx="101600" cy="189463"/>
            </p14:xfrm>
          </p:contentPart>
        </mc:Choice>
        <mc:Fallback xmlns="">
          <p:pic>
            <p:nvPicPr>
              <p:cNvPr id="159" name="墨迹 158"/>
            </p:nvPicPr>
            <p:blipFill>
              <a:blip r:embed="rId314"/>
            </p:blipFill>
            <p:spPr>
              <a:xfrm>
                <a:off x="10160000" y="3121101"/>
                <a:ext cx="101600" cy="189463"/>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0" name="墨迹 159"/>
              <p14:cNvContentPartPr/>
              <p14:nvPr/>
            </p14:nvContentPartPr>
            <p14:xfrm>
              <a:off x="9412816" y="3701649"/>
              <a:ext cx="197556" cy="189814"/>
            </p14:xfrm>
          </p:contentPart>
        </mc:Choice>
        <mc:Fallback xmlns="">
          <p:pic>
            <p:nvPicPr>
              <p:cNvPr id="160" name="墨迹 159"/>
            </p:nvPicPr>
            <p:blipFill>
              <a:blip r:embed="rId316"/>
            </p:blipFill>
            <p:spPr>
              <a:xfrm>
                <a:off x="9412816" y="3701649"/>
                <a:ext cx="197556" cy="189814"/>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1" name="墨迹 160"/>
              <p14:cNvContentPartPr/>
              <p14:nvPr/>
            </p14:nvContentPartPr>
            <p14:xfrm>
              <a:off x="9705622" y="3691250"/>
              <a:ext cx="19755" cy="177654"/>
            </p14:xfrm>
          </p:contentPart>
        </mc:Choice>
        <mc:Fallback xmlns="">
          <p:pic>
            <p:nvPicPr>
              <p:cNvPr id="161" name="墨迹 160"/>
            </p:nvPicPr>
            <p:blipFill>
              <a:blip r:embed="rId318"/>
            </p:blipFill>
            <p:spPr>
              <a:xfrm>
                <a:off x="9705622" y="3691250"/>
                <a:ext cx="19755" cy="177654"/>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2" name="墨迹 161"/>
              <p14:cNvContentPartPr/>
              <p14:nvPr/>
            </p14:nvContentPartPr>
            <p14:xfrm>
              <a:off x="9714088" y="3778667"/>
              <a:ext cx="73378" cy="28199"/>
            </p14:xfrm>
          </p:contentPart>
        </mc:Choice>
        <mc:Fallback xmlns="">
          <p:pic>
            <p:nvPicPr>
              <p:cNvPr id="162" name="墨迹 161"/>
            </p:nvPicPr>
            <p:blipFill>
              <a:blip r:embed="rId320"/>
            </p:blipFill>
            <p:spPr>
              <a:xfrm>
                <a:off x="9714088" y="3778667"/>
                <a:ext cx="73378" cy="28199"/>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3" name="墨迹 162"/>
              <p14:cNvContentPartPr/>
              <p14:nvPr/>
            </p14:nvContentPartPr>
            <p14:xfrm>
              <a:off x="9773355" y="3651067"/>
              <a:ext cx="36689" cy="262956"/>
            </p14:xfrm>
          </p:contentPart>
        </mc:Choice>
        <mc:Fallback xmlns="">
          <p:pic>
            <p:nvPicPr>
              <p:cNvPr id="163" name="墨迹 162"/>
            </p:nvPicPr>
            <p:blipFill>
              <a:blip r:embed="rId322"/>
            </p:blipFill>
            <p:spPr>
              <a:xfrm>
                <a:off x="9773355" y="3651067"/>
                <a:ext cx="36689" cy="262956"/>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4" name="墨迹 163"/>
              <p14:cNvContentPartPr/>
              <p14:nvPr/>
            </p14:nvContentPartPr>
            <p14:xfrm>
              <a:off x="9776177" y="3727909"/>
              <a:ext cx="286456" cy="133240"/>
            </p14:xfrm>
          </p:contentPart>
        </mc:Choice>
        <mc:Fallback xmlns="">
          <p:pic>
            <p:nvPicPr>
              <p:cNvPr id="164" name="墨迹 163"/>
            </p:nvPicPr>
            <p:blipFill>
              <a:blip r:embed="rId324"/>
            </p:blipFill>
            <p:spPr>
              <a:xfrm>
                <a:off x="9776177" y="3727909"/>
                <a:ext cx="286456" cy="133240"/>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5" name="墨迹 164"/>
              <p14:cNvContentPartPr/>
              <p14:nvPr/>
            </p14:nvContentPartPr>
            <p14:xfrm>
              <a:off x="10122605" y="3699710"/>
              <a:ext cx="189795" cy="45119"/>
            </p14:xfrm>
          </p:contentPart>
        </mc:Choice>
        <mc:Fallback xmlns="">
          <p:pic>
            <p:nvPicPr>
              <p:cNvPr id="165" name="墨迹 164"/>
            </p:nvPicPr>
            <p:blipFill>
              <a:blip r:embed="rId326"/>
            </p:blipFill>
            <p:spPr>
              <a:xfrm>
                <a:off x="10122605" y="3699710"/>
                <a:ext cx="189795" cy="45119"/>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6" name="墨迹 165"/>
              <p14:cNvContentPartPr/>
              <p14:nvPr/>
            </p14:nvContentPartPr>
            <p14:xfrm>
              <a:off x="10276416" y="3632032"/>
              <a:ext cx="103716" cy="81777"/>
            </p14:xfrm>
          </p:contentPart>
        </mc:Choice>
        <mc:Fallback xmlns="">
          <p:pic>
            <p:nvPicPr>
              <p:cNvPr id="166" name="墨迹 165"/>
            </p:nvPicPr>
            <p:blipFill>
              <a:blip r:embed="rId328"/>
            </p:blipFill>
            <p:spPr>
              <a:xfrm>
                <a:off x="10276416" y="3632032"/>
                <a:ext cx="103716" cy="81777"/>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7" name="墨迹 166"/>
              <p14:cNvContentPartPr/>
              <p14:nvPr/>
            </p14:nvContentPartPr>
            <p14:xfrm>
              <a:off x="10139715" y="3767388"/>
              <a:ext cx="192440" cy="28198"/>
            </p14:xfrm>
          </p:contentPart>
        </mc:Choice>
        <mc:Fallback xmlns="">
          <p:pic>
            <p:nvPicPr>
              <p:cNvPr id="167" name="墨迹 166"/>
            </p:nvPicPr>
            <p:blipFill>
              <a:blip r:embed="rId330"/>
            </p:blipFill>
            <p:spPr>
              <a:xfrm>
                <a:off x="10139715" y="3767388"/>
                <a:ext cx="192440" cy="28198"/>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8" name="墨迹 167"/>
              <p14:cNvContentPartPr/>
              <p14:nvPr/>
            </p14:nvContentPartPr>
            <p14:xfrm>
              <a:off x="10143772" y="3820084"/>
              <a:ext cx="115005" cy="46000"/>
            </p14:xfrm>
          </p:contentPart>
        </mc:Choice>
        <mc:Fallback xmlns="">
          <p:pic>
            <p:nvPicPr>
              <p:cNvPr id="168" name="墨迹 167"/>
            </p:nvPicPr>
            <p:blipFill>
              <a:blip r:embed="rId332"/>
            </p:blipFill>
            <p:spPr>
              <a:xfrm>
                <a:off x="10143772" y="3820084"/>
                <a:ext cx="115005" cy="46000"/>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69" name="墨迹 168"/>
              <p14:cNvContentPartPr/>
              <p14:nvPr/>
            </p14:nvContentPartPr>
            <p14:xfrm>
              <a:off x="10461977" y="3618638"/>
              <a:ext cx="42333" cy="191048"/>
            </p14:xfrm>
          </p:contentPart>
        </mc:Choice>
        <mc:Fallback xmlns="">
          <p:pic>
            <p:nvPicPr>
              <p:cNvPr id="169" name="墨迹 168"/>
            </p:nvPicPr>
            <p:blipFill>
              <a:blip r:embed="rId334"/>
            </p:blipFill>
            <p:spPr>
              <a:xfrm>
                <a:off x="10461977" y="3618638"/>
                <a:ext cx="42333" cy="191048"/>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0" name="墨迹 169"/>
              <p14:cNvContentPartPr/>
              <p14:nvPr/>
            </p14:nvContentPartPr>
            <p14:xfrm>
              <a:off x="10464800" y="3671511"/>
              <a:ext cx="93132" cy="50758"/>
            </p14:xfrm>
          </p:contentPart>
        </mc:Choice>
        <mc:Fallback xmlns="">
          <p:pic>
            <p:nvPicPr>
              <p:cNvPr id="170" name="墨迹 169"/>
            </p:nvPicPr>
            <p:blipFill>
              <a:blip r:embed="rId336"/>
            </p:blipFill>
            <p:spPr>
              <a:xfrm>
                <a:off x="10464800" y="3671511"/>
                <a:ext cx="93132" cy="50758"/>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1" name="墨迹 170"/>
              <p14:cNvContentPartPr/>
              <p14:nvPr/>
            </p14:nvContentPartPr>
            <p14:xfrm>
              <a:off x="10532532" y="3588853"/>
              <a:ext cx="50800" cy="313890"/>
            </p14:xfrm>
          </p:contentPart>
        </mc:Choice>
        <mc:Fallback xmlns="">
          <p:pic>
            <p:nvPicPr>
              <p:cNvPr id="171" name="墨迹 170"/>
            </p:nvPicPr>
            <p:blipFill>
              <a:blip r:embed="rId338"/>
            </p:blipFill>
            <p:spPr>
              <a:xfrm>
                <a:off x="10532532" y="3588853"/>
                <a:ext cx="50800" cy="313890"/>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2" name="墨迹 171"/>
              <p14:cNvContentPartPr/>
              <p14:nvPr/>
            </p14:nvContentPartPr>
            <p14:xfrm>
              <a:off x="10679288" y="3581274"/>
              <a:ext cx="62089" cy="135355"/>
            </p14:xfrm>
          </p:contentPart>
        </mc:Choice>
        <mc:Fallback xmlns="">
          <p:pic>
            <p:nvPicPr>
              <p:cNvPr id="172" name="墨迹 171"/>
            </p:nvPicPr>
            <p:blipFill>
              <a:blip r:embed="rId340"/>
            </p:blipFill>
            <p:spPr>
              <a:xfrm>
                <a:off x="10679288" y="3581274"/>
                <a:ext cx="62089" cy="135355"/>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3" name="墨迹 172"/>
              <p14:cNvContentPartPr/>
              <p14:nvPr/>
            </p14:nvContentPartPr>
            <p14:xfrm>
              <a:off x="10715977" y="3566293"/>
              <a:ext cx="164570" cy="409767"/>
            </p14:xfrm>
          </p:contentPart>
        </mc:Choice>
        <mc:Fallback xmlns="">
          <p:pic>
            <p:nvPicPr>
              <p:cNvPr id="173" name="墨迹 172"/>
            </p:nvPicPr>
            <p:blipFill>
              <a:blip r:embed="rId342"/>
            </p:blipFill>
            <p:spPr>
              <a:xfrm>
                <a:off x="10715977" y="3566293"/>
                <a:ext cx="164570" cy="409767"/>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4" name="墨迹 173"/>
              <p14:cNvContentPartPr/>
              <p14:nvPr/>
            </p14:nvContentPartPr>
            <p14:xfrm>
              <a:off x="10950222" y="3524876"/>
              <a:ext cx="155223" cy="28199"/>
            </p14:xfrm>
          </p:contentPart>
        </mc:Choice>
        <mc:Fallback xmlns="">
          <p:pic>
            <p:nvPicPr>
              <p:cNvPr id="174" name="墨迹 173"/>
            </p:nvPicPr>
            <p:blipFill>
              <a:blip r:embed="rId344"/>
            </p:blipFill>
            <p:spPr>
              <a:xfrm>
                <a:off x="10950222" y="3524876"/>
                <a:ext cx="155223" cy="28199"/>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5" name="墨迹 174"/>
              <p14:cNvContentPartPr/>
              <p14:nvPr/>
            </p14:nvContentPartPr>
            <p14:xfrm>
              <a:off x="11009488" y="3444861"/>
              <a:ext cx="36689" cy="184351"/>
            </p14:xfrm>
          </p:contentPart>
        </mc:Choice>
        <mc:Fallback xmlns="">
          <p:pic>
            <p:nvPicPr>
              <p:cNvPr id="175" name="墨迹 174"/>
            </p:nvPicPr>
            <p:blipFill>
              <a:blip r:embed="rId346"/>
            </p:blipFill>
            <p:spPr>
              <a:xfrm>
                <a:off x="11009488" y="3444861"/>
                <a:ext cx="36689" cy="184351"/>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6" name="墨迹 175"/>
              <p14:cNvContentPartPr/>
              <p14:nvPr/>
            </p14:nvContentPartPr>
            <p14:xfrm>
              <a:off x="11076339" y="3694070"/>
              <a:ext cx="173038" cy="28199"/>
            </p14:xfrm>
          </p:contentPart>
        </mc:Choice>
        <mc:Fallback xmlns="">
          <p:pic>
            <p:nvPicPr>
              <p:cNvPr id="176" name="墨迹 175"/>
            </p:nvPicPr>
            <p:blipFill>
              <a:blip r:embed="rId348"/>
            </p:blipFill>
            <p:spPr>
              <a:xfrm>
                <a:off x="11076339" y="3694070"/>
                <a:ext cx="173038" cy="28199"/>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7" name="墨迹 176"/>
              <p14:cNvContentPartPr/>
              <p14:nvPr/>
            </p14:nvContentPartPr>
            <p14:xfrm>
              <a:off x="11147777" y="3600837"/>
              <a:ext cx="62088" cy="222949"/>
            </p14:xfrm>
          </p:contentPart>
        </mc:Choice>
        <mc:Fallback xmlns="">
          <p:pic>
            <p:nvPicPr>
              <p:cNvPr id="177" name="墨迹 176"/>
            </p:nvPicPr>
            <p:blipFill>
              <a:blip r:embed="rId350"/>
            </p:blipFill>
            <p:spPr>
              <a:xfrm>
                <a:off x="11147777" y="3600837"/>
                <a:ext cx="62088" cy="222949"/>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8" name="墨迹 177"/>
              <p14:cNvContentPartPr/>
              <p14:nvPr/>
            </p14:nvContentPartPr>
            <p14:xfrm>
              <a:off x="11345332" y="3578454"/>
              <a:ext cx="259645" cy="341208"/>
            </p14:xfrm>
          </p:contentPart>
        </mc:Choice>
        <mc:Fallback xmlns="">
          <p:pic>
            <p:nvPicPr>
              <p:cNvPr id="178" name="墨迹 177"/>
            </p:nvPicPr>
            <p:blipFill>
              <a:blip r:embed="rId352"/>
            </p:blipFill>
            <p:spPr>
              <a:xfrm>
                <a:off x="11345332" y="3578454"/>
                <a:ext cx="259645" cy="341208"/>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79" name="墨迹 178"/>
              <p14:cNvContentPartPr/>
              <p14:nvPr/>
            </p14:nvContentPartPr>
            <p14:xfrm>
              <a:off x="11667067" y="3547435"/>
              <a:ext cx="169333" cy="22560"/>
            </p14:xfrm>
          </p:contentPart>
        </mc:Choice>
        <mc:Fallback xmlns="">
          <p:pic>
            <p:nvPicPr>
              <p:cNvPr id="179" name="墨迹 178"/>
            </p:nvPicPr>
            <p:blipFill>
              <a:blip r:embed="rId354"/>
            </p:blipFill>
            <p:spPr>
              <a:xfrm>
                <a:off x="11667067" y="3547435"/>
                <a:ext cx="169333" cy="22560"/>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0" name="墨迹 179"/>
              <p14:cNvContentPartPr/>
              <p14:nvPr/>
            </p14:nvContentPartPr>
            <p14:xfrm>
              <a:off x="9059333" y="4459321"/>
              <a:ext cx="11289" cy="194926"/>
            </p14:xfrm>
          </p:contentPart>
        </mc:Choice>
        <mc:Fallback xmlns="">
          <p:pic>
            <p:nvPicPr>
              <p:cNvPr id="180" name="墨迹 179"/>
            </p:nvPicPr>
            <p:blipFill>
              <a:blip r:embed="rId356"/>
            </p:blipFill>
            <p:spPr>
              <a:xfrm>
                <a:off x="9059333" y="4459321"/>
                <a:ext cx="11289" cy="194926"/>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1" name="墨迹 180"/>
              <p14:cNvContentPartPr/>
              <p14:nvPr/>
            </p14:nvContentPartPr>
            <p14:xfrm>
              <a:off x="9059333" y="4511842"/>
              <a:ext cx="107244" cy="62037"/>
            </p14:xfrm>
          </p:contentPart>
        </mc:Choice>
        <mc:Fallback xmlns="">
          <p:pic>
            <p:nvPicPr>
              <p:cNvPr id="181" name="墨迹 180"/>
            </p:nvPicPr>
            <p:blipFill>
              <a:blip r:embed="rId358"/>
            </p:blipFill>
            <p:spPr>
              <a:xfrm>
                <a:off x="9059333" y="4511842"/>
                <a:ext cx="107244" cy="62037"/>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2" name="墨迹 181"/>
              <p14:cNvContentPartPr/>
              <p14:nvPr/>
            </p14:nvContentPartPr>
            <p14:xfrm>
              <a:off x="9183511" y="4418785"/>
              <a:ext cx="11289" cy="211492"/>
            </p14:xfrm>
          </p:contentPart>
        </mc:Choice>
        <mc:Fallback xmlns="">
          <p:pic>
            <p:nvPicPr>
              <p:cNvPr id="182" name="墨迹 181"/>
            </p:nvPicPr>
            <p:blipFill>
              <a:blip r:embed="rId360"/>
            </p:blipFill>
            <p:spPr>
              <a:xfrm>
                <a:off x="9183511" y="4418785"/>
                <a:ext cx="11289" cy="211492"/>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3" name="墨迹 182"/>
              <p14:cNvContentPartPr/>
              <p14:nvPr/>
            </p14:nvContentPartPr>
            <p14:xfrm>
              <a:off x="9245600" y="4402570"/>
              <a:ext cx="70555" cy="109272"/>
            </p14:xfrm>
          </p:contentPart>
        </mc:Choice>
        <mc:Fallback xmlns="">
          <p:pic>
            <p:nvPicPr>
              <p:cNvPr id="183" name="墨迹 182"/>
            </p:nvPicPr>
            <p:blipFill>
              <a:blip r:embed="rId362"/>
            </p:blipFill>
            <p:spPr>
              <a:xfrm>
                <a:off x="9245600" y="4402570"/>
                <a:ext cx="70555" cy="109272"/>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4" name="墨迹 183"/>
              <p14:cNvContentPartPr/>
              <p14:nvPr/>
            </p14:nvContentPartPr>
            <p14:xfrm>
              <a:off x="9352844" y="4363444"/>
              <a:ext cx="139700" cy="458587"/>
            </p14:xfrm>
          </p:contentPart>
        </mc:Choice>
        <mc:Fallback xmlns="">
          <p:pic>
            <p:nvPicPr>
              <p:cNvPr id="184" name="墨迹 183"/>
            </p:nvPicPr>
            <p:blipFill>
              <a:blip r:embed="rId364"/>
            </p:blipFill>
            <p:spPr>
              <a:xfrm>
                <a:off x="9352844" y="4363444"/>
                <a:ext cx="139700" cy="458587"/>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5" name="墨迹 184"/>
              <p14:cNvContentPartPr/>
              <p14:nvPr/>
            </p14:nvContentPartPr>
            <p14:xfrm>
              <a:off x="9499600" y="4432884"/>
              <a:ext cx="163688" cy="33839"/>
            </p14:xfrm>
          </p:contentPart>
        </mc:Choice>
        <mc:Fallback xmlns="">
          <p:pic>
            <p:nvPicPr>
              <p:cNvPr id="185" name="墨迹 184"/>
            </p:nvPicPr>
            <p:blipFill>
              <a:blip r:embed="rId366"/>
            </p:blipFill>
            <p:spPr>
              <a:xfrm>
                <a:off x="9499600" y="4432884"/>
                <a:ext cx="163688" cy="33839"/>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6" name="墨迹 185"/>
              <p14:cNvContentPartPr/>
              <p14:nvPr/>
            </p14:nvContentPartPr>
            <p14:xfrm>
              <a:off x="9575800" y="4346877"/>
              <a:ext cx="36688" cy="159325"/>
            </p14:xfrm>
          </p:contentPart>
        </mc:Choice>
        <mc:Fallback xmlns="">
          <p:pic>
            <p:nvPicPr>
              <p:cNvPr id="186" name="墨迹 185"/>
            </p:nvPicPr>
            <p:blipFill>
              <a:blip r:embed="rId368"/>
            </p:blipFill>
            <p:spPr>
              <a:xfrm>
                <a:off x="9575800" y="4346877"/>
                <a:ext cx="36688" cy="159325"/>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7" name="墨迹 186"/>
              <p14:cNvContentPartPr/>
              <p14:nvPr/>
            </p14:nvContentPartPr>
            <p14:xfrm>
              <a:off x="9736666" y="4480823"/>
              <a:ext cx="184326" cy="25379"/>
            </p14:xfrm>
          </p:contentPart>
        </mc:Choice>
        <mc:Fallback xmlns="">
          <p:pic>
            <p:nvPicPr>
              <p:cNvPr id="187" name="墨迹 186"/>
            </p:nvPicPr>
            <p:blipFill>
              <a:blip r:embed="rId370"/>
            </p:blipFill>
            <p:spPr>
              <a:xfrm>
                <a:off x="9736666" y="4480823"/>
                <a:ext cx="184326" cy="25379"/>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8" name="墨迹 187"/>
              <p14:cNvContentPartPr/>
              <p14:nvPr/>
            </p14:nvContentPartPr>
            <p14:xfrm>
              <a:off x="9815688" y="4396226"/>
              <a:ext cx="45156" cy="177653"/>
            </p14:xfrm>
          </p:contentPart>
        </mc:Choice>
        <mc:Fallback xmlns="">
          <p:pic>
            <p:nvPicPr>
              <p:cNvPr id="188" name="墨迹 187"/>
            </p:nvPicPr>
            <p:blipFill>
              <a:blip r:embed="rId372"/>
            </p:blipFill>
            <p:spPr>
              <a:xfrm>
                <a:off x="9815688" y="4396226"/>
                <a:ext cx="45156" cy="177653"/>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89" name="墨迹 188"/>
              <p14:cNvContentPartPr/>
              <p14:nvPr/>
            </p14:nvContentPartPr>
            <p14:xfrm>
              <a:off x="9987844" y="4396930"/>
              <a:ext cx="31044" cy="160030"/>
            </p14:xfrm>
          </p:contentPart>
        </mc:Choice>
        <mc:Fallback xmlns="">
          <p:pic>
            <p:nvPicPr>
              <p:cNvPr id="189" name="墨迹 188"/>
            </p:nvPicPr>
            <p:blipFill>
              <a:blip r:embed="rId374"/>
            </p:blipFill>
            <p:spPr>
              <a:xfrm>
                <a:off x="9987844" y="4396930"/>
                <a:ext cx="31044" cy="160030"/>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0" name="墨迹 189"/>
              <p14:cNvContentPartPr/>
              <p14:nvPr/>
            </p14:nvContentPartPr>
            <p14:xfrm>
              <a:off x="10013244" y="4438524"/>
              <a:ext cx="98778" cy="56398"/>
            </p14:xfrm>
          </p:contentPart>
        </mc:Choice>
        <mc:Fallback xmlns="">
          <p:pic>
            <p:nvPicPr>
              <p:cNvPr id="190" name="墨迹 189"/>
            </p:nvPicPr>
            <p:blipFill>
              <a:blip r:embed="rId376"/>
            </p:blipFill>
            <p:spPr>
              <a:xfrm>
                <a:off x="10013244" y="4438524"/>
                <a:ext cx="98778" cy="56398"/>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1" name="墨迹 190"/>
              <p14:cNvContentPartPr/>
              <p14:nvPr/>
            </p14:nvContentPartPr>
            <p14:xfrm>
              <a:off x="10082388" y="4301054"/>
              <a:ext cx="285044" cy="293446"/>
            </p14:xfrm>
          </p:contentPart>
        </mc:Choice>
        <mc:Fallback xmlns="">
          <p:pic>
            <p:nvPicPr>
              <p:cNvPr id="191" name="墨迹 190"/>
            </p:nvPicPr>
            <p:blipFill>
              <a:blip r:embed="rId378"/>
            </p:blipFill>
            <p:spPr>
              <a:xfrm>
                <a:off x="10082388" y="4301054"/>
                <a:ext cx="285044" cy="293446"/>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2" name="墨迹 191"/>
              <p14:cNvContentPartPr/>
              <p14:nvPr/>
            </p14:nvContentPartPr>
            <p14:xfrm>
              <a:off x="10452276" y="4376486"/>
              <a:ext cx="246768" cy="39479"/>
            </p14:xfrm>
          </p:contentPart>
        </mc:Choice>
        <mc:Fallback xmlns="">
          <p:pic>
            <p:nvPicPr>
              <p:cNvPr id="192" name="墨迹 191"/>
            </p:nvPicPr>
            <p:blipFill>
              <a:blip r:embed="rId380"/>
            </p:blipFill>
            <p:spPr>
              <a:xfrm>
                <a:off x="10452276" y="4376486"/>
                <a:ext cx="246768" cy="39479"/>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3" name="墨迹 192"/>
              <p14:cNvContentPartPr/>
              <p14:nvPr/>
            </p14:nvContentPartPr>
            <p14:xfrm>
              <a:off x="10653360" y="4269330"/>
              <a:ext cx="158574" cy="81777"/>
            </p14:xfrm>
          </p:contentPart>
        </mc:Choice>
        <mc:Fallback xmlns="">
          <p:pic>
            <p:nvPicPr>
              <p:cNvPr id="193" name="墨迹 192"/>
            </p:nvPicPr>
            <p:blipFill>
              <a:blip r:embed="rId382"/>
            </p:blipFill>
            <p:spPr>
              <a:xfrm>
                <a:off x="10653360" y="4269330"/>
                <a:ext cx="158574" cy="81777"/>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4" name="墨迹 193"/>
              <p14:cNvContentPartPr/>
              <p14:nvPr/>
            </p14:nvContentPartPr>
            <p14:xfrm>
              <a:off x="10506427" y="4449804"/>
              <a:ext cx="218017" cy="16919"/>
            </p14:xfrm>
          </p:contentPart>
        </mc:Choice>
        <mc:Fallback xmlns="">
          <p:pic>
            <p:nvPicPr>
              <p:cNvPr id="194" name="墨迹 193"/>
            </p:nvPicPr>
            <p:blipFill>
              <a:blip r:embed="rId384"/>
            </p:blipFill>
            <p:spPr>
              <a:xfrm>
                <a:off x="10506427" y="4449804"/>
                <a:ext cx="218017" cy="16919"/>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5" name="墨迹 194"/>
              <p14:cNvContentPartPr/>
              <p14:nvPr/>
            </p14:nvContentPartPr>
            <p14:xfrm>
              <a:off x="10524067" y="4474478"/>
              <a:ext cx="132644" cy="62743"/>
            </p14:xfrm>
          </p:contentPart>
        </mc:Choice>
        <mc:Fallback xmlns="">
          <p:pic>
            <p:nvPicPr>
              <p:cNvPr id="195" name="墨迹 194"/>
            </p:nvPicPr>
            <p:blipFill>
              <a:blip r:embed="rId386"/>
            </p:blipFill>
            <p:spPr>
              <a:xfrm>
                <a:off x="10524067" y="4474478"/>
                <a:ext cx="132644" cy="62743"/>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196" name="墨迹 195"/>
              <p14:cNvContentPartPr/>
              <p14:nvPr/>
            </p14:nvContentPartPr>
            <p14:xfrm>
              <a:off x="10876844" y="4256288"/>
              <a:ext cx="50800" cy="199156"/>
            </p14:xfrm>
          </p:contentPart>
        </mc:Choice>
        <mc:Fallback xmlns="">
          <p:pic>
            <p:nvPicPr>
              <p:cNvPr id="196" name="墨迹 195"/>
            </p:nvPicPr>
            <p:blipFill>
              <a:blip r:embed="rId388"/>
            </p:blipFill>
            <p:spPr>
              <a:xfrm>
                <a:off x="10876844" y="4256288"/>
                <a:ext cx="50800" cy="199156"/>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197" name="墨迹 196"/>
              <p14:cNvContentPartPr/>
              <p14:nvPr/>
            </p14:nvContentPartPr>
            <p14:xfrm>
              <a:off x="10910711" y="4342648"/>
              <a:ext cx="93133" cy="45118"/>
            </p14:xfrm>
          </p:contentPart>
        </mc:Choice>
        <mc:Fallback xmlns="">
          <p:pic>
            <p:nvPicPr>
              <p:cNvPr id="197" name="墨迹 196"/>
            </p:nvPicPr>
            <p:blipFill>
              <a:blip r:embed="rId390"/>
            </p:blipFill>
            <p:spPr>
              <a:xfrm>
                <a:off x="10910711" y="4342648"/>
                <a:ext cx="93133" cy="45118"/>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198" name="墨迹 197"/>
              <p14:cNvContentPartPr/>
              <p14:nvPr/>
            </p14:nvContentPartPr>
            <p14:xfrm>
              <a:off x="10998200" y="4209407"/>
              <a:ext cx="203200" cy="198979"/>
            </p14:xfrm>
          </p:contentPart>
        </mc:Choice>
        <mc:Fallback xmlns="">
          <p:pic>
            <p:nvPicPr>
              <p:cNvPr id="198" name="墨迹 197"/>
            </p:nvPicPr>
            <p:blipFill>
              <a:blip r:embed="rId392"/>
            </p:blipFill>
            <p:spPr>
              <a:xfrm>
                <a:off x="10998200" y="4209407"/>
                <a:ext cx="203200" cy="198979"/>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199" name="墨迹 198"/>
              <p14:cNvContentPartPr/>
              <p14:nvPr/>
            </p14:nvContentPartPr>
            <p14:xfrm>
              <a:off x="11150600" y="4177331"/>
              <a:ext cx="183444" cy="551643"/>
            </p14:xfrm>
          </p:contentPart>
        </mc:Choice>
        <mc:Fallback xmlns="">
          <p:pic>
            <p:nvPicPr>
              <p:cNvPr id="199" name="墨迹 198"/>
            </p:nvPicPr>
            <p:blipFill>
              <a:blip r:embed="rId394"/>
            </p:blipFill>
            <p:spPr>
              <a:xfrm>
                <a:off x="11150600" y="4177331"/>
                <a:ext cx="183444" cy="551643"/>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00" name="墨迹 199"/>
              <p14:cNvContentPartPr/>
              <p14:nvPr/>
            </p14:nvContentPartPr>
            <p14:xfrm>
              <a:off x="11362267" y="4201652"/>
              <a:ext cx="169333" cy="22560"/>
            </p14:xfrm>
          </p:contentPart>
        </mc:Choice>
        <mc:Fallback xmlns="">
          <p:pic>
            <p:nvPicPr>
              <p:cNvPr id="200" name="墨迹 199"/>
            </p:nvPicPr>
            <p:blipFill>
              <a:blip r:embed="rId396"/>
            </p:blipFill>
            <p:spPr>
              <a:xfrm>
                <a:off x="11362267" y="4201652"/>
                <a:ext cx="169333" cy="22560"/>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01" name="墨迹 200"/>
              <p14:cNvContentPartPr/>
              <p14:nvPr/>
            </p14:nvContentPartPr>
            <p14:xfrm>
              <a:off x="11444111" y="4125339"/>
              <a:ext cx="19756" cy="169370"/>
            </p14:xfrm>
          </p:contentPart>
        </mc:Choice>
        <mc:Fallback xmlns="">
          <p:pic>
            <p:nvPicPr>
              <p:cNvPr id="201" name="墨迹 200"/>
            </p:nvPicPr>
            <p:blipFill>
              <a:blip r:embed="rId398"/>
            </p:blipFill>
            <p:spPr>
              <a:xfrm>
                <a:off x="11444111" y="4125339"/>
                <a:ext cx="19756" cy="169370"/>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02" name="墨迹 201"/>
              <p14:cNvContentPartPr/>
              <p14:nvPr/>
            </p14:nvContentPartPr>
            <p14:xfrm>
              <a:off x="11440230" y="4342648"/>
              <a:ext cx="215548" cy="39478"/>
            </p14:xfrm>
          </p:contentPart>
        </mc:Choice>
        <mc:Fallback xmlns="">
          <p:pic>
            <p:nvPicPr>
              <p:cNvPr id="202" name="墨迹 201"/>
            </p:nvPicPr>
            <p:blipFill>
              <a:blip r:embed="rId400"/>
            </p:blipFill>
            <p:spPr>
              <a:xfrm>
                <a:off x="11440230" y="4342648"/>
                <a:ext cx="215548" cy="39478"/>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03" name="墨迹 202"/>
              <p14:cNvContentPartPr/>
              <p14:nvPr/>
            </p14:nvContentPartPr>
            <p14:xfrm>
              <a:off x="11551355" y="4269330"/>
              <a:ext cx="42333" cy="194573"/>
            </p14:xfrm>
          </p:contentPart>
        </mc:Choice>
        <mc:Fallback xmlns="">
          <p:pic>
            <p:nvPicPr>
              <p:cNvPr id="203" name="墨迹 202"/>
            </p:nvPicPr>
            <p:blipFill>
              <a:blip r:embed="rId402"/>
            </p:blipFill>
            <p:spPr>
              <a:xfrm>
                <a:off x="11551355" y="4269330"/>
                <a:ext cx="42333" cy="194573"/>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04" name="墨迹 203"/>
              <p14:cNvContentPartPr/>
              <p14:nvPr/>
            </p14:nvContentPartPr>
            <p14:xfrm>
              <a:off x="11717867" y="4233376"/>
              <a:ext cx="259644" cy="337684"/>
            </p14:xfrm>
          </p:contentPart>
        </mc:Choice>
        <mc:Fallback xmlns="">
          <p:pic>
            <p:nvPicPr>
              <p:cNvPr id="204" name="墨迹 203"/>
            </p:nvPicPr>
            <p:blipFill>
              <a:blip r:embed="rId404"/>
            </p:blipFill>
            <p:spPr>
              <a:xfrm>
                <a:off x="11717867" y="4233376"/>
                <a:ext cx="259644" cy="337684"/>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205" name="墨迹 204"/>
              <p14:cNvContentPartPr/>
              <p14:nvPr/>
            </p14:nvContentPartPr>
            <p14:xfrm>
              <a:off x="12011377" y="4179093"/>
              <a:ext cx="149577" cy="33839"/>
            </p14:xfrm>
          </p:contentPart>
        </mc:Choice>
        <mc:Fallback xmlns="">
          <p:pic>
            <p:nvPicPr>
              <p:cNvPr id="205" name="墨迹 204"/>
            </p:nvPicPr>
            <p:blipFill>
              <a:blip r:embed="rId406"/>
            </p:blipFill>
            <p:spPr>
              <a:xfrm>
                <a:off x="12011377" y="4179093"/>
                <a:ext cx="149577" cy="33839"/>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206" name="墨迹 205"/>
              <p14:cNvContentPartPr/>
              <p14:nvPr/>
            </p14:nvContentPartPr>
            <p14:xfrm>
              <a:off x="11258550" y="4122695"/>
              <a:ext cx="157338" cy="183294"/>
            </p14:xfrm>
          </p:contentPart>
        </mc:Choice>
        <mc:Fallback xmlns="">
          <p:pic>
            <p:nvPicPr>
              <p:cNvPr id="206" name="墨迹 205"/>
            </p:nvPicPr>
            <p:blipFill>
              <a:blip r:embed="rId408"/>
            </p:blipFill>
            <p:spPr>
              <a:xfrm>
                <a:off x="11258550" y="4122695"/>
                <a:ext cx="157338" cy="183294"/>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207" name="墨迹 206"/>
              <p14:cNvContentPartPr/>
              <p14:nvPr/>
            </p14:nvContentPartPr>
            <p14:xfrm>
              <a:off x="9008533" y="5017309"/>
              <a:ext cx="56444" cy="419461"/>
            </p14:xfrm>
          </p:contentPart>
        </mc:Choice>
        <mc:Fallback xmlns="">
          <p:pic>
            <p:nvPicPr>
              <p:cNvPr id="207" name="墨迹 206"/>
            </p:nvPicPr>
            <p:blipFill>
              <a:blip r:embed="rId410"/>
            </p:blipFill>
            <p:spPr>
              <a:xfrm>
                <a:off x="9008533" y="5017309"/>
                <a:ext cx="56444" cy="419461"/>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208" name="墨迹 207"/>
              <p14:cNvContentPartPr/>
              <p14:nvPr/>
            </p14:nvContentPartPr>
            <p14:xfrm>
              <a:off x="9012590" y="5123232"/>
              <a:ext cx="182210" cy="228940"/>
            </p14:xfrm>
          </p:contentPart>
        </mc:Choice>
        <mc:Fallback xmlns="">
          <p:pic>
            <p:nvPicPr>
              <p:cNvPr id="208" name="墨迹 207"/>
            </p:nvPicPr>
            <p:blipFill>
              <a:blip r:embed="rId412"/>
            </p:blipFill>
            <p:spPr>
              <a:xfrm>
                <a:off x="9012590" y="5123232"/>
                <a:ext cx="182210" cy="228940"/>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209" name="墨迹 208"/>
              <p14:cNvContentPartPr/>
              <p14:nvPr/>
            </p14:nvContentPartPr>
            <p14:xfrm>
              <a:off x="9281583" y="5109837"/>
              <a:ext cx="122061" cy="236696"/>
            </p14:xfrm>
          </p:contentPart>
        </mc:Choice>
        <mc:Fallback xmlns="">
          <p:pic>
            <p:nvPicPr>
              <p:cNvPr id="209" name="墨迹 208"/>
            </p:nvPicPr>
            <p:blipFill>
              <a:blip r:embed="rId414"/>
            </p:blipFill>
            <p:spPr>
              <a:xfrm>
                <a:off x="9281583" y="5109837"/>
                <a:ext cx="122061" cy="236696"/>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210" name="墨迹 209"/>
              <p14:cNvContentPartPr/>
              <p14:nvPr/>
            </p14:nvContentPartPr>
            <p14:xfrm>
              <a:off x="9510888" y="5261231"/>
              <a:ext cx="16934" cy="158619"/>
            </p14:xfrm>
          </p:contentPart>
        </mc:Choice>
        <mc:Fallback xmlns="">
          <p:pic>
            <p:nvPicPr>
              <p:cNvPr id="210" name="墨迹 209"/>
            </p:nvPicPr>
            <p:blipFill>
              <a:blip r:embed="rId416"/>
            </p:blipFill>
            <p:spPr>
              <a:xfrm>
                <a:off x="9510888" y="5261231"/>
                <a:ext cx="16934" cy="158619"/>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211" name="墨迹 210"/>
              <p14:cNvContentPartPr/>
              <p14:nvPr/>
            </p14:nvContentPartPr>
            <p14:xfrm>
              <a:off x="9607550" y="5143500"/>
              <a:ext cx="157338" cy="33838"/>
            </p14:xfrm>
          </p:contentPart>
        </mc:Choice>
        <mc:Fallback xmlns="">
          <p:pic>
            <p:nvPicPr>
              <p:cNvPr id="211" name="墨迹 210"/>
            </p:nvPicPr>
            <p:blipFill>
              <a:blip r:embed="rId418"/>
            </p:blipFill>
            <p:spPr>
              <a:xfrm>
                <a:off x="9607550" y="5143500"/>
                <a:ext cx="157338" cy="33838"/>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212" name="墨迹 211"/>
              <p14:cNvContentPartPr/>
              <p14:nvPr/>
            </p14:nvContentPartPr>
            <p14:xfrm>
              <a:off x="9592556" y="5273215"/>
              <a:ext cx="189266" cy="16919"/>
            </p14:xfrm>
          </p:contentPart>
        </mc:Choice>
        <mc:Fallback xmlns="">
          <p:pic>
            <p:nvPicPr>
              <p:cNvPr id="212" name="墨迹 211"/>
            </p:nvPicPr>
            <p:blipFill>
              <a:blip r:embed="rId420"/>
            </p:blipFill>
            <p:spPr>
              <a:xfrm>
                <a:off x="9592556" y="5273215"/>
                <a:ext cx="189266" cy="16919"/>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213" name="墨迹 212"/>
              <p14:cNvContentPartPr/>
              <p14:nvPr/>
            </p14:nvContentPartPr>
            <p14:xfrm>
              <a:off x="9838266" y="5205537"/>
              <a:ext cx="1030111" cy="50759"/>
            </p14:xfrm>
          </p:contentPart>
        </mc:Choice>
        <mc:Fallback xmlns="">
          <p:pic>
            <p:nvPicPr>
              <p:cNvPr id="213" name="墨迹 212"/>
            </p:nvPicPr>
            <p:blipFill>
              <a:blip r:embed="rId422"/>
            </p:blipFill>
            <p:spPr>
              <a:xfrm>
                <a:off x="9838266" y="5205537"/>
                <a:ext cx="1030111" cy="50759"/>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214" name="墨迹 213"/>
              <p14:cNvContentPartPr/>
              <p14:nvPr/>
            </p14:nvContentPartPr>
            <p14:xfrm>
              <a:off x="9917288" y="4855870"/>
              <a:ext cx="214489" cy="298909"/>
            </p14:xfrm>
          </p:contentPart>
        </mc:Choice>
        <mc:Fallback xmlns="">
          <p:pic>
            <p:nvPicPr>
              <p:cNvPr id="214" name="墨迹 213"/>
            </p:nvPicPr>
            <p:blipFill>
              <a:blip r:embed="rId424"/>
            </p:blipFill>
            <p:spPr>
              <a:xfrm>
                <a:off x="9917288" y="4855870"/>
                <a:ext cx="214489" cy="298909"/>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215" name="墨迹 214"/>
              <p14:cNvContentPartPr/>
              <p14:nvPr/>
            </p14:nvContentPartPr>
            <p14:xfrm>
              <a:off x="10112022" y="5023301"/>
              <a:ext cx="31044" cy="128658"/>
            </p14:xfrm>
          </p:contentPart>
        </mc:Choice>
        <mc:Fallback xmlns="">
          <p:pic>
            <p:nvPicPr>
              <p:cNvPr id="215" name="墨迹 214"/>
            </p:nvPicPr>
            <p:blipFill>
              <a:blip r:embed="rId426"/>
            </p:blipFill>
            <p:spPr>
              <a:xfrm>
                <a:off x="10112022" y="5023301"/>
                <a:ext cx="31044" cy="128658"/>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16" name="墨迹 215"/>
              <p14:cNvContentPartPr/>
              <p14:nvPr/>
            </p14:nvContentPartPr>
            <p14:xfrm>
              <a:off x="10120488" y="5087101"/>
              <a:ext cx="90312" cy="39479"/>
            </p14:xfrm>
          </p:contentPart>
        </mc:Choice>
        <mc:Fallback xmlns="">
          <p:pic>
            <p:nvPicPr>
              <p:cNvPr id="216" name="墨迹 215"/>
            </p:nvPicPr>
            <p:blipFill>
              <a:blip r:embed="rId428"/>
            </p:blipFill>
            <p:spPr>
              <a:xfrm>
                <a:off x="10120488" y="5087101"/>
                <a:ext cx="90312" cy="39479"/>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217" name="墨迹 216"/>
              <p14:cNvContentPartPr/>
              <p14:nvPr/>
            </p14:nvContentPartPr>
            <p14:xfrm>
              <a:off x="10205155" y="5020834"/>
              <a:ext cx="22578" cy="119846"/>
            </p14:xfrm>
          </p:contentPart>
        </mc:Choice>
        <mc:Fallback xmlns="">
          <p:pic>
            <p:nvPicPr>
              <p:cNvPr id="217" name="墨迹 216"/>
            </p:nvPicPr>
            <p:blipFill>
              <a:blip r:embed="rId430"/>
            </p:blipFill>
            <p:spPr>
              <a:xfrm>
                <a:off x="10205155" y="5020834"/>
                <a:ext cx="22578" cy="119846"/>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218" name="墨迹 217"/>
              <p14:cNvContentPartPr/>
              <p14:nvPr/>
            </p14:nvContentPartPr>
            <p14:xfrm>
              <a:off x="10278533" y="4976244"/>
              <a:ext cx="39511" cy="99578"/>
            </p14:xfrm>
          </p:contentPart>
        </mc:Choice>
        <mc:Fallback xmlns="">
          <p:pic>
            <p:nvPicPr>
              <p:cNvPr id="218" name="墨迹 217"/>
            </p:nvPicPr>
            <p:blipFill>
              <a:blip r:embed="rId432"/>
            </p:blipFill>
            <p:spPr>
              <a:xfrm>
                <a:off x="10278533" y="4976244"/>
                <a:ext cx="39511" cy="99578"/>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219" name="墨迹 218"/>
              <p14:cNvContentPartPr/>
              <p14:nvPr/>
            </p14:nvContentPartPr>
            <p14:xfrm>
              <a:off x="10315222" y="4966903"/>
              <a:ext cx="96660" cy="323231"/>
            </p14:xfrm>
          </p:contentPart>
        </mc:Choice>
        <mc:Fallback xmlns="">
          <p:pic>
            <p:nvPicPr>
              <p:cNvPr id="219" name="墨迹 218"/>
            </p:nvPicPr>
            <p:blipFill>
              <a:blip r:embed="rId434"/>
            </p:blipFill>
            <p:spPr>
              <a:xfrm>
                <a:off x="10315222" y="4966903"/>
                <a:ext cx="96660" cy="323231"/>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220" name="墨迹 219"/>
              <p14:cNvContentPartPr/>
              <p14:nvPr/>
            </p14:nvContentPartPr>
            <p14:xfrm>
              <a:off x="10455804" y="4985585"/>
              <a:ext cx="124707" cy="39479"/>
            </p14:xfrm>
          </p:contentPart>
        </mc:Choice>
        <mc:Fallback xmlns="">
          <p:pic>
            <p:nvPicPr>
              <p:cNvPr id="220" name="墨迹 219"/>
            </p:nvPicPr>
            <p:blipFill>
              <a:blip r:embed="rId436"/>
            </p:blipFill>
            <p:spPr>
              <a:xfrm>
                <a:off x="10455804" y="4985585"/>
                <a:ext cx="124707" cy="39479"/>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221" name="墨迹 220"/>
              <p14:cNvContentPartPr/>
              <p14:nvPr/>
            </p14:nvContentPartPr>
            <p14:xfrm>
              <a:off x="10501488" y="4918436"/>
              <a:ext cx="19756" cy="137647"/>
            </p14:xfrm>
          </p:contentPart>
        </mc:Choice>
        <mc:Fallback xmlns="">
          <p:pic>
            <p:nvPicPr>
              <p:cNvPr id="221" name="墨迹 220"/>
            </p:nvPicPr>
            <p:blipFill>
              <a:blip r:embed="rId438"/>
            </p:blipFill>
            <p:spPr>
              <a:xfrm>
                <a:off x="10501488" y="4918436"/>
                <a:ext cx="19756" cy="137647"/>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222" name="墨迹 221"/>
              <p14:cNvContentPartPr/>
              <p14:nvPr/>
            </p14:nvContentPartPr>
            <p14:xfrm>
              <a:off x="10611555" y="4889708"/>
              <a:ext cx="197556" cy="253792"/>
            </p14:xfrm>
          </p:contentPart>
        </mc:Choice>
        <mc:Fallback xmlns="">
          <p:pic>
            <p:nvPicPr>
              <p:cNvPr id="222" name="墨迹 221"/>
            </p:nvPicPr>
            <p:blipFill>
              <a:blip r:embed="rId440"/>
            </p:blipFill>
            <p:spPr>
              <a:xfrm>
                <a:off x="10611555" y="4889708"/>
                <a:ext cx="197556" cy="253792"/>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223" name="墨迹 222"/>
              <p14:cNvContentPartPr/>
              <p14:nvPr/>
            </p14:nvContentPartPr>
            <p14:xfrm>
              <a:off x="10809111" y="5000918"/>
              <a:ext cx="169333" cy="193340"/>
            </p14:xfrm>
          </p:contentPart>
        </mc:Choice>
        <mc:Fallback xmlns="">
          <p:pic>
            <p:nvPicPr>
              <p:cNvPr id="223" name="墨迹 222"/>
            </p:nvPicPr>
            <p:blipFill>
              <a:blip r:embed="rId442"/>
            </p:blipFill>
            <p:spPr>
              <a:xfrm>
                <a:off x="10809111" y="5000918"/>
                <a:ext cx="169333" cy="193340"/>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224" name="墨迹 223"/>
              <p14:cNvContentPartPr/>
              <p14:nvPr/>
            </p14:nvContentPartPr>
            <p14:xfrm>
              <a:off x="11046177" y="4959501"/>
              <a:ext cx="101600" cy="48643"/>
            </p14:xfrm>
          </p:contentPart>
        </mc:Choice>
        <mc:Fallback xmlns="">
          <p:pic>
            <p:nvPicPr>
              <p:cNvPr id="224" name="墨迹 223"/>
            </p:nvPicPr>
            <p:blipFill>
              <a:blip r:embed="rId444"/>
            </p:blipFill>
            <p:spPr>
              <a:xfrm>
                <a:off x="11046177" y="4959501"/>
                <a:ext cx="101600" cy="48643"/>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225" name="墨迹 224"/>
              <p14:cNvContentPartPr/>
              <p14:nvPr/>
            </p14:nvContentPartPr>
            <p14:xfrm>
              <a:off x="10069688" y="5327498"/>
              <a:ext cx="203200" cy="238987"/>
            </p14:xfrm>
          </p:contentPart>
        </mc:Choice>
        <mc:Fallback xmlns="">
          <p:pic>
            <p:nvPicPr>
              <p:cNvPr id="225" name="墨迹 224"/>
            </p:nvPicPr>
            <p:blipFill>
              <a:blip r:embed="rId446"/>
            </p:blipFill>
            <p:spPr>
              <a:xfrm>
                <a:off x="10069688" y="5327498"/>
                <a:ext cx="203200" cy="238987"/>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226" name="墨迹 225"/>
              <p14:cNvContentPartPr/>
              <p14:nvPr/>
            </p14:nvContentPartPr>
            <p14:xfrm>
              <a:off x="10291762" y="5416501"/>
              <a:ext cx="57326" cy="80896"/>
            </p14:xfrm>
          </p:contentPart>
        </mc:Choice>
        <mc:Fallback xmlns="">
          <p:pic>
            <p:nvPicPr>
              <p:cNvPr id="226" name="墨迹 225"/>
            </p:nvPicPr>
            <p:blipFill>
              <a:blip r:embed="rId448"/>
            </p:blipFill>
            <p:spPr>
              <a:xfrm>
                <a:off x="10291762" y="5416501"/>
                <a:ext cx="57326" cy="80896"/>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27" name="墨迹 226"/>
              <p14:cNvContentPartPr/>
              <p14:nvPr/>
            </p14:nvContentPartPr>
            <p14:xfrm>
              <a:off x="10315222" y="5386011"/>
              <a:ext cx="129822" cy="389147"/>
            </p14:xfrm>
          </p:contentPart>
        </mc:Choice>
        <mc:Fallback xmlns="">
          <p:pic>
            <p:nvPicPr>
              <p:cNvPr id="227" name="墨迹 226"/>
            </p:nvPicPr>
            <p:blipFill>
              <a:blip r:embed="rId450"/>
            </p:blipFill>
            <p:spPr>
              <a:xfrm>
                <a:off x="10315222" y="5386011"/>
                <a:ext cx="129822" cy="389147"/>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28" name="墨迹 227"/>
              <p14:cNvContentPartPr/>
              <p14:nvPr/>
            </p14:nvContentPartPr>
            <p14:xfrm>
              <a:off x="10944577" y="5211177"/>
              <a:ext cx="135467" cy="31019"/>
            </p14:xfrm>
          </p:contentPart>
        </mc:Choice>
        <mc:Fallback xmlns="">
          <p:pic>
            <p:nvPicPr>
              <p:cNvPr id="228" name="墨迹 227"/>
            </p:nvPicPr>
            <p:blipFill>
              <a:blip r:embed="rId452"/>
            </p:blipFill>
            <p:spPr>
              <a:xfrm>
                <a:off x="10944577" y="5211177"/>
                <a:ext cx="135467" cy="31019"/>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29" name="墨迹 228"/>
              <p14:cNvContentPartPr/>
              <p14:nvPr/>
            </p14:nvContentPartPr>
            <p14:xfrm>
              <a:off x="10905067" y="5323973"/>
              <a:ext cx="143933" cy="16920"/>
            </p14:xfrm>
          </p:contentPart>
        </mc:Choice>
        <mc:Fallback xmlns="">
          <p:pic>
            <p:nvPicPr>
              <p:cNvPr id="229" name="墨迹 228"/>
            </p:nvPicPr>
            <p:blipFill>
              <a:blip r:embed="rId454"/>
            </p:blipFill>
            <p:spPr>
              <a:xfrm>
                <a:off x="10905067" y="5323973"/>
                <a:ext cx="143933" cy="16920"/>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30" name="墨迹 229"/>
              <p14:cNvContentPartPr/>
              <p14:nvPr/>
            </p14:nvContentPartPr>
            <p14:xfrm>
              <a:off x="11132961" y="5132220"/>
              <a:ext cx="234950" cy="265071"/>
            </p14:xfrm>
          </p:contentPart>
        </mc:Choice>
        <mc:Fallback xmlns="">
          <p:pic>
            <p:nvPicPr>
              <p:cNvPr id="230" name="墨迹 229"/>
            </p:nvPicPr>
            <p:blipFill>
              <a:blip r:embed="rId456"/>
            </p:blipFill>
            <p:spPr>
              <a:xfrm>
                <a:off x="11132961" y="5132220"/>
                <a:ext cx="234950" cy="265071"/>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31" name="墨迹 230"/>
              <p14:cNvContentPartPr/>
              <p14:nvPr/>
            </p14:nvContentPartPr>
            <p14:xfrm>
              <a:off x="11345332" y="5232502"/>
              <a:ext cx="197556" cy="336802"/>
            </p14:xfrm>
          </p:contentPart>
        </mc:Choice>
        <mc:Fallback xmlns="">
          <p:pic>
            <p:nvPicPr>
              <p:cNvPr id="231" name="墨迹 230"/>
            </p:nvPicPr>
            <p:blipFill>
              <a:blip r:embed="rId458"/>
            </p:blipFill>
            <p:spPr>
              <a:xfrm>
                <a:off x="11345332" y="5232502"/>
                <a:ext cx="197556" cy="336802"/>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32" name="墨迹 231"/>
              <p14:cNvContentPartPr/>
              <p14:nvPr/>
            </p14:nvContentPartPr>
            <p14:xfrm>
              <a:off x="11610622" y="5250656"/>
              <a:ext cx="124178" cy="22559"/>
            </p14:xfrm>
          </p:contentPart>
        </mc:Choice>
        <mc:Fallback xmlns="">
          <p:pic>
            <p:nvPicPr>
              <p:cNvPr id="232" name="墨迹 231"/>
            </p:nvPicPr>
            <p:blipFill>
              <a:blip r:embed="rId460"/>
            </p:blipFill>
            <p:spPr>
              <a:xfrm>
                <a:off x="11610622" y="5250656"/>
                <a:ext cx="124178" cy="22559"/>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33" name="墨迹 232"/>
              <p14:cNvContentPartPr/>
              <p14:nvPr/>
            </p14:nvContentPartPr>
            <p14:xfrm>
              <a:off x="7732888" y="3417720"/>
              <a:ext cx="152400" cy="174834"/>
            </p14:xfrm>
          </p:contentPart>
        </mc:Choice>
        <mc:Fallback xmlns="">
          <p:pic>
            <p:nvPicPr>
              <p:cNvPr id="233" name="墨迹 232"/>
            </p:nvPicPr>
            <p:blipFill>
              <a:blip r:embed="rId462"/>
            </p:blipFill>
            <p:spPr>
              <a:xfrm>
                <a:off x="7732888" y="3417720"/>
                <a:ext cx="152400" cy="174834"/>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234" name="墨迹 233"/>
              <p14:cNvContentPartPr/>
              <p14:nvPr/>
            </p14:nvContentPartPr>
            <p14:xfrm>
              <a:off x="7700433" y="3389521"/>
              <a:ext cx="207434" cy="270711"/>
            </p14:xfrm>
          </p:contentPart>
        </mc:Choice>
        <mc:Fallback xmlns="">
          <p:pic>
            <p:nvPicPr>
              <p:cNvPr id="234" name="墨迹 233"/>
            </p:nvPicPr>
            <p:blipFill>
              <a:blip r:embed="rId464"/>
            </p:blipFill>
            <p:spPr>
              <a:xfrm>
                <a:off x="7700433" y="3389521"/>
                <a:ext cx="207434" cy="270711"/>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235" name="墨迹 234"/>
              <p14:cNvContentPartPr/>
              <p14:nvPr/>
            </p14:nvContentPartPr>
            <p14:xfrm>
              <a:off x="7870296" y="3498616"/>
              <a:ext cx="161748" cy="282871"/>
            </p14:xfrm>
          </p:contentPart>
        </mc:Choice>
        <mc:Fallback xmlns="">
          <p:pic>
            <p:nvPicPr>
              <p:cNvPr id="235" name="墨迹 234"/>
            </p:nvPicPr>
            <p:blipFill>
              <a:blip r:embed="rId466"/>
            </p:blipFill>
            <p:spPr>
              <a:xfrm>
                <a:off x="7870296" y="3498616"/>
                <a:ext cx="161748" cy="282871"/>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236" name="墨迹 235"/>
              <p14:cNvContentPartPr/>
              <p14:nvPr/>
            </p14:nvContentPartPr>
            <p14:xfrm>
              <a:off x="8043333" y="3496677"/>
              <a:ext cx="64911" cy="39479"/>
            </p14:xfrm>
          </p:contentPart>
        </mc:Choice>
        <mc:Fallback xmlns="">
          <p:pic>
            <p:nvPicPr>
              <p:cNvPr id="236" name="墨迹 235"/>
            </p:nvPicPr>
            <p:blipFill>
              <a:blip r:embed="rId468"/>
            </p:blipFill>
            <p:spPr>
              <a:xfrm>
                <a:off x="8043333" y="3496677"/>
                <a:ext cx="64911" cy="39479"/>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237" name="墨迹 236"/>
              <p14:cNvContentPartPr/>
              <p14:nvPr/>
            </p14:nvContentPartPr>
            <p14:xfrm>
              <a:off x="8096250" y="3592554"/>
              <a:ext cx="93838" cy="5640"/>
            </p14:xfrm>
          </p:contentPart>
        </mc:Choice>
        <mc:Fallback xmlns="">
          <p:pic>
            <p:nvPicPr>
              <p:cNvPr id="237" name="墨迹 236"/>
            </p:nvPicPr>
            <p:blipFill>
              <a:blip r:embed="rId470"/>
            </p:blipFill>
            <p:spPr>
              <a:xfrm>
                <a:off x="8096250" y="3592554"/>
                <a:ext cx="93838" cy="5640"/>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238" name="墨迹 237"/>
              <p14:cNvContentPartPr/>
              <p14:nvPr/>
            </p14:nvContentPartPr>
            <p14:xfrm>
              <a:off x="8057091" y="3643312"/>
              <a:ext cx="107597" cy="28199"/>
            </p14:xfrm>
          </p:contentPart>
        </mc:Choice>
        <mc:Fallback xmlns="">
          <p:pic>
            <p:nvPicPr>
              <p:cNvPr id="238" name="墨迹 237"/>
            </p:nvPicPr>
            <p:blipFill>
              <a:blip r:embed="rId472"/>
            </p:blipFill>
            <p:spPr>
              <a:xfrm>
                <a:off x="8057091" y="3643312"/>
                <a:ext cx="107597" cy="28199"/>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239" name="墨迹 238"/>
              <p14:cNvContentPartPr/>
              <p14:nvPr/>
            </p14:nvContentPartPr>
            <p14:xfrm>
              <a:off x="8212666" y="3512010"/>
              <a:ext cx="56444" cy="263837"/>
            </p14:xfrm>
          </p:contentPart>
        </mc:Choice>
        <mc:Fallback xmlns="">
          <p:pic>
            <p:nvPicPr>
              <p:cNvPr id="239" name="墨迹 238"/>
            </p:nvPicPr>
            <p:blipFill>
              <a:blip r:embed="rId474"/>
            </p:blipFill>
            <p:spPr>
              <a:xfrm>
                <a:off x="8212666" y="3512010"/>
                <a:ext cx="56444" cy="263837"/>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240" name="墨迹 239"/>
              <p14:cNvContentPartPr/>
              <p14:nvPr/>
            </p14:nvContentPartPr>
            <p14:xfrm>
              <a:off x="8297333" y="3551313"/>
              <a:ext cx="73378" cy="135179"/>
            </p14:xfrm>
          </p:contentPart>
        </mc:Choice>
        <mc:Fallback xmlns="">
          <p:pic>
            <p:nvPicPr>
              <p:cNvPr id="240" name="墨迹 239"/>
            </p:nvPicPr>
            <p:blipFill>
              <a:blip r:embed="rId476"/>
            </p:blipFill>
            <p:spPr>
              <a:xfrm>
                <a:off x="8297333" y="3551313"/>
                <a:ext cx="73378" cy="135179"/>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241" name="墨迹 240"/>
              <p14:cNvContentPartPr/>
              <p14:nvPr/>
            </p14:nvContentPartPr>
            <p14:xfrm>
              <a:off x="8348133" y="3474118"/>
              <a:ext cx="93134" cy="16919"/>
            </p14:xfrm>
          </p:contentPart>
        </mc:Choice>
        <mc:Fallback xmlns="">
          <p:pic>
            <p:nvPicPr>
              <p:cNvPr id="241" name="墨迹 240"/>
            </p:nvPicPr>
            <p:blipFill>
              <a:blip r:embed="rId478"/>
            </p:blipFill>
            <p:spPr>
              <a:xfrm>
                <a:off x="8348133" y="3474118"/>
                <a:ext cx="93134" cy="16919"/>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242" name="墨迹 241"/>
              <p14:cNvContentPartPr/>
              <p14:nvPr/>
            </p14:nvContentPartPr>
            <p14:xfrm>
              <a:off x="8449733" y="3372601"/>
              <a:ext cx="81844" cy="129716"/>
            </p14:xfrm>
          </p:contentPart>
        </mc:Choice>
        <mc:Fallback xmlns="">
          <p:pic>
            <p:nvPicPr>
              <p:cNvPr id="242" name="墨迹 241"/>
            </p:nvPicPr>
            <p:blipFill>
              <a:blip r:embed="rId480"/>
            </p:blipFill>
            <p:spPr>
              <a:xfrm>
                <a:off x="8449733" y="3372601"/>
                <a:ext cx="81844" cy="129716"/>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243" name="墨迹 242"/>
              <p14:cNvContentPartPr/>
              <p14:nvPr/>
            </p14:nvContentPartPr>
            <p14:xfrm>
              <a:off x="8452555" y="3383881"/>
              <a:ext cx="121356" cy="169194"/>
            </p14:xfrm>
          </p:contentPart>
        </mc:Choice>
        <mc:Fallback xmlns="">
          <p:pic>
            <p:nvPicPr>
              <p:cNvPr id="243" name="墨迹 242"/>
            </p:nvPicPr>
            <p:blipFill>
              <a:blip r:embed="rId482"/>
            </p:blipFill>
            <p:spPr>
              <a:xfrm>
                <a:off x="8452555" y="3383881"/>
                <a:ext cx="121356" cy="169194"/>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244" name="墨迹 243"/>
              <p14:cNvContentPartPr/>
              <p14:nvPr/>
            </p14:nvContentPartPr>
            <p14:xfrm>
              <a:off x="8517466" y="3528401"/>
              <a:ext cx="47978" cy="35954"/>
            </p14:xfrm>
          </p:contentPart>
        </mc:Choice>
        <mc:Fallback xmlns="">
          <p:pic>
            <p:nvPicPr>
              <p:cNvPr id="244" name="墨迹 243"/>
            </p:nvPicPr>
            <p:blipFill>
              <a:blip r:embed="rId484"/>
            </p:blipFill>
            <p:spPr>
              <a:xfrm>
                <a:off x="8517466" y="3528401"/>
                <a:ext cx="47978" cy="35954"/>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245" name="墨迹 244"/>
              <p14:cNvContentPartPr/>
              <p14:nvPr/>
            </p14:nvContentPartPr>
            <p14:xfrm>
              <a:off x="8596488" y="3429000"/>
              <a:ext cx="50800" cy="77547"/>
            </p14:xfrm>
          </p:contentPart>
        </mc:Choice>
        <mc:Fallback xmlns="">
          <p:pic>
            <p:nvPicPr>
              <p:cNvPr id="245" name="墨迹 244"/>
            </p:nvPicPr>
            <p:blipFill>
              <a:blip r:embed="rId486"/>
            </p:blipFill>
            <p:spPr>
              <a:xfrm>
                <a:off x="8596488" y="3429000"/>
                <a:ext cx="50800" cy="77547"/>
              </a:xfrm>
              <a:prstGeom prst="rect"/>
            </p:spPr>
          </p:pic>
        </mc:Fallback>
      </mc:AlternateContent>
      <mc:AlternateContent xmlns:mc="http://schemas.openxmlformats.org/markup-compatibility/2006" xmlns:p14="http://schemas.microsoft.com/office/powerpoint/2010/main">
        <mc:Choice Requires="p14">
          <p:contentPart r:id="rId487" p14:bwMode="auto">
            <p14:nvContentPartPr>
              <p14:cNvPr id="246" name="墨迹 245"/>
              <p14:cNvContentPartPr/>
              <p14:nvPr/>
            </p14:nvContentPartPr>
            <p14:xfrm>
              <a:off x="8655755" y="3340173"/>
              <a:ext cx="87489" cy="291859"/>
            </p14:xfrm>
          </p:contentPart>
        </mc:Choice>
        <mc:Fallback xmlns="">
          <p:pic>
            <p:nvPicPr>
              <p:cNvPr id="246" name="墨迹 245"/>
            </p:nvPicPr>
            <p:blipFill>
              <a:blip r:embed="rId488"/>
            </p:blipFill>
            <p:spPr>
              <a:xfrm>
                <a:off x="8655755" y="3340173"/>
                <a:ext cx="87489" cy="291859"/>
              </a:xfrm>
              <a:prstGeom prst="rect"/>
            </p:spPr>
          </p:pic>
        </mc:Fallback>
      </mc:AlternateContent>
      <mc:AlternateContent xmlns:mc="http://schemas.openxmlformats.org/markup-compatibility/2006" xmlns:p14="http://schemas.microsoft.com/office/powerpoint/2010/main">
        <mc:Choice Requires="p14">
          <p:contentPart r:id="rId489" p14:bwMode="auto">
            <p14:nvContentPartPr>
              <p14:cNvPr id="247" name="墨迹 246"/>
              <p14:cNvContentPartPr/>
              <p14:nvPr/>
            </p14:nvContentPartPr>
            <p14:xfrm>
              <a:off x="6903155" y="2757863"/>
              <a:ext cx="5645" cy="138175"/>
            </p14:xfrm>
          </p:contentPart>
        </mc:Choice>
        <mc:Fallback xmlns="">
          <p:pic>
            <p:nvPicPr>
              <p:cNvPr id="247" name="墨迹 246"/>
            </p:nvPicPr>
            <p:blipFill>
              <a:blip r:embed="rId490"/>
            </p:blipFill>
            <p:spPr>
              <a:xfrm>
                <a:off x="6903155" y="2757863"/>
                <a:ext cx="5645" cy="138175"/>
              </a:xfrm>
              <a:prstGeom prst="rect"/>
            </p:spPr>
          </p:pic>
        </mc:Fallback>
      </mc:AlternateContent>
      <mc:AlternateContent xmlns:mc="http://schemas.openxmlformats.org/markup-compatibility/2006" xmlns:p14="http://schemas.microsoft.com/office/powerpoint/2010/main">
        <mc:Choice Requires="p14">
          <p:contentPart r:id="rId491" p14:bwMode="auto">
            <p14:nvContentPartPr>
              <p14:cNvPr id="248" name="墨迹 247"/>
              <p14:cNvContentPartPr/>
              <p14:nvPr/>
            </p14:nvContentPartPr>
            <p14:xfrm>
              <a:off x="6886222" y="3073692"/>
              <a:ext cx="16933" cy="208673"/>
            </p14:xfrm>
          </p:contentPart>
        </mc:Choice>
        <mc:Fallback xmlns="">
          <p:pic>
            <p:nvPicPr>
              <p:cNvPr id="248" name="墨迹 247"/>
            </p:nvPicPr>
            <p:blipFill>
              <a:blip r:embed="rId492"/>
            </p:blipFill>
            <p:spPr>
              <a:xfrm>
                <a:off x="6886222" y="3073692"/>
                <a:ext cx="16933" cy="208673"/>
              </a:xfrm>
              <a:prstGeom prst="rect"/>
            </p:spPr>
          </p:pic>
        </mc:Fallback>
      </mc:AlternateContent>
      <mc:AlternateContent xmlns:mc="http://schemas.openxmlformats.org/markup-compatibility/2006" xmlns:p14="http://schemas.microsoft.com/office/powerpoint/2010/main">
        <mc:Choice Requires="p14">
          <p:contentPart r:id="rId493" p14:bwMode="auto">
            <p14:nvContentPartPr>
              <p14:cNvPr id="249" name="墨迹 248"/>
              <p14:cNvContentPartPr/>
              <p14:nvPr/>
            </p14:nvContentPartPr>
            <p14:xfrm>
              <a:off x="6651977" y="3378241"/>
              <a:ext cx="189089" cy="284810"/>
            </p14:xfrm>
          </p:contentPart>
        </mc:Choice>
        <mc:Fallback xmlns="">
          <p:pic>
            <p:nvPicPr>
              <p:cNvPr id="249" name="墨迹 248"/>
            </p:nvPicPr>
            <p:blipFill>
              <a:blip r:embed="rId494"/>
            </p:blipFill>
            <p:spPr>
              <a:xfrm>
                <a:off x="6651977" y="3378241"/>
                <a:ext cx="189089" cy="284810"/>
              </a:xfrm>
              <a:prstGeom prst="rect"/>
            </p:spPr>
          </p:pic>
        </mc:Fallback>
      </mc:AlternateContent>
      <mc:AlternateContent xmlns:mc="http://schemas.openxmlformats.org/markup-compatibility/2006" xmlns:p14="http://schemas.microsoft.com/office/powerpoint/2010/main">
        <mc:Choice Requires="p14">
          <p:contentPart r:id="rId495" p14:bwMode="auto">
            <p14:nvContentPartPr>
              <p14:cNvPr id="250" name="墨迹 249"/>
              <p14:cNvContentPartPr/>
              <p14:nvPr/>
            </p14:nvContentPartPr>
            <p14:xfrm>
              <a:off x="6208888" y="3806866"/>
              <a:ext cx="296334" cy="238987"/>
            </p14:xfrm>
          </p:contentPart>
        </mc:Choice>
        <mc:Fallback xmlns="">
          <p:pic>
            <p:nvPicPr>
              <p:cNvPr id="250" name="墨迹 249"/>
            </p:nvPicPr>
            <p:blipFill>
              <a:blip r:embed="rId496"/>
            </p:blipFill>
            <p:spPr>
              <a:xfrm>
                <a:off x="6208888" y="3806866"/>
                <a:ext cx="296334" cy="238987"/>
              </a:xfrm>
              <a:prstGeom prst="rect"/>
            </p:spPr>
          </p:pic>
        </mc:Fallback>
      </mc:AlternateContent>
      <mc:AlternateContent xmlns:mc="http://schemas.openxmlformats.org/markup-compatibility/2006" xmlns:p14="http://schemas.microsoft.com/office/powerpoint/2010/main">
        <mc:Choice Requires="p14">
          <p:contentPart r:id="rId497" p14:bwMode="auto">
            <p14:nvContentPartPr>
              <p14:cNvPr id="251" name="墨迹 250"/>
              <p14:cNvContentPartPr/>
              <p14:nvPr/>
            </p14:nvContentPartPr>
            <p14:xfrm>
              <a:off x="6488288" y="3900981"/>
              <a:ext cx="25400" cy="278112"/>
            </p14:xfrm>
          </p:contentPart>
        </mc:Choice>
        <mc:Fallback xmlns="">
          <p:pic>
            <p:nvPicPr>
              <p:cNvPr id="251" name="墨迹 250"/>
            </p:nvPicPr>
            <p:blipFill>
              <a:blip r:embed="rId498"/>
            </p:blipFill>
            <p:spPr>
              <a:xfrm>
                <a:off x="6488288" y="3900981"/>
                <a:ext cx="25400" cy="278112"/>
              </a:xfrm>
              <a:prstGeom prst="rect"/>
            </p:spPr>
          </p:pic>
        </mc:Fallback>
      </mc:AlternateContent>
      <mc:AlternateContent xmlns:mc="http://schemas.openxmlformats.org/markup-compatibility/2006" xmlns:p14="http://schemas.microsoft.com/office/powerpoint/2010/main">
        <mc:Choice Requires="p14">
          <p:contentPart r:id="rId499" p14:bwMode="auto">
            <p14:nvContentPartPr>
              <p14:cNvPr id="252" name="墨迹 251"/>
              <p14:cNvContentPartPr/>
              <p14:nvPr/>
            </p14:nvContentPartPr>
            <p14:xfrm>
              <a:off x="6558844" y="3880184"/>
              <a:ext cx="67733" cy="28199"/>
            </p14:xfrm>
          </p:contentPart>
        </mc:Choice>
        <mc:Fallback xmlns="">
          <p:pic>
            <p:nvPicPr>
              <p:cNvPr id="252" name="墨迹 251"/>
            </p:nvPicPr>
            <p:blipFill>
              <a:blip r:embed="rId500"/>
            </p:blipFill>
            <p:spPr>
              <a:xfrm>
                <a:off x="6558844" y="3880184"/>
                <a:ext cx="67733" cy="28199"/>
              </a:xfrm>
              <a:prstGeom prst="rect"/>
            </p:spPr>
          </p:pic>
        </mc:Fallback>
      </mc:AlternateContent>
      <mc:AlternateContent xmlns:mc="http://schemas.openxmlformats.org/markup-compatibility/2006" xmlns:p14="http://schemas.microsoft.com/office/powerpoint/2010/main">
        <mc:Choice Requires="p14">
          <p:contentPart r:id="rId501" p14:bwMode="auto">
            <p14:nvContentPartPr>
              <p14:cNvPr id="253" name="墨迹 252"/>
              <p14:cNvContentPartPr/>
              <p14:nvPr/>
            </p14:nvContentPartPr>
            <p14:xfrm>
              <a:off x="6632222" y="3919662"/>
              <a:ext cx="124178" cy="28199"/>
            </p14:xfrm>
          </p:contentPart>
        </mc:Choice>
        <mc:Fallback xmlns="">
          <p:pic>
            <p:nvPicPr>
              <p:cNvPr id="253" name="墨迹 252"/>
            </p:nvPicPr>
            <p:blipFill>
              <a:blip r:embed="rId502"/>
            </p:blipFill>
            <p:spPr>
              <a:xfrm>
                <a:off x="6632222" y="3919662"/>
                <a:ext cx="124178" cy="28199"/>
              </a:xfrm>
              <a:prstGeom prst="rect"/>
            </p:spPr>
          </p:pic>
        </mc:Fallback>
      </mc:AlternateContent>
      <mc:AlternateContent xmlns:mc="http://schemas.openxmlformats.org/markup-compatibility/2006" xmlns:p14="http://schemas.microsoft.com/office/powerpoint/2010/main">
        <mc:Choice Requires="p14">
          <p:contentPart r:id="rId503" p14:bwMode="auto">
            <p14:nvContentPartPr>
              <p14:cNvPr id="254" name="墨迹 253"/>
              <p14:cNvContentPartPr/>
              <p14:nvPr/>
            </p14:nvContentPartPr>
            <p14:xfrm>
              <a:off x="6607527" y="4021179"/>
              <a:ext cx="134762" cy="11279"/>
            </p14:xfrm>
          </p:contentPart>
        </mc:Choice>
        <mc:Fallback xmlns="">
          <p:pic>
            <p:nvPicPr>
              <p:cNvPr id="254" name="墨迹 253"/>
            </p:nvPicPr>
            <p:blipFill>
              <a:blip r:embed="rId504"/>
            </p:blipFill>
            <p:spPr>
              <a:xfrm>
                <a:off x="6607527" y="4021179"/>
                <a:ext cx="134762" cy="11279"/>
              </a:xfrm>
              <a:prstGeom prst="rect"/>
            </p:spPr>
          </p:pic>
        </mc:Fallback>
      </mc:AlternateContent>
      <mc:AlternateContent xmlns:mc="http://schemas.openxmlformats.org/markup-compatibility/2006" xmlns:p14="http://schemas.microsoft.com/office/powerpoint/2010/main">
        <mc:Choice Requires="p14">
          <p:contentPart r:id="rId505" p14:bwMode="auto">
            <p14:nvContentPartPr>
              <p14:cNvPr id="255" name="墨迹 254"/>
              <p14:cNvContentPartPr/>
              <p14:nvPr/>
            </p14:nvContentPartPr>
            <p14:xfrm>
              <a:off x="6759222" y="3851985"/>
              <a:ext cx="64911" cy="256611"/>
            </p14:xfrm>
          </p:contentPart>
        </mc:Choice>
        <mc:Fallback xmlns="">
          <p:pic>
            <p:nvPicPr>
              <p:cNvPr id="255" name="墨迹 254"/>
            </p:nvPicPr>
            <p:blipFill>
              <a:blip r:embed="rId506"/>
            </p:blipFill>
            <p:spPr>
              <a:xfrm>
                <a:off x="6759222" y="3851985"/>
                <a:ext cx="64911" cy="256611"/>
              </a:xfrm>
              <a:prstGeom prst="rect"/>
            </p:spPr>
          </p:pic>
        </mc:Fallback>
      </mc:AlternateContent>
      <mc:AlternateContent xmlns:mc="http://schemas.openxmlformats.org/markup-compatibility/2006" xmlns:p14="http://schemas.microsoft.com/office/powerpoint/2010/main">
        <mc:Choice Requires="p14">
          <p:contentPart r:id="rId507" p14:bwMode="auto">
            <p14:nvContentPartPr>
              <p14:cNvPr id="256" name="墨迹 255"/>
              <p14:cNvContentPartPr/>
              <p14:nvPr/>
            </p14:nvContentPartPr>
            <p14:xfrm>
              <a:off x="6826250" y="3902743"/>
              <a:ext cx="110772" cy="143110"/>
            </p14:xfrm>
          </p:contentPart>
        </mc:Choice>
        <mc:Fallback xmlns="">
          <p:pic>
            <p:nvPicPr>
              <p:cNvPr id="256" name="墨迹 255"/>
            </p:nvPicPr>
            <p:blipFill>
              <a:blip r:embed="rId508"/>
            </p:blipFill>
            <p:spPr>
              <a:xfrm>
                <a:off x="6826250" y="3902743"/>
                <a:ext cx="110772" cy="143110"/>
              </a:xfrm>
              <a:prstGeom prst="rect"/>
            </p:spPr>
          </p:pic>
        </mc:Fallback>
      </mc:AlternateContent>
      <mc:AlternateContent xmlns:mc="http://schemas.openxmlformats.org/markup-compatibility/2006" xmlns:p14="http://schemas.microsoft.com/office/powerpoint/2010/main">
        <mc:Choice Requires="p14">
          <p:contentPart r:id="rId509" p14:bwMode="auto">
            <p14:nvContentPartPr>
              <p14:cNvPr id="257" name="墨迹 256"/>
              <p14:cNvContentPartPr/>
              <p14:nvPr/>
            </p14:nvContentPartPr>
            <p14:xfrm>
              <a:off x="6833658" y="3840705"/>
              <a:ext cx="117475" cy="11280"/>
            </p14:xfrm>
          </p:contentPart>
        </mc:Choice>
        <mc:Fallback xmlns="">
          <p:pic>
            <p:nvPicPr>
              <p:cNvPr id="257" name="墨迹 256"/>
            </p:nvPicPr>
            <p:blipFill>
              <a:blip r:embed="rId510"/>
            </p:blipFill>
            <p:spPr>
              <a:xfrm>
                <a:off x="6833658" y="3840705"/>
                <a:ext cx="117475" cy="11280"/>
              </a:xfrm>
              <a:prstGeom prst="rect"/>
            </p:spPr>
          </p:pic>
        </mc:Fallback>
      </mc:AlternateContent>
      <mc:AlternateContent xmlns:mc="http://schemas.openxmlformats.org/markup-compatibility/2006" xmlns:p14="http://schemas.microsoft.com/office/powerpoint/2010/main">
        <mc:Choice Requires="p14">
          <p:contentPart r:id="rId511" p14:bwMode="auto">
            <p14:nvContentPartPr>
              <p14:cNvPr id="258" name="墨迹 257"/>
              <p14:cNvContentPartPr/>
              <p14:nvPr/>
            </p14:nvContentPartPr>
            <p14:xfrm>
              <a:off x="6939844" y="3727909"/>
              <a:ext cx="87488" cy="188933"/>
            </p14:xfrm>
          </p:contentPart>
        </mc:Choice>
        <mc:Fallback xmlns="">
          <p:pic>
            <p:nvPicPr>
              <p:cNvPr id="258" name="墨迹 257"/>
            </p:nvPicPr>
            <p:blipFill>
              <a:blip r:embed="rId512"/>
            </p:blipFill>
            <p:spPr>
              <a:xfrm>
                <a:off x="6939844" y="3727909"/>
                <a:ext cx="87488" cy="188933"/>
              </a:xfrm>
              <a:prstGeom prst="rect"/>
            </p:spPr>
          </p:pic>
        </mc:Fallback>
      </mc:AlternateContent>
      <mc:AlternateContent xmlns:mc="http://schemas.openxmlformats.org/markup-compatibility/2006" xmlns:p14="http://schemas.microsoft.com/office/powerpoint/2010/main">
        <mc:Choice Requires="p14">
          <p:contentPart r:id="rId513" p14:bwMode="auto">
            <p14:nvContentPartPr>
              <p14:cNvPr id="259" name="墨迹 258"/>
              <p14:cNvContentPartPr/>
              <p14:nvPr/>
            </p14:nvContentPartPr>
            <p14:xfrm>
              <a:off x="7021688" y="3846345"/>
              <a:ext cx="16934" cy="14099"/>
            </p14:xfrm>
          </p:contentPart>
        </mc:Choice>
        <mc:Fallback xmlns="">
          <p:pic>
            <p:nvPicPr>
              <p:cNvPr id="259" name="墨迹 258"/>
            </p:nvPicPr>
            <p:blipFill>
              <a:blip r:embed="rId514"/>
            </p:blipFill>
            <p:spPr>
              <a:xfrm>
                <a:off x="7021688" y="3846345"/>
                <a:ext cx="16934" cy="14099"/>
              </a:xfrm>
              <a:prstGeom prst="rect"/>
            </p:spPr>
          </p:pic>
        </mc:Fallback>
      </mc:AlternateContent>
      <mc:AlternateContent xmlns:mc="http://schemas.openxmlformats.org/markup-compatibility/2006" xmlns:p14="http://schemas.microsoft.com/office/powerpoint/2010/main">
        <mc:Choice Requires="p14">
          <p:contentPart r:id="rId515" p14:bwMode="auto">
            <p14:nvContentPartPr>
              <p14:cNvPr id="260" name="墨迹 259"/>
              <p14:cNvContentPartPr/>
              <p14:nvPr/>
            </p14:nvContentPartPr>
            <p14:xfrm>
              <a:off x="7075311" y="3767388"/>
              <a:ext cx="19756" cy="101516"/>
            </p14:xfrm>
          </p:contentPart>
        </mc:Choice>
        <mc:Fallback xmlns="">
          <p:pic>
            <p:nvPicPr>
              <p:cNvPr id="260" name="墨迹 259"/>
            </p:nvPicPr>
            <p:blipFill>
              <a:blip r:embed="rId516"/>
            </p:blipFill>
            <p:spPr>
              <a:xfrm>
                <a:off x="7075311" y="3767388"/>
                <a:ext cx="19756" cy="101516"/>
              </a:xfrm>
              <a:prstGeom prst="rect"/>
            </p:spPr>
          </p:pic>
        </mc:Fallback>
      </mc:AlternateContent>
      <mc:AlternateContent xmlns:mc="http://schemas.openxmlformats.org/markup-compatibility/2006" xmlns:p14="http://schemas.microsoft.com/office/powerpoint/2010/main">
        <mc:Choice Requires="p14">
          <p:contentPart r:id="rId517" p14:bwMode="auto">
            <p14:nvContentPartPr>
              <p14:cNvPr id="261" name="墨迹 260"/>
              <p14:cNvContentPartPr/>
              <p14:nvPr/>
            </p14:nvContentPartPr>
            <p14:xfrm>
              <a:off x="7103533" y="3733549"/>
              <a:ext cx="70556" cy="186114"/>
            </p14:xfrm>
          </p:contentPart>
        </mc:Choice>
        <mc:Fallback xmlns="">
          <p:pic>
            <p:nvPicPr>
              <p:cNvPr id="261" name="墨迹 260"/>
            </p:nvPicPr>
            <p:blipFill>
              <a:blip r:embed="rId518"/>
            </p:blipFill>
            <p:spPr>
              <a:xfrm>
                <a:off x="7103533" y="3733549"/>
                <a:ext cx="70556" cy="186114"/>
              </a:xfrm>
              <a:prstGeom prst="rect"/>
            </p:spPr>
          </p:pic>
        </mc:Fallback>
      </mc:AlternateContent>
      <mc:AlternateContent xmlns:mc="http://schemas.openxmlformats.org/markup-compatibility/2006" xmlns:p14="http://schemas.microsoft.com/office/powerpoint/2010/main">
        <mc:Choice Requires="p14">
          <p:contentPart r:id="rId519" p14:bwMode="auto">
            <p14:nvContentPartPr>
              <p14:cNvPr id="262" name="墨迹 261"/>
              <p14:cNvContentPartPr/>
              <p14:nvPr/>
            </p14:nvContentPartPr>
            <p14:xfrm>
              <a:off x="7145866" y="3682791"/>
              <a:ext cx="110066" cy="67677"/>
            </p14:xfrm>
          </p:contentPart>
        </mc:Choice>
        <mc:Fallback xmlns="">
          <p:pic>
            <p:nvPicPr>
              <p:cNvPr id="262" name="墨迹 261"/>
            </p:nvPicPr>
            <p:blipFill>
              <a:blip r:embed="rId520"/>
            </p:blipFill>
            <p:spPr>
              <a:xfrm>
                <a:off x="7145866" y="3682791"/>
                <a:ext cx="110066" cy="67677"/>
              </a:xfrm>
              <a:prstGeom prst="rect"/>
            </p:spPr>
          </p:pic>
        </mc:Fallback>
      </mc:AlternateContent>
      <mc:AlternateContent xmlns:mc="http://schemas.openxmlformats.org/markup-compatibility/2006" xmlns:p14="http://schemas.microsoft.com/office/powerpoint/2010/main">
        <mc:Choice Requires="p14">
          <p:contentPart r:id="rId521" p14:bwMode="auto">
            <p14:nvContentPartPr>
              <p14:cNvPr id="263" name="墨迹 262"/>
              <p14:cNvContentPartPr/>
              <p14:nvPr/>
            </p14:nvContentPartPr>
            <p14:xfrm>
              <a:off x="10715448" y="5735679"/>
              <a:ext cx="158574" cy="22559"/>
            </p14:xfrm>
          </p:contentPart>
        </mc:Choice>
        <mc:Fallback xmlns="">
          <p:pic>
            <p:nvPicPr>
              <p:cNvPr id="263" name="墨迹 262"/>
            </p:nvPicPr>
            <p:blipFill>
              <a:blip r:embed="rId522"/>
            </p:blipFill>
            <p:spPr>
              <a:xfrm>
                <a:off x="10715448" y="5735679"/>
                <a:ext cx="158574" cy="22559"/>
              </a:xfrm>
              <a:prstGeom prst="rect"/>
            </p:spPr>
          </p:pic>
        </mc:Fallback>
      </mc:AlternateContent>
      <mc:AlternateContent xmlns:mc="http://schemas.openxmlformats.org/markup-compatibility/2006" xmlns:p14="http://schemas.microsoft.com/office/powerpoint/2010/main">
        <mc:Choice Requires="p14">
          <p:contentPart r:id="rId523" p14:bwMode="auto">
            <p14:nvContentPartPr>
              <p14:cNvPr id="264" name="墨迹 263"/>
              <p14:cNvContentPartPr/>
              <p14:nvPr/>
            </p14:nvContentPartPr>
            <p14:xfrm>
              <a:off x="10683875" y="5831555"/>
              <a:ext cx="207080" cy="25379"/>
            </p14:xfrm>
          </p:contentPart>
        </mc:Choice>
        <mc:Fallback xmlns="">
          <p:pic>
            <p:nvPicPr>
              <p:cNvPr id="264" name="墨迹 263"/>
            </p:nvPicPr>
            <p:blipFill>
              <a:blip r:embed="rId524"/>
            </p:blipFill>
            <p:spPr>
              <a:xfrm>
                <a:off x="10683875" y="5831555"/>
                <a:ext cx="207080" cy="25379"/>
              </a:xfrm>
              <a:prstGeom prst="rect"/>
            </p:spPr>
          </p:pic>
        </mc:Fallback>
      </mc:AlternateContent>
      <mc:AlternateContent xmlns:mc="http://schemas.openxmlformats.org/markup-compatibility/2006" xmlns:p14="http://schemas.microsoft.com/office/powerpoint/2010/main">
        <mc:Choice Requires="p14">
          <p:contentPart r:id="rId525" p14:bwMode="auto">
            <p14:nvContentPartPr>
              <p14:cNvPr id="265" name="墨迹 264"/>
              <p14:cNvContentPartPr/>
              <p14:nvPr/>
            </p14:nvContentPartPr>
            <p14:xfrm>
              <a:off x="10896600" y="5692499"/>
              <a:ext cx="143932" cy="333629"/>
            </p14:xfrm>
          </p:contentPart>
        </mc:Choice>
        <mc:Fallback xmlns="">
          <p:pic>
            <p:nvPicPr>
              <p:cNvPr id="265" name="墨迹 264"/>
            </p:nvPicPr>
            <p:blipFill>
              <a:blip r:embed="rId526"/>
            </p:blipFill>
            <p:spPr>
              <a:xfrm>
                <a:off x="10896600" y="5692499"/>
                <a:ext cx="143932" cy="333629"/>
              </a:xfrm>
              <a:prstGeom prst="rect"/>
            </p:spPr>
          </p:pic>
        </mc:Fallback>
      </mc:AlternateContent>
      <mc:AlternateContent xmlns:mc="http://schemas.openxmlformats.org/markup-compatibility/2006" xmlns:p14="http://schemas.microsoft.com/office/powerpoint/2010/main">
        <mc:Choice Requires="p14">
          <p:contentPart r:id="rId527" p14:bwMode="auto">
            <p14:nvContentPartPr>
              <p14:cNvPr id="266" name="墨迹 265"/>
              <p14:cNvContentPartPr/>
              <p14:nvPr/>
            </p14:nvContentPartPr>
            <p14:xfrm>
              <a:off x="11063111" y="5746253"/>
              <a:ext cx="107244" cy="155800"/>
            </p14:xfrm>
          </p:contentPart>
        </mc:Choice>
        <mc:Fallback xmlns="">
          <p:pic>
            <p:nvPicPr>
              <p:cNvPr id="266" name="墨迹 265"/>
            </p:nvPicPr>
            <p:blipFill>
              <a:blip r:embed="rId528"/>
            </p:blipFill>
            <p:spPr>
              <a:xfrm>
                <a:off x="11063111" y="5746253"/>
                <a:ext cx="107244" cy="155800"/>
              </a:xfrm>
              <a:prstGeom prst="rect"/>
            </p:spPr>
          </p:pic>
        </mc:Fallback>
      </mc:AlternateContent>
      <mc:AlternateContent xmlns:mc="http://schemas.openxmlformats.org/markup-compatibility/2006" xmlns:p14="http://schemas.microsoft.com/office/powerpoint/2010/main">
        <mc:Choice Requires="p14">
          <p:contentPart r:id="rId529" p14:bwMode="auto">
            <p14:nvContentPartPr>
              <p14:cNvPr id="267" name="墨迹 266"/>
              <p14:cNvContentPartPr/>
              <p14:nvPr/>
            </p14:nvContentPartPr>
            <p14:xfrm>
              <a:off x="11186582" y="5684921"/>
              <a:ext cx="124883" cy="16919"/>
            </p14:xfrm>
          </p:contentPart>
        </mc:Choice>
        <mc:Fallback xmlns="">
          <p:pic>
            <p:nvPicPr>
              <p:cNvPr id="267" name="墨迹 266"/>
            </p:nvPicPr>
            <p:blipFill>
              <a:blip r:embed="rId530"/>
            </p:blipFill>
            <p:spPr>
              <a:xfrm>
                <a:off x="11186582" y="5684921"/>
                <a:ext cx="124883" cy="16919"/>
              </a:xfrm>
              <a:prstGeom prst="rect"/>
            </p:spPr>
          </p:pic>
        </mc:Fallback>
      </mc:AlternateContent>
      <mc:AlternateContent xmlns:mc="http://schemas.openxmlformats.org/markup-compatibility/2006" xmlns:p14="http://schemas.microsoft.com/office/powerpoint/2010/main">
        <mc:Choice Requires="p14">
          <p:contentPart r:id="rId531" p14:bwMode="auto">
            <p14:nvContentPartPr>
              <p14:cNvPr id="268" name="墨迹 267"/>
              <p14:cNvContentPartPr/>
              <p14:nvPr/>
            </p14:nvContentPartPr>
            <p14:xfrm>
              <a:off x="11283244" y="5592921"/>
              <a:ext cx="143933" cy="148398"/>
            </p14:xfrm>
          </p:contentPart>
        </mc:Choice>
        <mc:Fallback xmlns="">
          <p:pic>
            <p:nvPicPr>
              <p:cNvPr id="268" name="墨迹 267"/>
            </p:nvPicPr>
            <p:blipFill>
              <a:blip r:embed="rId532"/>
            </p:blipFill>
            <p:spPr>
              <a:xfrm>
                <a:off x="11283244" y="5592921"/>
                <a:ext cx="143933" cy="148398"/>
              </a:xfrm>
              <a:prstGeom prst="rect"/>
            </p:spPr>
          </p:pic>
        </mc:Fallback>
      </mc:AlternateContent>
      <mc:AlternateContent xmlns:mc="http://schemas.openxmlformats.org/markup-compatibility/2006" xmlns:p14="http://schemas.microsoft.com/office/powerpoint/2010/main">
        <mc:Choice Requires="p14">
          <p:contentPart r:id="rId533" p14:bwMode="auto">
            <p14:nvContentPartPr>
              <p14:cNvPr id="269" name="墨迹 268"/>
              <p14:cNvContentPartPr/>
              <p14:nvPr/>
            </p14:nvContentPartPr>
            <p14:xfrm>
              <a:off x="11277600" y="5651082"/>
              <a:ext cx="146755" cy="140994"/>
            </p14:xfrm>
          </p:contentPart>
        </mc:Choice>
        <mc:Fallback xmlns="">
          <p:pic>
            <p:nvPicPr>
              <p:cNvPr id="269" name="墨迹 268"/>
            </p:nvPicPr>
            <p:blipFill>
              <a:blip r:embed="rId534"/>
            </p:blipFill>
            <p:spPr>
              <a:xfrm>
                <a:off x="11277600" y="5651082"/>
                <a:ext cx="146755" cy="140994"/>
              </a:xfrm>
              <a:prstGeom prst="rect"/>
            </p:spPr>
          </p:pic>
        </mc:Fallback>
      </mc:AlternateContent>
      <mc:AlternateContent xmlns:mc="http://schemas.openxmlformats.org/markup-compatibility/2006" xmlns:p14="http://schemas.microsoft.com/office/powerpoint/2010/main">
        <mc:Choice Requires="p14">
          <p:contentPart r:id="rId535" p14:bwMode="auto">
            <p14:nvContentPartPr>
              <p14:cNvPr id="270" name="墨迹 269"/>
              <p14:cNvContentPartPr/>
              <p14:nvPr/>
            </p14:nvContentPartPr>
            <p14:xfrm>
              <a:off x="11345332" y="5758238"/>
              <a:ext cx="42333" cy="53578"/>
            </p14:xfrm>
          </p:contentPart>
        </mc:Choice>
        <mc:Fallback xmlns="">
          <p:pic>
            <p:nvPicPr>
              <p:cNvPr id="270" name="墨迹 269"/>
            </p:nvPicPr>
            <p:blipFill>
              <a:blip r:embed="rId536"/>
            </p:blipFill>
            <p:spPr>
              <a:xfrm>
                <a:off x="11345332" y="5758238"/>
                <a:ext cx="42333" cy="53578"/>
              </a:xfrm>
              <a:prstGeom prst="rect"/>
            </p:spPr>
          </p:pic>
        </mc:Fallback>
      </mc:AlternateContent>
      <mc:AlternateContent xmlns:mc="http://schemas.openxmlformats.org/markup-compatibility/2006" xmlns:p14="http://schemas.microsoft.com/office/powerpoint/2010/main">
        <mc:Choice Requires="p14">
          <p:contentPart r:id="rId537" p14:bwMode="auto">
            <p14:nvContentPartPr>
              <p14:cNvPr id="271" name="墨迹 270"/>
              <p14:cNvContentPartPr/>
              <p14:nvPr/>
            </p14:nvContentPartPr>
            <p14:xfrm>
              <a:off x="11458222" y="5684921"/>
              <a:ext cx="62089" cy="73317"/>
            </p14:xfrm>
          </p:contentPart>
        </mc:Choice>
        <mc:Fallback xmlns="">
          <p:pic>
            <p:nvPicPr>
              <p:cNvPr id="271" name="墨迹 270"/>
            </p:nvPicPr>
            <p:blipFill>
              <a:blip r:embed="rId538"/>
            </p:blipFill>
            <p:spPr>
              <a:xfrm>
                <a:off x="11458222" y="5684921"/>
                <a:ext cx="62089" cy="73317"/>
              </a:xfrm>
              <a:prstGeom prst="rect"/>
            </p:spPr>
          </p:pic>
        </mc:Fallback>
      </mc:AlternateContent>
      <mc:AlternateContent xmlns:mc="http://schemas.openxmlformats.org/markup-compatibility/2006" xmlns:p14="http://schemas.microsoft.com/office/powerpoint/2010/main">
        <mc:Choice Requires="p14">
          <p:contentPart r:id="rId539" p14:bwMode="auto">
            <p14:nvContentPartPr>
              <p14:cNvPr id="272" name="墨迹 271"/>
              <p14:cNvContentPartPr/>
              <p14:nvPr/>
            </p14:nvContentPartPr>
            <p14:xfrm>
              <a:off x="11559822" y="5584814"/>
              <a:ext cx="135467" cy="272120"/>
            </p14:xfrm>
          </p:contentPart>
        </mc:Choice>
        <mc:Fallback xmlns="">
          <p:pic>
            <p:nvPicPr>
              <p:cNvPr id="272" name="墨迹 271"/>
            </p:nvPicPr>
            <p:blipFill>
              <a:blip r:embed="rId540"/>
            </p:blipFill>
            <p:spPr>
              <a:xfrm>
                <a:off x="11559822" y="5584814"/>
                <a:ext cx="135467" cy="272120"/>
              </a:xfrm>
              <a:prstGeom prst="rect"/>
            </p:spPr>
          </p:pic>
        </mc:Fallback>
      </mc:AlternateContent>
      <mc:AlternateContent xmlns:mc="http://schemas.openxmlformats.org/markup-compatibility/2006" xmlns:p14="http://schemas.microsoft.com/office/powerpoint/2010/main">
        <mc:Choice Requires="p14">
          <p:contentPart r:id="rId541" p14:bwMode="auto">
            <p14:nvContentPartPr>
              <p14:cNvPr id="273" name="墨迹 272"/>
              <p14:cNvContentPartPr/>
              <p14:nvPr/>
            </p14:nvContentPartPr>
            <p14:xfrm>
              <a:off x="8890000" y="6072304"/>
              <a:ext cx="56444" cy="539306"/>
            </p14:xfrm>
          </p:contentPart>
        </mc:Choice>
        <mc:Fallback xmlns="">
          <p:pic>
            <p:nvPicPr>
              <p:cNvPr id="273" name="墨迹 272"/>
            </p:nvPicPr>
            <p:blipFill>
              <a:blip r:embed="rId542"/>
            </p:blipFill>
            <p:spPr>
              <a:xfrm>
                <a:off x="8890000" y="6072304"/>
                <a:ext cx="56444" cy="539306"/>
              </a:xfrm>
              <a:prstGeom prst="rect"/>
            </p:spPr>
          </p:pic>
        </mc:Fallback>
      </mc:AlternateContent>
      <mc:AlternateContent xmlns:mc="http://schemas.openxmlformats.org/markup-compatibility/2006" xmlns:p14="http://schemas.microsoft.com/office/powerpoint/2010/main">
        <mc:Choice Requires="p14">
          <p:contentPart r:id="rId543" p14:bwMode="auto">
            <p14:nvContentPartPr>
              <p14:cNvPr id="274" name="墨迹 273"/>
              <p14:cNvContentPartPr/>
              <p14:nvPr/>
            </p14:nvContentPartPr>
            <p14:xfrm>
              <a:off x="8905169" y="6277100"/>
              <a:ext cx="210608" cy="188933"/>
            </p14:xfrm>
          </p:contentPart>
        </mc:Choice>
        <mc:Fallback xmlns="">
          <p:pic>
            <p:nvPicPr>
              <p:cNvPr id="274" name="墨迹 273"/>
            </p:nvPicPr>
            <p:blipFill>
              <a:blip r:embed="rId544"/>
            </p:blipFill>
            <p:spPr>
              <a:xfrm>
                <a:off x="8905169" y="6277100"/>
                <a:ext cx="210608" cy="188933"/>
              </a:xfrm>
              <a:prstGeom prst="rect"/>
            </p:spPr>
          </p:pic>
        </mc:Fallback>
      </mc:AlternateContent>
      <mc:AlternateContent xmlns:mc="http://schemas.openxmlformats.org/markup-compatibility/2006" xmlns:p14="http://schemas.microsoft.com/office/powerpoint/2010/main">
        <mc:Choice Requires="p14">
          <p:contentPart r:id="rId545" p14:bwMode="auto">
            <p14:nvContentPartPr>
              <p14:cNvPr id="275" name="墨迹 274"/>
              <p14:cNvContentPartPr/>
              <p14:nvPr/>
            </p14:nvContentPartPr>
            <p14:xfrm>
              <a:off x="9098844" y="6218587"/>
              <a:ext cx="139171" cy="372227"/>
            </p14:xfrm>
          </p:contentPart>
        </mc:Choice>
        <mc:Fallback xmlns="">
          <p:pic>
            <p:nvPicPr>
              <p:cNvPr id="275" name="墨迹 274"/>
            </p:nvPicPr>
            <p:blipFill>
              <a:blip r:embed="rId546"/>
            </p:blipFill>
            <p:spPr>
              <a:xfrm>
                <a:off x="9098844" y="6218587"/>
                <a:ext cx="139171" cy="372227"/>
              </a:xfrm>
              <a:prstGeom prst="rect"/>
            </p:spPr>
          </p:pic>
        </mc:Fallback>
      </mc:AlternateContent>
      <mc:AlternateContent xmlns:mc="http://schemas.openxmlformats.org/markup-compatibility/2006" xmlns:p14="http://schemas.microsoft.com/office/powerpoint/2010/main">
        <mc:Choice Requires="p14">
          <p:contentPart r:id="rId547" p14:bwMode="auto">
            <p14:nvContentPartPr>
              <p14:cNvPr id="276" name="墨迹 275"/>
              <p14:cNvContentPartPr/>
              <p14:nvPr/>
            </p14:nvContentPartPr>
            <p14:xfrm>
              <a:off x="9261475" y="6440654"/>
              <a:ext cx="142169" cy="169194"/>
            </p14:xfrm>
          </p:contentPart>
        </mc:Choice>
        <mc:Fallback xmlns="">
          <p:pic>
            <p:nvPicPr>
              <p:cNvPr id="276" name="墨迹 275"/>
            </p:nvPicPr>
            <p:blipFill>
              <a:blip r:embed="rId548"/>
            </p:blipFill>
            <p:spPr>
              <a:xfrm>
                <a:off x="9261475" y="6440654"/>
                <a:ext cx="142169" cy="169194"/>
              </a:xfrm>
              <a:prstGeom prst="rect"/>
            </p:spPr>
          </p:pic>
        </mc:Fallback>
      </mc:AlternateContent>
      <mc:AlternateContent xmlns:mc="http://schemas.openxmlformats.org/markup-compatibility/2006" xmlns:p14="http://schemas.microsoft.com/office/powerpoint/2010/main">
        <mc:Choice Requires="p14">
          <p:contentPart r:id="rId549" p14:bwMode="auto">
            <p14:nvContentPartPr>
              <p14:cNvPr id="277" name="墨迹 276"/>
              <p14:cNvContentPartPr/>
              <p14:nvPr/>
            </p14:nvContentPartPr>
            <p14:xfrm>
              <a:off x="9493955" y="6412455"/>
              <a:ext cx="150989" cy="25379"/>
            </p14:xfrm>
          </p:contentPart>
        </mc:Choice>
        <mc:Fallback xmlns="">
          <p:pic>
            <p:nvPicPr>
              <p:cNvPr id="277" name="墨迹 276"/>
            </p:nvPicPr>
            <p:blipFill>
              <a:blip r:embed="rId550"/>
            </p:blipFill>
            <p:spPr>
              <a:xfrm>
                <a:off x="9493955" y="6412455"/>
                <a:ext cx="150989" cy="25379"/>
              </a:xfrm>
              <a:prstGeom prst="rect"/>
            </p:spPr>
          </p:pic>
        </mc:Fallback>
      </mc:AlternateContent>
      <mc:AlternateContent xmlns:mc="http://schemas.openxmlformats.org/markup-compatibility/2006" xmlns:p14="http://schemas.microsoft.com/office/powerpoint/2010/main">
        <mc:Choice Requires="p14">
          <p:contentPart r:id="rId551" p14:bwMode="auto">
            <p14:nvContentPartPr>
              <p14:cNvPr id="278" name="墨迹 277"/>
              <p14:cNvContentPartPr/>
              <p14:nvPr/>
            </p14:nvContentPartPr>
            <p14:xfrm>
              <a:off x="9467144" y="6525251"/>
              <a:ext cx="190500" cy="33839"/>
            </p14:xfrm>
          </p:contentPart>
        </mc:Choice>
        <mc:Fallback xmlns="">
          <p:pic>
            <p:nvPicPr>
              <p:cNvPr id="278" name="墨迹 277"/>
            </p:nvPicPr>
            <p:blipFill>
              <a:blip r:embed="rId552"/>
            </p:blipFill>
            <p:spPr>
              <a:xfrm>
                <a:off x="9467144" y="6525251"/>
                <a:ext cx="190500" cy="33839"/>
              </a:xfrm>
              <a:prstGeom prst="rect"/>
            </p:spPr>
          </p:pic>
        </mc:Fallback>
      </mc:AlternateContent>
      <mc:AlternateContent xmlns:mc="http://schemas.openxmlformats.org/markup-compatibility/2006" xmlns:p14="http://schemas.microsoft.com/office/powerpoint/2010/main">
        <mc:Choice Requires="p14">
          <p:contentPart r:id="rId553" p14:bwMode="auto">
            <p14:nvContentPartPr>
              <p14:cNvPr id="279" name="墨迹 278"/>
              <p14:cNvContentPartPr/>
              <p14:nvPr/>
            </p14:nvContentPartPr>
            <p14:xfrm>
              <a:off x="9770533" y="6327858"/>
              <a:ext cx="79022" cy="332748"/>
            </p14:xfrm>
          </p:contentPart>
        </mc:Choice>
        <mc:Fallback xmlns="">
          <p:pic>
            <p:nvPicPr>
              <p:cNvPr id="279" name="墨迹 278"/>
            </p:nvPicPr>
            <p:blipFill>
              <a:blip r:embed="rId554"/>
            </p:blipFill>
            <p:spPr>
              <a:xfrm>
                <a:off x="9770533" y="6327858"/>
                <a:ext cx="79022" cy="332748"/>
              </a:xfrm>
              <a:prstGeom prst="rect"/>
            </p:spPr>
          </p:pic>
        </mc:Fallback>
      </mc:AlternateContent>
      <mc:AlternateContent xmlns:mc="http://schemas.openxmlformats.org/markup-compatibility/2006" xmlns:p14="http://schemas.microsoft.com/office/powerpoint/2010/main">
        <mc:Choice Requires="p14">
          <p:contentPart r:id="rId555" p14:bwMode="auto">
            <p14:nvContentPartPr>
              <p14:cNvPr id="280" name="墨迹 279"/>
              <p14:cNvContentPartPr/>
              <p14:nvPr/>
            </p14:nvContentPartPr>
            <p14:xfrm>
              <a:off x="9922933" y="6382846"/>
              <a:ext cx="101600" cy="210083"/>
            </p14:xfrm>
          </p:contentPart>
        </mc:Choice>
        <mc:Fallback xmlns="">
          <p:pic>
            <p:nvPicPr>
              <p:cNvPr id="280" name="墨迹 279"/>
            </p:nvPicPr>
            <p:blipFill>
              <a:blip r:embed="rId556"/>
            </p:blipFill>
            <p:spPr>
              <a:xfrm>
                <a:off x="9922933" y="6382846"/>
                <a:ext cx="101600" cy="210083"/>
              </a:xfrm>
              <a:prstGeom prst="rect"/>
            </p:spPr>
          </p:pic>
        </mc:Fallback>
      </mc:AlternateContent>
      <mc:AlternateContent xmlns:mc="http://schemas.openxmlformats.org/markup-compatibility/2006" xmlns:p14="http://schemas.microsoft.com/office/powerpoint/2010/main">
        <mc:Choice Requires="p14">
          <p:contentPart r:id="rId557" p14:bwMode="auto">
            <p14:nvContentPartPr>
              <p14:cNvPr id="281" name="墨迹 280"/>
              <p14:cNvContentPartPr/>
              <p14:nvPr/>
            </p14:nvContentPartPr>
            <p14:xfrm>
              <a:off x="10058400" y="6316578"/>
              <a:ext cx="129822" cy="28199"/>
            </p14:xfrm>
          </p:contentPart>
        </mc:Choice>
        <mc:Fallback xmlns="">
          <p:pic>
            <p:nvPicPr>
              <p:cNvPr id="281" name="墨迹 280"/>
            </p:nvPicPr>
            <p:blipFill>
              <a:blip r:embed="rId558"/>
            </p:blipFill>
            <p:spPr>
              <a:xfrm>
                <a:off x="10058400" y="6316578"/>
                <a:ext cx="129822" cy="28199"/>
              </a:xfrm>
              <a:prstGeom prst="rect"/>
            </p:spPr>
          </p:pic>
        </mc:Fallback>
      </mc:AlternateContent>
      <mc:AlternateContent xmlns:mc="http://schemas.openxmlformats.org/markup-compatibility/2006" xmlns:p14="http://schemas.microsoft.com/office/powerpoint/2010/main">
        <mc:Choice Requires="p14">
          <p:contentPart r:id="rId559" p14:bwMode="auto">
            <p14:nvContentPartPr>
              <p14:cNvPr id="282" name="墨迹 281"/>
              <p14:cNvContentPartPr/>
              <p14:nvPr/>
            </p14:nvContentPartPr>
            <p14:xfrm>
              <a:off x="10168466" y="6228280"/>
              <a:ext cx="127000" cy="265953"/>
            </p14:xfrm>
          </p:contentPart>
        </mc:Choice>
        <mc:Fallback xmlns="">
          <p:pic>
            <p:nvPicPr>
              <p:cNvPr id="282" name="墨迹 281"/>
            </p:nvPicPr>
            <p:blipFill>
              <a:blip r:embed="rId560"/>
            </p:blipFill>
            <p:spPr>
              <a:xfrm>
                <a:off x="10168466" y="6228280"/>
                <a:ext cx="127000" cy="265953"/>
              </a:xfrm>
              <a:prstGeom prst="rect"/>
            </p:spPr>
          </p:pic>
        </mc:Fallback>
      </mc:AlternateContent>
      <mc:AlternateContent xmlns:mc="http://schemas.openxmlformats.org/markup-compatibility/2006" xmlns:p14="http://schemas.microsoft.com/office/powerpoint/2010/main">
        <mc:Choice Requires="p14">
          <p:contentPart r:id="rId561" p14:bwMode="auto">
            <p14:nvContentPartPr>
              <p14:cNvPr id="283" name="墨迹 282"/>
              <p14:cNvContentPartPr/>
              <p14:nvPr/>
            </p14:nvContentPartPr>
            <p14:xfrm>
              <a:off x="10301111" y="6370861"/>
              <a:ext cx="33866" cy="44414"/>
            </p14:xfrm>
          </p:contentPart>
        </mc:Choice>
        <mc:Fallback xmlns="">
          <p:pic>
            <p:nvPicPr>
              <p:cNvPr id="283" name="墨迹 282"/>
            </p:nvPicPr>
            <p:blipFill>
              <a:blip r:embed="rId562"/>
            </p:blipFill>
            <p:spPr>
              <a:xfrm>
                <a:off x="10301111" y="6370861"/>
                <a:ext cx="33866" cy="44414"/>
              </a:xfrm>
              <a:prstGeom prst="rect"/>
            </p:spPr>
          </p:pic>
        </mc:Fallback>
      </mc:AlternateContent>
      <mc:AlternateContent xmlns:mc="http://schemas.openxmlformats.org/markup-compatibility/2006" xmlns:p14="http://schemas.microsoft.com/office/powerpoint/2010/main">
        <mc:Choice Requires="p14">
          <p:contentPart r:id="rId563" p14:bwMode="auto">
            <p14:nvContentPartPr>
              <p14:cNvPr id="284" name="墨迹 283"/>
              <p14:cNvContentPartPr/>
              <p14:nvPr/>
            </p14:nvContentPartPr>
            <p14:xfrm>
              <a:off x="10419644" y="6262295"/>
              <a:ext cx="39511" cy="124781"/>
            </p14:xfrm>
          </p:contentPart>
        </mc:Choice>
        <mc:Fallback xmlns="">
          <p:pic>
            <p:nvPicPr>
              <p:cNvPr id="284" name="墨迹 283"/>
            </p:nvPicPr>
            <p:blipFill>
              <a:blip r:embed="rId564"/>
            </p:blipFill>
            <p:spPr>
              <a:xfrm>
                <a:off x="10419644" y="6262295"/>
                <a:ext cx="39511" cy="124781"/>
              </a:xfrm>
              <a:prstGeom prst="rect"/>
            </p:spPr>
          </p:pic>
        </mc:Fallback>
      </mc:AlternateContent>
      <mc:AlternateContent xmlns:mc="http://schemas.openxmlformats.org/markup-compatibility/2006" xmlns:p14="http://schemas.microsoft.com/office/powerpoint/2010/main">
        <mc:Choice Requires="p14">
          <p:contentPart r:id="rId565" p14:bwMode="auto">
            <p14:nvContentPartPr>
              <p14:cNvPr id="285" name="墨迹 284"/>
              <p14:cNvContentPartPr/>
              <p14:nvPr/>
            </p14:nvContentPartPr>
            <p14:xfrm>
              <a:off x="10402711" y="6271637"/>
              <a:ext cx="155927" cy="197217"/>
            </p14:xfrm>
          </p:contentPart>
        </mc:Choice>
        <mc:Fallback xmlns="">
          <p:pic>
            <p:nvPicPr>
              <p:cNvPr id="285" name="墨迹 284"/>
            </p:nvPicPr>
            <p:blipFill>
              <a:blip r:embed="rId566"/>
            </p:blipFill>
            <p:spPr>
              <a:xfrm>
                <a:off x="10402711" y="6271637"/>
                <a:ext cx="155927" cy="197217"/>
              </a:xfrm>
              <a:prstGeom prst="rect"/>
            </p:spPr>
          </p:pic>
        </mc:Fallback>
      </mc:AlternateContent>
      <mc:AlternateContent xmlns:mc="http://schemas.openxmlformats.org/markup-compatibility/2006" xmlns:p14="http://schemas.microsoft.com/office/powerpoint/2010/main">
        <mc:Choice Requires="p14">
          <p:contentPart r:id="rId567" p14:bwMode="auto">
            <p14:nvContentPartPr>
              <p14:cNvPr id="286" name="墨迹 285"/>
              <p14:cNvContentPartPr/>
              <p14:nvPr/>
            </p14:nvContentPartPr>
            <p14:xfrm>
              <a:off x="10521244" y="6273751"/>
              <a:ext cx="141111" cy="25908"/>
            </p14:xfrm>
          </p:contentPart>
        </mc:Choice>
        <mc:Fallback xmlns="">
          <p:pic>
            <p:nvPicPr>
              <p:cNvPr id="286" name="墨迹 285"/>
            </p:nvPicPr>
            <p:blipFill>
              <a:blip r:embed="rId568"/>
            </p:blipFill>
            <p:spPr>
              <a:xfrm>
                <a:off x="10521244" y="6273751"/>
                <a:ext cx="141111" cy="25908"/>
              </a:xfrm>
              <a:prstGeom prst="rect"/>
            </p:spPr>
          </p:pic>
        </mc:Fallback>
      </mc:AlternateContent>
      <mc:AlternateContent xmlns:mc="http://schemas.openxmlformats.org/markup-compatibility/2006" xmlns:p14="http://schemas.microsoft.com/office/powerpoint/2010/main">
        <mc:Choice Requires="p14">
          <p:contentPart r:id="rId569" p14:bwMode="auto">
            <p14:nvContentPartPr>
              <p14:cNvPr id="287" name="墨迹 286"/>
              <p14:cNvContentPartPr/>
              <p14:nvPr/>
            </p14:nvContentPartPr>
            <p14:xfrm>
              <a:off x="8764411" y="3626393"/>
              <a:ext cx="232833" cy="967226"/>
            </p14:xfrm>
          </p:contentPart>
        </mc:Choice>
        <mc:Fallback xmlns="">
          <p:pic>
            <p:nvPicPr>
              <p:cNvPr id="287" name="墨迹 286"/>
            </p:nvPicPr>
            <p:blipFill>
              <a:blip r:embed="rId570"/>
            </p:blipFill>
            <p:spPr>
              <a:xfrm>
                <a:off x="8764411" y="3626393"/>
                <a:ext cx="232833" cy="967226"/>
              </a:xfrm>
              <a:prstGeom prst="rect"/>
            </p:spPr>
          </p:pic>
        </mc:Fallback>
      </mc:AlternateContent>
    </p:spTree>
    <p:custDataLst>
      <p:tags r:id="rId57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4" name="墨迹 3"/>
              <p14:cNvContentPartPr/>
              <p14:nvPr/>
            </p14:nvContentPartPr>
            <p14:xfrm>
              <a:off x="1300162" y="431444"/>
              <a:ext cx="94015" cy="147516"/>
            </p14:xfrm>
          </p:contentPart>
        </mc:Choice>
        <mc:Fallback xmlns="">
          <p:pic>
            <p:nvPicPr>
              <p:cNvPr id="4" name="墨迹 3"/>
            </p:nvPicPr>
            <p:blipFill>
              <a:blip r:embed="rId2"/>
            </p:blipFill>
            <p:spPr>
              <a:xfrm>
                <a:off x="1300162" y="431444"/>
                <a:ext cx="94015" cy="147516"/>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6716888" y="1347912"/>
              <a:ext cx="39512" cy="11280"/>
            </p14:xfrm>
          </p:contentPart>
        </mc:Choice>
        <mc:Fallback xmlns="">
          <p:pic>
            <p:nvPicPr>
              <p:cNvPr id="5" name="墨迹 4"/>
            </p:nvPicPr>
            <p:blipFill>
              <a:blip r:embed="rId4"/>
            </p:blipFill>
            <p:spPr>
              <a:xfrm>
                <a:off x="6716888" y="1347912"/>
                <a:ext cx="39512" cy="112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1333500" y="396901"/>
              <a:ext cx="71966" cy="172719"/>
            </p14:xfrm>
          </p:contentPart>
        </mc:Choice>
        <mc:Fallback xmlns="">
          <p:pic>
            <p:nvPicPr>
              <p:cNvPr id="6" name="墨迹 5"/>
            </p:nvPicPr>
            <p:blipFill>
              <a:blip r:embed="rId6"/>
            </p:blipFill>
            <p:spPr>
              <a:xfrm>
                <a:off x="1333500" y="396901"/>
                <a:ext cx="71966" cy="17271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1377244" y="417345"/>
              <a:ext cx="158044" cy="516042"/>
            </p14:xfrm>
          </p:contentPart>
        </mc:Choice>
        <mc:Fallback xmlns="">
          <p:pic>
            <p:nvPicPr>
              <p:cNvPr id="7" name="墨迹 6"/>
            </p:nvPicPr>
            <p:blipFill>
              <a:blip r:embed="rId8"/>
            </p:blipFill>
            <p:spPr>
              <a:xfrm>
                <a:off x="1377244" y="417345"/>
                <a:ext cx="158044" cy="51604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7627761" y="276350"/>
              <a:ext cx="93839" cy="222067"/>
            </p14:xfrm>
          </p:contentPart>
        </mc:Choice>
        <mc:Fallback xmlns="">
          <p:pic>
            <p:nvPicPr>
              <p:cNvPr id="8" name="墨迹 7"/>
            </p:nvPicPr>
            <p:blipFill>
              <a:blip r:embed="rId10"/>
            </p:blipFill>
            <p:spPr>
              <a:xfrm>
                <a:off x="7627761" y="276350"/>
                <a:ext cx="93839" cy="22206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7715955" y="315828"/>
              <a:ext cx="124178" cy="172719"/>
            </p14:xfrm>
          </p:contentPart>
        </mc:Choice>
        <mc:Fallback xmlns="">
          <p:pic>
            <p:nvPicPr>
              <p:cNvPr id="9" name="墨迹 8"/>
            </p:nvPicPr>
            <p:blipFill>
              <a:blip r:embed="rId12"/>
            </p:blipFill>
            <p:spPr>
              <a:xfrm>
                <a:off x="7715955" y="315828"/>
                <a:ext cx="124178" cy="17271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7832372" y="419284"/>
              <a:ext cx="120650" cy="105217"/>
            </p14:xfrm>
          </p:contentPart>
        </mc:Choice>
        <mc:Fallback xmlns="">
          <p:pic>
            <p:nvPicPr>
              <p:cNvPr id="10" name="墨迹 9"/>
            </p:nvPicPr>
            <p:blipFill>
              <a:blip r:embed="rId14"/>
            </p:blipFill>
            <p:spPr>
              <a:xfrm>
                <a:off x="7832372" y="419284"/>
                <a:ext cx="120650" cy="10521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7938911" y="286219"/>
              <a:ext cx="36689" cy="235462"/>
            </p14:xfrm>
          </p:contentPart>
        </mc:Choice>
        <mc:Fallback xmlns="">
          <p:pic>
            <p:nvPicPr>
              <p:cNvPr id="11" name="墨迹 10"/>
            </p:nvPicPr>
            <p:blipFill>
              <a:blip r:embed="rId16"/>
            </p:blipFill>
            <p:spPr>
              <a:xfrm>
                <a:off x="7938911" y="286219"/>
                <a:ext cx="36689" cy="23546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7936088" y="406065"/>
              <a:ext cx="118534" cy="67678"/>
            </p14:xfrm>
          </p:contentPart>
        </mc:Choice>
        <mc:Fallback xmlns="">
          <p:pic>
            <p:nvPicPr>
              <p:cNvPr id="12" name="墨迹 11"/>
            </p:nvPicPr>
            <p:blipFill>
              <a:blip r:embed="rId18"/>
            </p:blipFill>
            <p:spPr>
              <a:xfrm>
                <a:off x="7936088" y="406065"/>
                <a:ext cx="118534" cy="6767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7995355" y="218366"/>
              <a:ext cx="93134" cy="565566"/>
            </p14:xfrm>
          </p:contentPart>
        </mc:Choice>
        <mc:Fallback xmlns="">
          <p:pic>
            <p:nvPicPr>
              <p:cNvPr id="13" name="墨迹 12"/>
            </p:nvPicPr>
            <p:blipFill>
              <a:blip r:embed="rId20"/>
            </p:blipFill>
            <p:spPr>
              <a:xfrm>
                <a:off x="7995355" y="218366"/>
                <a:ext cx="93134" cy="565566"/>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8121121" y="379805"/>
              <a:ext cx="133879" cy="109447"/>
            </p14:xfrm>
          </p:contentPart>
        </mc:Choice>
        <mc:Fallback xmlns="">
          <p:pic>
            <p:nvPicPr>
              <p:cNvPr id="14" name="墨迹 13"/>
            </p:nvPicPr>
            <p:blipFill>
              <a:blip r:embed="rId22"/>
            </p:blipFill>
            <p:spPr>
              <a:xfrm>
                <a:off x="8121121" y="379805"/>
                <a:ext cx="133879" cy="10944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8164688" y="373636"/>
              <a:ext cx="81844" cy="210083"/>
            </p14:xfrm>
          </p:contentPart>
        </mc:Choice>
        <mc:Fallback xmlns="">
          <p:pic>
            <p:nvPicPr>
              <p:cNvPr id="15" name="墨迹 14"/>
            </p:nvPicPr>
            <p:blipFill>
              <a:blip r:embed="rId24"/>
            </p:blipFill>
            <p:spPr>
              <a:xfrm>
                <a:off x="8164688" y="373636"/>
                <a:ext cx="81844" cy="21008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8325555" y="366587"/>
              <a:ext cx="180622" cy="33838"/>
            </p14:xfrm>
          </p:contentPart>
        </mc:Choice>
        <mc:Fallback xmlns="">
          <p:pic>
            <p:nvPicPr>
              <p:cNvPr id="16" name="墨迹 15"/>
            </p:nvPicPr>
            <p:blipFill>
              <a:blip r:embed="rId26"/>
            </p:blipFill>
            <p:spPr>
              <a:xfrm>
                <a:off x="8325555" y="366587"/>
                <a:ext cx="180622" cy="3383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8373533" y="265775"/>
              <a:ext cx="81844" cy="298205"/>
            </p14:xfrm>
          </p:contentPart>
        </mc:Choice>
        <mc:Fallback xmlns="">
          <p:pic>
            <p:nvPicPr>
              <p:cNvPr id="17" name="墨迹 16"/>
            </p:nvPicPr>
            <p:blipFill>
              <a:blip r:embed="rId28"/>
            </p:blipFill>
            <p:spPr>
              <a:xfrm>
                <a:off x="8373533" y="265775"/>
                <a:ext cx="81844" cy="29820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8582377" y="298204"/>
              <a:ext cx="47978" cy="200918"/>
            </p14:xfrm>
          </p:contentPart>
        </mc:Choice>
        <mc:Fallback xmlns="">
          <p:pic>
            <p:nvPicPr>
              <p:cNvPr id="18" name="墨迹 17"/>
            </p:nvPicPr>
            <p:blipFill>
              <a:blip r:embed="rId30"/>
            </p:blipFill>
            <p:spPr>
              <a:xfrm>
                <a:off x="8582377" y="298204"/>
                <a:ext cx="47978" cy="20091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8596488" y="360947"/>
              <a:ext cx="112889" cy="50758"/>
            </p14:xfrm>
          </p:contentPart>
        </mc:Choice>
        <mc:Fallback xmlns="">
          <p:pic>
            <p:nvPicPr>
              <p:cNvPr id="19" name="墨迹 18"/>
            </p:nvPicPr>
            <p:blipFill>
              <a:blip r:embed="rId32"/>
            </p:blipFill>
            <p:spPr>
              <a:xfrm>
                <a:off x="8596488" y="360947"/>
                <a:ext cx="112889" cy="5075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8658577" y="216427"/>
              <a:ext cx="67734" cy="339093"/>
            </p14:xfrm>
          </p:contentPart>
        </mc:Choice>
        <mc:Fallback xmlns="">
          <p:pic>
            <p:nvPicPr>
              <p:cNvPr id="20" name="墨迹 19"/>
            </p:nvPicPr>
            <p:blipFill>
              <a:blip r:embed="rId34"/>
            </p:blipFill>
            <p:spPr>
              <a:xfrm>
                <a:off x="8658577" y="216427"/>
                <a:ext cx="67734" cy="33909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8703733" y="360947"/>
              <a:ext cx="242711" cy="140995"/>
            </p14:xfrm>
          </p:contentPart>
        </mc:Choice>
        <mc:Fallback xmlns="">
          <p:pic>
            <p:nvPicPr>
              <p:cNvPr id="21" name="墨迹 20"/>
            </p:nvPicPr>
            <p:blipFill>
              <a:blip r:embed="rId36"/>
            </p:blipFill>
            <p:spPr>
              <a:xfrm>
                <a:off x="8703733" y="360947"/>
                <a:ext cx="242711" cy="14099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9039048" y="360947"/>
              <a:ext cx="243241" cy="22559"/>
            </p14:xfrm>
          </p:contentPart>
        </mc:Choice>
        <mc:Fallback xmlns="">
          <p:pic>
            <p:nvPicPr>
              <p:cNvPr id="22" name="墨迹 21"/>
            </p:nvPicPr>
            <p:blipFill>
              <a:blip r:embed="rId38"/>
            </p:blipFill>
            <p:spPr>
              <a:xfrm>
                <a:off x="9039048" y="360947"/>
                <a:ext cx="243241" cy="2255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9255477" y="273530"/>
              <a:ext cx="134056" cy="101516"/>
            </p14:xfrm>
          </p:contentPart>
        </mc:Choice>
        <mc:Fallback xmlns="">
          <p:pic>
            <p:nvPicPr>
              <p:cNvPr id="23" name="墨迹 22"/>
            </p:nvPicPr>
            <p:blipFill>
              <a:blip r:embed="rId40"/>
            </p:blipFill>
            <p:spPr>
              <a:xfrm>
                <a:off x="9255477" y="273530"/>
                <a:ext cx="134056" cy="101516"/>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9023350" y="468103"/>
              <a:ext cx="259644" cy="8460"/>
            </p14:xfrm>
          </p:contentPart>
        </mc:Choice>
        <mc:Fallback xmlns="">
          <p:pic>
            <p:nvPicPr>
              <p:cNvPr id="24" name="墨迹 23"/>
            </p:nvPicPr>
            <p:blipFill>
              <a:blip r:embed="rId42"/>
            </p:blipFill>
            <p:spPr>
              <a:xfrm>
                <a:off x="9023350" y="468103"/>
                <a:ext cx="259644" cy="846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9047338" y="492072"/>
              <a:ext cx="110772" cy="69088"/>
            </p14:xfrm>
          </p:contentPart>
        </mc:Choice>
        <mc:Fallback xmlns="">
          <p:pic>
            <p:nvPicPr>
              <p:cNvPr id="25" name="墨迹 24"/>
            </p:nvPicPr>
            <p:blipFill>
              <a:blip r:embed="rId44"/>
            </p:blipFill>
            <p:spPr>
              <a:xfrm>
                <a:off x="9047338" y="492072"/>
                <a:ext cx="110772" cy="6908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9445272" y="293269"/>
              <a:ext cx="150283" cy="210788"/>
            </p14:xfrm>
          </p:contentPart>
        </mc:Choice>
        <mc:Fallback xmlns="">
          <p:pic>
            <p:nvPicPr>
              <p:cNvPr id="26" name="墨迹 25"/>
            </p:nvPicPr>
            <p:blipFill>
              <a:blip r:embed="rId46"/>
            </p:blipFill>
            <p:spPr>
              <a:xfrm>
                <a:off x="9445272" y="293269"/>
                <a:ext cx="150283" cy="21078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9539111" y="282695"/>
              <a:ext cx="186266" cy="166374"/>
            </p14:xfrm>
          </p:contentPart>
        </mc:Choice>
        <mc:Fallback xmlns="">
          <p:pic>
            <p:nvPicPr>
              <p:cNvPr id="27" name="墨迹 26"/>
            </p:nvPicPr>
            <p:blipFill>
              <a:blip r:embed="rId48"/>
            </p:blipFill>
            <p:spPr>
              <a:xfrm>
                <a:off x="9539111" y="282695"/>
                <a:ext cx="186266" cy="166374"/>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9705269" y="282695"/>
              <a:ext cx="231775" cy="219247"/>
            </p14:xfrm>
          </p:contentPart>
        </mc:Choice>
        <mc:Fallback xmlns="">
          <p:pic>
            <p:nvPicPr>
              <p:cNvPr id="28" name="墨迹 27"/>
            </p:nvPicPr>
            <p:blipFill>
              <a:blip r:embed="rId50"/>
            </p:blipFill>
            <p:spPr>
              <a:xfrm>
                <a:off x="9705269" y="282695"/>
                <a:ext cx="231775" cy="219247"/>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9812866" y="202327"/>
              <a:ext cx="160866" cy="564686"/>
            </p14:xfrm>
          </p:contentPart>
        </mc:Choice>
        <mc:Fallback xmlns="">
          <p:pic>
            <p:nvPicPr>
              <p:cNvPr id="29" name="墨迹 28"/>
            </p:nvPicPr>
            <p:blipFill>
              <a:blip r:embed="rId52"/>
            </p:blipFill>
            <p:spPr>
              <a:xfrm>
                <a:off x="9812866" y="202327"/>
                <a:ext cx="160866" cy="56468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9908822" y="409590"/>
              <a:ext cx="104422" cy="171309"/>
            </p14:xfrm>
          </p:contentPart>
        </mc:Choice>
        <mc:Fallback xmlns="">
          <p:pic>
            <p:nvPicPr>
              <p:cNvPr id="30" name="墨迹 29"/>
            </p:nvPicPr>
            <p:blipFill>
              <a:blip r:embed="rId54"/>
            </p:blipFill>
            <p:spPr>
              <a:xfrm>
                <a:off x="9908822" y="409590"/>
                <a:ext cx="104422" cy="17130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10024533" y="428625"/>
              <a:ext cx="101600" cy="28199"/>
            </p14:xfrm>
          </p:contentPart>
        </mc:Choice>
        <mc:Fallback xmlns="">
          <p:pic>
            <p:nvPicPr>
              <p:cNvPr id="31" name="墨迹 30"/>
            </p:nvPicPr>
            <p:blipFill>
              <a:blip r:embed="rId56"/>
            </p:blipFill>
            <p:spPr>
              <a:xfrm>
                <a:off x="10024533" y="428625"/>
                <a:ext cx="101600" cy="2819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10086622" y="208672"/>
              <a:ext cx="163688" cy="28199"/>
            </p14:xfrm>
          </p:contentPart>
        </mc:Choice>
        <mc:Fallback xmlns="">
          <p:pic>
            <p:nvPicPr>
              <p:cNvPr id="32" name="墨迹 31"/>
            </p:nvPicPr>
            <p:blipFill>
              <a:blip r:embed="rId58"/>
            </p:blipFill>
            <p:spPr>
              <a:xfrm>
                <a:off x="10086622" y="208672"/>
                <a:ext cx="163688" cy="2819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10143066" y="136060"/>
              <a:ext cx="56444" cy="179768"/>
            </p14:xfrm>
          </p:contentPart>
        </mc:Choice>
        <mc:Fallback xmlns="">
          <p:pic>
            <p:nvPicPr>
              <p:cNvPr id="33" name="墨迹 32"/>
            </p:nvPicPr>
            <p:blipFill>
              <a:blip r:embed="rId60"/>
            </p:blipFill>
            <p:spPr>
              <a:xfrm>
                <a:off x="10143066" y="136060"/>
                <a:ext cx="56444" cy="17976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10222088" y="406065"/>
              <a:ext cx="166512" cy="5640"/>
            </p14:xfrm>
          </p:contentPart>
        </mc:Choice>
        <mc:Fallback xmlns="">
          <p:pic>
            <p:nvPicPr>
              <p:cNvPr id="34" name="墨迹 33"/>
            </p:nvPicPr>
            <p:blipFill>
              <a:blip r:embed="rId62"/>
            </p:blipFill>
            <p:spPr>
              <a:xfrm>
                <a:off x="10222088" y="406065"/>
                <a:ext cx="166512" cy="564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10264422" y="298909"/>
              <a:ext cx="76200" cy="242512"/>
            </p14:xfrm>
          </p:contentPart>
        </mc:Choice>
        <mc:Fallback xmlns="">
          <p:pic>
            <p:nvPicPr>
              <p:cNvPr id="35" name="墨迹 34"/>
            </p:nvPicPr>
            <p:blipFill>
              <a:blip r:embed="rId64"/>
            </p:blipFill>
            <p:spPr>
              <a:xfrm>
                <a:off x="10264422" y="298909"/>
                <a:ext cx="76200" cy="24251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10457392" y="306488"/>
              <a:ext cx="300919" cy="185937"/>
            </p14:xfrm>
          </p:contentPart>
        </mc:Choice>
        <mc:Fallback xmlns="">
          <p:pic>
            <p:nvPicPr>
              <p:cNvPr id="36" name="墨迹 35"/>
            </p:nvPicPr>
            <p:blipFill>
              <a:blip r:embed="rId66"/>
            </p:blipFill>
            <p:spPr>
              <a:xfrm>
                <a:off x="10457392" y="306488"/>
                <a:ext cx="300919" cy="185937"/>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10693400" y="286219"/>
              <a:ext cx="98777" cy="404656"/>
            </p14:xfrm>
          </p:contentPart>
        </mc:Choice>
        <mc:Fallback xmlns="">
          <p:pic>
            <p:nvPicPr>
              <p:cNvPr id="37" name="墨迹 36"/>
            </p:nvPicPr>
            <p:blipFill>
              <a:blip r:embed="rId68"/>
            </p:blipFill>
            <p:spPr>
              <a:xfrm>
                <a:off x="10693400" y="286219"/>
                <a:ext cx="98777" cy="40465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10865555" y="253791"/>
              <a:ext cx="152400" cy="28199"/>
            </p14:xfrm>
          </p:contentPart>
        </mc:Choice>
        <mc:Fallback xmlns="">
          <p:pic>
            <p:nvPicPr>
              <p:cNvPr id="38" name="墨迹 37"/>
            </p:nvPicPr>
            <p:blipFill>
              <a:blip r:embed="rId70"/>
            </p:blipFill>
            <p:spPr>
              <a:xfrm>
                <a:off x="10865555" y="253791"/>
                <a:ext cx="152400" cy="2819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7515225" y="1053233"/>
              <a:ext cx="116063" cy="226297"/>
            </p14:xfrm>
          </p:contentPart>
        </mc:Choice>
        <mc:Fallback xmlns="">
          <p:pic>
            <p:nvPicPr>
              <p:cNvPr id="39" name="墨迹 38"/>
            </p:nvPicPr>
            <p:blipFill>
              <a:blip r:embed="rId72"/>
            </p:blipFill>
            <p:spPr>
              <a:xfrm>
                <a:off x="7515225" y="1053233"/>
                <a:ext cx="116063" cy="22629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7580488" y="1088481"/>
              <a:ext cx="223662" cy="139586"/>
            </p14:xfrm>
          </p:contentPart>
        </mc:Choice>
        <mc:Fallback xmlns="">
          <p:pic>
            <p:nvPicPr>
              <p:cNvPr id="40" name="墨迹 39"/>
            </p:nvPicPr>
            <p:blipFill>
              <a:blip r:embed="rId74"/>
            </p:blipFill>
            <p:spPr>
              <a:xfrm>
                <a:off x="7580488" y="1088481"/>
                <a:ext cx="223662" cy="13958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1" name="墨迹 40"/>
              <p14:cNvContentPartPr/>
              <p14:nvPr/>
            </p14:nvContentPartPr>
            <p14:xfrm>
              <a:off x="7794977" y="1135538"/>
              <a:ext cx="183445" cy="125662"/>
            </p14:xfrm>
          </p:contentPart>
        </mc:Choice>
        <mc:Fallback xmlns="">
          <p:pic>
            <p:nvPicPr>
              <p:cNvPr id="41" name="墨迹 40"/>
            </p:nvPicPr>
            <p:blipFill>
              <a:blip r:embed="rId76"/>
            </p:blipFill>
            <p:spPr>
              <a:xfrm>
                <a:off x="7794977" y="1135538"/>
                <a:ext cx="183445" cy="12566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2" name="墨迹 41"/>
              <p14:cNvContentPartPr/>
              <p14:nvPr/>
            </p14:nvContentPartPr>
            <p14:xfrm>
              <a:off x="7957255" y="1060282"/>
              <a:ext cx="145345" cy="193516"/>
            </p14:xfrm>
          </p:contentPart>
        </mc:Choice>
        <mc:Fallback xmlns="">
          <p:pic>
            <p:nvPicPr>
              <p:cNvPr id="42" name="墨迹 41"/>
            </p:nvPicPr>
            <p:blipFill>
              <a:blip r:embed="rId78"/>
            </p:blipFill>
            <p:spPr>
              <a:xfrm>
                <a:off x="7957255" y="1060282"/>
                <a:ext cx="145345" cy="19351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3" name="墨迹 42"/>
              <p14:cNvContentPartPr/>
              <p14:nvPr/>
            </p14:nvContentPartPr>
            <p14:xfrm>
              <a:off x="8023577" y="980268"/>
              <a:ext cx="104423" cy="519919"/>
            </p14:xfrm>
          </p:contentPart>
        </mc:Choice>
        <mc:Fallback xmlns="">
          <p:pic>
            <p:nvPicPr>
              <p:cNvPr id="43" name="墨迹 42"/>
            </p:nvPicPr>
            <p:blipFill>
              <a:blip r:embed="rId80"/>
            </p:blipFill>
            <p:spPr>
              <a:xfrm>
                <a:off x="8023577" y="980268"/>
                <a:ext cx="104423" cy="51991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4" name="墨迹 43"/>
              <p14:cNvContentPartPr/>
              <p14:nvPr/>
            </p14:nvContentPartPr>
            <p14:xfrm>
              <a:off x="8080022" y="1156335"/>
              <a:ext cx="102305" cy="197217"/>
            </p14:xfrm>
          </p:contentPart>
        </mc:Choice>
        <mc:Fallback xmlns="">
          <p:pic>
            <p:nvPicPr>
              <p:cNvPr id="44" name="墨迹 43"/>
            </p:nvPicPr>
            <p:blipFill>
              <a:blip r:embed="rId82"/>
            </p:blipFill>
            <p:spPr>
              <a:xfrm>
                <a:off x="8080022" y="1156335"/>
                <a:ext cx="102305" cy="19721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5" name="墨迹 44"/>
              <p14:cNvContentPartPr/>
              <p14:nvPr/>
            </p14:nvContentPartPr>
            <p14:xfrm>
              <a:off x="8156222" y="1161799"/>
              <a:ext cx="118533" cy="22559"/>
            </p14:xfrm>
          </p:contentPart>
        </mc:Choice>
        <mc:Fallback xmlns="">
          <p:pic>
            <p:nvPicPr>
              <p:cNvPr id="45" name="墨迹 44"/>
            </p:nvPicPr>
            <p:blipFill>
              <a:blip r:embed="rId84"/>
            </p:blipFill>
            <p:spPr>
              <a:xfrm>
                <a:off x="8156222" y="1161799"/>
                <a:ext cx="118533" cy="2255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6" name="墨迹 45"/>
              <p14:cNvContentPartPr/>
              <p14:nvPr/>
            </p14:nvContentPartPr>
            <p14:xfrm>
              <a:off x="8223955" y="958766"/>
              <a:ext cx="180622" cy="28199"/>
            </p14:xfrm>
          </p:contentPart>
        </mc:Choice>
        <mc:Fallback xmlns="">
          <p:pic>
            <p:nvPicPr>
              <p:cNvPr id="46" name="墨迹 45"/>
            </p:nvPicPr>
            <p:blipFill>
              <a:blip r:embed="rId86"/>
            </p:blipFill>
            <p:spPr>
              <a:xfrm>
                <a:off x="8223955" y="958766"/>
                <a:ext cx="180622" cy="2819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7" name="墨迹 46"/>
              <p14:cNvContentPartPr/>
              <p14:nvPr/>
            </p14:nvContentPartPr>
            <p14:xfrm>
              <a:off x="8314266" y="880514"/>
              <a:ext cx="28222" cy="174129"/>
            </p14:xfrm>
          </p:contentPart>
        </mc:Choice>
        <mc:Fallback xmlns="">
          <p:pic>
            <p:nvPicPr>
              <p:cNvPr id="47" name="墨迹 46"/>
            </p:nvPicPr>
            <p:blipFill>
              <a:blip r:embed="rId88"/>
            </p:blipFill>
            <p:spPr>
              <a:xfrm>
                <a:off x="8314266" y="880514"/>
                <a:ext cx="28222" cy="17412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8" name="墨迹 47"/>
              <p14:cNvContentPartPr/>
              <p14:nvPr/>
            </p14:nvContentPartPr>
            <p14:xfrm>
              <a:off x="8431036" y="1133600"/>
              <a:ext cx="168275" cy="11279"/>
            </p14:xfrm>
          </p:contentPart>
        </mc:Choice>
        <mc:Fallback xmlns="">
          <p:pic>
            <p:nvPicPr>
              <p:cNvPr id="48" name="墨迹 47"/>
            </p:nvPicPr>
            <p:blipFill>
              <a:blip r:embed="rId90"/>
            </p:blipFill>
            <p:spPr>
              <a:xfrm>
                <a:off x="8431036" y="1133600"/>
                <a:ext cx="168275" cy="1127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9" name="墨迹 48"/>
              <p14:cNvContentPartPr/>
              <p14:nvPr/>
            </p14:nvContentPartPr>
            <p14:xfrm>
              <a:off x="8506177" y="1051470"/>
              <a:ext cx="62089" cy="245684"/>
            </p14:xfrm>
          </p:contentPart>
        </mc:Choice>
        <mc:Fallback xmlns="">
          <p:pic>
            <p:nvPicPr>
              <p:cNvPr id="49" name="墨迹 48"/>
            </p:nvPicPr>
            <p:blipFill>
              <a:blip r:embed="rId92"/>
            </p:blipFill>
            <p:spPr>
              <a:xfrm>
                <a:off x="8506177" y="1051470"/>
                <a:ext cx="62089" cy="245684"/>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0" name="墨迹 49"/>
              <p14:cNvContentPartPr/>
              <p14:nvPr/>
            </p14:nvContentPartPr>
            <p14:xfrm>
              <a:off x="8686800" y="1064865"/>
              <a:ext cx="62088" cy="188933"/>
            </p14:xfrm>
          </p:contentPart>
        </mc:Choice>
        <mc:Fallback xmlns="">
          <p:pic>
            <p:nvPicPr>
              <p:cNvPr id="50" name="墨迹 49"/>
            </p:nvPicPr>
            <p:blipFill>
              <a:blip r:embed="rId94"/>
            </p:blipFill>
            <p:spPr>
              <a:xfrm>
                <a:off x="8686800" y="1064865"/>
                <a:ext cx="62088" cy="18893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1" name="墨迹 50"/>
              <p14:cNvContentPartPr/>
              <p14:nvPr/>
            </p14:nvContentPartPr>
            <p14:xfrm>
              <a:off x="8737600" y="1118619"/>
              <a:ext cx="79022" cy="37540"/>
            </p14:xfrm>
          </p:contentPart>
        </mc:Choice>
        <mc:Fallback xmlns="">
          <p:pic>
            <p:nvPicPr>
              <p:cNvPr id="51" name="墨迹 50"/>
            </p:nvPicPr>
            <p:blipFill>
              <a:blip r:embed="rId96"/>
            </p:blipFill>
            <p:spPr>
              <a:xfrm>
                <a:off x="8737600" y="1118619"/>
                <a:ext cx="79022" cy="37540"/>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2" name="墨迹 51"/>
              <p14:cNvContentPartPr/>
              <p14:nvPr/>
            </p14:nvContentPartPr>
            <p14:xfrm>
              <a:off x="8764058" y="984145"/>
              <a:ext cx="340431" cy="346848"/>
            </p14:xfrm>
          </p:contentPart>
        </mc:Choice>
        <mc:Fallback xmlns="">
          <p:pic>
            <p:nvPicPr>
              <p:cNvPr id="52" name="墨迹 51"/>
            </p:nvPicPr>
            <p:blipFill>
              <a:blip r:embed="rId98"/>
            </p:blipFill>
            <p:spPr>
              <a:xfrm>
                <a:off x="8764058" y="984145"/>
                <a:ext cx="340431" cy="34684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3" name="墨迹 52"/>
              <p14:cNvContentPartPr/>
              <p14:nvPr/>
            </p14:nvContentPartPr>
            <p14:xfrm>
              <a:off x="9155288" y="1125140"/>
              <a:ext cx="266700" cy="31019"/>
            </p14:xfrm>
          </p:contentPart>
        </mc:Choice>
        <mc:Fallback xmlns="">
          <p:pic>
            <p:nvPicPr>
              <p:cNvPr id="53" name="墨迹 52"/>
            </p:nvPicPr>
            <p:blipFill>
              <a:blip r:embed="rId100"/>
            </p:blipFill>
            <p:spPr>
              <a:xfrm>
                <a:off x="9155288" y="1125140"/>
                <a:ext cx="266700" cy="3101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4" name="墨迹 53"/>
              <p14:cNvContentPartPr/>
              <p14:nvPr/>
            </p14:nvContentPartPr>
            <p14:xfrm>
              <a:off x="9375422" y="1037723"/>
              <a:ext cx="122061" cy="109976"/>
            </p14:xfrm>
          </p:contentPart>
        </mc:Choice>
        <mc:Fallback xmlns="">
          <p:pic>
            <p:nvPicPr>
              <p:cNvPr id="54" name="墨迹 53"/>
            </p:nvPicPr>
            <p:blipFill>
              <a:blip r:embed="rId102"/>
            </p:blipFill>
            <p:spPr>
              <a:xfrm>
                <a:off x="9375422" y="1037723"/>
                <a:ext cx="122061" cy="109976"/>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5" name="墨迹 54"/>
              <p14:cNvContentPartPr/>
              <p14:nvPr/>
            </p14:nvContentPartPr>
            <p14:xfrm>
              <a:off x="9151937" y="1206917"/>
              <a:ext cx="248885" cy="14100"/>
            </p14:xfrm>
          </p:contentPart>
        </mc:Choice>
        <mc:Fallback xmlns="">
          <p:pic>
            <p:nvPicPr>
              <p:cNvPr id="55" name="墨迹 54"/>
            </p:nvPicPr>
            <p:blipFill>
              <a:blip r:embed="rId104"/>
            </p:blipFill>
            <p:spPr>
              <a:xfrm>
                <a:off x="9151937" y="1206917"/>
                <a:ext cx="248885" cy="14100"/>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6" name="墨迹 55"/>
              <p14:cNvContentPartPr/>
              <p14:nvPr/>
            </p14:nvContentPartPr>
            <p14:xfrm>
              <a:off x="9191096" y="1225247"/>
              <a:ext cx="110948" cy="100106"/>
            </p14:xfrm>
          </p:contentPart>
        </mc:Choice>
        <mc:Fallback xmlns="">
          <p:pic>
            <p:nvPicPr>
              <p:cNvPr id="56" name="墨迹 55"/>
            </p:nvPicPr>
            <p:blipFill>
              <a:blip r:embed="rId106"/>
            </p:blipFill>
            <p:spPr>
              <a:xfrm>
                <a:off x="9191096" y="1225247"/>
                <a:ext cx="110948" cy="10010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7" name="墨迹 56"/>
              <p14:cNvContentPartPr/>
              <p14:nvPr/>
            </p14:nvContentPartPr>
            <p14:xfrm>
              <a:off x="9565569" y="1036313"/>
              <a:ext cx="140406" cy="277408"/>
            </p14:xfrm>
          </p:contentPart>
        </mc:Choice>
        <mc:Fallback xmlns="">
          <p:pic>
            <p:nvPicPr>
              <p:cNvPr id="57" name="墨迹 56"/>
            </p:nvPicPr>
            <p:blipFill>
              <a:blip r:embed="rId108"/>
            </p:blipFill>
            <p:spPr>
              <a:xfrm>
                <a:off x="9565569" y="1036313"/>
                <a:ext cx="140406" cy="27740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8" name="墨迹 57"/>
              <p14:cNvContentPartPr/>
              <p14:nvPr/>
            </p14:nvContentPartPr>
            <p14:xfrm>
              <a:off x="9691511" y="1046183"/>
              <a:ext cx="195262" cy="165669"/>
            </p14:xfrm>
          </p:contentPart>
        </mc:Choice>
        <mc:Fallback xmlns="">
          <p:pic>
            <p:nvPicPr>
              <p:cNvPr id="58" name="墨迹 57"/>
            </p:nvPicPr>
            <p:blipFill>
              <a:blip r:embed="rId110"/>
            </p:blipFill>
            <p:spPr>
              <a:xfrm>
                <a:off x="9691511" y="1046183"/>
                <a:ext cx="195262" cy="16566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9" name="墨迹 58"/>
              <p14:cNvContentPartPr/>
              <p14:nvPr/>
            </p14:nvContentPartPr>
            <p14:xfrm>
              <a:off x="9826977" y="1040014"/>
              <a:ext cx="254000" cy="232290"/>
            </p14:xfrm>
          </p:contentPart>
        </mc:Choice>
        <mc:Fallback xmlns="">
          <p:pic>
            <p:nvPicPr>
              <p:cNvPr id="59" name="墨迹 58"/>
            </p:nvPicPr>
            <p:blipFill>
              <a:blip r:embed="rId112"/>
            </p:blipFill>
            <p:spPr>
              <a:xfrm>
                <a:off x="9826977" y="1040014"/>
                <a:ext cx="254000" cy="23229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0" name="墨迹 59"/>
              <p14:cNvContentPartPr/>
              <p14:nvPr/>
            </p14:nvContentPartPr>
            <p14:xfrm>
              <a:off x="9987844" y="963701"/>
              <a:ext cx="138288" cy="539306"/>
            </p14:xfrm>
          </p:contentPart>
        </mc:Choice>
        <mc:Fallback xmlns="">
          <p:pic>
            <p:nvPicPr>
              <p:cNvPr id="60" name="墨迹 59"/>
            </p:nvPicPr>
            <p:blipFill>
              <a:blip r:embed="rId114"/>
            </p:blipFill>
            <p:spPr>
              <a:xfrm>
                <a:off x="9987844" y="963701"/>
                <a:ext cx="138288" cy="53930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1" name="墨迹 60"/>
              <p14:cNvContentPartPr/>
              <p14:nvPr/>
            </p14:nvContentPartPr>
            <p14:xfrm>
              <a:off x="10120488" y="1084957"/>
              <a:ext cx="139700" cy="214312"/>
            </p14:xfrm>
          </p:contentPart>
        </mc:Choice>
        <mc:Fallback xmlns="">
          <p:pic>
            <p:nvPicPr>
              <p:cNvPr id="61" name="墨迹 60"/>
            </p:nvPicPr>
            <p:blipFill>
              <a:blip r:embed="rId116"/>
            </p:blipFill>
            <p:spPr>
              <a:xfrm>
                <a:off x="10120488" y="1084957"/>
                <a:ext cx="139700" cy="214312"/>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2" name="墨迹 61"/>
              <p14:cNvContentPartPr/>
              <p14:nvPr/>
            </p14:nvContentPartPr>
            <p14:xfrm>
              <a:off x="10248900" y="868529"/>
              <a:ext cx="131233" cy="145225"/>
            </p14:xfrm>
          </p:contentPart>
        </mc:Choice>
        <mc:Fallback xmlns="">
          <p:pic>
            <p:nvPicPr>
              <p:cNvPr id="62" name="墨迹 61"/>
            </p:nvPicPr>
            <p:blipFill>
              <a:blip r:embed="rId118"/>
            </p:blipFill>
            <p:spPr>
              <a:xfrm>
                <a:off x="10248900" y="868529"/>
                <a:ext cx="131233" cy="14522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3" name="墨迹 62"/>
              <p14:cNvContentPartPr/>
              <p14:nvPr/>
            </p14:nvContentPartPr>
            <p14:xfrm>
              <a:off x="10368844" y="896728"/>
              <a:ext cx="129823" cy="22559"/>
            </p14:xfrm>
          </p:contentPart>
        </mc:Choice>
        <mc:Fallback xmlns="">
          <p:pic>
            <p:nvPicPr>
              <p:cNvPr id="63" name="墨迹 62"/>
            </p:nvPicPr>
            <p:blipFill>
              <a:blip r:embed="rId120"/>
            </p:blipFill>
            <p:spPr>
              <a:xfrm>
                <a:off x="10368844" y="896728"/>
                <a:ext cx="129823" cy="2255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4" name="墨迹 63"/>
              <p14:cNvContentPartPr/>
              <p14:nvPr/>
            </p14:nvContentPartPr>
            <p14:xfrm>
              <a:off x="10416822" y="842269"/>
              <a:ext cx="36689" cy="181355"/>
            </p14:xfrm>
          </p:contentPart>
        </mc:Choice>
        <mc:Fallback xmlns="">
          <p:pic>
            <p:nvPicPr>
              <p:cNvPr id="64" name="墨迹 63"/>
            </p:nvPicPr>
            <p:blipFill>
              <a:blip r:embed="rId122"/>
            </p:blipFill>
            <p:spPr>
              <a:xfrm>
                <a:off x="10416822" y="842269"/>
                <a:ext cx="36689" cy="18135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5" name="墨迹 64"/>
              <p14:cNvContentPartPr/>
              <p14:nvPr/>
            </p14:nvContentPartPr>
            <p14:xfrm>
              <a:off x="10464800" y="1144879"/>
              <a:ext cx="191911" cy="11280"/>
            </p14:xfrm>
          </p:contentPart>
        </mc:Choice>
        <mc:Fallback xmlns="">
          <p:pic>
            <p:nvPicPr>
              <p:cNvPr id="65" name="墨迹 64"/>
            </p:nvPicPr>
            <p:blipFill>
              <a:blip r:embed="rId124"/>
            </p:blipFill>
            <p:spPr>
              <a:xfrm>
                <a:off x="10464800" y="1144879"/>
                <a:ext cx="191911" cy="1128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6" name="墨迹 65"/>
              <p14:cNvContentPartPr/>
              <p14:nvPr/>
            </p14:nvContentPartPr>
            <p14:xfrm>
              <a:off x="10521244" y="1070857"/>
              <a:ext cx="90311" cy="209378"/>
            </p14:xfrm>
          </p:contentPart>
        </mc:Choice>
        <mc:Fallback xmlns="">
          <p:pic>
            <p:nvPicPr>
              <p:cNvPr id="66" name="墨迹 65"/>
            </p:nvPicPr>
            <p:blipFill>
              <a:blip r:embed="rId126"/>
            </p:blipFill>
            <p:spPr>
              <a:xfrm>
                <a:off x="10521244" y="1070857"/>
                <a:ext cx="90311" cy="209378"/>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7" name="墨迹 66"/>
              <p14:cNvContentPartPr/>
              <p14:nvPr/>
            </p14:nvContentPartPr>
            <p14:xfrm>
              <a:off x="10728677" y="1043363"/>
              <a:ext cx="317500" cy="176596"/>
            </p14:xfrm>
          </p:contentPart>
        </mc:Choice>
        <mc:Fallback xmlns="">
          <p:pic>
            <p:nvPicPr>
              <p:cNvPr id="67" name="墨迹 66"/>
            </p:nvPicPr>
            <p:blipFill>
              <a:blip r:embed="rId128"/>
            </p:blipFill>
            <p:spPr>
              <a:xfrm>
                <a:off x="10728677" y="1043363"/>
                <a:ext cx="317500" cy="176596"/>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8" name="墨迹 67"/>
              <p14:cNvContentPartPr/>
              <p14:nvPr/>
            </p14:nvContentPartPr>
            <p14:xfrm>
              <a:off x="10995377" y="1002122"/>
              <a:ext cx="73377" cy="458586"/>
            </p14:xfrm>
          </p:contentPart>
        </mc:Choice>
        <mc:Fallback xmlns="">
          <p:pic>
            <p:nvPicPr>
              <p:cNvPr id="68" name="墨迹 67"/>
            </p:nvPicPr>
            <p:blipFill>
              <a:blip r:embed="rId130"/>
            </p:blipFill>
            <p:spPr>
              <a:xfrm>
                <a:off x="10995377" y="1002122"/>
                <a:ext cx="73377" cy="45858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9" name="墨迹 68"/>
              <p14:cNvContentPartPr/>
              <p14:nvPr/>
            </p14:nvContentPartPr>
            <p14:xfrm>
              <a:off x="11125200" y="1022214"/>
              <a:ext cx="163688" cy="29609"/>
            </p14:xfrm>
          </p:contentPart>
        </mc:Choice>
        <mc:Fallback xmlns="">
          <p:pic>
            <p:nvPicPr>
              <p:cNvPr id="69" name="墨迹 68"/>
            </p:nvPicPr>
            <p:blipFill>
              <a:blip r:embed="rId132"/>
            </p:blipFill>
            <p:spPr>
              <a:xfrm>
                <a:off x="11125200" y="1022214"/>
                <a:ext cx="163688" cy="2960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0" name="墨迹 69"/>
              <p14:cNvContentPartPr/>
              <p14:nvPr/>
            </p14:nvContentPartPr>
            <p14:xfrm>
              <a:off x="1566333" y="569620"/>
              <a:ext cx="163689" cy="11279"/>
            </p14:xfrm>
          </p:contentPart>
        </mc:Choice>
        <mc:Fallback xmlns="">
          <p:pic>
            <p:nvPicPr>
              <p:cNvPr id="70" name="墨迹 69"/>
            </p:nvPicPr>
            <p:blipFill>
              <a:blip r:embed="rId134"/>
            </p:blipFill>
            <p:spPr>
              <a:xfrm>
                <a:off x="1566333" y="569620"/>
                <a:ext cx="163689" cy="1127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1" name="墨迹 70"/>
              <p14:cNvContentPartPr/>
              <p14:nvPr/>
            </p14:nvContentPartPr>
            <p14:xfrm>
              <a:off x="1597377" y="494540"/>
              <a:ext cx="50800" cy="272473"/>
            </p14:xfrm>
          </p:contentPart>
        </mc:Choice>
        <mc:Fallback xmlns="">
          <p:pic>
            <p:nvPicPr>
              <p:cNvPr id="71" name="墨迹 70"/>
            </p:nvPicPr>
            <p:blipFill>
              <a:blip r:embed="rId136"/>
            </p:blipFill>
            <p:spPr>
              <a:xfrm>
                <a:off x="1597377" y="494540"/>
                <a:ext cx="50800" cy="27247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2" name="墨迹 71"/>
              <p14:cNvContentPartPr/>
              <p14:nvPr/>
            </p14:nvContentPartPr>
            <p14:xfrm>
              <a:off x="1803400" y="483260"/>
              <a:ext cx="19755" cy="193516"/>
            </p14:xfrm>
          </p:contentPart>
        </mc:Choice>
        <mc:Fallback xmlns="">
          <p:pic>
            <p:nvPicPr>
              <p:cNvPr id="72" name="墨迹 71"/>
            </p:nvPicPr>
            <p:blipFill>
              <a:blip r:embed="rId138"/>
            </p:blipFill>
            <p:spPr>
              <a:xfrm>
                <a:off x="1803400" y="483260"/>
                <a:ext cx="19755" cy="19351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3" name="墨迹 72"/>
              <p14:cNvContentPartPr/>
              <p14:nvPr/>
            </p14:nvContentPartPr>
            <p14:xfrm>
              <a:off x="1817511" y="537191"/>
              <a:ext cx="73377" cy="38068"/>
            </p14:xfrm>
          </p:contentPart>
        </mc:Choice>
        <mc:Fallback xmlns="">
          <p:pic>
            <p:nvPicPr>
              <p:cNvPr id="73" name="墨迹 72"/>
            </p:nvPicPr>
            <p:blipFill>
              <a:blip r:embed="rId140"/>
            </p:blipFill>
            <p:spPr>
              <a:xfrm>
                <a:off x="1817511" y="537191"/>
                <a:ext cx="73377" cy="38068"/>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4" name="墨迹 73"/>
              <p14:cNvContentPartPr/>
              <p14:nvPr/>
            </p14:nvContentPartPr>
            <p14:xfrm>
              <a:off x="1888066" y="403245"/>
              <a:ext cx="19756" cy="394787"/>
            </p14:xfrm>
          </p:contentPart>
        </mc:Choice>
        <mc:Fallback xmlns="">
          <p:pic>
            <p:nvPicPr>
              <p:cNvPr id="74" name="墨迹 73"/>
            </p:nvPicPr>
            <p:blipFill>
              <a:blip r:embed="rId142"/>
            </p:blipFill>
            <p:spPr>
              <a:xfrm>
                <a:off x="1888066" y="403245"/>
                <a:ext cx="19756" cy="39478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5" name="墨迹 74"/>
              <p14:cNvContentPartPr/>
              <p14:nvPr/>
            </p14:nvContentPartPr>
            <p14:xfrm>
              <a:off x="1913466" y="569620"/>
              <a:ext cx="282222" cy="122137"/>
            </p14:xfrm>
          </p:contentPart>
        </mc:Choice>
        <mc:Fallback xmlns="">
          <p:pic>
            <p:nvPicPr>
              <p:cNvPr id="75" name="墨迹 74"/>
            </p:nvPicPr>
            <p:blipFill>
              <a:blip r:embed="rId144"/>
            </p:blipFill>
            <p:spPr>
              <a:xfrm>
                <a:off x="1913466" y="569620"/>
                <a:ext cx="282222" cy="12213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6" name="墨迹 75"/>
              <p14:cNvContentPartPr/>
              <p14:nvPr/>
            </p14:nvContentPartPr>
            <p14:xfrm>
              <a:off x="2292350" y="538601"/>
              <a:ext cx="222250" cy="23440"/>
            </p14:xfrm>
          </p:contentPart>
        </mc:Choice>
        <mc:Fallback xmlns="">
          <p:pic>
            <p:nvPicPr>
              <p:cNvPr id="76" name="墨迹 75"/>
            </p:nvPicPr>
            <p:blipFill>
              <a:blip r:embed="rId146"/>
            </p:blipFill>
            <p:spPr>
              <a:xfrm>
                <a:off x="2292350" y="538601"/>
                <a:ext cx="222250" cy="2344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7" name="墨迹 76"/>
              <p14:cNvContentPartPr/>
              <p14:nvPr/>
            </p14:nvContentPartPr>
            <p14:xfrm>
              <a:off x="2477205" y="469513"/>
              <a:ext cx="133350" cy="60628"/>
            </p14:xfrm>
          </p:contentPart>
        </mc:Choice>
        <mc:Fallback xmlns="">
          <p:pic>
            <p:nvPicPr>
              <p:cNvPr id="77" name="墨迹 76"/>
            </p:nvPicPr>
            <p:blipFill>
              <a:blip r:embed="rId148"/>
            </p:blipFill>
            <p:spPr>
              <a:xfrm>
                <a:off x="2477205" y="469513"/>
                <a:ext cx="133350" cy="6062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8" name="墨迹 77"/>
              <p14:cNvContentPartPr/>
              <p14:nvPr/>
            </p14:nvContentPartPr>
            <p14:xfrm>
              <a:off x="2306813" y="609098"/>
              <a:ext cx="236009" cy="16920"/>
            </p14:xfrm>
          </p:contentPart>
        </mc:Choice>
        <mc:Fallback xmlns="">
          <p:pic>
            <p:nvPicPr>
              <p:cNvPr id="78" name="墨迹 77"/>
            </p:nvPicPr>
            <p:blipFill>
              <a:blip r:embed="rId150"/>
            </p:blipFill>
            <p:spPr>
              <a:xfrm>
                <a:off x="2306813" y="609098"/>
                <a:ext cx="236009" cy="1692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9" name="墨迹 78"/>
              <p14:cNvContentPartPr/>
              <p14:nvPr/>
            </p14:nvContentPartPr>
            <p14:xfrm>
              <a:off x="2323747" y="642937"/>
              <a:ext cx="86430" cy="87417"/>
            </p14:xfrm>
          </p:contentPart>
        </mc:Choice>
        <mc:Fallback xmlns="">
          <p:pic>
            <p:nvPicPr>
              <p:cNvPr id="79" name="墨迹 78"/>
            </p:nvPicPr>
            <p:blipFill>
              <a:blip r:embed="rId152"/>
            </p:blipFill>
            <p:spPr>
              <a:xfrm>
                <a:off x="2323747" y="642937"/>
                <a:ext cx="86430" cy="87417"/>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0" name="墨迹 79"/>
              <p14:cNvContentPartPr/>
              <p14:nvPr/>
            </p14:nvContentPartPr>
            <p14:xfrm>
              <a:off x="2762955" y="466341"/>
              <a:ext cx="8467" cy="238634"/>
            </p14:xfrm>
          </p:contentPart>
        </mc:Choice>
        <mc:Fallback xmlns="">
          <p:pic>
            <p:nvPicPr>
              <p:cNvPr id="80" name="墨迹 79"/>
            </p:nvPicPr>
            <p:blipFill>
              <a:blip r:embed="rId154"/>
            </p:blipFill>
            <p:spPr>
              <a:xfrm>
                <a:off x="2762955" y="466341"/>
                <a:ext cx="8467" cy="23863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1" name="墨迹 80"/>
              <p14:cNvContentPartPr/>
              <p14:nvPr/>
            </p14:nvContentPartPr>
            <p14:xfrm>
              <a:off x="2788355" y="563980"/>
              <a:ext cx="110067" cy="360"/>
            </p14:xfrm>
          </p:contentPart>
        </mc:Choice>
        <mc:Fallback xmlns="">
          <p:pic>
            <p:nvPicPr>
              <p:cNvPr id="81" name="墨迹 80"/>
            </p:nvPicPr>
            <p:blipFill>
              <a:blip r:embed="rId156"/>
            </p:blipFill>
            <p:spPr>
              <a:xfrm>
                <a:off x="2788355" y="563980"/>
                <a:ext cx="110067" cy="36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2" name="墨迹 81"/>
              <p14:cNvContentPartPr/>
              <p14:nvPr/>
            </p14:nvContentPartPr>
            <p14:xfrm>
              <a:off x="2892777" y="427920"/>
              <a:ext cx="19756" cy="282695"/>
            </p14:xfrm>
          </p:contentPart>
        </mc:Choice>
        <mc:Fallback xmlns="">
          <p:pic>
            <p:nvPicPr>
              <p:cNvPr id="82" name="墨迹 81"/>
            </p:nvPicPr>
            <p:blipFill>
              <a:blip r:embed="rId158"/>
            </p:blipFill>
            <p:spPr>
              <a:xfrm>
                <a:off x="2892777" y="427920"/>
                <a:ext cx="19756" cy="282695"/>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3" name="墨迹 82"/>
              <p14:cNvContentPartPr/>
              <p14:nvPr/>
            </p14:nvContentPartPr>
            <p14:xfrm>
              <a:off x="2952044" y="402364"/>
              <a:ext cx="79022" cy="110858"/>
            </p14:xfrm>
          </p:contentPart>
        </mc:Choice>
        <mc:Fallback xmlns="">
          <p:pic>
            <p:nvPicPr>
              <p:cNvPr id="83" name="墨迹 82"/>
            </p:nvPicPr>
            <p:blipFill>
              <a:blip r:embed="rId160"/>
            </p:blipFill>
            <p:spPr>
              <a:xfrm>
                <a:off x="2952044" y="402364"/>
                <a:ext cx="79022" cy="11085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4" name="墨迹 83"/>
              <p14:cNvContentPartPr/>
              <p14:nvPr/>
            </p14:nvContentPartPr>
            <p14:xfrm>
              <a:off x="3005666" y="368525"/>
              <a:ext cx="166511" cy="531023"/>
            </p14:xfrm>
          </p:contentPart>
        </mc:Choice>
        <mc:Fallback xmlns="">
          <p:pic>
            <p:nvPicPr>
              <p:cNvPr id="84" name="墨迹 83"/>
            </p:nvPicPr>
            <p:blipFill>
              <a:blip r:embed="rId162"/>
            </p:blipFill>
            <p:spPr>
              <a:xfrm>
                <a:off x="3005666" y="368525"/>
                <a:ext cx="166511" cy="531023"/>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5" name="墨迹 84"/>
              <p14:cNvContentPartPr/>
              <p14:nvPr/>
            </p14:nvContentPartPr>
            <p14:xfrm>
              <a:off x="3200400" y="383506"/>
              <a:ext cx="155222" cy="50758"/>
            </p14:xfrm>
          </p:contentPart>
        </mc:Choice>
        <mc:Fallback xmlns="">
          <p:pic>
            <p:nvPicPr>
              <p:cNvPr id="85" name="墨迹 84"/>
            </p:nvPicPr>
            <p:blipFill>
              <a:blip r:embed="rId164"/>
            </p:blipFill>
            <p:spPr>
              <a:xfrm>
                <a:off x="3200400" y="383506"/>
                <a:ext cx="155222" cy="5075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6" name="墨迹 85"/>
              <p14:cNvContentPartPr/>
              <p14:nvPr/>
            </p14:nvContentPartPr>
            <p14:xfrm>
              <a:off x="3248377" y="307369"/>
              <a:ext cx="53623" cy="222772"/>
            </p14:xfrm>
          </p:contentPart>
        </mc:Choice>
        <mc:Fallback xmlns="">
          <p:pic>
            <p:nvPicPr>
              <p:cNvPr id="86" name="墨迹 85"/>
            </p:nvPicPr>
            <p:blipFill>
              <a:blip r:embed="rId166"/>
            </p:blipFill>
            <p:spPr>
              <a:xfrm>
                <a:off x="3248377" y="307369"/>
                <a:ext cx="53623" cy="222772"/>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7" name="墨迹 86"/>
              <p14:cNvContentPartPr/>
              <p14:nvPr/>
            </p14:nvContentPartPr>
            <p14:xfrm>
              <a:off x="3274483" y="559750"/>
              <a:ext cx="206022" cy="26789"/>
            </p14:xfrm>
          </p:contentPart>
        </mc:Choice>
        <mc:Fallback xmlns="">
          <p:pic>
            <p:nvPicPr>
              <p:cNvPr id="87" name="墨迹 86"/>
            </p:nvPicPr>
            <p:blipFill>
              <a:blip r:embed="rId168"/>
            </p:blipFill>
            <p:spPr>
              <a:xfrm>
                <a:off x="3274483" y="559750"/>
                <a:ext cx="206022" cy="2678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8" name="墨迹 87"/>
              <p14:cNvContentPartPr/>
              <p14:nvPr/>
            </p14:nvContentPartPr>
            <p14:xfrm>
              <a:off x="3361266" y="489076"/>
              <a:ext cx="47978" cy="258197"/>
            </p14:xfrm>
          </p:contentPart>
        </mc:Choice>
        <mc:Fallback xmlns="">
          <p:pic>
            <p:nvPicPr>
              <p:cNvPr id="88" name="墨迹 87"/>
            </p:nvPicPr>
            <p:blipFill>
              <a:blip r:embed="rId170"/>
            </p:blipFill>
            <p:spPr>
              <a:xfrm>
                <a:off x="3361266" y="489076"/>
                <a:ext cx="47978" cy="25819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9" name="墨迹 88"/>
              <p14:cNvContentPartPr/>
              <p14:nvPr/>
            </p14:nvContentPartPr>
            <p14:xfrm>
              <a:off x="3539066" y="462463"/>
              <a:ext cx="239889" cy="187700"/>
            </p14:xfrm>
          </p:contentPart>
        </mc:Choice>
        <mc:Fallback xmlns="">
          <p:pic>
            <p:nvPicPr>
              <p:cNvPr id="89" name="墨迹 88"/>
            </p:nvPicPr>
            <p:blipFill>
              <a:blip r:embed="rId172"/>
            </p:blipFill>
            <p:spPr>
              <a:xfrm>
                <a:off x="3539066" y="462463"/>
                <a:ext cx="239889" cy="18770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0" name="墨迹 89"/>
              <p14:cNvContentPartPr/>
              <p14:nvPr/>
            </p14:nvContentPartPr>
            <p14:xfrm>
              <a:off x="3756377" y="432149"/>
              <a:ext cx="53623" cy="399721"/>
            </p14:xfrm>
          </p:contentPart>
        </mc:Choice>
        <mc:Fallback xmlns="">
          <p:pic>
            <p:nvPicPr>
              <p:cNvPr id="90" name="墨迹 89"/>
            </p:nvPicPr>
            <p:blipFill>
              <a:blip r:embed="rId174"/>
            </p:blipFill>
            <p:spPr>
              <a:xfrm>
                <a:off x="3756377" y="432149"/>
                <a:ext cx="53623" cy="399721"/>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1" name="墨迹 90"/>
              <p14:cNvContentPartPr/>
              <p14:nvPr/>
            </p14:nvContentPartPr>
            <p14:xfrm>
              <a:off x="3889022" y="434264"/>
              <a:ext cx="174978" cy="39479"/>
            </p14:xfrm>
          </p:contentPart>
        </mc:Choice>
        <mc:Fallback xmlns="">
          <p:pic>
            <p:nvPicPr>
              <p:cNvPr id="91" name="墨迹 90"/>
            </p:nvPicPr>
            <p:blipFill>
              <a:blip r:embed="rId176"/>
            </p:blipFill>
            <p:spPr>
              <a:xfrm>
                <a:off x="3889022" y="434264"/>
                <a:ext cx="174978" cy="3947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2" name="墨迹 91"/>
              <p14:cNvContentPartPr/>
              <p14:nvPr/>
            </p14:nvContentPartPr>
            <p14:xfrm>
              <a:off x="1148644" y="1285170"/>
              <a:ext cx="25400" cy="189638"/>
            </p14:xfrm>
          </p:contentPart>
        </mc:Choice>
        <mc:Fallback xmlns="">
          <p:pic>
            <p:nvPicPr>
              <p:cNvPr id="92" name="墨迹 91"/>
            </p:nvPicPr>
            <p:blipFill>
              <a:blip r:embed="rId178"/>
            </p:blipFill>
            <p:spPr>
              <a:xfrm>
                <a:off x="1148644" y="1285170"/>
                <a:ext cx="25400" cy="18963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3" name="墨迹 92"/>
              <p14:cNvContentPartPr/>
              <p14:nvPr/>
            </p14:nvContentPartPr>
            <p14:xfrm>
              <a:off x="1140177" y="1370472"/>
              <a:ext cx="135467" cy="62037"/>
            </p14:xfrm>
          </p:contentPart>
        </mc:Choice>
        <mc:Fallback xmlns="">
          <p:pic>
            <p:nvPicPr>
              <p:cNvPr id="93" name="墨迹 92"/>
            </p:nvPicPr>
            <p:blipFill>
              <a:blip r:embed="rId180"/>
            </p:blipFill>
            <p:spPr>
              <a:xfrm>
                <a:off x="1140177" y="1370472"/>
                <a:ext cx="135467" cy="6203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4" name="墨迹 93"/>
              <p14:cNvContentPartPr/>
              <p14:nvPr/>
            </p14:nvContentPartPr>
            <p14:xfrm>
              <a:off x="1264355" y="1225775"/>
              <a:ext cx="16933" cy="254673"/>
            </p14:xfrm>
          </p:contentPart>
        </mc:Choice>
        <mc:Fallback xmlns="">
          <p:pic>
            <p:nvPicPr>
              <p:cNvPr id="94" name="墨迹 93"/>
            </p:nvPicPr>
            <p:blipFill>
              <a:blip r:embed="rId182"/>
            </p:blipFill>
            <p:spPr>
              <a:xfrm>
                <a:off x="1264355" y="1225775"/>
                <a:ext cx="16933" cy="25467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5" name="墨迹 94"/>
              <p14:cNvContentPartPr/>
              <p14:nvPr/>
            </p14:nvContentPartPr>
            <p14:xfrm>
              <a:off x="1332088" y="1180657"/>
              <a:ext cx="79023" cy="119317"/>
            </p14:xfrm>
          </p:contentPart>
        </mc:Choice>
        <mc:Fallback xmlns="">
          <p:pic>
            <p:nvPicPr>
              <p:cNvPr id="95" name="墨迹 94"/>
            </p:nvPicPr>
            <p:blipFill>
              <a:blip r:embed="rId184"/>
            </p:blipFill>
            <p:spPr>
              <a:xfrm>
                <a:off x="1332088" y="1180657"/>
                <a:ext cx="79023" cy="11931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6" name="墨迹 95"/>
              <p14:cNvContentPartPr/>
              <p14:nvPr/>
            </p14:nvContentPartPr>
            <p14:xfrm>
              <a:off x="1411111" y="1160036"/>
              <a:ext cx="124177" cy="534724"/>
            </p14:xfrm>
          </p:contentPart>
        </mc:Choice>
        <mc:Fallback xmlns="">
          <p:pic>
            <p:nvPicPr>
              <p:cNvPr id="96" name="墨迹 95"/>
            </p:nvPicPr>
            <p:blipFill>
              <a:blip r:embed="rId186"/>
            </p:blipFill>
            <p:spPr>
              <a:xfrm>
                <a:off x="1411111" y="1160036"/>
                <a:ext cx="124177" cy="534724"/>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7" name="墨迹 96"/>
              <p14:cNvContentPartPr/>
              <p14:nvPr/>
            </p14:nvContentPartPr>
            <p14:xfrm>
              <a:off x="1586088" y="1156159"/>
              <a:ext cx="138289" cy="22559"/>
            </p14:xfrm>
          </p:contentPart>
        </mc:Choice>
        <mc:Fallback xmlns="">
          <p:pic>
            <p:nvPicPr>
              <p:cNvPr id="97" name="墨迹 96"/>
            </p:nvPicPr>
            <p:blipFill>
              <a:blip r:embed="rId188"/>
            </p:blipFill>
            <p:spPr>
              <a:xfrm>
                <a:off x="1586088" y="1156159"/>
                <a:ext cx="138289" cy="225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8" name="墨迹 97"/>
              <p14:cNvContentPartPr/>
              <p14:nvPr/>
            </p14:nvContentPartPr>
            <p14:xfrm>
              <a:off x="1689981" y="1319713"/>
              <a:ext cx="51330" cy="39479"/>
            </p14:xfrm>
          </p:contentPart>
        </mc:Choice>
        <mc:Fallback xmlns="">
          <p:pic>
            <p:nvPicPr>
              <p:cNvPr id="98" name="墨迹 97"/>
            </p:nvPicPr>
            <p:blipFill>
              <a:blip r:embed="rId190"/>
            </p:blipFill>
            <p:spPr>
              <a:xfrm>
                <a:off x="1689981" y="1319713"/>
                <a:ext cx="51330" cy="3947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9" name="墨迹 98"/>
              <p14:cNvContentPartPr/>
              <p14:nvPr/>
            </p14:nvContentPartPr>
            <p14:xfrm>
              <a:off x="1642533" y="1096941"/>
              <a:ext cx="22578" cy="200213"/>
            </p14:xfrm>
          </p:contentPart>
        </mc:Choice>
        <mc:Fallback xmlns="">
          <p:pic>
            <p:nvPicPr>
              <p:cNvPr id="99" name="墨迹 98"/>
            </p:nvPicPr>
            <p:blipFill>
              <a:blip r:embed="rId192"/>
            </p:blipFill>
            <p:spPr>
              <a:xfrm>
                <a:off x="1642533" y="1096941"/>
                <a:ext cx="22578" cy="200213"/>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0" name="墨迹 99"/>
              <p14:cNvContentPartPr/>
              <p14:nvPr/>
            </p14:nvContentPartPr>
            <p14:xfrm>
              <a:off x="1690511" y="1330993"/>
              <a:ext cx="228600" cy="33839"/>
            </p14:xfrm>
          </p:contentPart>
        </mc:Choice>
        <mc:Fallback xmlns="">
          <p:pic>
            <p:nvPicPr>
              <p:cNvPr id="100" name="墨迹 99"/>
            </p:nvPicPr>
            <p:blipFill>
              <a:blip r:embed="rId194"/>
            </p:blipFill>
            <p:spPr>
              <a:xfrm>
                <a:off x="1690511" y="1330993"/>
                <a:ext cx="228600" cy="3383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1" name="墨迹 100"/>
              <p14:cNvContentPartPr/>
              <p14:nvPr/>
            </p14:nvContentPartPr>
            <p14:xfrm>
              <a:off x="1813806" y="1232296"/>
              <a:ext cx="31927" cy="222773"/>
            </p14:xfrm>
          </p:contentPart>
        </mc:Choice>
        <mc:Fallback xmlns="">
          <p:pic>
            <p:nvPicPr>
              <p:cNvPr id="101" name="墨迹 100"/>
            </p:nvPicPr>
            <p:blipFill>
              <a:blip r:embed="rId196"/>
            </p:blipFill>
            <p:spPr>
              <a:xfrm>
                <a:off x="1813806" y="1232296"/>
                <a:ext cx="31927" cy="22277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2" name="墨迹 101"/>
              <p14:cNvContentPartPr/>
              <p14:nvPr/>
            </p14:nvContentPartPr>
            <p14:xfrm>
              <a:off x="2006600" y="1206917"/>
              <a:ext cx="19755" cy="203033"/>
            </p14:xfrm>
          </p:contentPart>
        </mc:Choice>
        <mc:Fallback xmlns="">
          <p:pic>
            <p:nvPicPr>
              <p:cNvPr id="102" name="墨迹 101"/>
            </p:nvPicPr>
            <p:blipFill>
              <a:blip r:embed="rId198"/>
            </p:blipFill>
            <p:spPr>
              <a:xfrm>
                <a:off x="2006600" y="1206917"/>
                <a:ext cx="19755" cy="20303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3" name="墨迹 102"/>
              <p14:cNvContentPartPr/>
              <p14:nvPr/>
            </p14:nvContentPartPr>
            <p14:xfrm>
              <a:off x="2003777" y="1268955"/>
              <a:ext cx="112889" cy="95877"/>
            </p14:xfrm>
          </p:contentPart>
        </mc:Choice>
        <mc:Fallback xmlns="">
          <p:pic>
            <p:nvPicPr>
              <p:cNvPr id="103" name="墨迹 102"/>
            </p:nvPicPr>
            <p:blipFill>
              <a:blip r:embed="rId200"/>
            </p:blipFill>
            <p:spPr>
              <a:xfrm>
                <a:off x="2003777" y="1268955"/>
                <a:ext cx="112889" cy="9587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4" name="墨迹 103"/>
              <p14:cNvContentPartPr/>
              <p14:nvPr/>
            </p14:nvContentPartPr>
            <p14:xfrm>
              <a:off x="2094088" y="1171316"/>
              <a:ext cx="276578" cy="313362"/>
            </p14:xfrm>
          </p:contentPart>
        </mc:Choice>
        <mc:Fallback xmlns="">
          <p:pic>
            <p:nvPicPr>
              <p:cNvPr id="104" name="墨迹 103"/>
            </p:nvPicPr>
            <p:blipFill>
              <a:blip r:embed="rId202"/>
            </p:blipFill>
            <p:spPr>
              <a:xfrm>
                <a:off x="2094088" y="1171316"/>
                <a:ext cx="276578" cy="313362"/>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5" name="墨迹 104"/>
              <p14:cNvContentPartPr/>
              <p14:nvPr/>
            </p14:nvContentPartPr>
            <p14:xfrm>
              <a:off x="2460977" y="1240756"/>
              <a:ext cx="248356" cy="22559"/>
            </p14:xfrm>
          </p:contentPart>
        </mc:Choice>
        <mc:Fallback xmlns="">
          <p:pic>
            <p:nvPicPr>
              <p:cNvPr id="105" name="墨迹 104"/>
            </p:nvPicPr>
            <p:blipFill>
              <a:blip r:embed="rId204"/>
            </p:blipFill>
            <p:spPr>
              <a:xfrm>
                <a:off x="2460977" y="1240756"/>
                <a:ext cx="248356" cy="2255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6" name="墨迹 105"/>
              <p14:cNvContentPartPr/>
              <p14:nvPr/>
            </p14:nvContentPartPr>
            <p14:xfrm>
              <a:off x="2669116" y="1167439"/>
              <a:ext cx="107950" cy="67677"/>
            </p14:xfrm>
          </p:contentPart>
        </mc:Choice>
        <mc:Fallback xmlns="">
          <p:pic>
            <p:nvPicPr>
              <p:cNvPr id="106" name="墨迹 105"/>
            </p:nvPicPr>
            <p:blipFill>
              <a:blip r:embed="rId206"/>
            </p:blipFill>
            <p:spPr>
              <a:xfrm>
                <a:off x="2669116" y="1167439"/>
                <a:ext cx="107950" cy="67677"/>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7" name="墨迹 106"/>
              <p14:cNvContentPartPr/>
              <p14:nvPr/>
            </p14:nvContentPartPr>
            <p14:xfrm>
              <a:off x="2442280" y="1366242"/>
              <a:ext cx="244475" cy="9869"/>
            </p14:xfrm>
          </p:contentPart>
        </mc:Choice>
        <mc:Fallback xmlns="">
          <p:pic>
            <p:nvPicPr>
              <p:cNvPr id="107" name="墨迹 106"/>
            </p:nvPicPr>
            <p:blipFill>
              <a:blip r:embed="rId208"/>
            </p:blipFill>
            <p:spPr>
              <a:xfrm>
                <a:off x="2442280" y="1366242"/>
                <a:ext cx="244475" cy="986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8" name="墨迹 107"/>
              <p14:cNvContentPartPr/>
              <p14:nvPr/>
            </p14:nvContentPartPr>
            <p14:xfrm>
              <a:off x="2493256" y="1404310"/>
              <a:ext cx="91899" cy="45119"/>
            </p14:xfrm>
          </p:contentPart>
        </mc:Choice>
        <mc:Fallback xmlns="">
          <p:pic>
            <p:nvPicPr>
              <p:cNvPr id="108" name="墨迹 107"/>
            </p:nvPicPr>
            <p:blipFill>
              <a:blip r:embed="rId210"/>
            </p:blipFill>
            <p:spPr>
              <a:xfrm>
                <a:off x="2493256" y="1404310"/>
                <a:ext cx="91899" cy="45119"/>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9" name="墨迹 108"/>
              <p14:cNvContentPartPr/>
              <p14:nvPr/>
            </p14:nvContentPartPr>
            <p14:xfrm>
              <a:off x="2836333" y="1200220"/>
              <a:ext cx="14111" cy="206910"/>
            </p14:xfrm>
          </p:contentPart>
        </mc:Choice>
        <mc:Fallback xmlns="">
          <p:pic>
            <p:nvPicPr>
              <p:cNvPr id="109" name="墨迹 108"/>
            </p:nvPicPr>
            <p:blipFill>
              <a:blip r:embed="rId212"/>
            </p:blipFill>
            <p:spPr>
              <a:xfrm>
                <a:off x="2836333" y="1200220"/>
                <a:ext cx="14111" cy="20691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0" name="墨迹 109"/>
              <p14:cNvContentPartPr/>
              <p14:nvPr/>
            </p14:nvContentPartPr>
            <p14:xfrm>
              <a:off x="2833511" y="1257676"/>
              <a:ext cx="129822" cy="62037"/>
            </p14:xfrm>
          </p:contentPart>
        </mc:Choice>
        <mc:Fallback xmlns="">
          <p:pic>
            <p:nvPicPr>
              <p:cNvPr id="110" name="墨迹 109"/>
            </p:nvPicPr>
            <p:blipFill>
              <a:blip r:embed="rId214"/>
            </p:blipFill>
            <p:spPr>
              <a:xfrm>
                <a:off x="2833511" y="1257676"/>
                <a:ext cx="129822" cy="62037"/>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1" name="墨迹 110"/>
              <p14:cNvContentPartPr/>
              <p14:nvPr/>
            </p14:nvContentPartPr>
            <p14:xfrm>
              <a:off x="2944988" y="1145408"/>
              <a:ext cx="167923" cy="236343"/>
            </p14:xfrm>
          </p:contentPart>
        </mc:Choice>
        <mc:Fallback xmlns="">
          <p:pic>
            <p:nvPicPr>
              <p:cNvPr id="111" name="墨迹 110"/>
            </p:nvPicPr>
            <p:blipFill>
              <a:blip r:embed="rId216"/>
            </p:blipFill>
            <p:spPr>
              <a:xfrm>
                <a:off x="2944988" y="1145408"/>
                <a:ext cx="167923" cy="236343"/>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2" name="墨迹 111"/>
              <p14:cNvContentPartPr/>
              <p14:nvPr/>
            </p14:nvContentPartPr>
            <p14:xfrm>
              <a:off x="3089451" y="1119500"/>
              <a:ext cx="57326" cy="126896"/>
            </p14:xfrm>
          </p:contentPart>
        </mc:Choice>
        <mc:Fallback xmlns="">
          <p:pic>
            <p:nvPicPr>
              <p:cNvPr id="112" name="墨迹 111"/>
            </p:nvPicPr>
            <p:blipFill>
              <a:blip r:embed="rId218"/>
            </p:blipFill>
            <p:spPr>
              <a:xfrm>
                <a:off x="3089451" y="1119500"/>
                <a:ext cx="57326" cy="12689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3" name="墨迹 112"/>
              <p14:cNvContentPartPr/>
              <p14:nvPr/>
            </p14:nvContentPartPr>
            <p14:xfrm>
              <a:off x="3104444" y="1096412"/>
              <a:ext cx="191911" cy="575789"/>
            </p14:xfrm>
          </p:contentPart>
        </mc:Choice>
        <mc:Fallback xmlns="">
          <p:pic>
            <p:nvPicPr>
              <p:cNvPr id="113" name="墨迹 112"/>
            </p:nvPicPr>
            <p:blipFill>
              <a:blip r:embed="rId220"/>
            </p:blipFill>
            <p:spPr>
              <a:xfrm>
                <a:off x="3104444" y="1096412"/>
                <a:ext cx="191911" cy="57578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4" name="墨迹 113"/>
              <p14:cNvContentPartPr/>
              <p14:nvPr/>
            </p14:nvContentPartPr>
            <p14:xfrm>
              <a:off x="3314170" y="1032083"/>
              <a:ext cx="140230" cy="139586"/>
            </p14:xfrm>
          </p:contentPart>
        </mc:Choice>
        <mc:Fallback xmlns="">
          <p:pic>
            <p:nvPicPr>
              <p:cNvPr id="114" name="墨迹 113"/>
            </p:nvPicPr>
            <p:blipFill>
              <a:blip r:embed="rId222"/>
            </p:blipFill>
            <p:spPr>
              <a:xfrm>
                <a:off x="3314170" y="1032083"/>
                <a:ext cx="140230" cy="13958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5" name="墨迹 114"/>
              <p14:cNvContentPartPr/>
              <p14:nvPr/>
            </p14:nvContentPartPr>
            <p14:xfrm>
              <a:off x="3414888" y="1094121"/>
              <a:ext cx="124178" cy="22559"/>
            </p14:xfrm>
          </p:contentPart>
        </mc:Choice>
        <mc:Fallback xmlns="">
          <p:pic>
            <p:nvPicPr>
              <p:cNvPr id="115" name="墨迹 114"/>
            </p:nvPicPr>
            <p:blipFill>
              <a:blip r:embed="rId224"/>
            </p:blipFill>
            <p:spPr>
              <a:xfrm>
                <a:off x="3414888" y="1094121"/>
                <a:ext cx="124178" cy="2255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6" name="墨迹 115"/>
              <p14:cNvContentPartPr/>
              <p14:nvPr/>
            </p14:nvContentPartPr>
            <p14:xfrm>
              <a:off x="3468511" y="1017455"/>
              <a:ext cx="36689" cy="175363"/>
            </p14:xfrm>
          </p:contentPart>
        </mc:Choice>
        <mc:Fallback xmlns="">
          <p:pic>
            <p:nvPicPr>
              <p:cNvPr id="116" name="墨迹 115"/>
            </p:nvPicPr>
            <p:blipFill>
              <a:blip r:embed="rId226"/>
            </p:blipFill>
            <p:spPr>
              <a:xfrm>
                <a:off x="3468511" y="1017455"/>
                <a:ext cx="36689" cy="175363"/>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7" name="墨迹 116"/>
              <p14:cNvContentPartPr/>
              <p14:nvPr/>
            </p14:nvContentPartPr>
            <p14:xfrm>
              <a:off x="3499555" y="1212557"/>
              <a:ext cx="189089" cy="39479"/>
            </p14:xfrm>
          </p:contentPart>
        </mc:Choice>
        <mc:Fallback xmlns="">
          <p:pic>
            <p:nvPicPr>
              <p:cNvPr id="117" name="墨迹 116"/>
            </p:nvPicPr>
            <p:blipFill>
              <a:blip r:embed="rId228"/>
            </p:blipFill>
            <p:spPr>
              <a:xfrm>
                <a:off x="3499555" y="1212557"/>
                <a:ext cx="189089" cy="3947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8" name="墨迹 117"/>
              <p14:cNvContentPartPr/>
              <p14:nvPr/>
            </p14:nvContentPartPr>
            <p14:xfrm>
              <a:off x="3587044" y="1147347"/>
              <a:ext cx="59267" cy="200565"/>
            </p14:xfrm>
          </p:contentPart>
        </mc:Choice>
        <mc:Fallback xmlns="">
          <p:pic>
            <p:nvPicPr>
              <p:cNvPr id="118" name="墨迹 117"/>
            </p:nvPicPr>
            <p:blipFill>
              <a:blip r:embed="rId230"/>
            </p:blipFill>
            <p:spPr>
              <a:xfrm>
                <a:off x="3587044" y="1147347"/>
                <a:ext cx="59267" cy="200565"/>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9" name="墨迹 118"/>
              <p14:cNvContentPartPr/>
              <p14:nvPr/>
            </p14:nvContentPartPr>
            <p14:xfrm>
              <a:off x="3735563" y="1112451"/>
              <a:ext cx="215548" cy="365177"/>
            </p14:xfrm>
          </p:contentPart>
        </mc:Choice>
        <mc:Fallback xmlns="">
          <p:pic>
            <p:nvPicPr>
              <p:cNvPr id="119" name="墨迹 118"/>
            </p:nvPicPr>
            <p:blipFill>
              <a:blip r:embed="rId232"/>
            </p:blipFill>
            <p:spPr>
              <a:xfrm>
                <a:off x="3735563" y="1112451"/>
                <a:ext cx="215548" cy="365177"/>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0" name="墨迹 119"/>
              <p14:cNvContentPartPr/>
              <p14:nvPr/>
            </p14:nvContentPartPr>
            <p14:xfrm>
              <a:off x="4030133" y="1082842"/>
              <a:ext cx="191911" cy="16919"/>
            </p14:xfrm>
          </p:contentPart>
        </mc:Choice>
        <mc:Fallback xmlns="">
          <p:pic>
            <p:nvPicPr>
              <p:cNvPr id="120" name="墨迹 119"/>
            </p:nvPicPr>
            <p:blipFill>
              <a:blip r:embed="rId234"/>
            </p:blipFill>
            <p:spPr>
              <a:xfrm>
                <a:off x="4030133" y="1082842"/>
                <a:ext cx="191911" cy="1691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1" name="墨迹 120"/>
              <p14:cNvContentPartPr/>
              <p14:nvPr/>
            </p14:nvContentPartPr>
            <p14:xfrm>
              <a:off x="784577" y="489429"/>
              <a:ext cx="186267" cy="1174312"/>
            </p14:xfrm>
          </p:contentPart>
        </mc:Choice>
        <mc:Fallback xmlns="">
          <p:pic>
            <p:nvPicPr>
              <p:cNvPr id="121" name="墨迹 120"/>
            </p:nvPicPr>
            <p:blipFill>
              <a:blip r:embed="rId236"/>
            </p:blipFill>
            <p:spPr>
              <a:xfrm>
                <a:off x="784577" y="489429"/>
                <a:ext cx="186267" cy="1174312"/>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2" name="墨迹 121"/>
              <p14:cNvContentPartPr/>
              <p14:nvPr/>
            </p14:nvContentPartPr>
            <p14:xfrm>
              <a:off x="1023055" y="2203047"/>
              <a:ext cx="55033" cy="529437"/>
            </p14:xfrm>
          </p:contentPart>
        </mc:Choice>
        <mc:Fallback xmlns="">
          <p:pic>
            <p:nvPicPr>
              <p:cNvPr id="122" name="墨迹 121"/>
            </p:nvPicPr>
            <p:blipFill>
              <a:blip r:embed="rId238"/>
            </p:blipFill>
            <p:spPr>
              <a:xfrm>
                <a:off x="1023055" y="2203047"/>
                <a:ext cx="55033" cy="52943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3" name="墨迹 122"/>
              <p14:cNvContentPartPr/>
              <p14:nvPr/>
            </p14:nvContentPartPr>
            <p14:xfrm>
              <a:off x="1066800" y="2396916"/>
              <a:ext cx="146755" cy="211492"/>
            </p14:xfrm>
          </p:contentPart>
        </mc:Choice>
        <mc:Fallback xmlns="">
          <p:pic>
            <p:nvPicPr>
              <p:cNvPr id="123" name="墨迹 122"/>
            </p:nvPicPr>
            <p:blipFill>
              <a:blip r:embed="rId240"/>
            </p:blipFill>
            <p:spPr>
              <a:xfrm>
                <a:off x="1066800" y="2396916"/>
                <a:ext cx="146755" cy="211492"/>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4" name="墨迹 123"/>
              <p14:cNvContentPartPr/>
              <p14:nvPr/>
            </p14:nvContentPartPr>
            <p14:xfrm>
              <a:off x="1253066" y="2394801"/>
              <a:ext cx="101600" cy="255906"/>
            </p14:xfrm>
          </p:contentPart>
        </mc:Choice>
        <mc:Fallback xmlns="">
          <p:pic>
            <p:nvPicPr>
              <p:cNvPr id="124" name="墨迹 123"/>
            </p:nvPicPr>
            <p:blipFill>
              <a:blip r:embed="rId242"/>
            </p:blipFill>
            <p:spPr>
              <a:xfrm>
                <a:off x="1253066" y="2394801"/>
                <a:ext cx="101600" cy="255906"/>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5" name="墨迹 124"/>
              <p14:cNvContentPartPr/>
              <p14:nvPr/>
            </p14:nvContentPartPr>
            <p14:xfrm>
              <a:off x="1439333" y="2559765"/>
              <a:ext cx="5644" cy="119141"/>
            </p14:xfrm>
          </p:contentPart>
        </mc:Choice>
        <mc:Fallback xmlns="">
          <p:pic>
            <p:nvPicPr>
              <p:cNvPr id="125" name="墨迹 124"/>
            </p:nvPicPr>
            <p:blipFill>
              <a:blip r:embed="rId244"/>
            </p:blipFill>
            <p:spPr>
              <a:xfrm>
                <a:off x="1439333" y="2559765"/>
                <a:ext cx="5644" cy="119141"/>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6" name="墨迹 125"/>
              <p14:cNvContentPartPr/>
              <p14:nvPr/>
            </p14:nvContentPartPr>
            <p14:xfrm>
              <a:off x="1580444" y="2239001"/>
              <a:ext cx="28222" cy="414526"/>
            </p14:xfrm>
          </p:contentPart>
        </mc:Choice>
        <mc:Fallback xmlns="">
          <p:pic>
            <p:nvPicPr>
              <p:cNvPr id="126" name="墨迹 125"/>
            </p:nvPicPr>
            <p:blipFill>
              <a:blip r:embed="rId246"/>
            </p:blipFill>
            <p:spPr>
              <a:xfrm>
                <a:off x="1580444" y="2239001"/>
                <a:ext cx="28222" cy="414526"/>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7" name="墨迹 126"/>
              <p14:cNvContentPartPr/>
              <p14:nvPr/>
            </p14:nvContentPartPr>
            <p14:xfrm>
              <a:off x="1636888" y="2379291"/>
              <a:ext cx="127000" cy="186819"/>
            </p14:xfrm>
          </p:contentPart>
        </mc:Choice>
        <mc:Fallback xmlns="">
          <p:pic>
            <p:nvPicPr>
              <p:cNvPr id="127" name="墨迹 126"/>
            </p:nvPicPr>
            <p:blipFill>
              <a:blip r:embed="rId248"/>
            </p:blipFill>
            <p:spPr>
              <a:xfrm>
                <a:off x="1636888" y="2379291"/>
                <a:ext cx="127000" cy="18681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8" name="墨迹 127"/>
              <p14:cNvContentPartPr/>
              <p14:nvPr/>
            </p14:nvContentPartPr>
            <p14:xfrm>
              <a:off x="1820333" y="2334878"/>
              <a:ext cx="104422" cy="284810"/>
            </p14:xfrm>
          </p:contentPart>
        </mc:Choice>
        <mc:Fallback xmlns="">
          <p:pic>
            <p:nvPicPr>
              <p:cNvPr id="128" name="墨迹 127"/>
            </p:nvPicPr>
            <p:blipFill>
              <a:blip r:embed="rId250"/>
            </p:blipFill>
            <p:spPr>
              <a:xfrm>
                <a:off x="1820333" y="2334878"/>
                <a:ext cx="104422" cy="284810"/>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9" name="墨迹 128"/>
              <p14:cNvContentPartPr/>
              <p14:nvPr/>
            </p14:nvContentPartPr>
            <p14:xfrm>
              <a:off x="1964795" y="2481513"/>
              <a:ext cx="134938" cy="139585"/>
            </p14:xfrm>
          </p:contentPart>
        </mc:Choice>
        <mc:Fallback xmlns="">
          <p:pic>
            <p:nvPicPr>
              <p:cNvPr id="129" name="墨迹 128"/>
            </p:nvPicPr>
            <p:blipFill>
              <a:blip r:embed="rId252"/>
            </p:blipFill>
            <p:spPr>
              <a:xfrm>
                <a:off x="1964795" y="2481513"/>
                <a:ext cx="134938" cy="139585"/>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0" name="墨迹 129"/>
              <p14:cNvContentPartPr/>
              <p14:nvPr/>
            </p14:nvContentPartPr>
            <p14:xfrm>
              <a:off x="2122311" y="2346157"/>
              <a:ext cx="183444" cy="28199"/>
            </p14:xfrm>
          </p:contentPart>
        </mc:Choice>
        <mc:Fallback xmlns="">
          <p:pic>
            <p:nvPicPr>
              <p:cNvPr id="130" name="墨迹 129"/>
            </p:nvPicPr>
            <p:blipFill>
              <a:blip r:embed="rId254"/>
            </p:blipFill>
            <p:spPr>
              <a:xfrm>
                <a:off x="2122311" y="2346157"/>
                <a:ext cx="183444" cy="2819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1" name="墨迹 130"/>
              <p14:cNvContentPartPr/>
              <p14:nvPr/>
            </p14:nvContentPartPr>
            <p14:xfrm>
              <a:off x="2131836" y="2470233"/>
              <a:ext cx="210608" cy="11280"/>
            </p14:xfrm>
          </p:contentPart>
        </mc:Choice>
        <mc:Fallback xmlns="">
          <p:pic>
            <p:nvPicPr>
              <p:cNvPr id="131" name="墨迹 130"/>
            </p:nvPicPr>
            <p:blipFill>
              <a:blip r:embed="rId256"/>
            </p:blipFill>
            <p:spPr>
              <a:xfrm>
                <a:off x="2131836" y="2470233"/>
                <a:ext cx="210608" cy="11280"/>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2" name="墨迹 131"/>
              <p14:cNvContentPartPr/>
              <p14:nvPr/>
            </p14:nvContentPartPr>
            <p14:xfrm>
              <a:off x="2519362" y="2394096"/>
              <a:ext cx="2075215" cy="73317"/>
            </p14:xfrm>
          </p:contentPart>
        </mc:Choice>
        <mc:Fallback xmlns="">
          <p:pic>
            <p:nvPicPr>
              <p:cNvPr id="132" name="墨迹 131"/>
            </p:nvPicPr>
            <p:blipFill>
              <a:blip r:embed="rId258"/>
            </p:blipFill>
            <p:spPr>
              <a:xfrm>
                <a:off x="2519362" y="2394096"/>
                <a:ext cx="2075215" cy="7331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3" name="墨迹 132"/>
              <p14:cNvContentPartPr/>
              <p14:nvPr/>
            </p14:nvContentPartPr>
            <p14:xfrm>
              <a:off x="2806700" y="1923172"/>
              <a:ext cx="246944" cy="370288"/>
            </p14:xfrm>
          </p:contentPart>
        </mc:Choice>
        <mc:Fallback xmlns="">
          <p:pic>
            <p:nvPicPr>
              <p:cNvPr id="133" name="墨迹 132"/>
            </p:nvPicPr>
            <p:blipFill>
              <a:blip r:embed="rId260"/>
            </p:blipFill>
            <p:spPr>
              <a:xfrm>
                <a:off x="2806700" y="1923172"/>
                <a:ext cx="246944" cy="370288"/>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4" name="墨迹 133"/>
              <p14:cNvContentPartPr/>
              <p14:nvPr/>
            </p14:nvContentPartPr>
            <p14:xfrm>
              <a:off x="3050822" y="2114925"/>
              <a:ext cx="31044" cy="191754"/>
            </p14:xfrm>
          </p:contentPart>
        </mc:Choice>
        <mc:Fallback xmlns="">
          <p:pic>
            <p:nvPicPr>
              <p:cNvPr id="134" name="墨迹 133"/>
            </p:nvPicPr>
            <p:blipFill>
              <a:blip r:embed="rId262"/>
            </p:blipFill>
            <p:spPr>
              <a:xfrm>
                <a:off x="3050822" y="2114925"/>
                <a:ext cx="31044" cy="191754"/>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5" name="墨迹 134"/>
              <p14:cNvContentPartPr/>
              <p14:nvPr/>
            </p14:nvContentPartPr>
            <p14:xfrm>
              <a:off x="3064933" y="2165684"/>
              <a:ext cx="79022" cy="22559"/>
            </p14:xfrm>
          </p:contentPart>
        </mc:Choice>
        <mc:Fallback xmlns="">
          <p:pic>
            <p:nvPicPr>
              <p:cNvPr id="135" name="墨迹 134"/>
            </p:nvPicPr>
            <p:blipFill>
              <a:blip r:embed="rId264"/>
            </p:blipFill>
            <p:spPr>
              <a:xfrm>
                <a:off x="3064933" y="2165684"/>
                <a:ext cx="79022" cy="2255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6" name="墨迹 135"/>
              <p14:cNvContentPartPr/>
              <p14:nvPr/>
            </p14:nvContentPartPr>
            <p14:xfrm>
              <a:off x="3112205" y="2083907"/>
              <a:ext cx="136172" cy="209553"/>
            </p14:xfrm>
          </p:contentPart>
        </mc:Choice>
        <mc:Fallback xmlns="">
          <p:pic>
            <p:nvPicPr>
              <p:cNvPr id="136" name="墨迹 135"/>
            </p:nvPicPr>
            <p:blipFill>
              <a:blip r:embed="rId266"/>
            </p:blipFill>
            <p:spPr>
              <a:xfrm>
                <a:off x="3112205" y="2083907"/>
                <a:ext cx="136172" cy="209553"/>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7" name="墨迹 136"/>
              <p14:cNvContentPartPr/>
              <p14:nvPr/>
            </p14:nvContentPartPr>
            <p14:xfrm>
              <a:off x="3255080" y="2058527"/>
              <a:ext cx="49742" cy="87417"/>
            </p14:xfrm>
          </p:contentPart>
        </mc:Choice>
        <mc:Fallback xmlns="">
          <p:pic>
            <p:nvPicPr>
              <p:cNvPr id="137" name="墨迹 136"/>
            </p:nvPicPr>
            <p:blipFill>
              <a:blip r:embed="rId268"/>
            </p:blipFill>
            <p:spPr>
              <a:xfrm>
                <a:off x="3255080" y="2058527"/>
                <a:ext cx="49742" cy="87417"/>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8" name="墨迹 137"/>
              <p14:cNvContentPartPr/>
              <p14:nvPr/>
            </p14:nvContentPartPr>
            <p14:xfrm>
              <a:off x="3296355" y="2048658"/>
              <a:ext cx="122238" cy="435675"/>
            </p14:xfrm>
          </p:contentPart>
        </mc:Choice>
        <mc:Fallback xmlns="">
          <p:pic>
            <p:nvPicPr>
              <p:cNvPr id="138" name="墨迹 137"/>
            </p:nvPicPr>
            <p:blipFill>
              <a:blip r:embed="rId270"/>
            </p:blipFill>
            <p:spPr>
              <a:xfrm>
                <a:off x="3296355" y="2048658"/>
                <a:ext cx="122238" cy="435675"/>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9" name="墨迹 138"/>
              <p14:cNvContentPartPr/>
              <p14:nvPr/>
            </p14:nvContentPartPr>
            <p14:xfrm>
              <a:off x="3441876" y="2003539"/>
              <a:ext cx="116946" cy="109976"/>
            </p14:xfrm>
          </p:contentPart>
        </mc:Choice>
        <mc:Fallback xmlns="">
          <p:pic>
            <p:nvPicPr>
              <p:cNvPr id="139" name="墨迹 138"/>
            </p:nvPicPr>
            <p:blipFill>
              <a:blip r:embed="rId272"/>
            </p:blipFill>
            <p:spPr>
              <a:xfrm>
                <a:off x="3441876" y="2003539"/>
                <a:ext cx="116946" cy="109976"/>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0" name="墨迹 139"/>
              <p14:cNvContentPartPr/>
              <p14:nvPr/>
            </p14:nvContentPartPr>
            <p14:xfrm>
              <a:off x="3556000" y="2024689"/>
              <a:ext cx="115711" cy="28199"/>
            </p14:xfrm>
          </p:contentPart>
        </mc:Choice>
        <mc:Fallback xmlns="">
          <p:pic>
            <p:nvPicPr>
              <p:cNvPr id="140" name="墨迹 139"/>
            </p:nvPicPr>
            <p:blipFill>
              <a:blip r:embed="rId274"/>
            </p:blipFill>
            <p:spPr>
              <a:xfrm>
                <a:off x="3556000" y="2024689"/>
                <a:ext cx="115711" cy="28199"/>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1" name="墨迹 140"/>
              <p14:cNvContentPartPr/>
              <p14:nvPr/>
            </p14:nvContentPartPr>
            <p14:xfrm>
              <a:off x="3603977" y="1965471"/>
              <a:ext cx="36689" cy="152274"/>
            </p14:xfrm>
          </p:contentPart>
        </mc:Choice>
        <mc:Fallback xmlns="">
          <p:pic>
            <p:nvPicPr>
              <p:cNvPr id="141" name="墨迹 140"/>
            </p:nvPicPr>
            <p:blipFill>
              <a:blip r:embed="rId276"/>
            </p:blipFill>
            <p:spPr>
              <a:xfrm>
                <a:off x="3603977" y="1965471"/>
                <a:ext cx="36689" cy="15227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2" name="墨迹 141"/>
              <p14:cNvContentPartPr/>
              <p14:nvPr/>
            </p14:nvContentPartPr>
            <p14:xfrm>
              <a:off x="3826933" y="2131845"/>
              <a:ext cx="22578" cy="28199"/>
            </p14:xfrm>
          </p:contentPart>
        </mc:Choice>
        <mc:Fallback xmlns="">
          <p:pic>
            <p:nvPicPr>
              <p:cNvPr id="142" name="墨迹 141"/>
            </p:nvPicPr>
            <p:blipFill>
              <a:blip r:embed="rId278"/>
            </p:blipFill>
            <p:spPr>
              <a:xfrm>
                <a:off x="3826933" y="2131845"/>
                <a:ext cx="22578" cy="28199"/>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3" name="墨迹 142"/>
              <p14:cNvContentPartPr/>
              <p14:nvPr/>
            </p14:nvContentPartPr>
            <p14:xfrm>
              <a:off x="3959048" y="1998604"/>
              <a:ext cx="178329" cy="251677"/>
            </p14:xfrm>
          </p:contentPart>
        </mc:Choice>
        <mc:Fallback xmlns="">
          <p:pic>
            <p:nvPicPr>
              <p:cNvPr id="143" name="墨迹 142"/>
            </p:nvPicPr>
            <p:blipFill>
              <a:blip r:embed="rId280"/>
            </p:blipFill>
            <p:spPr>
              <a:xfrm>
                <a:off x="3959048" y="1998604"/>
                <a:ext cx="178329" cy="251677"/>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4" name="墨迹 143"/>
              <p14:cNvContentPartPr/>
              <p14:nvPr/>
            </p14:nvContentPartPr>
            <p14:xfrm>
              <a:off x="4174066" y="1832935"/>
              <a:ext cx="104422" cy="167785"/>
            </p14:xfrm>
          </p:contentPart>
        </mc:Choice>
        <mc:Fallback xmlns="">
          <p:pic>
            <p:nvPicPr>
              <p:cNvPr id="144" name="墨迹 143"/>
            </p:nvPicPr>
            <p:blipFill>
              <a:blip r:embed="rId282"/>
            </p:blipFill>
            <p:spPr>
              <a:xfrm>
                <a:off x="4174066" y="1832935"/>
                <a:ext cx="104422" cy="167785"/>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5" name="墨迹 144"/>
              <p14:cNvContentPartPr/>
              <p14:nvPr/>
            </p14:nvContentPartPr>
            <p14:xfrm>
              <a:off x="4235450" y="2035968"/>
              <a:ext cx="99483" cy="184175"/>
            </p14:xfrm>
          </p:contentPart>
        </mc:Choice>
        <mc:Fallback xmlns="">
          <p:pic>
            <p:nvPicPr>
              <p:cNvPr id="145" name="墨迹 144"/>
            </p:nvPicPr>
            <p:blipFill>
              <a:blip r:embed="rId284"/>
            </p:blipFill>
            <p:spPr>
              <a:xfrm>
                <a:off x="4235450" y="2035968"/>
                <a:ext cx="99483" cy="184175"/>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6" name="墨迹 145"/>
              <p14:cNvContentPartPr/>
              <p14:nvPr/>
            </p14:nvContentPartPr>
            <p14:xfrm>
              <a:off x="4318000" y="2084964"/>
              <a:ext cx="169333" cy="297852"/>
            </p14:xfrm>
          </p:contentPart>
        </mc:Choice>
        <mc:Fallback xmlns="">
          <p:pic>
            <p:nvPicPr>
              <p:cNvPr id="146" name="墨迹 145"/>
            </p:nvPicPr>
            <p:blipFill>
              <a:blip r:embed="rId286"/>
            </p:blipFill>
            <p:spPr>
              <a:xfrm>
                <a:off x="4318000" y="2084964"/>
                <a:ext cx="169333" cy="297852"/>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7" name="墨迹 146"/>
              <p14:cNvContentPartPr/>
              <p14:nvPr/>
            </p14:nvContentPartPr>
            <p14:xfrm>
              <a:off x="4504266" y="2114925"/>
              <a:ext cx="79022" cy="16920"/>
            </p14:xfrm>
          </p:contentPart>
        </mc:Choice>
        <mc:Fallback xmlns="">
          <p:pic>
            <p:nvPicPr>
              <p:cNvPr id="147" name="墨迹 146"/>
            </p:nvPicPr>
            <p:blipFill>
              <a:blip r:embed="rId288"/>
            </p:blipFill>
            <p:spPr>
              <a:xfrm>
                <a:off x="4504266" y="2114925"/>
                <a:ext cx="79022" cy="16920"/>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8" name="墨迹 147"/>
              <p14:cNvContentPartPr/>
              <p14:nvPr/>
            </p14:nvContentPartPr>
            <p14:xfrm>
              <a:off x="4521200" y="2024689"/>
              <a:ext cx="146755" cy="301729"/>
            </p14:xfrm>
          </p:contentPart>
        </mc:Choice>
        <mc:Fallback xmlns="">
          <p:pic>
            <p:nvPicPr>
              <p:cNvPr id="148" name="墨迹 147"/>
            </p:nvPicPr>
            <p:blipFill>
              <a:blip r:embed="rId290"/>
            </p:blipFill>
            <p:spPr>
              <a:xfrm>
                <a:off x="4521200" y="2024689"/>
                <a:ext cx="146755" cy="301729"/>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9" name="墨迹 148"/>
              <p14:cNvContentPartPr/>
              <p14:nvPr/>
            </p14:nvContentPartPr>
            <p14:xfrm>
              <a:off x="3228622" y="2594309"/>
              <a:ext cx="197555" cy="298909"/>
            </p14:xfrm>
          </p:contentPart>
        </mc:Choice>
        <mc:Fallback xmlns="">
          <p:pic>
            <p:nvPicPr>
              <p:cNvPr id="149" name="墨迹 148"/>
            </p:nvPicPr>
            <p:blipFill>
              <a:blip r:embed="rId292"/>
            </p:blipFill>
            <p:spPr>
              <a:xfrm>
                <a:off x="3228622" y="2594309"/>
                <a:ext cx="197555" cy="298909"/>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0" name="墨迹 149"/>
              <p14:cNvContentPartPr/>
              <p14:nvPr/>
            </p14:nvContentPartPr>
            <p14:xfrm>
              <a:off x="3567288" y="2656347"/>
              <a:ext cx="53623" cy="107156"/>
            </p14:xfrm>
          </p:contentPart>
        </mc:Choice>
        <mc:Fallback xmlns="">
          <p:pic>
            <p:nvPicPr>
              <p:cNvPr id="150" name="墨迹 149"/>
            </p:nvPicPr>
            <p:blipFill>
              <a:blip r:embed="rId294"/>
            </p:blipFill>
            <p:spPr>
              <a:xfrm>
                <a:off x="3567288" y="2656347"/>
                <a:ext cx="53623" cy="107156"/>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1" name="墨迹 150"/>
              <p14:cNvContentPartPr/>
              <p14:nvPr/>
            </p14:nvContentPartPr>
            <p14:xfrm>
              <a:off x="3620911" y="2654232"/>
              <a:ext cx="145697" cy="509697"/>
            </p14:xfrm>
          </p:contentPart>
        </mc:Choice>
        <mc:Fallback xmlns="">
          <p:pic>
            <p:nvPicPr>
              <p:cNvPr id="151" name="墨迹 150"/>
            </p:nvPicPr>
            <p:blipFill>
              <a:blip r:embed="rId296"/>
            </p:blipFill>
            <p:spPr>
              <a:xfrm>
                <a:off x="3620911" y="2654232"/>
                <a:ext cx="145697" cy="509697"/>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2" name="墨迹 151"/>
              <p14:cNvContentPartPr/>
              <p14:nvPr/>
            </p14:nvContentPartPr>
            <p14:xfrm>
              <a:off x="4737629" y="2346157"/>
              <a:ext cx="159808" cy="22560"/>
            </p14:xfrm>
          </p:contentPart>
        </mc:Choice>
        <mc:Fallback xmlns="">
          <p:pic>
            <p:nvPicPr>
              <p:cNvPr id="152" name="墨迹 151"/>
            </p:nvPicPr>
            <p:blipFill>
              <a:blip r:embed="rId298"/>
            </p:blipFill>
            <p:spPr>
              <a:xfrm>
                <a:off x="4737629" y="2346157"/>
                <a:ext cx="159808" cy="22560"/>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3" name="墨迹 152"/>
              <p14:cNvContentPartPr/>
              <p14:nvPr/>
            </p14:nvContentPartPr>
            <p14:xfrm>
              <a:off x="4690709" y="2453314"/>
              <a:ext cx="149402" cy="42298"/>
            </p14:xfrm>
          </p:contentPart>
        </mc:Choice>
        <mc:Fallback xmlns="">
          <p:pic>
            <p:nvPicPr>
              <p:cNvPr id="153" name="墨迹 152"/>
            </p:nvPicPr>
            <p:blipFill>
              <a:blip r:embed="rId300"/>
            </p:blipFill>
            <p:spPr>
              <a:xfrm>
                <a:off x="4690709" y="2453314"/>
                <a:ext cx="149402" cy="42298"/>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4" name="墨迹 153"/>
              <p14:cNvContentPartPr/>
              <p14:nvPr/>
            </p14:nvContentPartPr>
            <p14:xfrm>
              <a:off x="5006622" y="2213622"/>
              <a:ext cx="90311" cy="363767"/>
            </p14:xfrm>
          </p:contentPart>
        </mc:Choice>
        <mc:Fallback xmlns="">
          <p:pic>
            <p:nvPicPr>
              <p:cNvPr id="154" name="墨迹 153"/>
            </p:nvPicPr>
            <p:blipFill>
              <a:blip r:embed="rId302"/>
            </p:blipFill>
            <p:spPr>
              <a:xfrm>
                <a:off x="5006622" y="2213622"/>
                <a:ext cx="90311" cy="363767"/>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5" name="墨迹 154"/>
              <p14:cNvContentPartPr/>
              <p14:nvPr/>
            </p14:nvContentPartPr>
            <p14:xfrm>
              <a:off x="5132740" y="2284648"/>
              <a:ext cx="142699" cy="243569"/>
            </p14:xfrm>
          </p:contentPart>
        </mc:Choice>
        <mc:Fallback xmlns="">
          <p:pic>
            <p:nvPicPr>
              <p:cNvPr id="155" name="墨迹 154"/>
            </p:nvPicPr>
            <p:blipFill>
              <a:blip r:embed="rId304"/>
            </p:blipFill>
            <p:spPr>
              <a:xfrm>
                <a:off x="5132740" y="2284648"/>
                <a:ext cx="142699" cy="243569"/>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6" name="墨迹 155"/>
              <p14:cNvContentPartPr/>
              <p14:nvPr/>
            </p14:nvContentPartPr>
            <p14:xfrm>
              <a:off x="5309658" y="2171324"/>
              <a:ext cx="168275" cy="50758"/>
            </p14:xfrm>
          </p:contentPart>
        </mc:Choice>
        <mc:Fallback xmlns="">
          <p:pic>
            <p:nvPicPr>
              <p:cNvPr id="156" name="墨迹 155"/>
            </p:nvPicPr>
            <p:blipFill>
              <a:blip r:embed="rId306"/>
            </p:blipFill>
            <p:spPr>
              <a:xfrm>
                <a:off x="5309658" y="2171324"/>
                <a:ext cx="168275" cy="50758"/>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7" name="墨迹 156"/>
              <p14:cNvContentPartPr/>
              <p14:nvPr/>
            </p14:nvContentPartPr>
            <p14:xfrm>
              <a:off x="5475111" y="2102941"/>
              <a:ext cx="33866" cy="186818"/>
            </p14:xfrm>
          </p:contentPart>
        </mc:Choice>
        <mc:Fallback xmlns="">
          <p:pic>
            <p:nvPicPr>
              <p:cNvPr id="157" name="墨迹 156"/>
            </p:nvPicPr>
            <p:blipFill>
              <a:blip r:embed="rId308"/>
            </p:blipFill>
            <p:spPr>
              <a:xfrm>
                <a:off x="5475111" y="2102941"/>
                <a:ext cx="33866" cy="186818"/>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8" name="墨迹 157"/>
              <p14:cNvContentPartPr/>
              <p14:nvPr/>
            </p14:nvContentPartPr>
            <p14:xfrm>
              <a:off x="5568244" y="2071922"/>
              <a:ext cx="53622" cy="181179"/>
            </p14:xfrm>
          </p:contentPart>
        </mc:Choice>
        <mc:Fallback xmlns="">
          <p:pic>
            <p:nvPicPr>
              <p:cNvPr id="158" name="墨迹 157"/>
            </p:nvPicPr>
            <p:blipFill>
              <a:blip r:embed="rId310"/>
            </p:blipFill>
            <p:spPr>
              <a:xfrm>
                <a:off x="5568244" y="2071922"/>
                <a:ext cx="53622" cy="18117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9" name="墨迹 158"/>
              <p14:cNvContentPartPr/>
              <p14:nvPr/>
            </p14:nvContentPartPr>
            <p14:xfrm>
              <a:off x="5638800" y="2188243"/>
              <a:ext cx="16933" cy="78957"/>
            </p14:xfrm>
          </p:contentPart>
        </mc:Choice>
        <mc:Fallback xmlns="">
          <p:pic>
            <p:nvPicPr>
              <p:cNvPr id="159" name="墨迹 158"/>
            </p:nvPicPr>
            <p:blipFill>
              <a:blip r:embed="rId312"/>
            </p:blipFill>
            <p:spPr>
              <a:xfrm>
                <a:off x="5638800" y="2188243"/>
                <a:ext cx="16933" cy="78957"/>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0" name="墨迹 159"/>
              <p14:cNvContentPartPr/>
              <p14:nvPr/>
            </p14:nvContentPartPr>
            <p14:xfrm>
              <a:off x="5694538" y="2083730"/>
              <a:ext cx="88194" cy="142053"/>
            </p14:xfrm>
          </p:contentPart>
        </mc:Choice>
        <mc:Fallback xmlns="">
          <p:pic>
            <p:nvPicPr>
              <p:cNvPr id="160" name="墨迹 159"/>
            </p:nvPicPr>
            <p:blipFill>
              <a:blip r:embed="rId314"/>
            </p:blipFill>
            <p:spPr>
              <a:xfrm>
                <a:off x="5694538" y="2083730"/>
                <a:ext cx="88194" cy="142053"/>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1" name="墨迹 160"/>
              <p14:cNvContentPartPr/>
              <p14:nvPr/>
            </p14:nvContentPartPr>
            <p14:xfrm>
              <a:off x="5842000" y="2047248"/>
              <a:ext cx="172155" cy="169194"/>
            </p14:xfrm>
          </p:contentPart>
        </mc:Choice>
        <mc:Fallback xmlns="">
          <p:pic>
            <p:nvPicPr>
              <p:cNvPr id="161" name="墨迹 160"/>
            </p:nvPicPr>
            <p:blipFill>
              <a:blip r:embed="rId316"/>
            </p:blipFill>
            <p:spPr>
              <a:xfrm>
                <a:off x="5842000" y="2047248"/>
                <a:ext cx="172155" cy="169194"/>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2" name="墨迹 161"/>
              <p14:cNvContentPartPr/>
              <p14:nvPr/>
            </p14:nvContentPartPr>
            <p14:xfrm>
              <a:off x="5384800" y="3643312"/>
              <a:ext cx="56444" cy="22559"/>
            </p14:xfrm>
          </p:contentPart>
        </mc:Choice>
        <mc:Fallback xmlns="">
          <p:pic>
            <p:nvPicPr>
              <p:cNvPr id="162" name="墨迹 161"/>
            </p:nvPicPr>
            <p:blipFill>
              <a:blip r:embed="rId318"/>
            </p:blipFill>
            <p:spPr>
              <a:xfrm>
                <a:off x="5384800" y="3643312"/>
                <a:ext cx="56444" cy="22559"/>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3" name="墨迹 162"/>
              <p14:cNvContentPartPr/>
              <p14:nvPr/>
            </p14:nvContentPartPr>
            <p14:xfrm>
              <a:off x="3184877" y="2484333"/>
              <a:ext cx="639234" cy="445544"/>
            </p14:xfrm>
          </p:contentPart>
        </mc:Choice>
        <mc:Fallback xmlns="">
          <p:pic>
            <p:nvPicPr>
              <p:cNvPr id="163" name="墨迹 162"/>
            </p:nvPicPr>
            <p:blipFill>
              <a:blip r:embed="rId320"/>
            </p:blipFill>
            <p:spPr>
              <a:xfrm>
                <a:off x="3184877" y="2484333"/>
                <a:ext cx="639234" cy="445544"/>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4" name="墨迹 163"/>
              <p14:cNvContentPartPr/>
              <p14:nvPr/>
            </p14:nvContentPartPr>
            <p14:xfrm>
              <a:off x="2769658" y="1872414"/>
              <a:ext cx="659342" cy="445544"/>
            </p14:xfrm>
          </p:contentPart>
        </mc:Choice>
        <mc:Fallback xmlns="">
          <p:pic>
            <p:nvPicPr>
              <p:cNvPr id="164" name="墨迹 163"/>
            </p:nvPicPr>
            <p:blipFill>
              <a:blip r:embed="rId322"/>
            </p:blipFill>
            <p:spPr>
              <a:xfrm>
                <a:off x="2769658" y="1872414"/>
                <a:ext cx="659342" cy="445544"/>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5" name="墨迹 164"/>
              <p14:cNvContentPartPr/>
              <p14:nvPr/>
            </p14:nvContentPartPr>
            <p14:xfrm>
              <a:off x="1253066" y="3449444"/>
              <a:ext cx="146756" cy="250266"/>
            </p14:xfrm>
          </p:contentPart>
        </mc:Choice>
        <mc:Fallback xmlns="">
          <p:pic>
            <p:nvPicPr>
              <p:cNvPr id="165" name="墨迹 164"/>
            </p:nvPicPr>
            <p:blipFill>
              <a:blip r:embed="rId324"/>
            </p:blipFill>
            <p:spPr>
              <a:xfrm>
                <a:off x="1253066" y="3449444"/>
                <a:ext cx="146756" cy="25026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6" name="墨迹 165"/>
              <p14:cNvContentPartPr/>
              <p14:nvPr/>
            </p14:nvContentPartPr>
            <p14:xfrm>
              <a:off x="1540933" y="3438517"/>
              <a:ext cx="50800" cy="210435"/>
            </p14:xfrm>
          </p:contentPart>
        </mc:Choice>
        <mc:Fallback xmlns="">
          <p:pic>
            <p:nvPicPr>
              <p:cNvPr id="166" name="墨迹 165"/>
            </p:nvPicPr>
            <p:blipFill>
              <a:blip r:embed="rId326"/>
            </p:blipFill>
            <p:spPr>
              <a:xfrm>
                <a:off x="1540933" y="3438517"/>
                <a:ext cx="50800" cy="210435"/>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7" name="墨迹 166"/>
              <p14:cNvContentPartPr/>
              <p14:nvPr/>
            </p14:nvContentPartPr>
            <p14:xfrm>
              <a:off x="1636888" y="3421597"/>
              <a:ext cx="225778" cy="399369"/>
            </p14:xfrm>
          </p:contentPart>
        </mc:Choice>
        <mc:Fallback xmlns="">
          <p:pic>
            <p:nvPicPr>
              <p:cNvPr id="167" name="墨迹 166"/>
            </p:nvPicPr>
            <p:blipFill>
              <a:blip r:embed="rId328"/>
            </p:blipFill>
            <p:spPr>
              <a:xfrm>
                <a:off x="1636888" y="3421597"/>
                <a:ext cx="225778" cy="399369"/>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8" name="墨迹 167"/>
              <p14:cNvContentPartPr/>
              <p14:nvPr/>
            </p14:nvContentPartPr>
            <p14:xfrm>
              <a:off x="1913466" y="3458609"/>
              <a:ext cx="118534" cy="32428"/>
            </p14:xfrm>
          </p:contentPart>
        </mc:Choice>
        <mc:Fallback xmlns="">
          <p:pic>
            <p:nvPicPr>
              <p:cNvPr id="168" name="墨迹 167"/>
            </p:nvPicPr>
            <p:blipFill>
              <a:blip r:embed="rId330"/>
            </p:blipFill>
            <p:spPr>
              <a:xfrm>
                <a:off x="1913466" y="3458609"/>
                <a:ext cx="118534" cy="32428"/>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9" name="墨迹 168"/>
              <p14:cNvContentPartPr/>
              <p14:nvPr/>
            </p14:nvContentPartPr>
            <p14:xfrm>
              <a:off x="2018594" y="3344402"/>
              <a:ext cx="120650" cy="341209"/>
            </p14:xfrm>
          </p:contentPart>
        </mc:Choice>
        <mc:Fallback xmlns="">
          <p:pic>
            <p:nvPicPr>
              <p:cNvPr id="169" name="墨迹 168"/>
            </p:nvPicPr>
            <p:blipFill>
              <a:blip r:embed="rId332"/>
            </p:blipFill>
            <p:spPr>
              <a:xfrm>
                <a:off x="2018594" y="3344402"/>
                <a:ext cx="120650" cy="341209"/>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70" name="墨迹 169"/>
              <p14:cNvContentPartPr/>
              <p14:nvPr/>
            </p14:nvContentPartPr>
            <p14:xfrm>
              <a:off x="2173111" y="3492447"/>
              <a:ext cx="162277" cy="38069"/>
            </p14:xfrm>
          </p:contentPart>
        </mc:Choice>
        <mc:Fallback xmlns="">
          <p:pic>
            <p:nvPicPr>
              <p:cNvPr id="170" name="墨迹 169"/>
            </p:nvPicPr>
            <p:blipFill>
              <a:blip r:embed="rId334"/>
            </p:blipFill>
            <p:spPr>
              <a:xfrm>
                <a:off x="2173111" y="3492447"/>
                <a:ext cx="162277" cy="38069"/>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1" name="墨迹 170"/>
              <p14:cNvContentPartPr/>
              <p14:nvPr/>
            </p14:nvContentPartPr>
            <p14:xfrm>
              <a:off x="2142772" y="3615113"/>
              <a:ext cx="188383" cy="14100"/>
            </p14:xfrm>
          </p:contentPart>
        </mc:Choice>
        <mc:Fallback xmlns="">
          <p:pic>
            <p:nvPicPr>
              <p:cNvPr id="171" name="墨迹 170"/>
            </p:nvPicPr>
            <p:blipFill>
              <a:blip r:embed="rId336"/>
            </p:blipFill>
            <p:spPr>
              <a:xfrm>
                <a:off x="2142772" y="3615113"/>
                <a:ext cx="188383" cy="14100"/>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2" name="墨迹 171"/>
              <p14:cNvContentPartPr/>
              <p14:nvPr/>
            </p14:nvContentPartPr>
            <p14:xfrm>
              <a:off x="2396066" y="3376126"/>
              <a:ext cx="93134" cy="419461"/>
            </p14:xfrm>
          </p:contentPart>
        </mc:Choice>
        <mc:Fallback xmlns="">
          <p:pic>
            <p:nvPicPr>
              <p:cNvPr id="172" name="墨迹 171"/>
            </p:nvPicPr>
            <p:blipFill>
              <a:blip r:embed="rId338"/>
            </p:blipFill>
            <p:spPr>
              <a:xfrm>
                <a:off x="2396066" y="3376126"/>
                <a:ext cx="93134" cy="419461"/>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3" name="墨迹 172"/>
              <p14:cNvContentPartPr/>
              <p14:nvPr/>
            </p14:nvContentPartPr>
            <p14:xfrm>
              <a:off x="2545644" y="3457375"/>
              <a:ext cx="118533" cy="193692"/>
            </p14:xfrm>
          </p:contentPart>
        </mc:Choice>
        <mc:Fallback xmlns="">
          <p:pic>
            <p:nvPicPr>
              <p:cNvPr id="173" name="墨迹 172"/>
            </p:nvPicPr>
            <p:blipFill>
              <a:blip r:embed="rId340"/>
            </p:blipFill>
            <p:spPr>
              <a:xfrm>
                <a:off x="2545644" y="3457375"/>
                <a:ext cx="118533" cy="193692"/>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4" name="墨迹 173"/>
              <p14:cNvContentPartPr/>
              <p14:nvPr/>
            </p14:nvContentPartPr>
            <p14:xfrm>
              <a:off x="2714977" y="3364142"/>
              <a:ext cx="169334" cy="42298"/>
            </p14:xfrm>
          </p:contentPart>
        </mc:Choice>
        <mc:Fallback xmlns="">
          <p:pic>
            <p:nvPicPr>
              <p:cNvPr id="174" name="墨迹 173"/>
            </p:nvPicPr>
            <p:blipFill>
              <a:blip r:embed="rId342"/>
            </p:blipFill>
            <p:spPr>
              <a:xfrm>
                <a:off x="2714977" y="3364142"/>
                <a:ext cx="169334" cy="42298"/>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5" name="墨迹 174"/>
              <p14:cNvContentPartPr/>
              <p14:nvPr/>
            </p14:nvContentPartPr>
            <p14:xfrm>
              <a:off x="2825044" y="3266150"/>
              <a:ext cx="98778" cy="224887"/>
            </p14:xfrm>
          </p:contentPart>
        </mc:Choice>
        <mc:Fallback xmlns="">
          <p:pic>
            <p:nvPicPr>
              <p:cNvPr id="175" name="墨迹 174"/>
            </p:nvPicPr>
            <p:blipFill>
              <a:blip r:embed="rId344"/>
            </p:blipFill>
            <p:spPr>
              <a:xfrm>
                <a:off x="2825044" y="3266150"/>
                <a:ext cx="98778" cy="224887"/>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6" name="墨迹 175"/>
              <p14:cNvContentPartPr/>
              <p14:nvPr/>
            </p14:nvContentPartPr>
            <p14:xfrm>
              <a:off x="2912533" y="3266855"/>
              <a:ext cx="87489" cy="26789"/>
            </p14:xfrm>
          </p:contentPart>
        </mc:Choice>
        <mc:Fallback xmlns="">
          <p:pic>
            <p:nvPicPr>
              <p:cNvPr id="176" name="墨迹 175"/>
            </p:nvPicPr>
            <p:blipFill>
              <a:blip r:embed="rId346"/>
            </p:blipFill>
            <p:spPr>
              <a:xfrm>
                <a:off x="2912533" y="3266855"/>
                <a:ext cx="87489" cy="26789"/>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7" name="墨迹 176"/>
              <p14:cNvContentPartPr/>
              <p14:nvPr/>
            </p14:nvContentPartPr>
            <p14:xfrm>
              <a:off x="2980266" y="3378241"/>
              <a:ext cx="45156" cy="67678"/>
            </p14:xfrm>
          </p:contentPart>
        </mc:Choice>
        <mc:Fallback xmlns="">
          <p:pic>
            <p:nvPicPr>
              <p:cNvPr id="177" name="墨迹 176"/>
            </p:nvPicPr>
            <p:blipFill>
              <a:blip r:embed="rId348"/>
            </p:blipFill>
            <p:spPr>
              <a:xfrm>
                <a:off x="2980266" y="3378241"/>
                <a:ext cx="45156" cy="67678"/>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8" name="墨迹 177"/>
              <p14:cNvContentPartPr/>
              <p14:nvPr/>
            </p14:nvContentPartPr>
            <p14:xfrm>
              <a:off x="3098800" y="3202702"/>
              <a:ext cx="112888" cy="224183"/>
            </p14:xfrm>
          </p:contentPart>
        </mc:Choice>
        <mc:Fallback xmlns="">
          <p:pic>
            <p:nvPicPr>
              <p:cNvPr id="178" name="墨迹 177"/>
            </p:nvPicPr>
            <p:blipFill>
              <a:blip r:embed="rId350"/>
            </p:blipFill>
            <p:spPr>
              <a:xfrm>
                <a:off x="3098800" y="3202702"/>
                <a:ext cx="112888" cy="224183"/>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9" name="墨迹 178"/>
              <p14:cNvContentPartPr/>
              <p14:nvPr/>
            </p14:nvContentPartPr>
            <p14:xfrm>
              <a:off x="3268133" y="3263683"/>
              <a:ext cx="28222" cy="295032"/>
            </p14:xfrm>
          </p:contentPart>
        </mc:Choice>
        <mc:Fallback xmlns="">
          <p:pic>
            <p:nvPicPr>
              <p:cNvPr id="179" name="墨迹 178"/>
            </p:nvPicPr>
            <p:blipFill>
              <a:blip r:embed="rId352"/>
            </p:blipFill>
            <p:spPr>
              <a:xfrm>
                <a:off x="3268133" y="3263683"/>
                <a:ext cx="28222" cy="295032"/>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80" name="墨迹 179"/>
              <p14:cNvContentPartPr/>
              <p14:nvPr/>
            </p14:nvContentPartPr>
            <p14:xfrm>
              <a:off x="1457677" y="4111416"/>
              <a:ext cx="126471" cy="363767"/>
            </p14:xfrm>
          </p:contentPart>
        </mc:Choice>
        <mc:Fallback xmlns="">
          <p:pic>
            <p:nvPicPr>
              <p:cNvPr id="180" name="墨迹 179"/>
            </p:nvPicPr>
            <p:blipFill>
              <a:blip r:embed="rId354"/>
            </p:blipFill>
            <p:spPr>
              <a:xfrm>
                <a:off x="1457677" y="4111416"/>
                <a:ext cx="126471" cy="363767"/>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1" name="墨迹 180"/>
              <p14:cNvContentPartPr/>
              <p14:nvPr/>
            </p14:nvContentPartPr>
            <p14:xfrm>
              <a:off x="1636888" y="4105776"/>
              <a:ext cx="158045" cy="257492"/>
            </p14:xfrm>
          </p:contentPart>
        </mc:Choice>
        <mc:Fallback xmlns="">
          <p:pic>
            <p:nvPicPr>
              <p:cNvPr id="181" name="墨迹 180"/>
            </p:nvPicPr>
            <p:blipFill>
              <a:blip r:embed="rId356"/>
            </p:blipFill>
            <p:spPr>
              <a:xfrm>
                <a:off x="1636888" y="4105776"/>
                <a:ext cx="158045" cy="257492"/>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2" name="墨迹 181"/>
              <p14:cNvContentPartPr/>
              <p14:nvPr/>
            </p14:nvContentPartPr>
            <p14:xfrm>
              <a:off x="1800577" y="4044090"/>
              <a:ext cx="16934" cy="467751"/>
            </p14:xfrm>
          </p:contentPart>
        </mc:Choice>
        <mc:Fallback xmlns="">
          <p:pic>
            <p:nvPicPr>
              <p:cNvPr id="182" name="墨迹 181"/>
            </p:nvPicPr>
            <p:blipFill>
              <a:blip r:embed="rId358"/>
            </p:blipFill>
            <p:spPr>
              <a:xfrm>
                <a:off x="1800577" y="4044090"/>
                <a:ext cx="16934" cy="467751"/>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3" name="墨迹 182"/>
              <p14:cNvContentPartPr/>
              <p14:nvPr/>
            </p14:nvContentPartPr>
            <p14:xfrm>
              <a:off x="1976261" y="4173454"/>
              <a:ext cx="188383" cy="25379"/>
            </p14:xfrm>
          </p:contentPart>
        </mc:Choice>
        <mc:Fallback xmlns="">
          <p:pic>
            <p:nvPicPr>
              <p:cNvPr id="183" name="墨迹 182"/>
            </p:nvPicPr>
            <p:blipFill>
              <a:blip r:embed="rId360"/>
            </p:blipFill>
            <p:spPr>
              <a:xfrm>
                <a:off x="1976261" y="4173454"/>
                <a:ext cx="188383" cy="25379"/>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4" name="墨迹 183"/>
              <p14:cNvContentPartPr/>
              <p14:nvPr/>
            </p14:nvContentPartPr>
            <p14:xfrm>
              <a:off x="1909762" y="4280610"/>
              <a:ext cx="240771" cy="25379"/>
            </p14:xfrm>
          </p:contentPart>
        </mc:Choice>
        <mc:Fallback xmlns="">
          <p:pic>
            <p:nvPicPr>
              <p:cNvPr id="184" name="墨迹 183"/>
            </p:nvPicPr>
            <p:blipFill>
              <a:blip r:embed="rId362"/>
            </p:blipFill>
            <p:spPr>
              <a:xfrm>
                <a:off x="1909762" y="4280610"/>
                <a:ext cx="240771" cy="25379"/>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5" name="墨迹 184"/>
              <p14:cNvContentPartPr/>
              <p14:nvPr/>
            </p14:nvContentPartPr>
            <p14:xfrm>
              <a:off x="2377722" y="4043738"/>
              <a:ext cx="134055" cy="269301"/>
            </p14:xfrm>
          </p:contentPart>
        </mc:Choice>
        <mc:Fallback xmlns="">
          <p:pic>
            <p:nvPicPr>
              <p:cNvPr id="185" name="墨迹 184"/>
            </p:nvPicPr>
            <p:blipFill>
              <a:blip r:embed="rId364"/>
            </p:blipFill>
            <p:spPr>
              <a:xfrm>
                <a:off x="2377722" y="4043738"/>
                <a:ext cx="134055" cy="269301"/>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6" name="墨迹 185"/>
              <p14:cNvContentPartPr/>
              <p14:nvPr/>
            </p14:nvContentPartPr>
            <p14:xfrm>
              <a:off x="2551288" y="4196013"/>
              <a:ext cx="47978" cy="78957"/>
            </p14:xfrm>
          </p:contentPart>
        </mc:Choice>
        <mc:Fallback xmlns="">
          <p:pic>
            <p:nvPicPr>
              <p:cNvPr id="186" name="墨迹 185"/>
            </p:nvPicPr>
            <p:blipFill>
              <a:blip r:embed="rId366"/>
            </p:blipFill>
            <p:spPr>
              <a:xfrm>
                <a:off x="2551288" y="4196013"/>
                <a:ext cx="47978" cy="78957"/>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7" name="墨迹 186"/>
              <p14:cNvContentPartPr/>
              <p14:nvPr/>
            </p14:nvContentPartPr>
            <p14:xfrm>
              <a:off x="2686755" y="3977470"/>
              <a:ext cx="88900" cy="317944"/>
            </p14:xfrm>
          </p:contentPart>
        </mc:Choice>
        <mc:Fallback xmlns="">
          <p:pic>
            <p:nvPicPr>
              <p:cNvPr id="187" name="墨迹 186"/>
            </p:nvPicPr>
            <p:blipFill>
              <a:blip r:embed="rId368"/>
            </p:blipFill>
            <p:spPr>
              <a:xfrm>
                <a:off x="2686755" y="3977470"/>
                <a:ext cx="88900" cy="317944"/>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8" name="墨迹 187"/>
              <p14:cNvContentPartPr/>
              <p14:nvPr/>
            </p14:nvContentPartPr>
            <p14:xfrm>
              <a:off x="2816577" y="3933233"/>
              <a:ext cx="180623" cy="787281"/>
            </p14:xfrm>
          </p:contentPart>
        </mc:Choice>
        <mc:Fallback xmlns="">
          <p:pic>
            <p:nvPicPr>
              <p:cNvPr id="188" name="墨迹 187"/>
            </p:nvPicPr>
            <p:blipFill>
              <a:blip r:embed="rId370"/>
            </p:blipFill>
            <p:spPr>
              <a:xfrm>
                <a:off x="2816577" y="3933233"/>
                <a:ext cx="180623" cy="787281"/>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9" name="墨迹 188"/>
              <p14:cNvContentPartPr/>
              <p14:nvPr/>
            </p14:nvContentPartPr>
            <p14:xfrm>
              <a:off x="795866" y="5115301"/>
              <a:ext cx="28222" cy="358127"/>
            </p14:xfrm>
          </p:contentPart>
        </mc:Choice>
        <mc:Fallback xmlns="">
          <p:pic>
            <p:nvPicPr>
              <p:cNvPr id="189" name="墨迹 188"/>
            </p:nvPicPr>
            <p:blipFill>
              <a:blip r:embed="rId372"/>
            </p:blipFill>
            <p:spPr>
              <a:xfrm>
                <a:off x="795866" y="5115301"/>
                <a:ext cx="28222" cy="358127"/>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90" name="墨迹 189"/>
              <p14:cNvContentPartPr/>
              <p14:nvPr/>
            </p14:nvContentPartPr>
            <p14:xfrm>
              <a:off x="767644" y="5115301"/>
              <a:ext cx="218017" cy="414525"/>
            </p14:xfrm>
          </p:contentPart>
        </mc:Choice>
        <mc:Fallback xmlns="">
          <p:pic>
            <p:nvPicPr>
              <p:cNvPr id="190" name="墨迹 189"/>
            </p:nvPicPr>
            <p:blipFill>
              <a:blip r:embed="rId374"/>
            </p:blipFill>
            <p:spPr>
              <a:xfrm>
                <a:off x="767644" y="5115301"/>
                <a:ext cx="218017" cy="414525"/>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1" name="墨迹 190"/>
              <p14:cNvContentPartPr/>
              <p14:nvPr/>
            </p14:nvContentPartPr>
            <p14:xfrm>
              <a:off x="1332088" y="5072121"/>
              <a:ext cx="273756" cy="368173"/>
            </p14:xfrm>
          </p:contentPart>
        </mc:Choice>
        <mc:Fallback xmlns="">
          <p:pic>
            <p:nvPicPr>
              <p:cNvPr id="191" name="墨迹 190"/>
            </p:nvPicPr>
            <p:blipFill>
              <a:blip r:embed="rId376"/>
            </p:blipFill>
            <p:spPr>
              <a:xfrm>
                <a:off x="1332088" y="5072121"/>
                <a:ext cx="273756" cy="368173"/>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2" name="墨迹 191"/>
              <p14:cNvContentPartPr/>
              <p14:nvPr/>
            </p14:nvContentPartPr>
            <p14:xfrm>
              <a:off x="1636888" y="5087101"/>
              <a:ext cx="81845" cy="281285"/>
            </p14:xfrm>
          </p:contentPart>
        </mc:Choice>
        <mc:Fallback xmlns="">
          <p:pic>
            <p:nvPicPr>
              <p:cNvPr id="192" name="墨迹 191"/>
            </p:nvPicPr>
            <p:blipFill>
              <a:blip r:embed="rId378"/>
            </p:blipFill>
            <p:spPr>
              <a:xfrm>
                <a:off x="1636888" y="5087101"/>
                <a:ext cx="81845" cy="281285"/>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3" name="墨迹 192"/>
              <p14:cNvContentPartPr/>
              <p14:nvPr/>
            </p14:nvContentPartPr>
            <p14:xfrm>
              <a:off x="1715911" y="4987700"/>
              <a:ext cx="174977" cy="401131"/>
            </p14:xfrm>
          </p:contentPart>
        </mc:Choice>
        <mc:Fallback xmlns="">
          <p:pic>
            <p:nvPicPr>
              <p:cNvPr id="193" name="墨迹 192"/>
            </p:nvPicPr>
            <p:blipFill>
              <a:blip r:embed="rId380"/>
            </p:blipFill>
            <p:spPr>
              <a:xfrm>
                <a:off x="1715911" y="4987700"/>
                <a:ext cx="174977" cy="401131"/>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4" name="墨迹 193"/>
              <p14:cNvContentPartPr/>
              <p14:nvPr/>
            </p14:nvContentPartPr>
            <p14:xfrm>
              <a:off x="1789288" y="5295774"/>
              <a:ext cx="222956" cy="118436"/>
            </p14:xfrm>
          </p:contentPart>
        </mc:Choice>
        <mc:Fallback xmlns="">
          <p:pic>
            <p:nvPicPr>
              <p:cNvPr id="194" name="墨迹 193"/>
            </p:nvPicPr>
            <p:blipFill>
              <a:blip r:embed="rId382"/>
            </p:blipFill>
            <p:spPr>
              <a:xfrm>
                <a:off x="1789288" y="5295774"/>
                <a:ext cx="222956" cy="118436"/>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5" name="墨迹 194"/>
              <p14:cNvContentPartPr/>
              <p14:nvPr/>
            </p14:nvContentPartPr>
            <p14:xfrm>
              <a:off x="2093383" y="4895348"/>
              <a:ext cx="342194" cy="268772"/>
            </p14:xfrm>
          </p:contentPart>
        </mc:Choice>
        <mc:Fallback xmlns="">
          <p:pic>
            <p:nvPicPr>
              <p:cNvPr id="195" name="墨迹 194"/>
            </p:nvPicPr>
            <p:blipFill>
              <a:blip r:embed="rId384"/>
            </p:blipFill>
            <p:spPr>
              <a:xfrm>
                <a:off x="2093383" y="4895348"/>
                <a:ext cx="342194" cy="268772"/>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6" name="墨迹 195"/>
              <p14:cNvContentPartPr/>
              <p14:nvPr/>
            </p14:nvContentPartPr>
            <p14:xfrm>
              <a:off x="2135540" y="4960206"/>
              <a:ext cx="173037" cy="329928"/>
            </p14:xfrm>
          </p:contentPart>
        </mc:Choice>
        <mc:Fallback xmlns="">
          <p:pic>
            <p:nvPicPr>
              <p:cNvPr id="196" name="墨迹 195"/>
            </p:nvPicPr>
            <p:blipFill>
              <a:blip r:embed="rId386"/>
            </p:blipFill>
            <p:spPr>
              <a:xfrm>
                <a:off x="2135540" y="4960206"/>
                <a:ext cx="173037" cy="329928"/>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197" name="墨迹 196"/>
              <p14:cNvContentPartPr/>
              <p14:nvPr/>
            </p14:nvContentPartPr>
            <p14:xfrm>
              <a:off x="2203450" y="5205537"/>
              <a:ext cx="26105" cy="169018"/>
            </p14:xfrm>
          </p:contentPart>
        </mc:Choice>
        <mc:Fallback xmlns="">
          <p:pic>
            <p:nvPicPr>
              <p:cNvPr id="197" name="墨迹 196"/>
            </p:nvPicPr>
            <p:blipFill>
              <a:blip r:embed="rId388"/>
            </p:blipFill>
            <p:spPr>
              <a:xfrm>
                <a:off x="2203450" y="5205537"/>
                <a:ext cx="26105" cy="169018"/>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198" name="墨迹 197"/>
              <p14:cNvContentPartPr/>
              <p14:nvPr/>
            </p14:nvContentPartPr>
            <p14:xfrm>
              <a:off x="2270477" y="5154779"/>
              <a:ext cx="83256" cy="228941"/>
            </p14:xfrm>
          </p:contentPart>
        </mc:Choice>
        <mc:Fallback xmlns="">
          <p:pic>
            <p:nvPicPr>
              <p:cNvPr id="198" name="墨迹 197"/>
            </p:nvPicPr>
            <p:blipFill>
              <a:blip r:embed="rId390"/>
            </p:blipFill>
            <p:spPr>
              <a:xfrm>
                <a:off x="2270477" y="5154779"/>
                <a:ext cx="83256" cy="228941"/>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199" name="墨迹 198"/>
              <p14:cNvContentPartPr/>
              <p14:nvPr/>
            </p14:nvContentPartPr>
            <p14:xfrm>
              <a:off x="2421466" y="5087630"/>
              <a:ext cx="39511" cy="256082"/>
            </p14:xfrm>
          </p:contentPart>
        </mc:Choice>
        <mc:Fallback xmlns="">
          <p:pic>
            <p:nvPicPr>
              <p:cNvPr id="199" name="墨迹 198"/>
            </p:nvPicPr>
            <p:blipFill>
              <a:blip r:embed="rId392"/>
            </p:blipFill>
            <p:spPr>
              <a:xfrm>
                <a:off x="2421466" y="5087630"/>
                <a:ext cx="39511" cy="256082"/>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00" name="墨迹 199"/>
              <p14:cNvContentPartPr/>
              <p14:nvPr/>
            </p14:nvContentPartPr>
            <p14:xfrm>
              <a:off x="2528711" y="4985585"/>
              <a:ext cx="169333" cy="443429"/>
            </p14:xfrm>
          </p:contentPart>
        </mc:Choice>
        <mc:Fallback xmlns="">
          <p:pic>
            <p:nvPicPr>
              <p:cNvPr id="200" name="墨迹 199"/>
            </p:nvPicPr>
            <p:blipFill>
              <a:blip r:embed="rId394"/>
            </p:blipFill>
            <p:spPr>
              <a:xfrm>
                <a:off x="2528711" y="4985585"/>
                <a:ext cx="169333" cy="443429"/>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01" name="墨迹 200"/>
              <p14:cNvContentPartPr/>
              <p14:nvPr/>
            </p14:nvContentPartPr>
            <p14:xfrm>
              <a:off x="2409119" y="5039163"/>
              <a:ext cx="223308" cy="345438"/>
            </p14:xfrm>
          </p:contentPart>
        </mc:Choice>
        <mc:Fallback xmlns="">
          <p:pic>
            <p:nvPicPr>
              <p:cNvPr id="201" name="墨迹 200"/>
            </p:nvPicPr>
            <p:blipFill>
              <a:blip r:embed="rId396"/>
            </p:blipFill>
            <p:spPr>
              <a:xfrm>
                <a:off x="2409119" y="5039163"/>
                <a:ext cx="223308" cy="345438"/>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02" name="墨迹 201"/>
              <p14:cNvContentPartPr/>
              <p14:nvPr/>
            </p14:nvContentPartPr>
            <p14:xfrm>
              <a:off x="2923822" y="5199898"/>
              <a:ext cx="28222" cy="42298"/>
            </p14:xfrm>
          </p:contentPart>
        </mc:Choice>
        <mc:Fallback xmlns="">
          <p:pic>
            <p:nvPicPr>
              <p:cNvPr id="202" name="墨迹 201"/>
            </p:nvPicPr>
            <p:blipFill>
              <a:blip r:embed="rId398"/>
            </p:blipFill>
            <p:spPr>
              <a:xfrm>
                <a:off x="2923822" y="5199898"/>
                <a:ext cx="28222" cy="42298"/>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03" name="墨迹 202"/>
              <p14:cNvContentPartPr/>
              <p14:nvPr/>
            </p14:nvContentPartPr>
            <p14:xfrm>
              <a:off x="2870905" y="5307054"/>
              <a:ext cx="55739" cy="22559"/>
            </p14:xfrm>
          </p:contentPart>
        </mc:Choice>
        <mc:Fallback xmlns="">
          <p:pic>
            <p:nvPicPr>
              <p:cNvPr id="203" name="墨迹 202"/>
            </p:nvPicPr>
            <p:blipFill>
              <a:blip r:embed="rId400"/>
            </p:blipFill>
            <p:spPr>
              <a:xfrm>
                <a:off x="2870905" y="5307054"/>
                <a:ext cx="55739" cy="22559"/>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04" name="墨迹 203"/>
              <p14:cNvContentPartPr/>
              <p14:nvPr/>
            </p14:nvContentPartPr>
            <p14:xfrm>
              <a:off x="3646311" y="4884069"/>
              <a:ext cx="259644" cy="393376"/>
            </p14:xfrm>
          </p:contentPart>
        </mc:Choice>
        <mc:Fallback xmlns="">
          <p:pic>
            <p:nvPicPr>
              <p:cNvPr id="204" name="墨迹 203"/>
            </p:nvPicPr>
            <p:blipFill>
              <a:blip r:embed="rId402"/>
            </p:blipFill>
            <p:spPr>
              <a:xfrm>
                <a:off x="3646311" y="4884069"/>
                <a:ext cx="259644" cy="393376"/>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05" name="墨迹 204"/>
              <p14:cNvContentPartPr/>
              <p14:nvPr/>
            </p14:nvContentPartPr>
            <p14:xfrm>
              <a:off x="3864327" y="5111599"/>
              <a:ext cx="81139" cy="74199"/>
            </p14:xfrm>
          </p:contentPart>
        </mc:Choice>
        <mc:Fallback xmlns="">
          <p:pic>
            <p:nvPicPr>
              <p:cNvPr id="205" name="墨迹 204"/>
            </p:nvPicPr>
            <p:blipFill>
              <a:blip r:embed="rId404"/>
            </p:blipFill>
            <p:spPr>
              <a:xfrm>
                <a:off x="3864327" y="5111599"/>
                <a:ext cx="81139" cy="74199"/>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206" name="墨迹 205"/>
              <p14:cNvContentPartPr/>
              <p14:nvPr/>
            </p14:nvContentPartPr>
            <p14:xfrm>
              <a:off x="3886200" y="5051500"/>
              <a:ext cx="187148" cy="562923"/>
            </p14:xfrm>
          </p:contentPart>
        </mc:Choice>
        <mc:Fallback xmlns="">
          <p:pic>
            <p:nvPicPr>
              <p:cNvPr id="206" name="墨迹 205"/>
            </p:nvPicPr>
            <p:blipFill>
              <a:blip r:embed="rId406"/>
            </p:blipFill>
            <p:spPr>
              <a:xfrm>
                <a:off x="3886200" y="5051500"/>
                <a:ext cx="187148" cy="562923"/>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207" name="墨迹 206"/>
              <p14:cNvContentPartPr/>
              <p14:nvPr/>
            </p14:nvContentPartPr>
            <p14:xfrm>
              <a:off x="4063118" y="5137860"/>
              <a:ext cx="156986" cy="25379"/>
            </p14:xfrm>
          </p:contentPart>
        </mc:Choice>
        <mc:Fallback xmlns="">
          <p:pic>
            <p:nvPicPr>
              <p:cNvPr id="207" name="墨迹 206"/>
            </p:nvPicPr>
            <p:blipFill>
              <a:blip r:embed="rId408"/>
            </p:blipFill>
            <p:spPr>
              <a:xfrm>
                <a:off x="4063118" y="5137860"/>
                <a:ext cx="156986" cy="25379"/>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208" name="墨迹 207"/>
              <p14:cNvContentPartPr/>
              <p14:nvPr/>
            </p14:nvContentPartPr>
            <p14:xfrm>
              <a:off x="4040011" y="5225277"/>
              <a:ext cx="215900" cy="2820"/>
            </p14:xfrm>
          </p:contentPart>
        </mc:Choice>
        <mc:Fallback xmlns="">
          <p:pic>
            <p:nvPicPr>
              <p:cNvPr id="208" name="墨迹 207"/>
            </p:nvPicPr>
            <p:blipFill>
              <a:blip r:embed="rId410"/>
            </p:blipFill>
            <p:spPr>
              <a:xfrm>
                <a:off x="4040011" y="5225277"/>
                <a:ext cx="215900" cy="2820"/>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209" name="墨迹 208"/>
              <p14:cNvContentPartPr/>
              <p14:nvPr/>
            </p14:nvContentPartPr>
            <p14:xfrm>
              <a:off x="4301066" y="5051500"/>
              <a:ext cx="50800" cy="238634"/>
            </p14:xfrm>
          </p:contentPart>
        </mc:Choice>
        <mc:Fallback xmlns="">
          <p:pic>
            <p:nvPicPr>
              <p:cNvPr id="209" name="墨迹 208"/>
            </p:nvPicPr>
            <p:blipFill>
              <a:blip r:embed="rId412"/>
            </p:blipFill>
            <p:spPr>
              <a:xfrm>
                <a:off x="4301066" y="5051500"/>
                <a:ext cx="50800" cy="238634"/>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210" name="墨迹 209"/>
              <p14:cNvContentPartPr/>
              <p14:nvPr/>
            </p14:nvContentPartPr>
            <p14:xfrm>
              <a:off x="4397022" y="5087101"/>
              <a:ext cx="116593" cy="163555"/>
            </p14:xfrm>
          </p:contentPart>
        </mc:Choice>
        <mc:Fallback xmlns="">
          <p:pic>
            <p:nvPicPr>
              <p:cNvPr id="210" name="墨迹 209"/>
            </p:nvPicPr>
            <p:blipFill>
              <a:blip r:embed="rId414"/>
            </p:blipFill>
            <p:spPr>
              <a:xfrm>
                <a:off x="4397022" y="5087101"/>
                <a:ext cx="116593" cy="163555"/>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211" name="墨迹 210"/>
              <p14:cNvContentPartPr/>
              <p14:nvPr/>
            </p14:nvContentPartPr>
            <p14:xfrm>
              <a:off x="4519612" y="5025064"/>
              <a:ext cx="108832" cy="28199"/>
            </p14:xfrm>
          </p:contentPart>
        </mc:Choice>
        <mc:Fallback xmlns="">
          <p:pic>
            <p:nvPicPr>
              <p:cNvPr id="211" name="墨迹 210"/>
            </p:nvPicPr>
            <p:blipFill>
              <a:blip r:embed="rId416"/>
            </p:blipFill>
            <p:spPr>
              <a:xfrm>
                <a:off x="4519612" y="5025064"/>
                <a:ext cx="108832" cy="28199"/>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212" name="墨迹 211"/>
              <p14:cNvContentPartPr/>
              <p14:nvPr/>
            </p14:nvContentPartPr>
            <p14:xfrm>
              <a:off x="4611511" y="4895348"/>
              <a:ext cx="121708" cy="239692"/>
            </p14:xfrm>
          </p:contentPart>
        </mc:Choice>
        <mc:Fallback xmlns="">
          <p:pic>
            <p:nvPicPr>
              <p:cNvPr id="212" name="墨迹 211"/>
            </p:nvPicPr>
            <p:blipFill>
              <a:blip r:embed="rId418"/>
            </p:blipFill>
            <p:spPr>
              <a:xfrm>
                <a:off x="4611511" y="4895348"/>
                <a:ext cx="121708" cy="239692"/>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213" name="墨迹 212"/>
              <p14:cNvContentPartPr/>
              <p14:nvPr/>
            </p14:nvContentPartPr>
            <p14:xfrm>
              <a:off x="4779433" y="4882835"/>
              <a:ext cx="280811" cy="379100"/>
            </p14:xfrm>
          </p:contentPart>
        </mc:Choice>
        <mc:Fallback xmlns="">
          <p:pic>
            <p:nvPicPr>
              <p:cNvPr id="213" name="墨迹 212"/>
            </p:nvPicPr>
            <p:blipFill>
              <a:blip r:embed="rId420"/>
            </p:blipFill>
            <p:spPr>
              <a:xfrm>
                <a:off x="4779433" y="4882835"/>
                <a:ext cx="280811" cy="379100"/>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214" name="墨迹 213"/>
              <p14:cNvContentPartPr/>
              <p14:nvPr/>
            </p14:nvContentPartPr>
            <p14:xfrm>
              <a:off x="1840088" y="5668001"/>
              <a:ext cx="258234" cy="389147"/>
            </p14:xfrm>
          </p:contentPart>
        </mc:Choice>
        <mc:Fallback xmlns="">
          <p:pic>
            <p:nvPicPr>
              <p:cNvPr id="214" name="墨迹 213"/>
            </p:nvPicPr>
            <p:blipFill>
              <a:blip r:embed="rId422"/>
            </p:blipFill>
            <p:spPr>
              <a:xfrm>
                <a:off x="1840088" y="5668001"/>
                <a:ext cx="258234" cy="389147"/>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215" name="墨迹 214"/>
              <p14:cNvContentPartPr/>
              <p14:nvPr/>
            </p14:nvContentPartPr>
            <p14:xfrm>
              <a:off x="2098322" y="5825916"/>
              <a:ext cx="289278" cy="468103"/>
            </p14:xfrm>
          </p:contentPart>
        </mc:Choice>
        <mc:Fallback xmlns="">
          <p:pic>
            <p:nvPicPr>
              <p:cNvPr id="215" name="墨迹 214"/>
            </p:nvPicPr>
            <p:blipFill>
              <a:blip r:embed="rId424"/>
            </p:blipFill>
            <p:spPr>
              <a:xfrm>
                <a:off x="2098322" y="5825916"/>
                <a:ext cx="289278" cy="468103"/>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216" name="墨迹 215"/>
              <p14:cNvContentPartPr/>
              <p14:nvPr/>
            </p14:nvContentPartPr>
            <p14:xfrm>
              <a:off x="2406826" y="5786437"/>
              <a:ext cx="102129" cy="33839"/>
            </p14:xfrm>
          </p:contentPart>
        </mc:Choice>
        <mc:Fallback xmlns="">
          <p:pic>
            <p:nvPicPr>
              <p:cNvPr id="216" name="墨迹 215"/>
            </p:nvPicPr>
            <p:blipFill>
              <a:blip r:embed="rId426"/>
            </p:blipFill>
            <p:spPr>
              <a:xfrm>
                <a:off x="2406826" y="5786437"/>
                <a:ext cx="102129" cy="33839"/>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17" name="墨迹 216"/>
              <p14:cNvContentPartPr/>
              <p14:nvPr/>
            </p14:nvContentPartPr>
            <p14:xfrm>
              <a:off x="2455333" y="5722284"/>
              <a:ext cx="16933" cy="207967"/>
            </p14:xfrm>
          </p:contentPart>
        </mc:Choice>
        <mc:Fallback xmlns="">
          <p:pic>
            <p:nvPicPr>
              <p:cNvPr id="217" name="墨迹 216"/>
            </p:nvPicPr>
            <p:blipFill>
              <a:blip r:embed="rId428"/>
            </p:blipFill>
            <p:spPr>
              <a:xfrm>
                <a:off x="2455333" y="5722284"/>
                <a:ext cx="16933" cy="207967"/>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218" name="墨迹 217"/>
              <p14:cNvContentPartPr/>
              <p14:nvPr/>
            </p14:nvContentPartPr>
            <p14:xfrm>
              <a:off x="2731911" y="5820276"/>
              <a:ext cx="206022" cy="33838"/>
            </p14:xfrm>
          </p:contentPart>
        </mc:Choice>
        <mc:Fallback xmlns="">
          <p:pic>
            <p:nvPicPr>
              <p:cNvPr id="218" name="墨迹 217"/>
            </p:nvPicPr>
            <p:blipFill>
              <a:blip r:embed="rId430"/>
            </p:blipFill>
            <p:spPr>
              <a:xfrm>
                <a:off x="2731911" y="5820276"/>
                <a:ext cx="206022" cy="33838"/>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219" name="墨迹 218"/>
              <p14:cNvContentPartPr/>
              <p14:nvPr/>
            </p14:nvContentPartPr>
            <p14:xfrm>
              <a:off x="2694516" y="5949991"/>
              <a:ext cx="212372" cy="11279"/>
            </p14:xfrm>
          </p:contentPart>
        </mc:Choice>
        <mc:Fallback xmlns="">
          <p:pic>
            <p:nvPicPr>
              <p:cNvPr id="219" name="墨迹 218"/>
            </p:nvPicPr>
            <p:blipFill>
              <a:blip r:embed="rId432"/>
            </p:blipFill>
            <p:spPr>
              <a:xfrm>
                <a:off x="2694516" y="5949991"/>
                <a:ext cx="212372" cy="11279"/>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220" name="墨迹 219"/>
              <p14:cNvContentPartPr/>
              <p14:nvPr/>
            </p14:nvContentPartPr>
            <p14:xfrm>
              <a:off x="3014133" y="5749073"/>
              <a:ext cx="90311" cy="305255"/>
            </p14:xfrm>
          </p:contentPart>
        </mc:Choice>
        <mc:Fallback xmlns="">
          <p:pic>
            <p:nvPicPr>
              <p:cNvPr id="220" name="墨迹 219"/>
            </p:nvPicPr>
            <p:blipFill>
              <a:blip r:embed="rId434"/>
            </p:blipFill>
            <p:spPr>
              <a:xfrm>
                <a:off x="3014133" y="5749073"/>
                <a:ext cx="90311" cy="305255"/>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221" name="墨迹 220"/>
              <p14:cNvContentPartPr/>
              <p14:nvPr/>
            </p14:nvContentPartPr>
            <p14:xfrm>
              <a:off x="3138311" y="5793486"/>
              <a:ext cx="129822" cy="195984"/>
            </p14:xfrm>
          </p:contentPart>
        </mc:Choice>
        <mc:Fallback xmlns="">
          <p:pic>
            <p:nvPicPr>
              <p:cNvPr id="221" name="墨迹 220"/>
            </p:nvPicPr>
            <p:blipFill>
              <a:blip r:embed="rId436"/>
            </p:blipFill>
            <p:spPr>
              <a:xfrm>
                <a:off x="3138311" y="5793486"/>
                <a:ext cx="129822" cy="195984"/>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222" name="墨迹 221"/>
              <p14:cNvContentPartPr/>
              <p14:nvPr/>
            </p14:nvContentPartPr>
            <p14:xfrm>
              <a:off x="3313288" y="5684921"/>
              <a:ext cx="121356" cy="22559"/>
            </p14:xfrm>
          </p:contentPart>
        </mc:Choice>
        <mc:Fallback xmlns="">
          <p:pic>
            <p:nvPicPr>
              <p:cNvPr id="222" name="墨迹 221"/>
            </p:nvPicPr>
            <p:blipFill>
              <a:blip r:embed="rId438"/>
            </p:blipFill>
            <p:spPr>
              <a:xfrm>
                <a:off x="3313288" y="5684921"/>
                <a:ext cx="121356" cy="22559"/>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223" name="墨迹 222"/>
              <p14:cNvContentPartPr/>
              <p14:nvPr/>
            </p14:nvContentPartPr>
            <p14:xfrm>
              <a:off x="3355622" y="5591335"/>
              <a:ext cx="127000" cy="198803"/>
            </p14:xfrm>
          </p:contentPart>
        </mc:Choice>
        <mc:Fallback xmlns="">
          <p:pic>
            <p:nvPicPr>
              <p:cNvPr id="223" name="墨迹 222"/>
            </p:nvPicPr>
            <p:blipFill>
              <a:blip r:embed="rId440"/>
            </p:blipFill>
            <p:spPr>
              <a:xfrm>
                <a:off x="3355622" y="5591335"/>
                <a:ext cx="127000" cy="198803"/>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224" name="墨迹 223"/>
              <p14:cNvContentPartPr/>
              <p14:nvPr/>
            </p14:nvContentPartPr>
            <p14:xfrm>
              <a:off x="3437466" y="5584814"/>
              <a:ext cx="129822" cy="43708"/>
            </p14:xfrm>
          </p:contentPart>
        </mc:Choice>
        <mc:Fallback xmlns="">
          <p:pic>
            <p:nvPicPr>
              <p:cNvPr id="224" name="墨迹 223"/>
            </p:nvPicPr>
            <p:blipFill>
              <a:blip r:embed="rId442"/>
            </p:blipFill>
            <p:spPr>
              <a:xfrm>
                <a:off x="3437466" y="5584814"/>
                <a:ext cx="129822" cy="43708"/>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225" name="墨迹 224"/>
              <p14:cNvContentPartPr/>
              <p14:nvPr/>
            </p14:nvContentPartPr>
            <p14:xfrm>
              <a:off x="3541359" y="5690560"/>
              <a:ext cx="42863" cy="56398"/>
            </p14:xfrm>
          </p:contentPart>
        </mc:Choice>
        <mc:Fallback xmlns="">
          <p:pic>
            <p:nvPicPr>
              <p:cNvPr id="225" name="墨迹 224"/>
            </p:nvPicPr>
            <p:blipFill>
              <a:blip r:embed="rId444"/>
            </p:blipFill>
            <p:spPr>
              <a:xfrm>
                <a:off x="3541359" y="5690560"/>
                <a:ext cx="42863" cy="56398"/>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226" name="墨迹 225"/>
              <p14:cNvContentPartPr/>
              <p14:nvPr/>
            </p14:nvContentPartPr>
            <p14:xfrm>
              <a:off x="3623733" y="5656722"/>
              <a:ext cx="71437" cy="87416"/>
            </p14:xfrm>
          </p:contentPart>
        </mc:Choice>
        <mc:Fallback xmlns="">
          <p:pic>
            <p:nvPicPr>
              <p:cNvPr id="226" name="墨迹 225"/>
            </p:nvPicPr>
            <p:blipFill>
              <a:blip r:embed="rId446"/>
            </p:blipFill>
            <p:spPr>
              <a:xfrm>
                <a:off x="3623733" y="5656722"/>
                <a:ext cx="71437" cy="87416"/>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227" name="墨迹 226"/>
              <p14:cNvContentPartPr/>
              <p14:nvPr/>
            </p14:nvContentPartPr>
            <p14:xfrm>
              <a:off x="3725333" y="5559082"/>
              <a:ext cx="22578" cy="326052"/>
            </p14:xfrm>
          </p:contentPart>
        </mc:Choice>
        <mc:Fallback xmlns="">
          <p:pic>
            <p:nvPicPr>
              <p:cNvPr id="227" name="墨迹 226"/>
            </p:nvPicPr>
            <p:blipFill>
              <a:blip r:embed="rId448"/>
            </p:blipFill>
            <p:spPr>
              <a:xfrm>
                <a:off x="3725333" y="5559082"/>
                <a:ext cx="22578" cy="326052"/>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28" name="墨迹 227"/>
              <p14:cNvContentPartPr/>
              <p14:nvPr/>
            </p14:nvContentPartPr>
            <p14:xfrm>
              <a:off x="4410604" y="5653902"/>
              <a:ext cx="302507" cy="279875"/>
            </p14:xfrm>
          </p:contentPart>
        </mc:Choice>
        <mc:Fallback xmlns="">
          <p:pic>
            <p:nvPicPr>
              <p:cNvPr id="228" name="墨迹 227"/>
            </p:nvPicPr>
            <p:blipFill>
              <a:blip r:embed="rId450"/>
            </p:blipFill>
            <p:spPr>
              <a:xfrm>
                <a:off x="4410604" y="5653902"/>
                <a:ext cx="302507" cy="279875"/>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29" name="墨迹 228"/>
              <p14:cNvContentPartPr/>
              <p14:nvPr/>
            </p14:nvContentPartPr>
            <p14:xfrm>
              <a:off x="4730044" y="5532646"/>
              <a:ext cx="304800" cy="447659"/>
            </p14:xfrm>
          </p:contentPart>
        </mc:Choice>
        <mc:Fallback xmlns="">
          <p:pic>
            <p:nvPicPr>
              <p:cNvPr id="229" name="墨迹 228"/>
            </p:nvPicPr>
            <p:blipFill>
              <a:blip r:embed="rId452"/>
            </p:blipFill>
            <p:spPr>
              <a:xfrm>
                <a:off x="4730044" y="5532646"/>
                <a:ext cx="304800" cy="447659"/>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30" name="墨迹 229"/>
              <p14:cNvContentPartPr/>
              <p14:nvPr/>
            </p14:nvContentPartPr>
            <p14:xfrm>
              <a:off x="5729111" y="3224204"/>
              <a:ext cx="191911" cy="3095195"/>
            </p14:xfrm>
          </p:contentPart>
        </mc:Choice>
        <mc:Fallback xmlns="">
          <p:pic>
            <p:nvPicPr>
              <p:cNvPr id="230" name="墨迹 229"/>
            </p:nvPicPr>
            <p:blipFill>
              <a:blip r:embed="rId454"/>
            </p:blipFill>
            <p:spPr>
              <a:xfrm>
                <a:off x="5729111" y="3224204"/>
                <a:ext cx="191911" cy="3095195"/>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31" name="墨迹 230"/>
              <p14:cNvContentPartPr/>
              <p14:nvPr/>
            </p14:nvContentPartPr>
            <p14:xfrm>
              <a:off x="5932311" y="2972176"/>
              <a:ext cx="8466" cy="16919"/>
            </p14:xfrm>
          </p:contentPart>
        </mc:Choice>
        <mc:Fallback xmlns="">
          <p:pic>
            <p:nvPicPr>
              <p:cNvPr id="231" name="墨迹 230"/>
            </p:nvPicPr>
            <p:blipFill>
              <a:blip r:embed="rId456"/>
            </p:blipFill>
            <p:spPr>
              <a:xfrm>
                <a:off x="5932311" y="2972176"/>
                <a:ext cx="8466" cy="16919"/>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32" name="墨迹 231"/>
              <p14:cNvContentPartPr/>
              <p14:nvPr/>
            </p14:nvContentPartPr>
            <p14:xfrm>
              <a:off x="5963002" y="2645067"/>
              <a:ext cx="6203598" cy="236872"/>
            </p14:xfrm>
          </p:contentPart>
        </mc:Choice>
        <mc:Fallback xmlns="">
          <p:pic>
            <p:nvPicPr>
              <p:cNvPr id="232" name="墨迹 231"/>
            </p:nvPicPr>
            <p:blipFill>
              <a:blip r:embed="rId458"/>
            </p:blipFill>
            <p:spPr>
              <a:xfrm>
                <a:off x="5963002" y="2645067"/>
                <a:ext cx="6203598" cy="236872"/>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33" name="墨迹 232"/>
              <p14:cNvContentPartPr/>
              <p14:nvPr/>
            </p14:nvContentPartPr>
            <p14:xfrm>
              <a:off x="6559021" y="3083385"/>
              <a:ext cx="346956" cy="512870"/>
            </p14:xfrm>
          </p:contentPart>
        </mc:Choice>
        <mc:Fallback xmlns="">
          <p:pic>
            <p:nvPicPr>
              <p:cNvPr id="233" name="墨迹 232"/>
            </p:nvPicPr>
            <p:blipFill>
              <a:blip r:embed="rId460"/>
            </p:blipFill>
            <p:spPr>
              <a:xfrm>
                <a:off x="6559021" y="3083385"/>
                <a:ext cx="346956" cy="512870"/>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34" name="墨迹 233"/>
              <p14:cNvContentPartPr/>
              <p14:nvPr/>
            </p14:nvContentPartPr>
            <p14:xfrm>
              <a:off x="6869288" y="3265445"/>
              <a:ext cx="135467" cy="101517"/>
            </p14:xfrm>
          </p:contentPart>
        </mc:Choice>
        <mc:Fallback xmlns="">
          <p:pic>
            <p:nvPicPr>
              <p:cNvPr id="234" name="墨迹 233"/>
            </p:nvPicPr>
            <p:blipFill>
              <a:blip r:embed="rId462"/>
            </p:blipFill>
            <p:spPr>
              <a:xfrm>
                <a:off x="6869288" y="3265445"/>
                <a:ext cx="135467" cy="101517"/>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235" name="墨迹 234"/>
              <p14:cNvContentPartPr/>
              <p14:nvPr/>
            </p14:nvContentPartPr>
            <p14:xfrm>
              <a:off x="6872111" y="3101891"/>
              <a:ext cx="237419" cy="600639"/>
            </p14:xfrm>
          </p:contentPart>
        </mc:Choice>
        <mc:Fallback xmlns="">
          <p:pic>
            <p:nvPicPr>
              <p:cNvPr id="235" name="墨迹 234"/>
            </p:nvPicPr>
            <p:blipFill>
              <a:blip r:embed="rId464"/>
            </p:blipFill>
            <p:spPr>
              <a:xfrm>
                <a:off x="6872111" y="3101891"/>
                <a:ext cx="237419" cy="600639"/>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236" name="墨迹 235"/>
              <p14:cNvContentPartPr/>
              <p14:nvPr/>
            </p14:nvContentPartPr>
            <p14:xfrm>
              <a:off x="7005108" y="3333123"/>
              <a:ext cx="140759" cy="129715"/>
            </p14:xfrm>
          </p:contentPart>
        </mc:Choice>
        <mc:Fallback xmlns="">
          <p:pic>
            <p:nvPicPr>
              <p:cNvPr id="236" name="墨迹 235"/>
            </p:nvPicPr>
            <p:blipFill>
              <a:blip r:embed="rId466"/>
            </p:blipFill>
            <p:spPr>
              <a:xfrm>
                <a:off x="7005108" y="3333123"/>
                <a:ext cx="140759" cy="129715"/>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237" name="墨迹 236"/>
              <p14:cNvContentPartPr/>
              <p14:nvPr/>
            </p14:nvContentPartPr>
            <p14:xfrm>
              <a:off x="7202311" y="3041792"/>
              <a:ext cx="174978" cy="71379"/>
            </p14:xfrm>
          </p:contentPart>
        </mc:Choice>
        <mc:Fallback xmlns="">
          <p:pic>
            <p:nvPicPr>
              <p:cNvPr id="237" name="墨迹 236"/>
            </p:nvPicPr>
            <p:blipFill>
              <a:blip r:embed="rId468"/>
            </p:blipFill>
            <p:spPr>
              <a:xfrm>
                <a:off x="7202311" y="3041792"/>
                <a:ext cx="174978" cy="71379"/>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238" name="墨迹 237"/>
              <p14:cNvContentPartPr/>
              <p14:nvPr/>
            </p14:nvContentPartPr>
            <p14:xfrm>
              <a:off x="7275688" y="2976405"/>
              <a:ext cx="56444" cy="193164"/>
            </p14:xfrm>
          </p:contentPart>
        </mc:Choice>
        <mc:Fallback xmlns="">
          <p:pic>
            <p:nvPicPr>
              <p:cNvPr id="238" name="墨迹 237"/>
            </p:nvPicPr>
            <p:blipFill>
              <a:blip r:embed="rId470"/>
            </p:blipFill>
            <p:spPr>
              <a:xfrm>
                <a:off x="7275688" y="2976405"/>
                <a:ext cx="56444" cy="193164"/>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239" name="墨迹 238"/>
              <p14:cNvContentPartPr/>
              <p14:nvPr/>
            </p14:nvContentPartPr>
            <p14:xfrm>
              <a:off x="7310261" y="3248526"/>
              <a:ext cx="172332" cy="16919"/>
            </p14:xfrm>
          </p:contentPart>
        </mc:Choice>
        <mc:Fallback xmlns="">
          <p:pic>
            <p:nvPicPr>
              <p:cNvPr id="239" name="墨迹 238"/>
            </p:nvPicPr>
            <p:blipFill>
              <a:blip r:embed="rId472"/>
            </p:blipFill>
            <p:spPr>
              <a:xfrm>
                <a:off x="7310261" y="3248526"/>
                <a:ext cx="172332" cy="16919"/>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240" name="墨迹 239"/>
              <p14:cNvContentPartPr/>
              <p14:nvPr/>
            </p14:nvContentPartPr>
            <p14:xfrm>
              <a:off x="7267927" y="3304924"/>
              <a:ext cx="213784" cy="22559"/>
            </p14:xfrm>
          </p:contentPart>
        </mc:Choice>
        <mc:Fallback xmlns="">
          <p:pic>
            <p:nvPicPr>
              <p:cNvPr id="240" name="墨迹 239"/>
            </p:nvPicPr>
            <p:blipFill>
              <a:blip r:embed="rId474"/>
            </p:blipFill>
            <p:spPr>
              <a:xfrm>
                <a:off x="7267927" y="3304924"/>
                <a:ext cx="213784" cy="22559"/>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241" name="墨迹 240"/>
              <p14:cNvContentPartPr/>
              <p14:nvPr/>
            </p14:nvContentPartPr>
            <p14:xfrm>
              <a:off x="7599362" y="3048313"/>
              <a:ext cx="161749" cy="288159"/>
            </p14:xfrm>
          </p:contentPart>
        </mc:Choice>
        <mc:Fallback xmlns="">
          <p:pic>
            <p:nvPicPr>
              <p:cNvPr id="241" name="墨迹 240"/>
            </p:nvPicPr>
            <p:blipFill>
              <a:blip r:embed="rId476"/>
            </p:blipFill>
            <p:spPr>
              <a:xfrm>
                <a:off x="7599362" y="3048313"/>
                <a:ext cx="161749" cy="288159"/>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242" name="墨迹 241"/>
              <p14:cNvContentPartPr/>
              <p14:nvPr/>
            </p14:nvContentPartPr>
            <p14:xfrm>
              <a:off x="7653866" y="3049018"/>
              <a:ext cx="256822" cy="462640"/>
            </p14:xfrm>
          </p:contentPart>
        </mc:Choice>
        <mc:Fallback xmlns="">
          <p:pic>
            <p:nvPicPr>
              <p:cNvPr id="242" name="墨迹 241"/>
            </p:nvPicPr>
            <p:blipFill>
              <a:blip r:embed="rId478"/>
            </p:blipFill>
            <p:spPr>
              <a:xfrm>
                <a:off x="7653866" y="3049018"/>
                <a:ext cx="256822" cy="462640"/>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243" name="墨迹 242"/>
              <p14:cNvContentPartPr/>
              <p14:nvPr/>
            </p14:nvContentPartPr>
            <p14:xfrm>
              <a:off x="7936088" y="3042144"/>
              <a:ext cx="67734" cy="99226"/>
            </p14:xfrm>
          </p:contentPart>
        </mc:Choice>
        <mc:Fallback xmlns="">
          <p:pic>
            <p:nvPicPr>
              <p:cNvPr id="243" name="墨迹 242"/>
            </p:nvPicPr>
            <p:blipFill>
              <a:blip r:embed="rId480"/>
            </p:blipFill>
            <p:spPr>
              <a:xfrm>
                <a:off x="7936088" y="3042144"/>
                <a:ext cx="67734" cy="99226"/>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244" name="墨迹 243"/>
              <p14:cNvContentPartPr/>
              <p14:nvPr/>
            </p14:nvContentPartPr>
            <p14:xfrm>
              <a:off x="7967133" y="3020114"/>
              <a:ext cx="168275" cy="513222"/>
            </p14:xfrm>
          </p:contentPart>
        </mc:Choice>
        <mc:Fallback xmlns="">
          <p:pic>
            <p:nvPicPr>
              <p:cNvPr id="244" name="墨迹 243"/>
            </p:nvPicPr>
            <p:blipFill>
              <a:blip r:embed="rId482"/>
            </p:blipFill>
            <p:spPr>
              <a:xfrm>
                <a:off x="7967133" y="3020114"/>
                <a:ext cx="168275" cy="513222"/>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245" name="墨迹 244"/>
              <p14:cNvContentPartPr/>
              <p14:nvPr/>
            </p14:nvContentPartPr>
            <p14:xfrm>
              <a:off x="8195733" y="2972176"/>
              <a:ext cx="166511" cy="22559"/>
            </p14:xfrm>
          </p:contentPart>
        </mc:Choice>
        <mc:Fallback xmlns="">
          <p:pic>
            <p:nvPicPr>
              <p:cNvPr id="245" name="墨迹 244"/>
            </p:nvPicPr>
            <p:blipFill>
              <a:blip r:embed="rId484"/>
            </p:blipFill>
            <p:spPr>
              <a:xfrm>
                <a:off x="8195733" y="2972176"/>
                <a:ext cx="166511" cy="22559"/>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246" name="墨迹 245"/>
              <p14:cNvContentPartPr/>
              <p14:nvPr/>
            </p14:nvContentPartPr>
            <p14:xfrm>
              <a:off x="8291688" y="2887931"/>
              <a:ext cx="39512" cy="205500"/>
            </p14:xfrm>
          </p:contentPart>
        </mc:Choice>
        <mc:Fallback xmlns="">
          <p:pic>
            <p:nvPicPr>
              <p:cNvPr id="246" name="墨迹 245"/>
            </p:nvPicPr>
            <p:blipFill>
              <a:blip r:embed="rId486"/>
            </p:blipFill>
            <p:spPr>
              <a:xfrm>
                <a:off x="8291688" y="2887931"/>
                <a:ext cx="39512" cy="205500"/>
              </a:xfrm>
              <a:prstGeom prst="rect"/>
            </p:spPr>
          </p:pic>
        </mc:Fallback>
      </mc:AlternateContent>
    </p:spTree>
    <p:custDataLst>
      <p:tags r:id="rId487"/>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0850" y="762000"/>
            <a:ext cx="10982325" cy="1701165"/>
          </a:xfrm>
          <a:prstGeom prst="rect">
            <a:avLst/>
          </a:prstGeom>
        </p:spPr>
      </p:pic>
      <p:pic>
        <p:nvPicPr>
          <p:cNvPr id="3" name="图片 2"/>
          <p:cNvPicPr>
            <a:picLocks noChangeAspect="1"/>
          </p:cNvPicPr>
          <p:nvPr/>
        </p:nvPicPr>
        <p:blipFill>
          <a:blip r:embed="rId2"/>
          <a:stretch>
            <a:fillRect/>
          </a:stretch>
        </p:blipFill>
        <p:spPr>
          <a:xfrm>
            <a:off x="333375" y="3559175"/>
            <a:ext cx="9264015" cy="263271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7693377" y="803671"/>
              <a:ext cx="45156" cy="36659"/>
            </p14:xfrm>
          </p:contentPart>
        </mc:Choice>
        <mc:Fallback xmlns="">
          <p:pic>
            <p:nvPicPr>
              <p:cNvPr id="4" name="墨迹 3"/>
            </p:nvPicPr>
            <p:blipFill>
              <a:blip r:embed="rId4"/>
            </p:blipFill>
            <p:spPr>
              <a:xfrm>
                <a:off x="7693377" y="803671"/>
                <a:ext cx="45156" cy="3665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2026355" y="364824"/>
              <a:ext cx="28222" cy="218895"/>
            </p14:xfrm>
          </p:contentPart>
        </mc:Choice>
        <mc:Fallback xmlns="">
          <p:pic>
            <p:nvPicPr>
              <p:cNvPr id="5" name="墨迹 4"/>
            </p:nvPicPr>
            <p:blipFill>
              <a:blip r:embed="rId6"/>
            </p:blipFill>
            <p:spPr>
              <a:xfrm>
                <a:off x="2026355" y="364824"/>
                <a:ext cx="28222" cy="21889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2077155" y="287629"/>
              <a:ext cx="1518356" cy="380687"/>
            </p14:xfrm>
          </p:contentPart>
        </mc:Choice>
        <mc:Fallback xmlns="">
          <p:pic>
            <p:nvPicPr>
              <p:cNvPr id="6" name="墨迹 5"/>
            </p:nvPicPr>
            <p:blipFill>
              <a:blip r:embed="rId8"/>
            </p:blipFill>
            <p:spPr>
              <a:xfrm>
                <a:off x="2077155" y="287629"/>
                <a:ext cx="1518356" cy="38068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1947333" y="609098"/>
              <a:ext cx="1662289" cy="73318"/>
            </p14:xfrm>
          </p:contentPart>
        </mc:Choice>
        <mc:Fallback xmlns="">
          <p:pic>
            <p:nvPicPr>
              <p:cNvPr id="7" name="墨迹 6"/>
            </p:nvPicPr>
            <p:blipFill>
              <a:blip r:embed="rId10"/>
            </p:blipFill>
            <p:spPr>
              <a:xfrm>
                <a:off x="1947333" y="609098"/>
                <a:ext cx="1662289" cy="7331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393244" y="289568"/>
              <a:ext cx="11289" cy="347729"/>
            </p14:xfrm>
          </p:contentPart>
        </mc:Choice>
        <mc:Fallback xmlns="">
          <p:pic>
            <p:nvPicPr>
              <p:cNvPr id="8" name="墨迹 7"/>
            </p:nvPicPr>
            <p:blipFill>
              <a:blip r:embed="rId12"/>
            </p:blipFill>
            <p:spPr>
              <a:xfrm>
                <a:off x="2393244" y="289568"/>
                <a:ext cx="11289" cy="34772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2703688" y="327108"/>
              <a:ext cx="11289" cy="352488"/>
            </p14:xfrm>
          </p:contentPart>
        </mc:Choice>
        <mc:Fallback xmlns="">
          <p:pic>
            <p:nvPicPr>
              <p:cNvPr id="9" name="墨迹 8"/>
            </p:nvPicPr>
            <p:blipFill>
              <a:blip r:embed="rId14"/>
            </p:blipFill>
            <p:spPr>
              <a:xfrm>
                <a:off x="2703688" y="327108"/>
                <a:ext cx="11289" cy="35248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3042355" y="359537"/>
              <a:ext cx="16933" cy="303139"/>
            </p14:xfrm>
          </p:contentPart>
        </mc:Choice>
        <mc:Fallback xmlns="">
          <p:pic>
            <p:nvPicPr>
              <p:cNvPr id="10" name="墨迹 9"/>
            </p:nvPicPr>
            <p:blipFill>
              <a:blip r:embed="rId16"/>
            </p:blipFill>
            <p:spPr>
              <a:xfrm>
                <a:off x="3042355" y="359537"/>
                <a:ext cx="16933" cy="3031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3276600" y="370464"/>
              <a:ext cx="19755" cy="300672"/>
            </p14:xfrm>
          </p:contentPart>
        </mc:Choice>
        <mc:Fallback xmlns="">
          <p:pic>
            <p:nvPicPr>
              <p:cNvPr id="11" name="墨迹 10"/>
            </p:nvPicPr>
            <p:blipFill>
              <a:blip r:embed="rId18"/>
            </p:blipFill>
            <p:spPr>
              <a:xfrm>
                <a:off x="3276600" y="370464"/>
                <a:ext cx="19755" cy="300672"/>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3928533" y="376280"/>
              <a:ext cx="5644" cy="229998"/>
            </p14:xfrm>
          </p:contentPart>
        </mc:Choice>
        <mc:Fallback xmlns="">
          <p:pic>
            <p:nvPicPr>
              <p:cNvPr id="12" name="墨迹 11"/>
            </p:nvPicPr>
            <p:blipFill>
              <a:blip r:embed="rId20"/>
            </p:blipFill>
            <p:spPr>
              <a:xfrm>
                <a:off x="3928533" y="376280"/>
                <a:ext cx="5644" cy="22999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3984977" y="281990"/>
              <a:ext cx="404460" cy="394786"/>
            </p14:xfrm>
          </p:contentPart>
        </mc:Choice>
        <mc:Fallback xmlns="">
          <p:pic>
            <p:nvPicPr>
              <p:cNvPr id="13" name="墨迹 12"/>
            </p:nvPicPr>
            <p:blipFill>
              <a:blip r:embed="rId22"/>
            </p:blipFill>
            <p:spPr>
              <a:xfrm>
                <a:off x="3984977" y="281990"/>
                <a:ext cx="404460" cy="39478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3979333" y="654217"/>
              <a:ext cx="397933" cy="22559"/>
            </p14:xfrm>
          </p:contentPart>
        </mc:Choice>
        <mc:Fallback xmlns="">
          <p:pic>
            <p:nvPicPr>
              <p:cNvPr id="14" name="墨迹 13"/>
            </p:nvPicPr>
            <p:blipFill>
              <a:blip r:embed="rId24"/>
            </p:blipFill>
            <p:spPr>
              <a:xfrm>
                <a:off x="3979333" y="654217"/>
                <a:ext cx="397933" cy="2255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2692400" y="69087"/>
              <a:ext cx="99659" cy="207263"/>
            </p14:xfrm>
          </p:contentPart>
        </mc:Choice>
        <mc:Fallback xmlns="">
          <p:pic>
            <p:nvPicPr>
              <p:cNvPr id="15" name="墨迹 14"/>
            </p:nvPicPr>
            <p:blipFill>
              <a:blip r:embed="rId26"/>
            </p:blipFill>
            <p:spPr>
              <a:xfrm>
                <a:off x="2692400" y="69087"/>
                <a:ext cx="99659" cy="20726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2816577" y="-12160"/>
              <a:ext cx="158045" cy="327988"/>
            </p14:xfrm>
          </p:contentPart>
        </mc:Choice>
        <mc:Fallback xmlns="">
          <p:pic>
            <p:nvPicPr>
              <p:cNvPr id="16" name="墨迹 15"/>
            </p:nvPicPr>
            <p:blipFill>
              <a:blip r:embed="rId28"/>
            </p:blipFill>
            <p:spPr>
              <a:xfrm>
                <a:off x="2816577" y="-12160"/>
                <a:ext cx="158045" cy="32798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073172" y="73317"/>
              <a:ext cx="148872" cy="124076"/>
            </p14:xfrm>
          </p:contentPart>
        </mc:Choice>
        <mc:Fallback xmlns="">
          <p:pic>
            <p:nvPicPr>
              <p:cNvPr id="17" name="墨迹 16"/>
            </p:nvPicPr>
            <p:blipFill>
              <a:blip r:embed="rId30"/>
            </p:blipFill>
            <p:spPr>
              <a:xfrm>
                <a:off x="4073172" y="73317"/>
                <a:ext cx="148872" cy="12407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4165600" y="98167"/>
              <a:ext cx="39511" cy="155624"/>
            </p14:xfrm>
          </p:contentPart>
        </mc:Choice>
        <mc:Fallback xmlns="">
          <p:pic>
            <p:nvPicPr>
              <p:cNvPr id="18" name="墨迹 17"/>
            </p:nvPicPr>
            <p:blipFill>
              <a:blip r:embed="rId32"/>
            </p:blipFill>
            <p:spPr>
              <a:xfrm>
                <a:off x="4165600" y="98167"/>
                <a:ext cx="39511" cy="15562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4137377" y="73317"/>
              <a:ext cx="191911" cy="234052"/>
            </p14:xfrm>
          </p:contentPart>
        </mc:Choice>
        <mc:Fallback xmlns="">
          <p:pic>
            <p:nvPicPr>
              <p:cNvPr id="19" name="墨迹 18"/>
            </p:nvPicPr>
            <p:blipFill>
              <a:blip r:embed="rId34"/>
            </p:blipFill>
            <p:spPr>
              <a:xfrm>
                <a:off x="4137377" y="73317"/>
                <a:ext cx="191911" cy="23405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7072488" y="1446609"/>
              <a:ext cx="105018" cy="59958"/>
            </p14:xfrm>
          </p:contentPart>
        </mc:Choice>
        <mc:Fallback xmlns="">
          <p:pic>
            <p:nvPicPr>
              <p:cNvPr id="20" name="墨迹 19"/>
            </p:nvPicPr>
            <p:blipFill>
              <a:blip r:embed="rId36"/>
            </p:blipFill>
            <p:spPr>
              <a:xfrm>
                <a:off x="7072488" y="1446609"/>
                <a:ext cx="105018" cy="5995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2173111" y="381744"/>
              <a:ext cx="33866" cy="215898"/>
            </p14:xfrm>
          </p:contentPart>
        </mc:Choice>
        <mc:Fallback xmlns="">
          <p:pic>
            <p:nvPicPr>
              <p:cNvPr id="21" name="墨迹 20"/>
            </p:nvPicPr>
            <p:blipFill>
              <a:blip r:embed="rId38"/>
            </p:blipFill>
            <p:spPr>
              <a:xfrm>
                <a:off x="2173111" y="381744"/>
                <a:ext cx="33866" cy="21589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2136422" y="377866"/>
              <a:ext cx="67028" cy="104337"/>
            </p14:xfrm>
          </p:contentPart>
        </mc:Choice>
        <mc:Fallback xmlns="">
          <p:pic>
            <p:nvPicPr>
              <p:cNvPr id="22" name="墨迹 21"/>
            </p:nvPicPr>
            <p:blipFill>
              <a:blip r:embed="rId40"/>
            </p:blipFill>
            <p:spPr>
              <a:xfrm>
                <a:off x="2136422" y="377866"/>
                <a:ext cx="67028" cy="10433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2206977" y="394786"/>
              <a:ext cx="90311" cy="112796"/>
            </p14:xfrm>
          </p:contentPart>
        </mc:Choice>
        <mc:Fallback xmlns="">
          <p:pic>
            <p:nvPicPr>
              <p:cNvPr id="23" name="墨迹 22"/>
            </p:nvPicPr>
            <p:blipFill>
              <a:blip r:embed="rId42"/>
            </p:blipFill>
            <p:spPr>
              <a:xfrm>
                <a:off x="2206977" y="394786"/>
                <a:ext cx="90311" cy="11279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2531533" y="389851"/>
              <a:ext cx="31044" cy="226297"/>
            </p14:xfrm>
          </p:contentPart>
        </mc:Choice>
        <mc:Fallback xmlns="">
          <p:pic>
            <p:nvPicPr>
              <p:cNvPr id="24" name="墨迹 23"/>
            </p:nvPicPr>
            <p:blipFill>
              <a:blip r:embed="rId44"/>
            </p:blipFill>
            <p:spPr>
              <a:xfrm>
                <a:off x="2531533" y="389851"/>
                <a:ext cx="31044" cy="22629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2486377" y="403245"/>
              <a:ext cx="93134" cy="93057"/>
            </p14:xfrm>
          </p:contentPart>
        </mc:Choice>
        <mc:Fallback xmlns="">
          <p:pic>
            <p:nvPicPr>
              <p:cNvPr id="25" name="墨迹 24"/>
            </p:nvPicPr>
            <p:blipFill>
              <a:blip r:embed="rId46"/>
            </p:blipFill>
            <p:spPr>
              <a:xfrm>
                <a:off x="2486377" y="403245"/>
                <a:ext cx="93134" cy="9305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2585155" y="422985"/>
              <a:ext cx="73378" cy="78957"/>
            </p14:xfrm>
          </p:contentPart>
        </mc:Choice>
        <mc:Fallback xmlns="">
          <p:pic>
            <p:nvPicPr>
              <p:cNvPr id="26" name="墨迹 25"/>
            </p:nvPicPr>
            <p:blipFill>
              <a:blip r:embed="rId48"/>
            </p:blipFill>
            <p:spPr>
              <a:xfrm>
                <a:off x="2585155" y="422985"/>
                <a:ext cx="73378" cy="7895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4095044" y="306488"/>
              <a:ext cx="42333" cy="322349"/>
            </p14:xfrm>
          </p:contentPart>
        </mc:Choice>
        <mc:Fallback xmlns="">
          <p:pic>
            <p:nvPicPr>
              <p:cNvPr id="27" name="墨迹 26"/>
            </p:nvPicPr>
            <p:blipFill>
              <a:blip r:embed="rId50"/>
            </p:blipFill>
            <p:spPr>
              <a:xfrm>
                <a:off x="4095044" y="306488"/>
                <a:ext cx="42333" cy="32234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4027311" y="362886"/>
              <a:ext cx="127000" cy="122137"/>
            </p14:xfrm>
          </p:contentPart>
        </mc:Choice>
        <mc:Fallback xmlns="">
          <p:pic>
            <p:nvPicPr>
              <p:cNvPr id="28" name="墨迹 27"/>
            </p:nvPicPr>
            <p:blipFill>
              <a:blip r:embed="rId52"/>
            </p:blipFill>
            <p:spPr>
              <a:xfrm>
                <a:off x="4027311" y="362886"/>
                <a:ext cx="127000" cy="12213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4143022" y="366587"/>
              <a:ext cx="64911" cy="112796"/>
            </p14:xfrm>
          </p:contentPart>
        </mc:Choice>
        <mc:Fallback xmlns="">
          <p:pic>
            <p:nvPicPr>
              <p:cNvPr id="29" name="墨迹 28"/>
            </p:nvPicPr>
            <p:blipFill>
              <a:blip r:embed="rId54"/>
            </p:blipFill>
            <p:spPr>
              <a:xfrm>
                <a:off x="4143022" y="366587"/>
                <a:ext cx="64911" cy="11279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224866" y="301200"/>
              <a:ext cx="36689" cy="296619"/>
            </p14:xfrm>
          </p:contentPart>
        </mc:Choice>
        <mc:Fallback xmlns="">
          <p:pic>
            <p:nvPicPr>
              <p:cNvPr id="30" name="墨迹 29"/>
            </p:nvPicPr>
            <p:blipFill>
              <a:blip r:embed="rId56"/>
            </p:blipFill>
            <p:spPr>
              <a:xfrm>
                <a:off x="4224866" y="301200"/>
                <a:ext cx="36689" cy="29661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4167540" y="445544"/>
              <a:ext cx="212548" cy="199508"/>
            </p14:xfrm>
          </p:contentPart>
        </mc:Choice>
        <mc:Fallback xmlns="">
          <p:pic>
            <p:nvPicPr>
              <p:cNvPr id="31" name="墨迹 30"/>
            </p:nvPicPr>
            <p:blipFill>
              <a:blip r:embed="rId58"/>
            </p:blipFill>
            <p:spPr>
              <a:xfrm>
                <a:off x="4167540" y="445544"/>
                <a:ext cx="212548" cy="19950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8051800" y="1034903"/>
              <a:ext cx="105017" cy="59959"/>
            </p14:xfrm>
          </p:contentPart>
        </mc:Choice>
        <mc:Fallback xmlns="">
          <p:pic>
            <p:nvPicPr>
              <p:cNvPr id="32" name="墨迹 31"/>
            </p:nvPicPr>
            <p:blipFill>
              <a:blip r:embed="rId60"/>
            </p:blipFill>
            <p:spPr>
              <a:xfrm>
                <a:off x="8051800" y="1034903"/>
                <a:ext cx="105017" cy="5995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4338990" y="1261553"/>
              <a:ext cx="264936" cy="627780"/>
            </p14:xfrm>
          </p:contentPart>
        </mc:Choice>
        <mc:Fallback xmlns="">
          <p:pic>
            <p:nvPicPr>
              <p:cNvPr id="33" name="墨迹 32"/>
            </p:nvPicPr>
            <p:blipFill>
              <a:blip r:embed="rId62"/>
            </p:blipFill>
            <p:spPr>
              <a:xfrm>
                <a:off x="4338990" y="1261553"/>
                <a:ext cx="264936" cy="62778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4374444" y="1470226"/>
              <a:ext cx="169333" cy="210435"/>
            </p14:xfrm>
          </p:contentPart>
        </mc:Choice>
        <mc:Fallback xmlns="">
          <p:pic>
            <p:nvPicPr>
              <p:cNvPr id="34" name="墨迹 33"/>
            </p:nvPicPr>
            <p:blipFill>
              <a:blip r:embed="rId64"/>
            </p:blipFill>
            <p:spPr>
              <a:xfrm>
                <a:off x="4374444" y="1470226"/>
                <a:ext cx="169333" cy="21043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4665838" y="1409950"/>
              <a:ext cx="157339" cy="115616"/>
            </p14:xfrm>
          </p:contentPart>
        </mc:Choice>
        <mc:Fallback xmlns="">
          <p:pic>
            <p:nvPicPr>
              <p:cNvPr id="35" name="墨迹 34"/>
            </p:nvPicPr>
            <p:blipFill>
              <a:blip r:embed="rId66"/>
            </p:blipFill>
            <p:spPr>
              <a:xfrm>
                <a:off x="4665838" y="1409950"/>
                <a:ext cx="157339" cy="115616"/>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4752622" y="1418234"/>
              <a:ext cx="45155" cy="228588"/>
            </p14:xfrm>
          </p:contentPart>
        </mc:Choice>
        <mc:Fallback xmlns="">
          <p:pic>
            <p:nvPicPr>
              <p:cNvPr id="36" name="墨迹 35"/>
            </p:nvPicPr>
            <p:blipFill>
              <a:blip r:embed="rId68"/>
            </p:blipFill>
            <p:spPr>
              <a:xfrm>
                <a:off x="4752622" y="1418234"/>
                <a:ext cx="45155" cy="22858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4893733" y="1404310"/>
              <a:ext cx="56444" cy="183294"/>
            </p14:xfrm>
          </p:contentPart>
        </mc:Choice>
        <mc:Fallback xmlns="">
          <p:pic>
            <p:nvPicPr>
              <p:cNvPr id="37" name="墨迹 36"/>
            </p:nvPicPr>
            <p:blipFill>
              <a:blip r:embed="rId70"/>
            </p:blipFill>
            <p:spPr>
              <a:xfrm>
                <a:off x="4893733" y="1404310"/>
                <a:ext cx="56444" cy="183294"/>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4989688" y="1230886"/>
              <a:ext cx="186267" cy="415936"/>
            </p14:xfrm>
          </p:contentPart>
        </mc:Choice>
        <mc:Fallback xmlns="">
          <p:pic>
            <p:nvPicPr>
              <p:cNvPr id="38" name="墨迹 37"/>
            </p:nvPicPr>
            <p:blipFill>
              <a:blip r:embed="rId72"/>
            </p:blipFill>
            <p:spPr>
              <a:xfrm>
                <a:off x="4989688" y="1230886"/>
                <a:ext cx="186267" cy="41593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4974872" y="1299093"/>
              <a:ext cx="144639" cy="229293"/>
            </p14:xfrm>
          </p:contentPart>
        </mc:Choice>
        <mc:Fallback xmlns="">
          <p:pic>
            <p:nvPicPr>
              <p:cNvPr id="39" name="墨迹 38"/>
            </p:nvPicPr>
            <p:blipFill>
              <a:blip r:embed="rId74"/>
            </p:blipFill>
            <p:spPr>
              <a:xfrm>
                <a:off x="4974872" y="1299093"/>
                <a:ext cx="144639" cy="22929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5230988" y="1291514"/>
              <a:ext cx="155575" cy="220658"/>
            </p14:xfrm>
          </p:contentPart>
        </mc:Choice>
        <mc:Fallback xmlns="">
          <p:pic>
            <p:nvPicPr>
              <p:cNvPr id="40" name="墨迹 39"/>
            </p:nvPicPr>
            <p:blipFill>
              <a:blip r:embed="rId76"/>
            </p:blipFill>
            <p:spPr>
              <a:xfrm>
                <a:off x="5230988" y="1291514"/>
                <a:ext cx="155575" cy="22065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232576" y="1235821"/>
              <a:ext cx="160690" cy="313714"/>
            </p14:xfrm>
          </p:contentPart>
        </mc:Choice>
        <mc:Fallback xmlns="">
          <p:pic>
            <p:nvPicPr>
              <p:cNvPr id="41" name="墨迹 40"/>
            </p:nvPicPr>
            <p:blipFill>
              <a:blip r:embed="rId78"/>
            </p:blipFill>
            <p:spPr>
              <a:xfrm>
                <a:off x="5232576" y="1235821"/>
                <a:ext cx="160690" cy="31371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5365044" y="1356196"/>
              <a:ext cx="64911" cy="172895"/>
            </p14:xfrm>
          </p:contentPart>
        </mc:Choice>
        <mc:Fallback xmlns="">
          <p:pic>
            <p:nvPicPr>
              <p:cNvPr id="42" name="墨迹 41"/>
            </p:nvPicPr>
            <p:blipFill>
              <a:blip r:embed="rId80"/>
            </p:blipFill>
            <p:spPr>
              <a:xfrm>
                <a:off x="5365044" y="1356196"/>
                <a:ext cx="64911" cy="17289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5439833" y="1242166"/>
              <a:ext cx="86078" cy="437966"/>
            </p14:xfrm>
          </p:contentPart>
        </mc:Choice>
        <mc:Fallback xmlns="">
          <p:pic>
            <p:nvPicPr>
              <p:cNvPr id="43" name="墨迹 42"/>
            </p:nvPicPr>
            <p:blipFill>
              <a:blip r:embed="rId82"/>
            </p:blipFill>
            <p:spPr>
              <a:xfrm>
                <a:off x="5439833" y="1242166"/>
                <a:ext cx="86078" cy="43796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5686777" y="1342272"/>
              <a:ext cx="191912" cy="219953"/>
            </p14:xfrm>
          </p:contentPart>
        </mc:Choice>
        <mc:Fallback xmlns="">
          <p:pic>
            <p:nvPicPr>
              <p:cNvPr id="44" name="墨迹 43"/>
            </p:nvPicPr>
            <p:blipFill>
              <a:blip r:embed="rId84"/>
            </p:blipFill>
            <p:spPr>
              <a:xfrm>
                <a:off x="5686777" y="1342272"/>
                <a:ext cx="191912" cy="219953"/>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5937955" y="1325353"/>
              <a:ext cx="169334" cy="288335"/>
            </p14:xfrm>
          </p:contentPart>
        </mc:Choice>
        <mc:Fallback xmlns="">
          <p:pic>
            <p:nvPicPr>
              <p:cNvPr id="45" name="墨迹 44"/>
            </p:nvPicPr>
            <p:blipFill>
              <a:blip r:embed="rId86"/>
            </p:blipFill>
            <p:spPr>
              <a:xfrm>
                <a:off x="5937955" y="1325353"/>
                <a:ext cx="169334" cy="28833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6166555" y="1336633"/>
              <a:ext cx="47978" cy="204443"/>
            </p14:xfrm>
          </p:contentPart>
        </mc:Choice>
        <mc:Fallback xmlns="">
          <p:pic>
            <p:nvPicPr>
              <p:cNvPr id="46" name="墨迹 45"/>
            </p:nvPicPr>
            <p:blipFill>
              <a:blip r:embed="rId88"/>
            </p:blipFill>
            <p:spPr>
              <a:xfrm>
                <a:off x="6166555" y="1336633"/>
                <a:ext cx="47978" cy="20444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6213827" y="1248335"/>
              <a:ext cx="119239" cy="363943"/>
            </p14:xfrm>
          </p:contentPart>
        </mc:Choice>
        <mc:Fallback xmlns="">
          <p:pic>
            <p:nvPicPr>
              <p:cNvPr id="47" name="墨迹 46"/>
            </p:nvPicPr>
            <p:blipFill>
              <a:blip r:embed="rId90"/>
            </p:blipFill>
            <p:spPr>
              <a:xfrm>
                <a:off x="6213827" y="1248335"/>
                <a:ext cx="119239" cy="363943"/>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6443133" y="1242695"/>
              <a:ext cx="42334" cy="136236"/>
            </p14:xfrm>
          </p:contentPart>
        </mc:Choice>
        <mc:Fallback xmlns="">
          <p:pic>
            <p:nvPicPr>
              <p:cNvPr id="48" name="墨迹 47"/>
            </p:nvPicPr>
            <p:blipFill>
              <a:blip r:embed="rId92"/>
            </p:blipFill>
            <p:spPr>
              <a:xfrm>
                <a:off x="6443133" y="1242695"/>
                <a:ext cx="42334" cy="136236"/>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6346648" y="1212910"/>
              <a:ext cx="285574" cy="377514"/>
            </p14:xfrm>
          </p:contentPart>
        </mc:Choice>
        <mc:Fallback xmlns="">
          <p:pic>
            <p:nvPicPr>
              <p:cNvPr id="49" name="墨迹 48"/>
            </p:nvPicPr>
            <p:blipFill>
              <a:blip r:embed="rId94"/>
            </p:blipFill>
            <p:spPr>
              <a:xfrm>
                <a:off x="6346648" y="1212910"/>
                <a:ext cx="285574" cy="37751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6575777" y="1539666"/>
              <a:ext cx="81845" cy="127777"/>
            </p14:xfrm>
          </p:contentPart>
        </mc:Choice>
        <mc:Fallback xmlns="">
          <p:pic>
            <p:nvPicPr>
              <p:cNvPr id="50" name="墨迹 49"/>
            </p:nvPicPr>
            <p:blipFill>
              <a:blip r:embed="rId96"/>
            </p:blipFill>
            <p:spPr>
              <a:xfrm>
                <a:off x="6575777" y="1539666"/>
                <a:ext cx="81845" cy="127777"/>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7603066" y="1222427"/>
              <a:ext cx="231422" cy="415935"/>
            </p14:xfrm>
          </p:contentPart>
        </mc:Choice>
        <mc:Fallback xmlns="">
          <p:pic>
            <p:nvPicPr>
              <p:cNvPr id="51" name="墨迹 50"/>
            </p:nvPicPr>
            <p:blipFill>
              <a:blip r:embed="rId98"/>
            </p:blipFill>
            <p:spPr>
              <a:xfrm>
                <a:off x="7603066" y="1222427"/>
                <a:ext cx="231422" cy="41593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5768622" y="1342272"/>
              <a:ext cx="86783" cy="11280"/>
            </p14:xfrm>
          </p:contentPart>
        </mc:Choice>
        <mc:Fallback xmlns="">
          <p:pic>
            <p:nvPicPr>
              <p:cNvPr id="52" name="墨迹 51"/>
            </p:nvPicPr>
            <p:blipFill>
              <a:blip r:embed="rId100"/>
            </p:blipFill>
            <p:spPr>
              <a:xfrm>
                <a:off x="5768622" y="1342272"/>
                <a:ext cx="86783" cy="1128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9144000" y="1457184"/>
              <a:ext cx="42333" cy="26084"/>
            </p14:xfrm>
          </p:contentPart>
        </mc:Choice>
        <mc:Fallback xmlns="">
          <p:pic>
            <p:nvPicPr>
              <p:cNvPr id="53" name="墨迹 52"/>
            </p:nvPicPr>
            <p:blipFill>
              <a:blip r:embed="rId102"/>
            </p:blipFill>
            <p:spPr>
              <a:xfrm>
                <a:off x="9144000" y="1457184"/>
                <a:ext cx="42333" cy="2608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9236603" y="1801035"/>
              <a:ext cx="167041" cy="354074"/>
            </p14:xfrm>
          </p:contentPart>
        </mc:Choice>
        <mc:Fallback xmlns="">
          <p:pic>
            <p:nvPicPr>
              <p:cNvPr id="54" name="墨迹 53"/>
            </p:nvPicPr>
            <p:blipFill>
              <a:blip r:embed="rId104"/>
            </p:blipFill>
            <p:spPr>
              <a:xfrm>
                <a:off x="9236603" y="1801035"/>
                <a:ext cx="167041" cy="35407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9317390" y="1819541"/>
              <a:ext cx="165276" cy="325698"/>
            </p14:xfrm>
          </p:contentPart>
        </mc:Choice>
        <mc:Fallback xmlns="">
          <p:pic>
            <p:nvPicPr>
              <p:cNvPr id="55" name="墨迹 54"/>
            </p:nvPicPr>
            <p:blipFill>
              <a:blip r:embed="rId106"/>
            </p:blipFill>
            <p:spPr>
              <a:xfrm>
                <a:off x="9317390" y="1819541"/>
                <a:ext cx="165276" cy="325698"/>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9375422" y="1821656"/>
              <a:ext cx="152400" cy="326403"/>
            </p14:xfrm>
          </p:contentPart>
        </mc:Choice>
        <mc:Fallback xmlns="">
          <p:pic>
            <p:nvPicPr>
              <p:cNvPr id="56" name="墨迹 55"/>
            </p:nvPicPr>
            <p:blipFill>
              <a:blip r:embed="rId108"/>
            </p:blipFill>
            <p:spPr>
              <a:xfrm>
                <a:off x="9375422" y="1821656"/>
                <a:ext cx="152400" cy="326403"/>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9561688" y="1866774"/>
              <a:ext cx="191912" cy="234757"/>
            </p14:xfrm>
          </p:contentPart>
        </mc:Choice>
        <mc:Fallback xmlns="">
          <p:pic>
            <p:nvPicPr>
              <p:cNvPr id="57" name="墨迹 56"/>
            </p:nvPicPr>
            <p:blipFill>
              <a:blip r:embed="rId110"/>
            </p:blipFill>
            <p:spPr>
              <a:xfrm>
                <a:off x="9561688" y="1866774"/>
                <a:ext cx="191912" cy="23475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9668933" y="1770897"/>
              <a:ext cx="203200" cy="360948"/>
            </p14:xfrm>
          </p:contentPart>
        </mc:Choice>
        <mc:Fallback xmlns="">
          <p:pic>
            <p:nvPicPr>
              <p:cNvPr id="58" name="墨迹 57"/>
            </p:nvPicPr>
            <p:blipFill>
              <a:blip r:embed="rId112"/>
            </p:blipFill>
            <p:spPr>
              <a:xfrm>
                <a:off x="9668933" y="1770897"/>
                <a:ext cx="203200" cy="36094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9925755" y="1799097"/>
              <a:ext cx="147638" cy="293269"/>
            </p14:xfrm>
          </p:contentPart>
        </mc:Choice>
        <mc:Fallback xmlns="">
          <p:pic>
            <p:nvPicPr>
              <p:cNvPr id="59" name="墨迹 58"/>
            </p:nvPicPr>
            <p:blipFill>
              <a:blip r:embed="rId114"/>
            </p:blipFill>
            <p:spPr>
              <a:xfrm>
                <a:off x="9925755" y="1799097"/>
                <a:ext cx="147638" cy="29326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10060693" y="1764376"/>
              <a:ext cx="238125" cy="347730"/>
            </p14:xfrm>
          </p:contentPart>
        </mc:Choice>
        <mc:Fallback xmlns="">
          <p:pic>
            <p:nvPicPr>
              <p:cNvPr id="60" name="墨迹 59"/>
            </p:nvPicPr>
            <p:blipFill>
              <a:blip r:embed="rId116"/>
            </p:blipFill>
            <p:spPr>
              <a:xfrm>
                <a:off x="10060693" y="1764376"/>
                <a:ext cx="238125" cy="34773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10373077" y="1714500"/>
              <a:ext cx="142523" cy="133416"/>
            </p14:xfrm>
          </p:contentPart>
        </mc:Choice>
        <mc:Fallback xmlns="">
          <p:pic>
            <p:nvPicPr>
              <p:cNvPr id="61" name="墨迹 60"/>
            </p:nvPicPr>
            <p:blipFill>
              <a:blip r:embed="rId118"/>
            </p:blipFill>
            <p:spPr>
              <a:xfrm>
                <a:off x="10373077" y="1714500"/>
                <a:ext cx="142523" cy="13341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10463388" y="1812315"/>
              <a:ext cx="187677" cy="195454"/>
            </p14:xfrm>
          </p:contentPart>
        </mc:Choice>
        <mc:Fallback xmlns="">
          <p:pic>
            <p:nvPicPr>
              <p:cNvPr id="62" name="墨迹 61"/>
            </p:nvPicPr>
            <p:blipFill>
              <a:blip r:embed="rId120"/>
            </p:blipFill>
            <p:spPr>
              <a:xfrm>
                <a:off x="10463388" y="1812315"/>
                <a:ext cx="187677" cy="19545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10526888" y="1874705"/>
              <a:ext cx="101600" cy="265600"/>
            </p14:xfrm>
          </p:contentPart>
        </mc:Choice>
        <mc:Fallback xmlns="">
          <p:pic>
            <p:nvPicPr>
              <p:cNvPr id="63" name="墨迹 62"/>
            </p:nvPicPr>
            <p:blipFill>
              <a:blip r:embed="rId122"/>
            </p:blipFill>
            <p:spPr>
              <a:xfrm>
                <a:off x="10526888" y="1874705"/>
                <a:ext cx="101600" cy="265600"/>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10600267" y="1863249"/>
              <a:ext cx="174977" cy="246037"/>
            </p14:xfrm>
          </p:contentPart>
        </mc:Choice>
        <mc:Fallback xmlns="">
          <p:pic>
            <p:nvPicPr>
              <p:cNvPr id="64" name="墨迹 63"/>
            </p:nvPicPr>
            <p:blipFill>
              <a:blip r:embed="rId124"/>
            </p:blipFill>
            <p:spPr>
              <a:xfrm>
                <a:off x="10600267" y="1863249"/>
                <a:ext cx="174977" cy="24603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10833981" y="1728423"/>
              <a:ext cx="167040" cy="138351"/>
            </p14:xfrm>
          </p:contentPart>
        </mc:Choice>
        <mc:Fallback xmlns="">
          <p:pic>
            <p:nvPicPr>
              <p:cNvPr id="65" name="墨迹 64"/>
            </p:nvPicPr>
            <p:blipFill>
              <a:blip r:embed="rId126"/>
            </p:blipFill>
            <p:spPr>
              <a:xfrm>
                <a:off x="10833981" y="1728423"/>
                <a:ext cx="167040" cy="138351"/>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5852583" y="2566110"/>
              <a:ext cx="88900" cy="205852"/>
            </p14:xfrm>
          </p:contentPart>
        </mc:Choice>
        <mc:Fallback xmlns="">
          <p:pic>
            <p:nvPicPr>
              <p:cNvPr id="66" name="墨迹 65"/>
            </p:nvPicPr>
            <p:blipFill>
              <a:blip r:embed="rId128"/>
            </p:blipFill>
            <p:spPr>
              <a:xfrm>
                <a:off x="5852583" y="2566110"/>
                <a:ext cx="88900" cy="205852"/>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5778500" y="2794522"/>
              <a:ext cx="221544" cy="14099"/>
            </p14:xfrm>
          </p:contentPart>
        </mc:Choice>
        <mc:Fallback xmlns="">
          <p:pic>
            <p:nvPicPr>
              <p:cNvPr id="67" name="墨迹 66"/>
            </p:nvPicPr>
            <p:blipFill>
              <a:blip r:embed="rId130"/>
            </p:blipFill>
            <p:spPr>
              <a:xfrm>
                <a:off x="5778500" y="2794522"/>
                <a:ext cx="221544" cy="1409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6067777" y="2724024"/>
              <a:ext cx="5645" cy="166375"/>
            </p14:xfrm>
          </p:contentPart>
        </mc:Choice>
        <mc:Fallback xmlns="">
          <p:pic>
            <p:nvPicPr>
              <p:cNvPr id="68" name="墨迹 67"/>
            </p:nvPicPr>
            <p:blipFill>
              <a:blip r:embed="rId132"/>
            </p:blipFill>
            <p:spPr>
              <a:xfrm>
                <a:off x="6067777" y="2724024"/>
                <a:ext cx="5645" cy="16637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3" name="墨迹 72"/>
              <p14:cNvContentPartPr/>
              <p14:nvPr/>
            </p14:nvContentPartPr>
            <p14:xfrm>
              <a:off x="8477955" y="2515352"/>
              <a:ext cx="153812" cy="250971"/>
            </p14:xfrm>
          </p:contentPart>
        </mc:Choice>
        <mc:Fallback xmlns="">
          <p:pic>
            <p:nvPicPr>
              <p:cNvPr id="73" name="墨迹 72"/>
            </p:nvPicPr>
            <p:blipFill>
              <a:blip r:embed="rId134"/>
            </p:blipFill>
            <p:spPr>
              <a:xfrm>
                <a:off x="8477955" y="2515352"/>
                <a:ext cx="153812" cy="25097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4" name="墨迹 73"/>
              <p14:cNvContentPartPr/>
              <p14:nvPr/>
            </p14:nvContentPartPr>
            <p14:xfrm>
              <a:off x="8411456" y="2791702"/>
              <a:ext cx="210432" cy="31019"/>
            </p14:xfrm>
          </p:contentPart>
        </mc:Choice>
        <mc:Fallback xmlns="">
          <p:pic>
            <p:nvPicPr>
              <p:cNvPr id="74" name="墨迹 73"/>
            </p:nvPicPr>
            <p:blipFill>
              <a:blip r:embed="rId136"/>
            </p:blipFill>
            <p:spPr>
              <a:xfrm>
                <a:off x="8411456" y="2791702"/>
                <a:ext cx="210432" cy="310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5" name="墨迹 74"/>
              <p14:cNvContentPartPr/>
              <p14:nvPr/>
            </p14:nvContentPartPr>
            <p14:xfrm>
              <a:off x="8658753" y="2725963"/>
              <a:ext cx="191735" cy="198274"/>
            </p14:xfrm>
          </p:contentPart>
        </mc:Choice>
        <mc:Fallback xmlns="">
          <p:pic>
            <p:nvPicPr>
              <p:cNvPr id="75" name="墨迹 74"/>
            </p:nvPicPr>
            <p:blipFill>
              <a:blip r:embed="rId138"/>
            </p:blipFill>
            <p:spPr>
              <a:xfrm>
                <a:off x="8658753" y="2725963"/>
                <a:ext cx="191735" cy="19827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6" name="墨迹 75"/>
              <p14:cNvContentPartPr/>
              <p14:nvPr/>
            </p14:nvContentPartPr>
            <p14:xfrm>
              <a:off x="3651955" y="2618278"/>
              <a:ext cx="104422" cy="15509"/>
            </p14:xfrm>
          </p:contentPart>
        </mc:Choice>
        <mc:Fallback xmlns="">
          <p:pic>
            <p:nvPicPr>
              <p:cNvPr id="76" name="墨迹 75"/>
            </p:nvPicPr>
            <p:blipFill>
              <a:blip r:embed="rId140"/>
            </p:blipFill>
            <p:spPr>
              <a:xfrm>
                <a:off x="3651955" y="2618278"/>
                <a:ext cx="104422" cy="1550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7" name="墨迹 76"/>
              <p14:cNvContentPartPr/>
              <p14:nvPr/>
            </p14:nvContentPartPr>
            <p14:xfrm>
              <a:off x="3677355" y="2650707"/>
              <a:ext cx="31045" cy="197393"/>
            </p14:xfrm>
          </p:contentPart>
        </mc:Choice>
        <mc:Fallback xmlns="">
          <p:pic>
            <p:nvPicPr>
              <p:cNvPr id="77" name="墨迹 76"/>
            </p:nvPicPr>
            <p:blipFill>
              <a:blip r:embed="rId142"/>
            </p:blipFill>
            <p:spPr>
              <a:xfrm>
                <a:off x="3677355" y="2650707"/>
                <a:ext cx="31045" cy="19739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8" name="墨迹 77"/>
              <p14:cNvContentPartPr/>
              <p14:nvPr/>
            </p14:nvContentPartPr>
            <p14:xfrm>
              <a:off x="3569405" y="2836820"/>
              <a:ext cx="209550" cy="16919"/>
            </p14:xfrm>
          </p:contentPart>
        </mc:Choice>
        <mc:Fallback xmlns="">
          <p:pic>
            <p:nvPicPr>
              <p:cNvPr id="78" name="墨迹 77"/>
            </p:nvPicPr>
            <p:blipFill>
              <a:blip r:embed="rId144"/>
            </p:blipFill>
            <p:spPr>
              <a:xfrm>
                <a:off x="3569405" y="2836820"/>
                <a:ext cx="209550" cy="1691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9" name="墨迹 78"/>
              <p14:cNvContentPartPr/>
              <p14:nvPr/>
            </p14:nvContentPartPr>
            <p14:xfrm>
              <a:off x="3795888" y="2780422"/>
              <a:ext cx="8467" cy="225592"/>
            </p14:xfrm>
          </p:contentPart>
        </mc:Choice>
        <mc:Fallback xmlns="">
          <p:pic>
            <p:nvPicPr>
              <p:cNvPr id="79" name="墨迹 78"/>
            </p:nvPicPr>
            <p:blipFill>
              <a:blip r:embed="rId146"/>
            </p:blipFill>
            <p:spPr>
              <a:xfrm>
                <a:off x="3795888" y="2780422"/>
                <a:ext cx="8467" cy="225592"/>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0" name="墨迹 79"/>
              <p14:cNvContentPartPr/>
              <p14:nvPr/>
            </p14:nvContentPartPr>
            <p14:xfrm>
              <a:off x="5390973" y="2554830"/>
              <a:ext cx="236538" cy="73318"/>
            </p14:xfrm>
          </p:contentPart>
        </mc:Choice>
        <mc:Fallback xmlns="">
          <p:pic>
            <p:nvPicPr>
              <p:cNvPr id="80" name="墨迹 79"/>
            </p:nvPicPr>
            <p:blipFill>
              <a:blip r:embed="rId148"/>
            </p:blipFill>
            <p:spPr>
              <a:xfrm>
                <a:off x="5390973" y="2554830"/>
                <a:ext cx="236538" cy="7331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1" name="墨迹 80"/>
              <p14:cNvContentPartPr/>
              <p14:nvPr/>
            </p14:nvContentPartPr>
            <p14:xfrm>
              <a:off x="5353755" y="2401850"/>
              <a:ext cx="234245" cy="408534"/>
            </p14:xfrm>
          </p:contentPart>
        </mc:Choice>
        <mc:Fallback xmlns="">
          <p:pic>
            <p:nvPicPr>
              <p:cNvPr id="81" name="墨迹 80"/>
            </p:nvPicPr>
            <p:blipFill>
              <a:blip r:embed="rId150"/>
            </p:blipFill>
            <p:spPr>
              <a:xfrm>
                <a:off x="5353755" y="2401850"/>
                <a:ext cx="234245" cy="408534"/>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2" name="墨迹 81"/>
              <p14:cNvContentPartPr/>
              <p14:nvPr/>
            </p14:nvContentPartPr>
            <p14:xfrm>
              <a:off x="5492044" y="2669565"/>
              <a:ext cx="116240" cy="99578"/>
            </p14:xfrm>
          </p:contentPart>
        </mc:Choice>
        <mc:Fallback xmlns="">
          <p:pic>
            <p:nvPicPr>
              <p:cNvPr id="82" name="墨迹 81"/>
            </p:nvPicPr>
            <p:blipFill>
              <a:blip r:embed="rId152"/>
            </p:blipFill>
            <p:spPr>
              <a:xfrm>
                <a:off x="5492044" y="2669565"/>
                <a:ext cx="116240" cy="9957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3" name="墨迹 82"/>
              <p14:cNvContentPartPr/>
              <p14:nvPr/>
            </p14:nvContentPartPr>
            <p14:xfrm>
              <a:off x="5430308" y="2712040"/>
              <a:ext cx="166159" cy="172719"/>
            </p14:xfrm>
          </p:contentPart>
        </mc:Choice>
        <mc:Fallback xmlns="">
          <p:pic>
            <p:nvPicPr>
              <p:cNvPr id="83" name="墨迹 82"/>
            </p:nvPicPr>
            <p:blipFill>
              <a:blip r:embed="rId154"/>
            </p:blipFill>
            <p:spPr>
              <a:xfrm>
                <a:off x="5430308" y="2712040"/>
                <a:ext cx="166159" cy="172719"/>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4" name="墨迹 83"/>
              <p14:cNvContentPartPr/>
              <p14:nvPr/>
            </p14:nvContentPartPr>
            <p14:xfrm>
              <a:off x="3025422" y="2568401"/>
              <a:ext cx="290689" cy="360771"/>
            </p14:xfrm>
          </p:contentPart>
        </mc:Choice>
        <mc:Fallback xmlns="">
          <p:pic>
            <p:nvPicPr>
              <p:cNvPr id="84" name="墨迹 83"/>
            </p:nvPicPr>
            <p:blipFill>
              <a:blip r:embed="rId156"/>
            </p:blipFill>
            <p:spPr>
              <a:xfrm>
                <a:off x="3025422" y="2568401"/>
                <a:ext cx="290689" cy="360771"/>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5" name="墨迹 84"/>
              <p14:cNvContentPartPr/>
              <p14:nvPr/>
            </p14:nvContentPartPr>
            <p14:xfrm>
              <a:off x="3287888" y="2645067"/>
              <a:ext cx="127000" cy="234052"/>
            </p14:xfrm>
          </p:contentPart>
        </mc:Choice>
        <mc:Fallback xmlns="">
          <p:pic>
            <p:nvPicPr>
              <p:cNvPr id="85" name="墨迹 84"/>
            </p:nvPicPr>
            <p:blipFill>
              <a:blip r:embed="rId158"/>
            </p:blipFill>
            <p:spPr>
              <a:xfrm>
                <a:off x="3287888" y="2645067"/>
                <a:ext cx="127000" cy="234052"/>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6" name="墨迹 85"/>
              <p14:cNvContentPartPr/>
              <p14:nvPr/>
            </p14:nvContentPartPr>
            <p14:xfrm>
              <a:off x="3285066" y="2786062"/>
              <a:ext cx="135467" cy="144696"/>
            </p14:xfrm>
          </p:contentPart>
        </mc:Choice>
        <mc:Fallback xmlns="">
          <p:pic>
            <p:nvPicPr>
              <p:cNvPr id="86" name="墨迹 85"/>
            </p:nvPicPr>
            <p:blipFill>
              <a:blip r:embed="rId160"/>
            </p:blipFill>
            <p:spPr>
              <a:xfrm>
                <a:off x="3285066" y="2786062"/>
                <a:ext cx="135467" cy="144696"/>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7" name="墨迹 86"/>
              <p14:cNvContentPartPr/>
              <p14:nvPr/>
            </p14:nvContentPartPr>
            <p14:xfrm>
              <a:off x="3296355" y="2831357"/>
              <a:ext cx="172156" cy="166198"/>
            </p14:xfrm>
          </p:contentPart>
        </mc:Choice>
        <mc:Fallback xmlns="">
          <p:pic>
            <p:nvPicPr>
              <p:cNvPr id="87" name="墨迹 86"/>
            </p:nvPicPr>
            <p:blipFill>
              <a:blip r:embed="rId162"/>
            </p:blipFill>
            <p:spPr>
              <a:xfrm>
                <a:off x="3296355" y="2831357"/>
                <a:ext cx="172156" cy="166198"/>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8" name="墨迹 87"/>
              <p14:cNvContentPartPr/>
              <p14:nvPr/>
            </p14:nvContentPartPr>
            <p14:xfrm>
              <a:off x="3426177" y="2562761"/>
              <a:ext cx="47978" cy="76666"/>
            </p14:xfrm>
          </p:contentPart>
        </mc:Choice>
        <mc:Fallback xmlns="">
          <p:pic>
            <p:nvPicPr>
              <p:cNvPr id="88" name="墨迹 87"/>
            </p:nvPicPr>
            <p:blipFill>
              <a:blip r:embed="rId164"/>
            </p:blipFill>
            <p:spPr>
              <a:xfrm>
                <a:off x="3426177" y="2562761"/>
                <a:ext cx="47978" cy="7666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9" name="墨迹 88"/>
              <p14:cNvContentPartPr/>
              <p14:nvPr/>
            </p14:nvContentPartPr>
            <p14:xfrm>
              <a:off x="1563511" y="2650707"/>
              <a:ext cx="155222" cy="180473"/>
            </p14:xfrm>
          </p:contentPart>
        </mc:Choice>
        <mc:Fallback xmlns="">
          <p:pic>
            <p:nvPicPr>
              <p:cNvPr id="89" name="墨迹 88"/>
            </p:nvPicPr>
            <p:blipFill>
              <a:blip r:embed="rId166"/>
            </p:blipFill>
            <p:spPr>
              <a:xfrm>
                <a:off x="1563511" y="2650707"/>
                <a:ext cx="155222" cy="180473"/>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0" name="墨迹 89"/>
              <p14:cNvContentPartPr/>
              <p14:nvPr/>
            </p14:nvContentPartPr>
            <p14:xfrm>
              <a:off x="1567391" y="2842460"/>
              <a:ext cx="188031" cy="26789"/>
            </p14:xfrm>
          </p:contentPart>
        </mc:Choice>
        <mc:Fallback xmlns="">
          <p:pic>
            <p:nvPicPr>
              <p:cNvPr id="90" name="墨迹 89"/>
            </p:nvPicPr>
            <p:blipFill>
              <a:blip r:embed="rId168"/>
            </p:blipFill>
            <p:spPr>
              <a:xfrm>
                <a:off x="1567391" y="2842460"/>
                <a:ext cx="188031" cy="2678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1" name="墨迹 90"/>
              <p14:cNvContentPartPr/>
              <p14:nvPr/>
            </p14:nvContentPartPr>
            <p14:xfrm>
              <a:off x="1759655" y="2774782"/>
              <a:ext cx="159456" cy="179064"/>
            </p14:xfrm>
          </p:contentPart>
        </mc:Choice>
        <mc:Fallback xmlns="">
          <p:pic>
            <p:nvPicPr>
              <p:cNvPr id="91" name="墨迹 90"/>
            </p:nvPicPr>
            <p:blipFill>
              <a:blip r:embed="rId170"/>
            </p:blipFill>
            <p:spPr>
              <a:xfrm>
                <a:off x="1759655" y="2774782"/>
                <a:ext cx="159456" cy="179064"/>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2" name="墨迹 91"/>
              <p14:cNvContentPartPr/>
              <p14:nvPr/>
            </p14:nvContentPartPr>
            <p14:xfrm>
              <a:off x="871361" y="2603473"/>
              <a:ext cx="347839" cy="347553"/>
            </p14:xfrm>
          </p:contentPart>
        </mc:Choice>
        <mc:Fallback xmlns="">
          <p:pic>
            <p:nvPicPr>
              <p:cNvPr id="92" name="墨迹 91"/>
            </p:nvPicPr>
            <p:blipFill>
              <a:blip r:embed="rId172"/>
            </p:blipFill>
            <p:spPr>
              <a:xfrm>
                <a:off x="871361" y="2603473"/>
                <a:ext cx="347839" cy="347553"/>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3" name="墨迹 92"/>
              <p14:cNvContentPartPr/>
              <p14:nvPr/>
            </p14:nvContentPartPr>
            <p14:xfrm>
              <a:off x="1176866" y="2661986"/>
              <a:ext cx="110067" cy="262251"/>
            </p14:xfrm>
          </p:contentPart>
        </mc:Choice>
        <mc:Fallback xmlns="">
          <p:pic>
            <p:nvPicPr>
              <p:cNvPr id="93" name="墨迹 92"/>
            </p:nvPicPr>
            <p:blipFill>
              <a:blip r:embed="rId174"/>
            </p:blipFill>
            <p:spPr>
              <a:xfrm>
                <a:off x="1176866" y="2661986"/>
                <a:ext cx="110067" cy="262251"/>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4" name="墨迹 93"/>
              <p14:cNvContentPartPr/>
              <p14:nvPr/>
            </p14:nvContentPartPr>
            <p14:xfrm>
              <a:off x="1174044" y="2825541"/>
              <a:ext cx="135467" cy="140995"/>
            </p14:xfrm>
          </p:contentPart>
        </mc:Choice>
        <mc:Fallback xmlns="">
          <p:pic>
            <p:nvPicPr>
              <p:cNvPr id="94" name="墨迹 93"/>
            </p:nvPicPr>
            <p:blipFill>
              <a:blip r:embed="rId176"/>
            </p:blipFill>
            <p:spPr>
              <a:xfrm>
                <a:off x="1174044" y="2825541"/>
                <a:ext cx="135467" cy="14099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5" name="墨迹 94"/>
              <p14:cNvContentPartPr/>
              <p14:nvPr/>
            </p14:nvContentPartPr>
            <p14:xfrm>
              <a:off x="1179688" y="2910138"/>
              <a:ext cx="174978" cy="90237"/>
            </p14:xfrm>
          </p:contentPart>
        </mc:Choice>
        <mc:Fallback xmlns="">
          <p:pic>
            <p:nvPicPr>
              <p:cNvPr id="95" name="墨迹 94"/>
            </p:nvPicPr>
            <p:blipFill>
              <a:blip r:embed="rId178"/>
            </p:blipFill>
            <p:spPr>
              <a:xfrm>
                <a:off x="1179688" y="2910138"/>
                <a:ext cx="174978" cy="90237"/>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6" name="墨迹 95"/>
              <p14:cNvContentPartPr/>
              <p14:nvPr/>
            </p14:nvContentPartPr>
            <p14:xfrm>
              <a:off x="1289755" y="2560470"/>
              <a:ext cx="56445" cy="76137"/>
            </p14:xfrm>
          </p:contentPart>
        </mc:Choice>
        <mc:Fallback xmlns="">
          <p:pic>
            <p:nvPicPr>
              <p:cNvPr id="96" name="墨迹 95"/>
            </p:nvPicPr>
            <p:blipFill>
              <a:blip r:embed="rId180"/>
            </p:blipFill>
            <p:spPr>
              <a:xfrm>
                <a:off x="1289755" y="2560470"/>
                <a:ext cx="56445" cy="7613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7" name="墨迹 96"/>
              <p14:cNvContentPartPr/>
              <p14:nvPr/>
            </p14:nvContentPartPr>
            <p14:xfrm>
              <a:off x="8709377" y="2117217"/>
              <a:ext cx="14994" cy="25908"/>
            </p14:xfrm>
          </p:contentPart>
        </mc:Choice>
        <mc:Fallback xmlns="">
          <p:pic>
            <p:nvPicPr>
              <p:cNvPr id="97" name="墨迹 96"/>
            </p:nvPicPr>
            <p:blipFill>
              <a:blip r:embed="rId182"/>
            </p:blipFill>
            <p:spPr>
              <a:xfrm>
                <a:off x="8709377" y="2117217"/>
                <a:ext cx="14994" cy="25908"/>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8" name="墨迹 97"/>
              <p14:cNvContentPartPr/>
              <p14:nvPr/>
            </p14:nvContentPartPr>
            <p14:xfrm>
              <a:off x="7027333" y="2019049"/>
              <a:ext cx="982134" cy="595528"/>
            </p14:xfrm>
          </p:contentPart>
        </mc:Choice>
        <mc:Fallback xmlns="">
          <p:pic>
            <p:nvPicPr>
              <p:cNvPr id="98" name="墨迹 97"/>
            </p:nvPicPr>
            <p:blipFill>
              <a:blip r:embed="rId184"/>
            </p:blipFill>
            <p:spPr>
              <a:xfrm>
                <a:off x="7027333" y="2019049"/>
                <a:ext cx="982134" cy="595528"/>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9" name="墨迹 98"/>
              <p14:cNvContentPartPr/>
              <p14:nvPr/>
            </p14:nvContentPartPr>
            <p14:xfrm>
              <a:off x="3860800" y="5208357"/>
              <a:ext cx="736600" cy="403246"/>
            </p14:xfrm>
          </p:contentPart>
        </mc:Choice>
        <mc:Fallback xmlns="">
          <p:pic>
            <p:nvPicPr>
              <p:cNvPr id="99" name="墨迹 98"/>
            </p:nvPicPr>
            <p:blipFill>
              <a:blip r:embed="rId186"/>
            </p:blipFill>
            <p:spPr>
              <a:xfrm>
                <a:off x="3860800" y="5208357"/>
                <a:ext cx="736600" cy="40324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0" name="墨迹 99"/>
              <p14:cNvContentPartPr/>
              <p14:nvPr/>
            </p14:nvContentPartPr>
            <p14:xfrm>
              <a:off x="4010377" y="5814636"/>
              <a:ext cx="169334" cy="50759"/>
            </p14:xfrm>
          </p:contentPart>
        </mc:Choice>
        <mc:Fallback xmlns="">
          <p:pic>
            <p:nvPicPr>
              <p:cNvPr id="100" name="墨迹 99"/>
            </p:nvPicPr>
            <p:blipFill>
              <a:blip r:embed="rId188"/>
            </p:blipFill>
            <p:spPr>
              <a:xfrm>
                <a:off x="4010377" y="5814636"/>
                <a:ext cx="169334" cy="507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1" name="墨迹 100"/>
              <p14:cNvContentPartPr/>
              <p14:nvPr/>
            </p14:nvContentPartPr>
            <p14:xfrm>
              <a:off x="4075288" y="5882314"/>
              <a:ext cx="50800" cy="222772"/>
            </p14:xfrm>
          </p:contentPart>
        </mc:Choice>
        <mc:Fallback xmlns="">
          <p:pic>
            <p:nvPicPr>
              <p:cNvPr id="101" name="墨迹 100"/>
            </p:nvPicPr>
            <p:blipFill>
              <a:blip r:embed="rId190"/>
            </p:blipFill>
            <p:spPr>
              <a:xfrm>
                <a:off x="4075288" y="5882314"/>
                <a:ext cx="50800" cy="222772"/>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2" name="墨迹 101"/>
              <p14:cNvContentPartPr/>
              <p14:nvPr/>
            </p14:nvContentPartPr>
            <p14:xfrm>
              <a:off x="4154311" y="5989470"/>
              <a:ext cx="16933" cy="104337"/>
            </p14:xfrm>
          </p:contentPart>
        </mc:Choice>
        <mc:Fallback xmlns="">
          <p:pic>
            <p:nvPicPr>
              <p:cNvPr id="102" name="墨迹 101"/>
            </p:nvPicPr>
            <p:blipFill>
              <a:blip r:embed="rId192"/>
            </p:blipFill>
            <p:spPr>
              <a:xfrm>
                <a:off x="4154311" y="5989470"/>
                <a:ext cx="16933" cy="104337"/>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3" name="墨迹 102"/>
              <p14:cNvContentPartPr/>
              <p14:nvPr/>
            </p14:nvContentPartPr>
            <p14:xfrm>
              <a:off x="4182533" y="5829440"/>
              <a:ext cx="19755" cy="92352"/>
            </p14:xfrm>
          </p:contentPart>
        </mc:Choice>
        <mc:Fallback xmlns="">
          <p:pic>
            <p:nvPicPr>
              <p:cNvPr id="103" name="墨迹 102"/>
            </p:nvPicPr>
            <p:blipFill>
              <a:blip r:embed="rId194"/>
            </p:blipFill>
            <p:spPr>
              <a:xfrm>
                <a:off x="4182533" y="5829440"/>
                <a:ext cx="19755" cy="92352"/>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4" name="墨迹 103"/>
              <p14:cNvContentPartPr/>
              <p14:nvPr/>
            </p14:nvContentPartPr>
            <p14:xfrm>
              <a:off x="4278488" y="5831555"/>
              <a:ext cx="112889" cy="231232"/>
            </p14:xfrm>
          </p:contentPart>
        </mc:Choice>
        <mc:Fallback xmlns="">
          <p:pic>
            <p:nvPicPr>
              <p:cNvPr id="104" name="墨迹 103"/>
            </p:nvPicPr>
            <p:blipFill>
              <a:blip r:embed="rId196"/>
            </p:blipFill>
            <p:spPr>
              <a:xfrm>
                <a:off x="4278488" y="5831555"/>
                <a:ext cx="112889" cy="23123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5" name="墨迹 104"/>
              <p14:cNvContentPartPr/>
              <p14:nvPr/>
            </p14:nvContentPartPr>
            <p14:xfrm>
              <a:off x="4430183" y="5686330"/>
              <a:ext cx="102305" cy="119846"/>
            </p14:xfrm>
          </p:contentPart>
        </mc:Choice>
        <mc:Fallback xmlns="">
          <p:pic>
            <p:nvPicPr>
              <p:cNvPr id="105" name="墨迹 104"/>
            </p:nvPicPr>
            <p:blipFill>
              <a:blip r:embed="rId198"/>
            </p:blipFill>
            <p:spPr>
              <a:xfrm>
                <a:off x="4430183" y="5686330"/>
                <a:ext cx="102305" cy="119846"/>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6" name="墨迹 105"/>
              <p14:cNvContentPartPr/>
              <p14:nvPr/>
            </p14:nvContentPartPr>
            <p14:xfrm>
              <a:off x="4509911" y="5701840"/>
              <a:ext cx="107244" cy="22559"/>
            </p14:xfrm>
          </p:contentPart>
        </mc:Choice>
        <mc:Fallback xmlns="">
          <p:pic>
            <p:nvPicPr>
              <p:cNvPr id="106" name="墨迹 105"/>
            </p:nvPicPr>
            <p:blipFill>
              <a:blip r:embed="rId200"/>
            </p:blipFill>
            <p:spPr>
              <a:xfrm>
                <a:off x="4509911" y="5701840"/>
                <a:ext cx="107244" cy="22559"/>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7" name="墨迹 106"/>
              <p14:cNvContentPartPr/>
              <p14:nvPr/>
            </p14:nvContentPartPr>
            <p14:xfrm>
              <a:off x="4563533" y="5615128"/>
              <a:ext cx="31044" cy="174129"/>
            </p14:xfrm>
          </p:contentPart>
        </mc:Choice>
        <mc:Fallback xmlns="">
          <p:pic>
            <p:nvPicPr>
              <p:cNvPr id="107" name="墨迹 106"/>
            </p:nvPicPr>
            <p:blipFill>
              <a:blip r:embed="rId202"/>
            </p:blipFill>
            <p:spPr>
              <a:xfrm>
                <a:off x="4563533" y="5615128"/>
                <a:ext cx="31044" cy="17412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8" name="墨迹 107"/>
              <p14:cNvContentPartPr/>
              <p14:nvPr/>
            </p14:nvContentPartPr>
            <p14:xfrm>
              <a:off x="4710288" y="5796307"/>
              <a:ext cx="36689" cy="190343"/>
            </p14:xfrm>
          </p:contentPart>
        </mc:Choice>
        <mc:Fallback xmlns="">
          <p:pic>
            <p:nvPicPr>
              <p:cNvPr id="108" name="墨迹 107"/>
            </p:nvPicPr>
            <p:blipFill>
              <a:blip r:embed="rId204"/>
            </p:blipFill>
            <p:spPr>
              <a:xfrm>
                <a:off x="4710288" y="5796307"/>
                <a:ext cx="36689" cy="190343"/>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9" name="墨迹 108"/>
              <p14:cNvContentPartPr/>
              <p14:nvPr/>
            </p14:nvContentPartPr>
            <p14:xfrm>
              <a:off x="4728280" y="5820276"/>
              <a:ext cx="214136" cy="184703"/>
            </p14:xfrm>
          </p:contentPart>
        </mc:Choice>
        <mc:Fallback xmlns="">
          <p:pic>
            <p:nvPicPr>
              <p:cNvPr id="109" name="墨迹 108"/>
            </p:nvPicPr>
            <p:blipFill>
              <a:blip r:embed="rId206"/>
            </p:blipFill>
            <p:spPr>
              <a:xfrm>
                <a:off x="4728280" y="5820276"/>
                <a:ext cx="214136" cy="184703"/>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0" name="墨迹 109"/>
              <p14:cNvContentPartPr/>
              <p14:nvPr/>
            </p14:nvContentPartPr>
            <p14:xfrm>
              <a:off x="4803422" y="5719464"/>
              <a:ext cx="50800" cy="602754"/>
            </p14:xfrm>
          </p:contentPart>
        </mc:Choice>
        <mc:Fallback xmlns="">
          <p:pic>
            <p:nvPicPr>
              <p:cNvPr id="110" name="墨迹 109"/>
            </p:nvPicPr>
            <p:blipFill>
              <a:blip r:embed="rId208"/>
            </p:blipFill>
            <p:spPr>
              <a:xfrm>
                <a:off x="4803422" y="5719464"/>
                <a:ext cx="50800" cy="602754"/>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1" name="墨迹 110"/>
              <p14:cNvContentPartPr/>
              <p14:nvPr/>
            </p14:nvContentPartPr>
            <p14:xfrm>
              <a:off x="4997626" y="5792077"/>
              <a:ext cx="217840" cy="219952"/>
            </p14:xfrm>
          </p:contentPart>
        </mc:Choice>
        <mc:Fallback xmlns="">
          <p:pic>
            <p:nvPicPr>
              <p:cNvPr id="111" name="墨迹 110"/>
            </p:nvPicPr>
            <p:blipFill>
              <a:blip r:embed="rId210"/>
            </p:blipFill>
            <p:spPr>
              <a:xfrm>
                <a:off x="4997626" y="5792077"/>
                <a:ext cx="217840" cy="219952"/>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2" name="墨迹 111"/>
              <p14:cNvContentPartPr/>
              <p14:nvPr/>
            </p14:nvContentPartPr>
            <p14:xfrm>
              <a:off x="5672666" y="5758238"/>
              <a:ext cx="225778" cy="16919"/>
            </p14:xfrm>
          </p:contentPart>
        </mc:Choice>
        <mc:Fallback xmlns="">
          <p:pic>
            <p:nvPicPr>
              <p:cNvPr id="112" name="墨迹 111"/>
            </p:nvPicPr>
            <p:blipFill>
              <a:blip r:embed="rId212"/>
            </p:blipFill>
            <p:spPr>
              <a:xfrm>
                <a:off x="5672666" y="5758238"/>
                <a:ext cx="225778" cy="16919"/>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3" name="墨迹 112"/>
              <p14:cNvContentPartPr/>
              <p14:nvPr/>
            </p14:nvContentPartPr>
            <p14:xfrm>
              <a:off x="5746044" y="5808996"/>
              <a:ext cx="67733" cy="251500"/>
            </p14:xfrm>
          </p:contentPart>
        </mc:Choice>
        <mc:Fallback xmlns="">
          <p:pic>
            <p:nvPicPr>
              <p:cNvPr id="113" name="墨迹 112"/>
            </p:nvPicPr>
            <p:blipFill>
              <a:blip r:embed="rId214"/>
            </p:blipFill>
            <p:spPr>
              <a:xfrm>
                <a:off x="5746044" y="5808996"/>
                <a:ext cx="67733" cy="25150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4" name="墨迹 113"/>
              <p14:cNvContentPartPr/>
              <p14:nvPr/>
            </p14:nvContentPartPr>
            <p14:xfrm>
              <a:off x="5847644" y="5916329"/>
              <a:ext cx="16933" cy="121079"/>
            </p14:xfrm>
          </p:contentPart>
        </mc:Choice>
        <mc:Fallback xmlns="">
          <p:pic>
            <p:nvPicPr>
              <p:cNvPr id="114" name="墨迹 113"/>
            </p:nvPicPr>
            <p:blipFill>
              <a:blip r:embed="rId216"/>
            </p:blipFill>
            <p:spPr>
              <a:xfrm>
                <a:off x="5847644" y="5916329"/>
                <a:ext cx="16933" cy="12107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5" name="墨迹 114"/>
              <p14:cNvContentPartPr/>
              <p14:nvPr/>
            </p14:nvContentPartPr>
            <p14:xfrm>
              <a:off x="5949244" y="5710300"/>
              <a:ext cx="25400" cy="64857"/>
            </p14:xfrm>
          </p:contentPart>
        </mc:Choice>
        <mc:Fallback xmlns="">
          <p:pic>
            <p:nvPicPr>
              <p:cNvPr id="115" name="墨迹 114"/>
            </p:nvPicPr>
            <p:blipFill>
              <a:blip r:embed="rId218"/>
            </p:blipFill>
            <p:spPr>
              <a:xfrm>
                <a:off x="5949244" y="5710300"/>
                <a:ext cx="25400" cy="64857"/>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6" name="墨迹 115"/>
              <p14:cNvContentPartPr/>
              <p14:nvPr/>
            </p14:nvContentPartPr>
            <p14:xfrm>
              <a:off x="6014155" y="5730039"/>
              <a:ext cx="251178" cy="28199"/>
            </p14:xfrm>
          </p:contentPart>
        </mc:Choice>
        <mc:Fallback xmlns="">
          <p:pic>
            <p:nvPicPr>
              <p:cNvPr id="116" name="墨迹 115"/>
            </p:nvPicPr>
            <p:blipFill>
              <a:blip r:embed="rId220"/>
            </p:blipFill>
            <p:spPr>
              <a:xfrm>
                <a:off x="6014155" y="5730039"/>
                <a:ext cx="251178" cy="2819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7" name="墨迹 116"/>
              <p14:cNvContentPartPr/>
              <p14:nvPr/>
            </p14:nvContentPartPr>
            <p14:xfrm>
              <a:off x="5980288" y="5583757"/>
              <a:ext cx="222956" cy="329576"/>
            </p14:xfrm>
          </p:contentPart>
        </mc:Choice>
        <mc:Fallback xmlns="">
          <p:pic>
            <p:nvPicPr>
              <p:cNvPr id="117" name="墨迹 116"/>
            </p:nvPicPr>
            <p:blipFill>
              <a:blip r:embed="rId222"/>
            </p:blipFill>
            <p:spPr>
              <a:xfrm>
                <a:off x="5980288" y="5583757"/>
                <a:ext cx="222956" cy="32957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8" name="墨迹 117"/>
              <p14:cNvContentPartPr/>
              <p14:nvPr/>
            </p14:nvContentPartPr>
            <p14:xfrm>
              <a:off x="6035851" y="5807410"/>
              <a:ext cx="48859" cy="178535"/>
            </p14:xfrm>
          </p:contentPart>
        </mc:Choice>
        <mc:Fallback xmlns="">
          <p:pic>
            <p:nvPicPr>
              <p:cNvPr id="118" name="墨迹 117"/>
            </p:nvPicPr>
            <p:blipFill>
              <a:blip r:embed="rId224"/>
            </p:blipFill>
            <p:spPr>
              <a:xfrm>
                <a:off x="6035851" y="5807410"/>
                <a:ext cx="48859" cy="178535"/>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9" name="墨迹 118"/>
              <p14:cNvContentPartPr/>
              <p14:nvPr/>
            </p14:nvContentPartPr>
            <p14:xfrm>
              <a:off x="6068483" y="5792077"/>
              <a:ext cx="123472" cy="305959"/>
            </p14:xfrm>
          </p:contentPart>
        </mc:Choice>
        <mc:Fallback xmlns="">
          <p:pic>
            <p:nvPicPr>
              <p:cNvPr id="119" name="墨迹 118"/>
            </p:nvPicPr>
            <p:blipFill>
              <a:blip r:embed="rId226"/>
            </p:blipFill>
            <p:spPr>
              <a:xfrm>
                <a:off x="6068483" y="5792077"/>
                <a:ext cx="123472" cy="30595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20" name="墨迹 119"/>
              <p14:cNvContentPartPr/>
              <p14:nvPr/>
            </p14:nvContentPartPr>
            <p14:xfrm>
              <a:off x="6434666" y="5622883"/>
              <a:ext cx="73378" cy="126896"/>
            </p14:xfrm>
          </p:contentPart>
        </mc:Choice>
        <mc:Fallback xmlns="">
          <p:pic>
            <p:nvPicPr>
              <p:cNvPr id="120" name="墨迹 119"/>
            </p:nvPicPr>
            <p:blipFill>
              <a:blip r:embed="rId228"/>
            </p:blipFill>
            <p:spPr>
              <a:xfrm>
                <a:off x="6434666" y="5622883"/>
                <a:ext cx="73378" cy="126896"/>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1" name="墨迹 120"/>
              <p14:cNvContentPartPr/>
              <p14:nvPr/>
            </p14:nvContentPartPr>
            <p14:xfrm>
              <a:off x="6234288" y="5752598"/>
              <a:ext cx="254353" cy="205853"/>
            </p14:xfrm>
          </p:contentPart>
        </mc:Choice>
        <mc:Fallback xmlns="">
          <p:pic>
            <p:nvPicPr>
              <p:cNvPr id="121" name="墨迹 120"/>
            </p:nvPicPr>
            <p:blipFill>
              <a:blip r:embed="rId230"/>
            </p:blipFill>
            <p:spPr>
              <a:xfrm>
                <a:off x="6234288" y="5752598"/>
                <a:ext cx="254353" cy="205853"/>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2" name="墨迹 121"/>
              <p14:cNvContentPartPr/>
              <p14:nvPr/>
            </p14:nvContentPartPr>
            <p14:xfrm>
              <a:off x="6434666" y="5828207"/>
              <a:ext cx="120650" cy="102045"/>
            </p14:xfrm>
          </p:contentPart>
        </mc:Choice>
        <mc:Fallback xmlns="">
          <p:pic>
            <p:nvPicPr>
              <p:cNvPr id="122" name="墨迹 121"/>
            </p:nvPicPr>
            <p:blipFill>
              <a:blip r:embed="rId232"/>
            </p:blipFill>
            <p:spPr>
              <a:xfrm>
                <a:off x="6434666" y="5828207"/>
                <a:ext cx="120650" cy="102045"/>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3" name="墨迹 122"/>
              <p14:cNvContentPartPr/>
              <p14:nvPr/>
            </p14:nvContentPartPr>
            <p14:xfrm>
              <a:off x="6331831" y="5952106"/>
              <a:ext cx="181857" cy="108567"/>
            </p14:xfrm>
          </p:contentPart>
        </mc:Choice>
        <mc:Fallback xmlns="">
          <p:pic>
            <p:nvPicPr>
              <p:cNvPr id="123" name="墨迹 122"/>
            </p:nvPicPr>
            <p:blipFill>
              <a:blip r:embed="rId234"/>
            </p:blipFill>
            <p:spPr>
              <a:xfrm>
                <a:off x="6331831" y="5952106"/>
                <a:ext cx="181857" cy="108567"/>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4" name="墨迹 123"/>
              <p14:cNvContentPartPr/>
              <p14:nvPr/>
            </p14:nvContentPartPr>
            <p14:xfrm>
              <a:off x="6526388" y="5676461"/>
              <a:ext cx="316794" cy="397606"/>
            </p14:xfrm>
          </p:contentPart>
        </mc:Choice>
        <mc:Fallback xmlns="">
          <p:pic>
            <p:nvPicPr>
              <p:cNvPr id="124" name="墨迹 123"/>
            </p:nvPicPr>
            <p:blipFill>
              <a:blip r:embed="rId236"/>
            </p:blipFill>
            <p:spPr>
              <a:xfrm>
                <a:off x="6526388" y="5676461"/>
                <a:ext cx="316794" cy="39760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5" name="墨迹 124"/>
              <p14:cNvContentPartPr/>
              <p14:nvPr/>
            </p14:nvContentPartPr>
            <p14:xfrm>
              <a:off x="6691488" y="5766169"/>
              <a:ext cx="93134" cy="341737"/>
            </p14:xfrm>
          </p:contentPart>
        </mc:Choice>
        <mc:Fallback xmlns="">
          <p:pic>
            <p:nvPicPr>
              <p:cNvPr id="125" name="墨迹 124"/>
            </p:nvPicPr>
            <p:blipFill>
              <a:blip r:embed="rId238"/>
            </p:blipFill>
            <p:spPr>
              <a:xfrm>
                <a:off x="6691488" y="5766169"/>
                <a:ext cx="93134" cy="34173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6" name="墨迹 125"/>
              <p14:cNvContentPartPr/>
              <p14:nvPr/>
            </p14:nvContentPartPr>
            <p14:xfrm>
              <a:off x="6920088" y="5666238"/>
              <a:ext cx="90312" cy="69441"/>
            </p14:xfrm>
          </p:contentPart>
        </mc:Choice>
        <mc:Fallback xmlns="">
          <p:pic>
            <p:nvPicPr>
              <p:cNvPr id="126" name="墨迹 125"/>
            </p:nvPicPr>
            <p:blipFill>
              <a:blip r:embed="rId240"/>
            </p:blipFill>
            <p:spPr>
              <a:xfrm>
                <a:off x="6920088" y="5666238"/>
                <a:ext cx="90312" cy="6944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7" name="墨迹 126"/>
              <p14:cNvContentPartPr/>
              <p14:nvPr/>
            </p14:nvContentPartPr>
            <p14:xfrm>
              <a:off x="6793794" y="5637687"/>
              <a:ext cx="312561" cy="464579"/>
            </p14:xfrm>
          </p:contentPart>
        </mc:Choice>
        <mc:Fallback xmlns="">
          <p:pic>
            <p:nvPicPr>
              <p:cNvPr id="127" name="墨迹 126"/>
            </p:nvPicPr>
            <p:blipFill>
              <a:blip r:embed="rId242"/>
            </p:blipFill>
            <p:spPr>
              <a:xfrm>
                <a:off x="6793794" y="5637687"/>
                <a:ext cx="312561" cy="46457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8" name="墨迹 127"/>
              <p14:cNvContentPartPr/>
              <p14:nvPr/>
            </p14:nvContentPartPr>
            <p14:xfrm>
              <a:off x="7128933" y="6043048"/>
              <a:ext cx="5644" cy="14100"/>
            </p14:xfrm>
          </p:contentPart>
        </mc:Choice>
        <mc:Fallback xmlns="">
          <p:pic>
            <p:nvPicPr>
              <p:cNvPr id="128" name="墨迹 127"/>
            </p:nvPicPr>
            <p:blipFill>
              <a:blip r:embed="rId244"/>
            </p:blipFill>
            <p:spPr>
              <a:xfrm>
                <a:off x="7128933" y="6043048"/>
                <a:ext cx="5644" cy="1410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9" name="墨迹 128"/>
              <p14:cNvContentPartPr/>
              <p14:nvPr/>
            </p14:nvContentPartPr>
            <p14:xfrm>
              <a:off x="7441318" y="5710300"/>
              <a:ext cx="285926" cy="654216"/>
            </p14:xfrm>
          </p:contentPart>
        </mc:Choice>
        <mc:Fallback xmlns="">
          <p:pic>
            <p:nvPicPr>
              <p:cNvPr id="129" name="墨迹 128"/>
            </p:nvPicPr>
            <p:blipFill>
              <a:blip r:embed="rId246"/>
            </p:blipFill>
            <p:spPr>
              <a:xfrm>
                <a:off x="7441318" y="5710300"/>
                <a:ext cx="285926" cy="654216"/>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30" name="墨迹 129"/>
              <p14:cNvContentPartPr/>
              <p14:nvPr/>
            </p14:nvContentPartPr>
            <p14:xfrm>
              <a:off x="7811911" y="5751893"/>
              <a:ext cx="124178" cy="209026"/>
            </p14:xfrm>
          </p:contentPart>
        </mc:Choice>
        <mc:Fallback xmlns="">
          <p:pic>
            <p:nvPicPr>
              <p:cNvPr id="130" name="墨迹 129"/>
            </p:nvPicPr>
            <p:blipFill>
              <a:blip r:embed="rId248"/>
            </p:blipFill>
            <p:spPr>
              <a:xfrm>
                <a:off x="7811911" y="5751893"/>
                <a:ext cx="124178" cy="209026"/>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1" name="墨迹 130"/>
              <p14:cNvContentPartPr/>
              <p14:nvPr/>
            </p14:nvContentPartPr>
            <p14:xfrm>
              <a:off x="7906102" y="5728453"/>
              <a:ext cx="292982" cy="266657"/>
            </p14:xfrm>
          </p:contentPart>
        </mc:Choice>
        <mc:Fallback xmlns="">
          <p:pic>
            <p:nvPicPr>
              <p:cNvPr id="131" name="墨迹 130"/>
            </p:nvPicPr>
            <p:blipFill>
              <a:blip r:embed="rId250"/>
            </p:blipFill>
            <p:spPr>
              <a:xfrm>
                <a:off x="7906102" y="5728453"/>
                <a:ext cx="292982" cy="266657"/>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2" name="墨迹 131"/>
              <p14:cNvContentPartPr/>
              <p14:nvPr/>
            </p14:nvContentPartPr>
            <p14:xfrm>
              <a:off x="8184621" y="5895532"/>
              <a:ext cx="129646" cy="132007"/>
            </p14:xfrm>
          </p:contentPart>
        </mc:Choice>
        <mc:Fallback xmlns="">
          <p:pic>
            <p:nvPicPr>
              <p:cNvPr id="132" name="墨迹 131"/>
            </p:nvPicPr>
            <p:blipFill>
              <a:blip r:embed="rId252"/>
            </p:blipFill>
            <p:spPr>
              <a:xfrm>
                <a:off x="8184621" y="5895532"/>
                <a:ext cx="129646" cy="132007"/>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3" name="墨迹 132"/>
              <p14:cNvContentPartPr/>
              <p14:nvPr/>
            </p14:nvContentPartPr>
            <p14:xfrm>
              <a:off x="8322733" y="5797716"/>
              <a:ext cx="25400" cy="180474"/>
            </p14:xfrm>
          </p:contentPart>
        </mc:Choice>
        <mc:Fallback xmlns="">
          <p:pic>
            <p:nvPicPr>
              <p:cNvPr id="133" name="墨迹 132"/>
            </p:nvPicPr>
            <p:blipFill>
              <a:blip r:embed="rId254"/>
            </p:blipFill>
            <p:spPr>
              <a:xfrm>
                <a:off x="8322733" y="5797716"/>
                <a:ext cx="25400" cy="180474"/>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4" name="墨迹 133"/>
              <p14:cNvContentPartPr/>
              <p14:nvPr/>
            </p14:nvContentPartPr>
            <p14:xfrm>
              <a:off x="8346722" y="5803356"/>
              <a:ext cx="208138" cy="162145"/>
            </p14:xfrm>
          </p:contentPart>
        </mc:Choice>
        <mc:Fallback xmlns="">
          <p:pic>
            <p:nvPicPr>
              <p:cNvPr id="134" name="墨迹 133"/>
            </p:nvPicPr>
            <p:blipFill>
              <a:blip r:embed="rId256"/>
            </p:blipFill>
            <p:spPr>
              <a:xfrm>
                <a:off x="8346722" y="5803356"/>
                <a:ext cx="208138" cy="162145"/>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5" name="墨迹 134"/>
              <p14:cNvContentPartPr/>
              <p14:nvPr/>
            </p14:nvContentPartPr>
            <p14:xfrm>
              <a:off x="8404577" y="5735855"/>
              <a:ext cx="56445" cy="535605"/>
            </p14:xfrm>
          </p:contentPart>
        </mc:Choice>
        <mc:Fallback xmlns="">
          <p:pic>
            <p:nvPicPr>
              <p:cNvPr id="135" name="墨迹 134"/>
            </p:nvPicPr>
            <p:blipFill>
              <a:blip r:embed="rId258"/>
            </p:blipFill>
            <p:spPr>
              <a:xfrm>
                <a:off x="8404577" y="5735855"/>
                <a:ext cx="56445" cy="535605"/>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6" name="墨迹 135"/>
              <p14:cNvContentPartPr/>
              <p14:nvPr/>
            </p14:nvContentPartPr>
            <p14:xfrm>
              <a:off x="8560858" y="5754537"/>
              <a:ext cx="233186" cy="184175"/>
            </p14:xfrm>
          </p:contentPart>
        </mc:Choice>
        <mc:Fallback xmlns="">
          <p:pic>
            <p:nvPicPr>
              <p:cNvPr id="136" name="墨迹 135"/>
            </p:nvPicPr>
            <p:blipFill>
              <a:blip r:embed="rId260"/>
            </p:blipFill>
            <p:spPr>
              <a:xfrm>
                <a:off x="8560858" y="5754537"/>
                <a:ext cx="233186" cy="184175"/>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7" name="墨迹 136"/>
              <p14:cNvContentPartPr/>
              <p14:nvPr/>
            </p14:nvContentPartPr>
            <p14:xfrm>
              <a:off x="8901288" y="5808996"/>
              <a:ext cx="152400" cy="200918"/>
            </p14:xfrm>
          </p:contentPart>
        </mc:Choice>
        <mc:Fallback xmlns="">
          <p:pic>
            <p:nvPicPr>
              <p:cNvPr id="137" name="墨迹 136"/>
            </p:nvPicPr>
            <p:blipFill>
              <a:blip r:embed="rId262"/>
            </p:blipFill>
            <p:spPr>
              <a:xfrm>
                <a:off x="8901288" y="5808996"/>
                <a:ext cx="152400" cy="200918"/>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8" name="墨迹 137"/>
              <p14:cNvContentPartPr/>
              <p14:nvPr/>
            </p14:nvContentPartPr>
            <p14:xfrm>
              <a:off x="9064977" y="5572125"/>
              <a:ext cx="327378" cy="301729"/>
            </p14:xfrm>
          </p:contentPart>
        </mc:Choice>
        <mc:Fallback xmlns="">
          <p:pic>
            <p:nvPicPr>
              <p:cNvPr id="138" name="墨迹 137"/>
            </p:nvPicPr>
            <p:blipFill>
              <a:blip r:embed="rId264"/>
            </p:blipFill>
            <p:spPr>
              <a:xfrm>
                <a:off x="9064977" y="5572125"/>
                <a:ext cx="327378" cy="30172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9" name="墨迹 138"/>
              <p14:cNvContentPartPr/>
              <p14:nvPr/>
            </p14:nvContentPartPr>
            <p14:xfrm>
              <a:off x="9177866" y="5756652"/>
              <a:ext cx="43215" cy="206029"/>
            </p14:xfrm>
          </p:contentPart>
        </mc:Choice>
        <mc:Fallback xmlns="">
          <p:pic>
            <p:nvPicPr>
              <p:cNvPr id="139" name="墨迹 138"/>
            </p:nvPicPr>
            <p:blipFill>
              <a:blip r:embed="rId266"/>
            </p:blipFill>
            <p:spPr>
              <a:xfrm>
                <a:off x="9177866" y="5756652"/>
                <a:ext cx="43215" cy="20602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40" name="墨迹 139"/>
              <p14:cNvContentPartPr/>
              <p14:nvPr/>
            </p14:nvContentPartPr>
            <p14:xfrm>
              <a:off x="9206441" y="5746958"/>
              <a:ext cx="135114" cy="298910"/>
            </p14:xfrm>
          </p:contentPart>
        </mc:Choice>
        <mc:Fallback xmlns="">
          <p:pic>
            <p:nvPicPr>
              <p:cNvPr id="140" name="墨迹 139"/>
            </p:nvPicPr>
            <p:blipFill>
              <a:blip r:embed="rId268"/>
            </p:blipFill>
            <p:spPr>
              <a:xfrm>
                <a:off x="9206441" y="5746958"/>
                <a:ext cx="135114" cy="298910"/>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41" name="墨迹 140"/>
              <p14:cNvContentPartPr/>
              <p14:nvPr/>
            </p14:nvContentPartPr>
            <p14:xfrm>
              <a:off x="9344377" y="5619181"/>
              <a:ext cx="508000" cy="536663"/>
            </p14:xfrm>
          </p:contentPart>
        </mc:Choice>
        <mc:Fallback xmlns="">
          <p:pic>
            <p:nvPicPr>
              <p:cNvPr id="141" name="墨迹 140"/>
            </p:nvPicPr>
            <p:blipFill>
              <a:blip r:embed="rId270"/>
            </p:blipFill>
            <p:spPr>
              <a:xfrm>
                <a:off x="9344377" y="5619181"/>
                <a:ext cx="508000" cy="536663"/>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2" name="墨迹 141"/>
              <p14:cNvContentPartPr/>
              <p14:nvPr/>
            </p14:nvContentPartPr>
            <p14:xfrm>
              <a:off x="9829800" y="5697610"/>
              <a:ext cx="25400" cy="193164"/>
            </p14:xfrm>
          </p:contentPart>
        </mc:Choice>
        <mc:Fallback xmlns="">
          <p:pic>
            <p:nvPicPr>
              <p:cNvPr id="142" name="墨迹 141"/>
            </p:nvPicPr>
            <p:blipFill>
              <a:blip r:embed="rId272"/>
            </p:blipFill>
            <p:spPr>
              <a:xfrm>
                <a:off x="9829800" y="5697610"/>
                <a:ext cx="25400" cy="193164"/>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3" name="墨迹 142"/>
              <p14:cNvContentPartPr/>
              <p14:nvPr/>
            </p14:nvContentPartPr>
            <p14:xfrm>
              <a:off x="9882716" y="5623235"/>
              <a:ext cx="179916" cy="304197"/>
            </p14:xfrm>
          </p:contentPart>
        </mc:Choice>
        <mc:Fallback xmlns="">
          <p:pic>
            <p:nvPicPr>
              <p:cNvPr id="143" name="墨迹 142"/>
            </p:nvPicPr>
            <p:blipFill>
              <a:blip r:embed="rId274"/>
            </p:blipFill>
            <p:spPr>
              <a:xfrm>
                <a:off x="9882716" y="5623235"/>
                <a:ext cx="179916" cy="304197"/>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4" name="墨迹 143"/>
              <p14:cNvContentPartPr/>
              <p14:nvPr/>
            </p14:nvContentPartPr>
            <p14:xfrm>
              <a:off x="10075333" y="5742729"/>
              <a:ext cx="160867" cy="195983"/>
            </p14:xfrm>
          </p:contentPart>
        </mc:Choice>
        <mc:Fallback xmlns="">
          <p:pic>
            <p:nvPicPr>
              <p:cNvPr id="144" name="墨迹 143"/>
            </p:nvPicPr>
            <p:blipFill>
              <a:blip r:embed="rId276"/>
            </p:blipFill>
            <p:spPr>
              <a:xfrm>
                <a:off x="10075333" y="5742729"/>
                <a:ext cx="160867" cy="195983"/>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5" name="墨迹 144"/>
              <p14:cNvContentPartPr/>
              <p14:nvPr/>
            </p14:nvContentPartPr>
            <p14:xfrm>
              <a:off x="10246783" y="5698139"/>
              <a:ext cx="159632" cy="221010"/>
            </p14:xfrm>
          </p:contentPart>
        </mc:Choice>
        <mc:Fallback xmlns="">
          <p:pic>
            <p:nvPicPr>
              <p:cNvPr id="145" name="墨迹 144"/>
            </p:nvPicPr>
            <p:blipFill>
              <a:blip r:embed="rId278"/>
            </p:blipFill>
            <p:spPr>
              <a:xfrm>
                <a:off x="10246783" y="5698139"/>
                <a:ext cx="159632" cy="221010"/>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6" name="墨迹 145"/>
              <p14:cNvContentPartPr/>
              <p14:nvPr/>
            </p14:nvContentPartPr>
            <p14:xfrm>
              <a:off x="10385777" y="5574592"/>
              <a:ext cx="267053" cy="464226"/>
            </p14:xfrm>
          </p:contentPart>
        </mc:Choice>
        <mc:Fallback xmlns="">
          <p:pic>
            <p:nvPicPr>
              <p:cNvPr id="146" name="墨迹 145"/>
            </p:nvPicPr>
            <p:blipFill>
              <a:blip r:embed="rId280"/>
            </p:blipFill>
            <p:spPr>
              <a:xfrm>
                <a:off x="10385777" y="5574592"/>
                <a:ext cx="267053" cy="464226"/>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7" name="墨迹 146"/>
              <p14:cNvContentPartPr/>
              <p14:nvPr/>
            </p14:nvContentPartPr>
            <p14:xfrm>
              <a:off x="4233333" y="6367337"/>
              <a:ext cx="124178" cy="33838"/>
            </p14:xfrm>
          </p:contentPart>
        </mc:Choice>
        <mc:Fallback xmlns="">
          <p:pic>
            <p:nvPicPr>
              <p:cNvPr id="147" name="墨迹 146"/>
            </p:nvPicPr>
            <p:blipFill>
              <a:blip r:embed="rId282"/>
            </p:blipFill>
            <p:spPr>
              <a:xfrm>
                <a:off x="4233333" y="6367337"/>
                <a:ext cx="124178" cy="33838"/>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8" name="墨迹 147"/>
              <p14:cNvContentPartPr/>
              <p14:nvPr/>
            </p14:nvContentPartPr>
            <p14:xfrm>
              <a:off x="4143022" y="6463213"/>
              <a:ext cx="39511" cy="166374"/>
            </p14:xfrm>
          </p:contentPart>
        </mc:Choice>
        <mc:Fallback xmlns="">
          <p:pic>
            <p:nvPicPr>
              <p:cNvPr id="148" name="墨迹 147"/>
            </p:nvPicPr>
            <p:blipFill>
              <a:blip r:embed="rId284"/>
            </p:blipFill>
            <p:spPr>
              <a:xfrm>
                <a:off x="4143022" y="6463213"/>
                <a:ext cx="39511" cy="166374"/>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9" name="墨迹 148"/>
              <p14:cNvContentPartPr/>
              <p14:nvPr/>
            </p14:nvContentPartPr>
            <p14:xfrm>
              <a:off x="4176888" y="6432899"/>
              <a:ext cx="275167" cy="244627"/>
            </p14:xfrm>
          </p:contentPart>
        </mc:Choice>
        <mc:Fallback xmlns="">
          <p:pic>
            <p:nvPicPr>
              <p:cNvPr id="149" name="墨迹 148"/>
            </p:nvPicPr>
            <p:blipFill>
              <a:blip r:embed="rId286"/>
            </p:blipFill>
            <p:spPr>
              <a:xfrm>
                <a:off x="4176888" y="6432899"/>
                <a:ext cx="275167" cy="244627"/>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50" name="墨迹 149"/>
              <p14:cNvContentPartPr/>
              <p14:nvPr/>
            </p14:nvContentPartPr>
            <p14:xfrm>
              <a:off x="4222044" y="6576009"/>
              <a:ext cx="81844" cy="50759"/>
            </p14:xfrm>
          </p:contentPart>
        </mc:Choice>
        <mc:Fallback xmlns="">
          <p:pic>
            <p:nvPicPr>
              <p:cNvPr id="150" name="墨迹 149"/>
            </p:nvPicPr>
            <p:blipFill>
              <a:blip r:embed="rId288"/>
            </p:blipFill>
            <p:spPr>
              <a:xfrm>
                <a:off x="4222044" y="6576009"/>
                <a:ext cx="81844" cy="5075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51" name="墨迹 150"/>
              <p14:cNvContentPartPr/>
              <p14:nvPr/>
            </p14:nvContentPartPr>
            <p14:xfrm>
              <a:off x="4306711" y="6423735"/>
              <a:ext cx="73377" cy="146634"/>
            </p14:xfrm>
          </p:contentPart>
        </mc:Choice>
        <mc:Fallback xmlns="">
          <p:pic>
            <p:nvPicPr>
              <p:cNvPr id="151" name="墨迹 150"/>
            </p:nvPicPr>
            <p:blipFill>
              <a:blip r:embed="rId290"/>
            </p:blipFill>
            <p:spPr>
              <a:xfrm>
                <a:off x="4306711" y="6423735"/>
                <a:ext cx="73377" cy="146634"/>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52" name="墨迹 151"/>
              <p14:cNvContentPartPr/>
              <p14:nvPr/>
            </p14:nvContentPartPr>
            <p14:xfrm>
              <a:off x="4301066" y="6553450"/>
              <a:ext cx="107245" cy="76137"/>
            </p14:xfrm>
          </p:contentPart>
        </mc:Choice>
        <mc:Fallback xmlns="">
          <p:pic>
            <p:nvPicPr>
              <p:cNvPr id="152" name="墨迹 151"/>
            </p:nvPicPr>
            <p:blipFill>
              <a:blip r:embed="rId292"/>
            </p:blipFill>
            <p:spPr>
              <a:xfrm>
                <a:off x="4301066" y="6553450"/>
                <a:ext cx="107245" cy="76137"/>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3" name="墨迹 152"/>
              <p14:cNvContentPartPr/>
              <p14:nvPr/>
            </p14:nvContentPartPr>
            <p14:xfrm>
              <a:off x="4446058" y="6274104"/>
              <a:ext cx="233186" cy="189110"/>
            </p14:xfrm>
          </p:contentPart>
        </mc:Choice>
        <mc:Fallback xmlns="">
          <p:pic>
            <p:nvPicPr>
              <p:cNvPr id="153" name="墨迹 152"/>
            </p:nvPicPr>
            <p:blipFill>
              <a:blip r:embed="rId294"/>
            </p:blipFill>
            <p:spPr>
              <a:xfrm>
                <a:off x="4446058" y="6274104"/>
                <a:ext cx="233186" cy="18911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4" name="墨迹 153"/>
              <p14:cNvContentPartPr/>
              <p14:nvPr/>
            </p14:nvContentPartPr>
            <p14:xfrm>
              <a:off x="4476044" y="6378616"/>
              <a:ext cx="186267" cy="208673"/>
            </p14:xfrm>
          </p:contentPart>
        </mc:Choice>
        <mc:Fallback xmlns="">
          <p:pic>
            <p:nvPicPr>
              <p:cNvPr id="154" name="墨迹 153"/>
            </p:nvPicPr>
            <p:blipFill>
              <a:blip r:embed="rId296"/>
            </p:blipFill>
            <p:spPr>
              <a:xfrm>
                <a:off x="4476044" y="6378616"/>
                <a:ext cx="186267" cy="208673"/>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5" name="墨迹 154"/>
              <p14:cNvContentPartPr/>
              <p14:nvPr/>
            </p14:nvContentPartPr>
            <p14:xfrm>
              <a:off x="4532488" y="6519611"/>
              <a:ext cx="39512" cy="135356"/>
            </p14:xfrm>
          </p:contentPart>
        </mc:Choice>
        <mc:Fallback xmlns="">
          <p:pic>
            <p:nvPicPr>
              <p:cNvPr id="155" name="墨迹 154"/>
            </p:nvPicPr>
            <p:blipFill>
              <a:blip r:embed="rId298"/>
            </p:blipFill>
            <p:spPr>
              <a:xfrm>
                <a:off x="4532488" y="6519611"/>
                <a:ext cx="39512" cy="135356"/>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6" name="墨迹 155"/>
              <p14:cNvContentPartPr/>
              <p14:nvPr/>
            </p14:nvContentPartPr>
            <p14:xfrm>
              <a:off x="4545718" y="6491412"/>
              <a:ext cx="94015" cy="210788"/>
            </p14:xfrm>
          </p:contentPart>
        </mc:Choice>
        <mc:Fallback xmlns="">
          <p:pic>
            <p:nvPicPr>
              <p:cNvPr id="156" name="墨迹 155"/>
            </p:nvPicPr>
            <p:blipFill>
              <a:blip r:embed="rId300"/>
            </p:blipFill>
            <p:spPr>
              <a:xfrm>
                <a:off x="4545718" y="6491412"/>
                <a:ext cx="94015" cy="210788"/>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7" name="墨迹 156"/>
              <p14:cNvContentPartPr/>
              <p14:nvPr/>
            </p14:nvContentPartPr>
            <p14:xfrm>
              <a:off x="4754915" y="6299659"/>
              <a:ext cx="178329" cy="298733"/>
            </p14:xfrm>
          </p:contentPart>
        </mc:Choice>
        <mc:Fallback xmlns="">
          <p:pic>
            <p:nvPicPr>
              <p:cNvPr id="157" name="墨迹 156"/>
            </p:nvPicPr>
            <p:blipFill>
              <a:blip r:embed="rId302"/>
            </p:blipFill>
            <p:spPr>
              <a:xfrm>
                <a:off x="4754915" y="6299659"/>
                <a:ext cx="178329" cy="298733"/>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8" name="墨迹 157"/>
              <p14:cNvContentPartPr/>
              <p14:nvPr/>
            </p14:nvContentPartPr>
            <p14:xfrm>
              <a:off x="4809066" y="6397651"/>
              <a:ext cx="73378" cy="223477"/>
            </p14:xfrm>
          </p:contentPart>
        </mc:Choice>
        <mc:Fallback xmlns="">
          <p:pic>
            <p:nvPicPr>
              <p:cNvPr id="158" name="墨迹 157"/>
            </p:nvPicPr>
            <p:blipFill>
              <a:blip r:embed="rId304"/>
            </p:blipFill>
            <p:spPr>
              <a:xfrm>
                <a:off x="4809066" y="6397651"/>
                <a:ext cx="73378" cy="223477"/>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9" name="墨迹 158"/>
              <p14:cNvContentPartPr/>
              <p14:nvPr/>
            </p14:nvContentPartPr>
            <p14:xfrm>
              <a:off x="4945944" y="6314816"/>
              <a:ext cx="80433" cy="135179"/>
            </p14:xfrm>
          </p:contentPart>
        </mc:Choice>
        <mc:Fallback xmlns="">
          <p:pic>
            <p:nvPicPr>
              <p:cNvPr id="159" name="墨迹 158"/>
            </p:nvPicPr>
            <p:blipFill>
              <a:blip r:embed="rId306"/>
            </p:blipFill>
            <p:spPr>
              <a:xfrm>
                <a:off x="4945944" y="6314816"/>
                <a:ext cx="80433" cy="135179"/>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60" name="墨迹 159"/>
              <p14:cNvContentPartPr/>
              <p14:nvPr/>
            </p14:nvContentPartPr>
            <p14:xfrm>
              <a:off x="4907844" y="6367337"/>
              <a:ext cx="155222" cy="290450"/>
            </p14:xfrm>
          </p:contentPart>
        </mc:Choice>
        <mc:Fallback xmlns="">
          <p:pic>
            <p:nvPicPr>
              <p:cNvPr id="160" name="墨迹 159"/>
            </p:nvPicPr>
            <p:blipFill>
              <a:blip r:embed="rId308"/>
            </p:blipFill>
            <p:spPr>
              <a:xfrm>
                <a:off x="4907844" y="6367337"/>
                <a:ext cx="155222" cy="290450"/>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61" name="墨迹 160"/>
              <p14:cNvContentPartPr/>
              <p14:nvPr/>
            </p14:nvContentPartPr>
            <p14:xfrm>
              <a:off x="5076295" y="6299659"/>
              <a:ext cx="216077" cy="214313"/>
            </p14:xfrm>
          </p:contentPart>
        </mc:Choice>
        <mc:Fallback xmlns="">
          <p:pic>
            <p:nvPicPr>
              <p:cNvPr id="161" name="墨迹 160"/>
            </p:nvPicPr>
            <p:blipFill>
              <a:blip r:embed="rId310"/>
            </p:blipFill>
            <p:spPr>
              <a:xfrm>
                <a:off x="5076295" y="6299659"/>
                <a:ext cx="216077" cy="214313"/>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62" name="墨迹 161"/>
              <p14:cNvContentPartPr/>
              <p14:nvPr/>
            </p14:nvContentPartPr>
            <p14:xfrm>
              <a:off x="5181600" y="6425674"/>
              <a:ext cx="56444" cy="133416"/>
            </p14:xfrm>
          </p:contentPart>
        </mc:Choice>
        <mc:Fallback xmlns="">
          <p:pic>
            <p:nvPicPr>
              <p:cNvPr id="162" name="墨迹 161"/>
            </p:nvPicPr>
            <p:blipFill>
              <a:blip r:embed="rId312"/>
            </p:blipFill>
            <p:spPr>
              <a:xfrm>
                <a:off x="5181600" y="6425674"/>
                <a:ext cx="56444" cy="133416"/>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3" name="墨迹 162"/>
              <p14:cNvContentPartPr/>
              <p14:nvPr/>
            </p14:nvContentPartPr>
            <p14:xfrm>
              <a:off x="5221111" y="6406110"/>
              <a:ext cx="22578" cy="581605"/>
            </p14:xfrm>
          </p:contentPart>
        </mc:Choice>
        <mc:Fallback xmlns="">
          <p:pic>
            <p:nvPicPr>
              <p:cNvPr id="163" name="墨迹 162"/>
            </p:nvPicPr>
            <p:blipFill>
              <a:blip r:embed="rId314"/>
            </p:blipFill>
            <p:spPr>
              <a:xfrm>
                <a:off x="5221111" y="6406110"/>
                <a:ext cx="22578" cy="581605"/>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4" name="墨迹 163"/>
              <p14:cNvContentPartPr/>
              <p14:nvPr/>
            </p14:nvContentPartPr>
            <p14:xfrm>
              <a:off x="5305777" y="6319399"/>
              <a:ext cx="118534" cy="377866"/>
            </p14:xfrm>
          </p:contentPart>
        </mc:Choice>
        <mc:Fallback xmlns="">
          <p:pic>
            <p:nvPicPr>
              <p:cNvPr id="164" name="墨迹 163"/>
            </p:nvPicPr>
            <p:blipFill>
              <a:blip r:embed="rId316"/>
            </p:blipFill>
            <p:spPr>
              <a:xfrm>
                <a:off x="5305777" y="6319399"/>
                <a:ext cx="118534" cy="377866"/>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5" name="墨迹 164"/>
              <p14:cNvContentPartPr/>
              <p14:nvPr/>
            </p14:nvContentPartPr>
            <p14:xfrm>
              <a:off x="5491338" y="6409107"/>
              <a:ext cx="209550" cy="211140"/>
            </p14:xfrm>
          </p:contentPart>
        </mc:Choice>
        <mc:Fallback xmlns="">
          <p:pic>
            <p:nvPicPr>
              <p:cNvPr id="165" name="墨迹 164"/>
            </p:nvPicPr>
            <p:blipFill>
              <a:blip r:embed="rId318"/>
            </p:blipFill>
            <p:spPr>
              <a:xfrm>
                <a:off x="5491338" y="6409107"/>
                <a:ext cx="209550" cy="211140"/>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6" name="墨迹 165"/>
              <p14:cNvContentPartPr/>
              <p14:nvPr/>
            </p14:nvContentPartPr>
            <p14:xfrm>
              <a:off x="5621866" y="6309176"/>
              <a:ext cx="172156" cy="498065"/>
            </p14:xfrm>
          </p:contentPart>
        </mc:Choice>
        <mc:Fallback xmlns="">
          <p:pic>
            <p:nvPicPr>
              <p:cNvPr id="166" name="墨迹 165"/>
            </p:nvPicPr>
            <p:blipFill>
              <a:blip r:embed="rId320"/>
            </p:blipFill>
            <p:spPr>
              <a:xfrm>
                <a:off x="5621866" y="6309176"/>
                <a:ext cx="172156" cy="498065"/>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7" name="墨迹 166"/>
              <p14:cNvContentPartPr/>
              <p14:nvPr/>
            </p14:nvContentPartPr>
            <p14:xfrm>
              <a:off x="5607755" y="6530891"/>
              <a:ext cx="200378" cy="140995"/>
            </p14:xfrm>
          </p:contentPart>
        </mc:Choice>
        <mc:Fallback xmlns="">
          <p:pic>
            <p:nvPicPr>
              <p:cNvPr id="167" name="墨迹 166"/>
            </p:nvPicPr>
            <p:blipFill>
              <a:blip r:embed="rId322"/>
            </p:blipFill>
            <p:spPr>
              <a:xfrm>
                <a:off x="5607755" y="6530891"/>
                <a:ext cx="200378" cy="140995"/>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8" name="墨迹 167"/>
              <p14:cNvContentPartPr/>
              <p14:nvPr/>
            </p14:nvContentPartPr>
            <p14:xfrm>
              <a:off x="5700888" y="6246081"/>
              <a:ext cx="73378" cy="112796"/>
            </p14:xfrm>
          </p:contentPart>
        </mc:Choice>
        <mc:Fallback xmlns="">
          <p:pic>
            <p:nvPicPr>
              <p:cNvPr id="168" name="墨迹 167"/>
            </p:nvPicPr>
            <p:blipFill>
              <a:blip r:embed="rId324"/>
            </p:blipFill>
            <p:spPr>
              <a:xfrm>
                <a:off x="5700888" y="6246081"/>
                <a:ext cx="73378" cy="11279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9" name="墨迹 168"/>
              <p14:cNvContentPartPr/>
              <p14:nvPr/>
            </p14:nvContentPartPr>
            <p14:xfrm>
              <a:off x="5977466" y="6347069"/>
              <a:ext cx="162278" cy="42827"/>
            </p14:xfrm>
          </p:contentPart>
        </mc:Choice>
        <mc:Fallback xmlns="">
          <p:pic>
            <p:nvPicPr>
              <p:cNvPr id="169" name="墨迹 168"/>
            </p:nvPicPr>
            <p:blipFill>
              <a:blip r:embed="rId326"/>
            </p:blipFill>
            <p:spPr>
              <a:xfrm>
                <a:off x="5977466" y="6347069"/>
                <a:ext cx="162278" cy="42827"/>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70" name="墨迹 169"/>
              <p14:cNvContentPartPr/>
              <p14:nvPr/>
            </p14:nvContentPartPr>
            <p14:xfrm>
              <a:off x="5937955" y="6429375"/>
              <a:ext cx="67734" cy="197393"/>
            </p14:xfrm>
          </p:contentPart>
        </mc:Choice>
        <mc:Fallback xmlns="">
          <p:pic>
            <p:nvPicPr>
              <p:cNvPr id="170" name="墨迹 169"/>
            </p:nvPicPr>
            <p:blipFill>
              <a:blip r:embed="rId328"/>
            </p:blipFill>
            <p:spPr>
              <a:xfrm>
                <a:off x="5937955" y="6429375"/>
                <a:ext cx="67734" cy="197393"/>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71" name="墨迹 170"/>
              <p14:cNvContentPartPr/>
              <p14:nvPr/>
            </p14:nvContentPartPr>
            <p14:xfrm>
              <a:off x="5975878" y="6438539"/>
              <a:ext cx="146403" cy="227707"/>
            </p14:xfrm>
          </p:contentPart>
        </mc:Choice>
        <mc:Fallback xmlns="">
          <p:pic>
            <p:nvPicPr>
              <p:cNvPr id="171" name="墨迹 170"/>
            </p:nvPicPr>
            <p:blipFill>
              <a:blip r:embed="rId330"/>
            </p:blipFill>
            <p:spPr>
              <a:xfrm>
                <a:off x="5975878" y="6438539"/>
                <a:ext cx="146403" cy="227707"/>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72" name="墨迹 171"/>
              <p14:cNvContentPartPr/>
              <p14:nvPr/>
            </p14:nvContentPartPr>
            <p14:xfrm>
              <a:off x="6143272" y="6328563"/>
              <a:ext cx="298803" cy="614034"/>
            </p14:xfrm>
          </p:contentPart>
        </mc:Choice>
        <mc:Fallback xmlns="">
          <p:pic>
            <p:nvPicPr>
              <p:cNvPr id="172" name="墨迹 171"/>
            </p:nvPicPr>
            <p:blipFill>
              <a:blip r:embed="rId332"/>
            </p:blipFill>
            <p:spPr>
              <a:xfrm>
                <a:off x="6143272" y="6328563"/>
                <a:ext cx="298803" cy="614034"/>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73" name="墨迹 172"/>
              <p14:cNvContentPartPr/>
              <p14:nvPr/>
            </p14:nvContentPartPr>
            <p14:xfrm>
              <a:off x="6424788" y="6305299"/>
              <a:ext cx="221544" cy="308250"/>
            </p14:xfrm>
          </p:contentPart>
        </mc:Choice>
        <mc:Fallback xmlns="">
          <p:pic>
            <p:nvPicPr>
              <p:cNvPr id="173" name="墨迹 172"/>
            </p:nvPicPr>
            <p:blipFill>
              <a:blip r:embed="rId334"/>
            </p:blipFill>
            <p:spPr>
              <a:xfrm>
                <a:off x="6424788" y="6305299"/>
                <a:ext cx="221544" cy="308250"/>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4" name="墨迹 173"/>
              <p14:cNvContentPartPr/>
              <p14:nvPr/>
            </p14:nvContentPartPr>
            <p14:xfrm>
              <a:off x="6624990" y="6253130"/>
              <a:ext cx="481365" cy="458234"/>
            </p14:xfrm>
          </p:contentPart>
        </mc:Choice>
        <mc:Fallback xmlns="">
          <p:pic>
            <p:nvPicPr>
              <p:cNvPr id="174" name="墨迹 173"/>
            </p:nvPicPr>
            <p:blipFill>
              <a:blip r:embed="rId336"/>
            </p:blipFill>
            <p:spPr>
              <a:xfrm>
                <a:off x="6624990" y="6253130"/>
                <a:ext cx="481365" cy="458234"/>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5" name="墨迹 174"/>
              <p14:cNvContentPartPr/>
              <p14:nvPr/>
            </p14:nvContentPartPr>
            <p14:xfrm>
              <a:off x="6843006" y="6225284"/>
              <a:ext cx="212549" cy="431092"/>
            </p14:xfrm>
          </p:contentPart>
        </mc:Choice>
        <mc:Fallback xmlns="">
          <p:pic>
            <p:nvPicPr>
              <p:cNvPr id="175" name="墨迹 174"/>
            </p:nvPicPr>
            <p:blipFill>
              <a:blip r:embed="rId338"/>
            </p:blipFill>
            <p:spPr>
              <a:xfrm>
                <a:off x="6843006" y="6225284"/>
                <a:ext cx="212549" cy="431092"/>
              </a:xfrm>
              <a:prstGeom prst="rect"/>
            </p:spPr>
          </p:pic>
        </mc:Fallback>
      </mc:AlternateContent>
    </p:spTree>
    <p:custDataLst>
      <p:tags r:id="rId33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36600" y="714375"/>
            <a:ext cx="11327765" cy="395605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072444" y="4069117"/>
              <a:ext cx="868715" cy="570501"/>
            </p14:xfrm>
          </p:contentPart>
        </mc:Choice>
        <mc:Fallback xmlns="">
          <p:pic>
            <p:nvPicPr>
              <p:cNvPr id="3" name="墨迹 2"/>
            </p:nvPicPr>
            <p:blipFill>
              <a:blip r:embed="rId3"/>
            </p:blipFill>
            <p:spPr>
              <a:xfrm>
                <a:off x="1072444" y="4069117"/>
                <a:ext cx="868715" cy="57050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022122" y="4492102"/>
              <a:ext cx="5540728" cy="141524"/>
            </p14:xfrm>
          </p:contentPart>
        </mc:Choice>
        <mc:Fallback xmlns="">
          <p:pic>
            <p:nvPicPr>
              <p:cNvPr id="4" name="墨迹 3"/>
            </p:nvPicPr>
            <p:blipFill>
              <a:blip r:embed="rId5"/>
            </p:blipFill>
            <p:spPr>
              <a:xfrm>
                <a:off x="2022122" y="4492102"/>
                <a:ext cx="5540728" cy="14152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873955" y="3959141"/>
              <a:ext cx="50800" cy="707267"/>
            </p14:xfrm>
          </p:contentPart>
        </mc:Choice>
        <mc:Fallback xmlns="">
          <p:pic>
            <p:nvPicPr>
              <p:cNvPr id="5" name="墨迹 4"/>
            </p:nvPicPr>
            <p:blipFill>
              <a:blip r:embed="rId7"/>
            </p:blipFill>
            <p:spPr>
              <a:xfrm>
                <a:off x="1873955" y="3959141"/>
                <a:ext cx="50800" cy="70726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919111" y="3863264"/>
              <a:ext cx="5676900" cy="603459"/>
            </p14:xfrm>
          </p:contentPart>
        </mc:Choice>
        <mc:Fallback xmlns="">
          <p:pic>
            <p:nvPicPr>
              <p:cNvPr id="6" name="墨迹 5"/>
            </p:nvPicPr>
            <p:blipFill>
              <a:blip r:embed="rId9"/>
            </p:blipFill>
            <p:spPr>
              <a:xfrm>
                <a:off x="1919111" y="3863264"/>
                <a:ext cx="5676900" cy="60345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439377" y="4559780"/>
              <a:ext cx="598312" cy="331691"/>
            </p14:xfrm>
          </p:contentPart>
        </mc:Choice>
        <mc:Fallback xmlns="">
          <p:pic>
            <p:nvPicPr>
              <p:cNvPr id="7" name="墨迹 6"/>
            </p:nvPicPr>
            <p:blipFill>
              <a:blip r:embed="rId11"/>
            </p:blipFill>
            <p:spPr>
              <a:xfrm>
                <a:off x="7439377" y="4559780"/>
                <a:ext cx="598312" cy="33169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034793" y="3051133"/>
              <a:ext cx="55562" cy="2820"/>
            </p14:xfrm>
          </p:contentPart>
        </mc:Choice>
        <mc:Fallback xmlns="">
          <p:pic>
            <p:nvPicPr>
              <p:cNvPr id="8" name="墨迹 7"/>
            </p:nvPicPr>
            <p:blipFill>
              <a:blip r:embed="rId13"/>
            </p:blipFill>
            <p:spPr>
              <a:xfrm>
                <a:off x="6034793" y="3051133"/>
                <a:ext cx="55562" cy="282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5857522" y="2946796"/>
              <a:ext cx="1476728" cy="47939"/>
            </p14:xfrm>
          </p:contentPart>
        </mc:Choice>
        <mc:Fallback xmlns="">
          <p:pic>
            <p:nvPicPr>
              <p:cNvPr id="9" name="墨迹 8"/>
            </p:nvPicPr>
            <p:blipFill>
              <a:blip r:embed="rId15"/>
            </p:blipFill>
            <p:spPr>
              <a:xfrm>
                <a:off x="5857522" y="2946796"/>
                <a:ext cx="1476728" cy="479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993569" y="3660231"/>
              <a:ext cx="845608" cy="90237"/>
            </p14:xfrm>
          </p:contentPart>
        </mc:Choice>
        <mc:Fallback xmlns="">
          <p:pic>
            <p:nvPicPr>
              <p:cNvPr id="10" name="墨迹 9"/>
            </p:nvPicPr>
            <p:blipFill>
              <a:blip r:embed="rId17"/>
            </p:blipFill>
            <p:spPr>
              <a:xfrm>
                <a:off x="4993569" y="3660231"/>
                <a:ext cx="845608" cy="9023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6237111" y="2126205"/>
              <a:ext cx="129822" cy="28199"/>
            </p14:xfrm>
          </p:contentPart>
        </mc:Choice>
        <mc:Fallback xmlns="">
          <p:pic>
            <p:nvPicPr>
              <p:cNvPr id="11" name="墨迹 10"/>
            </p:nvPicPr>
            <p:blipFill>
              <a:blip r:embed="rId19"/>
            </p:blipFill>
            <p:spPr>
              <a:xfrm>
                <a:off x="6237111" y="2126205"/>
                <a:ext cx="129822" cy="2819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6412088" y="2154404"/>
              <a:ext cx="333022" cy="39479"/>
            </p14:xfrm>
          </p:contentPart>
        </mc:Choice>
        <mc:Fallback xmlns="">
          <p:pic>
            <p:nvPicPr>
              <p:cNvPr id="12" name="墨迹 11"/>
            </p:nvPicPr>
            <p:blipFill>
              <a:blip r:embed="rId21"/>
            </p:blipFill>
            <p:spPr>
              <a:xfrm>
                <a:off x="6412088" y="2154404"/>
                <a:ext cx="333022" cy="3947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9477022" y="1197048"/>
              <a:ext cx="428978" cy="339798"/>
            </p14:xfrm>
          </p:contentPart>
        </mc:Choice>
        <mc:Fallback xmlns="">
          <p:pic>
            <p:nvPicPr>
              <p:cNvPr id="13" name="墨迹 12"/>
            </p:nvPicPr>
            <p:blipFill>
              <a:blip r:embed="rId23"/>
            </p:blipFill>
            <p:spPr>
              <a:xfrm>
                <a:off x="9477022" y="1197048"/>
                <a:ext cx="428978" cy="33979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9640711" y="1731419"/>
              <a:ext cx="28222" cy="167784"/>
            </p14:xfrm>
          </p:contentPart>
        </mc:Choice>
        <mc:Fallback xmlns="">
          <p:pic>
            <p:nvPicPr>
              <p:cNvPr id="14" name="墨迹 13"/>
            </p:nvPicPr>
            <p:blipFill>
              <a:blip r:embed="rId25"/>
            </p:blipFill>
            <p:spPr>
              <a:xfrm>
                <a:off x="9640711" y="1731419"/>
                <a:ext cx="28222" cy="16778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9510888" y="1195638"/>
              <a:ext cx="410104" cy="262250"/>
            </p14:xfrm>
          </p:contentPart>
        </mc:Choice>
        <mc:Fallback xmlns="">
          <p:pic>
            <p:nvPicPr>
              <p:cNvPr id="15" name="墨迹 14"/>
            </p:nvPicPr>
            <p:blipFill>
              <a:blip r:embed="rId27"/>
            </p:blipFill>
            <p:spPr>
              <a:xfrm>
                <a:off x="9510888" y="1195638"/>
                <a:ext cx="410104" cy="26225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643533" y="1821656"/>
              <a:ext cx="11289" cy="42298"/>
            </p14:xfrm>
          </p:contentPart>
        </mc:Choice>
        <mc:Fallback xmlns="">
          <p:pic>
            <p:nvPicPr>
              <p:cNvPr id="16" name="墨迹 15"/>
            </p:nvPicPr>
            <p:blipFill>
              <a:blip r:embed="rId29"/>
            </p:blipFill>
            <p:spPr>
              <a:xfrm>
                <a:off x="9643533" y="1821656"/>
                <a:ext cx="11289" cy="42298"/>
              </a:xfrm>
              <a:prstGeom prst="rect"/>
            </p:spPr>
          </p:pic>
        </mc:Fallback>
      </mc:AlternateContent>
    </p:spTree>
    <p:custDataLst>
      <p:tags r:id="rId30"/>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a:p>
            <a:endParaRPr lang="zh-CN" altLang="en-US"/>
          </a:p>
        </p:txBody>
      </p:sp>
      <p:pic>
        <p:nvPicPr>
          <p:cNvPr id="4" name="内容占位符 3"/>
          <p:cNvPicPr>
            <a:picLocks noChangeAspect="1"/>
          </p:cNvPicPr>
          <p:nvPr>
            <p:ph idx="1"/>
            <p:custDataLst>
              <p:tags r:id="rId2"/>
            </p:custDataLst>
          </p:nvPr>
        </p:nvPicPr>
        <p:blipFill>
          <a:blip r:embed="rId3"/>
          <a:stretch>
            <a:fillRect/>
          </a:stretch>
        </p:blipFill>
        <p:spPr>
          <a:xfrm>
            <a:off x="110490" y="694055"/>
            <a:ext cx="11604625" cy="4144010"/>
          </a:xfrm>
          <a:prstGeom prst="rect">
            <a:avLst/>
          </a:prstGeom>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9900" y="511175"/>
            <a:ext cx="10989945" cy="46412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800577" y="2253101"/>
              <a:ext cx="461434" cy="442724"/>
            </p14:xfrm>
          </p:contentPart>
        </mc:Choice>
        <mc:Fallback xmlns="">
          <p:pic>
            <p:nvPicPr>
              <p:cNvPr id="3" name="墨迹 2"/>
            </p:nvPicPr>
            <p:blipFill>
              <a:blip r:embed="rId3"/>
            </p:blipFill>
            <p:spPr>
              <a:xfrm>
                <a:off x="1800577" y="2253101"/>
                <a:ext cx="461434" cy="44272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331155" y="1891272"/>
              <a:ext cx="167922" cy="542302"/>
            </p14:xfrm>
          </p:contentPart>
        </mc:Choice>
        <mc:Fallback xmlns="">
          <p:pic>
            <p:nvPicPr>
              <p:cNvPr id="4" name="墨迹 3"/>
            </p:nvPicPr>
            <p:blipFill>
              <a:blip r:embed="rId5"/>
            </p:blipFill>
            <p:spPr>
              <a:xfrm>
                <a:off x="2331155" y="1891272"/>
                <a:ext cx="167922" cy="54230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469444" y="1934452"/>
              <a:ext cx="104422" cy="188933"/>
            </p14:xfrm>
          </p:contentPart>
        </mc:Choice>
        <mc:Fallback xmlns="">
          <p:pic>
            <p:nvPicPr>
              <p:cNvPr id="5" name="墨迹 4"/>
            </p:nvPicPr>
            <p:blipFill>
              <a:blip r:embed="rId7"/>
            </p:blipFill>
            <p:spPr>
              <a:xfrm>
                <a:off x="2469444" y="1934452"/>
                <a:ext cx="104422" cy="18893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604911" y="1778652"/>
              <a:ext cx="113770" cy="254496"/>
            </p14:xfrm>
          </p:contentPart>
        </mc:Choice>
        <mc:Fallback xmlns="">
          <p:pic>
            <p:nvPicPr>
              <p:cNvPr id="6" name="墨迹 5"/>
            </p:nvPicPr>
            <p:blipFill>
              <a:blip r:embed="rId9"/>
            </p:blipFill>
            <p:spPr>
              <a:xfrm>
                <a:off x="2604911" y="1778652"/>
                <a:ext cx="113770" cy="25449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219244" y="2323598"/>
              <a:ext cx="423333" cy="276350"/>
            </p14:xfrm>
          </p:contentPart>
        </mc:Choice>
        <mc:Fallback xmlns="">
          <p:pic>
            <p:nvPicPr>
              <p:cNvPr id="7" name="墨迹 6"/>
            </p:nvPicPr>
            <p:blipFill>
              <a:blip r:embed="rId11"/>
            </p:blipFill>
            <p:spPr>
              <a:xfrm>
                <a:off x="7219244" y="2323598"/>
                <a:ext cx="423333" cy="2763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096022" y="1694055"/>
              <a:ext cx="143933" cy="358833"/>
            </p14:xfrm>
          </p:contentPart>
        </mc:Choice>
        <mc:Fallback xmlns="">
          <p:pic>
            <p:nvPicPr>
              <p:cNvPr id="8" name="墨迹 7"/>
            </p:nvPicPr>
            <p:blipFill>
              <a:blip r:embed="rId13"/>
            </p:blipFill>
            <p:spPr>
              <a:xfrm>
                <a:off x="9096022" y="1694055"/>
                <a:ext cx="143933" cy="3588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9251244" y="1703220"/>
              <a:ext cx="237066" cy="366587"/>
            </p14:xfrm>
          </p:contentPart>
        </mc:Choice>
        <mc:Fallback xmlns="">
          <p:pic>
            <p:nvPicPr>
              <p:cNvPr id="9" name="墨迹 8"/>
            </p:nvPicPr>
            <p:blipFill>
              <a:blip r:embed="rId15"/>
            </p:blipFill>
            <p:spPr>
              <a:xfrm>
                <a:off x="9251244" y="1703220"/>
                <a:ext cx="237066" cy="36658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422518" y="1732829"/>
              <a:ext cx="404459" cy="517452"/>
            </p14:xfrm>
          </p:contentPart>
        </mc:Choice>
        <mc:Fallback xmlns="">
          <p:pic>
            <p:nvPicPr>
              <p:cNvPr id="10" name="墨迹 9"/>
            </p:nvPicPr>
            <p:blipFill>
              <a:blip r:embed="rId17"/>
            </p:blipFill>
            <p:spPr>
              <a:xfrm>
                <a:off x="9422518" y="1732829"/>
                <a:ext cx="404459" cy="51745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866488" y="1810376"/>
              <a:ext cx="222956" cy="22559"/>
            </p14:xfrm>
          </p:contentPart>
        </mc:Choice>
        <mc:Fallback xmlns="">
          <p:pic>
            <p:nvPicPr>
              <p:cNvPr id="11" name="墨迹 10"/>
            </p:nvPicPr>
            <p:blipFill>
              <a:blip r:embed="rId19"/>
            </p:blipFill>
            <p:spPr>
              <a:xfrm>
                <a:off x="9866488" y="1810376"/>
                <a:ext cx="222956" cy="2255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9846733" y="1957011"/>
              <a:ext cx="262467" cy="19739"/>
            </p14:xfrm>
          </p:contentPart>
        </mc:Choice>
        <mc:Fallback xmlns="">
          <p:pic>
            <p:nvPicPr>
              <p:cNvPr id="12" name="墨迹 11"/>
            </p:nvPicPr>
            <p:blipFill>
              <a:blip r:embed="rId21"/>
            </p:blipFill>
            <p:spPr>
              <a:xfrm>
                <a:off x="9846733" y="1957011"/>
                <a:ext cx="262467" cy="1973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278533" y="1606638"/>
              <a:ext cx="208845" cy="350373"/>
            </p14:xfrm>
          </p:contentPart>
        </mc:Choice>
        <mc:Fallback xmlns="">
          <p:pic>
            <p:nvPicPr>
              <p:cNvPr id="13" name="墨迹 12"/>
            </p:nvPicPr>
            <p:blipFill>
              <a:blip r:embed="rId23"/>
            </p:blipFill>
            <p:spPr>
              <a:xfrm>
                <a:off x="10278533" y="1606638"/>
                <a:ext cx="208845" cy="35037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467622" y="1810376"/>
              <a:ext cx="197556" cy="5640"/>
            </p14:xfrm>
          </p:contentPart>
        </mc:Choice>
        <mc:Fallback xmlns="">
          <p:pic>
            <p:nvPicPr>
              <p:cNvPr id="14" name="墨迹 13"/>
            </p:nvPicPr>
            <p:blipFill>
              <a:blip r:embed="rId25"/>
            </p:blipFill>
            <p:spPr>
              <a:xfrm>
                <a:off x="10467622" y="1810376"/>
                <a:ext cx="197556" cy="564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0684932" y="1715909"/>
              <a:ext cx="152400" cy="336979"/>
            </p14:xfrm>
          </p:contentPart>
        </mc:Choice>
        <mc:Fallback xmlns="">
          <p:pic>
            <p:nvPicPr>
              <p:cNvPr id="15" name="墨迹 14"/>
            </p:nvPicPr>
            <p:blipFill>
              <a:blip r:embed="rId27"/>
            </p:blipFill>
            <p:spPr>
              <a:xfrm>
                <a:off x="10684932" y="1715909"/>
                <a:ext cx="152400" cy="3369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0895718" y="1872414"/>
              <a:ext cx="195614" cy="16919"/>
            </p14:xfrm>
          </p:contentPart>
        </mc:Choice>
        <mc:Fallback xmlns="">
          <p:pic>
            <p:nvPicPr>
              <p:cNvPr id="16" name="墨迹 15"/>
            </p:nvPicPr>
            <p:blipFill>
              <a:blip r:embed="rId29"/>
            </p:blipFill>
            <p:spPr>
              <a:xfrm>
                <a:off x="10895718" y="1872414"/>
                <a:ext cx="195614" cy="1691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1192932" y="1673963"/>
              <a:ext cx="16933" cy="353545"/>
            </p14:xfrm>
          </p:contentPart>
        </mc:Choice>
        <mc:Fallback xmlns="">
          <p:pic>
            <p:nvPicPr>
              <p:cNvPr id="17" name="墨迹 16"/>
            </p:nvPicPr>
            <p:blipFill>
              <a:blip r:embed="rId31"/>
            </p:blipFill>
            <p:spPr>
              <a:xfrm>
                <a:off x="11192932" y="1673963"/>
                <a:ext cx="16933" cy="35354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0137598" y="2081087"/>
              <a:ext cx="1215144" cy="39478"/>
            </p14:xfrm>
          </p:contentPart>
        </mc:Choice>
        <mc:Fallback xmlns="">
          <p:pic>
            <p:nvPicPr>
              <p:cNvPr id="18" name="墨迹 17"/>
            </p:nvPicPr>
            <p:blipFill>
              <a:blip r:embed="rId33"/>
            </p:blipFill>
            <p:spPr>
              <a:xfrm>
                <a:off x="10137598" y="2081087"/>
                <a:ext cx="1215144" cy="3947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0634132" y="2182603"/>
              <a:ext cx="282223" cy="152275"/>
            </p14:xfrm>
          </p:contentPart>
        </mc:Choice>
        <mc:Fallback xmlns="">
          <p:pic>
            <p:nvPicPr>
              <p:cNvPr id="19" name="墨迹 18"/>
            </p:nvPicPr>
            <p:blipFill>
              <a:blip r:embed="rId35"/>
            </p:blipFill>
            <p:spPr>
              <a:xfrm>
                <a:off x="10634132" y="2182603"/>
                <a:ext cx="282223" cy="15227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234385" y="2064167"/>
              <a:ext cx="260526" cy="107157"/>
            </p14:xfrm>
          </p:contentPart>
        </mc:Choice>
        <mc:Fallback xmlns="">
          <p:pic>
            <p:nvPicPr>
              <p:cNvPr id="20" name="墨迹 19"/>
            </p:nvPicPr>
            <p:blipFill>
              <a:blip r:embed="rId37"/>
            </p:blipFill>
            <p:spPr>
              <a:xfrm>
                <a:off x="11234385" y="2064167"/>
                <a:ext cx="260526" cy="10715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1472332" y="1854790"/>
              <a:ext cx="132645" cy="660561"/>
            </p14:xfrm>
          </p:contentPart>
        </mc:Choice>
        <mc:Fallback xmlns="">
          <p:pic>
            <p:nvPicPr>
              <p:cNvPr id="21" name="墨迹 20"/>
            </p:nvPicPr>
            <p:blipFill>
              <a:blip r:embed="rId39"/>
            </p:blipFill>
            <p:spPr>
              <a:xfrm>
                <a:off x="11472332" y="1854790"/>
                <a:ext cx="132645" cy="66056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061626" y="2498432"/>
              <a:ext cx="121884" cy="353193"/>
            </p14:xfrm>
          </p:contentPart>
        </mc:Choice>
        <mc:Fallback xmlns="">
          <p:pic>
            <p:nvPicPr>
              <p:cNvPr id="22" name="墨迹 21"/>
            </p:nvPicPr>
            <p:blipFill>
              <a:blip r:embed="rId41"/>
            </p:blipFill>
            <p:spPr>
              <a:xfrm>
                <a:off x="9061626" y="2498432"/>
                <a:ext cx="121884" cy="35319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132711" y="2509007"/>
              <a:ext cx="293511" cy="363767"/>
            </p14:xfrm>
          </p:contentPart>
        </mc:Choice>
        <mc:Fallback xmlns="">
          <p:pic>
            <p:nvPicPr>
              <p:cNvPr id="23" name="墨迹 22"/>
            </p:nvPicPr>
            <p:blipFill>
              <a:blip r:embed="rId43"/>
            </p:blipFill>
            <p:spPr>
              <a:xfrm>
                <a:off x="9132711" y="2509007"/>
                <a:ext cx="293511" cy="36376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373834" y="2571750"/>
              <a:ext cx="279576" cy="724714"/>
            </p14:xfrm>
          </p:contentPart>
        </mc:Choice>
        <mc:Fallback xmlns="">
          <p:pic>
            <p:nvPicPr>
              <p:cNvPr id="24" name="墨迹 23"/>
            </p:nvPicPr>
            <p:blipFill>
              <a:blip r:embed="rId45"/>
            </p:blipFill>
            <p:spPr>
              <a:xfrm>
                <a:off x="9373834" y="2571750"/>
                <a:ext cx="279576" cy="72471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753600" y="2667626"/>
              <a:ext cx="162277" cy="45119"/>
            </p14:xfrm>
          </p:contentPart>
        </mc:Choice>
        <mc:Fallback xmlns="">
          <p:pic>
            <p:nvPicPr>
              <p:cNvPr id="25" name="墨迹 24"/>
            </p:nvPicPr>
            <p:blipFill>
              <a:blip r:embed="rId47"/>
            </p:blipFill>
            <p:spPr>
              <a:xfrm>
                <a:off x="9753600" y="2667626"/>
                <a:ext cx="162277" cy="451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695568" y="2808621"/>
              <a:ext cx="261232" cy="22559"/>
            </p14:xfrm>
          </p:contentPart>
        </mc:Choice>
        <mc:Fallback xmlns="">
          <p:pic>
            <p:nvPicPr>
              <p:cNvPr id="26" name="墨迹 25"/>
            </p:nvPicPr>
            <p:blipFill>
              <a:blip r:embed="rId49"/>
            </p:blipFill>
            <p:spPr>
              <a:xfrm>
                <a:off x="9695568" y="2808621"/>
                <a:ext cx="261232" cy="225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044994" y="2599949"/>
              <a:ext cx="152400" cy="310012"/>
            </p14:xfrm>
          </p:contentPart>
        </mc:Choice>
        <mc:Fallback xmlns="">
          <p:pic>
            <p:nvPicPr>
              <p:cNvPr id="27" name="墨迹 26"/>
            </p:nvPicPr>
            <p:blipFill>
              <a:blip r:embed="rId51"/>
            </p:blipFill>
            <p:spPr>
              <a:xfrm>
                <a:off x="10044994" y="2599949"/>
                <a:ext cx="152400" cy="31001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205155" y="2605588"/>
              <a:ext cx="259645" cy="304550"/>
            </p14:xfrm>
          </p:contentPart>
        </mc:Choice>
        <mc:Fallback xmlns="">
          <p:pic>
            <p:nvPicPr>
              <p:cNvPr id="28" name="墨迹 27"/>
            </p:nvPicPr>
            <p:blipFill>
              <a:blip r:embed="rId53"/>
            </p:blipFill>
            <p:spPr>
              <a:xfrm>
                <a:off x="10205155" y="2605588"/>
                <a:ext cx="259645" cy="30455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312400" y="2675205"/>
              <a:ext cx="208844" cy="263132"/>
            </p14:xfrm>
          </p:contentPart>
        </mc:Choice>
        <mc:Fallback xmlns="">
          <p:pic>
            <p:nvPicPr>
              <p:cNvPr id="29" name="墨迹 28"/>
            </p:nvPicPr>
            <p:blipFill>
              <a:blip r:embed="rId55"/>
            </p:blipFill>
            <p:spPr>
              <a:xfrm>
                <a:off x="10312400" y="2675205"/>
                <a:ext cx="208844" cy="26313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557932" y="2740944"/>
              <a:ext cx="149578" cy="11279"/>
            </p14:xfrm>
          </p:contentPart>
        </mc:Choice>
        <mc:Fallback xmlns="">
          <p:pic>
            <p:nvPicPr>
              <p:cNvPr id="30" name="墨迹 29"/>
            </p:nvPicPr>
            <p:blipFill>
              <a:blip r:embed="rId57"/>
            </p:blipFill>
            <p:spPr>
              <a:xfrm>
                <a:off x="10557932" y="2740944"/>
                <a:ext cx="149578" cy="1127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10563577" y="2650883"/>
              <a:ext cx="115711" cy="338212"/>
            </p14:xfrm>
          </p:contentPart>
        </mc:Choice>
        <mc:Fallback xmlns="">
          <p:pic>
            <p:nvPicPr>
              <p:cNvPr id="31" name="墨迹 30"/>
            </p:nvPicPr>
            <p:blipFill>
              <a:blip r:embed="rId59"/>
            </p:blipFill>
            <p:spPr>
              <a:xfrm>
                <a:off x="10563577" y="2650883"/>
                <a:ext cx="115711" cy="33821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10727267" y="2642952"/>
              <a:ext cx="143933" cy="250266"/>
            </p14:xfrm>
          </p:contentPart>
        </mc:Choice>
        <mc:Fallback xmlns="">
          <p:pic>
            <p:nvPicPr>
              <p:cNvPr id="32" name="墨迹 31"/>
            </p:nvPicPr>
            <p:blipFill>
              <a:blip r:embed="rId61"/>
            </p:blipFill>
            <p:spPr>
              <a:xfrm>
                <a:off x="10727267" y="2642952"/>
                <a:ext cx="143933" cy="25026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856382" y="2591489"/>
              <a:ext cx="280106" cy="342441"/>
            </p14:xfrm>
          </p:contentPart>
        </mc:Choice>
        <mc:Fallback xmlns="">
          <p:pic>
            <p:nvPicPr>
              <p:cNvPr id="33" name="墨迹 32"/>
            </p:nvPicPr>
            <p:blipFill>
              <a:blip r:embed="rId63"/>
            </p:blipFill>
            <p:spPr>
              <a:xfrm>
                <a:off x="10856382" y="2591489"/>
                <a:ext cx="280106" cy="342441"/>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950222" y="2707105"/>
              <a:ext cx="386645" cy="352487"/>
            </p14:xfrm>
          </p:contentPart>
        </mc:Choice>
        <mc:Fallback xmlns="">
          <p:pic>
            <p:nvPicPr>
              <p:cNvPr id="34" name="墨迹 33"/>
            </p:nvPicPr>
            <p:blipFill>
              <a:blip r:embed="rId65"/>
            </p:blipFill>
            <p:spPr>
              <a:xfrm>
                <a:off x="10950222" y="2707105"/>
                <a:ext cx="386645" cy="35248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694333" y="3180848"/>
              <a:ext cx="217311" cy="45119"/>
            </p14:xfrm>
          </p:contentPart>
        </mc:Choice>
        <mc:Fallback xmlns="">
          <p:pic>
            <p:nvPicPr>
              <p:cNvPr id="35" name="墨迹 34"/>
            </p:nvPicPr>
            <p:blipFill>
              <a:blip r:embed="rId67"/>
            </p:blipFill>
            <p:spPr>
              <a:xfrm>
                <a:off x="9694333" y="3180848"/>
                <a:ext cx="217311" cy="451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682338" y="3254166"/>
              <a:ext cx="313972" cy="19739"/>
            </p14:xfrm>
          </p:contentPart>
        </mc:Choice>
        <mc:Fallback xmlns="">
          <p:pic>
            <p:nvPicPr>
              <p:cNvPr id="36" name="墨迹 35"/>
            </p:nvPicPr>
            <p:blipFill>
              <a:blip r:embed="rId69"/>
            </p:blipFill>
            <p:spPr>
              <a:xfrm>
                <a:off x="9682338" y="3254166"/>
                <a:ext cx="313972" cy="197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107083" y="3080742"/>
              <a:ext cx="222250" cy="201623"/>
            </p14:xfrm>
          </p:contentPart>
        </mc:Choice>
        <mc:Fallback xmlns="">
          <p:pic>
            <p:nvPicPr>
              <p:cNvPr id="37" name="墨迹 36"/>
            </p:nvPicPr>
            <p:blipFill>
              <a:blip r:embed="rId71"/>
            </p:blipFill>
            <p:spPr>
              <a:xfrm>
                <a:off x="10107083" y="3080742"/>
                <a:ext cx="222250" cy="20162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0366727" y="3163929"/>
              <a:ext cx="185561" cy="16919"/>
            </p14:xfrm>
          </p:contentPart>
        </mc:Choice>
        <mc:Fallback xmlns="">
          <p:pic>
            <p:nvPicPr>
              <p:cNvPr id="38" name="墨迹 37"/>
            </p:nvPicPr>
            <p:blipFill>
              <a:blip r:embed="rId73"/>
            </p:blipFill>
            <p:spPr>
              <a:xfrm>
                <a:off x="10366727" y="3163929"/>
                <a:ext cx="185561" cy="169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382955" y="3063117"/>
              <a:ext cx="104423" cy="272826"/>
            </p14:xfrm>
          </p:contentPart>
        </mc:Choice>
        <mc:Fallback xmlns="">
          <p:pic>
            <p:nvPicPr>
              <p:cNvPr id="39" name="墨迹 38"/>
            </p:nvPicPr>
            <p:blipFill>
              <a:blip r:embed="rId75"/>
            </p:blipFill>
            <p:spPr>
              <a:xfrm>
                <a:off x="10382955" y="3063117"/>
                <a:ext cx="104423" cy="27282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605911" y="3095370"/>
              <a:ext cx="77082" cy="392848"/>
            </p14:xfrm>
          </p:contentPart>
        </mc:Choice>
        <mc:Fallback xmlns="">
          <p:pic>
            <p:nvPicPr>
              <p:cNvPr id="40" name="墨迹 39"/>
            </p:nvPicPr>
            <p:blipFill>
              <a:blip r:embed="rId77"/>
            </p:blipFill>
            <p:spPr>
              <a:xfrm>
                <a:off x="10605911" y="3095370"/>
                <a:ext cx="77082" cy="39284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741377" y="3209047"/>
              <a:ext cx="149577" cy="28199"/>
            </p14:xfrm>
          </p:contentPart>
        </mc:Choice>
        <mc:Fallback xmlns="">
          <p:pic>
            <p:nvPicPr>
              <p:cNvPr id="41" name="墨迹 40"/>
            </p:nvPicPr>
            <p:blipFill>
              <a:blip r:embed="rId79"/>
            </p:blipFill>
            <p:spPr>
              <a:xfrm>
                <a:off x="10741377" y="3209047"/>
                <a:ext cx="149577" cy="2819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750902" y="3282365"/>
              <a:ext cx="199319" cy="16919"/>
            </p14:xfrm>
          </p:contentPart>
        </mc:Choice>
        <mc:Fallback xmlns="">
          <p:pic>
            <p:nvPicPr>
              <p:cNvPr id="42" name="墨迹 41"/>
            </p:nvPicPr>
            <p:blipFill>
              <a:blip r:embed="rId81"/>
            </p:blipFill>
            <p:spPr>
              <a:xfrm>
                <a:off x="10750902" y="3282365"/>
                <a:ext cx="199319" cy="1691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998200" y="3101891"/>
              <a:ext cx="187148" cy="375047"/>
            </p14:xfrm>
          </p:contentPart>
        </mc:Choice>
        <mc:Fallback xmlns="">
          <p:pic>
            <p:nvPicPr>
              <p:cNvPr id="43" name="墨迹 42"/>
            </p:nvPicPr>
            <p:blipFill>
              <a:blip r:embed="rId83"/>
            </p:blipFill>
            <p:spPr>
              <a:xfrm>
                <a:off x="10998200" y="3101891"/>
                <a:ext cx="187148" cy="37504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309555" y="2605588"/>
              <a:ext cx="11289" cy="64858"/>
            </p14:xfrm>
          </p:contentPart>
        </mc:Choice>
        <mc:Fallback xmlns="">
          <p:pic>
            <p:nvPicPr>
              <p:cNvPr id="44" name="墨迹 43"/>
            </p:nvPicPr>
            <p:blipFill>
              <a:blip r:embed="rId85"/>
            </p:blipFill>
            <p:spPr>
              <a:xfrm>
                <a:off x="7309555" y="2605588"/>
                <a:ext cx="11289" cy="6485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394222" y="2611228"/>
              <a:ext cx="14111" cy="56398"/>
            </p14:xfrm>
          </p:contentPart>
        </mc:Choice>
        <mc:Fallback xmlns="">
          <p:pic>
            <p:nvPicPr>
              <p:cNvPr id="45" name="墨迹 44"/>
            </p:nvPicPr>
            <p:blipFill>
              <a:blip r:embed="rId87"/>
            </p:blipFill>
            <p:spPr>
              <a:xfrm>
                <a:off x="7394222" y="2611228"/>
                <a:ext cx="14111" cy="5639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174088" y="2504072"/>
              <a:ext cx="364067" cy="301024"/>
            </p14:xfrm>
          </p:contentPart>
        </mc:Choice>
        <mc:Fallback xmlns="">
          <p:pic>
            <p:nvPicPr>
              <p:cNvPr id="46" name="墨迹 45"/>
            </p:nvPicPr>
            <p:blipFill>
              <a:blip r:embed="rId89"/>
            </p:blipFill>
            <p:spPr>
              <a:xfrm>
                <a:off x="7174088" y="2504072"/>
                <a:ext cx="364067" cy="30102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792861" y="2628148"/>
              <a:ext cx="171450" cy="657037"/>
            </p14:xfrm>
          </p:contentPart>
        </mc:Choice>
        <mc:Fallback xmlns="">
          <p:pic>
            <p:nvPicPr>
              <p:cNvPr id="47" name="墨迹 46"/>
            </p:nvPicPr>
            <p:blipFill>
              <a:blip r:embed="rId91"/>
            </p:blipFill>
            <p:spPr>
              <a:xfrm>
                <a:off x="7792861" y="2628148"/>
                <a:ext cx="171450" cy="65703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7913511" y="2735304"/>
              <a:ext cx="127706" cy="189814"/>
            </p14:xfrm>
          </p:contentPart>
        </mc:Choice>
        <mc:Fallback xmlns="">
          <p:pic>
            <p:nvPicPr>
              <p:cNvPr id="48" name="墨迹 47"/>
            </p:nvPicPr>
            <p:blipFill>
              <a:blip r:embed="rId93"/>
            </p:blipFill>
            <p:spPr>
              <a:xfrm>
                <a:off x="7913511" y="2735304"/>
                <a:ext cx="127706" cy="18981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8116711" y="2657756"/>
              <a:ext cx="163689" cy="154566"/>
            </p14:xfrm>
          </p:contentPart>
        </mc:Choice>
        <mc:Fallback xmlns="">
          <p:pic>
            <p:nvPicPr>
              <p:cNvPr id="49" name="墨迹 48"/>
            </p:nvPicPr>
            <p:blipFill>
              <a:blip r:embed="rId95"/>
            </p:blipFill>
            <p:spPr>
              <a:xfrm>
                <a:off x="8116711" y="2657756"/>
                <a:ext cx="163689" cy="15456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6359701" y="3904153"/>
              <a:ext cx="158221" cy="472333"/>
            </p14:xfrm>
          </p:contentPart>
        </mc:Choice>
        <mc:Fallback xmlns="">
          <p:pic>
            <p:nvPicPr>
              <p:cNvPr id="50" name="墨迹 49"/>
            </p:nvPicPr>
            <p:blipFill>
              <a:blip r:embed="rId97"/>
            </p:blipFill>
            <p:spPr>
              <a:xfrm>
                <a:off x="6359701" y="3904153"/>
                <a:ext cx="158221" cy="47233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6493933" y="3891463"/>
              <a:ext cx="85549" cy="146635"/>
            </p14:xfrm>
          </p:contentPart>
        </mc:Choice>
        <mc:Fallback xmlns="">
          <p:pic>
            <p:nvPicPr>
              <p:cNvPr id="51" name="墨迹 50"/>
            </p:nvPicPr>
            <p:blipFill>
              <a:blip r:embed="rId99"/>
            </p:blipFill>
            <p:spPr>
              <a:xfrm>
                <a:off x="6493933" y="3891463"/>
                <a:ext cx="85549" cy="14663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6606822" y="3781135"/>
              <a:ext cx="119415" cy="271063"/>
            </p14:xfrm>
          </p:contentPart>
        </mc:Choice>
        <mc:Fallback xmlns="">
          <p:pic>
            <p:nvPicPr>
              <p:cNvPr id="52" name="墨迹 51"/>
            </p:nvPicPr>
            <p:blipFill>
              <a:blip r:embed="rId101"/>
            </p:blipFill>
            <p:spPr>
              <a:xfrm>
                <a:off x="6606822" y="3781135"/>
                <a:ext cx="119415" cy="27106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7406216" y="3904681"/>
              <a:ext cx="247650" cy="536663"/>
            </p14:xfrm>
          </p:contentPart>
        </mc:Choice>
        <mc:Fallback xmlns="">
          <p:pic>
            <p:nvPicPr>
              <p:cNvPr id="53" name="墨迹 52"/>
            </p:nvPicPr>
            <p:blipFill>
              <a:blip r:embed="rId103"/>
            </p:blipFill>
            <p:spPr>
              <a:xfrm>
                <a:off x="7406216" y="3904681"/>
                <a:ext cx="247650" cy="53666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7642577" y="3921072"/>
              <a:ext cx="90312" cy="150865"/>
            </p14:xfrm>
          </p:contentPart>
        </mc:Choice>
        <mc:Fallback xmlns="">
          <p:pic>
            <p:nvPicPr>
              <p:cNvPr id="54" name="墨迹 53"/>
            </p:nvPicPr>
            <p:blipFill>
              <a:blip r:embed="rId105"/>
            </p:blipFill>
            <p:spPr>
              <a:xfrm>
                <a:off x="7642577" y="3921072"/>
                <a:ext cx="90312" cy="15086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7800622" y="3803165"/>
              <a:ext cx="180622" cy="122137"/>
            </p14:xfrm>
          </p:contentPart>
        </mc:Choice>
        <mc:Fallback xmlns="">
          <p:pic>
            <p:nvPicPr>
              <p:cNvPr id="55" name="墨迹 54"/>
            </p:nvPicPr>
            <p:blipFill>
              <a:blip r:embed="rId107"/>
            </p:blipFill>
            <p:spPr>
              <a:xfrm>
                <a:off x="7800622" y="3803165"/>
                <a:ext cx="180622" cy="12213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3753555" y="4444164"/>
              <a:ext cx="146756" cy="169194"/>
            </p14:xfrm>
          </p:contentPart>
        </mc:Choice>
        <mc:Fallback xmlns="">
          <p:pic>
            <p:nvPicPr>
              <p:cNvPr id="56" name="墨迹 55"/>
            </p:nvPicPr>
            <p:blipFill>
              <a:blip r:embed="rId109"/>
            </p:blipFill>
            <p:spPr>
              <a:xfrm>
                <a:off x="3753555" y="4444164"/>
                <a:ext cx="146756" cy="16919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4027311" y="4489282"/>
              <a:ext cx="147108" cy="188934"/>
            </p14:xfrm>
          </p:contentPart>
        </mc:Choice>
        <mc:Fallback xmlns="">
          <p:pic>
            <p:nvPicPr>
              <p:cNvPr id="57" name="墨迹 56"/>
            </p:nvPicPr>
            <p:blipFill>
              <a:blip r:embed="rId111"/>
            </p:blipFill>
            <p:spPr>
              <a:xfrm>
                <a:off x="4027311" y="4489282"/>
                <a:ext cx="147108" cy="18893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4212695" y="4489282"/>
              <a:ext cx="116593" cy="155095"/>
            </p14:xfrm>
          </p:contentPart>
        </mc:Choice>
        <mc:Fallback xmlns="">
          <p:pic>
            <p:nvPicPr>
              <p:cNvPr id="58" name="墨迹 57"/>
            </p:nvPicPr>
            <p:blipFill>
              <a:blip r:embed="rId113"/>
            </p:blipFill>
            <p:spPr>
              <a:xfrm>
                <a:off x="4212695" y="4489282"/>
                <a:ext cx="116593" cy="15509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4284133" y="4489282"/>
              <a:ext cx="174978" cy="153685"/>
            </p14:xfrm>
          </p:contentPart>
        </mc:Choice>
        <mc:Fallback xmlns="">
          <p:pic>
            <p:nvPicPr>
              <p:cNvPr id="59" name="墨迹 58"/>
            </p:nvPicPr>
            <p:blipFill>
              <a:blip r:embed="rId115"/>
            </p:blipFill>
            <p:spPr>
              <a:xfrm>
                <a:off x="4284133" y="4489282"/>
                <a:ext cx="174978" cy="15368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4509911" y="4483643"/>
              <a:ext cx="176565" cy="203033"/>
            </p14:xfrm>
          </p:contentPart>
        </mc:Choice>
        <mc:Fallback xmlns="">
          <p:pic>
            <p:nvPicPr>
              <p:cNvPr id="60" name="墨迹 59"/>
            </p:nvPicPr>
            <p:blipFill>
              <a:blip r:embed="rId117"/>
            </p:blipFill>
            <p:spPr>
              <a:xfrm>
                <a:off x="4509911" y="4483643"/>
                <a:ext cx="176565" cy="20303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4820355" y="4438524"/>
              <a:ext cx="169333" cy="200213"/>
            </p14:xfrm>
          </p:contentPart>
        </mc:Choice>
        <mc:Fallback xmlns="">
          <p:pic>
            <p:nvPicPr>
              <p:cNvPr id="61" name="墨迹 60"/>
            </p:nvPicPr>
            <p:blipFill>
              <a:blip r:embed="rId119"/>
            </p:blipFill>
            <p:spPr>
              <a:xfrm>
                <a:off x="4820355" y="4438524"/>
                <a:ext cx="169333" cy="20021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5226755" y="4446103"/>
              <a:ext cx="197556" cy="178535"/>
            </p14:xfrm>
          </p:contentPart>
        </mc:Choice>
        <mc:Fallback xmlns="">
          <p:pic>
            <p:nvPicPr>
              <p:cNvPr id="62" name="墨迹 61"/>
            </p:nvPicPr>
            <p:blipFill>
              <a:blip r:embed="rId121"/>
            </p:blipFill>
            <p:spPr>
              <a:xfrm>
                <a:off x="5226755" y="4446103"/>
                <a:ext cx="197556" cy="17853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5571066" y="4444164"/>
              <a:ext cx="172156" cy="107156"/>
            </p14:xfrm>
          </p:contentPart>
        </mc:Choice>
        <mc:Fallback xmlns="">
          <p:pic>
            <p:nvPicPr>
              <p:cNvPr id="63" name="墨迹 62"/>
            </p:nvPicPr>
            <p:blipFill>
              <a:blip r:embed="rId123"/>
            </p:blipFill>
            <p:spPr>
              <a:xfrm>
                <a:off x="5571066" y="4444164"/>
                <a:ext cx="172156" cy="107156"/>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5816600" y="4417375"/>
              <a:ext cx="158044" cy="159324"/>
            </p14:xfrm>
          </p:contentPart>
        </mc:Choice>
        <mc:Fallback xmlns="">
          <p:pic>
            <p:nvPicPr>
              <p:cNvPr id="64" name="墨迹 63"/>
            </p:nvPicPr>
            <p:blipFill>
              <a:blip r:embed="rId125"/>
            </p:blipFill>
            <p:spPr>
              <a:xfrm>
                <a:off x="5816600" y="4417375"/>
                <a:ext cx="158044" cy="15932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6039555" y="4384946"/>
              <a:ext cx="50800" cy="166374"/>
            </p14:xfrm>
          </p:contentPart>
        </mc:Choice>
        <mc:Fallback xmlns="">
          <p:pic>
            <p:nvPicPr>
              <p:cNvPr id="65" name="墨迹 64"/>
            </p:nvPicPr>
            <p:blipFill>
              <a:blip r:embed="rId127"/>
            </p:blipFill>
            <p:spPr>
              <a:xfrm>
                <a:off x="6039555" y="4384946"/>
                <a:ext cx="50800" cy="16637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6067777" y="4472363"/>
              <a:ext cx="112889" cy="39479"/>
            </p14:xfrm>
          </p:contentPart>
        </mc:Choice>
        <mc:Fallback xmlns="">
          <p:pic>
            <p:nvPicPr>
              <p:cNvPr id="66" name="墨迹 65"/>
            </p:nvPicPr>
            <p:blipFill>
              <a:blip r:embed="rId129"/>
            </p:blipFill>
            <p:spPr>
              <a:xfrm>
                <a:off x="6067777" y="4472363"/>
                <a:ext cx="112889" cy="3947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6138333" y="4386180"/>
              <a:ext cx="87489" cy="387913"/>
            </p14:xfrm>
          </p:contentPart>
        </mc:Choice>
        <mc:Fallback xmlns="">
          <p:pic>
            <p:nvPicPr>
              <p:cNvPr id="67" name="墨迹 66"/>
            </p:nvPicPr>
            <p:blipFill>
              <a:blip r:embed="rId131"/>
            </p:blipFill>
            <p:spPr>
              <a:xfrm>
                <a:off x="6138333" y="4386180"/>
                <a:ext cx="87489" cy="3879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6330244" y="4437819"/>
              <a:ext cx="177271" cy="167079"/>
            </p14:xfrm>
          </p:contentPart>
        </mc:Choice>
        <mc:Fallback xmlns="">
          <p:pic>
            <p:nvPicPr>
              <p:cNvPr id="68" name="墨迹 67"/>
            </p:nvPicPr>
            <p:blipFill>
              <a:blip r:embed="rId133"/>
            </p:blipFill>
            <p:spPr>
              <a:xfrm>
                <a:off x="6330244" y="4437819"/>
                <a:ext cx="177271" cy="16707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6539088" y="4418785"/>
              <a:ext cx="160867" cy="177654"/>
            </p14:xfrm>
          </p:contentPart>
        </mc:Choice>
        <mc:Fallback xmlns="">
          <p:pic>
            <p:nvPicPr>
              <p:cNvPr id="69" name="墨迹 68"/>
            </p:nvPicPr>
            <p:blipFill>
              <a:blip r:embed="rId135"/>
            </p:blipFill>
            <p:spPr>
              <a:xfrm>
                <a:off x="6539088" y="4418785"/>
                <a:ext cx="160867" cy="177654"/>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6683022" y="4354103"/>
              <a:ext cx="226483" cy="250091"/>
            </p14:xfrm>
          </p:contentPart>
        </mc:Choice>
        <mc:Fallback xmlns="">
          <p:pic>
            <p:nvPicPr>
              <p:cNvPr id="70" name="墨迹 69"/>
            </p:nvPicPr>
            <p:blipFill>
              <a:blip r:embed="rId137"/>
            </p:blipFill>
            <p:spPr>
              <a:xfrm>
                <a:off x="6683022" y="4354103"/>
                <a:ext cx="226483" cy="25009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6812844" y="4468838"/>
              <a:ext cx="172156" cy="195278"/>
            </p14:xfrm>
          </p:contentPart>
        </mc:Choice>
        <mc:Fallback xmlns="">
          <p:pic>
            <p:nvPicPr>
              <p:cNvPr id="71" name="墨迹 70"/>
            </p:nvPicPr>
            <p:blipFill>
              <a:blip r:embed="rId139"/>
            </p:blipFill>
            <p:spPr>
              <a:xfrm>
                <a:off x="6812844" y="4468838"/>
                <a:ext cx="172156" cy="19527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6985000" y="4920551"/>
              <a:ext cx="273755" cy="226473"/>
            </p14:xfrm>
          </p:contentPart>
        </mc:Choice>
        <mc:Fallback xmlns="">
          <p:pic>
            <p:nvPicPr>
              <p:cNvPr id="72" name="墨迹 71"/>
            </p:nvPicPr>
            <p:blipFill>
              <a:blip r:embed="rId141"/>
            </p:blipFill>
            <p:spPr>
              <a:xfrm>
                <a:off x="6985000" y="4920551"/>
                <a:ext cx="273755" cy="22647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7238471" y="4944696"/>
              <a:ext cx="229129" cy="241983"/>
            </p14:xfrm>
          </p:contentPart>
        </mc:Choice>
        <mc:Fallback xmlns="">
          <p:pic>
            <p:nvPicPr>
              <p:cNvPr id="73" name="墨迹 72"/>
            </p:nvPicPr>
            <p:blipFill>
              <a:blip r:embed="rId143"/>
            </p:blipFill>
            <p:spPr>
              <a:xfrm>
                <a:off x="7238471" y="4944696"/>
                <a:ext cx="229129" cy="24198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349066" y="5068420"/>
              <a:ext cx="212372" cy="436027"/>
            </p14:xfrm>
          </p:contentPart>
        </mc:Choice>
        <mc:Fallback xmlns="">
          <p:pic>
            <p:nvPicPr>
              <p:cNvPr id="74" name="墨迹 73"/>
            </p:nvPicPr>
            <p:blipFill>
              <a:blip r:embed="rId145"/>
            </p:blipFill>
            <p:spPr>
              <a:xfrm>
                <a:off x="7349066" y="5068420"/>
                <a:ext cx="212372" cy="43602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7669918" y="5013784"/>
              <a:ext cx="212549" cy="39479"/>
            </p14:xfrm>
          </p:contentPart>
        </mc:Choice>
        <mc:Fallback xmlns="">
          <p:pic>
            <p:nvPicPr>
              <p:cNvPr id="75" name="墨迹 74"/>
            </p:nvPicPr>
            <p:blipFill>
              <a:blip r:embed="rId147"/>
            </p:blipFill>
            <p:spPr>
              <a:xfrm>
                <a:off x="7669918" y="5013784"/>
                <a:ext cx="212549" cy="3947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7735711" y="4936237"/>
              <a:ext cx="64911" cy="215722"/>
            </p14:xfrm>
          </p:contentPart>
        </mc:Choice>
        <mc:Fallback xmlns="">
          <p:pic>
            <p:nvPicPr>
              <p:cNvPr id="76" name="墨迹 75"/>
            </p:nvPicPr>
            <p:blipFill>
              <a:blip r:embed="rId149"/>
            </p:blipFill>
            <p:spPr>
              <a:xfrm>
                <a:off x="7735711" y="4936237"/>
                <a:ext cx="64911" cy="21572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7927622" y="4935003"/>
              <a:ext cx="53622" cy="197217"/>
            </p14:xfrm>
          </p:contentPart>
        </mc:Choice>
        <mc:Fallback xmlns="">
          <p:pic>
            <p:nvPicPr>
              <p:cNvPr id="77" name="墨迹 76"/>
            </p:nvPicPr>
            <p:blipFill>
              <a:blip r:embed="rId151"/>
            </p:blipFill>
            <p:spPr>
              <a:xfrm>
                <a:off x="7927622" y="4935003"/>
                <a:ext cx="53622" cy="19721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7975600" y="4986995"/>
              <a:ext cx="90311" cy="54988"/>
            </p14:xfrm>
          </p:contentPart>
        </mc:Choice>
        <mc:Fallback xmlns="">
          <p:pic>
            <p:nvPicPr>
              <p:cNvPr id="78" name="墨迹 77"/>
            </p:nvPicPr>
            <p:blipFill>
              <a:blip r:embed="rId153"/>
            </p:blipFill>
            <p:spPr>
              <a:xfrm>
                <a:off x="7975600" y="4986995"/>
                <a:ext cx="90311" cy="5498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8023048" y="4841065"/>
              <a:ext cx="289278" cy="322174"/>
            </p14:xfrm>
          </p:contentPart>
        </mc:Choice>
        <mc:Fallback xmlns="">
          <p:pic>
            <p:nvPicPr>
              <p:cNvPr id="79" name="墨迹 78"/>
            </p:nvPicPr>
            <p:blipFill>
              <a:blip r:embed="rId155"/>
            </p:blipFill>
            <p:spPr>
              <a:xfrm>
                <a:off x="8023048" y="4841065"/>
                <a:ext cx="289278" cy="32217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7735711" y="4816391"/>
              <a:ext cx="211666" cy="563980"/>
            </p14:xfrm>
          </p:contentPart>
        </mc:Choice>
        <mc:Fallback xmlns="">
          <p:pic>
            <p:nvPicPr>
              <p:cNvPr id="80" name="墨迹 79"/>
            </p:nvPicPr>
            <p:blipFill>
              <a:blip r:embed="rId157"/>
            </p:blipFill>
            <p:spPr>
              <a:xfrm>
                <a:off x="7735711" y="4816391"/>
                <a:ext cx="211666" cy="56398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8382000" y="4996865"/>
              <a:ext cx="214488" cy="28199"/>
            </p14:xfrm>
          </p:contentPart>
        </mc:Choice>
        <mc:Fallback xmlns="">
          <p:pic>
            <p:nvPicPr>
              <p:cNvPr id="81" name="墨迹 80"/>
            </p:nvPicPr>
            <p:blipFill>
              <a:blip r:embed="rId159"/>
            </p:blipFill>
            <p:spPr>
              <a:xfrm>
                <a:off x="8382000" y="4996865"/>
                <a:ext cx="214488" cy="2819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8366477" y="5098381"/>
              <a:ext cx="190500" cy="31019"/>
            </p14:xfrm>
          </p:contentPart>
        </mc:Choice>
        <mc:Fallback xmlns="">
          <p:pic>
            <p:nvPicPr>
              <p:cNvPr id="82" name="墨迹 81"/>
            </p:nvPicPr>
            <p:blipFill>
              <a:blip r:embed="rId161"/>
            </p:blipFill>
            <p:spPr>
              <a:xfrm>
                <a:off x="8366477" y="5098381"/>
                <a:ext cx="190500" cy="310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8739716" y="4937294"/>
              <a:ext cx="144639" cy="153509"/>
            </p14:xfrm>
          </p:contentPart>
        </mc:Choice>
        <mc:Fallback xmlns="">
          <p:pic>
            <p:nvPicPr>
              <p:cNvPr id="83" name="墨迹 82"/>
            </p:nvPicPr>
            <p:blipFill>
              <a:blip r:embed="rId163"/>
            </p:blipFill>
            <p:spPr>
              <a:xfrm>
                <a:off x="8739716" y="4937294"/>
                <a:ext cx="144639" cy="153509"/>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8850488" y="4871379"/>
              <a:ext cx="330200" cy="224887"/>
            </p14:xfrm>
          </p:contentPart>
        </mc:Choice>
        <mc:Fallback xmlns="">
          <p:pic>
            <p:nvPicPr>
              <p:cNvPr id="84" name="墨迹 83"/>
            </p:nvPicPr>
            <p:blipFill>
              <a:blip r:embed="rId165"/>
            </p:blipFill>
            <p:spPr>
              <a:xfrm>
                <a:off x="8850488" y="4871379"/>
                <a:ext cx="330200" cy="224887"/>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9064977" y="4797885"/>
              <a:ext cx="163689" cy="548647"/>
            </p14:xfrm>
          </p:contentPart>
        </mc:Choice>
        <mc:Fallback xmlns="">
          <p:pic>
            <p:nvPicPr>
              <p:cNvPr id="85" name="墨迹 84"/>
            </p:nvPicPr>
            <p:blipFill>
              <a:blip r:embed="rId167"/>
            </p:blipFill>
            <p:spPr>
              <a:xfrm>
                <a:off x="9064977" y="4797885"/>
                <a:ext cx="163689" cy="54864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9149644" y="4957386"/>
              <a:ext cx="107244" cy="203033"/>
            </p14:xfrm>
          </p:contentPart>
        </mc:Choice>
        <mc:Fallback xmlns="">
          <p:pic>
            <p:nvPicPr>
              <p:cNvPr id="86" name="墨迹 85"/>
            </p:nvPicPr>
            <p:blipFill>
              <a:blip r:embed="rId169"/>
            </p:blipFill>
            <p:spPr>
              <a:xfrm>
                <a:off x="9149644" y="4957386"/>
                <a:ext cx="107244" cy="20303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9333794" y="4934827"/>
              <a:ext cx="194028" cy="33839"/>
            </p14:xfrm>
          </p:contentPart>
        </mc:Choice>
        <mc:Fallback xmlns="">
          <p:pic>
            <p:nvPicPr>
              <p:cNvPr id="87" name="墨迹 86"/>
            </p:nvPicPr>
            <p:blipFill>
              <a:blip r:embed="rId171"/>
            </p:blipFill>
            <p:spPr>
              <a:xfrm>
                <a:off x="9333794" y="4934827"/>
                <a:ext cx="194028" cy="3383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9375422" y="4860099"/>
              <a:ext cx="73378" cy="266481"/>
            </p14:xfrm>
          </p:contentPart>
        </mc:Choice>
        <mc:Fallback xmlns="">
          <p:pic>
            <p:nvPicPr>
              <p:cNvPr id="88" name="墨迹 87"/>
            </p:nvPicPr>
            <p:blipFill>
              <a:blip r:embed="rId173"/>
            </p:blipFill>
            <p:spPr>
              <a:xfrm>
                <a:off x="9375422" y="4860099"/>
                <a:ext cx="73378" cy="26648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9660466" y="4803349"/>
              <a:ext cx="149578" cy="297852"/>
            </p14:xfrm>
          </p:contentPart>
        </mc:Choice>
        <mc:Fallback xmlns="">
          <p:pic>
            <p:nvPicPr>
              <p:cNvPr id="89" name="墨迹 88"/>
            </p:nvPicPr>
            <p:blipFill>
              <a:blip r:embed="rId175"/>
            </p:blipFill>
            <p:spPr>
              <a:xfrm>
                <a:off x="9660466" y="4803349"/>
                <a:ext cx="149578" cy="29785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9821333" y="4886183"/>
              <a:ext cx="82726" cy="198098"/>
            </p14:xfrm>
          </p:contentPart>
        </mc:Choice>
        <mc:Fallback xmlns="">
          <p:pic>
            <p:nvPicPr>
              <p:cNvPr id="90" name="墨迹 89"/>
            </p:nvPicPr>
            <p:blipFill>
              <a:blip r:embed="rId177"/>
            </p:blipFill>
            <p:spPr>
              <a:xfrm>
                <a:off x="9821333" y="4886183"/>
                <a:ext cx="82726" cy="19809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9849555" y="4934827"/>
              <a:ext cx="141112" cy="73317"/>
            </p14:xfrm>
          </p:contentPart>
        </mc:Choice>
        <mc:Fallback xmlns="">
          <p:pic>
            <p:nvPicPr>
              <p:cNvPr id="91" name="墨迹 90"/>
            </p:nvPicPr>
            <p:blipFill>
              <a:blip r:embed="rId179"/>
            </p:blipFill>
            <p:spPr>
              <a:xfrm>
                <a:off x="9849555" y="4934827"/>
                <a:ext cx="141112" cy="7331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9975673" y="4824498"/>
              <a:ext cx="75142" cy="240044"/>
            </p14:xfrm>
          </p:contentPart>
        </mc:Choice>
        <mc:Fallback xmlns="">
          <p:pic>
            <p:nvPicPr>
              <p:cNvPr id="92" name="墨迹 91"/>
            </p:nvPicPr>
            <p:blipFill>
              <a:blip r:embed="rId181"/>
            </p:blipFill>
            <p:spPr>
              <a:xfrm>
                <a:off x="9975673" y="4824498"/>
                <a:ext cx="75142" cy="240044"/>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0052755" y="4784667"/>
              <a:ext cx="460727" cy="323584"/>
            </p14:xfrm>
          </p:contentPart>
        </mc:Choice>
        <mc:Fallback xmlns="">
          <p:pic>
            <p:nvPicPr>
              <p:cNvPr id="93" name="墨迹 92"/>
            </p:nvPicPr>
            <p:blipFill>
              <a:blip r:embed="rId183"/>
            </p:blipFill>
            <p:spPr>
              <a:xfrm>
                <a:off x="10052755" y="4784667"/>
                <a:ext cx="460727" cy="323584"/>
              </a:xfrm>
              <a:prstGeom prst="rect"/>
            </p:spPr>
          </p:pic>
        </mc:Fallback>
      </mc:AlternateContent>
    </p:spTree>
    <p:custDataLst>
      <p:tags r:id="rId18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98475" y="600710"/>
            <a:ext cx="11206480" cy="58591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439333" y="961586"/>
              <a:ext cx="5644" cy="19739"/>
            </p14:xfrm>
          </p:contentPart>
        </mc:Choice>
        <mc:Fallback xmlns="">
          <p:pic>
            <p:nvPicPr>
              <p:cNvPr id="3" name="墨迹 2"/>
            </p:nvPicPr>
            <p:blipFill>
              <a:blip r:embed="rId3"/>
            </p:blipFill>
            <p:spPr>
              <a:xfrm>
                <a:off x="1439333" y="961586"/>
                <a:ext cx="5644" cy="1973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75569" y="434969"/>
              <a:ext cx="470253" cy="578080"/>
            </p14:xfrm>
          </p:contentPart>
        </mc:Choice>
        <mc:Fallback xmlns="">
          <p:pic>
            <p:nvPicPr>
              <p:cNvPr id="4" name="墨迹 3"/>
            </p:nvPicPr>
            <p:blipFill>
              <a:blip r:embed="rId5"/>
            </p:blipFill>
            <p:spPr>
              <a:xfrm>
                <a:off x="675569" y="434969"/>
                <a:ext cx="470253" cy="5780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075266" y="386326"/>
              <a:ext cx="365478" cy="488548"/>
            </p14:xfrm>
          </p:contentPart>
        </mc:Choice>
        <mc:Fallback xmlns="">
          <p:pic>
            <p:nvPicPr>
              <p:cNvPr id="5" name="墨迹 4"/>
            </p:nvPicPr>
            <p:blipFill>
              <a:blip r:embed="rId7"/>
            </p:blipFill>
            <p:spPr>
              <a:xfrm>
                <a:off x="1075266" y="386326"/>
                <a:ext cx="365478" cy="48854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5706533" y="4212932"/>
              <a:ext cx="262467" cy="475506"/>
            </p14:xfrm>
          </p:contentPart>
        </mc:Choice>
        <mc:Fallback xmlns="">
          <p:pic>
            <p:nvPicPr>
              <p:cNvPr id="6" name="墨迹 5"/>
            </p:nvPicPr>
            <p:blipFill>
              <a:blip r:embed="rId9"/>
            </p:blipFill>
            <p:spPr>
              <a:xfrm>
                <a:off x="5706533" y="4212932"/>
                <a:ext cx="262467" cy="475506"/>
              </a:xfrm>
              <a:prstGeom prst="rect"/>
            </p:spPr>
          </p:pic>
        </mc:Fallback>
      </mc:AlternateContent>
    </p:spTree>
    <p:custDataLst>
      <p:tags r:id="rId10"/>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98475" y="600710"/>
            <a:ext cx="11206480" cy="585914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439333" y="961586"/>
              <a:ext cx="5644" cy="19739"/>
            </p14:xfrm>
          </p:contentPart>
        </mc:Choice>
        <mc:Fallback xmlns="">
          <p:pic>
            <p:nvPicPr>
              <p:cNvPr id="3" name="墨迹 2"/>
            </p:nvPicPr>
            <p:blipFill>
              <a:blip r:embed="rId3"/>
            </p:blipFill>
            <p:spPr>
              <a:xfrm>
                <a:off x="1439333" y="961586"/>
                <a:ext cx="5644" cy="1973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75569" y="434969"/>
              <a:ext cx="470253" cy="578080"/>
            </p14:xfrm>
          </p:contentPart>
        </mc:Choice>
        <mc:Fallback xmlns="">
          <p:pic>
            <p:nvPicPr>
              <p:cNvPr id="4" name="墨迹 3"/>
            </p:nvPicPr>
            <p:blipFill>
              <a:blip r:embed="rId5"/>
            </p:blipFill>
            <p:spPr>
              <a:xfrm>
                <a:off x="675569" y="434969"/>
                <a:ext cx="470253" cy="5780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075266" y="386326"/>
              <a:ext cx="365478" cy="488548"/>
            </p14:xfrm>
          </p:contentPart>
        </mc:Choice>
        <mc:Fallback xmlns="">
          <p:pic>
            <p:nvPicPr>
              <p:cNvPr id="5" name="墨迹 4"/>
            </p:nvPicPr>
            <p:blipFill>
              <a:blip r:embed="rId7"/>
            </p:blipFill>
            <p:spPr>
              <a:xfrm>
                <a:off x="1075266" y="386326"/>
                <a:ext cx="365478" cy="48854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5706533" y="4212932"/>
              <a:ext cx="262467" cy="475506"/>
            </p14:xfrm>
          </p:contentPart>
        </mc:Choice>
        <mc:Fallback xmlns="">
          <p:pic>
            <p:nvPicPr>
              <p:cNvPr id="6" name="墨迹 5"/>
            </p:nvPicPr>
            <p:blipFill>
              <a:blip r:embed="rId9"/>
            </p:blipFill>
            <p:spPr>
              <a:xfrm>
                <a:off x="5706533" y="4212932"/>
                <a:ext cx="262467" cy="47550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270118" y="4297529"/>
              <a:ext cx="246415" cy="432855"/>
            </p14:xfrm>
          </p:contentPart>
        </mc:Choice>
        <mc:Fallback xmlns="">
          <p:pic>
            <p:nvPicPr>
              <p:cNvPr id="7" name="墨迹 6"/>
            </p:nvPicPr>
            <p:blipFill>
              <a:blip r:embed="rId11"/>
            </p:blipFill>
            <p:spPr>
              <a:xfrm>
                <a:off x="9270118" y="4297529"/>
                <a:ext cx="246415" cy="43285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5072238" y="1285875"/>
              <a:ext cx="439562" cy="33838"/>
            </p14:xfrm>
          </p:contentPart>
        </mc:Choice>
        <mc:Fallback xmlns="">
          <p:pic>
            <p:nvPicPr>
              <p:cNvPr id="8" name="墨迹 7"/>
            </p:nvPicPr>
            <p:blipFill>
              <a:blip r:embed="rId13"/>
            </p:blipFill>
            <p:spPr>
              <a:xfrm>
                <a:off x="5072238" y="1285875"/>
                <a:ext cx="439562" cy="3383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5190772" y="1384571"/>
              <a:ext cx="196850" cy="344733"/>
            </p14:xfrm>
          </p:contentPart>
        </mc:Choice>
        <mc:Fallback xmlns="">
          <p:pic>
            <p:nvPicPr>
              <p:cNvPr id="9" name="墨迹 8"/>
            </p:nvPicPr>
            <p:blipFill>
              <a:blip r:embed="rId15"/>
            </p:blipFill>
            <p:spPr>
              <a:xfrm>
                <a:off x="5190772" y="1384571"/>
                <a:ext cx="196850" cy="34473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5288844" y="865004"/>
              <a:ext cx="39511" cy="432150"/>
            </p14:xfrm>
          </p:contentPart>
        </mc:Choice>
        <mc:Fallback xmlns="">
          <p:pic>
            <p:nvPicPr>
              <p:cNvPr id="10" name="墨迹 9"/>
            </p:nvPicPr>
            <p:blipFill>
              <a:blip r:embed="rId17"/>
            </p:blipFill>
            <p:spPr>
              <a:xfrm>
                <a:off x="5288844" y="865004"/>
                <a:ext cx="39511" cy="4321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5651500" y="1148404"/>
              <a:ext cx="26811" cy="206734"/>
            </p14:xfrm>
          </p:contentPart>
        </mc:Choice>
        <mc:Fallback xmlns="">
          <p:pic>
            <p:nvPicPr>
              <p:cNvPr id="11" name="墨迹 10"/>
            </p:nvPicPr>
            <p:blipFill>
              <a:blip r:embed="rId19"/>
            </p:blipFill>
            <p:spPr>
              <a:xfrm>
                <a:off x="5651500" y="1148404"/>
                <a:ext cx="26811" cy="20673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709355" y="1102581"/>
              <a:ext cx="2822" cy="8460"/>
            </p14:xfrm>
          </p:contentPart>
        </mc:Choice>
        <mc:Fallback xmlns="">
          <p:pic>
            <p:nvPicPr>
              <p:cNvPr id="12" name="墨迹 11"/>
            </p:nvPicPr>
            <p:blipFill>
              <a:blip r:embed="rId21"/>
            </p:blipFill>
            <p:spPr>
              <a:xfrm>
                <a:off x="5709355" y="1102581"/>
                <a:ext cx="2822" cy="846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5556955" y="1071562"/>
              <a:ext cx="189089" cy="203033"/>
            </p14:xfrm>
          </p:contentPart>
        </mc:Choice>
        <mc:Fallback xmlns="">
          <p:pic>
            <p:nvPicPr>
              <p:cNvPr id="13" name="墨迹 12"/>
            </p:nvPicPr>
            <p:blipFill>
              <a:blip r:embed="rId23"/>
            </p:blipFill>
            <p:spPr>
              <a:xfrm>
                <a:off x="5556955" y="1071562"/>
                <a:ext cx="189089" cy="20303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5672666" y="1123730"/>
              <a:ext cx="158044" cy="86007"/>
            </p14:xfrm>
          </p:contentPart>
        </mc:Choice>
        <mc:Fallback xmlns="">
          <p:pic>
            <p:nvPicPr>
              <p:cNvPr id="14" name="墨迹 13"/>
            </p:nvPicPr>
            <p:blipFill>
              <a:blip r:embed="rId25"/>
            </p:blipFill>
            <p:spPr>
              <a:xfrm>
                <a:off x="5672666" y="1123730"/>
                <a:ext cx="158044" cy="8600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5679722" y="1192289"/>
              <a:ext cx="26811" cy="415054"/>
            </p14:xfrm>
          </p:contentPart>
        </mc:Choice>
        <mc:Fallback xmlns="">
          <p:pic>
            <p:nvPicPr>
              <p:cNvPr id="15" name="墨迹 14"/>
            </p:nvPicPr>
            <p:blipFill>
              <a:blip r:embed="rId27"/>
            </p:blipFill>
            <p:spPr>
              <a:xfrm>
                <a:off x="5679722" y="1192289"/>
                <a:ext cx="26811" cy="41505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3" name="墨迹 22"/>
              <p14:cNvContentPartPr/>
              <p14:nvPr/>
            </p14:nvContentPartPr>
            <p14:xfrm>
              <a:off x="6000044" y="1067861"/>
              <a:ext cx="16933" cy="208144"/>
            </p14:xfrm>
          </p:contentPart>
        </mc:Choice>
        <mc:Fallback xmlns="">
          <p:pic>
            <p:nvPicPr>
              <p:cNvPr id="23" name="墨迹 22"/>
            </p:nvPicPr>
            <p:blipFill>
              <a:blip r:embed="rId29"/>
            </p:blipFill>
            <p:spPr>
              <a:xfrm>
                <a:off x="6000044" y="1067861"/>
                <a:ext cx="16933" cy="20814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4" name="墨迹 23"/>
              <p14:cNvContentPartPr/>
              <p14:nvPr/>
            </p14:nvContentPartPr>
            <p14:xfrm>
              <a:off x="6033911" y="1032083"/>
              <a:ext cx="107244" cy="167080"/>
            </p14:xfrm>
          </p:contentPart>
        </mc:Choice>
        <mc:Fallback xmlns="">
          <p:pic>
            <p:nvPicPr>
              <p:cNvPr id="24" name="墨迹 23"/>
            </p:nvPicPr>
            <p:blipFill>
              <a:blip r:embed="rId31"/>
            </p:blipFill>
            <p:spPr>
              <a:xfrm>
                <a:off x="6033911" y="1032083"/>
                <a:ext cx="107244" cy="16708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5" name="墨迹 24"/>
              <p14:cNvContentPartPr/>
              <p14:nvPr/>
            </p14:nvContentPartPr>
            <p14:xfrm>
              <a:off x="5881511" y="1319713"/>
              <a:ext cx="14111" cy="136061"/>
            </p14:xfrm>
          </p:contentPart>
        </mc:Choice>
        <mc:Fallback xmlns="">
          <p:pic>
            <p:nvPicPr>
              <p:cNvPr id="25" name="墨迹 24"/>
            </p:nvPicPr>
            <p:blipFill>
              <a:blip r:embed="rId33"/>
            </p:blipFill>
            <p:spPr>
              <a:xfrm>
                <a:off x="5881511" y="1319713"/>
                <a:ext cx="14111" cy="13606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6" name="墨迹 25"/>
              <p14:cNvContentPartPr/>
              <p14:nvPr/>
            </p14:nvContentPartPr>
            <p14:xfrm>
              <a:off x="5909733" y="1267369"/>
              <a:ext cx="225778" cy="191401"/>
            </p14:xfrm>
          </p:contentPart>
        </mc:Choice>
        <mc:Fallback xmlns="">
          <p:pic>
            <p:nvPicPr>
              <p:cNvPr id="26" name="墨迹 25"/>
            </p:nvPicPr>
            <p:blipFill>
              <a:blip r:embed="rId35"/>
            </p:blipFill>
            <p:spPr>
              <a:xfrm>
                <a:off x="5909733" y="1267369"/>
                <a:ext cx="225778" cy="19140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7" name="墨迹 26"/>
              <p14:cNvContentPartPr/>
              <p14:nvPr/>
            </p14:nvContentPartPr>
            <p14:xfrm>
              <a:off x="6159500" y="1220312"/>
              <a:ext cx="71966" cy="218542"/>
            </p14:xfrm>
          </p:contentPart>
        </mc:Choice>
        <mc:Fallback xmlns="">
          <p:pic>
            <p:nvPicPr>
              <p:cNvPr id="27" name="墨迹 26"/>
            </p:nvPicPr>
            <p:blipFill>
              <a:blip r:embed="rId37"/>
            </p:blipFill>
            <p:spPr>
              <a:xfrm>
                <a:off x="6159500" y="1220312"/>
                <a:ext cx="71966" cy="21854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8" name="墨迹 27"/>
              <p14:cNvContentPartPr/>
              <p14:nvPr/>
            </p14:nvContentPartPr>
            <p14:xfrm>
              <a:off x="6256866" y="1179423"/>
              <a:ext cx="131234" cy="250795"/>
            </p14:xfrm>
          </p:contentPart>
        </mc:Choice>
        <mc:Fallback xmlns="">
          <p:pic>
            <p:nvPicPr>
              <p:cNvPr id="28" name="墨迹 27"/>
            </p:nvPicPr>
            <p:blipFill>
              <a:blip r:embed="rId39"/>
            </p:blipFill>
            <p:spPr>
              <a:xfrm>
                <a:off x="6256866" y="1179423"/>
                <a:ext cx="131234" cy="25079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9" name="墨迹 28"/>
              <p14:cNvContentPartPr/>
              <p14:nvPr/>
            </p14:nvContentPartPr>
            <p14:xfrm>
              <a:off x="6350000" y="1081432"/>
              <a:ext cx="112888" cy="358832"/>
            </p14:xfrm>
          </p:contentPart>
        </mc:Choice>
        <mc:Fallback xmlns="">
          <p:pic>
            <p:nvPicPr>
              <p:cNvPr id="29" name="墨迹 28"/>
            </p:nvPicPr>
            <p:blipFill>
              <a:blip r:embed="rId41"/>
            </p:blipFill>
            <p:spPr>
              <a:xfrm>
                <a:off x="6350000" y="1081432"/>
                <a:ext cx="112888" cy="35883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0" name="墨迹 29"/>
              <p14:cNvContentPartPr/>
              <p14:nvPr/>
            </p14:nvContentPartPr>
            <p14:xfrm>
              <a:off x="6509984" y="1046888"/>
              <a:ext cx="336726" cy="371522"/>
            </p14:xfrm>
          </p:contentPart>
        </mc:Choice>
        <mc:Fallback xmlns="">
          <p:pic>
            <p:nvPicPr>
              <p:cNvPr id="30" name="墨迹 29"/>
            </p:nvPicPr>
            <p:blipFill>
              <a:blip r:embed="rId43"/>
            </p:blipFill>
            <p:spPr>
              <a:xfrm>
                <a:off x="6509984" y="1046888"/>
                <a:ext cx="336726" cy="37152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1" name="墨迹 30"/>
              <p14:cNvContentPartPr/>
              <p14:nvPr/>
            </p14:nvContentPartPr>
            <p14:xfrm>
              <a:off x="6053666" y="1996490"/>
              <a:ext cx="146756" cy="133945"/>
            </p14:xfrm>
          </p:contentPart>
        </mc:Choice>
        <mc:Fallback xmlns="">
          <p:pic>
            <p:nvPicPr>
              <p:cNvPr id="31" name="墨迹 30"/>
            </p:nvPicPr>
            <p:blipFill>
              <a:blip r:embed="rId45"/>
            </p:blipFill>
            <p:spPr>
              <a:xfrm>
                <a:off x="6053666" y="1996490"/>
                <a:ext cx="146756" cy="13394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2" name="墨迹 31"/>
              <p14:cNvContentPartPr/>
              <p14:nvPr/>
            </p14:nvContentPartPr>
            <p14:xfrm>
              <a:off x="6107288" y="2006359"/>
              <a:ext cx="56444" cy="221363"/>
            </p14:xfrm>
          </p:contentPart>
        </mc:Choice>
        <mc:Fallback xmlns="">
          <p:pic>
            <p:nvPicPr>
              <p:cNvPr id="32" name="墨迹 31"/>
            </p:nvPicPr>
            <p:blipFill>
              <a:blip r:embed="rId47"/>
            </p:blipFill>
            <p:spPr>
              <a:xfrm>
                <a:off x="6107288" y="2006359"/>
                <a:ext cx="56444" cy="22136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3" name="墨迹 32"/>
              <p14:cNvContentPartPr/>
              <p14:nvPr/>
            </p14:nvContentPartPr>
            <p14:xfrm>
              <a:off x="6220177" y="2024689"/>
              <a:ext cx="124178" cy="155094"/>
            </p14:xfrm>
          </p:contentPart>
        </mc:Choice>
        <mc:Fallback xmlns="">
          <p:pic>
            <p:nvPicPr>
              <p:cNvPr id="33" name="墨迹 32"/>
            </p:nvPicPr>
            <p:blipFill>
              <a:blip r:embed="rId49"/>
            </p:blipFill>
            <p:spPr>
              <a:xfrm>
                <a:off x="6220177" y="2024689"/>
                <a:ext cx="124178" cy="15509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4" name="墨迹 33"/>
              <p14:cNvContentPartPr/>
              <p14:nvPr/>
            </p14:nvContentPartPr>
            <p14:xfrm>
              <a:off x="6220177" y="2047248"/>
              <a:ext cx="107245" cy="143815"/>
            </p14:xfrm>
          </p:contentPart>
        </mc:Choice>
        <mc:Fallback xmlns="">
          <p:pic>
            <p:nvPicPr>
              <p:cNvPr id="34" name="墨迹 33"/>
            </p:nvPicPr>
            <p:blipFill>
              <a:blip r:embed="rId51"/>
            </p:blipFill>
            <p:spPr>
              <a:xfrm>
                <a:off x="6220177" y="2047248"/>
                <a:ext cx="107245" cy="14381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5" name="墨迹 34"/>
              <p14:cNvContentPartPr/>
              <p14:nvPr/>
            </p14:nvContentPartPr>
            <p14:xfrm>
              <a:off x="6338005" y="2052888"/>
              <a:ext cx="164395" cy="5639"/>
            </p14:xfrm>
          </p:contentPart>
        </mc:Choice>
        <mc:Fallback xmlns="">
          <p:pic>
            <p:nvPicPr>
              <p:cNvPr id="35" name="墨迹 34"/>
            </p:nvPicPr>
            <p:blipFill>
              <a:blip r:embed="rId53"/>
            </p:blipFill>
            <p:spPr>
              <a:xfrm>
                <a:off x="6338005" y="2052888"/>
                <a:ext cx="164395" cy="563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6" name="墨迹 35"/>
              <p14:cNvContentPartPr/>
              <p14:nvPr/>
            </p14:nvContentPartPr>
            <p14:xfrm>
              <a:off x="6352293" y="2103646"/>
              <a:ext cx="127529" cy="236872"/>
            </p14:xfrm>
          </p:contentPart>
        </mc:Choice>
        <mc:Fallback xmlns="">
          <p:pic>
            <p:nvPicPr>
              <p:cNvPr id="36" name="墨迹 35"/>
            </p:nvPicPr>
            <p:blipFill>
              <a:blip r:embed="rId55"/>
            </p:blipFill>
            <p:spPr>
              <a:xfrm>
                <a:off x="6352293" y="2103646"/>
                <a:ext cx="127529" cy="23687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7" name="墨迹 36"/>
              <p14:cNvContentPartPr/>
              <p14:nvPr/>
            </p14:nvContentPartPr>
            <p14:xfrm>
              <a:off x="6460066" y="1835050"/>
              <a:ext cx="36689" cy="206558"/>
            </p14:xfrm>
          </p:contentPart>
        </mc:Choice>
        <mc:Fallback xmlns="">
          <p:pic>
            <p:nvPicPr>
              <p:cNvPr id="37" name="墨迹 36"/>
            </p:nvPicPr>
            <p:blipFill>
              <a:blip r:embed="rId57"/>
            </p:blipFill>
            <p:spPr>
              <a:xfrm>
                <a:off x="6460066" y="1835050"/>
                <a:ext cx="36689" cy="20655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8" name="墨迹 37"/>
              <p14:cNvContentPartPr/>
              <p14:nvPr/>
            </p14:nvContentPartPr>
            <p14:xfrm>
              <a:off x="6547555" y="2052888"/>
              <a:ext cx="101600" cy="16919"/>
            </p14:xfrm>
          </p:contentPart>
        </mc:Choice>
        <mc:Fallback xmlns="">
          <p:pic>
            <p:nvPicPr>
              <p:cNvPr id="38" name="墨迹 37"/>
            </p:nvPicPr>
            <p:blipFill>
              <a:blip r:embed="rId59"/>
            </p:blipFill>
            <p:spPr>
              <a:xfrm>
                <a:off x="6547555" y="2052888"/>
                <a:ext cx="101600" cy="1691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9" name="墨迹 38"/>
              <p14:cNvContentPartPr/>
              <p14:nvPr/>
            </p14:nvContentPartPr>
            <p14:xfrm>
              <a:off x="6503811" y="2143125"/>
              <a:ext cx="159456" cy="25379"/>
            </p14:xfrm>
          </p:contentPart>
        </mc:Choice>
        <mc:Fallback xmlns="">
          <p:pic>
            <p:nvPicPr>
              <p:cNvPr id="39" name="墨迹 38"/>
            </p:nvPicPr>
            <p:blipFill>
              <a:blip r:embed="rId61"/>
            </p:blipFill>
            <p:spPr>
              <a:xfrm>
                <a:off x="6503811" y="2143125"/>
                <a:ext cx="159456" cy="2537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0" name="墨迹 39"/>
              <p14:cNvContentPartPr/>
              <p14:nvPr/>
            </p14:nvContentPartPr>
            <p14:xfrm>
              <a:off x="6654800" y="2075447"/>
              <a:ext cx="189088" cy="22559"/>
            </p14:xfrm>
          </p:contentPart>
        </mc:Choice>
        <mc:Fallback xmlns="">
          <p:pic>
            <p:nvPicPr>
              <p:cNvPr id="40" name="墨迹 39"/>
            </p:nvPicPr>
            <p:blipFill>
              <a:blip r:embed="rId63"/>
            </p:blipFill>
            <p:spPr>
              <a:xfrm>
                <a:off x="6654800" y="2075447"/>
                <a:ext cx="189088" cy="2255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1" name="墨迹 40"/>
              <p14:cNvContentPartPr/>
              <p14:nvPr/>
            </p14:nvContentPartPr>
            <p14:xfrm>
              <a:off x="6705600" y="2143125"/>
              <a:ext cx="135466" cy="129715"/>
            </p14:xfrm>
          </p:contentPart>
        </mc:Choice>
        <mc:Fallback xmlns="">
          <p:pic>
            <p:nvPicPr>
              <p:cNvPr id="41" name="墨迹 40"/>
            </p:nvPicPr>
            <p:blipFill>
              <a:blip r:embed="rId65"/>
            </p:blipFill>
            <p:spPr>
              <a:xfrm>
                <a:off x="6705600" y="2143125"/>
                <a:ext cx="135466" cy="12971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2" name="墨迹 41"/>
              <p14:cNvContentPartPr/>
              <p14:nvPr/>
            </p14:nvContentPartPr>
            <p14:xfrm>
              <a:off x="6781800" y="1822361"/>
              <a:ext cx="42333" cy="233347"/>
            </p14:xfrm>
          </p:contentPart>
        </mc:Choice>
        <mc:Fallback xmlns="">
          <p:pic>
            <p:nvPicPr>
              <p:cNvPr id="42" name="墨迹 41"/>
            </p:nvPicPr>
            <p:blipFill>
              <a:blip r:embed="rId67"/>
            </p:blipFill>
            <p:spPr>
              <a:xfrm>
                <a:off x="6781800" y="1822361"/>
                <a:ext cx="42333" cy="23334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3" name="墨迹 42"/>
              <p14:cNvContentPartPr/>
              <p14:nvPr/>
            </p14:nvContentPartPr>
            <p14:xfrm>
              <a:off x="5991225" y="2498432"/>
              <a:ext cx="176036" cy="167079"/>
            </p14:xfrm>
          </p:contentPart>
        </mc:Choice>
        <mc:Fallback xmlns="">
          <p:pic>
            <p:nvPicPr>
              <p:cNvPr id="43" name="墨迹 42"/>
            </p:nvPicPr>
            <p:blipFill>
              <a:blip r:embed="rId69"/>
            </p:blipFill>
            <p:spPr>
              <a:xfrm>
                <a:off x="5991225" y="2498432"/>
                <a:ext cx="176036" cy="1670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4" name="墨迹 43"/>
              <p14:cNvContentPartPr/>
              <p14:nvPr/>
            </p14:nvContentPartPr>
            <p14:xfrm>
              <a:off x="6079066" y="2527512"/>
              <a:ext cx="50800" cy="196512"/>
            </p14:xfrm>
          </p:contentPart>
        </mc:Choice>
        <mc:Fallback xmlns="">
          <p:pic>
            <p:nvPicPr>
              <p:cNvPr id="44" name="墨迹 43"/>
            </p:nvPicPr>
            <p:blipFill>
              <a:blip r:embed="rId71"/>
            </p:blipFill>
            <p:spPr>
              <a:xfrm>
                <a:off x="6079066" y="2527512"/>
                <a:ext cx="50800" cy="19651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5" name="墨迹 44"/>
              <p14:cNvContentPartPr/>
              <p14:nvPr/>
            </p14:nvContentPartPr>
            <p14:xfrm>
              <a:off x="6152444" y="2562409"/>
              <a:ext cx="163688" cy="161615"/>
            </p14:xfrm>
          </p:contentPart>
        </mc:Choice>
        <mc:Fallback xmlns="">
          <p:pic>
            <p:nvPicPr>
              <p:cNvPr id="45" name="墨迹 44"/>
            </p:nvPicPr>
            <p:blipFill>
              <a:blip r:embed="rId73"/>
            </p:blipFill>
            <p:spPr>
              <a:xfrm>
                <a:off x="6152444" y="2562409"/>
                <a:ext cx="163688" cy="16161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6" name="墨迹 45"/>
              <p14:cNvContentPartPr/>
              <p14:nvPr/>
            </p14:nvContentPartPr>
            <p14:xfrm>
              <a:off x="6152444" y="2611228"/>
              <a:ext cx="95956" cy="93057"/>
            </p14:xfrm>
          </p:contentPart>
        </mc:Choice>
        <mc:Fallback xmlns="">
          <p:pic>
            <p:nvPicPr>
              <p:cNvPr id="46" name="墨迹 45"/>
            </p:nvPicPr>
            <p:blipFill>
              <a:blip r:embed="rId75"/>
            </p:blipFill>
            <p:spPr>
              <a:xfrm>
                <a:off x="6152444" y="2611228"/>
                <a:ext cx="95956" cy="9305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7" name="墨迹 46"/>
              <p14:cNvContentPartPr/>
              <p14:nvPr/>
            </p14:nvContentPartPr>
            <p14:xfrm>
              <a:off x="6282266" y="2594309"/>
              <a:ext cx="206022" cy="28199"/>
            </p14:xfrm>
          </p:contentPart>
        </mc:Choice>
        <mc:Fallback xmlns="">
          <p:pic>
            <p:nvPicPr>
              <p:cNvPr id="47" name="墨迹 46"/>
            </p:nvPicPr>
            <p:blipFill>
              <a:blip r:embed="rId77"/>
            </p:blipFill>
            <p:spPr>
              <a:xfrm>
                <a:off x="6282266" y="2594309"/>
                <a:ext cx="206022" cy="2819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8" name="墨迹 47"/>
              <p14:cNvContentPartPr/>
              <p14:nvPr/>
            </p14:nvContentPartPr>
            <p14:xfrm>
              <a:off x="6323188" y="2652117"/>
              <a:ext cx="105834" cy="194573"/>
            </p14:xfrm>
          </p:contentPart>
        </mc:Choice>
        <mc:Fallback xmlns="">
          <p:pic>
            <p:nvPicPr>
              <p:cNvPr id="48" name="墨迹 47"/>
            </p:nvPicPr>
            <p:blipFill>
              <a:blip r:embed="rId79"/>
            </p:blipFill>
            <p:spPr>
              <a:xfrm>
                <a:off x="6323188" y="2652117"/>
                <a:ext cx="105834" cy="19457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9" name="墨迹 48"/>
              <p14:cNvContentPartPr/>
              <p14:nvPr/>
            </p14:nvContentPartPr>
            <p14:xfrm>
              <a:off x="6423377" y="2397621"/>
              <a:ext cx="33867" cy="244626"/>
            </p14:xfrm>
          </p:contentPart>
        </mc:Choice>
        <mc:Fallback xmlns="">
          <p:pic>
            <p:nvPicPr>
              <p:cNvPr id="49" name="墨迹 48"/>
            </p:nvPicPr>
            <p:blipFill>
              <a:blip r:embed="rId81"/>
            </p:blipFill>
            <p:spPr>
              <a:xfrm>
                <a:off x="6423377" y="2397621"/>
                <a:ext cx="33867" cy="24462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0" name="墨迹 49"/>
              <p14:cNvContentPartPr/>
              <p14:nvPr/>
            </p14:nvContentPartPr>
            <p14:xfrm>
              <a:off x="6517922" y="2583029"/>
              <a:ext cx="111478" cy="22559"/>
            </p14:xfrm>
          </p:contentPart>
        </mc:Choice>
        <mc:Fallback xmlns="">
          <p:pic>
            <p:nvPicPr>
              <p:cNvPr id="50" name="墨迹 49"/>
            </p:nvPicPr>
            <p:blipFill>
              <a:blip r:embed="rId83"/>
            </p:blipFill>
            <p:spPr>
              <a:xfrm>
                <a:off x="6517922" y="2583029"/>
                <a:ext cx="111478" cy="2255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1" name="墨迹 50"/>
              <p14:cNvContentPartPr/>
              <p14:nvPr/>
            </p14:nvContentPartPr>
            <p14:xfrm>
              <a:off x="6500812" y="2656347"/>
              <a:ext cx="120121" cy="14099"/>
            </p14:xfrm>
          </p:contentPart>
        </mc:Choice>
        <mc:Fallback xmlns="">
          <p:pic>
            <p:nvPicPr>
              <p:cNvPr id="51" name="墨迹 50"/>
            </p:nvPicPr>
            <p:blipFill>
              <a:blip r:embed="rId85"/>
            </p:blipFill>
            <p:spPr>
              <a:xfrm>
                <a:off x="6500812" y="2656347"/>
                <a:ext cx="120121" cy="1409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2" name="墨迹 51"/>
              <p14:cNvContentPartPr/>
              <p14:nvPr/>
            </p14:nvContentPartPr>
            <p14:xfrm>
              <a:off x="6649155" y="2583029"/>
              <a:ext cx="134056" cy="28199"/>
            </p14:xfrm>
          </p:contentPart>
        </mc:Choice>
        <mc:Fallback xmlns="">
          <p:pic>
            <p:nvPicPr>
              <p:cNvPr id="52" name="墨迹 51"/>
            </p:nvPicPr>
            <p:blipFill>
              <a:blip r:embed="rId87"/>
            </p:blipFill>
            <p:spPr>
              <a:xfrm>
                <a:off x="6649155" y="2583029"/>
                <a:ext cx="134056" cy="2819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3" name="墨迹 52"/>
              <p14:cNvContentPartPr/>
              <p14:nvPr/>
            </p14:nvContentPartPr>
            <p14:xfrm>
              <a:off x="6649155" y="2667626"/>
              <a:ext cx="115712" cy="112796"/>
            </p14:xfrm>
          </p:contentPart>
        </mc:Choice>
        <mc:Fallback xmlns="">
          <p:pic>
            <p:nvPicPr>
              <p:cNvPr id="53" name="墨迹 52"/>
            </p:nvPicPr>
            <p:blipFill>
              <a:blip r:embed="rId89"/>
            </p:blipFill>
            <p:spPr>
              <a:xfrm>
                <a:off x="6649155" y="2667626"/>
                <a:ext cx="115712" cy="11279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4" name="墨迹 53"/>
              <p14:cNvContentPartPr/>
              <p14:nvPr/>
            </p14:nvContentPartPr>
            <p14:xfrm>
              <a:off x="6725355" y="2384226"/>
              <a:ext cx="19756" cy="187524"/>
            </p14:xfrm>
          </p:contentPart>
        </mc:Choice>
        <mc:Fallback xmlns="">
          <p:pic>
            <p:nvPicPr>
              <p:cNvPr id="54" name="墨迹 53"/>
            </p:nvPicPr>
            <p:blipFill>
              <a:blip r:embed="rId91"/>
            </p:blipFill>
            <p:spPr>
              <a:xfrm>
                <a:off x="6725355" y="2384226"/>
                <a:ext cx="19756" cy="18752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5" name="墨迹 54"/>
              <p14:cNvContentPartPr/>
              <p14:nvPr/>
            </p14:nvContentPartPr>
            <p14:xfrm>
              <a:off x="6142566" y="2988390"/>
              <a:ext cx="9878" cy="183998"/>
            </p14:xfrm>
          </p:contentPart>
        </mc:Choice>
        <mc:Fallback xmlns="">
          <p:pic>
            <p:nvPicPr>
              <p:cNvPr id="55" name="墨迹 54"/>
            </p:nvPicPr>
            <p:blipFill>
              <a:blip r:embed="rId93"/>
            </p:blipFill>
            <p:spPr>
              <a:xfrm>
                <a:off x="6142566" y="2988390"/>
                <a:ext cx="9878" cy="18399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6" name="墨迹 55"/>
              <p14:cNvContentPartPr/>
              <p14:nvPr/>
            </p14:nvContentPartPr>
            <p14:xfrm>
              <a:off x="6098822" y="3426180"/>
              <a:ext cx="104995" cy="59957"/>
            </p14:xfrm>
          </p:contentPart>
        </mc:Choice>
        <mc:Fallback xmlns="">
          <p:pic>
            <p:nvPicPr>
              <p:cNvPr id="56" name="墨迹 55"/>
            </p:nvPicPr>
            <p:blipFill>
              <a:blip r:embed="rId95"/>
            </p:blipFill>
            <p:spPr>
              <a:xfrm>
                <a:off x="6098822" y="3426180"/>
                <a:ext cx="104995" cy="5995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7" name="墨迹 56"/>
              <p14:cNvContentPartPr/>
              <p14:nvPr/>
            </p14:nvContentPartPr>
            <p14:xfrm>
              <a:off x="6047316" y="3314088"/>
              <a:ext cx="119944" cy="274941"/>
            </p14:xfrm>
          </p:contentPart>
        </mc:Choice>
        <mc:Fallback xmlns="">
          <p:pic>
            <p:nvPicPr>
              <p:cNvPr id="57" name="墨迹 56"/>
            </p:nvPicPr>
            <p:blipFill>
              <a:blip r:embed="rId97"/>
            </p:blipFill>
            <p:spPr>
              <a:xfrm>
                <a:off x="6047316" y="3314088"/>
                <a:ext cx="119944" cy="27494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8" name="墨迹 57"/>
              <p14:cNvContentPartPr/>
              <p14:nvPr/>
            </p14:nvContentPartPr>
            <p14:xfrm>
              <a:off x="6191955" y="3405735"/>
              <a:ext cx="118004" cy="158620"/>
            </p14:xfrm>
          </p:contentPart>
        </mc:Choice>
        <mc:Fallback xmlns="">
          <p:pic>
            <p:nvPicPr>
              <p:cNvPr id="58" name="墨迹 57"/>
            </p:nvPicPr>
            <p:blipFill>
              <a:blip r:embed="rId99"/>
            </p:blipFill>
            <p:spPr>
              <a:xfrm>
                <a:off x="6191955" y="3405735"/>
                <a:ext cx="118004" cy="15862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9" name="墨迹 58"/>
              <p14:cNvContentPartPr/>
              <p14:nvPr/>
            </p14:nvContentPartPr>
            <p14:xfrm>
              <a:off x="6191955" y="3455083"/>
              <a:ext cx="135467" cy="117731"/>
            </p14:xfrm>
          </p:contentPart>
        </mc:Choice>
        <mc:Fallback xmlns="">
          <p:pic>
            <p:nvPicPr>
              <p:cNvPr id="59" name="墨迹 58"/>
            </p:nvPicPr>
            <p:blipFill>
              <a:blip r:embed="rId101"/>
            </p:blipFill>
            <p:spPr>
              <a:xfrm>
                <a:off x="6191955" y="3455083"/>
                <a:ext cx="135467" cy="11773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0" name="墨迹 59"/>
              <p14:cNvContentPartPr/>
              <p14:nvPr/>
            </p14:nvContentPartPr>
            <p14:xfrm>
              <a:off x="6327422" y="3447858"/>
              <a:ext cx="118533" cy="57279"/>
            </p14:xfrm>
          </p:contentPart>
        </mc:Choice>
        <mc:Fallback xmlns="">
          <p:pic>
            <p:nvPicPr>
              <p:cNvPr id="60" name="墨迹 59"/>
            </p:nvPicPr>
            <p:blipFill>
              <a:blip r:embed="rId103"/>
            </p:blipFill>
            <p:spPr>
              <a:xfrm>
                <a:off x="6327422" y="3447858"/>
                <a:ext cx="118533" cy="5727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1" name="墨迹 60"/>
              <p14:cNvContentPartPr/>
              <p14:nvPr/>
            </p14:nvContentPartPr>
            <p14:xfrm>
              <a:off x="6361288" y="3536156"/>
              <a:ext cx="110067" cy="122137"/>
            </p14:xfrm>
          </p:contentPart>
        </mc:Choice>
        <mc:Fallback xmlns="">
          <p:pic>
            <p:nvPicPr>
              <p:cNvPr id="61" name="墨迹 60"/>
            </p:nvPicPr>
            <p:blipFill>
              <a:blip r:embed="rId105"/>
            </p:blipFill>
            <p:spPr>
              <a:xfrm>
                <a:off x="6361288" y="3536156"/>
                <a:ext cx="110067" cy="12213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2" name="墨迹 61"/>
              <p14:cNvContentPartPr/>
              <p14:nvPr/>
            </p14:nvContentPartPr>
            <p14:xfrm>
              <a:off x="6409266" y="3243238"/>
              <a:ext cx="42334" cy="225240"/>
            </p14:xfrm>
          </p:contentPart>
        </mc:Choice>
        <mc:Fallback xmlns="">
          <p:pic>
            <p:nvPicPr>
              <p:cNvPr id="62" name="墨迹 61"/>
            </p:nvPicPr>
            <p:blipFill>
              <a:blip r:embed="rId107"/>
            </p:blipFill>
            <p:spPr>
              <a:xfrm>
                <a:off x="6409266" y="3243238"/>
                <a:ext cx="42334" cy="22524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3" name="墨迹 62"/>
              <p14:cNvContentPartPr/>
              <p14:nvPr/>
            </p14:nvContentPartPr>
            <p14:xfrm>
              <a:off x="6536266" y="3389521"/>
              <a:ext cx="135466" cy="56398"/>
            </p14:xfrm>
          </p:contentPart>
        </mc:Choice>
        <mc:Fallback xmlns="">
          <p:pic>
            <p:nvPicPr>
              <p:cNvPr id="63" name="墨迹 62"/>
            </p:nvPicPr>
            <p:blipFill>
              <a:blip r:embed="rId109"/>
            </p:blipFill>
            <p:spPr>
              <a:xfrm>
                <a:off x="6536266" y="3389521"/>
                <a:ext cx="135466" cy="5639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4" name="墨迹 63"/>
              <p14:cNvContentPartPr/>
              <p14:nvPr/>
            </p14:nvContentPartPr>
            <p14:xfrm>
              <a:off x="6524977" y="3507957"/>
              <a:ext cx="141112" cy="16919"/>
            </p14:xfrm>
          </p:contentPart>
        </mc:Choice>
        <mc:Fallback xmlns="">
          <p:pic>
            <p:nvPicPr>
              <p:cNvPr id="64" name="墨迹 63"/>
            </p:nvPicPr>
            <p:blipFill>
              <a:blip r:embed="rId111"/>
            </p:blipFill>
            <p:spPr>
              <a:xfrm>
                <a:off x="6524977" y="3507957"/>
                <a:ext cx="141112" cy="169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5" name="墨迹 64"/>
              <p14:cNvContentPartPr/>
              <p14:nvPr/>
            </p14:nvContentPartPr>
            <p14:xfrm>
              <a:off x="6714066" y="3299284"/>
              <a:ext cx="107774" cy="375047"/>
            </p14:xfrm>
          </p:contentPart>
        </mc:Choice>
        <mc:Fallback xmlns="">
          <p:pic>
            <p:nvPicPr>
              <p:cNvPr id="65" name="墨迹 64"/>
            </p:nvPicPr>
            <p:blipFill>
              <a:blip r:embed="rId113"/>
            </p:blipFill>
            <p:spPr>
              <a:xfrm>
                <a:off x="6714066" y="3299284"/>
                <a:ext cx="107774" cy="37504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6" name="墨迹 65"/>
              <p14:cNvContentPartPr/>
              <p14:nvPr/>
            </p14:nvContentPartPr>
            <p14:xfrm>
              <a:off x="7134577" y="4828375"/>
              <a:ext cx="45156" cy="207968"/>
            </p14:xfrm>
          </p:contentPart>
        </mc:Choice>
        <mc:Fallback xmlns="">
          <p:pic>
            <p:nvPicPr>
              <p:cNvPr id="66" name="墨迹 65"/>
            </p:nvPicPr>
            <p:blipFill>
              <a:blip r:embed="rId115"/>
            </p:blipFill>
            <p:spPr>
              <a:xfrm>
                <a:off x="7134577" y="4828375"/>
                <a:ext cx="45156" cy="20796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7" name="墨迹 66"/>
              <p14:cNvContentPartPr/>
              <p14:nvPr/>
            </p14:nvContentPartPr>
            <p14:xfrm>
              <a:off x="7244644" y="4776912"/>
              <a:ext cx="86078" cy="276351"/>
            </p14:xfrm>
          </p:contentPart>
        </mc:Choice>
        <mc:Fallback xmlns="">
          <p:pic>
            <p:nvPicPr>
              <p:cNvPr id="67" name="墨迹 66"/>
            </p:nvPicPr>
            <p:blipFill>
              <a:blip r:embed="rId117"/>
            </p:blipFill>
            <p:spPr>
              <a:xfrm>
                <a:off x="7244644" y="4776912"/>
                <a:ext cx="86078" cy="27635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8" name="墨迹 67"/>
              <p14:cNvContentPartPr/>
              <p14:nvPr/>
            </p14:nvContentPartPr>
            <p14:xfrm>
              <a:off x="7326488" y="4765633"/>
              <a:ext cx="183621" cy="682416"/>
            </p14:xfrm>
          </p:contentPart>
        </mc:Choice>
        <mc:Fallback xmlns="">
          <p:pic>
            <p:nvPicPr>
              <p:cNvPr id="68" name="墨迹 67"/>
            </p:nvPicPr>
            <p:blipFill>
              <a:blip r:embed="rId119"/>
            </p:blipFill>
            <p:spPr>
              <a:xfrm>
                <a:off x="7326488" y="4765633"/>
                <a:ext cx="183621" cy="682416"/>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9" name="墨迹 68"/>
              <p14:cNvContentPartPr/>
              <p14:nvPr/>
            </p14:nvContentPartPr>
            <p14:xfrm>
              <a:off x="7526690" y="4878429"/>
              <a:ext cx="211843" cy="16919"/>
            </p14:xfrm>
          </p:contentPart>
        </mc:Choice>
        <mc:Fallback xmlns="">
          <p:pic>
            <p:nvPicPr>
              <p:cNvPr id="69" name="墨迹 68"/>
            </p:nvPicPr>
            <p:blipFill>
              <a:blip r:embed="rId121"/>
            </p:blipFill>
            <p:spPr>
              <a:xfrm>
                <a:off x="7526690" y="4878429"/>
                <a:ext cx="211843" cy="1691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0" name="墨迹 69"/>
              <p14:cNvContentPartPr/>
              <p14:nvPr/>
            </p14:nvContentPartPr>
            <p14:xfrm>
              <a:off x="7620000" y="4774092"/>
              <a:ext cx="50800" cy="290450"/>
            </p14:xfrm>
          </p:contentPart>
        </mc:Choice>
        <mc:Fallback xmlns="">
          <p:pic>
            <p:nvPicPr>
              <p:cNvPr id="70" name="墨迹 69"/>
            </p:nvPicPr>
            <p:blipFill>
              <a:blip r:embed="rId123"/>
            </p:blipFill>
            <p:spPr>
              <a:xfrm>
                <a:off x="7620000" y="4774092"/>
                <a:ext cx="50800" cy="29045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1" name="墨迹 70"/>
              <p14:cNvContentPartPr/>
              <p14:nvPr/>
            </p14:nvContentPartPr>
            <p14:xfrm>
              <a:off x="7780866" y="4790307"/>
              <a:ext cx="53622" cy="203738"/>
            </p14:xfrm>
          </p:contentPart>
        </mc:Choice>
        <mc:Fallback xmlns="">
          <p:pic>
            <p:nvPicPr>
              <p:cNvPr id="71" name="墨迹 70"/>
            </p:nvPicPr>
            <p:blipFill>
              <a:blip r:embed="rId125"/>
            </p:blipFill>
            <p:spPr>
              <a:xfrm>
                <a:off x="7780866" y="4790307"/>
                <a:ext cx="53622" cy="20373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2" name="墨迹 71"/>
              <p14:cNvContentPartPr/>
              <p14:nvPr/>
            </p14:nvContentPartPr>
            <p14:xfrm>
              <a:off x="7888111" y="4746598"/>
              <a:ext cx="87489" cy="233347"/>
            </p14:xfrm>
          </p:contentPart>
        </mc:Choice>
        <mc:Fallback xmlns="">
          <p:pic>
            <p:nvPicPr>
              <p:cNvPr id="72" name="墨迹 71"/>
            </p:nvPicPr>
            <p:blipFill>
              <a:blip r:embed="rId127"/>
            </p:blipFill>
            <p:spPr>
              <a:xfrm>
                <a:off x="7888111" y="4746598"/>
                <a:ext cx="87489" cy="23334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3" name="墨迹 72"/>
              <p14:cNvContentPartPr/>
              <p14:nvPr/>
            </p14:nvContentPartPr>
            <p14:xfrm>
              <a:off x="7958666" y="4692315"/>
              <a:ext cx="212549" cy="535782"/>
            </p14:xfrm>
          </p:contentPart>
        </mc:Choice>
        <mc:Fallback xmlns="">
          <p:pic>
            <p:nvPicPr>
              <p:cNvPr id="73" name="墨迹 72"/>
            </p:nvPicPr>
            <p:blipFill>
              <a:blip r:embed="rId129"/>
            </p:blipFill>
            <p:spPr>
              <a:xfrm>
                <a:off x="7958666" y="4692315"/>
                <a:ext cx="212549" cy="53578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4" name="墨迹 73"/>
              <p14:cNvContentPartPr/>
              <p14:nvPr/>
            </p14:nvContentPartPr>
            <p14:xfrm>
              <a:off x="8173155" y="4816391"/>
              <a:ext cx="174978" cy="214313"/>
            </p14:xfrm>
          </p:contentPart>
        </mc:Choice>
        <mc:Fallback xmlns="">
          <p:pic>
            <p:nvPicPr>
              <p:cNvPr id="74" name="墨迹 73"/>
            </p:nvPicPr>
            <p:blipFill>
              <a:blip r:embed="rId131"/>
            </p:blipFill>
            <p:spPr>
              <a:xfrm>
                <a:off x="8173155" y="4816391"/>
                <a:ext cx="174978" cy="2143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5" name="墨迹 74"/>
              <p14:cNvContentPartPr/>
              <p14:nvPr/>
            </p14:nvContentPartPr>
            <p14:xfrm>
              <a:off x="8229600" y="4751004"/>
              <a:ext cx="14111" cy="37188"/>
            </p14:xfrm>
          </p:contentPart>
        </mc:Choice>
        <mc:Fallback xmlns="">
          <p:pic>
            <p:nvPicPr>
              <p:cNvPr id="75" name="墨迹 74"/>
            </p:nvPicPr>
            <p:blipFill>
              <a:blip r:embed="rId133"/>
            </p:blipFill>
            <p:spPr>
              <a:xfrm>
                <a:off x="8229600" y="4751004"/>
                <a:ext cx="14111" cy="3718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6" name="墨迹 75"/>
              <p14:cNvContentPartPr/>
              <p14:nvPr/>
            </p14:nvContentPartPr>
            <p14:xfrm>
              <a:off x="8163983" y="4810751"/>
              <a:ext cx="246239" cy="33839"/>
            </p14:xfrm>
          </p:contentPart>
        </mc:Choice>
        <mc:Fallback xmlns="">
          <p:pic>
            <p:nvPicPr>
              <p:cNvPr id="76" name="墨迹 75"/>
            </p:nvPicPr>
            <p:blipFill>
              <a:blip r:embed="rId135"/>
            </p:blipFill>
            <p:spPr>
              <a:xfrm>
                <a:off x="8163983" y="4810751"/>
                <a:ext cx="246239" cy="3383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7" name="墨迹 76"/>
              <p14:cNvContentPartPr/>
              <p14:nvPr/>
            </p14:nvContentPartPr>
            <p14:xfrm>
              <a:off x="8195733" y="4720514"/>
              <a:ext cx="124178" cy="372227"/>
            </p14:xfrm>
          </p:contentPart>
        </mc:Choice>
        <mc:Fallback xmlns="">
          <p:pic>
            <p:nvPicPr>
              <p:cNvPr id="77" name="墨迹 76"/>
            </p:nvPicPr>
            <p:blipFill>
              <a:blip r:embed="rId137"/>
            </p:blipFill>
            <p:spPr>
              <a:xfrm>
                <a:off x="8195733" y="4720514"/>
                <a:ext cx="124178" cy="37222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8" name="墨迹 77"/>
              <p14:cNvContentPartPr/>
              <p14:nvPr/>
            </p14:nvContentPartPr>
            <p14:xfrm>
              <a:off x="8410222" y="4755058"/>
              <a:ext cx="107244" cy="219247"/>
            </p14:xfrm>
          </p:contentPart>
        </mc:Choice>
        <mc:Fallback xmlns="">
          <p:pic>
            <p:nvPicPr>
              <p:cNvPr id="78" name="墨迹 77"/>
            </p:nvPicPr>
            <p:blipFill>
              <a:blip r:embed="rId139"/>
            </p:blipFill>
            <p:spPr>
              <a:xfrm>
                <a:off x="8410222" y="4755058"/>
                <a:ext cx="107244" cy="21924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9" name="墨迹 78"/>
              <p14:cNvContentPartPr/>
              <p14:nvPr/>
            </p14:nvContentPartPr>
            <p14:xfrm>
              <a:off x="8551333" y="4759993"/>
              <a:ext cx="95956" cy="28199"/>
            </p14:xfrm>
          </p:contentPart>
        </mc:Choice>
        <mc:Fallback xmlns="">
          <p:pic>
            <p:nvPicPr>
              <p:cNvPr id="79" name="墨迹 78"/>
            </p:nvPicPr>
            <p:blipFill>
              <a:blip r:embed="rId141"/>
            </p:blipFill>
            <p:spPr>
              <a:xfrm>
                <a:off x="8551333" y="4759993"/>
                <a:ext cx="95956" cy="2819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0" name="墨迹 79"/>
              <p14:cNvContentPartPr/>
              <p14:nvPr/>
            </p14:nvContentPartPr>
            <p14:xfrm>
              <a:off x="8604955" y="4737434"/>
              <a:ext cx="149578" cy="468103"/>
            </p14:xfrm>
          </p:contentPart>
        </mc:Choice>
        <mc:Fallback xmlns="">
          <p:pic>
            <p:nvPicPr>
              <p:cNvPr id="80" name="墨迹 79"/>
            </p:nvPicPr>
            <p:blipFill>
              <a:blip r:embed="rId143"/>
            </p:blipFill>
            <p:spPr>
              <a:xfrm>
                <a:off x="8604955" y="4737434"/>
                <a:ext cx="149578" cy="46810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1" name="墨迹 80"/>
              <p14:cNvContentPartPr/>
              <p14:nvPr/>
            </p14:nvContentPartPr>
            <p14:xfrm>
              <a:off x="8745184" y="4824674"/>
              <a:ext cx="178682" cy="203210"/>
            </p14:xfrm>
          </p:contentPart>
        </mc:Choice>
        <mc:Fallback xmlns="">
          <p:pic>
            <p:nvPicPr>
              <p:cNvPr id="81" name="墨迹 80"/>
            </p:nvPicPr>
            <p:blipFill>
              <a:blip r:embed="rId145"/>
            </p:blipFill>
            <p:spPr>
              <a:xfrm>
                <a:off x="8745184" y="4824674"/>
                <a:ext cx="178682" cy="20321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2" name="墨迹 81"/>
              <p14:cNvContentPartPr/>
              <p14:nvPr/>
            </p14:nvContentPartPr>
            <p14:xfrm>
              <a:off x="8805333" y="4782552"/>
              <a:ext cx="81844" cy="262251"/>
            </p14:xfrm>
          </p:contentPart>
        </mc:Choice>
        <mc:Fallback xmlns="">
          <p:pic>
            <p:nvPicPr>
              <p:cNvPr id="82" name="墨迹 81"/>
            </p:nvPicPr>
            <p:blipFill>
              <a:blip r:embed="rId147"/>
            </p:blipFill>
            <p:spPr>
              <a:xfrm>
                <a:off x="8805333" y="4782552"/>
                <a:ext cx="81844" cy="26225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3" name="墨迹 82"/>
              <p14:cNvContentPartPr/>
              <p14:nvPr/>
            </p14:nvContentPartPr>
            <p14:xfrm>
              <a:off x="8969375" y="4799472"/>
              <a:ext cx="160513" cy="228412"/>
            </p14:xfrm>
          </p:contentPart>
        </mc:Choice>
        <mc:Fallback xmlns="">
          <p:pic>
            <p:nvPicPr>
              <p:cNvPr id="83" name="墨迹 82"/>
            </p:nvPicPr>
            <p:blipFill>
              <a:blip r:embed="rId149"/>
            </p:blipFill>
            <p:spPr>
              <a:xfrm>
                <a:off x="8969375" y="4799472"/>
                <a:ext cx="160513" cy="22841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4" name="墨迹 83"/>
              <p14:cNvContentPartPr/>
              <p14:nvPr/>
            </p14:nvContentPartPr>
            <p14:xfrm>
              <a:off x="9223022" y="4878429"/>
              <a:ext cx="191911" cy="33839"/>
            </p14:xfrm>
          </p:contentPart>
        </mc:Choice>
        <mc:Fallback xmlns="">
          <p:pic>
            <p:nvPicPr>
              <p:cNvPr id="84" name="墨迹 83"/>
            </p:nvPicPr>
            <p:blipFill>
              <a:blip r:embed="rId151"/>
            </p:blipFill>
            <p:spPr>
              <a:xfrm>
                <a:off x="9223022" y="4878429"/>
                <a:ext cx="191911" cy="3383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5" name="墨迹 84"/>
              <p14:cNvContentPartPr/>
              <p14:nvPr/>
            </p14:nvContentPartPr>
            <p14:xfrm>
              <a:off x="9251244" y="4808989"/>
              <a:ext cx="79022" cy="295032"/>
            </p14:xfrm>
          </p:contentPart>
        </mc:Choice>
        <mc:Fallback xmlns="">
          <p:pic>
            <p:nvPicPr>
              <p:cNvPr id="85" name="墨迹 84"/>
            </p:nvPicPr>
            <p:blipFill>
              <a:blip r:embed="rId153"/>
            </p:blipFill>
            <p:spPr>
              <a:xfrm>
                <a:off x="9251244" y="4808989"/>
                <a:ext cx="79022" cy="29503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6" name="墨迹 85"/>
              <p14:cNvContentPartPr/>
              <p14:nvPr/>
            </p14:nvContentPartPr>
            <p14:xfrm>
              <a:off x="9499600" y="4739373"/>
              <a:ext cx="84666" cy="330809"/>
            </p14:xfrm>
          </p:contentPart>
        </mc:Choice>
        <mc:Fallback xmlns="">
          <p:pic>
            <p:nvPicPr>
              <p:cNvPr id="86" name="墨迹 85"/>
            </p:nvPicPr>
            <p:blipFill>
              <a:blip r:embed="rId155"/>
            </p:blipFill>
            <p:spPr>
              <a:xfrm>
                <a:off x="9499600" y="4739373"/>
                <a:ext cx="84666" cy="33080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7" name="墨迹 86"/>
              <p14:cNvContentPartPr/>
              <p14:nvPr/>
            </p14:nvContentPartPr>
            <p14:xfrm>
              <a:off x="9620955" y="4709763"/>
              <a:ext cx="169687" cy="332220"/>
            </p14:xfrm>
          </p:contentPart>
        </mc:Choice>
        <mc:Fallback xmlns="">
          <p:pic>
            <p:nvPicPr>
              <p:cNvPr id="87" name="墨迹 86"/>
            </p:nvPicPr>
            <p:blipFill>
              <a:blip r:embed="rId157"/>
            </p:blipFill>
            <p:spPr>
              <a:xfrm>
                <a:off x="9620955" y="4709763"/>
                <a:ext cx="169687" cy="33222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8" name="墨迹 87"/>
              <p14:cNvContentPartPr/>
              <p14:nvPr/>
            </p14:nvContentPartPr>
            <p14:xfrm>
              <a:off x="9759244" y="4771801"/>
              <a:ext cx="197556" cy="227883"/>
            </p14:xfrm>
          </p:contentPart>
        </mc:Choice>
        <mc:Fallback xmlns="">
          <p:pic>
            <p:nvPicPr>
              <p:cNvPr id="88" name="墨迹 87"/>
            </p:nvPicPr>
            <p:blipFill>
              <a:blip r:embed="rId159"/>
            </p:blipFill>
            <p:spPr>
              <a:xfrm>
                <a:off x="9759244" y="4771801"/>
                <a:ext cx="197556" cy="22788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9" name="墨迹 88"/>
              <p14:cNvContentPartPr/>
              <p14:nvPr/>
            </p14:nvContentPartPr>
            <p14:xfrm>
              <a:off x="9793111" y="4786430"/>
              <a:ext cx="64911" cy="244274"/>
            </p14:xfrm>
          </p:contentPart>
        </mc:Choice>
        <mc:Fallback xmlns="">
          <p:pic>
            <p:nvPicPr>
              <p:cNvPr id="89" name="墨迹 88"/>
            </p:nvPicPr>
            <p:blipFill>
              <a:blip r:embed="rId161"/>
            </p:blipFill>
            <p:spPr>
              <a:xfrm>
                <a:off x="9793111" y="4786430"/>
                <a:ext cx="64911" cy="24427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0" name="墨迹 89"/>
              <p14:cNvContentPartPr/>
              <p14:nvPr/>
            </p14:nvContentPartPr>
            <p14:xfrm>
              <a:off x="9979377" y="4639442"/>
              <a:ext cx="174978" cy="391262"/>
            </p14:xfrm>
          </p:contentPart>
        </mc:Choice>
        <mc:Fallback xmlns="">
          <p:pic>
            <p:nvPicPr>
              <p:cNvPr id="90" name="墨迹 89"/>
            </p:nvPicPr>
            <p:blipFill>
              <a:blip r:embed="rId163"/>
            </p:blipFill>
            <p:spPr>
              <a:xfrm>
                <a:off x="9979377" y="4639442"/>
                <a:ext cx="174978" cy="391262"/>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1" name="墨迹 90"/>
              <p14:cNvContentPartPr/>
              <p14:nvPr/>
            </p14:nvContentPartPr>
            <p14:xfrm>
              <a:off x="6895747" y="5075822"/>
              <a:ext cx="3964164" cy="59218"/>
            </p14:xfrm>
          </p:contentPart>
        </mc:Choice>
        <mc:Fallback xmlns="">
          <p:pic>
            <p:nvPicPr>
              <p:cNvPr id="91" name="墨迹 90"/>
            </p:nvPicPr>
            <p:blipFill>
              <a:blip r:embed="rId165"/>
            </p:blipFill>
            <p:spPr>
              <a:xfrm>
                <a:off x="6895747" y="5075822"/>
                <a:ext cx="3964164" cy="5921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2" name="墨迹 91"/>
              <p14:cNvContentPartPr/>
              <p14:nvPr/>
            </p14:nvContentPartPr>
            <p14:xfrm>
              <a:off x="7487355" y="5278855"/>
              <a:ext cx="234245" cy="179064"/>
            </p14:xfrm>
          </p:contentPart>
        </mc:Choice>
        <mc:Fallback xmlns="">
          <p:pic>
            <p:nvPicPr>
              <p:cNvPr id="92" name="墨迹 91"/>
            </p:nvPicPr>
            <p:blipFill>
              <a:blip r:embed="rId167"/>
            </p:blipFill>
            <p:spPr>
              <a:xfrm>
                <a:off x="7487355" y="5278855"/>
                <a:ext cx="234245" cy="179064"/>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3" name="墨迹 92"/>
              <p14:cNvContentPartPr/>
              <p14:nvPr/>
            </p14:nvContentPartPr>
            <p14:xfrm>
              <a:off x="7778044" y="5288020"/>
              <a:ext cx="191911" cy="199507"/>
            </p14:xfrm>
          </p:contentPart>
        </mc:Choice>
        <mc:Fallback xmlns="">
          <p:pic>
            <p:nvPicPr>
              <p:cNvPr id="93" name="墨迹 92"/>
            </p:nvPicPr>
            <p:blipFill>
              <a:blip r:embed="rId169"/>
            </p:blipFill>
            <p:spPr>
              <a:xfrm>
                <a:off x="7778044" y="5288020"/>
                <a:ext cx="191911" cy="19950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4" name="墨迹 93"/>
              <p14:cNvContentPartPr/>
              <p14:nvPr/>
            </p14:nvContentPartPr>
            <p14:xfrm>
              <a:off x="7783688" y="5288020"/>
              <a:ext cx="110067" cy="236166"/>
            </p14:xfrm>
          </p:contentPart>
        </mc:Choice>
        <mc:Fallback xmlns="">
          <p:pic>
            <p:nvPicPr>
              <p:cNvPr id="94" name="墨迹 93"/>
            </p:nvPicPr>
            <p:blipFill>
              <a:blip r:embed="rId171"/>
            </p:blipFill>
            <p:spPr>
              <a:xfrm>
                <a:off x="7783688" y="5288020"/>
                <a:ext cx="110067" cy="23616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5" name="墨迹 94"/>
              <p14:cNvContentPartPr/>
              <p14:nvPr/>
            </p14:nvContentPartPr>
            <p14:xfrm>
              <a:off x="7983537" y="5314104"/>
              <a:ext cx="150107" cy="207263"/>
            </p14:xfrm>
          </p:contentPart>
        </mc:Choice>
        <mc:Fallback xmlns="">
          <p:pic>
            <p:nvPicPr>
              <p:cNvPr id="95" name="墨迹 94"/>
            </p:nvPicPr>
            <p:blipFill>
              <a:blip r:embed="rId173"/>
            </p:blipFill>
            <p:spPr>
              <a:xfrm>
                <a:off x="7983537" y="5314104"/>
                <a:ext cx="150107" cy="20726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6" name="墨迹 95"/>
              <p14:cNvContentPartPr/>
              <p14:nvPr/>
            </p14:nvContentPartPr>
            <p14:xfrm>
              <a:off x="8156222" y="5198135"/>
              <a:ext cx="99659" cy="218895"/>
            </p14:xfrm>
          </p:contentPart>
        </mc:Choice>
        <mc:Fallback xmlns="">
          <p:pic>
            <p:nvPicPr>
              <p:cNvPr id="96" name="墨迹 95"/>
            </p:nvPicPr>
            <p:blipFill>
              <a:blip r:embed="rId175"/>
            </p:blipFill>
            <p:spPr>
              <a:xfrm>
                <a:off x="8156222" y="5198135"/>
                <a:ext cx="99659" cy="21889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7" name="墨迹 96"/>
              <p14:cNvContentPartPr/>
              <p14:nvPr/>
            </p14:nvContentPartPr>
            <p14:xfrm>
              <a:off x="8390466" y="5329613"/>
              <a:ext cx="211666" cy="200213"/>
            </p14:xfrm>
          </p:contentPart>
        </mc:Choice>
        <mc:Fallback xmlns="">
          <p:pic>
            <p:nvPicPr>
              <p:cNvPr id="97" name="墨迹 96"/>
            </p:nvPicPr>
            <p:blipFill>
              <a:blip r:embed="rId177"/>
            </p:blipFill>
            <p:spPr>
              <a:xfrm>
                <a:off x="8390466" y="5329613"/>
                <a:ext cx="211666" cy="20021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8" name="墨迹 97"/>
              <p14:cNvContentPartPr/>
              <p14:nvPr/>
            </p14:nvContentPartPr>
            <p14:xfrm>
              <a:off x="8438444" y="5316571"/>
              <a:ext cx="110066" cy="199156"/>
            </p14:xfrm>
          </p:contentPart>
        </mc:Choice>
        <mc:Fallback xmlns="">
          <p:pic>
            <p:nvPicPr>
              <p:cNvPr id="98" name="墨迹 97"/>
            </p:nvPicPr>
            <p:blipFill>
              <a:blip r:embed="rId179"/>
            </p:blipFill>
            <p:spPr>
              <a:xfrm>
                <a:off x="8438444" y="5316571"/>
                <a:ext cx="110066" cy="19915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9" name="墨迹 98"/>
              <p14:cNvContentPartPr/>
              <p14:nvPr/>
            </p14:nvContentPartPr>
            <p14:xfrm>
              <a:off x="8695266" y="5259115"/>
              <a:ext cx="110066" cy="225592"/>
            </p14:xfrm>
          </p:contentPart>
        </mc:Choice>
        <mc:Fallback xmlns="">
          <p:pic>
            <p:nvPicPr>
              <p:cNvPr id="99" name="墨迹 98"/>
            </p:nvPicPr>
            <p:blipFill>
              <a:blip r:embed="rId181"/>
            </p:blipFill>
            <p:spPr>
              <a:xfrm>
                <a:off x="8695266" y="5259115"/>
                <a:ext cx="110066" cy="225592"/>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0" name="墨迹 99"/>
              <p14:cNvContentPartPr/>
              <p14:nvPr/>
            </p14:nvContentPartPr>
            <p14:xfrm>
              <a:off x="8839200" y="5170465"/>
              <a:ext cx="240594" cy="309307"/>
            </p14:xfrm>
          </p:contentPart>
        </mc:Choice>
        <mc:Fallback xmlns="">
          <p:pic>
            <p:nvPicPr>
              <p:cNvPr id="100" name="墨迹 99"/>
            </p:nvPicPr>
            <p:blipFill>
              <a:blip r:embed="rId183"/>
            </p:blipFill>
            <p:spPr>
              <a:xfrm>
                <a:off x="8839200" y="5170465"/>
                <a:ext cx="240594" cy="309307"/>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1" name="墨迹 100"/>
              <p14:cNvContentPartPr/>
              <p14:nvPr/>
            </p14:nvContentPartPr>
            <p14:xfrm>
              <a:off x="8957733" y="5380371"/>
              <a:ext cx="101600" cy="140995"/>
            </p14:xfrm>
          </p:contentPart>
        </mc:Choice>
        <mc:Fallback xmlns="">
          <p:pic>
            <p:nvPicPr>
              <p:cNvPr id="101" name="墨迹 100"/>
            </p:nvPicPr>
            <p:blipFill>
              <a:blip r:embed="rId185"/>
            </p:blipFill>
            <p:spPr>
              <a:xfrm>
                <a:off x="8957733" y="5380371"/>
                <a:ext cx="101600" cy="140995"/>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2" name="墨迹 101"/>
              <p14:cNvContentPartPr/>
              <p14:nvPr/>
            </p14:nvContentPartPr>
            <p14:xfrm>
              <a:off x="9076266" y="5371912"/>
              <a:ext cx="16934" cy="155094"/>
            </p14:xfrm>
          </p:contentPart>
        </mc:Choice>
        <mc:Fallback xmlns="">
          <p:pic>
            <p:nvPicPr>
              <p:cNvPr id="102" name="墨迹 101"/>
            </p:nvPicPr>
            <p:blipFill>
              <a:blip r:embed="rId187"/>
            </p:blipFill>
            <p:spPr>
              <a:xfrm>
                <a:off x="9076266" y="5371912"/>
                <a:ext cx="16934" cy="155094"/>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3" name="墨迹 102"/>
              <p14:cNvContentPartPr/>
              <p14:nvPr/>
            </p14:nvContentPartPr>
            <p14:xfrm>
              <a:off x="8963377" y="5453689"/>
              <a:ext cx="112889" cy="28199"/>
            </p14:xfrm>
          </p:contentPart>
        </mc:Choice>
        <mc:Fallback xmlns="">
          <p:pic>
            <p:nvPicPr>
              <p:cNvPr id="103" name="墨迹 102"/>
            </p:nvPicPr>
            <p:blipFill>
              <a:blip r:embed="rId189"/>
            </p:blipFill>
            <p:spPr>
              <a:xfrm>
                <a:off x="8963377" y="5453689"/>
                <a:ext cx="112889" cy="2819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4" name="墨迹 103"/>
              <p14:cNvContentPartPr/>
              <p14:nvPr/>
            </p14:nvContentPartPr>
            <p14:xfrm>
              <a:off x="9245600" y="5327850"/>
              <a:ext cx="225777" cy="199156"/>
            </p14:xfrm>
          </p:contentPart>
        </mc:Choice>
        <mc:Fallback xmlns="">
          <p:pic>
            <p:nvPicPr>
              <p:cNvPr id="104" name="墨迹 103"/>
            </p:nvPicPr>
            <p:blipFill>
              <a:blip r:embed="rId191"/>
            </p:blipFill>
            <p:spPr>
              <a:xfrm>
                <a:off x="9245600" y="5327850"/>
                <a:ext cx="225777" cy="1991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5" name="墨迹 104"/>
              <p14:cNvContentPartPr/>
              <p14:nvPr/>
            </p14:nvContentPartPr>
            <p14:xfrm>
              <a:off x="9279466" y="5337544"/>
              <a:ext cx="110066" cy="257140"/>
            </p14:xfrm>
          </p:contentPart>
        </mc:Choice>
        <mc:Fallback xmlns="">
          <p:pic>
            <p:nvPicPr>
              <p:cNvPr id="105" name="墨迹 104"/>
            </p:nvPicPr>
            <p:blipFill>
              <a:blip r:embed="rId193"/>
            </p:blipFill>
            <p:spPr>
              <a:xfrm>
                <a:off x="9279466" y="5337544"/>
                <a:ext cx="110066" cy="25714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6" name="墨迹 105"/>
              <p14:cNvContentPartPr/>
              <p14:nvPr/>
            </p14:nvContentPartPr>
            <p14:xfrm>
              <a:off x="9516533" y="5248541"/>
              <a:ext cx="90311" cy="385621"/>
            </p14:xfrm>
          </p:contentPart>
        </mc:Choice>
        <mc:Fallback xmlns="">
          <p:pic>
            <p:nvPicPr>
              <p:cNvPr id="106" name="墨迹 105"/>
            </p:nvPicPr>
            <p:blipFill>
              <a:blip r:embed="rId195"/>
            </p:blipFill>
            <p:spPr>
              <a:xfrm>
                <a:off x="9516533" y="5248541"/>
                <a:ext cx="90311" cy="385621"/>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7" name="墨迹 106"/>
              <p14:cNvContentPartPr/>
              <p14:nvPr/>
            </p14:nvContentPartPr>
            <p14:xfrm>
              <a:off x="9685866" y="5354111"/>
              <a:ext cx="146756" cy="199156"/>
            </p14:xfrm>
          </p:contentPart>
        </mc:Choice>
        <mc:Fallback xmlns="">
          <p:pic>
            <p:nvPicPr>
              <p:cNvPr id="107" name="墨迹 106"/>
            </p:nvPicPr>
            <p:blipFill>
              <a:blip r:embed="rId197"/>
            </p:blipFill>
            <p:spPr>
              <a:xfrm>
                <a:off x="9685866" y="5354111"/>
                <a:ext cx="146756" cy="19915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8" name="墨迹 107"/>
              <p14:cNvContentPartPr/>
              <p14:nvPr/>
            </p14:nvContentPartPr>
            <p14:xfrm>
              <a:off x="9883422" y="5267575"/>
              <a:ext cx="124178" cy="45119"/>
            </p14:xfrm>
          </p:contentPart>
        </mc:Choice>
        <mc:Fallback xmlns="">
          <p:pic>
            <p:nvPicPr>
              <p:cNvPr id="108" name="墨迹 107"/>
            </p:nvPicPr>
            <p:blipFill>
              <a:blip r:embed="rId199"/>
            </p:blipFill>
            <p:spPr>
              <a:xfrm>
                <a:off x="9883422" y="5267575"/>
                <a:ext cx="124178" cy="4511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9" name="墨迹 108"/>
              <p14:cNvContentPartPr/>
              <p14:nvPr/>
            </p14:nvContentPartPr>
            <p14:xfrm>
              <a:off x="9979377" y="5188618"/>
              <a:ext cx="124178" cy="270710"/>
            </p14:xfrm>
          </p:contentPart>
        </mc:Choice>
        <mc:Fallback xmlns="">
          <p:pic>
            <p:nvPicPr>
              <p:cNvPr id="109" name="墨迹 108"/>
            </p:nvPicPr>
            <p:blipFill>
              <a:blip r:embed="rId201"/>
            </p:blipFill>
            <p:spPr>
              <a:xfrm>
                <a:off x="9979377" y="5188618"/>
                <a:ext cx="124178" cy="27071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0" name="墨迹 109"/>
              <p14:cNvContentPartPr/>
              <p14:nvPr/>
            </p14:nvContentPartPr>
            <p14:xfrm>
              <a:off x="10137422" y="5326264"/>
              <a:ext cx="110949" cy="108214"/>
            </p14:xfrm>
          </p:contentPart>
        </mc:Choice>
        <mc:Fallback xmlns="">
          <p:pic>
            <p:nvPicPr>
              <p:cNvPr id="110" name="墨迹 109"/>
            </p:nvPicPr>
            <p:blipFill>
              <a:blip r:embed="rId203"/>
            </p:blipFill>
            <p:spPr>
              <a:xfrm>
                <a:off x="10137422" y="5326264"/>
                <a:ext cx="110949" cy="108214"/>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1" name="墨迹 110"/>
              <p14:cNvContentPartPr/>
              <p14:nvPr/>
            </p14:nvContentPartPr>
            <p14:xfrm>
              <a:off x="5316537" y="6009209"/>
              <a:ext cx="252589" cy="159324"/>
            </p14:xfrm>
          </p:contentPart>
        </mc:Choice>
        <mc:Fallback xmlns="">
          <p:pic>
            <p:nvPicPr>
              <p:cNvPr id="111" name="墨迹 110"/>
            </p:nvPicPr>
            <p:blipFill>
              <a:blip r:embed="rId205"/>
            </p:blipFill>
            <p:spPr>
              <a:xfrm>
                <a:off x="5316537" y="6009209"/>
                <a:ext cx="252589" cy="159324"/>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2" name="墨迹 111"/>
              <p14:cNvContentPartPr/>
              <p14:nvPr/>
            </p14:nvContentPartPr>
            <p14:xfrm>
              <a:off x="5427133" y="6028949"/>
              <a:ext cx="104422" cy="304549"/>
            </p14:xfrm>
          </p:contentPart>
        </mc:Choice>
        <mc:Fallback xmlns="">
          <p:pic>
            <p:nvPicPr>
              <p:cNvPr id="112" name="墨迹 111"/>
            </p:nvPicPr>
            <p:blipFill>
              <a:blip r:embed="rId207"/>
            </p:blipFill>
            <p:spPr>
              <a:xfrm>
                <a:off x="5427133" y="6028949"/>
                <a:ext cx="104422" cy="30454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3" name="墨迹 112"/>
              <p14:cNvContentPartPr/>
              <p14:nvPr/>
            </p14:nvContentPartPr>
            <p14:xfrm>
              <a:off x="5650088" y="6059086"/>
              <a:ext cx="73378" cy="79839"/>
            </p14:xfrm>
          </p:contentPart>
        </mc:Choice>
        <mc:Fallback xmlns="">
          <p:pic>
            <p:nvPicPr>
              <p:cNvPr id="113" name="墨迹 112"/>
            </p:nvPicPr>
            <p:blipFill>
              <a:blip r:embed="rId209"/>
            </p:blipFill>
            <p:spPr>
              <a:xfrm>
                <a:off x="5650088" y="6059086"/>
                <a:ext cx="73378" cy="7983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4" name="墨迹 113"/>
              <p14:cNvContentPartPr/>
              <p14:nvPr/>
            </p14:nvContentPartPr>
            <p14:xfrm>
              <a:off x="5607050" y="6175583"/>
              <a:ext cx="107950" cy="33839"/>
            </p14:xfrm>
          </p:contentPart>
        </mc:Choice>
        <mc:Fallback xmlns="">
          <p:pic>
            <p:nvPicPr>
              <p:cNvPr id="114" name="墨迹 113"/>
            </p:nvPicPr>
            <p:blipFill>
              <a:blip r:embed="rId211"/>
            </p:blipFill>
            <p:spPr>
              <a:xfrm>
                <a:off x="5607050" y="6175583"/>
                <a:ext cx="107950" cy="3383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5" name="墨迹 114"/>
              <p14:cNvContentPartPr/>
              <p14:nvPr/>
            </p14:nvContentPartPr>
            <p14:xfrm>
              <a:off x="5754511" y="5936597"/>
              <a:ext cx="76200" cy="724009"/>
            </p14:xfrm>
          </p:contentPart>
        </mc:Choice>
        <mc:Fallback xmlns="">
          <p:pic>
            <p:nvPicPr>
              <p:cNvPr id="115" name="墨迹 114"/>
            </p:nvPicPr>
            <p:blipFill>
              <a:blip r:embed="rId213"/>
            </p:blipFill>
            <p:spPr>
              <a:xfrm>
                <a:off x="5754511" y="5936597"/>
                <a:ext cx="76200" cy="72400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6" name="墨迹 115"/>
              <p14:cNvContentPartPr/>
              <p14:nvPr/>
            </p14:nvContentPartPr>
            <p14:xfrm>
              <a:off x="2013655" y="5825916"/>
              <a:ext cx="2916767" cy="50758"/>
            </p14:xfrm>
          </p:contentPart>
        </mc:Choice>
        <mc:Fallback xmlns="">
          <p:pic>
            <p:nvPicPr>
              <p:cNvPr id="116" name="墨迹 115"/>
            </p:nvPicPr>
            <p:blipFill>
              <a:blip r:embed="rId215"/>
            </p:blipFill>
            <p:spPr>
              <a:xfrm>
                <a:off x="2013655" y="5825916"/>
                <a:ext cx="2916767" cy="50758"/>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7" name="墨迹 116"/>
              <p14:cNvContentPartPr/>
              <p14:nvPr/>
            </p14:nvContentPartPr>
            <p14:xfrm>
              <a:off x="2421466" y="5235146"/>
              <a:ext cx="112889" cy="301025"/>
            </p14:xfrm>
          </p:contentPart>
        </mc:Choice>
        <mc:Fallback xmlns="">
          <p:pic>
            <p:nvPicPr>
              <p:cNvPr id="117" name="墨迹 116"/>
            </p:nvPicPr>
            <p:blipFill>
              <a:blip r:embed="rId217"/>
            </p:blipFill>
            <p:spPr>
              <a:xfrm>
                <a:off x="2421466" y="5235146"/>
                <a:ext cx="112889" cy="301025"/>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8" name="墨迹 117"/>
              <p14:cNvContentPartPr/>
              <p14:nvPr/>
            </p14:nvContentPartPr>
            <p14:xfrm>
              <a:off x="2593622" y="5292955"/>
              <a:ext cx="173919" cy="197393"/>
            </p14:xfrm>
          </p:contentPart>
        </mc:Choice>
        <mc:Fallback xmlns="">
          <p:pic>
            <p:nvPicPr>
              <p:cNvPr id="118" name="墨迹 117"/>
            </p:nvPicPr>
            <p:blipFill>
              <a:blip r:embed="rId219"/>
            </p:blipFill>
            <p:spPr>
              <a:xfrm>
                <a:off x="2593622" y="5292955"/>
                <a:ext cx="173919" cy="19739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9" name="墨迹 118"/>
              <p14:cNvContentPartPr/>
              <p14:nvPr/>
            </p14:nvContentPartPr>
            <p14:xfrm>
              <a:off x="2592740" y="5321858"/>
              <a:ext cx="144815" cy="261546"/>
            </p14:xfrm>
          </p:contentPart>
        </mc:Choice>
        <mc:Fallback xmlns="">
          <p:pic>
            <p:nvPicPr>
              <p:cNvPr id="119" name="墨迹 118"/>
            </p:nvPicPr>
            <p:blipFill>
              <a:blip r:embed="rId221"/>
            </p:blipFill>
            <p:spPr>
              <a:xfrm>
                <a:off x="2592740" y="5321858"/>
                <a:ext cx="144815" cy="261546"/>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0" name="墨迹 119"/>
              <p14:cNvContentPartPr/>
              <p14:nvPr/>
            </p14:nvContentPartPr>
            <p14:xfrm>
              <a:off x="2873022" y="5222457"/>
              <a:ext cx="141111" cy="476563"/>
            </p14:xfrm>
          </p:contentPart>
        </mc:Choice>
        <mc:Fallback xmlns="">
          <p:pic>
            <p:nvPicPr>
              <p:cNvPr id="120" name="墨迹 119"/>
            </p:nvPicPr>
            <p:blipFill>
              <a:blip r:embed="rId223"/>
            </p:blipFill>
            <p:spPr>
              <a:xfrm>
                <a:off x="2873022" y="5222457"/>
                <a:ext cx="141111" cy="476563"/>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1" name="墨迹 120"/>
              <p14:cNvContentPartPr/>
              <p14:nvPr/>
            </p14:nvContentPartPr>
            <p14:xfrm>
              <a:off x="3000022" y="5268280"/>
              <a:ext cx="131233" cy="241807"/>
            </p14:xfrm>
          </p:contentPart>
        </mc:Choice>
        <mc:Fallback xmlns="">
          <p:pic>
            <p:nvPicPr>
              <p:cNvPr id="121" name="墨迹 120"/>
            </p:nvPicPr>
            <p:blipFill>
              <a:blip r:embed="rId225"/>
            </p:blipFill>
            <p:spPr>
              <a:xfrm>
                <a:off x="3000022" y="5268280"/>
                <a:ext cx="131233" cy="24180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2" name="墨迹 121"/>
              <p14:cNvContentPartPr/>
              <p14:nvPr/>
            </p14:nvContentPartPr>
            <p14:xfrm>
              <a:off x="3121377" y="5295774"/>
              <a:ext cx="121356" cy="33839"/>
            </p14:xfrm>
          </p:contentPart>
        </mc:Choice>
        <mc:Fallback xmlns="">
          <p:pic>
            <p:nvPicPr>
              <p:cNvPr id="122" name="墨迹 121"/>
            </p:nvPicPr>
            <p:blipFill>
              <a:blip r:embed="rId227"/>
            </p:blipFill>
            <p:spPr>
              <a:xfrm>
                <a:off x="3121377" y="5295774"/>
                <a:ext cx="121356" cy="3383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3" name="墨迹 122"/>
              <p14:cNvContentPartPr/>
              <p14:nvPr/>
            </p14:nvContentPartPr>
            <p14:xfrm>
              <a:off x="3062111" y="5185622"/>
              <a:ext cx="300037" cy="561336"/>
            </p14:xfrm>
          </p:contentPart>
        </mc:Choice>
        <mc:Fallback xmlns="">
          <p:pic>
            <p:nvPicPr>
              <p:cNvPr id="123" name="墨迹 122"/>
            </p:nvPicPr>
            <p:blipFill>
              <a:blip r:embed="rId229"/>
            </p:blipFill>
            <p:spPr>
              <a:xfrm>
                <a:off x="3062111" y="5185622"/>
                <a:ext cx="300037" cy="56133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4" name="墨迹 123"/>
              <p14:cNvContentPartPr/>
              <p14:nvPr/>
            </p14:nvContentPartPr>
            <p14:xfrm>
              <a:off x="3296355" y="5455098"/>
              <a:ext cx="60678" cy="75609"/>
            </p14:xfrm>
          </p:contentPart>
        </mc:Choice>
        <mc:Fallback xmlns="">
          <p:pic>
            <p:nvPicPr>
              <p:cNvPr id="124" name="墨迹 123"/>
            </p:nvPicPr>
            <p:blipFill>
              <a:blip r:embed="rId231"/>
            </p:blipFill>
            <p:spPr>
              <a:xfrm>
                <a:off x="3296355" y="5455098"/>
                <a:ext cx="60678" cy="7560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5" name="墨迹 124"/>
              <p14:cNvContentPartPr/>
              <p14:nvPr/>
            </p14:nvContentPartPr>
            <p14:xfrm>
              <a:off x="3454400" y="5335253"/>
              <a:ext cx="169333" cy="33838"/>
            </p14:xfrm>
          </p:contentPart>
        </mc:Choice>
        <mc:Fallback xmlns="">
          <p:pic>
            <p:nvPicPr>
              <p:cNvPr id="125" name="墨迹 124"/>
            </p:nvPicPr>
            <p:blipFill>
              <a:blip r:embed="rId233"/>
            </p:blipFill>
            <p:spPr>
              <a:xfrm>
                <a:off x="3454400" y="5335253"/>
                <a:ext cx="169333" cy="3383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6" name="墨迹 125"/>
              <p14:cNvContentPartPr/>
              <p14:nvPr/>
            </p14:nvContentPartPr>
            <p14:xfrm>
              <a:off x="3445404" y="5436769"/>
              <a:ext cx="178329" cy="14100"/>
            </p14:xfrm>
          </p:contentPart>
        </mc:Choice>
        <mc:Fallback xmlns="">
          <p:pic>
            <p:nvPicPr>
              <p:cNvPr id="126" name="墨迹 125"/>
            </p:nvPicPr>
            <p:blipFill>
              <a:blip r:embed="rId235"/>
            </p:blipFill>
            <p:spPr>
              <a:xfrm>
                <a:off x="3445404" y="5436769"/>
                <a:ext cx="178329" cy="1410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7" name="墨迹 126"/>
              <p14:cNvContentPartPr/>
              <p14:nvPr/>
            </p14:nvContentPartPr>
            <p14:xfrm>
              <a:off x="3690761" y="5267575"/>
              <a:ext cx="153105" cy="190343"/>
            </p14:xfrm>
          </p:contentPart>
        </mc:Choice>
        <mc:Fallback xmlns="">
          <p:pic>
            <p:nvPicPr>
              <p:cNvPr id="127" name="墨迹 126"/>
            </p:nvPicPr>
            <p:blipFill>
              <a:blip r:embed="rId237"/>
            </p:blipFill>
            <p:spPr>
              <a:xfrm>
                <a:off x="3690761" y="5267575"/>
                <a:ext cx="153105" cy="190343"/>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8" name="墨迹 127"/>
              <p14:cNvContentPartPr/>
              <p14:nvPr/>
            </p14:nvContentPartPr>
            <p14:xfrm>
              <a:off x="3877733" y="5391651"/>
              <a:ext cx="11289" cy="62037"/>
            </p14:xfrm>
          </p:contentPart>
        </mc:Choice>
        <mc:Fallback xmlns="">
          <p:pic>
            <p:nvPicPr>
              <p:cNvPr id="128" name="墨迹 127"/>
            </p:nvPicPr>
            <p:blipFill>
              <a:blip r:embed="rId239"/>
            </p:blipFill>
            <p:spPr>
              <a:xfrm>
                <a:off x="3877733" y="5391651"/>
                <a:ext cx="11289" cy="62037"/>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9" name="墨迹 128"/>
              <p14:cNvContentPartPr/>
              <p14:nvPr/>
            </p14:nvContentPartPr>
            <p14:xfrm>
              <a:off x="3925711" y="5254180"/>
              <a:ext cx="244122" cy="337683"/>
            </p14:xfrm>
          </p:contentPart>
        </mc:Choice>
        <mc:Fallback xmlns="">
          <p:pic>
            <p:nvPicPr>
              <p:cNvPr id="129" name="墨迹 128"/>
            </p:nvPicPr>
            <p:blipFill>
              <a:blip r:embed="rId241"/>
            </p:blipFill>
            <p:spPr>
              <a:xfrm>
                <a:off x="3925711" y="5254180"/>
                <a:ext cx="244122" cy="337683"/>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0" name="墨迹 129"/>
              <p14:cNvContentPartPr/>
              <p14:nvPr/>
            </p14:nvContentPartPr>
            <p14:xfrm>
              <a:off x="4159955" y="5256296"/>
              <a:ext cx="152400" cy="56398"/>
            </p14:xfrm>
          </p:contentPart>
        </mc:Choice>
        <mc:Fallback xmlns="">
          <p:pic>
            <p:nvPicPr>
              <p:cNvPr id="130" name="墨迹 129"/>
            </p:nvPicPr>
            <p:blipFill>
              <a:blip r:embed="rId243"/>
            </p:blipFill>
            <p:spPr>
              <a:xfrm>
                <a:off x="4159955" y="5256296"/>
                <a:ext cx="152400" cy="5639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1" name="墨迹 130"/>
              <p14:cNvContentPartPr/>
              <p14:nvPr/>
            </p14:nvContentPartPr>
            <p14:xfrm>
              <a:off x="7433733" y="5974666"/>
              <a:ext cx="342018" cy="356893"/>
            </p14:xfrm>
          </p:contentPart>
        </mc:Choice>
        <mc:Fallback xmlns="">
          <p:pic>
            <p:nvPicPr>
              <p:cNvPr id="131" name="墨迹 130"/>
            </p:nvPicPr>
            <p:blipFill>
              <a:blip r:embed="rId245"/>
            </p:blipFill>
            <p:spPr>
              <a:xfrm>
                <a:off x="7433733" y="5974666"/>
                <a:ext cx="342018" cy="356893"/>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2" name="墨迹 131"/>
              <p14:cNvContentPartPr/>
              <p14:nvPr/>
            </p14:nvContentPartPr>
            <p14:xfrm>
              <a:off x="8001000" y="5908398"/>
              <a:ext cx="239888" cy="419460"/>
            </p14:xfrm>
          </p:contentPart>
        </mc:Choice>
        <mc:Fallback xmlns="">
          <p:pic>
            <p:nvPicPr>
              <p:cNvPr id="132" name="墨迹 131"/>
            </p:nvPicPr>
            <p:blipFill>
              <a:blip r:embed="rId247"/>
            </p:blipFill>
            <p:spPr>
              <a:xfrm>
                <a:off x="8001000" y="5908398"/>
                <a:ext cx="239888" cy="41946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3" name="墨迹 132"/>
              <p14:cNvContentPartPr/>
              <p14:nvPr/>
            </p14:nvContentPartPr>
            <p14:xfrm>
              <a:off x="8026400" y="6318517"/>
              <a:ext cx="33866" cy="375928"/>
            </p14:xfrm>
          </p:contentPart>
        </mc:Choice>
        <mc:Fallback xmlns="">
          <p:pic>
            <p:nvPicPr>
              <p:cNvPr id="133" name="墨迹 132"/>
            </p:nvPicPr>
            <p:blipFill>
              <a:blip r:embed="rId249"/>
            </p:blipFill>
            <p:spPr>
              <a:xfrm>
                <a:off x="8026400" y="6318517"/>
                <a:ext cx="33866" cy="375928"/>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4" name="墨迹 133"/>
              <p14:cNvContentPartPr/>
              <p14:nvPr/>
            </p14:nvContentPartPr>
            <p14:xfrm>
              <a:off x="8331200" y="6040228"/>
              <a:ext cx="217311" cy="16919"/>
            </p14:xfrm>
          </p:contentPart>
        </mc:Choice>
        <mc:Fallback xmlns="">
          <p:pic>
            <p:nvPicPr>
              <p:cNvPr id="134" name="墨迹 133"/>
            </p:nvPicPr>
            <p:blipFill>
              <a:blip r:embed="rId251"/>
            </p:blipFill>
            <p:spPr>
              <a:xfrm>
                <a:off x="8331200" y="6040228"/>
                <a:ext cx="217311" cy="1691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5" name="墨迹 134"/>
              <p14:cNvContentPartPr/>
              <p14:nvPr/>
            </p14:nvContentPartPr>
            <p14:xfrm>
              <a:off x="8421511" y="5935715"/>
              <a:ext cx="73378" cy="253967"/>
            </p14:xfrm>
          </p:contentPart>
        </mc:Choice>
        <mc:Fallback xmlns="">
          <p:pic>
            <p:nvPicPr>
              <p:cNvPr id="135" name="墨迹 134"/>
            </p:nvPicPr>
            <p:blipFill>
              <a:blip r:embed="rId253"/>
            </p:blipFill>
            <p:spPr>
              <a:xfrm>
                <a:off x="8421511" y="5935715"/>
                <a:ext cx="73378" cy="253967"/>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6" name="墨迹 135"/>
              <p14:cNvContentPartPr/>
              <p14:nvPr/>
            </p14:nvContentPartPr>
            <p14:xfrm>
              <a:off x="8599311" y="5935010"/>
              <a:ext cx="91193" cy="251853"/>
            </p14:xfrm>
          </p:contentPart>
        </mc:Choice>
        <mc:Fallback xmlns="">
          <p:pic>
            <p:nvPicPr>
              <p:cNvPr id="136" name="墨迹 135"/>
            </p:nvPicPr>
            <p:blipFill>
              <a:blip r:embed="rId255"/>
            </p:blipFill>
            <p:spPr>
              <a:xfrm>
                <a:off x="8599311" y="5935010"/>
                <a:ext cx="91193" cy="251853"/>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7" name="墨迹 136"/>
              <p14:cNvContentPartPr/>
              <p14:nvPr/>
            </p14:nvContentPartPr>
            <p14:xfrm>
              <a:off x="9002888" y="5961271"/>
              <a:ext cx="214489" cy="220658"/>
            </p14:xfrm>
          </p:contentPart>
        </mc:Choice>
        <mc:Fallback xmlns="">
          <p:pic>
            <p:nvPicPr>
              <p:cNvPr id="137" name="墨迹 136"/>
            </p:nvPicPr>
            <p:blipFill>
              <a:blip r:embed="rId257"/>
            </p:blipFill>
            <p:spPr>
              <a:xfrm>
                <a:off x="9002888" y="5961271"/>
                <a:ext cx="214489" cy="220658"/>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8" name="墨迹 137"/>
              <p14:cNvContentPartPr/>
              <p14:nvPr/>
            </p14:nvContentPartPr>
            <p14:xfrm>
              <a:off x="9073444" y="5916681"/>
              <a:ext cx="270933" cy="298381"/>
            </p14:xfrm>
          </p:contentPart>
        </mc:Choice>
        <mc:Fallback xmlns="">
          <p:pic>
            <p:nvPicPr>
              <p:cNvPr id="138" name="墨迹 137"/>
            </p:nvPicPr>
            <p:blipFill>
              <a:blip r:embed="rId259"/>
            </p:blipFill>
            <p:spPr>
              <a:xfrm>
                <a:off x="9073444" y="5916681"/>
                <a:ext cx="270933" cy="298381"/>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9" name="墨迹 138"/>
              <p14:cNvContentPartPr/>
              <p14:nvPr/>
            </p14:nvContentPartPr>
            <p14:xfrm>
              <a:off x="8232069" y="6573190"/>
              <a:ext cx="223308" cy="42298"/>
            </p14:xfrm>
          </p:contentPart>
        </mc:Choice>
        <mc:Fallback xmlns="">
          <p:pic>
            <p:nvPicPr>
              <p:cNvPr id="139" name="墨迹 138"/>
            </p:nvPicPr>
            <p:blipFill>
              <a:blip r:embed="rId261"/>
            </p:blipFill>
            <p:spPr>
              <a:xfrm>
                <a:off x="8232069" y="6573190"/>
                <a:ext cx="223308" cy="42298"/>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0" name="墨迹 139"/>
              <p14:cNvContentPartPr/>
              <p14:nvPr/>
            </p14:nvContentPartPr>
            <p14:xfrm>
              <a:off x="8319911" y="6429375"/>
              <a:ext cx="56444" cy="290449"/>
            </p14:xfrm>
          </p:contentPart>
        </mc:Choice>
        <mc:Fallback xmlns="">
          <p:pic>
            <p:nvPicPr>
              <p:cNvPr id="140" name="墨迹 139"/>
            </p:nvPicPr>
            <p:blipFill>
              <a:blip r:embed="rId263"/>
            </p:blipFill>
            <p:spPr>
              <a:xfrm>
                <a:off x="8319911" y="6429375"/>
                <a:ext cx="56444" cy="290449"/>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1" name="墨迹 140"/>
              <p14:cNvContentPartPr/>
              <p14:nvPr/>
            </p14:nvContentPartPr>
            <p14:xfrm>
              <a:off x="8601075" y="6392011"/>
              <a:ext cx="207080" cy="195278"/>
            </p14:xfrm>
          </p:contentPart>
        </mc:Choice>
        <mc:Fallback xmlns="">
          <p:pic>
            <p:nvPicPr>
              <p:cNvPr id="141" name="墨迹 140"/>
            </p:nvPicPr>
            <p:blipFill>
              <a:blip r:embed="rId265"/>
            </p:blipFill>
            <p:spPr>
              <a:xfrm>
                <a:off x="8601075" y="6392011"/>
                <a:ext cx="207080" cy="195278"/>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2" name="墨迹 141"/>
              <p14:cNvContentPartPr/>
              <p14:nvPr/>
            </p14:nvContentPartPr>
            <p14:xfrm>
              <a:off x="8669866" y="6407520"/>
              <a:ext cx="118534" cy="354603"/>
            </p14:xfrm>
          </p:contentPart>
        </mc:Choice>
        <mc:Fallback xmlns="">
          <p:pic>
            <p:nvPicPr>
              <p:cNvPr id="142" name="墨迹 141"/>
            </p:nvPicPr>
            <p:blipFill>
              <a:blip r:embed="rId267"/>
            </p:blipFill>
            <p:spPr>
              <a:xfrm>
                <a:off x="8669866" y="6407520"/>
                <a:ext cx="118534" cy="354603"/>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3" name="墨迹 142"/>
              <p14:cNvContentPartPr/>
              <p14:nvPr/>
            </p14:nvContentPartPr>
            <p14:xfrm>
              <a:off x="9179806" y="6370861"/>
              <a:ext cx="209726" cy="346144"/>
            </p14:xfrm>
          </p:contentPart>
        </mc:Choice>
        <mc:Fallback xmlns="">
          <p:pic>
            <p:nvPicPr>
              <p:cNvPr id="143" name="墨迹 142"/>
            </p:nvPicPr>
            <p:blipFill>
              <a:blip r:embed="rId269"/>
            </p:blipFill>
            <p:spPr>
              <a:xfrm>
                <a:off x="9179806" y="6370861"/>
                <a:ext cx="209726" cy="346144"/>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4" name="墨迹 143"/>
              <p14:cNvContentPartPr/>
              <p14:nvPr/>
            </p14:nvContentPartPr>
            <p14:xfrm>
              <a:off x="9900355" y="5989470"/>
              <a:ext cx="228600" cy="215018"/>
            </p14:xfrm>
          </p:contentPart>
        </mc:Choice>
        <mc:Fallback xmlns="">
          <p:pic>
            <p:nvPicPr>
              <p:cNvPr id="144" name="墨迹 143"/>
            </p:nvPicPr>
            <p:blipFill>
              <a:blip r:embed="rId271"/>
            </p:blipFill>
            <p:spPr>
              <a:xfrm>
                <a:off x="9900355" y="5989470"/>
                <a:ext cx="228600" cy="215018"/>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5" name="墨迹 144"/>
              <p14:cNvContentPartPr/>
              <p14:nvPr/>
            </p14:nvContentPartPr>
            <p14:xfrm>
              <a:off x="9996311" y="5935539"/>
              <a:ext cx="225778" cy="223125"/>
            </p14:xfrm>
          </p:contentPart>
        </mc:Choice>
        <mc:Fallback xmlns="">
          <p:pic>
            <p:nvPicPr>
              <p:cNvPr id="145" name="墨迹 144"/>
            </p:nvPicPr>
            <p:blipFill>
              <a:blip r:embed="rId273"/>
            </p:blipFill>
            <p:spPr>
              <a:xfrm>
                <a:off x="9996311" y="5935539"/>
                <a:ext cx="225778" cy="223125"/>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6" name="墨迹 145"/>
              <p14:cNvContentPartPr/>
              <p14:nvPr/>
            </p14:nvContentPartPr>
            <p14:xfrm>
              <a:off x="10171288" y="6040228"/>
              <a:ext cx="184326" cy="28199"/>
            </p14:xfrm>
          </p:contentPart>
        </mc:Choice>
        <mc:Fallback xmlns="">
          <p:pic>
            <p:nvPicPr>
              <p:cNvPr id="146" name="墨迹 145"/>
            </p:nvPicPr>
            <p:blipFill>
              <a:blip r:embed="rId275"/>
            </p:blipFill>
            <p:spPr>
              <a:xfrm>
                <a:off x="10171288" y="6040228"/>
                <a:ext cx="184326" cy="2819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7" name="墨迹 146"/>
              <p14:cNvContentPartPr/>
              <p14:nvPr/>
            </p14:nvContentPartPr>
            <p14:xfrm>
              <a:off x="10224028" y="5969026"/>
              <a:ext cx="88372" cy="236519"/>
            </p14:xfrm>
          </p:contentPart>
        </mc:Choice>
        <mc:Fallback xmlns="">
          <p:pic>
            <p:nvPicPr>
              <p:cNvPr id="147" name="墨迹 146"/>
            </p:nvPicPr>
            <p:blipFill>
              <a:blip r:embed="rId277"/>
            </p:blipFill>
            <p:spPr>
              <a:xfrm>
                <a:off x="10224028" y="5969026"/>
                <a:ext cx="88372" cy="23651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8" name="墨迹 147"/>
              <p14:cNvContentPartPr/>
              <p14:nvPr/>
            </p14:nvContentPartPr>
            <p14:xfrm>
              <a:off x="10348559" y="5914566"/>
              <a:ext cx="226308" cy="424572"/>
            </p14:xfrm>
          </p:contentPart>
        </mc:Choice>
        <mc:Fallback xmlns="">
          <p:pic>
            <p:nvPicPr>
              <p:cNvPr id="148" name="墨迹 147"/>
            </p:nvPicPr>
            <p:blipFill>
              <a:blip r:embed="rId279"/>
            </p:blipFill>
            <p:spPr>
              <a:xfrm>
                <a:off x="10348559" y="5914566"/>
                <a:ext cx="226308" cy="42457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9" name="墨迹 148"/>
              <p14:cNvContentPartPr/>
              <p14:nvPr/>
            </p14:nvContentPartPr>
            <p14:xfrm>
              <a:off x="10645422" y="5985240"/>
              <a:ext cx="141112" cy="46528"/>
            </p14:xfrm>
          </p:contentPart>
        </mc:Choice>
        <mc:Fallback xmlns="">
          <p:pic>
            <p:nvPicPr>
              <p:cNvPr id="149" name="墨迹 148"/>
            </p:nvPicPr>
            <p:blipFill>
              <a:blip r:embed="rId281"/>
            </p:blipFill>
            <p:spPr>
              <a:xfrm>
                <a:off x="10645422" y="5985240"/>
                <a:ext cx="141112" cy="46528"/>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0" name="墨迹 149"/>
              <p14:cNvContentPartPr/>
              <p14:nvPr/>
            </p14:nvContentPartPr>
            <p14:xfrm>
              <a:off x="10612437" y="6085347"/>
              <a:ext cx="213607" cy="11279"/>
            </p14:xfrm>
          </p:contentPart>
        </mc:Choice>
        <mc:Fallback xmlns="">
          <p:pic>
            <p:nvPicPr>
              <p:cNvPr id="150" name="墨迹 149"/>
            </p:nvPicPr>
            <p:blipFill>
              <a:blip r:embed="rId283"/>
            </p:blipFill>
            <p:spPr>
              <a:xfrm>
                <a:off x="10612437" y="6085347"/>
                <a:ext cx="213607" cy="1127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1" name="墨迹 150"/>
              <p14:cNvContentPartPr/>
              <p14:nvPr/>
            </p14:nvContentPartPr>
            <p14:xfrm>
              <a:off x="10890955" y="5869448"/>
              <a:ext cx="42333" cy="393552"/>
            </p14:xfrm>
          </p:contentPart>
        </mc:Choice>
        <mc:Fallback xmlns="">
          <p:pic>
            <p:nvPicPr>
              <p:cNvPr id="151" name="墨迹 150"/>
            </p:nvPicPr>
            <p:blipFill>
              <a:blip r:embed="rId285"/>
            </p:blipFill>
            <p:spPr>
              <a:xfrm>
                <a:off x="10890955" y="5869448"/>
                <a:ext cx="42333" cy="393552"/>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2" name="墨迹 151"/>
              <p14:cNvContentPartPr/>
              <p14:nvPr/>
            </p14:nvContentPartPr>
            <p14:xfrm>
              <a:off x="9876190" y="6451934"/>
              <a:ext cx="84137" cy="203033"/>
            </p14:xfrm>
          </p:contentPart>
        </mc:Choice>
        <mc:Fallback xmlns="">
          <p:pic>
            <p:nvPicPr>
              <p:cNvPr id="152" name="墨迹 151"/>
            </p:nvPicPr>
            <p:blipFill>
              <a:blip r:embed="rId287"/>
            </p:blipFill>
            <p:spPr>
              <a:xfrm>
                <a:off x="9876190" y="6451934"/>
                <a:ext cx="84137" cy="203033"/>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3" name="墨迹 152"/>
              <p14:cNvContentPartPr/>
              <p14:nvPr/>
            </p14:nvContentPartPr>
            <p14:xfrm>
              <a:off x="10013244" y="6472731"/>
              <a:ext cx="141111" cy="137117"/>
            </p14:xfrm>
          </p:contentPart>
        </mc:Choice>
        <mc:Fallback xmlns="">
          <p:pic>
            <p:nvPicPr>
              <p:cNvPr id="153" name="墨迹 152"/>
            </p:nvPicPr>
            <p:blipFill>
              <a:blip r:embed="rId289"/>
            </p:blipFill>
            <p:spPr>
              <a:xfrm>
                <a:off x="10013244" y="6472731"/>
                <a:ext cx="141111" cy="137117"/>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4" name="墨迹 153"/>
              <p14:cNvContentPartPr/>
              <p14:nvPr/>
            </p14:nvContentPartPr>
            <p14:xfrm>
              <a:off x="10007600" y="6505160"/>
              <a:ext cx="132644" cy="130067"/>
            </p14:xfrm>
          </p:contentPart>
        </mc:Choice>
        <mc:Fallback xmlns="">
          <p:pic>
            <p:nvPicPr>
              <p:cNvPr id="154" name="墨迹 153"/>
            </p:nvPicPr>
            <p:blipFill>
              <a:blip r:embed="rId291"/>
            </p:blipFill>
            <p:spPr>
              <a:xfrm>
                <a:off x="10007600" y="6505160"/>
                <a:ext cx="132644" cy="130067"/>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5" name="墨迹 154"/>
              <p14:cNvContentPartPr/>
              <p14:nvPr/>
            </p14:nvContentPartPr>
            <p14:xfrm>
              <a:off x="10160000" y="6513972"/>
              <a:ext cx="242711" cy="39478"/>
            </p14:xfrm>
          </p:contentPart>
        </mc:Choice>
        <mc:Fallback xmlns="">
          <p:pic>
            <p:nvPicPr>
              <p:cNvPr id="155" name="墨迹 154"/>
            </p:nvPicPr>
            <p:blipFill>
              <a:blip r:embed="rId293"/>
            </p:blipFill>
            <p:spPr>
              <a:xfrm>
                <a:off x="10160000" y="6513972"/>
                <a:ext cx="242711" cy="39478"/>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6" name="墨迹 155"/>
              <p14:cNvContentPartPr/>
              <p14:nvPr/>
            </p14:nvContentPartPr>
            <p14:xfrm>
              <a:off x="10216444" y="6578124"/>
              <a:ext cx="124178" cy="105042"/>
            </p14:xfrm>
          </p:contentPart>
        </mc:Choice>
        <mc:Fallback xmlns="">
          <p:pic>
            <p:nvPicPr>
              <p:cNvPr id="156" name="墨迹 155"/>
            </p:nvPicPr>
            <p:blipFill>
              <a:blip r:embed="rId295"/>
            </p:blipFill>
            <p:spPr>
              <a:xfrm>
                <a:off x="10216444" y="6578124"/>
                <a:ext cx="124178" cy="105042"/>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7" name="墨迹 156"/>
              <p14:cNvContentPartPr/>
              <p14:nvPr/>
            </p14:nvContentPartPr>
            <p14:xfrm>
              <a:off x="10287000" y="6347597"/>
              <a:ext cx="36688" cy="180474"/>
            </p14:xfrm>
          </p:contentPart>
        </mc:Choice>
        <mc:Fallback xmlns="">
          <p:pic>
            <p:nvPicPr>
              <p:cNvPr id="157" name="墨迹 156"/>
            </p:nvPicPr>
            <p:blipFill>
              <a:blip r:embed="rId297"/>
            </p:blipFill>
            <p:spPr>
              <a:xfrm>
                <a:off x="10287000" y="6347597"/>
                <a:ext cx="36688" cy="180474"/>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8" name="墨迹 157"/>
              <p14:cNvContentPartPr/>
              <p14:nvPr/>
            </p14:nvContentPartPr>
            <p14:xfrm>
              <a:off x="10414000" y="6532830"/>
              <a:ext cx="163688" cy="20621"/>
            </p14:xfrm>
          </p:contentPart>
        </mc:Choice>
        <mc:Fallback xmlns="">
          <p:pic>
            <p:nvPicPr>
              <p:cNvPr id="158" name="墨迹 157"/>
            </p:nvPicPr>
            <p:blipFill>
              <a:blip r:embed="rId299"/>
            </p:blipFill>
            <p:spPr>
              <a:xfrm>
                <a:off x="10414000" y="6532830"/>
                <a:ext cx="163688" cy="20621"/>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9" name="墨迹 158"/>
              <p14:cNvContentPartPr/>
              <p14:nvPr/>
            </p14:nvContentPartPr>
            <p14:xfrm>
              <a:off x="10464800" y="6447704"/>
              <a:ext cx="67732" cy="181883"/>
            </p14:xfrm>
          </p:contentPart>
        </mc:Choice>
        <mc:Fallback xmlns="">
          <p:pic>
            <p:nvPicPr>
              <p:cNvPr id="159" name="墨迹 158"/>
            </p:nvPicPr>
            <p:blipFill>
              <a:blip r:embed="rId301"/>
            </p:blipFill>
            <p:spPr>
              <a:xfrm>
                <a:off x="10464800" y="6447704"/>
                <a:ext cx="67732" cy="181883"/>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0" name="墨迹 159"/>
              <p14:cNvContentPartPr/>
              <p14:nvPr/>
            </p14:nvContentPartPr>
            <p14:xfrm>
              <a:off x="10574867" y="6463213"/>
              <a:ext cx="146755" cy="156505"/>
            </p14:xfrm>
          </p:contentPart>
        </mc:Choice>
        <mc:Fallback xmlns="">
          <p:pic>
            <p:nvPicPr>
              <p:cNvPr id="160" name="墨迹 159"/>
            </p:nvPicPr>
            <p:blipFill>
              <a:blip r:embed="rId303"/>
            </p:blipFill>
            <p:spPr>
              <a:xfrm>
                <a:off x="10574867" y="6463213"/>
                <a:ext cx="146755" cy="156505"/>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1" name="墨迹 160"/>
              <p14:cNvContentPartPr/>
              <p14:nvPr/>
            </p14:nvContentPartPr>
            <p14:xfrm>
              <a:off x="10721622" y="6474493"/>
              <a:ext cx="177800" cy="143815"/>
            </p14:xfrm>
          </p:contentPart>
        </mc:Choice>
        <mc:Fallback xmlns="">
          <p:pic>
            <p:nvPicPr>
              <p:cNvPr id="161" name="墨迹 160"/>
            </p:nvPicPr>
            <p:blipFill>
              <a:blip r:embed="rId305"/>
            </p:blipFill>
            <p:spPr>
              <a:xfrm>
                <a:off x="10721622" y="6474493"/>
                <a:ext cx="177800" cy="143815"/>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2" name="墨迹 161"/>
              <p14:cNvContentPartPr/>
              <p14:nvPr/>
            </p14:nvContentPartPr>
            <p14:xfrm>
              <a:off x="10758311" y="6464623"/>
              <a:ext cx="104423" cy="145225"/>
            </p14:xfrm>
          </p:contentPart>
        </mc:Choice>
        <mc:Fallback xmlns="">
          <p:pic>
            <p:nvPicPr>
              <p:cNvPr id="162" name="墨迹 161"/>
            </p:nvPicPr>
            <p:blipFill>
              <a:blip r:embed="rId307"/>
            </p:blipFill>
            <p:spPr>
              <a:xfrm>
                <a:off x="10758311" y="6464623"/>
                <a:ext cx="104423" cy="145225"/>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3" name="墨迹 162"/>
              <p14:cNvContentPartPr/>
              <p14:nvPr/>
            </p14:nvContentPartPr>
            <p14:xfrm>
              <a:off x="10899422" y="6491412"/>
              <a:ext cx="150461" cy="67678"/>
            </p14:xfrm>
          </p:contentPart>
        </mc:Choice>
        <mc:Fallback xmlns="">
          <p:pic>
            <p:nvPicPr>
              <p:cNvPr id="163" name="墨迹 162"/>
            </p:nvPicPr>
            <p:blipFill>
              <a:blip r:embed="rId309"/>
            </p:blipFill>
            <p:spPr>
              <a:xfrm>
                <a:off x="10899422" y="6491412"/>
                <a:ext cx="150461" cy="67678"/>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4" name="墨迹 163"/>
              <p14:cNvContentPartPr/>
              <p14:nvPr/>
            </p14:nvContentPartPr>
            <p14:xfrm>
              <a:off x="10933288" y="6570369"/>
              <a:ext cx="141112" cy="122666"/>
            </p14:xfrm>
          </p:contentPart>
        </mc:Choice>
        <mc:Fallback xmlns="">
          <p:pic>
            <p:nvPicPr>
              <p:cNvPr id="164" name="墨迹 163"/>
            </p:nvPicPr>
            <p:blipFill>
              <a:blip r:embed="rId311"/>
            </p:blipFill>
            <p:spPr>
              <a:xfrm>
                <a:off x="10933288" y="6570369"/>
                <a:ext cx="141112" cy="122666"/>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5" name="墨迹 164"/>
              <p14:cNvContentPartPr/>
              <p14:nvPr/>
            </p14:nvContentPartPr>
            <p14:xfrm>
              <a:off x="11029244" y="6286617"/>
              <a:ext cx="50800" cy="232994"/>
            </p14:xfrm>
          </p:contentPart>
        </mc:Choice>
        <mc:Fallback xmlns="">
          <p:pic>
            <p:nvPicPr>
              <p:cNvPr id="165" name="墨迹 164"/>
            </p:nvPicPr>
            <p:blipFill>
              <a:blip r:embed="rId313"/>
            </p:blipFill>
            <p:spPr>
              <a:xfrm>
                <a:off x="11029244" y="6286617"/>
                <a:ext cx="50800" cy="232994"/>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6" name="墨迹 165"/>
              <p14:cNvContentPartPr/>
              <p14:nvPr/>
            </p14:nvContentPartPr>
            <p14:xfrm>
              <a:off x="11173882" y="6485772"/>
              <a:ext cx="165806" cy="28200"/>
            </p14:xfrm>
          </p:contentPart>
        </mc:Choice>
        <mc:Fallback xmlns="">
          <p:pic>
            <p:nvPicPr>
              <p:cNvPr id="166" name="墨迹 165"/>
            </p:nvPicPr>
            <p:blipFill>
              <a:blip r:embed="rId315"/>
            </p:blipFill>
            <p:spPr>
              <a:xfrm>
                <a:off x="11173882" y="6485772"/>
                <a:ext cx="165806" cy="28200"/>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7" name="墨迹 166"/>
              <p14:cNvContentPartPr/>
              <p14:nvPr/>
            </p14:nvContentPartPr>
            <p14:xfrm>
              <a:off x="11218332" y="6382494"/>
              <a:ext cx="64912" cy="272472"/>
            </p14:xfrm>
          </p:contentPart>
        </mc:Choice>
        <mc:Fallback xmlns="">
          <p:pic>
            <p:nvPicPr>
              <p:cNvPr id="167" name="墨迹 166"/>
            </p:nvPicPr>
            <p:blipFill>
              <a:blip r:embed="rId317"/>
            </p:blipFill>
            <p:spPr>
              <a:xfrm>
                <a:off x="11218332" y="6382494"/>
                <a:ext cx="64912" cy="272472"/>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8" name="墨迹 167"/>
              <p14:cNvContentPartPr/>
              <p14:nvPr/>
            </p14:nvContentPartPr>
            <p14:xfrm>
              <a:off x="11365088" y="6384256"/>
              <a:ext cx="152400" cy="228412"/>
            </p14:xfrm>
          </p:contentPart>
        </mc:Choice>
        <mc:Fallback xmlns="">
          <p:pic>
            <p:nvPicPr>
              <p:cNvPr id="168" name="墨迹 167"/>
            </p:nvPicPr>
            <p:blipFill>
              <a:blip r:embed="rId319"/>
            </p:blipFill>
            <p:spPr>
              <a:xfrm>
                <a:off x="11365088" y="6384256"/>
                <a:ext cx="152400" cy="228412"/>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9" name="墨迹 168"/>
              <p14:cNvContentPartPr/>
              <p14:nvPr/>
            </p14:nvContentPartPr>
            <p14:xfrm>
              <a:off x="11514667" y="6442593"/>
              <a:ext cx="122237" cy="161615"/>
            </p14:xfrm>
          </p:contentPart>
        </mc:Choice>
        <mc:Fallback xmlns="">
          <p:pic>
            <p:nvPicPr>
              <p:cNvPr id="169" name="墨迹 168"/>
            </p:nvPicPr>
            <p:blipFill>
              <a:blip r:embed="rId321"/>
            </p:blipFill>
            <p:spPr>
              <a:xfrm>
                <a:off x="11514667" y="6442593"/>
                <a:ext cx="122237" cy="161615"/>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0" name="墨迹 169"/>
              <p14:cNvContentPartPr/>
              <p14:nvPr/>
            </p14:nvContentPartPr>
            <p14:xfrm>
              <a:off x="11483622" y="6392187"/>
              <a:ext cx="172156" cy="217661"/>
            </p14:xfrm>
          </p:contentPart>
        </mc:Choice>
        <mc:Fallback xmlns="">
          <p:pic>
            <p:nvPicPr>
              <p:cNvPr id="170" name="墨迹 169"/>
            </p:nvPicPr>
            <p:blipFill>
              <a:blip r:embed="rId323"/>
            </p:blipFill>
            <p:spPr>
              <a:xfrm>
                <a:off x="11483622" y="6392187"/>
                <a:ext cx="172156" cy="217661"/>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1" name="墨迹 170"/>
              <p14:cNvContentPartPr/>
              <p14:nvPr/>
            </p14:nvContentPartPr>
            <p14:xfrm>
              <a:off x="11638844" y="6463213"/>
              <a:ext cx="178152" cy="33839"/>
            </p14:xfrm>
          </p:contentPart>
        </mc:Choice>
        <mc:Fallback xmlns="">
          <p:pic>
            <p:nvPicPr>
              <p:cNvPr id="171" name="墨迹 170"/>
            </p:nvPicPr>
            <p:blipFill>
              <a:blip r:embed="rId325"/>
            </p:blipFill>
            <p:spPr>
              <a:xfrm>
                <a:off x="11638844" y="6463213"/>
                <a:ext cx="178152" cy="33839"/>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2" name="墨迹 171"/>
              <p14:cNvContentPartPr/>
              <p14:nvPr/>
            </p14:nvContentPartPr>
            <p14:xfrm>
              <a:off x="11678355" y="6388662"/>
              <a:ext cx="54505" cy="232466"/>
            </p14:xfrm>
          </p:contentPart>
        </mc:Choice>
        <mc:Fallback xmlns="">
          <p:pic>
            <p:nvPicPr>
              <p:cNvPr id="172" name="墨迹 171"/>
            </p:nvPicPr>
            <p:blipFill>
              <a:blip r:embed="rId327"/>
            </p:blipFill>
            <p:spPr>
              <a:xfrm>
                <a:off x="11678355" y="6388662"/>
                <a:ext cx="54505" cy="232466"/>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3" name="墨迹 172"/>
              <p14:cNvContentPartPr/>
              <p14:nvPr/>
            </p14:nvContentPartPr>
            <p14:xfrm>
              <a:off x="11837811" y="6359934"/>
              <a:ext cx="125589" cy="165317"/>
            </p14:xfrm>
          </p:contentPart>
        </mc:Choice>
        <mc:Fallback xmlns="">
          <p:pic>
            <p:nvPicPr>
              <p:cNvPr id="173" name="墨迹 172"/>
            </p:nvPicPr>
            <p:blipFill>
              <a:blip r:embed="rId329"/>
            </p:blipFill>
            <p:spPr>
              <a:xfrm>
                <a:off x="11837811" y="6359934"/>
                <a:ext cx="125589" cy="165317"/>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4" name="墨迹 173"/>
              <p14:cNvContentPartPr/>
              <p14:nvPr/>
            </p14:nvContentPartPr>
            <p14:xfrm>
              <a:off x="11832695" y="6396945"/>
              <a:ext cx="133526" cy="227884"/>
            </p14:xfrm>
          </p:contentPart>
        </mc:Choice>
        <mc:Fallback xmlns="">
          <p:pic>
            <p:nvPicPr>
              <p:cNvPr id="174" name="墨迹 173"/>
            </p:nvPicPr>
            <p:blipFill>
              <a:blip r:embed="rId331"/>
            </p:blipFill>
            <p:spPr>
              <a:xfrm>
                <a:off x="11832695" y="6396945"/>
                <a:ext cx="133526" cy="227884"/>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75" name="墨迹 174"/>
              <p14:cNvContentPartPr/>
              <p14:nvPr/>
            </p14:nvContentPartPr>
            <p14:xfrm>
              <a:off x="11895137" y="6392187"/>
              <a:ext cx="182033" cy="381215"/>
            </p14:xfrm>
          </p:contentPart>
        </mc:Choice>
        <mc:Fallback xmlns="">
          <p:pic>
            <p:nvPicPr>
              <p:cNvPr id="175" name="墨迹 174"/>
            </p:nvPicPr>
            <p:blipFill>
              <a:blip r:embed="rId333"/>
            </p:blipFill>
            <p:spPr>
              <a:xfrm>
                <a:off x="11895137" y="6392187"/>
                <a:ext cx="182033" cy="381215"/>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76" name="墨迹 175"/>
              <p14:cNvContentPartPr/>
              <p14:nvPr/>
            </p14:nvContentPartPr>
            <p14:xfrm>
              <a:off x="11345332" y="6062787"/>
              <a:ext cx="172686" cy="45119"/>
            </p14:xfrm>
          </p:contentPart>
        </mc:Choice>
        <mc:Fallback xmlns="">
          <p:pic>
            <p:nvPicPr>
              <p:cNvPr id="176" name="墨迹 175"/>
            </p:nvPicPr>
            <p:blipFill>
              <a:blip r:embed="rId335"/>
            </p:blipFill>
            <p:spPr>
              <a:xfrm>
                <a:off x="11345332" y="6062787"/>
                <a:ext cx="172686" cy="45119"/>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77" name="墨迹 176"/>
              <p14:cNvContentPartPr/>
              <p14:nvPr/>
            </p14:nvContentPartPr>
            <p14:xfrm>
              <a:off x="11282538" y="6130465"/>
              <a:ext cx="212373" cy="31019"/>
            </p14:xfrm>
          </p:contentPart>
        </mc:Choice>
        <mc:Fallback xmlns="">
          <p:pic>
            <p:nvPicPr>
              <p:cNvPr id="177" name="墨迹 176"/>
            </p:nvPicPr>
            <p:blipFill>
              <a:blip r:embed="rId337"/>
            </p:blipFill>
            <p:spPr>
              <a:xfrm>
                <a:off x="11282538" y="6130465"/>
                <a:ext cx="212373" cy="31019"/>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78" name="墨迹 177"/>
              <p14:cNvContentPartPr/>
              <p14:nvPr/>
            </p14:nvContentPartPr>
            <p14:xfrm>
              <a:off x="11469511" y="5978190"/>
              <a:ext cx="174977" cy="186114"/>
            </p14:xfrm>
          </p:contentPart>
        </mc:Choice>
        <mc:Fallback xmlns="">
          <p:pic>
            <p:nvPicPr>
              <p:cNvPr id="178" name="墨迹 177"/>
            </p:nvPicPr>
            <p:blipFill>
              <a:blip r:embed="rId339"/>
            </p:blipFill>
            <p:spPr>
              <a:xfrm>
                <a:off x="11469511" y="5978190"/>
                <a:ext cx="174977" cy="186114"/>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79" name="墨迹 178"/>
              <p14:cNvContentPartPr/>
              <p14:nvPr/>
            </p14:nvContentPartPr>
            <p14:xfrm>
              <a:off x="11655777" y="6085347"/>
              <a:ext cx="33867" cy="99577"/>
            </p14:xfrm>
          </p:contentPart>
        </mc:Choice>
        <mc:Fallback xmlns="">
          <p:pic>
            <p:nvPicPr>
              <p:cNvPr id="179" name="墨迹 178"/>
            </p:nvPicPr>
            <p:blipFill>
              <a:blip r:embed="rId341"/>
            </p:blipFill>
            <p:spPr>
              <a:xfrm>
                <a:off x="11655777" y="6085347"/>
                <a:ext cx="33867" cy="99577"/>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80" name="墨迹 179"/>
              <p14:cNvContentPartPr/>
              <p14:nvPr/>
            </p14:nvContentPartPr>
            <p14:xfrm>
              <a:off x="11697581" y="5980305"/>
              <a:ext cx="238125" cy="268596"/>
            </p14:xfrm>
          </p:contentPart>
        </mc:Choice>
        <mc:Fallback xmlns="">
          <p:pic>
            <p:nvPicPr>
              <p:cNvPr id="180" name="墨迹 179"/>
            </p:nvPicPr>
            <p:blipFill>
              <a:blip r:embed="rId343"/>
            </p:blipFill>
            <p:spPr>
              <a:xfrm>
                <a:off x="11697581" y="5980305"/>
                <a:ext cx="238125" cy="268596"/>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81" name="墨迹 180"/>
              <p14:cNvContentPartPr/>
              <p14:nvPr/>
            </p14:nvContentPartPr>
            <p14:xfrm>
              <a:off x="11904132" y="5978190"/>
              <a:ext cx="152400" cy="39479"/>
            </p14:xfrm>
          </p:contentPart>
        </mc:Choice>
        <mc:Fallback xmlns="">
          <p:pic>
            <p:nvPicPr>
              <p:cNvPr id="181" name="墨迹 180"/>
            </p:nvPicPr>
            <p:blipFill>
              <a:blip r:embed="rId345"/>
            </p:blipFill>
            <p:spPr>
              <a:xfrm>
                <a:off x="11904132" y="5978190"/>
                <a:ext cx="152400" cy="39479"/>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82" name="墨迹 181"/>
              <p14:cNvContentPartPr/>
              <p14:nvPr/>
            </p14:nvContentPartPr>
            <p14:xfrm>
              <a:off x="11929532" y="6090986"/>
              <a:ext cx="183445" cy="160735"/>
            </p14:xfrm>
          </p:contentPart>
        </mc:Choice>
        <mc:Fallback xmlns="">
          <p:pic>
            <p:nvPicPr>
              <p:cNvPr id="182" name="墨迹 181"/>
            </p:nvPicPr>
            <p:blipFill>
              <a:blip r:embed="rId347"/>
            </p:blipFill>
            <p:spPr>
              <a:xfrm>
                <a:off x="11929532" y="6090986"/>
                <a:ext cx="183445" cy="160735"/>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83" name="墨迹 182"/>
              <p14:cNvContentPartPr/>
              <p14:nvPr/>
            </p14:nvContentPartPr>
            <p14:xfrm>
              <a:off x="11977511" y="6081646"/>
              <a:ext cx="39511" cy="198274"/>
            </p14:xfrm>
          </p:contentPart>
        </mc:Choice>
        <mc:Fallback xmlns="">
          <p:pic>
            <p:nvPicPr>
              <p:cNvPr id="183" name="墨迹 182"/>
            </p:nvPicPr>
            <p:blipFill>
              <a:blip r:embed="rId349"/>
            </p:blipFill>
            <p:spPr>
              <a:xfrm>
                <a:off x="11977511" y="6081646"/>
                <a:ext cx="39511" cy="198274"/>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84" name="墨迹 183"/>
              <p14:cNvContentPartPr/>
              <p14:nvPr/>
            </p14:nvContentPartPr>
            <p14:xfrm>
              <a:off x="12025136" y="6079707"/>
              <a:ext cx="131057" cy="228412"/>
            </p14:xfrm>
          </p:contentPart>
        </mc:Choice>
        <mc:Fallback xmlns="">
          <p:pic>
            <p:nvPicPr>
              <p:cNvPr id="184" name="墨迹 183"/>
            </p:nvPicPr>
            <p:blipFill>
              <a:blip r:embed="rId351"/>
            </p:blipFill>
            <p:spPr>
              <a:xfrm>
                <a:off x="12025136" y="6079707"/>
                <a:ext cx="131057" cy="228412"/>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85" name="墨迹 184"/>
              <p14:cNvContentPartPr/>
              <p14:nvPr/>
            </p14:nvContentPartPr>
            <p14:xfrm>
              <a:off x="2396066" y="2284120"/>
              <a:ext cx="31045" cy="208672"/>
            </p14:xfrm>
          </p:contentPart>
        </mc:Choice>
        <mc:Fallback xmlns="">
          <p:pic>
            <p:nvPicPr>
              <p:cNvPr id="185" name="墨迹 184"/>
            </p:nvPicPr>
            <p:blipFill>
              <a:blip r:embed="rId353"/>
            </p:blipFill>
            <p:spPr>
              <a:xfrm>
                <a:off x="2396066" y="2284120"/>
                <a:ext cx="31045" cy="208672"/>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86" name="墨迹 185"/>
              <p14:cNvContentPartPr/>
              <p14:nvPr/>
            </p14:nvContentPartPr>
            <p14:xfrm>
              <a:off x="2325511" y="2549190"/>
              <a:ext cx="107244" cy="2597129"/>
            </p14:xfrm>
          </p:contentPart>
        </mc:Choice>
        <mc:Fallback xmlns="">
          <p:pic>
            <p:nvPicPr>
              <p:cNvPr id="186" name="墨迹 185"/>
            </p:nvPicPr>
            <p:blipFill>
              <a:blip r:embed="rId355"/>
            </p:blipFill>
            <p:spPr>
              <a:xfrm>
                <a:off x="2325511" y="2549190"/>
                <a:ext cx="107244" cy="2597129"/>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87" name="墨迹 186"/>
              <p14:cNvContentPartPr/>
              <p14:nvPr/>
            </p14:nvContentPartPr>
            <p14:xfrm>
              <a:off x="2393244" y="4915087"/>
              <a:ext cx="1247422" cy="172014"/>
            </p14:xfrm>
          </p:contentPart>
        </mc:Choice>
        <mc:Fallback xmlns="">
          <p:pic>
            <p:nvPicPr>
              <p:cNvPr id="187" name="墨迹 186"/>
            </p:nvPicPr>
            <p:blipFill>
              <a:blip r:embed="rId357"/>
            </p:blipFill>
            <p:spPr>
              <a:xfrm>
                <a:off x="2393244" y="4915087"/>
                <a:ext cx="1247422" cy="172014"/>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88" name="墨迹 187"/>
              <p14:cNvContentPartPr/>
              <p14:nvPr/>
            </p14:nvContentPartPr>
            <p14:xfrm>
              <a:off x="2359377" y="3603833"/>
              <a:ext cx="141111" cy="1471989"/>
            </p14:xfrm>
          </p:contentPart>
        </mc:Choice>
        <mc:Fallback xmlns="">
          <p:pic>
            <p:nvPicPr>
              <p:cNvPr id="188" name="墨迹 187"/>
            </p:nvPicPr>
            <p:blipFill>
              <a:blip r:embed="rId359"/>
            </p:blipFill>
            <p:spPr>
              <a:xfrm>
                <a:off x="2359377" y="3603833"/>
                <a:ext cx="141111" cy="1471989"/>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89" name="墨迹 188"/>
              <p14:cNvContentPartPr/>
              <p14:nvPr/>
            </p14:nvContentPartPr>
            <p14:xfrm>
              <a:off x="2391127" y="5013784"/>
              <a:ext cx="724606" cy="56398"/>
            </p14:xfrm>
          </p:contentPart>
        </mc:Choice>
        <mc:Fallback xmlns="">
          <p:pic>
            <p:nvPicPr>
              <p:cNvPr id="189" name="墨迹 188"/>
            </p:nvPicPr>
            <p:blipFill>
              <a:blip r:embed="rId361"/>
            </p:blipFill>
            <p:spPr>
              <a:xfrm>
                <a:off x="2391127" y="5013784"/>
                <a:ext cx="724606" cy="56398"/>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90" name="墨迹 189"/>
              <p14:cNvContentPartPr/>
              <p14:nvPr/>
            </p14:nvContentPartPr>
            <p14:xfrm>
              <a:off x="3719688" y="4915087"/>
              <a:ext cx="197556" cy="19740"/>
            </p14:xfrm>
          </p:contentPart>
        </mc:Choice>
        <mc:Fallback xmlns="">
          <p:pic>
            <p:nvPicPr>
              <p:cNvPr id="190" name="墨迹 189"/>
            </p:nvPicPr>
            <p:blipFill>
              <a:blip r:embed="rId363"/>
            </p:blipFill>
            <p:spPr>
              <a:xfrm>
                <a:off x="3719688" y="4915087"/>
                <a:ext cx="197556" cy="19740"/>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91" name="墨迹 190"/>
              <p14:cNvContentPartPr/>
              <p14:nvPr/>
            </p14:nvContentPartPr>
            <p14:xfrm>
              <a:off x="3951111" y="3789947"/>
              <a:ext cx="33866" cy="733174"/>
            </p14:xfrm>
          </p:contentPart>
        </mc:Choice>
        <mc:Fallback xmlns="">
          <p:pic>
            <p:nvPicPr>
              <p:cNvPr id="191" name="墨迹 190"/>
            </p:nvPicPr>
            <p:blipFill>
              <a:blip r:embed="rId365"/>
            </p:blipFill>
            <p:spPr>
              <a:xfrm>
                <a:off x="3951111" y="3789947"/>
                <a:ext cx="33866" cy="733174"/>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92" name="墨迹 191"/>
              <p14:cNvContentPartPr/>
              <p14:nvPr/>
            </p14:nvContentPartPr>
            <p14:xfrm>
              <a:off x="8489244" y="1364832"/>
              <a:ext cx="37571" cy="224887"/>
            </p14:xfrm>
          </p:contentPart>
        </mc:Choice>
        <mc:Fallback xmlns="">
          <p:pic>
            <p:nvPicPr>
              <p:cNvPr id="192" name="墨迹 191"/>
            </p:nvPicPr>
            <p:blipFill>
              <a:blip r:embed="rId367"/>
            </p:blipFill>
            <p:spPr>
              <a:xfrm>
                <a:off x="8489244" y="1364832"/>
                <a:ext cx="37571" cy="224887"/>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93" name="墨迹 192"/>
              <p14:cNvContentPartPr/>
              <p14:nvPr/>
            </p14:nvContentPartPr>
            <p14:xfrm>
              <a:off x="8384822" y="1325353"/>
              <a:ext cx="260174" cy="301730"/>
            </p14:xfrm>
          </p:contentPart>
        </mc:Choice>
        <mc:Fallback xmlns="">
          <p:pic>
            <p:nvPicPr>
              <p:cNvPr id="193" name="墨迹 192"/>
            </p:nvPicPr>
            <p:blipFill>
              <a:blip r:embed="rId369"/>
            </p:blipFill>
            <p:spPr>
              <a:xfrm>
                <a:off x="8384822" y="1325353"/>
                <a:ext cx="260174" cy="301730"/>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94" name="墨迹 193"/>
              <p14:cNvContentPartPr/>
              <p14:nvPr/>
            </p14:nvContentPartPr>
            <p14:xfrm>
              <a:off x="8283222" y="1584784"/>
              <a:ext cx="397933" cy="193868"/>
            </p14:xfrm>
          </p:contentPart>
        </mc:Choice>
        <mc:Fallback xmlns="">
          <p:pic>
            <p:nvPicPr>
              <p:cNvPr id="194" name="墨迹 193"/>
            </p:nvPicPr>
            <p:blipFill>
              <a:blip r:embed="rId371"/>
            </p:blipFill>
            <p:spPr>
              <a:xfrm>
                <a:off x="8283222" y="1584784"/>
                <a:ext cx="397933" cy="193868"/>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95" name="墨迹 194"/>
              <p14:cNvContentPartPr/>
              <p14:nvPr/>
            </p14:nvContentPartPr>
            <p14:xfrm>
              <a:off x="8782755" y="1455069"/>
              <a:ext cx="129822" cy="265070"/>
            </p14:xfrm>
          </p:contentPart>
        </mc:Choice>
        <mc:Fallback xmlns="">
          <p:pic>
            <p:nvPicPr>
              <p:cNvPr id="195" name="墨迹 194"/>
            </p:nvPicPr>
            <p:blipFill>
              <a:blip r:embed="rId373"/>
            </p:blipFill>
            <p:spPr>
              <a:xfrm>
                <a:off x="8782755" y="1455069"/>
                <a:ext cx="129822" cy="265070"/>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96" name="墨迹 195"/>
              <p14:cNvContentPartPr/>
              <p14:nvPr/>
            </p14:nvContentPartPr>
            <p14:xfrm>
              <a:off x="8929511" y="1355667"/>
              <a:ext cx="132644" cy="477268"/>
            </p14:xfrm>
          </p:contentPart>
        </mc:Choice>
        <mc:Fallback xmlns="">
          <p:pic>
            <p:nvPicPr>
              <p:cNvPr id="196" name="墨迹 195"/>
            </p:nvPicPr>
            <p:blipFill>
              <a:blip r:embed="rId375"/>
            </p:blipFill>
            <p:spPr>
              <a:xfrm>
                <a:off x="8929511" y="1355667"/>
                <a:ext cx="132644" cy="477268"/>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97" name="墨迹 196"/>
              <p14:cNvContentPartPr/>
              <p14:nvPr/>
            </p14:nvContentPartPr>
            <p14:xfrm>
              <a:off x="9115777" y="1345092"/>
              <a:ext cx="268112" cy="417698"/>
            </p14:xfrm>
          </p:contentPart>
        </mc:Choice>
        <mc:Fallback xmlns="">
          <p:pic>
            <p:nvPicPr>
              <p:cNvPr id="197" name="墨迹 196"/>
            </p:nvPicPr>
            <p:blipFill>
              <a:blip r:embed="rId377"/>
            </p:blipFill>
            <p:spPr>
              <a:xfrm>
                <a:off x="9115777" y="1345092"/>
                <a:ext cx="268112" cy="417698"/>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98" name="墨迹 197"/>
              <p14:cNvContentPartPr/>
              <p14:nvPr/>
            </p14:nvContentPartPr>
            <p14:xfrm>
              <a:off x="9220200" y="1230886"/>
              <a:ext cx="440796" cy="878400"/>
            </p14:xfrm>
          </p:contentPart>
        </mc:Choice>
        <mc:Fallback xmlns="">
          <p:pic>
            <p:nvPicPr>
              <p:cNvPr id="198" name="墨迹 197"/>
            </p:nvPicPr>
            <p:blipFill>
              <a:blip r:embed="rId379"/>
            </p:blipFill>
            <p:spPr>
              <a:xfrm>
                <a:off x="9220200" y="1230886"/>
                <a:ext cx="440796" cy="878400"/>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199" name="墨迹 198"/>
              <p14:cNvContentPartPr/>
              <p14:nvPr/>
            </p14:nvContentPartPr>
            <p14:xfrm>
              <a:off x="9683044" y="1294334"/>
              <a:ext cx="445206" cy="534372"/>
            </p14:xfrm>
          </p:contentPart>
        </mc:Choice>
        <mc:Fallback xmlns="">
          <p:pic>
            <p:nvPicPr>
              <p:cNvPr id="199" name="墨迹 198"/>
            </p:nvPicPr>
            <p:blipFill>
              <a:blip r:embed="rId381"/>
            </p:blipFill>
            <p:spPr>
              <a:xfrm>
                <a:off x="9683044" y="1294334"/>
                <a:ext cx="445206" cy="534372"/>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200" name="墨迹 199"/>
              <p14:cNvContentPartPr/>
              <p14:nvPr/>
            </p14:nvContentPartPr>
            <p14:xfrm>
              <a:off x="10478029" y="1511467"/>
              <a:ext cx="229482" cy="231232"/>
            </p14:xfrm>
          </p:contentPart>
        </mc:Choice>
        <mc:Fallback xmlns="">
          <p:pic>
            <p:nvPicPr>
              <p:cNvPr id="200" name="墨迹 199"/>
            </p:nvPicPr>
            <p:blipFill>
              <a:blip r:embed="rId383"/>
            </p:blipFill>
            <p:spPr>
              <a:xfrm>
                <a:off x="10478029" y="1511467"/>
                <a:ext cx="229482" cy="231232"/>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201" name="墨迹 200"/>
              <p14:cNvContentPartPr/>
              <p14:nvPr/>
            </p14:nvContentPartPr>
            <p14:xfrm>
              <a:off x="10749314" y="1550945"/>
              <a:ext cx="277107" cy="219953"/>
            </p14:xfrm>
          </p:contentPart>
        </mc:Choice>
        <mc:Fallback xmlns="">
          <p:pic>
            <p:nvPicPr>
              <p:cNvPr id="201" name="墨迹 200"/>
            </p:nvPicPr>
            <p:blipFill>
              <a:blip r:embed="rId385"/>
            </p:blipFill>
            <p:spPr>
              <a:xfrm>
                <a:off x="10749314" y="1550945"/>
                <a:ext cx="277107" cy="219953"/>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202" name="墨迹 201"/>
              <p14:cNvContentPartPr/>
              <p14:nvPr/>
            </p14:nvContentPartPr>
            <p14:xfrm>
              <a:off x="11060288" y="1438149"/>
              <a:ext cx="316971" cy="750094"/>
            </p14:xfrm>
          </p:contentPart>
        </mc:Choice>
        <mc:Fallback xmlns="">
          <p:pic>
            <p:nvPicPr>
              <p:cNvPr id="202" name="墨迹 201"/>
            </p:nvPicPr>
            <p:blipFill>
              <a:blip r:embed="rId387"/>
            </p:blipFill>
            <p:spPr>
              <a:xfrm>
                <a:off x="11060288" y="1438149"/>
                <a:ext cx="316971" cy="750094"/>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203" name="墨迹 202"/>
              <p14:cNvContentPartPr/>
              <p14:nvPr/>
            </p14:nvContentPartPr>
            <p14:xfrm>
              <a:off x="11368263" y="1534026"/>
              <a:ext cx="270581" cy="231232"/>
            </p14:xfrm>
          </p:contentPart>
        </mc:Choice>
        <mc:Fallback xmlns="">
          <p:pic>
            <p:nvPicPr>
              <p:cNvPr id="203" name="墨迹 202"/>
            </p:nvPicPr>
            <p:blipFill>
              <a:blip r:embed="rId389"/>
            </p:blipFill>
            <p:spPr>
              <a:xfrm>
                <a:off x="11368263" y="1534026"/>
                <a:ext cx="270581" cy="231232"/>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04" name="墨迹 203"/>
              <p14:cNvContentPartPr/>
              <p14:nvPr/>
            </p14:nvContentPartPr>
            <p14:xfrm>
              <a:off x="11763022" y="1804736"/>
              <a:ext cx="11289" cy="11280"/>
            </p14:xfrm>
          </p:contentPart>
        </mc:Choice>
        <mc:Fallback xmlns="">
          <p:pic>
            <p:nvPicPr>
              <p:cNvPr id="204" name="墨迹 203"/>
            </p:nvPicPr>
            <p:blipFill>
              <a:blip r:embed="rId391"/>
            </p:blipFill>
            <p:spPr>
              <a:xfrm>
                <a:off x="11763022" y="1804736"/>
                <a:ext cx="11289" cy="11280"/>
              </a:xfrm>
              <a:prstGeom prst="rect"/>
            </p:spPr>
          </p:pic>
        </mc:Fallback>
      </mc:AlternateContent>
    </p:spTree>
    <p:custDataLst>
      <p:tags r:id="rId39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6200" y="98425"/>
            <a:ext cx="11395710" cy="4337050"/>
          </a:xfrm>
          <a:prstGeom prst="rect">
            <a:avLst/>
          </a:prstGeom>
        </p:spPr>
      </p:pic>
      <p:pic>
        <p:nvPicPr>
          <p:cNvPr id="3" name="图片 2"/>
          <p:cNvPicPr>
            <a:picLocks noChangeAspect="1"/>
          </p:cNvPicPr>
          <p:nvPr/>
        </p:nvPicPr>
        <p:blipFill>
          <a:blip r:embed="rId2"/>
          <a:stretch>
            <a:fillRect/>
          </a:stretch>
        </p:blipFill>
        <p:spPr>
          <a:xfrm>
            <a:off x="736600" y="4283075"/>
            <a:ext cx="5359400" cy="2457450"/>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14350" y="4458970"/>
            <a:ext cx="9306560" cy="1782445"/>
          </a:xfrm>
          <a:prstGeom prst="rect">
            <a:avLst/>
          </a:prstGeom>
        </p:spPr>
      </p:pic>
      <p:pic>
        <p:nvPicPr>
          <p:cNvPr id="3" name="图片 2"/>
          <p:cNvPicPr>
            <a:picLocks noChangeAspect="1"/>
          </p:cNvPicPr>
          <p:nvPr/>
        </p:nvPicPr>
        <p:blipFill>
          <a:blip r:embed="rId2"/>
          <a:stretch>
            <a:fillRect/>
          </a:stretch>
        </p:blipFill>
        <p:spPr>
          <a:xfrm>
            <a:off x="155575" y="92075"/>
            <a:ext cx="11398250" cy="4337050"/>
          </a:xfrm>
          <a:prstGeom prst="rect">
            <a:avLst/>
          </a:prstGeom>
        </p:spPr>
      </p:pic>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4000" y="406400"/>
            <a:ext cx="11568430" cy="4089400"/>
          </a:xfrm>
          <a:prstGeom prst="rect">
            <a:avLst/>
          </a:prstGeom>
        </p:spPr>
      </p:pic>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4000" y="311150"/>
            <a:ext cx="11373485" cy="5295900"/>
          </a:xfrm>
          <a:prstGeom prst="rect">
            <a:avLst/>
          </a:prstGeom>
        </p:spPr>
      </p:pic>
      <p:pic>
        <p:nvPicPr>
          <p:cNvPr id="3" name="图片 2"/>
          <p:cNvPicPr>
            <a:picLocks noChangeAspect="1"/>
          </p:cNvPicPr>
          <p:nvPr/>
        </p:nvPicPr>
        <p:blipFill>
          <a:blip r:embed="rId2"/>
          <a:stretch>
            <a:fillRect/>
          </a:stretch>
        </p:blipFill>
        <p:spPr>
          <a:xfrm>
            <a:off x="723900" y="5762625"/>
            <a:ext cx="6814185" cy="90805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7563555" y="1336633"/>
              <a:ext cx="8467" cy="11279"/>
            </p14:xfrm>
          </p:contentPart>
        </mc:Choice>
        <mc:Fallback xmlns="">
          <p:pic>
            <p:nvPicPr>
              <p:cNvPr id="4" name="墨迹 3"/>
            </p:nvPicPr>
            <p:blipFill>
              <a:blip r:embed="rId4"/>
            </p:blipFill>
            <p:spPr>
              <a:xfrm>
                <a:off x="7563555" y="1336633"/>
                <a:ext cx="8467" cy="1127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910872" y="2221201"/>
              <a:ext cx="160161" cy="216603"/>
            </p14:xfrm>
          </p:contentPart>
        </mc:Choice>
        <mc:Fallback xmlns="">
          <p:pic>
            <p:nvPicPr>
              <p:cNvPr id="5" name="墨迹 4"/>
            </p:nvPicPr>
            <p:blipFill>
              <a:blip r:embed="rId6"/>
            </p:blipFill>
            <p:spPr>
              <a:xfrm>
                <a:off x="910872" y="2221201"/>
                <a:ext cx="160161" cy="21660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095022" y="2329238"/>
              <a:ext cx="5644" cy="78252"/>
            </p14:xfrm>
          </p:contentPart>
        </mc:Choice>
        <mc:Fallback xmlns="">
          <p:pic>
            <p:nvPicPr>
              <p:cNvPr id="6" name="墨迹 5"/>
            </p:nvPicPr>
            <p:blipFill>
              <a:blip r:embed="rId8"/>
            </p:blipFill>
            <p:spPr>
              <a:xfrm>
                <a:off x="1095022" y="2329238"/>
                <a:ext cx="5644" cy="7825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1140177" y="2186128"/>
              <a:ext cx="360" cy="95172"/>
            </p14:xfrm>
          </p:contentPart>
        </mc:Choice>
        <mc:Fallback xmlns="">
          <p:pic>
            <p:nvPicPr>
              <p:cNvPr id="7" name="墨迹 6"/>
            </p:nvPicPr>
            <p:blipFill>
              <a:blip r:embed="rId10"/>
            </p:blipFill>
            <p:spPr>
              <a:xfrm>
                <a:off x="1140177" y="2186128"/>
                <a:ext cx="360" cy="9517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1143000" y="2233361"/>
              <a:ext cx="134761" cy="211493"/>
            </p14:xfrm>
          </p:contentPart>
        </mc:Choice>
        <mc:Fallback xmlns="">
          <p:pic>
            <p:nvPicPr>
              <p:cNvPr id="8" name="墨迹 7"/>
            </p:nvPicPr>
            <p:blipFill>
              <a:blip r:embed="rId12"/>
            </p:blipFill>
            <p:spPr>
              <a:xfrm>
                <a:off x="1143000" y="2233361"/>
                <a:ext cx="134761" cy="21149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860072" y="2586906"/>
              <a:ext cx="93839" cy="225064"/>
            </p14:xfrm>
          </p:contentPart>
        </mc:Choice>
        <mc:Fallback xmlns="">
          <p:pic>
            <p:nvPicPr>
              <p:cNvPr id="9" name="墨迹 8"/>
            </p:nvPicPr>
            <p:blipFill>
              <a:blip r:embed="rId14"/>
            </p:blipFill>
            <p:spPr>
              <a:xfrm>
                <a:off x="860072" y="2586906"/>
                <a:ext cx="93839" cy="22506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931333" y="2620393"/>
              <a:ext cx="112889" cy="140290"/>
            </p14:xfrm>
          </p:contentPart>
        </mc:Choice>
        <mc:Fallback xmlns="">
          <p:pic>
            <p:nvPicPr>
              <p:cNvPr id="10" name="墨迹 9"/>
            </p:nvPicPr>
            <p:blipFill>
              <a:blip r:embed="rId16"/>
            </p:blipFill>
            <p:spPr>
              <a:xfrm>
                <a:off x="931333" y="2620393"/>
                <a:ext cx="112889" cy="14029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1078088" y="2684545"/>
              <a:ext cx="62089" cy="75433"/>
            </p14:xfrm>
          </p:contentPart>
        </mc:Choice>
        <mc:Fallback xmlns="">
          <p:pic>
            <p:nvPicPr>
              <p:cNvPr id="11" name="墨迹 10"/>
            </p:nvPicPr>
            <p:blipFill>
              <a:blip r:embed="rId18"/>
            </p:blipFill>
            <p:spPr>
              <a:xfrm>
                <a:off x="1078088" y="2684545"/>
                <a:ext cx="62089" cy="7543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159933" y="2573159"/>
              <a:ext cx="104422" cy="184704"/>
            </p14:xfrm>
          </p:contentPart>
        </mc:Choice>
        <mc:Fallback xmlns="">
          <p:pic>
            <p:nvPicPr>
              <p:cNvPr id="12" name="墨迹 11"/>
            </p:nvPicPr>
            <p:blipFill>
              <a:blip r:embed="rId20"/>
            </p:blipFill>
            <p:spPr>
              <a:xfrm>
                <a:off x="1159933" y="2573159"/>
                <a:ext cx="104422" cy="18470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1286933" y="2633787"/>
              <a:ext cx="110067" cy="93057"/>
            </p14:xfrm>
          </p:contentPart>
        </mc:Choice>
        <mc:Fallback xmlns="">
          <p:pic>
            <p:nvPicPr>
              <p:cNvPr id="13" name="墨迹 12"/>
            </p:nvPicPr>
            <p:blipFill>
              <a:blip r:embed="rId22"/>
            </p:blipFill>
            <p:spPr>
              <a:xfrm>
                <a:off x="1286933" y="2633787"/>
                <a:ext cx="110067" cy="9305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916340" y="2940452"/>
              <a:ext cx="178682" cy="236166"/>
            </p14:xfrm>
          </p:contentPart>
        </mc:Choice>
        <mc:Fallback xmlns="">
          <p:pic>
            <p:nvPicPr>
              <p:cNvPr id="14" name="墨迹 13"/>
            </p:nvPicPr>
            <p:blipFill>
              <a:blip r:embed="rId24"/>
            </p:blipFill>
            <p:spPr>
              <a:xfrm>
                <a:off x="916340" y="2940452"/>
                <a:ext cx="178682" cy="23616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1072444" y="2981693"/>
              <a:ext cx="36689" cy="58160"/>
            </p14:xfrm>
          </p:contentPart>
        </mc:Choice>
        <mc:Fallback xmlns="">
          <p:pic>
            <p:nvPicPr>
              <p:cNvPr id="15" name="墨迹 14"/>
            </p:nvPicPr>
            <p:blipFill>
              <a:blip r:embed="rId26"/>
            </p:blipFill>
            <p:spPr>
              <a:xfrm>
                <a:off x="1072444" y="2981693"/>
                <a:ext cx="36689" cy="5816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1151466" y="2989095"/>
              <a:ext cx="62089" cy="143815"/>
            </p14:xfrm>
          </p:contentPart>
        </mc:Choice>
        <mc:Fallback xmlns="">
          <p:pic>
            <p:nvPicPr>
              <p:cNvPr id="16" name="墨迹 15"/>
            </p:nvPicPr>
            <p:blipFill>
              <a:blip r:embed="rId28"/>
            </p:blipFill>
            <p:spPr>
              <a:xfrm>
                <a:off x="1151466" y="2989095"/>
                <a:ext cx="62089" cy="14381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1230488" y="3056773"/>
              <a:ext cx="121356" cy="127776"/>
            </p14:xfrm>
          </p:contentPart>
        </mc:Choice>
        <mc:Fallback xmlns="">
          <p:pic>
            <p:nvPicPr>
              <p:cNvPr id="17" name="墨迹 16"/>
            </p:nvPicPr>
            <p:blipFill>
              <a:blip r:embed="rId30"/>
            </p:blipFill>
            <p:spPr>
              <a:xfrm>
                <a:off x="1230488" y="3056773"/>
                <a:ext cx="121356" cy="12777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2801584" y="4163584"/>
              <a:ext cx="99660" cy="182236"/>
            </p14:xfrm>
          </p:contentPart>
        </mc:Choice>
        <mc:Fallback xmlns="">
          <p:pic>
            <p:nvPicPr>
              <p:cNvPr id="18" name="墨迹 17"/>
            </p:nvPicPr>
            <p:blipFill>
              <a:blip r:embed="rId32"/>
            </p:blipFill>
            <p:spPr>
              <a:xfrm>
                <a:off x="2801584" y="4163584"/>
                <a:ext cx="99660" cy="18223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2937227" y="4164112"/>
              <a:ext cx="74966" cy="118612"/>
            </p14:xfrm>
          </p:contentPart>
        </mc:Choice>
        <mc:Fallback xmlns="">
          <p:pic>
            <p:nvPicPr>
              <p:cNvPr id="19" name="墨迹 18"/>
            </p:nvPicPr>
            <p:blipFill>
              <a:blip r:embed="rId34"/>
            </p:blipFill>
            <p:spPr>
              <a:xfrm>
                <a:off x="2937227" y="4164112"/>
                <a:ext cx="74966" cy="11861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3042355" y="4196013"/>
              <a:ext cx="143933" cy="97991"/>
            </p14:xfrm>
          </p:contentPart>
        </mc:Choice>
        <mc:Fallback xmlns="">
          <p:pic>
            <p:nvPicPr>
              <p:cNvPr id="20" name="墨迹 19"/>
            </p:nvPicPr>
            <p:blipFill>
              <a:blip r:embed="rId36"/>
            </p:blipFill>
            <p:spPr>
              <a:xfrm>
                <a:off x="3042355" y="4196013"/>
                <a:ext cx="143933" cy="9799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2489200" y="5165354"/>
              <a:ext cx="237066" cy="180826"/>
            </p14:xfrm>
          </p:contentPart>
        </mc:Choice>
        <mc:Fallback xmlns="">
          <p:pic>
            <p:nvPicPr>
              <p:cNvPr id="21" name="墨迹 20"/>
            </p:nvPicPr>
            <p:blipFill>
              <a:blip r:embed="rId38"/>
            </p:blipFill>
            <p:spPr>
              <a:xfrm>
                <a:off x="2489200" y="5165354"/>
                <a:ext cx="237066" cy="18082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2698044" y="5142090"/>
              <a:ext cx="338667" cy="173952"/>
            </p14:xfrm>
          </p:contentPart>
        </mc:Choice>
        <mc:Fallback xmlns="">
          <p:pic>
            <p:nvPicPr>
              <p:cNvPr id="22" name="墨迹 21"/>
            </p:nvPicPr>
            <p:blipFill>
              <a:blip r:embed="rId40"/>
            </p:blipFill>
            <p:spPr>
              <a:xfrm>
                <a:off x="2698044" y="5142090"/>
                <a:ext cx="338667" cy="17395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3019777" y="5121293"/>
              <a:ext cx="22578" cy="264718"/>
            </p14:xfrm>
          </p:contentPart>
        </mc:Choice>
        <mc:Fallback xmlns="">
          <p:pic>
            <p:nvPicPr>
              <p:cNvPr id="23" name="墨迹 22"/>
            </p:nvPicPr>
            <p:blipFill>
              <a:blip r:embed="rId42"/>
            </p:blipFill>
            <p:spPr>
              <a:xfrm>
                <a:off x="3019777" y="5121293"/>
                <a:ext cx="22578" cy="26471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3129138" y="5109661"/>
              <a:ext cx="150284" cy="217837"/>
            </p14:xfrm>
          </p:contentPart>
        </mc:Choice>
        <mc:Fallback xmlns="">
          <p:pic>
            <p:nvPicPr>
              <p:cNvPr id="24" name="墨迹 23"/>
            </p:nvPicPr>
            <p:blipFill>
              <a:blip r:embed="rId44"/>
            </p:blipFill>
            <p:spPr>
              <a:xfrm>
                <a:off x="3129138" y="5109661"/>
                <a:ext cx="150284" cy="21783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3296355" y="5141385"/>
              <a:ext cx="73378" cy="165669"/>
            </p14:xfrm>
          </p:contentPart>
        </mc:Choice>
        <mc:Fallback xmlns="">
          <p:pic>
            <p:nvPicPr>
              <p:cNvPr id="25" name="墨迹 24"/>
            </p:nvPicPr>
            <p:blipFill>
              <a:blip r:embed="rId46"/>
            </p:blipFill>
            <p:spPr>
              <a:xfrm>
                <a:off x="3296355" y="5141385"/>
                <a:ext cx="73378" cy="16566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3383844" y="5212587"/>
              <a:ext cx="127000" cy="325699"/>
            </p14:xfrm>
          </p:contentPart>
        </mc:Choice>
        <mc:Fallback xmlns="">
          <p:pic>
            <p:nvPicPr>
              <p:cNvPr id="26" name="墨迹 25"/>
            </p:nvPicPr>
            <p:blipFill>
              <a:blip r:embed="rId48"/>
            </p:blipFill>
            <p:spPr>
              <a:xfrm>
                <a:off x="3383844" y="5212587"/>
                <a:ext cx="127000" cy="32569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4099277" y="5143500"/>
              <a:ext cx="94545" cy="188228"/>
            </p14:xfrm>
          </p:contentPart>
        </mc:Choice>
        <mc:Fallback xmlns="">
          <p:pic>
            <p:nvPicPr>
              <p:cNvPr id="27" name="墨迹 26"/>
            </p:nvPicPr>
            <p:blipFill>
              <a:blip r:embed="rId50"/>
            </p:blipFill>
            <p:spPr>
              <a:xfrm>
                <a:off x="4099277" y="5143500"/>
                <a:ext cx="94545" cy="18822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4210755" y="5118120"/>
              <a:ext cx="122767" cy="145401"/>
            </p14:xfrm>
          </p:contentPart>
        </mc:Choice>
        <mc:Fallback xmlns="">
          <p:pic>
            <p:nvPicPr>
              <p:cNvPr id="28" name="墨迹 27"/>
            </p:nvPicPr>
            <p:blipFill>
              <a:blip r:embed="rId52"/>
            </p:blipFill>
            <p:spPr>
              <a:xfrm>
                <a:off x="4210755" y="5118120"/>
                <a:ext cx="122767" cy="14540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4309356" y="5146319"/>
              <a:ext cx="96661" cy="106452"/>
            </p14:xfrm>
          </p:contentPart>
        </mc:Choice>
        <mc:Fallback xmlns="">
          <p:pic>
            <p:nvPicPr>
              <p:cNvPr id="29" name="墨迹 28"/>
            </p:nvPicPr>
            <p:blipFill>
              <a:blip r:embed="rId54"/>
            </p:blipFill>
            <p:spPr>
              <a:xfrm>
                <a:off x="4309356" y="5146319"/>
                <a:ext cx="96661" cy="10645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447822" y="5111599"/>
              <a:ext cx="150989" cy="161616"/>
            </p14:xfrm>
          </p:contentPart>
        </mc:Choice>
        <mc:Fallback xmlns="">
          <p:pic>
            <p:nvPicPr>
              <p:cNvPr id="30" name="墨迹 29"/>
            </p:nvPicPr>
            <p:blipFill>
              <a:blip r:embed="rId56"/>
            </p:blipFill>
            <p:spPr>
              <a:xfrm>
                <a:off x="4447822" y="5111599"/>
                <a:ext cx="150989" cy="16161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4651022" y="5098381"/>
              <a:ext cx="66322" cy="152275"/>
            </p14:xfrm>
          </p:contentPart>
        </mc:Choice>
        <mc:Fallback xmlns="">
          <p:pic>
            <p:nvPicPr>
              <p:cNvPr id="31" name="墨迹 30"/>
            </p:nvPicPr>
            <p:blipFill>
              <a:blip r:embed="rId58"/>
            </p:blipFill>
            <p:spPr>
              <a:xfrm>
                <a:off x="4651022" y="5098381"/>
                <a:ext cx="66322" cy="15227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4670777" y="5143500"/>
              <a:ext cx="125060" cy="380686"/>
            </p14:xfrm>
          </p:contentPart>
        </mc:Choice>
        <mc:Fallback xmlns="">
          <p:pic>
            <p:nvPicPr>
              <p:cNvPr id="32" name="墨迹 31"/>
            </p:nvPicPr>
            <p:blipFill>
              <a:blip r:embed="rId60"/>
            </p:blipFill>
            <p:spPr>
              <a:xfrm>
                <a:off x="4670777" y="5143500"/>
                <a:ext cx="125060" cy="38068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5870222" y="4015539"/>
              <a:ext cx="224366" cy="161615"/>
            </p14:xfrm>
          </p:contentPart>
        </mc:Choice>
        <mc:Fallback xmlns="">
          <p:pic>
            <p:nvPicPr>
              <p:cNvPr id="33" name="墨迹 32"/>
            </p:nvPicPr>
            <p:blipFill>
              <a:blip r:embed="rId62"/>
            </p:blipFill>
            <p:spPr>
              <a:xfrm>
                <a:off x="5870222" y="4015539"/>
                <a:ext cx="224366" cy="16161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6112933" y="4094496"/>
              <a:ext cx="158044" cy="135355"/>
            </p14:xfrm>
          </p:contentPart>
        </mc:Choice>
        <mc:Fallback xmlns="">
          <p:pic>
            <p:nvPicPr>
              <p:cNvPr id="34" name="墨迹 33"/>
            </p:nvPicPr>
            <p:blipFill>
              <a:blip r:embed="rId64"/>
            </p:blipFill>
            <p:spPr>
              <a:xfrm>
                <a:off x="6112933" y="4094496"/>
                <a:ext cx="158044" cy="13535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5849055" y="5051500"/>
              <a:ext cx="94545" cy="150513"/>
            </p14:xfrm>
          </p:contentPart>
        </mc:Choice>
        <mc:Fallback xmlns="">
          <p:pic>
            <p:nvPicPr>
              <p:cNvPr id="35" name="墨迹 34"/>
            </p:nvPicPr>
            <p:blipFill>
              <a:blip r:embed="rId66"/>
            </p:blipFill>
            <p:spPr>
              <a:xfrm>
                <a:off x="5849055" y="5051500"/>
                <a:ext cx="94545" cy="15051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5915377" y="5046213"/>
              <a:ext cx="184856" cy="133945"/>
            </p14:xfrm>
          </p:contentPart>
        </mc:Choice>
        <mc:Fallback xmlns="">
          <p:pic>
            <p:nvPicPr>
              <p:cNvPr id="36" name="墨迹 35"/>
            </p:nvPicPr>
            <p:blipFill>
              <a:blip r:embed="rId68"/>
            </p:blipFill>
            <p:spPr>
              <a:xfrm>
                <a:off x="5915377" y="5046213"/>
                <a:ext cx="184856" cy="13394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6049080" y="5044803"/>
              <a:ext cx="300920" cy="123371"/>
            </p14:xfrm>
          </p:contentPart>
        </mc:Choice>
        <mc:Fallback xmlns="">
          <p:pic>
            <p:nvPicPr>
              <p:cNvPr id="37" name="墨迹 36"/>
            </p:nvPicPr>
            <p:blipFill>
              <a:blip r:embed="rId70"/>
            </p:blipFill>
            <p:spPr>
              <a:xfrm>
                <a:off x="6049080" y="5044803"/>
                <a:ext cx="300920" cy="12337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6355644" y="5002504"/>
              <a:ext cx="16933" cy="177654"/>
            </p14:xfrm>
          </p:contentPart>
        </mc:Choice>
        <mc:Fallback xmlns="">
          <p:pic>
            <p:nvPicPr>
              <p:cNvPr id="38" name="墨迹 37"/>
            </p:nvPicPr>
            <p:blipFill>
              <a:blip r:embed="rId72"/>
            </p:blipFill>
            <p:spPr>
              <a:xfrm>
                <a:off x="6355644" y="5002504"/>
                <a:ext cx="16933" cy="177654"/>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6425318" y="4974305"/>
              <a:ext cx="110949" cy="200213"/>
            </p14:xfrm>
          </p:contentPart>
        </mc:Choice>
        <mc:Fallback xmlns="">
          <p:pic>
            <p:nvPicPr>
              <p:cNvPr id="39" name="墨迹 38"/>
            </p:nvPicPr>
            <p:blipFill>
              <a:blip r:embed="rId74"/>
            </p:blipFill>
            <p:spPr>
              <a:xfrm>
                <a:off x="6425318" y="4974305"/>
                <a:ext cx="110949" cy="20021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6558844" y="5021362"/>
              <a:ext cx="101600" cy="142229"/>
            </p14:xfrm>
          </p:contentPart>
        </mc:Choice>
        <mc:Fallback xmlns="">
          <p:pic>
            <p:nvPicPr>
              <p:cNvPr id="40" name="墨迹 39"/>
            </p:nvPicPr>
            <p:blipFill>
              <a:blip r:embed="rId76"/>
            </p:blipFill>
            <p:spPr>
              <a:xfrm>
                <a:off x="6558844" y="5021362"/>
                <a:ext cx="101600" cy="14222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6623755" y="5094680"/>
              <a:ext cx="136878" cy="398487"/>
            </p14:xfrm>
          </p:contentPart>
        </mc:Choice>
        <mc:Fallback xmlns="">
          <p:pic>
            <p:nvPicPr>
              <p:cNvPr id="41" name="墨迹 40"/>
            </p:nvPicPr>
            <p:blipFill>
              <a:blip r:embed="rId78"/>
            </p:blipFill>
            <p:spPr>
              <a:xfrm>
                <a:off x="6623755" y="5094680"/>
                <a:ext cx="136878" cy="39848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7199488" y="1494547"/>
              <a:ext cx="104996" cy="59958"/>
            </p14:xfrm>
          </p:contentPart>
        </mc:Choice>
        <mc:Fallback xmlns="">
          <p:pic>
            <p:nvPicPr>
              <p:cNvPr id="42" name="墨迹 41"/>
            </p:nvPicPr>
            <p:blipFill>
              <a:blip r:embed="rId80"/>
            </p:blipFill>
            <p:spPr>
              <a:xfrm>
                <a:off x="7199488" y="1494547"/>
                <a:ext cx="104996" cy="5995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3275188" y="2498432"/>
              <a:ext cx="77612" cy="227002"/>
            </p14:xfrm>
          </p:contentPart>
        </mc:Choice>
        <mc:Fallback xmlns="">
          <p:pic>
            <p:nvPicPr>
              <p:cNvPr id="43" name="墨迹 42"/>
            </p:nvPicPr>
            <p:blipFill>
              <a:blip r:embed="rId82"/>
            </p:blipFill>
            <p:spPr>
              <a:xfrm>
                <a:off x="3275188" y="2498432"/>
                <a:ext cx="77612" cy="22700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324577" y="2532271"/>
              <a:ext cx="101600" cy="157914"/>
            </p14:xfrm>
          </p:contentPart>
        </mc:Choice>
        <mc:Fallback xmlns="">
          <p:pic>
            <p:nvPicPr>
              <p:cNvPr id="44" name="墨迹 43"/>
            </p:nvPicPr>
            <p:blipFill>
              <a:blip r:embed="rId84"/>
            </p:blipFill>
            <p:spPr>
              <a:xfrm>
                <a:off x="3324577" y="2532271"/>
                <a:ext cx="101600" cy="157914"/>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3443111" y="2613167"/>
              <a:ext cx="45155" cy="77018"/>
            </p14:xfrm>
          </p:contentPart>
        </mc:Choice>
        <mc:Fallback xmlns="">
          <p:pic>
            <p:nvPicPr>
              <p:cNvPr id="45" name="墨迹 44"/>
            </p:nvPicPr>
            <p:blipFill>
              <a:blip r:embed="rId86"/>
            </p:blipFill>
            <p:spPr>
              <a:xfrm>
                <a:off x="3443111" y="2613167"/>
                <a:ext cx="45155" cy="7701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3539066" y="2481513"/>
              <a:ext cx="67734" cy="165669"/>
            </p14:xfrm>
          </p:contentPart>
        </mc:Choice>
        <mc:Fallback xmlns="">
          <p:pic>
            <p:nvPicPr>
              <p:cNvPr id="46" name="墨迹 45"/>
            </p:nvPicPr>
            <p:blipFill>
              <a:blip r:embed="rId88"/>
            </p:blipFill>
            <p:spPr>
              <a:xfrm>
                <a:off x="3539066" y="2481513"/>
                <a:ext cx="67734" cy="16566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3556000" y="2447674"/>
              <a:ext cx="95955" cy="191753"/>
            </p14:xfrm>
          </p:contentPart>
        </mc:Choice>
        <mc:Fallback xmlns="">
          <p:pic>
            <p:nvPicPr>
              <p:cNvPr id="47" name="墨迹 46"/>
            </p:nvPicPr>
            <p:blipFill>
              <a:blip r:embed="rId90"/>
            </p:blipFill>
            <p:spPr>
              <a:xfrm>
                <a:off x="3556000" y="2447674"/>
                <a:ext cx="95955" cy="191753"/>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649133" y="2554830"/>
              <a:ext cx="74789" cy="234052"/>
            </p14:xfrm>
          </p:contentPart>
        </mc:Choice>
        <mc:Fallback xmlns="">
          <p:pic>
            <p:nvPicPr>
              <p:cNvPr id="48" name="墨迹 47"/>
            </p:nvPicPr>
            <p:blipFill>
              <a:blip r:embed="rId92"/>
            </p:blipFill>
            <p:spPr>
              <a:xfrm>
                <a:off x="3649133" y="2554830"/>
                <a:ext cx="74789" cy="23405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235677" y="2898858"/>
              <a:ext cx="83256" cy="230527"/>
            </p14:xfrm>
          </p:contentPart>
        </mc:Choice>
        <mc:Fallback xmlns="">
          <p:pic>
            <p:nvPicPr>
              <p:cNvPr id="49" name="墨迹 48"/>
            </p:nvPicPr>
            <p:blipFill>
              <a:blip r:embed="rId94"/>
            </p:blipFill>
            <p:spPr>
              <a:xfrm>
                <a:off x="3235677" y="2898858"/>
                <a:ext cx="83256" cy="23052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290711" y="2966536"/>
              <a:ext cx="105304" cy="152274"/>
            </p14:xfrm>
          </p:contentPart>
        </mc:Choice>
        <mc:Fallback xmlns="">
          <p:pic>
            <p:nvPicPr>
              <p:cNvPr id="50" name="墨迹 49"/>
            </p:nvPicPr>
            <p:blipFill>
              <a:blip r:embed="rId96"/>
            </p:blipFill>
            <p:spPr>
              <a:xfrm>
                <a:off x="3290711" y="2966536"/>
                <a:ext cx="105304" cy="15227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426177" y="3028573"/>
              <a:ext cx="50800" cy="76843"/>
            </p14:xfrm>
          </p:contentPart>
        </mc:Choice>
        <mc:Fallback xmlns="">
          <p:pic>
            <p:nvPicPr>
              <p:cNvPr id="51" name="墨迹 50"/>
            </p:nvPicPr>
            <p:blipFill>
              <a:blip r:embed="rId98"/>
            </p:blipFill>
            <p:spPr>
              <a:xfrm>
                <a:off x="3426177" y="3028573"/>
                <a:ext cx="50800" cy="7684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3527777" y="2974995"/>
              <a:ext cx="62089" cy="107862"/>
            </p14:xfrm>
          </p:contentPart>
        </mc:Choice>
        <mc:Fallback xmlns="">
          <p:pic>
            <p:nvPicPr>
              <p:cNvPr id="52" name="墨迹 51"/>
            </p:nvPicPr>
            <p:blipFill>
              <a:blip r:embed="rId100"/>
            </p:blipFill>
            <p:spPr>
              <a:xfrm>
                <a:off x="3527777" y="2974995"/>
                <a:ext cx="62089" cy="10786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3612444" y="3017294"/>
              <a:ext cx="84667" cy="115616"/>
            </p14:xfrm>
          </p:contentPart>
        </mc:Choice>
        <mc:Fallback xmlns="">
          <p:pic>
            <p:nvPicPr>
              <p:cNvPr id="53" name="墨迹 52"/>
            </p:nvPicPr>
            <p:blipFill>
              <a:blip r:embed="rId102"/>
            </p:blipFill>
            <p:spPr>
              <a:xfrm>
                <a:off x="3612444" y="3017294"/>
                <a:ext cx="84667" cy="115616"/>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3302000" y="3246763"/>
              <a:ext cx="39511" cy="149984"/>
            </p14:xfrm>
          </p:contentPart>
        </mc:Choice>
        <mc:Fallback xmlns="">
          <p:pic>
            <p:nvPicPr>
              <p:cNvPr id="54" name="墨迹 53"/>
            </p:nvPicPr>
            <p:blipFill>
              <a:blip r:embed="rId104"/>
            </p:blipFill>
            <p:spPr>
              <a:xfrm>
                <a:off x="3302000" y="3246763"/>
                <a:ext cx="39511" cy="14998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3330222" y="3267736"/>
              <a:ext cx="90311" cy="137999"/>
            </p14:xfrm>
          </p:contentPart>
        </mc:Choice>
        <mc:Fallback xmlns="">
          <p:pic>
            <p:nvPicPr>
              <p:cNvPr id="55" name="墨迹 54"/>
            </p:nvPicPr>
            <p:blipFill>
              <a:blip r:embed="rId106"/>
            </p:blipFill>
            <p:spPr>
              <a:xfrm>
                <a:off x="3330222" y="3267736"/>
                <a:ext cx="90311" cy="1379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3437466" y="3321843"/>
              <a:ext cx="360" cy="81777"/>
            </p14:xfrm>
          </p:contentPart>
        </mc:Choice>
        <mc:Fallback xmlns="">
          <p:pic>
            <p:nvPicPr>
              <p:cNvPr id="56" name="墨迹 55"/>
            </p:nvPicPr>
            <p:blipFill>
              <a:blip r:embed="rId108"/>
            </p:blipFill>
            <p:spPr>
              <a:xfrm>
                <a:off x="3437466" y="3321843"/>
                <a:ext cx="360" cy="8177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3460044" y="3236541"/>
              <a:ext cx="11289" cy="45823"/>
            </p14:xfrm>
          </p:contentPart>
        </mc:Choice>
        <mc:Fallback xmlns="">
          <p:pic>
            <p:nvPicPr>
              <p:cNvPr id="57" name="墨迹 56"/>
            </p:nvPicPr>
            <p:blipFill>
              <a:blip r:embed="rId110"/>
            </p:blipFill>
            <p:spPr>
              <a:xfrm>
                <a:off x="3460044" y="3236541"/>
                <a:ext cx="11289" cy="4582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3510844" y="3278135"/>
              <a:ext cx="84667" cy="133945"/>
            </p14:xfrm>
          </p:contentPart>
        </mc:Choice>
        <mc:Fallback xmlns="">
          <p:pic>
            <p:nvPicPr>
              <p:cNvPr id="58" name="墨迹 57"/>
            </p:nvPicPr>
            <p:blipFill>
              <a:blip r:embed="rId112"/>
            </p:blipFill>
            <p:spPr>
              <a:xfrm>
                <a:off x="3510844" y="3278135"/>
                <a:ext cx="84667" cy="13394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3394427" y="3485398"/>
              <a:ext cx="110773" cy="148749"/>
            </p14:xfrm>
          </p:contentPart>
        </mc:Choice>
        <mc:Fallback xmlns="">
          <p:pic>
            <p:nvPicPr>
              <p:cNvPr id="59" name="墨迹 58"/>
            </p:nvPicPr>
            <p:blipFill>
              <a:blip r:embed="rId114"/>
            </p:blipFill>
            <p:spPr>
              <a:xfrm>
                <a:off x="3394427" y="3485398"/>
                <a:ext cx="110773" cy="14874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3522133" y="3519236"/>
              <a:ext cx="19755" cy="33839"/>
            </p14:xfrm>
          </p:contentPart>
        </mc:Choice>
        <mc:Fallback xmlns="">
          <p:pic>
            <p:nvPicPr>
              <p:cNvPr id="60" name="墨迹 59"/>
            </p:nvPicPr>
            <p:blipFill>
              <a:blip r:embed="rId116"/>
            </p:blipFill>
            <p:spPr>
              <a:xfrm>
                <a:off x="3522133" y="3519236"/>
                <a:ext cx="19755" cy="3383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3589866" y="3509895"/>
              <a:ext cx="67734" cy="105923"/>
            </p14:xfrm>
          </p:contentPart>
        </mc:Choice>
        <mc:Fallback xmlns="">
          <p:pic>
            <p:nvPicPr>
              <p:cNvPr id="61" name="墨迹 60"/>
            </p:nvPicPr>
            <p:blipFill>
              <a:blip r:embed="rId118"/>
            </p:blipFill>
            <p:spPr>
              <a:xfrm>
                <a:off x="3589866" y="3509895"/>
                <a:ext cx="67734" cy="105923"/>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3685822" y="3564355"/>
              <a:ext cx="93133" cy="98696"/>
            </p14:xfrm>
          </p:contentPart>
        </mc:Choice>
        <mc:Fallback xmlns="">
          <p:pic>
            <p:nvPicPr>
              <p:cNvPr id="62" name="墨迹 61"/>
            </p:nvPicPr>
            <p:blipFill>
              <a:blip r:embed="rId120"/>
            </p:blipFill>
            <p:spPr>
              <a:xfrm>
                <a:off x="3685822" y="3564355"/>
                <a:ext cx="93133" cy="98696"/>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4274784" y="2543727"/>
              <a:ext cx="65793" cy="221186"/>
            </p14:xfrm>
          </p:contentPart>
        </mc:Choice>
        <mc:Fallback xmlns="">
          <p:pic>
            <p:nvPicPr>
              <p:cNvPr id="63" name="墨迹 62"/>
            </p:nvPicPr>
            <p:blipFill>
              <a:blip r:embed="rId122"/>
            </p:blipFill>
            <p:spPr>
              <a:xfrm>
                <a:off x="4274784" y="2543727"/>
                <a:ext cx="65793" cy="221186"/>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4323644" y="2591489"/>
              <a:ext cx="101600" cy="104336"/>
            </p14:xfrm>
          </p:contentPart>
        </mc:Choice>
        <mc:Fallback xmlns="">
          <p:pic>
            <p:nvPicPr>
              <p:cNvPr id="64" name="墨迹 63"/>
            </p:nvPicPr>
            <p:blipFill>
              <a:blip r:embed="rId124"/>
            </p:blipFill>
            <p:spPr>
              <a:xfrm>
                <a:off x="4323644" y="2591489"/>
                <a:ext cx="101600" cy="10433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4464755" y="2619688"/>
              <a:ext cx="50800" cy="74199"/>
            </p14:xfrm>
          </p:contentPart>
        </mc:Choice>
        <mc:Fallback xmlns="">
          <p:pic>
            <p:nvPicPr>
              <p:cNvPr id="65" name="墨迹 64"/>
            </p:nvPicPr>
            <p:blipFill>
              <a:blip r:embed="rId126"/>
            </p:blipFill>
            <p:spPr>
              <a:xfrm>
                <a:off x="4464755" y="2619688"/>
                <a:ext cx="50800" cy="7419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4555066" y="2517466"/>
              <a:ext cx="84667" cy="161440"/>
            </p14:xfrm>
          </p:contentPart>
        </mc:Choice>
        <mc:Fallback xmlns="">
          <p:pic>
            <p:nvPicPr>
              <p:cNvPr id="66" name="墨迹 65"/>
            </p:nvPicPr>
            <p:blipFill>
              <a:blip r:embed="rId128"/>
            </p:blipFill>
            <p:spPr>
              <a:xfrm>
                <a:off x="4555066" y="2517466"/>
                <a:ext cx="84667" cy="161440"/>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4642202" y="2577389"/>
              <a:ext cx="106892" cy="121961"/>
            </p14:xfrm>
          </p:contentPart>
        </mc:Choice>
        <mc:Fallback xmlns="">
          <p:pic>
            <p:nvPicPr>
              <p:cNvPr id="67" name="墨迹 66"/>
            </p:nvPicPr>
            <p:blipFill>
              <a:blip r:embed="rId130"/>
            </p:blipFill>
            <p:spPr>
              <a:xfrm>
                <a:off x="4642202" y="2577389"/>
                <a:ext cx="106892" cy="12196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4679244" y="2614753"/>
              <a:ext cx="22578" cy="303844"/>
            </p14:xfrm>
          </p:contentPart>
        </mc:Choice>
        <mc:Fallback xmlns="">
          <p:pic>
            <p:nvPicPr>
              <p:cNvPr id="68" name="墨迹 67"/>
            </p:nvPicPr>
            <p:blipFill>
              <a:blip r:embed="rId132"/>
            </p:blipFill>
            <p:spPr>
              <a:xfrm>
                <a:off x="4679244" y="2614753"/>
                <a:ext cx="22578" cy="30384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4752622" y="2430754"/>
              <a:ext cx="90311" cy="114911"/>
            </p14:xfrm>
          </p:contentPart>
        </mc:Choice>
        <mc:Fallback xmlns="">
          <p:pic>
            <p:nvPicPr>
              <p:cNvPr id="69" name="墨迹 68"/>
            </p:nvPicPr>
            <p:blipFill>
              <a:blip r:embed="rId134"/>
            </p:blipFill>
            <p:spPr>
              <a:xfrm>
                <a:off x="4752622" y="2430754"/>
                <a:ext cx="90311" cy="11491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4848577" y="2447674"/>
              <a:ext cx="64911" cy="5640"/>
            </p14:xfrm>
          </p:contentPart>
        </mc:Choice>
        <mc:Fallback xmlns="">
          <p:pic>
            <p:nvPicPr>
              <p:cNvPr id="70" name="墨迹 69"/>
            </p:nvPicPr>
            <p:blipFill>
              <a:blip r:embed="rId136"/>
            </p:blipFill>
            <p:spPr>
              <a:xfrm>
                <a:off x="4848577" y="2447674"/>
                <a:ext cx="64911" cy="564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4382205" y="2845985"/>
              <a:ext cx="153106" cy="184175"/>
            </p14:xfrm>
          </p:contentPart>
        </mc:Choice>
        <mc:Fallback xmlns="">
          <p:pic>
            <p:nvPicPr>
              <p:cNvPr id="71" name="墨迹 70"/>
            </p:nvPicPr>
            <p:blipFill>
              <a:blip r:embed="rId138"/>
            </p:blipFill>
            <p:spPr>
              <a:xfrm>
                <a:off x="4382205" y="2845985"/>
                <a:ext cx="153106" cy="184175"/>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4521200" y="2887579"/>
              <a:ext cx="19755" cy="33838"/>
            </p14:xfrm>
          </p:contentPart>
        </mc:Choice>
        <mc:Fallback xmlns="">
          <p:pic>
            <p:nvPicPr>
              <p:cNvPr id="72" name="墨迹 71"/>
            </p:nvPicPr>
            <p:blipFill>
              <a:blip r:embed="rId140"/>
            </p:blipFill>
            <p:spPr>
              <a:xfrm>
                <a:off x="4521200" y="2887579"/>
                <a:ext cx="19755" cy="33838"/>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4583288" y="2870659"/>
              <a:ext cx="67734" cy="122666"/>
            </p14:xfrm>
          </p:contentPart>
        </mc:Choice>
        <mc:Fallback xmlns="">
          <p:pic>
            <p:nvPicPr>
              <p:cNvPr id="73" name="墨迹 72"/>
            </p:nvPicPr>
            <p:blipFill>
              <a:blip r:embed="rId142"/>
            </p:blipFill>
            <p:spPr>
              <a:xfrm>
                <a:off x="4583288" y="2870659"/>
                <a:ext cx="67734" cy="12266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4605866" y="2960896"/>
              <a:ext cx="60149" cy="265071"/>
            </p14:xfrm>
          </p:contentPart>
        </mc:Choice>
        <mc:Fallback xmlns="">
          <p:pic>
            <p:nvPicPr>
              <p:cNvPr id="74" name="墨迹 73"/>
            </p:nvPicPr>
            <p:blipFill>
              <a:blip r:embed="rId144"/>
            </p:blipFill>
            <p:spPr>
              <a:xfrm>
                <a:off x="4605866" y="2960896"/>
                <a:ext cx="60149" cy="26507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4707466" y="2842460"/>
              <a:ext cx="81845" cy="118436"/>
            </p14:xfrm>
          </p:contentPart>
        </mc:Choice>
        <mc:Fallback xmlns="">
          <p:pic>
            <p:nvPicPr>
              <p:cNvPr id="75" name="墨迹 74"/>
            </p:nvPicPr>
            <p:blipFill>
              <a:blip r:embed="rId146"/>
            </p:blipFill>
            <p:spPr>
              <a:xfrm>
                <a:off x="4707466" y="2842460"/>
                <a:ext cx="81845" cy="11843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4803422" y="2876299"/>
              <a:ext cx="79022" cy="2820"/>
            </p14:xfrm>
          </p:contentPart>
        </mc:Choice>
        <mc:Fallback xmlns="">
          <p:pic>
            <p:nvPicPr>
              <p:cNvPr id="76" name="墨迹 75"/>
            </p:nvPicPr>
            <p:blipFill>
              <a:blip r:embed="rId148"/>
            </p:blipFill>
            <p:spPr>
              <a:xfrm>
                <a:off x="4803422" y="2876299"/>
                <a:ext cx="79022" cy="282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4323644" y="3192128"/>
              <a:ext cx="169333" cy="121256"/>
            </p14:xfrm>
          </p:contentPart>
        </mc:Choice>
        <mc:Fallback xmlns="">
          <p:pic>
            <p:nvPicPr>
              <p:cNvPr id="77" name="墨迹 76"/>
            </p:nvPicPr>
            <p:blipFill>
              <a:blip r:embed="rId150"/>
            </p:blipFill>
            <p:spPr>
              <a:xfrm>
                <a:off x="4323644" y="3192128"/>
                <a:ext cx="169333" cy="121256"/>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4498622" y="3170274"/>
              <a:ext cx="16933" cy="205147"/>
            </p14:xfrm>
          </p:contentPart>
        </mc:Choice>
        <mc:Fallback xmlns="">
          <p:pic>
            <p:nvPicPr>
              <p:cNvPr id="78" name="墨迹 77"/>
            </p:nvPicPr>
            <p:blipFill>
              <a:blip r:embed="rId152"/>
            </p:blipFill>
            <p:spPr>
              <a:xfrm>
                <a:off x="4498622" y="3170274"/>
                <a:ext cx="16933" cy="205147"/>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4526844" y="3209047"/>
              <a:ext cx="45156" cy="11280"/>
            </p14:xfrm>
          </p:contentPart>
        </mc:Choice>
        <mc:Fallback xmlns="">
          <p:pic>
            <p:nvPicPr>
              <p:cNvPr id="79" name="墨迹 78"/>
            </p:nvPicPr>
            <p:blipFill>
              <a:blip r:embed="rId154"/>
            </p:blipFill>
            <p:spPr>
              <a:xfrm>
                <a:off x="4526844" y="3209047"/>
                <a:ext cx="45156" cy="1128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5002918" y="3237246"/>
              <a:ext cx="110948" cy="200742"/>
            </p14:xfrm>
          </p:contentPart>
        </mc:Choice>
        <mc:Fallback xmlns="">
          <p:pic>
            <p:nvPicPr>
              <p:cNvPr id="80" name="墨迹 79"/>
            </p:nvPicPr>
            <p:blipFill>
              <a:blip r:embed="rId156"/>
            </p:blipFill>
            <p:spPr>
              <a:xfrm>
                <a:off x="5002918" y="3237246"/>
                <a:ext cx="110948" cy="200742"/>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4935890" y="3242181"/>
              <a:ext cx="285221" cy="423690"/>
            </p14:xfrm>
          </p:contentPart>
        </mc:Choice>
        <mc:Fallback xmlns="">
          <p:pic>
            <p:nvPicPr>
              <p:cNvPr id="81" name="墨迹 80"/>
            </p:nvPicPr>
            <p:blipFill>
              <a:blip r:embed="rId158"/>
            </p:blipFill>
            <p:spPr>
              <a:xfrm>
                <a:off x="4935890" y="3242181"/>
                <a:ext cx="285221" cy="42369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5268206" y="3228258"/>
              <a:ext cx="113771" cy="191224"/>
            </p14:xfrm>
          </p:contentPart>
        </mc:Choice>
        <mc:Fallback xmlns="">
          <p:pic>
            <p:nvPicPr>
              <p:cNvPr id="82" name="墨迹 81"/>
            </p:nvPicPr>
            <p:blipFill>
              <a:blip r:embed="rId160"/>
            </p:blipFill>
            <p:spPr>
              <a:xfrm>
                <a:off x="5268206" y="3228258"/>
                <a:ext cx="113771" cy="191224"/>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5373511" y="3285184"/>
              <a:ext cx="16933" cy="25380"/>
            </p14:xfrm>
          </p:contentPart>
        </mc:Choice>
        <mc:Fallback xmlns="">
          <p:pic>
            <p:nvPicPr>
              <p:cNvPr id="83" name="墨迹 82"/>
            </p:nvPicPr>
            <p:blipFill>
              <a:blip r:embed="rId162"/>
            </p:blipFill>
            <p:spPr>
              <a:xfrm>
                <a:off x="5373511" y="3285184"/>
                <a:ext cx="16933" cy="2538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5429955" y="3293644"/>
              <a:ext cx="67734" cy="126896"/>
            </p14:xfrm>
          </p:contentPart>
        </mc:Choice>
        <mc:Fallback xmlns="">
          <p:pic>
            <p:nvPicPr>
              <p:cNvPr id="84" name="墨迹 83"/>
            </p:nvPicPr>
            <p:blipFill>
              <a:blip r:embed="rId164"/>
            </p:blipFill>
            <p:spPr>
              <a:xfrm>
                <a:off x="5429955" y="3293644"/>
                <a:ext cx="67734" cy="12689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5452533" y="3333123"/>
              <a:ext cx="88900" cy="256611"/>
            </p14:xfrm>
          </p:contentPart>
        </mc:Choice>
        <mc:Fallback xmlns="">
          <p:pic>
            <p:nvPicPr>
              <p:cNvPr id="85" name="墨迹 84"/>
            </p:nvPicPr>
            <p:blipFill>
              <a:blip r:embed="rId166"/>
            </p:blipFill>
            <p:spPr>
              <a:xfrm>
                <a:off x="5452533" y="3333123"/>
                <a:ext cx="88900" cy="256611"/>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5627511" y="3180848"/>
              <a:ext cx="11289" cy="298910"/>
            </p14:xfrm>
          </p:contentPart>
        </mc:Choice>
        <mc:Fallback xmlns="">
          <p:pic>
            <p:nvPicPr>
              <p:cNvPr id="86" name="墨迹 85"/>
            </p:nvPicPr>
            <p:blipFill>
              <a:blip r:embed="rId168"/>
            </p:blipFill>
            <p:spPr>
              <a:xfrm>
                <a:off x="5627511" y="3180848"/>
                <a:ext cx="11289" cy="29891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5582355" y="3389521"/>
              <a:ext cx="143934" cy="131830"/>
            </p14:xfrm>
          </p:contentPart>
        </mc:Choice>
        <mc:Fallback xmlns="">
          <p:pic>
            <p:nvPicPr>
              <p:cNvPr id="87" name="墨迹 86"/>
            </p:nvPicPr>
            <p:blipFill>
              <a:blip r:embed="rId170"/>
            </p:blipFill>
            <p:spPr>
              <a:xfrm>
                <a:off x="5582355" y="3389521"/>
                <a:ext cx="143934" cy="13183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4988277" y="3617228"/>
              <a:ext cx="235656" cy="304549"/>
            </p14:xfrm>
          </p:contentPart>
        </mc:Choice>
        <mc:Fallback xmlns="">
          <p:pic>
            <p:nvPicPr>
              <p:cNvPr id="88" name="墨迹 87"/>
            </p:nvPicPr>
            <p:blipFill>
              <a:blip r:embed="rId172"/>
            </p:blipFill>
            <p:spPr>
              <a:xfrm>
                <a:off x="4988277" y="3617228"/>
                <a:ext cx="235656" cy="30454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5238044" y="3632032"/>
              <a:ext cx="47978" cy="148045"/>
            </p14:xfrm>
          </p:contentPart>
        </mc:Choice>
        <mc:Fallback xmlns="">
          <p:pic>
            <p:nvPicPr>
              <p:cNvPr id="89" name="墨迹 88"/>
            </p:nvPicPr>
            <p:blipFill>
              <a:blip r:embed="rId174"/>
            </p:blipFill>
            <p:spPr>
              <a:xfrm>
                <a:off x="5238044" y="3632032"/>
                <a:ext cx="47978" cy="148045"/>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5288844" y="3650890"/>
              <a:ext cx="146756" cy="153156"/>
            </p14:xfrm>
          </p:contentPart>
        </mc:Choice>
        <mc:Fallback xmlns="">
          <p:pic>
            <p:nvPicPr>
              <p:cNvPr id="90" name="墨迹 89"/>
            </p:nvPicPr>
            <p:blipFill>
              <a:blip r:embed="rId176"/>
            </p:blipFill>
            <p:spPr>
              <a:xfrm>
                <a:off x="5288844" y="3650890"/>
                <a:ext cx="146756" cy="153156"/>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5415844" y="3583213"/>
              <a:ext cx="81844" cy="209554"/>
            </p14:xfrm>
          </p:contentPart>
        </mc:Choice>
        <mc:Fallback xmlns="">
          <p:pic>
            <p:nvPicPr>
              <p:cNvPr id="91" name="墨迹 90"/>
            </p:nvPicPr>
            <p:blipFill>
              <a:blip r:embed="rId178"/>
            </p:blipFill>
            <p:spPr>
              <a:xfrm>
                <a:off x="5415844" y="3583213"/>
                <a:ext cx="81844" cy="209554"/>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5492044" y="3688430"/>
              <a:ext cx="95956" cy="112796"/>
            </p14:xfrm>
          </p:contentPart>
        </mc:Choice>
        <mc:Fallback xmlns="">
          <p:pic>
            <p:nvPicPr>
              <p:cNvPr id="92" name="墨迹 91"/>
            </p:nvPicPr>
            <p:blipFill>
              <a:blip r:embed="rId180"/>
            </p:blipFill>
            <p:spPr>
              <a:xfrm>
                <a:off x="5492044" y="3688430"/>
                <a:ext cx="95956" cy="11279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6699955" y="3382471"/>
              <a:ext cx="161749" cy="252381"/>
            </p14:xfrm>
          </p:contentPart>
        </mc:Choice>
        <mc:Fallback xmlns="">
          <p:pic>
            <p:nvPicPr>
              <p:cNvPr id="93" name="墨迹 92"/>
            </p:nvPicPr>
            <p:blipFill>
              <a:blip r:embed="rId182"/>
            </p:blipFill>
            <p:spPr>
              <a:xfrm>
                <a:off x="6699955" y="3382471"/>
                <a:ext cx="161749" cy="252381"/>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6937022" y="3389521"/>
              <a:ext cx="98778" cy="5640"/>
            </p14:xfrm>
          </p:contentPart>
        </mc:Choice>
        <mc:Fallback xmlns="">
          <p:pic>
            <p:nvPicPr>
              <p:cNvPr id="94" name="墨迹 93"/>
            </p:nvPicPr>
            <p:blipFill>
              <a:blip r:embed="rId184"/>
            </p:blipFill>
            <p:spPr>
              <a:xfrm>
                <a:off x="6937022" y="3389521"/>
                <a:ext cx="98778" cy="5640"/>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7138458" y="1784468"/>
              <a:ext cx="272697" cy="134650"/>
            </p14:xfrm>
          </p:contentPart>
        </mc:Choice>
        <mc:Fallback xmlns="">
          <p:pic>
            <p:nvPicPr>
              <p:cNvPr id="95" name="墨迹 94"/>
            </p:nvPicPr>
            <p:blipFill>
              <a:blip r:embed="rId186"/>
            </p:blipFill>
            <p:spPr>
              <a:xfrm>
                <a:off x="7138458" y="1784468"/>
                <a:ext cx="272697" cy="134650"/>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7382933" y="1684891"/>
              <a:ext cx="45156" cy="291859"/>
            </p14:xfrm>
          </p:contentPart>
        </mc:Choice>
        <mc:Fallback xmlns="">
          <p:pic>
            <p:nvPicPr>
              <p:cNvPr id="96" name="墨迹 95"/>
            </p:nvPicPr>
            <p:blipFill>
              <a:blip r:embed="rId188"/>
            </p:blipFill>
            <p:spPr>
              <a:xfrm>
                <a:off x="7382933" y="1684891"/>
                <a:ext cx="45156" cy="2918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7422444" y="1799097"/>
              <a:ext cx="60149" cy="140995"/>
            </p14:xfrm>
          </p:contentPart>
        </mc:Choice>
        <mc:Fallback xmlns="">
          <p:pic>
            <p:nvPicPr>
              <p:cNvPr id="97" name="墨迹 96"/>
            </p:nvPicPr>
            <p:blipFill>
              <a:blip r:embed="rId190"/>
            </p:blipFill>
            <p:spPr>
              <a:xfrm>
                <a:off x="7422444" y="1799097"/>
                <a:ext cx="60149" cy="140995"/>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7569200" y="1787817"/>
              <a:ext cx="22577" cy="42298"/>
            </p14:xfrm>
          </p:contentPart>
        </mc:Choice>
        <mc:Fallback xmlns="">
          <p:pic>
            <p:nvPicPr>
              <p:cNvPr id="98" name="墨迹 97"/>
            </p:nvPicPr>
            <p:blipFill>
              <a:blip r:embed="rId192"/>
            </p:blipFill>
            <p:spPr>
              <a:xfrm>
                <a:off x="7569200" y="1787817"/>
                <a:ext cx="22577" cy="42298"/>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7634111" y="1748338"/>
              <a:ext cx="19756" cy="146635"/>
            </p14:xfrm>
          </p:contentPart>
        </mc:Choice>
        <mc:Fallback xmlns="">
          <p:pic>
            <p:nvPicPr>
              <p:cNvPr id="99" name="墨迹 98"/>
            </p:nvPicPr>
            <p:blipFill>
              <a:blip r:embed="rId194"/>
            </p:blipFill>
            <p:spPr>
              <a:xfrm>
                <a:off x="7634111" y="1748338"/>
                <a:ext cx="19756" cy="14663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7653866" y="1784997"/>
              <a:ext cx="76200" cy="31019"/>
            </p14:xfrm>
          </p:contentPart>
        </mc:Choice>
        <mc:Fallback xmlns="">
          <p:pic>
            <p:nvPicPr>
              <p:cNvPr id="100" name="墨迹 99"/>
            </p:nvPicPr>
            <p:blipFill>
              <a:blip r:embed="rId196"/>
            </p:blipFill>
            <p:spPr>
              <a:xfrm>
                <a:off x="7653866" y="1784997"/>
                <a:ext cx="76200" cy="3101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7715955" y="1692645"/>
              <a:ext cx="276578" cy="179593"/>
            </p14:xfrm>
          </p:contentPart>
        </mc:Choice>
        <mc:Fallback xmlns="">
          <p:pic>
            <p:nvPicPr>
              <p:cNvPr id="101" name="墨迹 100"/>
            </p:nvPicPr>
            <p:blipFill>
              <a:blip r:embed="rId198"/>
            </p:blipFill>
            <p:spPr>
              <a:xfrm>
                <a:off x="7715955" y="1692645"/>
                <a:ext cx="276578" cy="17959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4229981" y="5414210"/>
              <a:ext cx="65441" cy="135002"/>
            </p14:xfrm>
          </p:contentPart>
        </mc:Choice>
        <mc:Fallback xmlns="">
          <p:pic>
            <p:nvPicPr>
              <p:cNvPr id="102" name="墨迹 101"/>
            </p:nvPicPr>
            <p:blipFill>
              <a:blip r:embed="rId200"/>
            </p:blipFill>
            <p:spPr>
              <a:xfrm>
                <a:off x="4229981" y="5414210"/>
                <a:ext cx="65441" cy="135002"/>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4295422" y="5384601"/>
              <a:ext cx="128411" cy="129010"/>
            </p14:xfrm>
          </p:contentPart>
        </mc:Choice>
        <mc:Fallback xmlns="">
          <p:pic>
            <p:nvPicPr>
              <p:cNvPr id="103" name="墨迹 102"/>
            </p:nvPicPr>
            <p:blipFill>
              <a:blip r:embed="rId202"/>
            </p:blipFill>
            <p:spPr>
              <a:xfrm>
                <a:off x="4295422" y="5384601"/>
                <a:ext cx="128411" cy="129010"/>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4402666" y="5428309"/>
              <a:ext cx="237067" cy="98697"/>
            </p14:xfrm>
          </p:contentPart>
        </mc:Choice>
        <mc:Fallback xmlns="">
          <p:pic>
            <p:nvPicPr>
              <p:cNvPr id="104" name="墨迹 103"/>
            </p:nvPicPr>
            <p:blipFill>
              <a:blip r:embed="rId204"/>
            </p:blipFill>
            <p:spPr>
              <a:xfrm>
                <a:off x="4402666" y="5428309"/>
                <a:ext cx="237067" cy="98697"/>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4645377" y="5391651"/>
              <a:ext cx="11289" cy="140994"/>
            </p14:xfrm>
          </p:contentPart>
        </mc:Choice>
        <mc:Fallback xmlns="">
          <p:pic>
            <p:nvPicPr>
              <p:cNvPr id="105" name="墨迹 104"/>
            </p:nvPicPr>
            <p:blipFill>
              <a:blip r:embed="rId206"/>
            </p:blipFill>
            <p:spPr>
              <a:xfrm>
                <a:off x="4645377" y="5391651"/>
                <a:ext cx="11289" cy="140994"/>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4692473" y="5377023"/>
              <a:ext cx="99660" cy="158795"/>
            </p14:xfrm>
          </p:contentPart>
        </mc:Choice>
        <mc:Fallback xmlns="">
          <p:pic>
            <p:nvPicPr>
              <p:cNvPr id="106" name="墨迹 105"/>
            </p:nvPicPr>
            <p:blipFill>
              <a:blip r:embed="rId208"/>
            </p:blipFill>
            <p:spPr>
              <a:xfrm>
                <a:off x="4692473" y="5377023"/>
                <a:ext cx="99660" cy="15879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4803422" y="5404341"/>
              <a:ext cx="67733" cy="112972"/>
            </p14:xfrm>
          </p:contentPart>
        </mc:Choice>
        <mc:Fallback xmlns="">
          <p:pic>
            <p:nvPicPr>
              <p:cNvPr id="107" name="墨迹 106"/>
            </p:nvPicPr>
            <p:blipFill>
              <a:blip r:embed="rId210"/>
            </p:blipFill>
            <p:spPr>
              <a:xfrm>
                <a:off x="4803422" y="5404341"/>
                <a:ext cx="67733" cy="112972"/>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4840111" y="5438708"/>
              <a:ext cx="107950" cy="319530"/>
            </p14:xfrm>
          </p:contentPart>
        </mc:Choice>
        <mc:Fallback xmlns="">
          <p:pic>
            <p:nvPicPr>
              <p:cNvPr id="108" name="墨迹 107"/>
            </p:nvPicPr>
            <p:blipFill>
              <a:blip r:embed="rId212"/>
            </p:blipFill>
            <p:spPr>
              <a:xfrm>
                <a:off x="4840111" y="5438708"/>
                <a:ext cx="107950" cy="319530"/>
              </a:xfrm>
              <a:prstGeom prst="rect"/>
            </p:spPr>
          </p:pic>
        </mc:Fallback>
      </mc:AlternateContent>
    </p:spTree>
    <p:custDataLst>
      <p:tags r:id="rId21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7800" y="349250"/>
            <a:ext cx="10687685" cy="406336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2847622" y="750093"/>
              <a:ext cx="3335866" cy="84597"/>
            </p14:xfrm>
          </p:contentPart>
        </mc:Choice>
        <mc:Fallback xmlns="">
          <p:pic>
            <p:nvPicPr>
              <p:cNvPr id="3" name="墨迹 2"/>
            </p:nvPicPr>
            <p:blipFill>
              <a:blip r:embed="rId3"/>
            </p:blipFill>
            <p:spPr>
              <a:xfrm>
                <a:off x="2847622" y="750093"/>
                <a:ext cx="3335866" cy="8459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721600" y="1189998"/>
              <a:ext cx="33866" cy="62038"/>
            </p14:xfrm>
          </p:contentPart>
        </mc:Choice>
        <mc:Fallback xmlns="">
          <p:pic>
            <p:nvPicPr>
              <p:cNvPr id="4" name="墨迹 3"/>
            </p:nvPicPr>
            <p:blipFill>
              <a:blip r:embed="rId5"/>
            </p:blipFill>
            <p:spPr>
              <a:xfrm>
                <a:off x="7721600" y="1189998"/>
                <a:ext cx="33866" cy="6203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880077" y="253791"/>
              <a:ext cx="1740606" cy="659857"/>
            </p14:xfrm>
          </p:contentPart>
        </mc:Choice>
        <mc:Fallback xmlns="">
          <p:pic>
            <p:nvPicPr>
              <p:cNvPr id="5" name="墨迹 4"/>
            </p:nvPicPr>
            <p:blipFill>
              <a:blip r:embed="rId7"/>
            </p:blipFill>
            <p:spPr>
              <a:xfrm>
                <a:off x="2880077" y="253791"/>
                <a:ext cx="1740606" cy="65985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258755" y="3068052"/>
              <a:ext cx="16934" cy="16920"/>
            </p14:xfrm>
          </p:contentPart>
        </mc:Choice>
        <mc:Fallback xmlns="">
          <p:pic>
            <p:nvPicPr>
              <p:cNvPr id="6" name="墨迹 5"/>
            </p:nvPicPr>
            <p:blipFill>
              <a:blip r:embed="rId9"/>
            </p:blipFill>
            <p:spPr>
              <a:xfrm>
                <a:off x="7258755" y="3068052"/>
                <a:ext cx="16934" cy="1692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729316" y="2171324"/>
              <a:ext cx="127706" cy="281990"/>
            </p14:xfrm>
          </p:contentPart>
        </mc:Choice>
        <mc:Fallback xmlns="">
          <p:pic>
            <p:nvPicPr>
              <p:cNvPr id="7" name="墨迹 6"/>
            </p:nvPicPr>
            <p:blipFill>
              <a:blip r:embed="rId11"/>
            </p:blipFill>
            <p:spPr>
              <a:xfrm>
                <a:off x="1729316" y="2171324"/>
                <a:ext cx="127706" cy="28199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1917523" y="2215737"/>
              <a:ext cx="165277" cy="306664"/>
            </p14:xfrm>
          </p:contentPart>
        </mc:Choice>
        <mc:Fallback xmlns="">
          <p:pic>
            <p:nvPicPr>
              <p:cNvPr id="8" name="墨迹 7"/>
            </p:nvPicPr>
            <p:blipFill>
              <a:blip r:embed="rId13"/>
            </p:blipFill>
            <p:spPr>
              <a:xfrm>
                <a:off x="1917523" y="2215737"/>
                <a:ext cx="165277" cy="30666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2056694" y="2275307"/>
              <a:ext cx="110772" cy="220305"/>
            </p14:xfrm>
          </p:contentPart>
        </mc:Choice>
        <mc:Fallback xmlns="">
          <p:pic>
            <p:nvPicPr>
              <p:cNvPr id="9" name="墨迹 8"/>
            </p:nvPicPr>
            <p:blipFill>
              <a:blip r:embed="rId15"/>
            </p:blipFill>
            <p:spPr>
              <a:xfrm>
                <a:off x="2056694" y="2275307"/>
                <a:ext cx="110772" cy="22030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223911" y="2385636"/>
              <a:ext cx="95955" cy="99402"/>
            </p14:xfrm>
          </p:contentPart>
        </mc:Choice>
        <mc:Fallback xmlns="">
          <p:pic>
            <p:nvPicPr>
              <p:cNvPr id="10" name="墨迹 9"/>
            </p:nvPicPr>
            <p:blipFill>
              <a:blip r:embed="rId17"/>
            </p:blipFill>
            <p:spPr>
              <a:xfrm>
                <a:off x="2223911" y="2385636"/>
                <a:ext cx="95955" cy="9940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2387600" y="2278480"/>
              <a:ext cx="118533" cy="171309"/>
            </p14:xfrm>
          </p:contentPart>
        </mc:Choice>
        <mc:Fallback xmlns="">
          <p:pic>
            <p:nvPicPr>
              <p:cNvPr id="11" name="墨迹 10"/>
            </p:nvPicPr>
            <p:blipFill>
              <a:blip r:embed="rId19"/>
            </p:blipFill>
            <p:spPr>
              <a:xfrm>
                <a:off x="2387600" y="2278480"/>
                <a:ext cx="118533" cy="17130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2516187" y="2385636"/>
              <a:ext cx="145168" cy="122137"/>
            </p14:xfrm>
          </p:contentPart>
        </mc:Choice>
        <mc:Fallback xmlns="">
          <p:pic>
            <p:nvPicPr>
              <p:cNvPr id="12" name="墨迹 11"/>
            </p:nvPicPr>
            <p:blipFill>
              <a:blip r:embed="rId21"/>
            </p:blipFill>
            <p:spPr>
              <a:xfrm>
                <a:off x="2516187" y="2385636"/>
                <a:ext cx="145168" cy="12213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698044" y="2363077"/>
              <a:ext cx="180622" cy="16919"/>
            </p14:xfrm>
          </p:contentPart>
        </mc:Choice>
        <mc:Fallback xmlns="">
          <p:pic>
            <p:nvPicPr>
              <p:cNvPr id="13" name="墨迹 12"/>
            </p:nvPicPr>
            <p:blipFill>
              <a:blip r:embed="rId23"/>
            </p:blipFill>
            <p:spPr>
              <a:xfrm>
                <a:off x="2698044" y="2363077"/>
                <a:ext cx="180622" cy="1691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2794000" y="2251691"/>
              <a:ext cx="33866" cy="266480"/>
            </p14:xfrm>
          </p:contentPart>
        </mc:Choice>
        <mc:Fallback xmlns="">
          <p:pic>
            <p:nvPicPr>
              <p:cNvPr id="14" name="墨迹 13"/>
            </p:nvPicPr>
            <p:blipFill>
              <a:blip r:embed="rId25"/>
            </p:blipFill>
            <p:spPr>
              <a:xfrm>
                <a:off x="2794000" y="2251691"/>
                <a:ext cx="33866" cy="26648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3104444" y="2148059"/>
              <a:ext cx="152400" cy="291508"/>
            </p14:xfrm>
          </p:contentPart>
        </mc:Choice>
        <mc:Fallback xmlns="">
          <p:pic>
            <p:nvPicPr>
              <p:cNvPr id="15" name="墨迹 14"/>
            </p:nvPicPr>
            <p:blipFill>
              <a:blip r:embed="rId27"/>
            </p:blipFill>
            <p:spPr>
              <a:xfrm>
                <a:off x="3104444" y="2148059"/>
                <a:ext cx="152400" cy="29150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3286477" y="2249223"/>
              <a:ext cx="241300" cy="336626"/>
            </p14:xfrm>
          </p:contentPart>
        </mc:Choice>
        <mc:Fallback xmlns="">
          <p:pic>
            <p:nvPicPr>
              <p:cNvPr id="16" name="墨迹 15"/>
            </p:nvPicPr>
            <p:blipFill>
              <a:blip r:embed="rId29"/>
            </p:blipFill>
            <p:spPr>
              <a:xfrm>
                <a:off x="3286477" y="2249223"/>
                <a:ext cx="241300" cy="33662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3618088" y="2143125"/>
              <a:ext cx="129823" cy="39478"/>
            </p14:xfrm>
          </p:contentPart>
        </mc:Choice>
        <mc:Fallback xmlns="">
          <p:pic>
            <p:nvPicPr>
              <p:cNvPr id="17" name="墨迹 16"/>
            </p:nvPicPr>
            <p:blipFill>
              <a:blip r:embed="rId31"/>
            </p:blipFill>
            <p:spPr>
              <a:xfrm>
                <a:off x="3618088" y="2143125"/>
                <a:ext cx="129823" cy="3947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3747911" y="2291698"/>
              <a:ext cx="201259" cy="43180"/>
            </p14:xfrm>
          </p:contentPart>
        </mc:Choice>
        <mc:Fallback xmlns="">
          <p:pic>
            <p:nvPicPr>
              <p:cNvPr id="18" name="墨迹 17"/>
            </p:nvPicPr>
            <p:blipFill>
              <a:blip r:embed="rId33"/>
            </p:blipFill>
            <p:spPr>
              <a:xfrm>
                <a:off x="3747911" y="2291698"/>
                <a:ext cx="201259" cy="4318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3843866" y="2216618"/>
              <a:ext cx="28222" cy="194397"/>
            </p14:xfrm>
          </p:contentPart>
        </mc:Choice>
        <mc:Fallback xmlns="">
          <p:pic>
            <p:nvPicPr>
              <p:cNvPr id="19" name="墨迹 18"/>
            </p:nvPicPr>
            <p:blipFill>
              <a:blip r:embed="rId35"/>
            </p:blipFill>
            <p:spPr>
              <a:xfrm>
                <a:off x="3843866" y="2216618"/>
                <a:ext cx="28222" cy="19439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4165600" y="2165684"/>
              <a:ext cx="150459" cy="245860"/>
            </p14:xfrm>
          </p:contentPart>
        </mc:Choice>
        <mc:Fallback xmlns="">
          <p:pic>
            <p:nvPicPr>
              <p:cNvPr id="20" name="墨迹 19"/>
            </p:nvPicPr>
            <p:blipFill>
              <a:blip r:embed="rId37"/>
            </p:blipFill>
            <p:spPr>
              <a:xfrm>
                <a:off x="4165600" y="2165684"/>
                <a:ext cx="150459" cy="24586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4255911" y="2267200"/>
              <a:ext cx="150459" cy="434265"/>
            </p14:xfrm>
          </p:contentPart>
        </mc:Choice>
        <mc:Fallback xmlns="">
          <p:pic>
            <p:nvPicPr>
              <p:cNvPr id="21" name="墨迹 20"/>
            </p:nvPicPr>
            <p:blipFill>
              <a:blip r:embed="rId39"/>
            </p:blipFill>
            <p:spPr>
              <a:xfrm>
                <a:off x="4255911" y="2267200"/>
                <a:ext cx="150459" cy="43426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4588051" y="2289759"/>
              <a:ext cx="266171" cy="31019"/>
            </p14:xfrm>
          </p:contentPart>
        </mc:Choice>
        <mc:Fallback xmlns="">
          <p:pic>
            <p:nvPicPr>
              <p:cNvPr id="22" name="墨迹 21"/>
            </p:nvPicPr>
            <p:blipFill>
              <a:blip r:embed="rId41"/>
            </p:blipFill>
            <p:spPr>
              <a:xfrm>
                <a:off x="4588051" y="2289759"/>
                <a:ext cx="266171" cy="310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4546600" y="2385636"/>
              <a:ext cx="270933" cy="22559"/>
            </p14:xfrm>
          </p:contentPart>
        </mc:Choice>
        <mc:Fallback xmlns="">
          <p:pic>
            <p:nvPicPr>
              <p:cNvPr id="23" name="墨迹 22"/>
            </p:nvPicPr>
            <p:blipFill>
              <a:blip r:embed="rId43"/>
            </p:blipFill>
            <p:spPr>
              <a:xfrm>
                <a:off x="4546600" y="2385636"/>
                <a:ext cx="270933" cy="2255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038372" y="2165684"/>
              <a:ext cx="131939" cy="308250"/>
            </p14:xfrm>
          </p:contentPart>
        </mc:Choice>
        <mc:Fallback xmlns="">
          <p:pic>
            <p:nvPicPr>
              <p:cNvPr id="24" name="墨迹 23"/>
            </p:nvPicPr>
            <p:blipFill>
              <a:blip r:embed="rId45"/>
            </p:blipFill>
            <p:spPr>
              <a:xfrm>
                <a:off x="5038372" y="2165684"/>
                <a:ext cx="131939" cy="30825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5197122" y="2199522"/>
              <a:ext cx="182033" cy="236696"/>
            </p14:xfrm>
          </p:contentPart>
        </mc:Choice>
        <mc:Fallback xmlns="">
          <p:pic>
            <p:nvPicPr>
              <p:cNvPr id="25" name="墨迹 24"/>
            </p:nvPicPr>
            <p:blipFill>
              <a:blip r:embed="rId47"/>
            </p:blipFill>
            <p:spPr>
              <a:xfrm>
                <a:off x="5197122" y="2199522"/>
                <a:ext cx="182033" cy="23669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5330648" y="2238296"/>
              <a:ext cx="153812" cy="192459"/>
            </p14:xfrm>
          </p:contentPart>
        </mc:Choice>
        <mc:Fallback xmlns="">
          <p:pic>
            <p:nvPicPr>
              <p:cNvPr id="26" name="墨迹 25"/>
            </p:nvPicPr>
            <p:blipFill>
              <a:blip r:embed="rId49"/>
            </p:blipFill>
            <p:spPr>
              <a:xfrm>
                <a:off x="5330648" y="2238296"/>
                <a:ext cx="153812" cy="1924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5539140" y="2329238"/>
              <a:ext cx="88371" cy="90237"/>
            </p14:xfrm>
          </p:contentPart>
        </mc:Choice>
        <mc:Fallback xmlns="">
          <p:pic>
            <p:nvPicPr>
              <p:cNvPr id="27" name="墨迹 26"/>
            </p:nvPicPr>
            <p:blipFill>
              <a:blip r:embed="rId51"/>
            </p:blipFill>
            <p:spPr>
              <a:xfrm>
                <a:off x="5539140" y="2329238"/>
                <a:ext cx="88371" cy="9023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706533" y="2193883"/>
              <a:ext cx="158044" cy="217485"/>
            </p14:xfrm>
          </p:contentPart>
        </mc:Choice>
        <mc:Fallback xmlns="">
          <p:pic>
            <p:nvPicPr>
              <p:cNvPr id="28" name="墨迹 27"/>
            </p:nvPicPr>
            <p:blipFill>
              <a:blip r:embed="rId53"/>
            </p:blipFill>
            <p:spPr>
              <a:xfrm>
                <a:off x="5706533" y="2193883"/>
                <a:ext cx="158044" cy="21748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5839177" y="2295399"/>
              <a:ext cx="132645" cy="135356"/>
            </p14:xfrm>
          </p:contentPart>
        </mc:Choice>
        <mc:Fallback xmlns="">
          <p:pic>
            <p:nvPicPr>
              <p:cNvPr id="29" name="墨迹 28"/>
            </p:nvPicPr>
            <p:blipFill>
              <a:blip r:embed="rId55"/>
            </p:blipFill>
            <p:spPr>
              <a:xfrm>
                <a:off x="5839177" y="2295399"/>
                <a:ext cx="132645" cy="13535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5926666" y="2360962"/>
              <a:ext cx="39511" cy="337683"/>
            </p14:xfrm>
          </p:contentPart>
        </mc:Choice>
        <mc:Fallback xmlns="">
          <p:pic>
            <p:nvPicPr>
              <p:cNvPr id="30" name="墨迹 29"/>
            </p:nvPicPr>
            <p:blipFill>
              <a:blip r:embed="rId57"/>
            </p:blipFill>
            <p:spPr>
              <a:xfrm>
                <a:off x="5926666" y="2360962"/>
                <a:ext cx="39511" cy="33768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6000044" y="2054826"/>
              <a:ext cx="138288" cy="172896"/>
            </p14:xfrm>
          </p:contentPart>
        </mc:Choice>
        <mc:Fallback xmlns="">
          <p:pic>
            <p:nvPicPr>
              <p:cNvPr id="31" name="墨迹 30"/>
            </p:nvPicPr>
            <p:blipFill>
              <a:blip r:embed="rId59"/>
            </p:blipFill>
            <p:spPr>
              <a:xfrm>
                <a:off x="6000044" y="2054826"/>
                <a:ext cx="138288" cy="17289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6146800" y="2098006"/>
              <a:ext cx="121355" cy="22559"/>
            </p14:xfrm>
          </p:contentPart>
        </mc:Choice>
        <mc:Fallback xmlns="">
          <p:pic>
            <p:nvPicPr>
              <p:cNvPr id="32" name="墨迹 31"/>
            </p:nvPicPr>
            <p:blipFill>
              <a:blip r:embed="rId61"/>
            </p:blipFill>
            <p:spPr>
              <a:xfrm>
                <a:off x="6146800" y="2098006"/>
                <a:ext cx="121355" cy="2255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6152444" y="2334878"/>
              <a:ext cx="239888" cy="16919"/>
            </p14:xfrm>
          </p:contentPart>
        </mc:Choice>
        <mc:Fallback xmlns="">
          <p:pic>
            <p:nvPicPr>
              <p:cNvPr id="33" name="墨迹 32"/>
            </p:nvPicPr>
            <p:blipFill>
              <a:blip r:embed="rId63"/>
            </p:blipFill>
            <p:spPr>
              <a:xfrm>
                <a:off x="6152444" y="2334878"/>
                <a:ext cx="239888" cy="169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6225822" y="2265438"/>
              <a:ext cx="62088" cy="244274"/>
            </p14:xfrm>
          </p:contentPart>
        </mc:Choice>
        <mc:Fallback xmlns="">
          <p:pic>
            <p:nvPicPr>
              <p:cNvPr id="34" name="墨迹 33"/>
            </p:nvPicPr>
            <p:blipFill>
              <a:blip r:embed="rId65"/>
            </p:blipFill>
            <p:spPr>
              <a:xfrm>
                <a:off x="6225822" y="2265438"/>
                <a:ext cx="62088" cy="24427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508044" y="2223492"/>
              <a:ext cx="77082" cy="248151"/>
            </p14:xfrm>
          </p:contentPart>
        </mc:Choice>
        <mc:Fallback xmlns="">
          <p:pic>
            <p:nvPicPr>
              <p:cNvPr id="35" name="墨迹 34"/>
            </p:nvPicPr>
            <p:blipFill>
              <a:blip r:embed="rId67"/>
            </p:blipFill>
            <p:spPr>
              <a:xfrm>
                <a:off x="6508044" y="2223492"/>
                <a:ext cx="77082" cy="248151"/>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713184" y="2241292"/>
              <a:ext cx="141993" cy="183118"/>
            </p14:xfrm>
          </p:contentPart>
        </mc:Choice>
        <mc:Fallback xmlns="">
          <p:pic>
            <p:nvPicPr>
              <p:cNvPr id="36" name="墨迹 35"/>
            </p:nvPicPr>
            <p:blipFill>
              <a:blip r:embed="rId69"/>
            </p:blipFill>
            <p:spPr>
              <a:xfrm>
                <a:off x="6713184" y="2241292"/>
                <a:ext cx="141993" cy="18311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854296" y="2153170"/>
              <a:ext cx="37571" cy="375576"/>
            </p14:xfrm>
          </p:contentPart>
        </mc:Choice>
        <mc:Fallback xmlns="">
          <p:pic>
            <p:nvPicPr>
              <p:cNvPr id="37" name="墨迹 36"/>
            </p:nvPicPr>
            <p:blipFill>
              <a:blip r:embed="rId71"/>
            </p:blipFill>
            <p:spPr>
              <a:xfrm>
                <a:off x="6854296" y="2153170"/>
                <a:ext cx="37571" cy="37557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920088" y="2348449"/>
              <a:ext cx="304800" cy="125309"/>
            </p14:xfrm>
          </p:contentPart>
        </mc:Choice>
        <mc:Fallback xmlns="">
          <p:pic>
            <p:nvPicPr>
              <p:cNvPr id="38" name="墨迹 37"/>
            </p:nvPicPr>
            <p:blipFill>
              <a:blip r:embed="rId73"/>
            </p:blipFill>
            <p:spPr>
              <a:xfrm>
                <a:off x="6920088" y="2348449"/>
                <a:ext cx="304800" cy="12530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7949318" y="2215737"/>
              <a:ext cx="150459" cy="280051"/>
            </p14:xfrm>
          </p:contentPart>
        </mc:Choice>
        <mc:Fallback xmlns="">
          <p:pic>
            <p:nvPicPr>
              <p:cNvPr id="39" name="墨迹 38"/>
            </p:nvPicPr>
            <p:blipFill>
              <a:blip r:embed="rId75"/>
            </p:blipFill>
            <p:spPr>
              <a:xfrm>
                <a:off x="7949318" y="2215737"/>
                <a:ext cx="150459" cy="28005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8043333" y="2227722"/>
              <a:ext cx="218193" cy="231231"/>
            </p14:xfrm>
          </p:contentPart>
        </mc:Choice>
        <mc:Fallback xmlns="">
          <p:pic>
            <p:nvPicPr>
              <p:cNvPr id="40" name="墨迹 39"/>
            </p:nvPicPr>
            <p:blipFill>
              <a:blip r:embed="rId77"/>
            </p:blipFill>
            <p:spPr>
              <a:xfrm>
                <a:off x="8043333" y="2227722"/>
                <a:ext cx="218193" cy="23123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8286044" y="2351797"/>
              <a:ext cx="56444" cy="76138"/>
            </p14:xfrm>
          </p:contentPart>
        </mc:Choice>
        <mc:Fallback xmlns="">
          <p:pic>
            <p:nvPicPr>
              <p:cNvPr id="41" name="墨迹 40"/>
            </p:nvPicPr>
            <p:blipFill>
              <a:blip r:embed="rId79"/>
            </p:blipFill>
            <p:spPr>
              <a:xfrm>
                <a:off x="8286044" y="2351797"/>
                <a:ext cx="56444" cy="7613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8449733" y="2189653"/>
              <a:ext cx="163689" cy="197569"/>
            </p14:xfrm>
          </p:contentPart>
        </mc:Choice>
        <mc:Fallback xmlns="">
          <p:pic>
            <p:nvPicPr>
              <p:cNvPr id="42" name="墨迹 41"/>
            </p:nvPicPr>
            <p:blipFill>
              <a:blip r:embed="rId81"/>
            </p:blipFill>
            <p:spPr>
              <a:xfrm>
                <a:off x="8449733" y="2189653"/>
                <a:ext cx="163689" cy="19756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8577968" y="2323598"/>
              <a:ext cx="176565" cy="140995"/>
            </p14:xfrm>
          </p:contentPart>
        </mc:Choice>
        <mc:Fallback xmlns="">
          <p:pic>
            <p:nvPicPr>
              <p:cNvPr id="43" name="墨迹 42"/>
            </p:nvPicPr>
            <p:blipFill>
              <a:blip r:embed="rId83"/>
            </p:blipFill>
            <p:spPr>
              <a:xfrm>
                <a:off x="8577968" y="2323598"/>
                <a:ext cx="176565" cy="14099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8760177" y="2301039"/>
              <a:ext cx="172156" cy="28199"/>
            </p14:xfrm>
          </p:contentPart>
        </mc:Choice>
        <mc:Fallback xmlns="">
          <p:pic>
            <p:nvPicPr>
              <p:cNvPr id="44" name="墨迹 43"/>
            </p:nvPicPr>
            <p:blipFill>
              <a:blip r:embed="rId85"/>
            </p:blipFill>
            <p:spPr>
              <a:xfrm>
                <a:off x="8760177" y="2301039"/>
                <a:ext cx="172156" cy="2819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8827911" y="2202342"/>
              <a:ext cx="56444" cy="298910"/>
            </p14:xfrm>
          </p:contentPart>
        </mc:Choice>
        <mc:Fallback xmlns="">
          <p:pic>
            <p:nvPicPr>
              <p:cNvPr id="45" name="墨迹 44"/>
            </p:nvPicPr>
            <p:blipFill>
              <a:blip r:embed="rId87"/>
            </p:blipFill>
            <p:spPr>
              <a:xfrm>
                <a:off x="8827911" y="2202342"/>
                <a:ext cx="56444" cy="29891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8990012" y="2216442"/>
              <a:ext cx="487010" cy="439905"/>
            </p14:xfrm>
          </p:contentPart>
        </mc:Choice>
        <mc:Fallback xmlns="">
          <p:pic>
            <p:nvPicPr>
              <p:cNvPr id="46" name="墨迹 45"/>
            </p:nvPicPr>
            <p:blipFill>
              <a:blip r:embed="rId89"/>
            </p:blipFill>
            <p:spPr>
              <a:xfrm>
                <a:off x="8990012" y="2216442"/>
                <a:ext cx="487010" cy="43990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9584266" y="2114925"/>
              <a:ext cx="160866" cy="50759"/>
            </p14:xfrm>
          </p:contentPart>
        </mc:Choice>
        <mc:Fallback xmlns="">
          <p:pic>
            <p:nvPicPr>
              <p:cNvPr id="47" name="墨迹 46"/>
            </p:nvPicPr>
            <p:blipFill>
              <a:blip r:embed="rId91"/>
            </p:blipFill>
            <p:spPr>
              <a:xfrm>
                <a:off x="9584266" y="2114925"/>
                <a:ext cx="160866" cy="507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9595555" y="2323598"/>
              <a:ext cx="208845" cy="22559"/>
            </p14:xfrm>
          </p:contentPart>
        </mc:Choice>
        <mc:Fallback xmlns="">
          <p:pic>
            <p:nvPicPr>
              <p:cNvPr id="48" name="墨迹 47"/>
            </p:nvPicPr>
            <p:blipFill>
              <a:blip r:embed="rId93"/>
            </p:blipFill>
            <p:spPr>
              <a:xfrm>
                <a:off x="9595555" y="2323598"/>
                <a:ext cx="208845" cy="2255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674577" y="2258388"/>
              <a:ext cx="84667" cy="276703"/>
            </p14:xfrm>
          </p:contentPart>
        </mc:Choice>
        <mc:Fallback xmlns="">
          <p:pic>
            <p:nvPicPr>
              <p:cNvPr id="49" name="墨迹 48"/>
            </p:nvPicPr>
            <p:blipFill>
              <a:blip r:embed="rId95"/>
            </p:blipFill>
            <p:spPr>
              <a:xfrm>
                <a:off x="9674577" y="2258388"/>
                <a:ext cx="84667" cy="27670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931400" y="2190358"/>
              <a:ext cx="183444" cy="234757"/>
            </p14:xfrm>
          </p:contentPart>
        </mc:Choice>
        <mc:Fallback xmlns="">
          <p:pic>
            <p:nvPicPr>
              <p:cNvPr id="50" name="墨迹 49"/>
            </p:nvPicPr>
            <p:blipFill>
              <a:blip r:embed="rId97"/>
            </p:blipFill>
            <p:spPr>
              <a:xfrm>
                <a:off x="9931400" y="2190358"/>
                <a:ext cx="183444" cy="23475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041466" y="2323598"/>
              <a:ext cx="206375" cy="394786"/>
            </p14:xfrm>
          </p:contentPart>
        </mc:Choice>
        <mc:Fallback xmlns="">
          <p:pic>
            <p:nvPicPr>
              <p:cNvPr id="51" name="墨迹 50"/>
            </p:nvPicPr>
            <p:blipFill>
              <a:blip r:embed="rId99"/>
            </p:blipFill>
            <p:spPr>
              <a:xfrm>
                <a:off x="10041466" y="2323598"/>
                <a:ext cx="206375" cy="39478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306755" y="2312319"/>
              <a:ext cx="155927" cy="36658"/>
            </p14:xfrm>
          </p:contentPart>
        </mc:Choice>
        <mc:Fallback xmlns="">
          <p:pic>
            <p:nvPicPr>
              <p:cNvPr id="52" name="墨迹 51"/>
            </p:nvPicPr>
            <p:blipFill>
              <a:blip r:embed="rId101"/>
            </p:blipFill>
            <p:spPr>
              <a:xfrm>
                <a:off x="10306755" y="2312319"/>
                <a:ext cx="155927" cy="3665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284353" y="2408195"/>
              <a:ext cx="191735" cy="5640"/>
            </p14:xfrm>
          </p:contentPart>
        </mc:Choice>
        <mc:Fallback xmlns="">
          <p:pic>
            <p:nvPicPr>
              <p:cNvPr id="53" name="墨迹 52"/>
            </p:nvPicPr>
            <p:blipFill>
              <a:blip r:embed="rId103"/>
            </p:blipFill>
            <p:spPr>
              <a:xfrm>
                <a:off x="10284353" y="2408195"/>
                <a:ext cx="191735" cy="564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0523185" y="2244641"/>
              <a:ext cx="167393" cy="249914"/>
            </p14:xfrm>
          </p:contentPart>
        </mc:Choice>
        <mc:Fallback xmlns="">
          <p:pic>
            <p:nvPicPr>
              <p:cNvPr id="54" name="墨迹 53"/>
            </p:nvPicPr>
            <p:blipFill>
              <a:blip r:embed="rId105"/>
            </p:blipFill>
            <p:spPr>
              <a:xfrm>
                <a:off x="10523185" y="2244641"/>
                <a:ext cx="167393" cy="24991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0684932" y="2224902"/>
              <a:ext cx="190500" cy="242511"/>
            </p14:xfrm>
          </p:contentPart>
        </mc:Choice>
        <mc:Fallback xmlns="">
          <p:pic>
            <p:nvPicPr>
              <p:cNvPr id="55" name="墨迹 54"/>
            </p:nvPicPr>
            <p:blipFill>
              <a:blip r:embed="rId107"/>
            </p:blipFill>
            <p:spPr>
              <a:xfrm>
                <a:off x="10684932" y="2224902"/>
                <a:ext cx="190500" cy="24251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0882488" y="2391276"/>
              <a:ext cx="82726" cy="88827"/>
            </p14:xfrm>
          </p:contentPart>
        </mc:Choice>
        <mc:Fallback xmlns="">
          <p:pic>
            <p:nvPicPr>
              <p:cNvPr id="56" name="墨迹 55"/>
            </p:nvPicPr>
            <p:blipFill>
              <a:blip r:embed="rId109"/>
            </p:blipFill>
            <p:spPr>
              <a:xfrm>
                <a:off x="10882488" y="2391276"/>
                <a:ext cx="82726" cy="88827"/>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1041944" y="2235300"/>
              <a:ext cx="143933" cy="202680"/>
            </p14:xfrm>
          </p:contentPart>
        </mc:Choice>
        <mc:Fallback xmlns="">
          <p:pic>
            <p:nvPicPr>
              <p:cNvPr id="57" name="墨迹 56"/>
            </p:nvPicPr>
            <p:blipFill>
              <a:blip r:embed="rId111"/>
            </p:blipFill>
            <p:spPr>
              <a:xfrm>
                <a:off x="11041944" y="2235300"/>
                <a:ext cx="143933" cy="20268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1152187" y="2334878"/>
              <a:ext cx="185561" cy="152274"/>
            </p14:xfrm>
          </p:contentPart>
        </mc:Choice>
        <mc:Fallback xmlns="">
          <p:pic>
            <p:nvPicPr>
              <p:cNvPr id="58" name="墨迹 57"/>
            </p:nvPicPr>
            <p:blipFill>
              <a:blip r:embed="rId113"/>
            </p:blipFill>
            <p:spPr>
              <a:xfrm>
                <a:off x="11152187" y="2334878"/>
                <a:ext cx="185561" cy="15227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11243732" y="2381406"/>
              <a:ext cx="33868" cy="274941"/>
            </p14:xfrm>
          </p:contentPart>
        </mc:Choice>
        <mc:Fallback xmlns="">
          <p:pic>
            <p:nvPicPr>
              <p:cNvPr id="59" name="墨迹 58"/>
            </p:nvPicPr>
            <p:blipFill>
              <a:blip r:embed="rId115"/>
            </p:blipFill>
            <p:spPr>
              <a:xfrm>
                <a:off x="11243732" y="2381406"/>
                <a:ext cx="33868" cy="27494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11291181" y="2037378"/>
              <a:ext cx="155751" cy="120727"/>
            </p14:xfrm>
          </p:contentPart>
        </mc:Choice>
        <mc:Fallback xmlns="">
          <p:pic>
            <p:nvPicPr>
              <p:cNvPr id="60" name="墨迹 59"/>
            </p:nvPicPr>
            <p:blipFill>
              <a:blip r:embed="rId117"/>
            </p:blipFill>
            <p:spPr>
              <a:xfrm>
                <a:off x="11291181" y="2037378"/>
                <a:ext cx="155751" cy="12072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11418711" y="2041608"/>
              <a:ext cx="163689" cy="22559"/>
            </p14:xfrm>
          </p:contentPart>
        </mc:Choice>
        <mc:Fallback xmlns="">
          <p:pic>
            <p:nvPicPr>
              <p:cNvPr id="61" name="墨迹 60"/>
            </p:nvPicPr>
            <p:blipFill>
              <a:blip r:embed="rId119"/>
            </p:blipFill>
            <p:spPr>
              <a:xfrm>
                <a:off x="11418711" y="2041608"/>
                <a:ext cx="163689" cy="2255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10402711" y="2887579"/>
              <a:ext cx="206023" cy="22559"/>
            </p14:xfrm>
          </p:contentPart>
        </mc:Choice>
        <mc:Fallback xmlns="">
          <p:pic>
            <p:nvPicPr>
              <p:cNvPr id="62" name="墨迹 61"/>
            </p:nvPicPr>
            <p:blipFill>
              <a:blip r:embed="rId121"/>
            </p:blipFill>
            <p:spPr>
              <a:xfrm>
                <a:off x="10402711" y="2887579"/>
                <a:ext cx="206023" cy="2255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0470444" y="2783242"/>
              <a:ext cx="62088" cy="225592"/>
            </p14:xfrm>
          </p:contentPart>
        </mc:Choice>
        <mc:Fallback xmlns="">
          <p:pic>
            <p:nvPicPr>
              <p:cNvPr id="63" name="墨迹 62"/>
            </p:nvPicPr>
            <p:blipFill>
              <a:blip r:embed="rId123"/>
            </p:blipFill>
            <p:spPr>
              <a:xfrm>
                <a:off x="10470444" y="2783242"/>
                <a:ext cx="62088" cy="22559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0690577" y="2779012"/>
              <a:ext cx="43744" cy="179064"/>
            </p14:xfrm>
          </p:contentPart>
        </mc:Choice>
        <mc:Fallback xmlns="">
          <p:pic>
            <p:nvPicPr>
              <p:cNvPr id="64" name="墨迹 63"/>
            </p:nvPicPr>
            <p:blipFill>
              <a:blip r:embed="rId125"/>
            </p:blipFill>
            <p:spPr>
              <a:xfrm>
                <a:off x="10690577" y="2779012"/>
                <a:ext cx="43744" cy="17906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0718800" y="2831180"/>
              <a:ext cx="129822" cy="73318"/>
            </p14:xfrm>
          </p:contentPart>
        </mc:Choice>
        <mc:Fallback xmlns="">
          <p:pic>
            <p:nvPicPr>
              <p:cNvPr id="65" name="墨迹 64"/>
            </p:nvPicPr>
            <p:blipFill>
              <a:blip r:embed="rId127"/>
            </p:blipFill>
            <p:spPr>
              <a:xfrm>
                <a:off x="10718800" y="2831180"/>
                <a:ext cx="129822" cy="7331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10792177" y="2681726"/>
              <a:ext cx="67733" cy="408885"/>
            </p14:xfrm>
          </p:contentPart>
        </mc:Choice>
        <mc:Fallback xmlns="">
          <p:pic>
            <p:nvPicPr>
              <p:cNvPr id="66" name="墨迹 65"/>
            </p:nvPicPr>
            <p:blipFill>
              <a:blip r:embed="rId129"/>
            </p:blipFill>
            <p:spPr>
              <a:xfrm>
                <a:off x="10792177" y="2681726"/>
                <a:ext cx="67733" cy="40888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0842977" y="2815671"/>
              <a:ext cx="276577" cy="146635"/>
            </p14:xfrm>
          </p:contentPart>
        </mc:Choice>
        <mc:Fallback xmlns="">
          <p:pic>
            <p:nvPicPr>
              <p:cNvPr id="67" name="墨迹 66"/>
            </p:nvPicPr>
            <p:blipFill>
              <a:blip r:embed="rId131"/>
            </p:blipFill>
            <p:spPr>
              <a:xfrm>
                <a:off x="10842977" y="2815671"/>
                <a:ext cx="276577" cy="146635"/>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1186582" y="2884759"/>
              <a:ext cx="194733" cy="25379"/>
            </p14:xfrm>
          </p:contentPart>
        </mc:Choice>
        <mc:Fallback xmlns="">
          <p:pic>
            <p:nvPicPr>
              <p:cNvPr id="68" name="墨迹 67"/>
            </p:nvPicPr>
            <p:blipFill>
              <a:blip r:embed="rId133"/>
            </p:blipFill>
            <p:spPr>
              <a:xfrm>
                <a:off x="11186582" y="2884759"/>
                <a:ext cx="194733" cy="2537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1249377" y="2757863"/>
              <a:ext cx="67733" cy="298910"/>
            </p14:xfrm>
          </p:contentPart>
        </mc:Choice>
        <mc:Fallback xmlns="">
          <p:pic>
            <p:nvPicPr>
              <p:cNvPr id="69" name="墨迹 68"/>
            </p:nvPicPr>
            <p:blipFill>
              <a:blip r:embed="rId135"/>
            </p:blipFill>
            <p:spPr>
              <a:xfrm>
                <a:off x="11249377" y="2757863"/>
                <a:ext cx="67733" cy="29891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1388372" y="2816200"/>
              <a:ext cx="192088" cy="193163"/>
            </p14:xfrm>
          </p:contentPart>
        </mc:Choice>
        <mc:Fallback xmlns="">
          <p:pic>
            <p:nvPicPr>
              <p:cNvPr id="70" name="墨迹 69"/>
            </p:nvPicPr>
            <p:blipFill>
              <a:blip r:embed="rId137"/>
            </p:blipFill>
            <p:spPr>
              <a:xfrm>
                <a:off x="11388372" y="2816200"/>
                <a:ext cx="192088" cy="19316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11559822" y="2966536"/>
              <a:ext cx="191912" cy="152274"/>
            </p14:xfrm>
          </p:contentPart>
        </mc:Choice>
        <mc:Fallback xmlns="">
          <p:pic>
            <p:nvPicPr>
              <p:cNvPr id="71" name="墨迹 70"/>
            </p:nvPicPr>
            <p:blipFill>
              <a:blip r:embed="rId139"/>
            </p:blipFill>
            <p:spPr>
              <a:xfrm>
                <a:off x="11559822" y="2966536"/>
                <a:ext cx="191912" cy="15227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3857977" y="3764568"/>
              <a:ext cx="36689" cy="8459"/>
            </p14:xfrm>
          </p:contentPart>
        </mc:Choice>
        <mc:Fallback xmlns="">
          <p:pic>
            <p:nvPicPr>
              <p:cNvPr id="72" name="墨迹 71"/>
            </p:nvPicPr>
            <p:blipFill>
              <a:blip r:embed="rId141"/>
            </p:blipFill>
            <p:spPr>
              <a:xfrm>
                <a:off x="3857977" y="3764568"/>
                <a:ext cx="36689" cy="845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3080102" y="2836820"/>
              <a:ext cx="227542" cy="197217"/>
            </p14:xfrm>
          </p:contentPart>
        </mc:Choice>
        <mc:Fallback xmlns="">
          <p:pic>
            <p:nvPicPr>
              <p:cNvPr id="73" name="墨迹 72"/>
            </p:nvPicPr>
            <p:blipFill>
              <a:blip r:embed="rId143"/>
            </p:blipFill>
            <p:spPr>
              <a:xfrm>
                <a:off x="3080102" y="2836820"/>
                <a:ext cx="227542" cy="19721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3287183" y="2876299"/>
              <a:ext cx="114476" cy="114911"/>
            </p14:xfrm>
          </p:contentPart>
        </mc:Choice>
        <mc:Fallback xmlns="">
          <p:pic>
            <p:nvPicPr>
              <p:cNvPr id="74" name="墨迹 73"/>
            </p:nvPicPr>
            <p:blipFill>
              <a:blip r:embed="rId145"/>
            </p:blipFill>
            <p:spPr>
              <a:xfrm>
                <a:off x="3287183" y="2876299"/>
                <a:ext cx="114476" cy="11491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3426177" y="2822721"/>
              <a:ext cx="214489" cy="201623"/>
            </p14:xfrm>
          </p:contentPart>
        </mc:Choice>
        <mc:Fallback xmlns="">
          <p:pic>
            <p:nvPicPr>
              <p:cNvPr id="75" name="墨迹 74"/>
            </p:nvPicPr>
            <p:blipFill>
              <a:blip r:embed="rId147"/>
            </p:blipFill>
            <p:spPr>
              <a:xfrm>
                <a:off x="3426177" y="2822721"/>
                <a:ext cx="214489" cy="20162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3685822" y="2831180"/>
              <a:ext cx="128411" cy="358128"/>
            </p14:xfrm>
          </p:contentPart>
        </mc:Choice>
        <mc:Fallback xmlns="">
          <p:pic>
            <p:nvPicPr>
              <p:cNvPr id="76" name="墨迹 75"/>
            </p:nvPicPr>
            <p:blipFill>
              <a:blip r:embed="rId149"/>
            </p:blipFill>
            <p:spPr>
              <a:xfrm>
                <a:off x="3685822" y="2831180"/>
                <a:ext cx="128411" cy="35812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4175654" y="2808621"/>
              <a:ext cx="102834" cy="183999"/>
            </p14:xfrm>
          </p:contentPart>
        </mc:Choice>
        <mc:Fallback xmlns="">
          <p:pic>
            <p:nvPicPr>
              <p:cNvPr id="77" name="墨迹 76"/>
            </p:nvPicPr>
            <p:blipFill>
              <a:blip r:embed="rId151"/>
            </p:blipFill>
            <p:spPr>
              <a:xfrm>
                <a:off x="4175654" y="2808621"/>
                <a:ext cx="102834" cy="18399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4238977" y="2835058"/>
              <a:ext cx="162278" cy="125838"/>
            </p14:xfrm>
          </p:contentPart>
        </mc:Choice>
        <mc:Fallback xmlns="">
          <p:pic>
            <p:nvPicPr>
              <p:cNvPr id="78" name="墨迹 77"/>
            </p:nvPicPr>
            <p:blipFill>
              <a:blip r:embed="rId153"/>
            </p:blipFill>
            <p:spPr>
              <a:xfrm>
                <a:off x="4238977" y="2835058"/>
                <a:ext cx="162278" cy="12583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4374444" y="2837173"/>
              <a:ext cx="321733" cy="148397"/>
            </p14:xfrm>
          </p:contentPart>
        </mc:Choice>
        <mc:Fallback xmlns="">
          <p:pic>
            <p:nvPicPr>
              <p:cNvPr id="79" name="墨迹 78"/>
            </p:nvPicPr>
            <p:blipFill>
              <a:blip r:embed="rId155"/>
            </p:blipFill>
            <p:spPr>
              <a:xfrm>
                <a:off x="4374444" y="2837173"/>
                <a:ext cx="321733" cy="148397"/>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4693355" y="2825541"/>
              <a:ext cx="31045" cy="194573"/>
            </p14:xfrm>
          </p:contentPart>
        </mc:Choice>
        <mc:Fallback xmlns="">
          <p:pic>
            <p:nvPicPr>
              <p:cNvPr id="80" name="墨迹 79"/>
            </p:nvPicPr>
            <p:blipFill>
              <a:blip r:embed="rId157"/>
            </p:blipFill>
            <p:spPr>
              <a:xfrm>
                <a:off x="4693355" y="2825541"/>
                <a:ext cx="31045" cy="19457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4682066" y="2817081"/>
              <a:ext cx="160867" cy="234052"/>
            </p14:xfrm>
          </p:contentPart>
        </mc:Choice>
        <mc:Fallback xmlns="">
          <p:pic>
            <p:nvPicPr>
              <p:cNvPr id="81" name="墨迹 80"/>
            </p:nvPicPr>
            <p:blipFill>
              <a:blip r:embed="rId159"/>
            </p:blipFill>
            <p:spPr>
              <a:xfrm>
                <a:off x="4682066" y="2817081"/>
                <a:ext cx="160867" cy="234052"/>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4865511" y="2881939"/>
              <a:ext cx="131586" cy="346848"/>
            </p14:xfrm>
          </p:contentPart>
        </mc:Choice>
        <mc:Fallback xmlns="">
          <p:pic>
            <p:nvPicPr>
              <p:cNvPr id="82" name="墨迹 81"/>
            </p:nvPicPr>
            <p:blipFill>
              <a:blip r:embed="rId161"/>
            </p:blipFill>
            <p:spPr>
              <a:xfrm>
                <a:off x="4865511" y="2881939"/>
                <a:ext cx="131586" cy="34684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1620131" y="3271085"/>
              <a:ext cx="236891" cy="330810"/>
            </p14:xfrm>
          </p:contentPart>
        </mc:Choice>
        <mc:Fallback xmlns="">
          <p:pic>
            <p:nvPicPr>
              <p:cNvPr id="85" name="墨迹 84"/>
            </p:nvPicPr>
            <p:blipFill>
              <a:blip r:embed="rId163"/>
            </p:blipFill>
            <p:spPr>
              <a:xfrm>
                <a:off x="1620131" y="3271085"/>
                <a:ext cx="236891" cy="33081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1862666" y="3126389"/>
              <a:ext cx="190500" cy="468280"/>
            </p14:xfrm>
          </p:contentPart>
        </mc:Choice>
        <mc:Fallback xmlns="">
          <p:pic>
            <p:nvPicPr>
              <p:cNvPr id="86" name="墨迹 85"/>
            </p:nvPicPr>
            <p:blipFill>
              <a:blip r:embed="rId165"/>
            </p:blipFill>
            <p:spPr>
              <a:xfrm>
                <a:off x="1862666" y="3126389"/>
                <a:ext cx="190500" cy="46828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2043288" y="3321843"/>
              <a:ext cx="188031" cy="281990"/>
            </p14:xfrm>
          </p:contentPart>
        </mc:Choice>
        <mc:Fallback xmlns="">
          <p:pic>
            <p:nvPicPr>
              <p:cNvPr id="87" name="墨迹 86"/>
            </p:nvPicPr>
            <p:blipFill>
              <a:blip r:embed="rId167"/>
            </p:blipFill>
            <p:spPr>
              <a:xfrm>
                <a:off x="2043288" y="3321843"/>
                <a:ext cx="188031" cy="28199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2235200" y="3530516"/>
              <a:ext cx="88900" cy="70497"/>
            </p14:xfrm>
          </p:contentPart>
        </mc:Choice>
        <mc:Fallback xmlns="">
          <p:pic>
            <p:nvPicPr>
              <p:cNvPr id="88" name="墨迹 87"/>
            </p:nvPicPr>
            <p:blipFill>
              <a:blip r:embed="rId169"/>
            </p:blipFill>
            <p:spPr>
              <a:xfrm>
                <a:off x="2235200" y="3530516"/>
                <a:ext cx="88900" cy="7049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2662061" y="3316204"/>
              <a:ext cx="107420" cy="255377"/>
            </p14:xfrm>
          </p:contentPart>
        </mc:Choice>
        <mc:Fallback xmlns="">
          <p:pic>
            <p:nvPicPr>
              <p:cNvPr id="89" name="墨迹 88"/>
            </p:nvPicPr>
            <p:blipFill>
              <a:blip r:embed="rId171"/>
            </p:blipFill>
            <p:spPr>
              <a:xfrm>
                <a:off x="2662061" y="3316204"/>
                <a:ext cx="107420" cy="255377"/>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2771422" y="3303514"/>
              <a:ext cx="167216" cy="207791"/>
            </p14:xfrm>
          </p:contentPart>
        </mc:Choice>
        <mc:Fallback xmlns="">
          <p:pic>
            <p:nvPicPr>
              <p:cNvPr id="90" name="墨迹 89"/>
            </p:nvPicPr>
            <p:blipFill>
              <a:blip r:embed="rId173"/>
            </p:blipFill>
            <p:spPr>
              <a:xfrm>
                <a:off x="2771422" y="3303514"/>
                <a:ext cx="167216" cy="20779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2954513" y="3357092"/>
              <a:ext cx="319264" cy="195983"/>
            </p14:xfrm>
          </p:contentPart>
        </mc:Choice>
        <mc:Fallback xmlns="">
          <p:pic>
            <p:nvPicPr>
              <p:cNvPr id="91" name="墨迹 90"/>
            </p:nvPicPr>
            <p:blipFill>
              <a:blip r:embed="rId175"/>
            </p:blipFill>
            <p:spPr>
              <a:xfrm>
                <a:off x="2954513" y="3357092"/>
                <a:ext cx="319264" cy="19598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3276600" y="3342993"/>
              <a:ext cx="74259" cy="238281"/>
            </p14:xfrm>
          </p:contentPart>
        </mc:Choice>
        <mc:Fallback xmlns="">
          <p:pic>
            <p:nvPicPr>
              <p:cNvPr id="92" name="墨迹 91"/>
            </p:nvPicPr>
            <p:blipFill>
              <a:blip r:embed="rId177"/>
            </p:blipFill>
            <p:spPr>
              <a:xfrm>
                <a:off x="3276600" y="3342993"/>
                <a:ext cx="74259" cy="23828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3397955" y="3378241"/>
              <a:ext cx="208845" cy="391967"/>
            </p14:xfrm>
          </p:contentPart>
        </mc:Choice>
        <mc:Fallback xmlns="">
          <p:pic>
            <p:nvPicPr>
              <p:cNvPr id="93" name="墨迹 92"/>
            </p:nvPicPr>
            <p:blipFill>
              <a:blip r:embed="rId179"/>
            </p:blipFill>
            <p:spPr>
              <a:xfrm>
                <a:off x="3397955" y="3378241"/>
                <a:ext cx="208845" cy="39196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3887258" y="3271085"/>
              <a:ext cx="396875" cy="326932"/>
            </p14:xfrm>
          </p:contentPart>
        </mc:Choice>
        <mc:Fallback xmlns="">
          <p:pic>
            <p:nvPicPr>
              <p:cNvPr id="94" name="墨迹 93"/>
            </p:nvPicPr>
            <p:blipFill>
              <a:blip r:embed="rId181"/>
            </p:blipFill>
            <p:spPr>
              <a:xfrm>
                <a:off x="3887258" y="3271085"/>
                <a:ext cx="396875" cy="326932"/>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4255911" y="3287299"/>
              <a:ext cx="197555" cy="299615"/>
            </p14:xfrm>
          </p:contentPart>
        </mc:Choice>
        <mc:Fallback xmlns="">
          <p:pic>
            <p:nvPicPr>
              <p:cNvPr id="95" name="墨迹 94"/>
            </p:nvPicPr>
            <p:blipFill>
              <a:blip r:embed="rId183"/>
            </p:blipFill>
            <p:spPr>
              <a:xfrm>
                <a:off x="4255911" y="3287299"/>
                <a:ext cx="197555" cy="29961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6" name="墨迹 95"/>
              <p14:cNvContentPartPr/>
              <p14:nvPr/>
            </p14:nvContentPartPr>
            <p14:xfrm>
              <a:off x="4231216" y="3547435"/>
              <a:ext cx="332317" cy="76138"/>
            </p14:xfrm>
          </p:contentPart>
        </mc:Choice>
        <mc:Fallback xmlns="">
          <p:pic>
            <p:nvPicPr>
              <p:cNvPr id="96" name="墨迹 95"/>
            </p:nvPicPr>
            <p:blipFill>
              <a:blip r:embed="rId185"/>
            </p:blipFill>
            <p:spPr>
              <a:xfrm>
                <a:off x="4231216" y="3547435"/>
                <a:ext cx="332317" cy="7613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7" name="墨迹 96"/>
              <p14:cNvContentPartPr/>
              <p14:nvPr/>
            </p14:nvContentPartPr>
            <p14:xfrm>
              <a:off x="4631090" y="3321843"/>
              <a:ext cx="352954" cy="341385"/>
            </p14:xfrm>
          </p:contentPart>
        </mc:Choice>
        <mc:Fallback xmlns="">
          <p:pic>
            <p:nvPicPr>
              <p:cNvPr id="97" name="墨迹 96"/>
            </p:nvPicPr>
            <p:blipFill>
              <a:blip r:embed="rId187"/>
            </p:blipFill>
            <p:spPr>
              <a:xfrm>
                <a:off x="4631090" y="3321843"/>
                <a:ext cx="352954" cy="34138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8" name="墨迹 97"/>
              <p14:cNvContentPartPr/>
              <p14:nvPr/>
            </p14:nvContentPartPr>
            <p14:xfrm>
              <a:off x="4910666" y="3237246"/>
              <a:ext cx="160867" cy="657037"/>
            </p14:xfrm>
          </p:contentPart>
        </mc:Choice>
        <mc:Fallback xmlns="">
          <p:pic>
            <p:nvPicPr>
              <p:cNvPr id="98" name="墨迹 97"/>
            </p:nvPicPr>
            <p:blipFill>
              <a:blip r:embed="rId189"/>
            </p:blipFill>
            <p:spPr>
              <a:xfrm>
                <a:off x="4910666" y="3237246"/>
                <a:ext cx="160867" cy="65703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9" name="墨迹 98"/>
              <p14:cNvContentPartPr/>
              <p14:nvPr/>
            </p14:nvContentPartPr>
            <p14:xfrm>
              <a:off x="4893733" y="3378241"/>
              <a:ext cx="308504" cy="163555"/>
            </p14:xfrm>
          </p:contentPart>
        </mc:Choice>
        <mc:Fallback xmlns="">
          <p:pic>
            <p:nvPicPr>
              <p:cNvPr id="99" name="墨迹 98"/>
            </p:nvPicPr>
            <p:blipFill>
              <a:blip r:embed="rId191"/>
            </p:blipFill>
            <p:spPr>
              <a:xfrm>
                <a:off x="4893733" y="3378241"/>
                <a:ext cx="308504" cy="163555"/>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0" name="墨迹 99"/>
              <p14:cNvContentPartPr/>
              <p14:nvPr/>
            </p14:nvContentPartPr>
            <p14:xfrm>
              <a:off x="5000977" y="3372601"/>
              <a:ext cx="242712" cy="279171"/>
            </p14:xfrm>
          </p:contentPart>
        </mc:Choice>
        <mc:Fallback xmlns="">
          <p:pic>
            <p:nvPicPr>
              <p:cNvPr id="100" name="墨迹 99"/>
            </p:nvPicPr>
            <p:blipFill>
              <a:blip r:embed="rId193"/>
            </p:blipFill>
            <p:spPr>
              <a:xfrm>
                <a:off x="5000977" y="3372601"/>
                <a:ext cx="242712" cy="279171"/>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1" name="墨迹 100"/>
              <p14:cNvContentPartPr/>
              <p14:nvPr/>
            </p14:nvContentPartPr>
            <p14:xfrm>
              <a:off x="2877784" y="3976060"/>
              <a:ext cx="384704" cy="569620"/>
            </p14:xfrm>
          </p:contentPart>
        </mc:Choice>
        <mc:Fallback xmlns="">
          <p:pic>
            <p:nvPicPr>
              <p:cNvPr id="101" name="墨迹 100"/>
            </p:nvPicPr>
            <p:blipFill>
              <a:blip r:embed="rId195"/>
            </p:blipFill>
            <p:spPr>
              <a:xfrm>
                <a:off x="2877784" y="3976060"/>
                <a:ext cx="384704" cy="56962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2" name="墨迹 101"/>
              <p14:cNvContentPartPr/>
              <p14:nvPr/>
            </p14:nvContentPartPr>
            <p14:xfrm>
              <a:off x="3326694" y="3961432"/>
              <a:ext cx="178506" cy="254672"/>
            </p14:xfrm>
          </p:contentPart>
        </mc:Choice>
        <mc:Fallback xmlns="">
          <p:pic>
            <p:nvPicPr>
              <p:cNvPr id="102" name="墨迹 101"/>
            </p:nvPicPr>
            <p:blipFill>
              <a:blip r:embed="rId197"/>
            </p:blipFill>
            <p:spPr>
              <a:xfrm>
                <a:off x="3326694" y="3961432"/>
                <a:ext cx="178506" cy="25467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3" name="墨迹 102"/>
              <p14:cNvContentPartPr/>
              <p14:nvPr/>
            </p14:nvContentPartPr>
            <p14:xfrm>
              <a:off x="3499555" y="4006551"/>
              <a:ext cx="45156" cy="59746"/>
            </p14:xfrm>
          </p:contentPart>
        </mc:Choice>
        <mc:Fallback xmlns="">
          <p:pic>
            <p:nvPicPr>
              <p:cNvPr id="103" name="墨迹 102"/>
            </p:nvPicPr>
            <p:blipFill>
              <a:blip r:embed="rId199"/>
            </p:blipFill>
            <p:spPr>
              <a:xfrm>
                <a:off x="3499555" y="4006551"/>
                <a:ext cx="45156" cy="59746"/>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4" name="墨迹 103"/>
              <p14:cNvContentPartPr/>
              <p14:nvPr/>
            </p14:nvContentPartPr>
            <p14:xfrm>
              <a:off x="3585633" y="4038098"/>
              <a:ext cx="150989" cy="389147"/>
            </p14:xfrm>
          </p:contentPart>
        </mc:Choice>
        <mc:Fallback xmlns="">
          <p:pic>
            <p:nvPicPr>
              <p:cNvPr id="104" name="墨迹 103"/>
            </p:nvPicPr>
            <p:blipFill>
              <a:blip r:embed="rId201"/>
            </p:blipFill>
            <p:spPr>
              <a:xfrm>
                <a:off x="3585633" y="4038098"/>
                <a:ext cx="150989" cy="389147"/>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5" name="墨迹 104"/>
              <p14:cNvContentPartPr/>
              <p14:nvPr/>
            </p14:nvContentPartPr>
            <p14:xfrm>
              <a:off x="4633383" y="3963018"/>
              <a:ext cx="449439" cy="462817"/>
            </p14:xfrm>
          </p:contentPart>
        </mc:Choice>
        <mc:Fallback xmlns="">
          <p:pic>
            <p:nvPicPr>
              <p:cNvPr id="105" name="墨迹 104"/>
            </p:nvPicPr>
            <p:blipFill>
              <a:blip r:embed="rId203"/>
            </p:blipFill>
            <p:spPr>
              <a:xfrm>
                <a:off x="4633383" y="3963018"/>
                <a:ext cx="449439" cy="46281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6" name="墨迹 105"/>
              <p14:cNvContentPartPr/>
              <p14:nvPr/>
            </p14:nvContentPartPr>
            <p14:xfrm>
              <a:off x="5102577" y="3970420"/>
              <a:ext cx="50800" cy="203033"/>
            </p14:xfrm>
          </p:contentPart>
        </mc:Choice>
        <mc:Fallback xmlns="">
          <p:pic>
            <p:nvPicPr>
              <p:cNvPr id="106" name="墨迹 105"/>
            </p:nvPicPr>
            <p:blipFill>
              <a:blip r:embed="rId205"/>
            </p:blipFill>
            <p:spPr>
              <a:xfrm>
                <a:off x="5102577" y="3970420"/>
                <a:ext cx="50800" cy="203033"/>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7" name="墨迹 106"/>
              <p14:cNvContentPartPr/>
              <p14:nvPr/>
            </p14:nvContentPartPr>
            <p14:xfrm>
              <a:off x="5192888" y="4009899"/>
              <a:ext cx="231423" cy="211493"/>
            </p14:xfrm>
          </p:contentPart>
        </mc:Choice>
        <mc:Fallback xmlns="">
          <p:pic>
            <p:nvPicPr>
              <p:cNvPr id="107" name="墨迹 106"/>
            </p:nvPicPr>
            <p:blipFill>
              <a:blip r:embed="rId207"/>
            </p:blipFill>
            <p:spPr>
              <a:xfrm>
                <a:off x="5192888" y="4009899"/>
                <a:ext cx="231423" cy="211493"/>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8" name="墨迹 107"/>
              <p14:cNvContentPartPr/>
              <p14:nvPr/>
            </p14:nvContentPartPr>
            <p14:xfrm>
              <a:off x="5469466" y="3893578"/>
              <a:ext cx="104422" cy="279876"/>
            </p14:xfrm>
          </p:contentPart>
        </mc:Choice>
        <mc:Fallback xmlns="">
          <p:pic>
            <p:nvPicPr>
              <p:cNvPr id="108" name="墨迹 107"/>
            </p:nvPicPr>
            <p:blipFill>
              <a:blip r:embed="rId209"/>
            </p:blipFill>
            <p:spPr>
              <a:xfrm>
                <a:off x="5469466" y="3893578"/>
                <a:ext cx="104422" cy="279876"/>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9" name="墨迹 108"/>
              <p14:cNvContentPartPr/>
              <p14:nvPr/>
            </p14:nvContentPartPr>
            <p14:xfrm>
              <a:off x="5593644" y="4083217"/>
              <a:ext cx="200378" cy="116321"/>
            </p14:xfrm>
          </p:contentPart>
        </mc:Choice>
        <mc:Fallback xmlns="">
          <p:pic>
            <p:nvPicPr>
              <p:cNvPr id="109" name="墨迹 108"/>
            </p:nvPicPr>
            <p:blipFill>
              <a:blip r:embed="rId211"/>
            </p:blipFill>
            <p:spPr>
              <a:xfrm>
                <a:off x="5593644" y="4083217"/>
                <a:ext cx="200378" cy="116321"/>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0" name="墨迹 109"/>
              <p14:cNvContentPartPr/>
              <p14:nvPr/>
            </p14:nvContentPartPr>
            <p14:xfrm>
              <a:off x="2895600" y="999655"/>
              <a:ext cx="163512" cy="378219"/>
            </p14:xfrm>
          </p:contentPart>
        </mc:Choice>
        <mc:Fallback xmlns="">
          <p:pic>
            <p:nvPicPr>
              <p:cNvPr id="110" name="墨迹 109"/>
            </p:nvPicPr>
            <p:blipFill>
              <a:blip r:embed="rId213"/>
            </p:blipFill>
            <p:spPr>
              <a:xfrm>
                <a:off x="2895600" y="999655"/>
                <a:ext cx="163512" cy="37821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1" name="墨迹 110"/>
              <p14:cNvContentPartPr/>
              <p14:nvPr/>
            </p14:nvContentPartPr>
            <p14:xfrm>
              <a:off x="3064933" y="964406"/>
              <a:ext cx="70555" cy="98696"/>
            </p14:xfrm>
          </p:contentPart>
        </mc:Choice>
        <mc:Fallback xmlns="">
          <p:pic>
            <p:nvPicPr>
              <p:cNvPr id="111" name="墨迹 110"/>
            </p:nvPicPr>
            <p:blipFill>
              <a:blip r:embed="rId215"/>
            </p:blipFill>
            <p:spPr>
              <a:xfrm>
                <a:off x="3064933" y="964406"/>
                <a:ext cx="70555" cy="98696"/>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2" name="墨迹 111"/>
              <p14:cNvContentPartPr/>
              <p14:nvPr/>
            </p14:nvContentPartPr>
            <p14:xfrm>
              <a:off x="3033183" y="872583"/>
              <a:ext cx="178505" cy="413115"/>
            </p14:xfrm>
          </p:contentPart>
        </mc:Choice>
        <mc:Fallback xmlns="">
          <p:pic>
            <p:nvPicPr>
              <p:cNvPr id="112" name="墨迹 111"/>
            </p:nvPicPr>
            <p:blipFill>
              <a:blip r:embed="rId217"/>
            </p:blipFill>
            <p:spPr>
              <a:xfrm>
                <a:off x="3033183" y="872583"/>
                <a:ext cx="178505" cy="413115"/>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3" name="墨迹 112"/>
              <p14:cNvContentPartPr/>
              <p14:nvPr/>
            </p14:nvContentPartPr>
            <p14:xfrm>
              <a:off x="3273777" y="1045830"/>
              <a:ext cx="142699" cy="225945"/>
            </p14:xfrm>
          </p:contentPart>
        </mc:Choice>
        <mc:Fallback xmlns="">
          <p:pic>
            <p:nvPicPr>
              <p:cNvPr id="113" name="墨迹 112"/>
            </p:nvPicPr>
            <p:blipFill>
              <a:blip r:embed="rId219"/>
            </p:blipFill>
            <p:spPr>
              <a:xfrm>
                <a:off x="3273777" y="1045830"/>
                <a:ext cx="142699" cy="225945"/>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4" name="墨迹 113"/>
              <p14:cNvContentPartPr/>
              <p14:nvPr/>
            </p14:nvContentPartPr>
            <p14:xfrm>
              <a:off x="3403600" y="1173078"/>
              <a:ext cx="141111" cy="112797"/>
            </p14:xfrm>
          </p:contentPart>
        </mc:Choice>
        <mc:Fallback xmlns="">
          <p:pic>
            <p:nvPicPr>
              <p:cNvPr id="114" name="墨迹 113"/>
            </p:nvPicPr>
            <p:blipFill>
              <a:blip r:embed="rId221"/>
            </p:blipFill>
            <p:spPr>
              <a:xfrm>
                <a:off x="3403600" y="1173078"/>
                <a:ext cx="141111" cy="11279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5" name="墨迹 114"/>
              <p14:cNvContentPartPr/>
              <p14:nvPr/>
            </p14:nvContentPartPr>
            <p14:xfrm>
              <a:off x="3544711" y="978329"/>
              <a:ext cx="158044" cy="364649"/>
            </p14:xfrm>
          </p:contentPart>
        </mc:Choice>
        <mc:Fallback xmlns="">
          <p:pic>
            <p:nvPicPr>
              <p:cNvPr id="115" name="墨迹 114"/>
            </p:nvPicPr>
            <p:blipFill>
              <a:blip r:embed="rId223"/>
            </p:blipFill>
            <p:spPr>
              <a:xfrm>
                <a:off x="3544711" y="978329"/>
                <a:ext cx="158044" cy="36464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6" name="墨迹 115"/>
              <p14:cNvContentPartPr/>
              <p14:nvPr/>
            </p14:nvContentPartPr>
            <p14:xfrm>
              <a:off x="3705577" y="881747"/>
              <a:ext cx="90311" cy="421047"/>
            </p14:xfrm>
          </p:contentPart>
        </mc:Choice>
        <mc:Fallback xmlns="">
          <p:pic>
            <p:nvPicPr>
              <p:cNvPr id="116" name="墨迹 115"/>
            </p:nvPicPr>
            <p:blipFill>
              <a:blip r:embed="rId225"/>
            </p:blipFill>
            <p:spPr>
              <a:xfrm>
                <a:off x="3705577" y="881747"/>
                <a:ext cx="90311" cy="42104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7" name="墨迹 116"/>
              <p14:cNvContentPartPr/>
              <p14:nvPr/>
            </p14:nvContentPartPr>
            <p14:xfrm>
              <a:off x="3660422" y="1102052"/>
              <a:ext cx="200378" cy="225416"/>
            </p14:xfrm>
          </p:contentPart>
        </mc:Choice>
        <mc:Fallback xmlns="">
          <p:pic>
            <p:nvPicPr>
              <p:cNvPr id="117" name="墨迹 116"/>
            </p:nvPicPr>
            <p:blipFill>
              <a:blip r:embed="rId227"/>
            </p:blipFill>
            <p:spPr>
              <a:xfrm>
                <a:off x="3660422" y="1102052"/>
                <a:ext cx="200378" cy="225416"/>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8" name="墨迹 117"/>
              <p14:cNvContentPartPr/>
              <p14:nvPr/>
            </p14:nvContentPartPr>
            <p14:xfrm>
              <a:off x="3937000" y="874169"/>
              <a:ext cx="395111" cy="353369"/>
            </p14:xfrm>
          </p:contentPart>
        </mc:Choice>
        <mc:Fallback xmlns="">
          <p:pic>
            <p:nvPicPr>
              <p:cNvPr id="118" name="墨迹 117"/>
            </p:nvPicPr>
            <p:blipFill>
              <a:blip r:embed="rId229"/>
            </p:blipFill>
            <p:spPr>
              <a:xfrm>
                <a:off x="3937000" y="874169"/>
                <a:ext cx="395111" cy="35336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9" name="墨迹 118"/>
              <p14:cNvContentPartPr/>
              <p14:nvPr/>
            </p14:nvContentPartPr>
            <p14:xfrm>
              <a:off x="4346222" y="913648"/>
              <a:ext cx="246239" cy="291154"/>
            </p14:xfrm>
          </p:contentPart>
        </mc:Choice>
        <mc:Fallback xmlns="">
          <p:pic>
            <p:nvPicPr>
              <p:cNvPr id="119" name="墨迹 118"/>
            </p:nvPicPr>
            <p:blipFill>
              <a:blip r:embed="rId231"/>
            </p:blipFill>
            <p:spPr>
              <a:xfrm>
                <a:off x="4346222" y="913648"/>
                <a:ext cx="246239" cy="291154"/>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0" name="墨迹 119"/>
              <p14:cNvContentPartPr/>
              <p14:nvPr/>
            </p14:nvContentPartPr>
            <p14:xfrm>
              <a:off x="4611687" y="859188"/>
              <a:ext cx="205140" cy="604340"/>
            </p14:xfrm>
          </p:contentPart>
        </mc:Choice>
        <mc:Fallback xmlns="">
          <p:pic>
            <p:nvPicPr>
              <p:cNvPr id="120" name="墨迹 119"/>
            </p:nvPicPr>
            <p:blipFill>
              <a:blip r:embed="rId233"/>
            </p:blipFill>
            <p:spPr>
              <a:xfrm>
                <a:off x="4611687" y="859188"/>
                <a:ext cx="205140" cy="604340"/>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1" name="墨迹 120"/>
              <p14:cNvContentPartPr/>
              <p14:nvPr/>
            </p14:nvContentPartPr>
            <p14:xfrm>
              <a:off x="4694766" y="1023624"/>
              <a:ext cx="179211" cy="183998"/>
            </p14:xfrm>
          </p:contentPart>
        </mc:Choice>
        <mc:Fallback xmlns="">
          <p:pic>
            <p:nvPicPr>
              <p:cNvPr id="121" name="墨迹 120"/>
            </p:nvPicPr>
            <p:blipFill>
              <a:blip r:embed="rId235"/>
            </p:blipFill>
            <p:spPr>
              <a:xfrm>
                <a:off x="4694766" y="1023624"/>
                <a:ext cx="179211" cy="18399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2" name="墨迹 121"/>
              <p14:cNvContentPartPr/>
              <p14:nvPr/>
            </p14:nvContentPartPr>
            <p14:xfrm>
              <a:off x="4845755" y="908008"/>
              <a:ext cx="125060" cy="293269"/>
            </p14:xfrm>
          </p:contentPart>
        </mc:Choice>
        <mc:Fallback xmlns="">
          <p:pic>
            <p:nvPicPr>
              <p:cNvPr id="122" name="墨迹 121"/>
            </p:nvPicPr>
            <p:blipFill>
              <a:blip r:embed="rId237"/>
            </p:blipFill>
            <p:spPr>
              <a:xfrm>
                <a:off x="4845755" y="908008"/>
                <a:ext cx="125060" cy="29326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3" name="墨迹 122"/>
              <p14:cNvContentPartPr/>
              <p14:nvPr/>
            </p14:nvContentPartPr>
            <p14:xfrm>
              <a:off x="5006622" y="1144879"/>
              <a:ext cx="70555" cy="93057"/>
            </p14:xfrm>
          </p:contentPart>
        </mc:Choice>
        <mc:Fallback xmlns="">
          <p:pic>
            <p:nvPicPr>
              <p:cNvPr id="123" name="墨迹 122"/>
            </p:nvPicPr>
            <p:blipFill>
              <a:blip r:embed="rId239"/>
            </p:blipFill>
            <p:spPr>
              <a:xfrm>
                <a:off x="5006622" y="1144879"/>
                <a:ext cx="70555" cy="93057"/>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4" name="墨迹 123"/>
              <p14:cNvContentPartPr/>
              <p14:nvPr/>
            </p14:nvContentPartPr>
            <p14:xfrm>
              <a:off x="5463822" y="1078612"/>
              <a:ext cx="166511" cy="129891"/>
            </p14:xfrm>
          </p:contentPart>
        </mc:Choice>
        <mc:Fallback xmlns="">
          <p:pic>
            <p:nvPicPr>
              <p:cNvPr id="124" name="墨迹 123"/>
            </p:nvPicPr>
            <p:blipFill>
              <a:blip r:embed="rId241"/>
            </p:blipFill>
            <p:spPr>
              <a:xfrm>
                <a:off x="5463822" y="1078612"/>
                <a:ext cx="166511" cy="129891"/>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5" name="墨迹 124"/>
              <p14:cNvContentPartPr/>
              <p14:nvPr/>
            </p14:nvContentPartPr>
            <p14:xfrm>
              <a:off x="5441244" y="887740"/>
              <a:ext cx="212549" cy="296618"/>
            </p14:xfrm>
          </p:contentPart>
        </mc:Choice>
        <mc:Fallback xmlns="">
          <p:pic>
            <p:nvPicPr>
              <p:cNvPr id="125" name="墨迹 124"/>
            </p:nvPicPr>
            <p:blipFill>
              <a:blip r:embed="rId243"/>
            </p:blipFill>
            <p:spPr>
              <a:xfrm>
                <a:off x="5441244" y="887740"/>
                <a:ext cx="212549" cy="29661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6" name="墨迹 125"/>
              <p14:cNvContentPartPr/>
              <p14:nvPr/>
            </p14:nvContentPartPr>
            <p14:xfrm>
              <a:off x="5638800" y="1099761"/>
              <a:ext cx="146755" cy="97639"/>
            </p14:xfrm>
          </p:contentPart>
        </mc:Choice>
        <mc:Fallback xmlns="">
          <p:pic>
            <p:nvPicPr>
              <p:cNvPr id="126" name="墨迹 125"/>
            </p:nvPicPr>
            <p:blipFill>
              <a:blip r:embed="rId245"/>
            </p:blipFill>
            <p:spPr>
              <a:xfrm>
                <a:off x="5638800" y="1099761"/>
                <a:ext cx="146755" cy="9763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7" name="墨迹 126"/>
              <p14:cNvContentPartPr/>
              <p14:nvPr/>
            </p14:nvContentPartPr>
            <p14:xfrm>
              <a:off x="5853288" y="1065922"/>
              <a:ext cx="360" cy="39479"/>
            </p14:xfrm>
          </p:contentPart>
        </mc:Choice>
        <mc:Fallback xmlns="">
          <p:pic>
            <p:nvPicPr>
              <p:cNvPr id="127" name="墨迹 126"/>
            </p:nvPicPr>
            <p:blipFill>
              <a:blip r:embed="rId247"/>
            </p:blipFill>
            <p:spPr>
              <a:xfrm>
                <a:off x="5853288" y="1065922"/>
                <a:ext cx="360" cy="3947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8" name="墨迹 127"/>
              <p14:cNvContentPartPr/>
              <p14:nvPr/>
            </p14:nvContentPartPr>
            <p14:xfrm>
              <a:off x="5889977" y="851610"/>
              <a:ext cx="31045" cy="704975"/>
            </p14:xfrm>
          </p:contentPart>
        </mc:Choice>
        <mc:Fallback xmlns="">
          <p:pic>
            <p:nvPicPr>
              <p:cNvPr id="128" name="墨迹 127"/>
            </p:nvPicPr>
            <p:blipFill>
              <a:blip r:embed="rId249"/>
            </p:blipFill>
            <p:spPr>
              <a:xfrm>
                <a:off x="5889977" y="851610"/>
                <a:ext cx="31045" cy="704975"/>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9" name="墨迹 128"/>
              <p14:cNvContentPartPr/>
              <p14:nvPr/>
            </p14:nvContentPartPr>
            <p14:xfrm>
              <a:off x="5853288" y="1049003"/>
              <a:ext cx="129822" cy="70497"/>
            </p14:xfrm>
          </p:contentPart>
        </mc:Choice>
        <mc:Fallback xmlns="">
          <p:pic>
            <p:nvPicPr>
              <p:cNvPr id="129" name="墨迹 128"/>
            </p:nvPicPr>
            <p:blipFill>
              <a:blip r:embed="rId251"/>
            </p:blipFill>
            <p:spPr>
              <a:xfrm>
                <a:off x="5853288" y="1049003"/>
                <a:ext cx="129822" cy="7049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0" name="墨迹 129"/>
              <p14:cNvContentPartPr/>
              <p14:nvPr/>
            </p14:nvContentPartPr>
            <p14:xfrm>
              <a:off x="5957711" y="887387"/>
              <a:ext cx="200378" cy="302611"/>
            </p14:xfrm>
          </p:contentPart>
        </mc:Choice>
        <mc:Fallback xmlns="">
          <p:pic>
            <p:nvPicPr>
              <p:cNvPr id="130" name="墨迹 129"/>
            </p:nvPicPr>
            <p:blipFill>
              <a:blip r:embed="rId253"/>
            </p:blipFill>
            <p:spPr>
              <a:xfrm>
                <a:off x="5957711" y="887387"/>
                <a:ext cx="200378" cy="302611"/>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1" name="墨迹 130"/>
              <p14:cNvContentPartPr/>
              <p14:nvPr/>
            </p14:nvContentPartPr>
            <p14:xfrm>
              <a:off x="6118577" y="1150519"/>
              <a:ext cx="87489" cy="90237"/>
            </p14:xfrm>
          </p:contentPart>
        </mc:Choice>
        <mc:Fallback xmlns="">
          <p:pic>
            <p:nvPicPr>
              <p:cNvPr id="131" name="墨迹 130"/>
            </p:nvPicPr>
            <p:blipFill>
              <a:blip r:embed="rId255"/>
            </p:blipFill>
            <p:spPr>
              <a:xfrm>
                <a:off x="6118577" y="1150519"/>
                <a:ext cx="87489" cy="90237"/>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2" name="墨迹 131"/>
              <p14:cNvContentPartPr/>
              <p14:nvPr/>
            </p14:nvContentPartPr>
            <p14:xfrm>
              <a:off x="6228644" y="917172"/>
              <a:ext cx="165982" cy="310190"/>
            </p14:xfrm>
          </p:contentPart>
        </mc:Choice>
        <mc:Fallback xmlns="">
          <p:pic>
            <p:nvPicPr>
              <p:cNvPr id="132" name="墨迹 131"/>
            </p:nvPicPr>
            <p:blipFill>
              <a:blip r:embed="rId257"/>
            </p:blipFill>
            <p:spPr>
              <a:xfrm>
                <a:off x="6228644" y="917172"/>
                <a:ext cx="165982" cy="31019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3" name="墨迹 132"/>
              <p14:cNvContentPartPr/>
              <p14:nvPr/>
            </p14:nvContentPartPr>
            <p14:xfrm>
              <a:off x="6259688" y="1049003"/>
              <a:ext cx="203200" cy="163554"/>
            </p14:xfrm>
          </p:contentPart>
        </mc:Choice>
        <mc:Fallback xmlns="">
          <p:pic>
            <p:nvPicPr>
              <p:cNvPr id="133" name="墨迹 132"/>
            </p:nvPicPr>
            <p:blipFill>
              <a:blip r:embed="rId259"/>
            </p:blipFill>
            <p:spPr>
              <a:xfrm>
                <a:off x="6259688" y="1049003"/>
                <a:ext cx="203200" cy="163554"/>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4" name="墨迹 133"/>
              <p14:cNvContentPartPr/>
              <p14:nvPr/>
            </p14:nvContentPartPr>
            <p14:xfrm>
              <a:off x="6355644" y="840330"/>
              <a:ext cx="269522" cy="468104"/>
            </p14:xfrm>
          </p:contentPart>
        </mc:Choice>
        <mc:Fallback xmlns="">
          <p:pic>
            <p:nvPicPr>
              <p:cNvPr id="134" name="墨迹 133"/>
            </p:nvPicPr>
            <p:blipFill>
              <a:blip r:embed="rId261"/>
            </p:blipFill>
            <p:spPr>
              <a:xfrm>
                <a:off x="6355644" y="840330"/>
                <a:ext cx="269522" cy="468104"/>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5" name="墨迹 134"/>
              <p14:cNvContentPartPr/>
              <p14:nvPr/>
            </p14:nvContentPartPr>
            <p14:xfrm>
              <a:off x="6474177" y="1037723"/>
              <a:ext cx="262467" cy="155976"/>
            </p14:xfrm>
          </p:contentPart>
        </mc:Choice>
        <mc:Fallback xmlns="">
          <p:pic>
            <p:nvPicPr>
              <p:cNvPr id="135" name="墨迹 134"/>
            </p:nvPicPr>
            <p:blipFill>
              <a:blip r:embed="rId263"/>
            </p:blipFill>
            <p:spPr>
              <a:xfrm>
                <a:off x="6474177" y="1037723"/>
                <a:ext cx="262467" cy="155976"/>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6" name="墨迹 135"/>
              <p14:cNvContentPartPr/>
              <p14:nvPr/>
            </p14:nvContentPartPr>
            <p14:xfrm>
              <a:off x="6690783" y="817066"/>
              <a:ext cx="356306" cy="367292"/>
            </p14:xfrm>
          </p:contentPart>
        </mc:Choice>
        <mc:Fallback xmlns="">
          <p:pic>
            <p:nvPicPr>
              <p:cNvPr id="136" name="墨迹 135"/>
            </p:nvPicPr>
            <p:blipFill>
              <a:blip r:embed="rId265"/>
            </p:blipFill>
            <p:spPr>
              <a:xfrm>
                <a:off x="6690783" y="817066"/>
                <a:ext cx="356306" cy="36729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7" name="墨迹 136"/>
              <p14:cNvContentPartPr/>
              <p14:nvPr/>
            </p14:nvContentPartPr>
            <p14:xfrm>
              <a:off x="6917972" y="790982"/>
              <a:ext cx="257528" cy="353897"/>
            </p14:xfrm>
          </p:contentPart>
        </mc:Choice>
        <mc:Fallback xmlns="">
          <p:pic>
            <p:nvPicPr>
              <p:cNvPr id="137" name="墨迹 136"/>
            </p:nvPicPr>
            <p:blipFill>
              <a:blip r:embed="rId267"/>
            </p:blipFill>
            <p:spPr>
              <a:xfrm>
                <a:off x="6917972" y="790982"/>
                <a:ext cx="257528" cy="353897"/>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8" name="墨迹 137"/>
              <p14:cNvContentPartPr/>
              <p14:nvPr/>
            </p14:nvContentPartPr>
            <p14:xfrm>
              <a:off x="7018866" y="1015164"/>
              <a:ext cx="53622" cy="397606"/>
            </p14:xfrm>
          </p:contentPart>
        </mc:Choice>
        <mc:Fallback xmlns="">
          <p:pic>
            <p:nvPicPr>
              <p:cNvPr id="138" name="墨迹 137"/>
            </p:nvPicPr>
            <p:blipFill>
              <a:blip r:embed="rId269"/>
            </p:blipFill>
            <p:spPr>
              <a:xfrm>
                <a:off x="7018866" y="1015164"/>
                <a:ext cx="53622" cy="397606"/>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9" name="墨迹 138"/>
              <p14:cNvContentPartPr/>
              <p14:nvPr/>
            </p14:nvContentPartPr>
            <p14:xfrm>
              <a:off x="7487002" y="781817"/>
              <a:ext cx="175331" cy="303844"/>
            </p14:xfrm>
          </p:contentPart>
        </mc:Choice>
        <mc:Fallback xmlns="">
          <p:pic>
            <p:nvPicPr>
              <p:cNvPr id="139" name="墨迹 138"/>
            </p:nvPicPr>
            <p:blipFill>
              <a:blip r:embed="rId271"/>
            </p:blipFill>
            <p:spPr>
              <a:xfrm>
                <a:off x="7487002" y="781817"/>
                <a:ext cx="175331" cy="303844"/>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0" name="墨迹 139"/>
              <p14:cNvContentPartPr/>
              <p14:nvPr/>
            </p14:nvContentPartPr>
            <p14:xfrm>
              <a:off x="7543800" y="738814"/>
              <a:ext cx="209726" cy="389146"/>
            </p14:xfrm>
          </p:contentPart>
        </mc:Choice>
        <mc:Fallback xmlns="">
          <p:pic>
            <p:nvPicPr>
              <p:cNvPr id="140" name="墨迹 139"/>
            </p:nvPicPr>
            <p:blipFill>
              <a:blip r:embed="rId273"/>
            </p:blipFill>
            <p:spPr>
              <a:xfrm>
                <a:off x="7543800" y="738814"/>
                <a:ext cx="209726" cy="38914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1" name="墨迹 140"/>
              <p14:cNvContentPartPr/>
              <p14:nvPr/>
            </p14:nvContentPartPr>
            <p14:xfrm>
              <a:off x="7458251" y="924927"/>
              <a:ext cx="381881" cy="262251"/>
            </p14:xfrm>
          </p:contentPart>
        </mc:Choice>
        <mc:Fallback xmlns="">
          <p:pic>
            <p:nvPicPr>
              <p:cNvPr id="141" name="墨迹 140"/>
            </p:nvPicPr>
            <p:blipFill>
              <a:blip r:embed="rId275"/>
            </p:blipFill>
            <p:spPr>
              <a:xfrm>
                <a:off x="7458251" y="924927"/>
                <a:ext cx="381881" cy="262251"/>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2" name="墨迹 141"/>
              <p14:cNvContentPartPr/>
              <p14:nvPr/>
            </p14:nvContentPartPr>
            <p14:xfrm>
              <a:off x="7834488" y="754323"/>
              <a:ext cx="289984" cy="164259"/>
            </p14:xfrm>
          </p:contentPart>
        </mc:Choice>
        <mc:Fallback xmlns="">
          <p:pic>
            <p:nvPicPr>
              <p:cNvPr id="142" name="墨迹 141"/>
            </p:nvPicPr>
            <p:blipFill>
              <a:blip r:embed="rId277"/>
            </p:blipFill>
            <p:spPr>
              <a:xfrm>
                <a:off x="7834488" y="754323"/>
                <a:ext cx="289984" cy="16425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3" name="墨迹 142"/>
              <p14:cNvContentPartPr/>
              <p14:nvPr/>
            </p14:nvContentPartPr>
            <p14:xfrm>
              <a:off x="7793919" y="688232"/>
              <a:ext cx="267758" cy="408004"/>
            </p14:xfrm>
          </p:contentPart>
        </mc:Choice>
        <mc:Fallback xmlns="">
          <p:pic>
            <p:nvPicPr>
              <p:cNvPr id="143" name="墨迹 142"/>
            </p:nvPicPr>
            <p:blipFill>
              <a:blip r:embed="rId279"/>
            </p:blipFill>
            <p:spPr>
              <a:xfrm>
                <a:off x="7793919" y="688232"/>
                <a:ext cx="267758" cy="408004"/>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4" name="墨迹 143"/>
              <p14:cNvContentPartPr/>
              <p14:nvPr/>
            </p14:nvContentPartPr>
            <p14:xfrm>
              <a:off x="7953022" y="964406"/>
              <a:ext cx="186266" cy="84597"/>
            </p14:xfrm>
          </p:contentPart>
        </mc:Choice>
        <mc:Fallback xmlns="">
          <p:pic>
            <p:nvPicPr>
              <p:cNvPr id="144" name="墨迹 143"/>
            </p:nvPicPr>
            <p:blipFill>
              <a:blip r:embed="rId281"/>
            </p:blipFill>
            <p:spPr>
              <a:xfrm>
                <a:off x="7953022" y="964406"/>
                <a:ext cx="186266" cy="84597"/>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5" name="墨迹 144"/>
              <p14:cNvContentPartPr/>
              <p14:nvPr/>
            </p14:nvContentPartPr>
            <p14:xfrm>
              <a:off x="8074377" y="680301"/>
              <a:ext cx="323145" cy="377866"/>
            </p14:xfrm>
          </p:contentPart>
        </mc:Choice>
        <mc:Fallback xmlns="">
          <p:pic>
            <p:nvPicPr>
              <p:cNvPr id="145" name="墨迹 144"/>
            </p:nvPicPr>
            <p:blipFill>
              <a:blip r:embed="rId283"/>
            </p:blipFill>
            <p:spPr>
              <a:xfrm>
                <a:off x="8074377" y="680301"/>
                <a:ext cx="323145" cy="377866"/>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6" name="墨迹 145"/>
              <p14:cNvContentPartPr/>
              <p14:nvPr/>
            </p14:nvContentPartPr>
            <p14:xfrm>
              <a:off x="8410222" y="704975"/>
              <a:ext cx="285044" cy="152275"/>
            </p14:xfrm>
          </p:contentPart>
        </mc:Choice>
        <mc:Fallback xmlns="">
          <p:pic>
            <p:nvPicPr>
              <p:cNvPr id="146" name="墨迹 145"/>
            </p:nvPicPr>
            <p:blipFill>
              <a:blip r:embed="rId285"/>
            </p:blipFill>
            <p:spPr>
              <a:xfrm>
                <a:off x="8410222" y="704975"/>
                <a:ext cx="285044" cy="152275"/>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7" name="墨迹 146"/>
              <p14:cNvContentPartPr/>
              <p14:nvPr/>
            </p14:nvContentPartPr>
            <p14:xfrm>
              <a:off x="8387644" y="868529"/>
              <a:ext cx="182738" cy="186466"/>
            </p14:xfrm>
          </p:contentPart>
        </mc:Choice>
        <mc:Fallback xmlns="">
          <p:pic>
            <p:nvPicPr>
              <p:cNvPr id="147" name="墨迹 146"/>
            </p:nvPicPr>
            <p:blipFill>
              <a:blip r:embed="rId287"/>
            </p:blipFill>
            <p:spPr>
              <a:xfrm>
                <a:off x="8387644" y="868529"/>
                <a:ext cx="182738" cy="186466"/>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8" name="墨迹 147"/>
              <p14:cNvContentPartPr/>
              <p14:nvPr/>
            </p14:nvContentPartPr>
            <p14:xfrm>
              <a:off x="8636000" y="716254"/>
              <a:ext cx="172155" cy="76138"/>
            </p14:xfrm>
          </p:contentPart>
        </mc:Choice>
        <mc:Fallback xmlns="">
          <p:pic>
            <p:nvPicPr>
              <p:cNvPr id="148" name="墨迹 147"/>
            </p:nvPicPr>
            <p:blipFill>
              <a:blip r:embed="rId289"/>
            </p:blipFill>
            <p:spPr>
              <a:xfrm>
                <a:off x="8636000" y="716254"/>
                <a:ext cx="172155" cy="76138"/>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9" name="墨迹 148"/>
              <p14:cNvContentPartPr/>
              <p14:nvPr/>
            </p14:nvContentPartPr>
            <p14:xfrm>
              <a:off x="8588022" y="800851"/>
              <a:ext cx="110066" cy="391967"/>
            </p14:xfrm>
          </p:contentPart>
        </mc:Choice>
        <mc:Fallback xmlns="">
          <p:pic>
            <p:nvPicPr>
              <p:cNvPr id="149" name="墨迹 148"/>
            </p:nvPicPr>
            <p:blipFill>
              <a:blip r:embed="rId291"/>
            </p:blipFill>
            <p:spPr>
              <a:xfrm>
                <a:off x="8588022" y="800851"/>
                <a:ext cx="110066" cy="391967"/>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0" name="墨迹 149"/>
              <p14:cNvContentPartPr/>
              <p14:nvPr/>
            </p14:nvContentPartPr>
            <p14:xfrm>
              <a:off x="8607777" y="838215"/>
              <a:ext cx="193675" cy="205148"/>
            </p14:xfrm>
          </p:contentPart>
        </mc:Choice>
        <mc:Fallback xmlns="">
          <p:pic>
            <p:nvPicPr>
              <p:cNvPr id="150" name="墨迹 149"/>
            </p:nvPicPr>
            <p:blipFill>
              <a:blip r:embed="rId293"/>
            </p:blipFill>
            <p:spPr>
              <a:xfrm>
                <a:off x="8607777" y="838215"/>
                <a:ext cx="193675" cy="205148"/>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1" name="墨迹 150"/>
              <p14:cNvContentPartPr/>
              <p14:nvPr/>
            </p14:nvContentPartPr>
            <p14:xfrm>
              <a:off x="8636000" y="656684"/>
              <a:ext cx="296333" cy="513575"/>
            </p14:xfrm>
          </p:contentPart>
        </mc:Choice>
        <mc:Fallback xmlns="">
          <p:pic>
            <p:nvPicPr>
              <p:cNvPr id="151" name="墨迹 150"/>
            </p:nvPicPr>
            <p:blipFill>
              <a:blip r:embed="rId295"/>
            </p:blipFill>
            <p:spPr>
              <a:xfrm>
                <a:off x="8636000" y="656684"/>
                <a:ext cx="296333" cy="513575"/>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2" name="墨迹 151"/>
              <p14:cNvContentPartPr/>
              <p14:nvPr/>
            </p14:nvContentPartPr>
            <p14:xfrm>
              <a:off x="8713963" y="896728"/>
              <a:ext cx="241476" cy="195983"/>
            </p14:xfrm>
          </p:contentPart>
        </mc:Choice>
        <mc:Fallback xmlns="">
          <p:pic>
            <p:nvPicPr>
              <p:cNvPr id="152" name="墨迹 151"/>
            </p:nvPicPr>
            <p:blipFill>
              <a:blip r:embed="rId297"/>
            </p:blipFill>
            <p:spPr>
              <a:xfrm>
                <a:off x="8713963" y="896728"/>
                <a:ext cx="241476" cy="195983"/>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3" name="墨迹 152"/>
              <p14:cNvContentPartPr/>
              <p14:nvPr/>
            </p14:nvContentPartPr>
            <p14:xfrm>
              <a:off x="9101666" y="989785"/>
              <a:ext cx="104996" cy="59958"/>
            </p14:xfrm>
          </p:contentPart>
        </mc:Choice>
        <mc:Fallback xmlns="">
          <p:pic>
            <p:nvPicPr>
              <p:cNvPr id="153" name="墨迹 152"/>
            </p:nvPicPr>
            <p:blipFill>
              <a:blip r:embed="rId299"/>
            </p:blipFill>
            <p:spPr>
              <a:xfrm>
                <a:off x="9101666" y="989785"/>
                <a:ext cx="104996" cy="59958"/>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4" name="墨迹 153"/>
              <p14:cNvContentPartPr/>
              <p14:nvPr/>
            </p14:nvContentPartPr>
            <p14:xfrm>
              <a:off x="9360958" y="669374"/>
              <a:ext cx="513997" cy="424747"/>
            </p14:xfrm>
          </p:contentPart>
        </mc:Choice>
        <mc:Fallback xmlns="">
          <p:pic>
            <p:nvPicPr>
              <p:cNvPr id="154" name="墨迹 153"/>
            </p:nvPicPr>
            <p:blipFill>
              <a:blip r:embed="rId301"/>
            </p:blipFill>
            <p:spPr>
              <a:xfrm>
                <a:off x="9360958" y="669374"/>
                <a:ext cx="513997" cy="424747"/>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5" name="墨迹 154"/>
              <p14:cNvContentPartPr/>
              <p14:nvPr/>
            </p14:nvContentPartPr>
            <p14:xfrm>
              <a:off x="9747955" y="618968"/>
              <a:ext cx="279929" cy="402893"/>
            </p14:xfrm>
          </p:contentPart>
        </mc:Choice>
        <mc:Fallback xmlns="">
          <p:pic>
            <p:nvPicPr>
              <p:cNvPr id="155" name="墨迹 154"/>
            </p:nvPicPr>
            <p:blipFill>
              <a:blip r:embed="rId303"/>
            </p:blipFill>
            <p:spPr>
              <a:xfrm>
                <a:off x="9747955" y="618968"/>
                <a:ext cx="279929" cy="402893"/>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6" name="墨迹 155"/>
              <p14:cNvContentPartPr/>
              <p14:nvPr/>
            </p14:nvContentPartPr>
            <p14:xfrm>
              <a:off x="10055577" y="592179"/>
              <a:ext cx="301978" cy="673956"/>
            </p14:xfrm>
          </p:contentPart>
        </mc:Choice>
        <mc:Fallback xmlns="">
          <p:pic>
            <p:nvPicPr>
              <p:cNvPr id="156" name="墨迹 155"/>
            </p:nvPicPr>
            <p:blipFill>
              <a:blip r:embed="rId305"/>
            </p:blipFill>
            <p:spPr>
              <a:xfrm>
                <a:off x="10055577" y="592179"/>
                <a:ext cx="301978" cy="673956"/>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7" name="墨迹 156"/>
              <p14:cNvContentPartPr/>
              <p14:nvPr/>
            </p14:nvContentPartPr>
            <p14:xfrm>
              <a:off x="10152238" y="753618"/>
              <a:ext cx="205317" cy="244627"/>
            </p14:xfrm>
          </p:contentPart>
        </mc:Choice>
        <mc:Fallback xmlns="">
          <p:pic>
            <p:nvPicPr>
              <p:cNvPr id="157" name="墨迹 156"/>
            </p:nvPicPr>
            <p:blipFill>
              <a:blip r:embed="rId307"/>
            </p:blipFill>
            <p:spPr>
              <a:xfrm>
                <a:off x="10152238" y="753618"/>
                <a:ext cx="205317" cy="244627"/>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8" name="墨迹 157"/>
              <p14:cNvContentPartPr/>
              <p14:nvPr/>
            </p14:nvContentPartPr>
            <p14:xfrm>
              <a:off x="10360377" y="652454"/>
              <a:ext cx="243417" cy="351430"/>
            </p14:xfrm>
          </p:contentPart>
        </mc:Choice>
        <mc:Fallback xmlns="">
          <p:pic>
            <p:nvPicPr>
              <p:cNvPr id="158" name="墨迹 157"/>
            </p:nvPicPr>
            <p:blipFill>
              <a:blip r:embed="rId309"/>
            </p:blipFill>
            <p:spPr>
              <a:xfrm>
                <a:off x="10360377" y="652454"/>
                <a:ext cx="243417" cy="351430"/>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9" name="墨迹 158"/>
              <p14:cNvContentPartPr/>
              <p14:nvPr/>
            </p14:nvContentPartPr>
            <p14:xfrm>
              <a:off x="10470444" y="690347"/>
              <a:ext cx="240594" cy="217661"/>
            </p14:xfrm>
          </p:contentPart>
        </mc:Choice>
        <mc:Fallback xmlns="">
          <p:pic>
            <p:nvPicPr>
              <p:cNvPr id="159" name="墨迹 158"/>
            </p:nvPicPr>
            <p:blipFill>
              <a:blip r:embed="rId311"/>
            </p:blipFill>
            <p:spPr>
              <a:xfrm>
                <a:off x="10470444" y="690347"/>
                <a:ext cx="240594" cy="217661"/>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0" name="墨迹 159"/>
              <p14:cNvContentPartPr/>
              <p14:nvPr/>
            </p14:nvContentPartPr>
            <p14:xfrm>
              <a:off x="10594622" y="588654"/>
              <a:ext cx="101600" cy="815656"/>
            </p14:xfrm>
          </p:contentPart>
        </mc:Choice>
        <mc:Fallback xmlns="">
          <p:pic>
            <p:nvPicPr>
              <p:cNvPr id="160" name="墨迹 159"/>
            </p:nvPicPr>
            <p:blipFill>
              <a:blip r:embed="rId313"/>
            </p:blipFill>
            <p:spPr>
              <a:xfrm>
                <a:off x="10594622" y="588654"/>
                <a:ext cx="101600" cy="81565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1" name="墨迹 160"/>
              <p14:cNvContentPartPr/>
              <p14:nvPr/>
            </p14:nvContentPartPr>
            <p14:xfrm>
              <a:off x="10806112" y="524501"/>
              <a:ext cx="293688" cy="490663"/>
            </p14:xfrm>
          </p:contentPart>
        </mc:Choice>
        <mc:Fallback xmlns="">
          <p:pic>
            <p:nvPicPr>
              <p:cNvPr id="161" name="墨迹 160"/>
            </p:nvPicPr>
            <p:blipFill>
              <a:blip r:embed="rId315"/>
            </p:blipFill>
            <p:spPr>
              <a:xfrm>
                <a:off x="10806112" y="524501"/>
                <a:ext cx="293688" cy="490663"/>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2" name="墨迹 161"/>
              <p14:cNvContentPartPr/>
              <p14:nvPr/>
            </p14:nvContentPartPr>
            <p14:xfrm>
              <a:off x="10814050" y="783227"/>
              <a:ext cx="328082" cy="177654"/>
            </p14:xfrm>
          </p:contentPart>
        </mc:Choice>
        <mc:Fallback xmlns="">
          <p:pic>
            <p:nvPicPr>
              <p:cNvPr id="162" name="墨迹 161"/>
            </p:nvPicPr>
            <p:blipFill>
              <a:blip r:embed="rId317"/>
            </p:blipFill>
            <p:spPr>
              <a:xfrm>
                <a:off x="10814050" y="783227"/>
                <a:ext cx="328082" cy="177654"/>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3" name="墨迹 162"/>
              <p14:cNvContentPartPr/>
              <p14:nvPr/>
            </p14:nvContentPartPr>
            <p14:xfrm>
              <a:off x="11167532" y="602048"/>
              <a:ext cx="36689" cy="579490"/>
            </p14:xfrm>
          </p:contentPart>
        </mc:Choice>
        <mc:Fallback xmlns="">
          <p:pic>
            <p:nvPicPr>
              <p:cNvPr id="163" name="墨迹 162"/>
            </p:nvPicPr>
            <p:blipFill>
              <a:blip r:embed="rId319"/>
            </p:blipFill>
            <p:spPr>
              <a:xfrm>
                <a:off x="11167532" y="602048"/>
                <a:ext cx="36689" cy="579490"/>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4" name="墨迹 163"/>
              <p14:cNvContentPartPr/>
              <p14:nvPr/>
            </p14:nvContentPartPr>
            <p14:xfrm>
              <a:off x="11280422" y="686998"/>
              <a:ext cx="53623" cy="263308"/>
            </p14:xfrm>
          </p:contentPart>
        </mc:Choice>
        <mc:Fallback xmlns="">
          <p:pic>
            <p:nvPicPr>
              <p:cNvPr id="164" name="墨迹 163"/>
            </p:nvPicPr>
            <p:blipFill>
              <a:blip r:embed="rId321"/>
            </p:blipFill>
            <p:spPr>
              <a:xfrm>
                <a:off x="11280422" y="686998"/>
                <a:ext cx="53623" cy="263308"/>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5" name="墨迹 164"/>
              <p14:cNvContentPartPr/>
              <p14:nvPr/>
            </p14:nvContentPartPr>
            <p14:xfrm>
              <a:off x="11316229" y="575259"/>
              <a:ext cx="300038" cy="360948"/>
            </p14:xfrm>
          </p:contentPart>
        </mc:Choice>
        <mc:Fallback xmlns="">
          <p:pic>
            <p:nvPicPr>
              <p:cNvPr id="165" name="墨迹 164"/>
            </p:nvPicPr>
            <p:blipFill>
              <a:blip r:embed="rId323"/>
            </p:blipFill>
            <p:spPr>
              <a:xfrm>
                <a:off x="11316229" y="575259"/>
                <a:ext cx="300038" cy="360948"/>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6" name="墨迹 165"/>
              <p14:cNvContentPartPr/>
              <p14:nvPr/>
            </p14:nvContentPartPr>
            <p14:xfrm>
              <a:off x="11387667" y="650515"/>
              <a:ext cx="93133" cy="387208"/>
            </p14:xfrm>
          </p:contentPart>
        </mc:Choice>
        <mc:Fallback xmlns="">
          <p:pic>
            <p:nvPicPr>
              <p:cNvPr id="166" name="墨迹 165"/>
            </p:nvPicPr>
            <p:blipFill>
              <a:blip r:embed="rId325"/>
            </p:blipFill>
            <p:spPr>
              <a:xfrm>
                <a:off x="11387667" y="650515"/>
                <a:ext cx="93133" cy="387208"/>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7" name="墨迹 166"/>
              <p14:cNvContentPartPr/>
              <p14:nvPr/>
            </p14:nvContentPartPr>
            <p14:xfrm>
              <a:off x="11657718" y="453122"/>
              <a:ext cx="261232" cy="866591"/>
            </p14:xfrm>
          </p:contentPart>
        </mc:Choice>
        <mc:Fallback xmlns="">
          <p:pic>
            <p:nvPicPr>
              <p:cNvPr id="167" name="墨迹 166"/>
            </p:nvPicPr>
            <p:blipFill>
              <a:blip r:embed="rId327"/>
            </p:blipFill>
            <p:spPr>
              <a:xfrm>
                <a:off x="11657718" y="453122"/>
                <a:ext cx="261232" cy="866591"/>
              </a:xfrm>
              <a:prstGeom prst="rect"/>
            </p:spPr>
          </p:pic>
        </mc:Fallback>
      </mc:AlternateContent>
    </p:spTree>
    <p:custDataLst>
      <p:tags r:id="rId328"/>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6400" y="390525"/>
            <a:ext cx="10418445" cy="47301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4244622" y="500532"/>
              <a:ext cx="73378" cy="696868"/>
            </p14:xfrm>
          </p:contentPart>
        </mc:Choice>
        <mc:Fallback xmlns="">
          <p:pic>
            <p:nvPicPr>
              <p:cNvPr id="3" name="墨迹 2"/>
            </p:nvPicPr>
            <p:blipFill>
              <a:blip r:embed="rId3"/>
            </p:blipFill>
            <p:spPr>
              <a:xfrm>
                <a:off x="4244622" y="500532"/>
                <a:ext cx="73378" cy="69686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4154311" y="466341"/>
              <a:ext cx="107244" cy="210435"/>
            </p14:xfrm>
          </p:contentPart>
        </mc:Choice>
        <mc:Fallback xmlns="">
          <p:pic>
            <p:nvPicPr>
              <p:cNvPr id="4" name="墨迹 3"/>
            </p:nvPicPr>
            <p:blipFill>
              <a:blip r:embed="rId5"/>
            </p:blipFill>
            <p:spPr>
              <a:xfrm>
                <a:off x="4154311" y="466341"/>
                <a:ext cx="107244" cy="21043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278488" y="524501"/>
              <a:ext cx="167923" cy="129716"/>
            </p14:xfrm>
          </p:contentPart>
        </mc:Choice>
        <mc:Fallback xmlns="">
          <p:pic>
            <p:nvPicPr>
              <p:cNvPr id="5" name="墨迹 4"/>
            </p:nvPicPr>
            <p:blipFill>
              <a:blip r:embed="rId7"/>
            </p:blipFill>
            <p:spPr>
              <a:xfrm>
                <a:off x="4278488" y="524501"/>
                <a:ext cx="167923" cy="12971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949626" y="496302"/>
              <a:ext cx="1276174" cy="146635"/>
            </p14:xfrm>
          </p:contentPart>
        </mc:Choice>
        <mc:Fallback xmlns="">
          <p:pic>
            <p:nvPicPr>
              <p:cNvPr id="6" name="墨迹 5"/>
            </p:nvPicPr>
            <p:blipFill>
              <a:blip r:embed="rId9"/>
            </p:blipFill>
            <p:spPr>
              <a:xfrm>
                <a:off x="1949626" y="496302"/>
                <a:ext cx="1276174" cy="1466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786113" y="387736"/>
              <a:ext cx="454731" cy="452594"/>
            </p14:xfrm>
          </p:contentPart>
        </mc:Choice>
        <mc:Fallback xmlns="">
          <p:pic>
            <p:nvPicPr>
              <p:cNvPr id="7" name="墨迹 6"/>
            </p:nvPicPr>
            <p:blipFill>
              <a:blip r:embed="rId11"/>
            </p:blipFill>
            <p:spPr>
              <a:xfrm>
                <a:off x="1786113" y="387736"/>
                <a:ext cx="454731" cy="45259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2265891" y="1750277"/>
              <a:ext cx="97190" cy="234581"/>
            </p14:xfrm>
          </p:contentPart>
        </mc:Choice>
        <mc:Fallback xmlns="">
          <p:pic>
            <p:nvPicPr>
              <p:cNvPr id="8" name="墨迹 7"/>
            </p:nvPicPr>
            <p:blipFill>
              <a:blip r:embed="rId13"/>
            </p:blipFill>
            <p:spPr>
              <a:xfrm>
                <a:off x="2265891" y="1750277"/>
                <a:ext cx="97190" cy="23458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2411588" y="1770897"/>
              <a:ext cx="122767" cy="205853"/>
            </p14:xfrm>
          </p:contentPart>
        </mc:Choice>
        <mc:Fallback xmlns="">
          <p:pic>
            <p:nvPicPr>
              <p:cNvPr id="9" name="墨迹 8"/>
            </p:nvPicPr>
            <p:blipFill>
              <a:blip r:embed="rId15"/>
            </p:blipFill>
            <p:spPr>
              <a:xfrm>
                <a:off x="2411588" y="1770897"/>
                <a:ext cx="122767" cy="20585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523066" y="1691940"/>
              <a:ext cx="16934" cy="563981"/>
            </p14:xfrm>
          </p:contentPart>
        </mc:Choice>
        <mc:Fallback xmlns="">
          <p:pic>
            <p:nvPicPr>
              <p:cNvPr id="10" name="墨迹 9"/>
            </p:nvPicPr>
            <p:blipFill>
              <a:blip r:embed="rId17"/>
            </p:blipFill>
            <p:spPr>
              <a:xfrm>
                <a:off x="2523066" y="1691940"/>
                <a:ext cx="16934" cy="56398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2624666" y="1708860"/>
              <a:ext cx="175684" cy="256963"/>
            </p14:xfrm>
          </p:contentPart>
        </mc:Choice>
        <mc:Fallback xmlns="">
          <p:pic>
            <p:nvPicPr>
              <p:cNvPr id="11" name="墨迹 10"/>
            </p:nvPicPr>
            <p:blipFill>
              <a:blip r:embed="rId19"/>
            </p:blipFill>
            <p:spPr>
              <a:xfrm>
                <a:off x="2624666" y="1708860"/>
                <a:ext cx="175684" cy="25696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2570338" y="1940092"/>
              <a:ext cx="308328" cy="93761"/>
            </p14:xfrm>
          </p:contentPart>
        </mc:Choice>
        <mc:Fallback xmlns="">
          <p:pic>
            <p:nvPicPr>
              <p:cNvPr id="12" name="墨迹 11"/>
            </p:nvPicPr>
            <p:blipFill>
              <a:blip r:embed="rId21"/>
            </p:blipFill>
            <p:spPr>
              <a:xfrm>
                <a:off x="2570338" y="1940092"/>
                <a:ext cx="308328" cy="9376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835804" y="1643121"/>
              <a:ext cx="195262" cy="359008"/>
            </p14:xfrm>
          </p:contentPart>
        </mc:Choice>
        <mc:Fallback xmlns="">
          <p:pic>
            <p:nvPicPr>
              <p:cNvPr id="13" name="墨迹 12"/>
            </p:nvPicPr>
            <p:blipFill>
              <a:blip r:embed="rId23"/>
            </p:blipFill>
            <p:spPr>
              <a:xfrm>
                <a:off x="2835804" y="1643121"/>
                <a:ext cx="195262" cy="35900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2943225" y="1849855"/>
              <a:ext cx="152752" cy="178535"/>
            </p14:xfrm>
          </p:contentPart>
        </mc:Choice>
        <mc:Fallback xmlns="">
          <p:pic>
            <p:nvPicPr>
              <p:cNvPr id="14" name="墨迹 13"/>
            </p:nvPicPr>
            <p:blipFill>
              <a:blip r:embed="rId25"/>
            </p:blipFill>
            <p:spPr>
              <a:xfrm>
                <a:off x="2943225" y="1849855"/>
                <a:ext cx="152752" cy="17853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3572933" y="1737059"/>
              <a:ext cx="90311" cy="248151"/>
            </p14:xfrm>
          </p:contentPart>
        </mc:Choice>
        <mc:Fallback xmlns="">
          <p:pic>
            <p:nvPicPr>
              <p:cNvPr id="15" name="墨迹 14"/>
            </p:nvPicPr>
            <p:blipFill>
              <a:blip r:embed="rId27"/>
            </p:blipFill>
            <p:spPr>
              <a:xfrm>
                <a:off x="3572933" y="1737059"/>
                <a:ext cx="90311" cy="24815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3642077" y="1627788"/>
              <a:ext cx="303389" cy="408180"/>
            </p14:xfrm>
          </p:contentPart>
        </mc:Choice>
        <mc:Fallback xmlns="">
          <p:pic>
            <p:nvPicPr>
              <p:cNvPr id="16" name="墨迹 15"/>
            </p:nvPicPr>
            <p:blipFill>
              <a:blip r:embed="rId29"/>
            </p:blipFill>
            <p:spPr>
              <a:xfrm>
                <a:off x="3642077" y="1627788"/>
                <a:ext cx="303389" cy="40818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3821288" y="1840866"/>
              <a:ext cx="45156" cy="462993"/>
            </p14:xfrm>
          </p:contentPart>
        </mc:Choice>
        <mc:Fallback xmlns="">
          <p:pic>
            <p:nvPicPr>
              <p:cNvPr id="17" name="墨迹 16"/>
            </p:nvPicPr>
            <p:blipFill>
              <a:blip r:embed="rId31"/>
            </p:blipFill>
            <p:spPr>
              <a:xfrm>
                <a:off x="3821288" y="1840866"/>
                <a:ext cx="45156" cy="46299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3962400" y="1679427"/>
              <a:ext cx="84666" cy="358304"/>
            </p14:xfrm>
          </p:contentPart>
        </mc:Choice>
        <mc:Fallback xmlns="">
          <p:pic>
            <p:nvPicPr>
              <p:cNvPr id="18" name="墨迹 17"/>
            </p:nvPicPr>
            <p:blipFill>
              <a:blip r:embed="rId33"/>
            </p:blipFill>
            <p:spPr>
              <a:xfrm>
                <a:off x="3962400" y="1679427"/>
                <a:ext cx="84666" cy="35830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4024488" y="1739879"/>
              <a:ext cx="208845" cy="338388"/>
            </p14:xfrm>
          </p:contentPart>
        </mc:Choice>
        <mc:Fallback xmlns="">
          <p:pic>
            <p:nvPicPr>
              <p:cNvPr id="19" name="墨迹 18"/>
            </p:nvPicPr>
            <p:blipFill>
              <a:blip r:embed="rId35"/>
            </p:blipFill>
            <p:spPr>
              <a:xfrm>
                <a:off x="4024488" y="1739879"/>
                <a:ext cx="208845" cy="33838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4076700" y="1980980"/>
              <a:ext cx="80433" cy="86007"/>
            </p14:xfrm>
          </p:contentPart>
        </mc:Choice>
        <mc:Fallback xmlns="">
          <p:pic>
            <p:nvPicPr>
              <p:cNvPr id="20" name="墨迹 19"/>
            </p:nvPicPr>
            <p:blipFill>
              <a:blip r:embed="rId37"/>
            </p:blipFill>
            <p:spPr>
              <a:xfrm>
                <a:off x="4076700" y="1980980"/>
                <a:ext cx="80433" cy="8600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4346222" y="1778476"/>
              <a:ext cx="265289" cy="268772"/>
            </p14:xfrm>
          </p:contentPart>
        </mc:Choice>
        <mc:Fallback xmlns="">
          <p:pic>
            <p:nvPicPr>
              <p:cNvPr id="21" name="墨迹 20"/>
            </p:nvPicPr>
            <p:blipFill>
              <a:blip r:embed="rId39"/>
            </p:blipFill>
            <p:spPr>
              <a:xfrm>
                <a:off x="4346222" y="1778476"/>
                <a:ext cx="265289" cy="26877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4419600" y="1855495"/>
              <a:ext cx="124177" cy="174833"/>
            </p14:xfrm>
          </p:contentPart>
        </mc:Choice>
        <mc:Fallback xmlns="">
          <p:pic>
            <p:nvPicPr>
              <p:cNvPr id="22" name="墨迹 21"/>
            </p:nvPicPr>
            <p:blipFill>
              <a:blip r:embed="rId41"/>
            </p:blipFill>
            <p:spPr>
              <a:xfrm>
                <a:off x="4419600" y="1855495"/>
                <a:ext cx="124177" cy="1748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4487333" y="1973930"/>
              <a:ext cx="152400" cy="73318"/>
            </p14:xfrm>
          </p:contentPart>
        </mc:Choice>
        <mc:Fallback xmlns="">
          <p:pic>
            <p:nvPicPr>
              <p:cNvPr id="23" name="墨迹 22"/>
            </p:nvPicPr>
            <p:blipFill>
              <a:blip r:embed="rId43"/>
            </p:blipFill>
            <p:spPr>
              <a:xfrm>
                <a:off x="4487333" y="1973930"/>
                <a:ext cx="152400" cy="7331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4713111" y="1745518"/>
              <a:ext cx="108655" cy="431445"/>
            </p14:xfrm>
          </p:contentPart>
        </mc:Choice>
        <mc:Fallback xmlns="">
          <p:pic>
            <p:nvPicPr>
              <p:cNvPr id="24" name="墨迹 23"/>
            </p:nvPicPr>
            <p:blipFill>
              <a:blip r:embed="rId45"/>
            </p:blipFill>
            <p:spPr>
              <a:xfrm>
                <a:off x="4713111" y="1745518"/>
                <a:ext cx="108655" cy="43144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4835877" y="1758913"/>
              <a:ext cx="206728" cy="336978"/>
            </p14:xfrm>
          </p:contentPart>
        </mc:Choice>
        <mc:Fallback xmlns="">
          <p:pic>
            <p:nvPicPr>
              <p:cNvPr id="25" name="墨迹 24"/>
            </p:nvPicPr>
            <p:blipFill>
              <a:blip r:embed="rId47"/>
            </p:blipFill>
            <p:spPr>
              <a:xfrm>
                <a:off x="4835877" y="1758913"/>
                <a:ext cx="206728" cy="33697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5036961" y="1645059"/>
              <a:ext cx="449439" cy="388970"/>
            </p14:xfrm>
          </p:contentPart>
        </mc:Choice>
        <mc:Fallback xmlns="">
          <p:pic>
            <p:nvPicPr>
              <p:cNvPr id="26" name="墨迹 25"/>
            </p:nvPicPr>
            <p:blipFill>
              <a:blip r:embed="rId49"/>
            </p:blipFill>
            <p:spPr>
              <a:xfrm>
                <a:off x="5036961" y="1645059"/>
                <a:ext cx="449439" cy="38897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5403850" y="1592715"/>
              <a:ext cx="227012" cy="409414"/>
            </p14:xfrm>
          </p:contentPart>
        </mc:Choice>
        <mc:Fallback xmlns="">
          <p:pic>
            <p:nvPicPr>
              <p:cNvPr id="27" name="墨迹 26"/>
            </p:nvPicPr>
            <p:blipFill>
              <a:blip r:embed="rId51"/>
            </p:blipFill>
            <p:spPr>
              <a:xfrm>
                <a:off x="5403850" y="1592715"/>
                <a:ext cx="227012" cy="40941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489222" y="1859372"/>
              <a:ext cx="53622" cy="410648"/>
            </p14:xfrm>
          </p:contentPart>
        </mc:Choice>
        <mc:Fallback xmlns="">
          <p:pic>
            <p:nvPicPr>
              <p:cNvPr id="28" name="墨迹 27"/>
            </p:nvPicPr>
            <p:blipFill>
              <a:blip r:embed="rId53"/>
            </p:blipFill>
            <p:spPr>
              <a:xfrm>
                <a:off x="5489222" y="1859372"/>
                <a:ext cx="53622" cy="41064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6321777" y="1690178"/>
              <a:ext cx="135467" cy="264542"/>
            </p14:xfrm>
          </p:contentPart>
        </mc:Choice>
        <mc:Fallback xmlns="">
          <p:pic>
            <p:nvPicPr>
              <p:cNvPr id="29" name="墨迹 28"/>
            </p:nvPicPr>
            <p:blipFill>
              <a:blip r:embed="rId55"/>
            </p:blipFill>
            <p:spPr>
              <a:xfrm>
                <a:off x="6321777" y="1690178"/>
                <a:ext cx="135467" cy="26454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6455656" y="1720139"/>
              <a:ext cx="148344" cy="176244"/>
            </p14:xfrm>
          </p:contentPart>
        </mc:Choice>
        <mc:Fallback xmlns="">
          <p:pic>
            <p:nvPicPr>
              <p:cNvPr id="30" name="墨迹 29"/>
            </p:nvPicPr>
            <p:blipFill>
              <a:blip r:embed="rId57"/>
            </p:blipFill>
            <p:spPr>
              <a:xfrm>
                <a:off x="6455656" y="1720139"/>
                <a:ext cx="148344" cy="17624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6533444" y="1662331"/>
              <a:ext cx="87488" cy="540011"/>
            </p14:xfrm>
          </p:contentPart>
        </mc:Choice>
        <mc:Fallback xmlns="">
          <p:pic>
            <p:nvPicPr>
              <p:cNvPr id="31" name="墨迹 30"/>
            </p:nvPicPr>
            <p:blipFill>
              <a:blip r:embed="rId59"/>
            </p:blipFill>
            <p:spPr>
              <a:xfrm>
                <a:off x="6533444" y="1662331"/>
                <a:ext cx="87488" cy="54001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6699955" y="1635013"/>
              <a:ext cx="191206" cy="206382"/>
            </p14:xfrm>
          </p:contentPart>
        </mc:Choice>
        <mc:Fallback xmlns="">
          <p:pic>
            <p:nvPicPr>
              <p:cNvPr id="32" name="墨迹 31"/>
            </p:nvPicPr>
            <p:blipFill>
              <a:blip r:embed="rId61"/>
            </p:blipFill>
            <p:spPr>
              <a:xfrm>
                <a:off x="6699955" y="1635013"/>
                <a:ext cx="191206" cy="20638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6620933" y="1827296"/>
              <a:ext cx="316089" cy="167255"/>
            </p14:xfrm>
          </p:contentPart>
        </mc:Choice>
        <mc:Fallback xmlns="">
          <p:pic>
            <p:nvPicPr>
              <p:cNvPr id="33" name="墨迹 32"/>
            </p:nvPicPr>
            <p:blipFill>
              <a:blip r:embed="rId63"/>
            </p:blipFill>
            <p:spPr>
              <a:xfrm>
                <a:off x="6620933" y="1827296"/>
                <a:ext cx="316089" cy="16725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7006872" y="1553413"/>
              <a:ext cx="100188" cy="148397"/>
            </p14:xfrm>
          </p:contentPart>
        </mc:Choice>
        <mc:Fallback xmlns="">
          <p:pic>
            <p:nvPicPr>
              <p:cNvPr id="34" name="墨迹 33"/>
            </p:nvPicPr>
            <p:blipFill>
              <a:blip r:embed="rId65"/>
            </p:blipFill>
            <p:spPr>
              <a:xfrm>
                <a:off x="7006872" y="1553413"/>
                <a:ext cx="100188" cy="14839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897511" y="1720139"/>
              <a:ext cx="79022" cy="182589"/>
            </p14:xfrm>
          </p:contentPart>
        </mc:Choice>
        <mc:Fallback xmlns="">
          <p:pic>
            <p:nvPicPr>
              <p:cNvPr id="35" name="墨迹 34"/>
            </p:nvPicPr>
            <p:blipFill>
              <a:blip r:embed="rId67"/>
            </p:blipFill>
            <p:spPr>
              <a:xfrm>
                <a:off x="6897511" y="1720139"/>
                <a:ext cx="79022" cy="1825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7027333" y="1738469"/>
              <a:ext cx="59267" cy="26789"/>
            </p14:xfrm>
          </p:contentPart>
        </mc:Choice>
        <mc:Fallback xmlns="">
          <p:pic>
            <p:nvPicPr>
              <p:cNvPr id="36" name="墨迹 35"/>
            </p:nvPicPr>
            <p:blipFill>
              <a:blip r:embed="rId69"/>
            </p:blipFill>
            <p:spPr>
              <a:xfrm>
                <a:off x="7027333" y="1738469"/>
                <a:ext cx="59267" cy="267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964538" y="1544424"/>
              <a:ext cx="132292" cy="367116"/>
            </p14:xfrm>
          </p:contentPart>
        </mc:Choice>
        <mc:Fallback xmlns="">
          <p:pic>
            <p:nvPicPr>
              <p:cNvPr id="37" name="墨迹 36"/>
            </p:nvPicPr>
            <p:blipFill>
              <a:blip r:embed="rId71"/>
            </p:blipFill>
            <p:spPr>
              <a:xfrm>
                <a:off x="6964538" y="1544424"/>
                <a:ext cx="132292" cy="36711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023981" y="1618623"/>
              <a:ext cx="251707" cy="406066"/>
            </p14:xfrm>
          </p:contentPart>
        </mc:Choice>
        <mc:Fallback xmlns="">
          <p:pic>
            <p:nvPicPr>
              <p:cNvPr id="38" name="墨迹 37"/>
            </p:nvPicPr>
            <p:blipFill>
              <a:blip r:embed="rId73"/>
            </p:blipFill>
            <p:spPr>
              <a:xfrm>
                <a:off x="7023981" y="1618623"/>
                <a:ext cx="251707" cy="40606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7134577" y="1855495"/>
              <a:ext cx="67734" cy="90236"/>
            </p14:xfrm>
          </p:contentPart>
        </mc:Choice>
        <mc:Fallback xmlns="">
          <p:pic>
            <p:nvPicPr>
              <p:cNvPr id="39" name="墨迹 38"/>
            </p:nvPicPr>
            <p:blipFill>
              <a:blip r:embed="rId75"/>
            </p:blipFill>
            <p:spPr>
              <a:xfrm>
                <a:off x="7134577" y="1855495"/>
                <a:ext cx="67734" cy="9023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7430911" y="1937272"/>
              <a:ext cx="104996" cy="59958"/>
            </p14:xfrm>
          </p:contentPart>
        </mc:Choice>
        <mc:Fallback xmlns="">
          <p:pic>
            <p:nvPicPr>
              <p:cNvPr id="40" name="墨迹 39"/>
            </p:nvPicPr>
            <p:blipFill>
              <a:blip r:embed="rId77"/>
            </p:blipFill>
            <p:spPr>
              <a:xfrm>
                <a:off x="7430911" y="1937272"/>
                <a:ext cx="104996" cy="599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7555088" y="1550945"/>
              <a:ext cx="245534" cy="497008"/>
            </p14:xfrm>
          </p:contentPart>
        </mc:Choice>
        <mc:Fallback xmlns="">
          <p:pic>
            <p:nvPicPr>
              <p:cNvPr id="41" name="墨迹 40"/>
            </p:nvPicPr>
            <p:blipFill>
              <a:blip r:embed="rId79"/>
            </p:blipFill>
            <p:spPr>
              <a:xfrm>
                <a:off x="7555088" y="1550945"/>
                <a:ext cx="245534" cy="49700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771341" y="1731419"/>
              <a:ext cx="130881" cy="271415"/>
            </p14:xfrm>
          </p:contentPart>
        </mc:Choice>
        <mc:Fallback xmlns="">
          <p:pic>
            <p:nvPicPr>
              <p:cNvPr id="42" name="墨迹 41"/>
            </p:nvPicPr>
            <p:blipFill>
              <a:blip r:embed="rId81"/>
            </p:blipFill>
            <p:spPr>
              <a:xfrm>
                <a:off x="7771341" y="1731419"/>
                <a:ext cx="130881" cy="27141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927622" y="1669381"/>
              <a:ext cx="327378" cy="352488"/>
            </p14:xfrm>
          </p:contentPart>
        </mc:Choice>
        <mc:Fallback xmlns="">
          <p:pic>
            <p:nvPicPr>
              <p:cNvPr id="43" name="墨迹 42"/>
            </p:nvPicPr>
            <p:blipFill>
              <a:blip r:embed="rId83"/>
            </p:blipFill>
            <p:spPr>
              <a:xfrm>
                <a:off x="7927622" y="1669381"/>
                <a:ext cx="327378" cy="35248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8477955" y="1528386"/>
              <a:ext cx="76729" cy="140995"/>
            </p14:xfrm>
          </p:contentPart>
        </mc:Choice>
        <mc:Fallback xmlns="">
          <p:pic>
            <p:nvPicPr>
              <p:cNvPr id="44" name="墨迹 43"/>
            </p:nvPicPr>
            <p:blipFill>
              <a:blip r:embed="rId85"/>
            </p:blipFill>
            <p:spPr>
              <a:xfrm>
                <a:off x="8477955" y="1528386"/>
                <a:ext cx="76729" cy="14099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8339666" y="1586194"/>
              <a:ext cx="160866" cy="579490"/>
            </p14:xfrm>
          </p:contentPart>
        </mc:Choice>
        <mc:Fallback xmlns="">
          <p:pic>
            <p:nvPicPr>
              <p:cNvPr id="45" name="墨迹 44"/>
            </p:nvPicPr>
            <p:blipFill>
              <a:blip r:embed="rId87"/>
            </p:blipFill>
            <p:spPr>
              <a:xfrm>
                <a:off x="8339666" y="1586194"/>
                <a:ext cx="160866" cy="57949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8311091" y="1753978"/>
              <a:ext cx="457553" cy="284987"/>
            </p14:xfrm>
          </p:contentPart>
        </mc:Choice>
        <mc:Fallback xmlns="">
          <p:pic>
            <p:nvPicPr>
              <p:cNvPr id="46" name="墨迹 45"/>
            </p:nvPicPr>
            <p:blipFill>
              <a:blip r:embed="rId89"/>
            </p:blipFill>
            <p:spPr>
              <a:xfrm>
                <a:off x="8311091" y="1753978"/>
                <a:ext cx="457553" cy="28498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8743244" y="1652462"/>
              <a:ext cx="231422" cy="284810"/>
            </p14:xfrm>
          </p:contentPart>
        </mc:Choice>
        <mc:Fallback xmlns="">
          <p:pic>
            <p:nvPicPr>
              <p:cNvPr id="47" name="墨迹 46"/>
            </p:nvPicPr>
            <p:blipFill>
              <a:blip r:embed="rId91"/>
            </p:blipFill>
            <p:spPr>
              <a:xfrm>
                <a:off x="8743244" y="1652462"/>
                <a:ext cx="231422" cy="28481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8952088" y="1658102"/>
              <a:ext cx="206904" cy="191753"/>
            </p14:xfrm>
          </p:contentPart>
        </mc:Choice>
        <mc:Fallback xmlns="">
          <p:pic>
            <p:nvPicPr>
              <p:cNvPr id="48" name="墨迹 47"/>
            </p:nvPicPr>
            <p:blipFill>
              <a:blip r:embed="rId93"/>
            </p:blipFill>
            <p:spPr>
              <a:xfrm>
                <a:off x="8952088" y="1658102"/>
                <a:ext cx="206904" cy="19175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8867951" y="1832935"/>
              <a:ext cx="225249" cy="225592"/>
            </p14:xfrm>
          </p:contentPart>
        </mc:Choice>
        <mc:Fallback xmlns="">
          <p:pic>
            <p:nvPicPr>
              <p:cNvPr id="49" name="墨迹 48"/>
            </p:nvPicPr>
            <p:blipFill>
              <a:blip r:embed="rId95"/>
            </p:blipFill>
            <p:spPr>
              <a:xfrm>
                <a:off x="8867951" y="1832935"/>
                <a:ext cx="225249" cy="22559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211733" y="1732829"/>
              <a:ext cx="110772" cy="40888"/>
            </p14:xfrm>
          </p:contentPart>
        </mc:Choice>
        <mc:Fallback xmlns="">
          <p:pic>
            <p:nvPicPr>
              <p:cNvPr id="50" name="墨迹 49"/>
            </p:nvPicPr>
            <p:blipFill>
              <a:blip r:embed="rId97"/>
            </p:blipFill>
            <p:spPr>
              <a:xfrm>
                <a:off x="9211733" y="1732829"/>
                <a:ext cx="110772" cy="4088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9076266" y="1685948"/>
              <a:ext cx="172509" cy="389499"/>
            </p14:xfrm>
          </p:contentPart>
        </mc:Choice>
        <mc:Fallback xmlns="">
          <p:pic>
            <p:nvPicPr>
              <p:cNvPr id="51" name="墨迹 50"/>
            </p:nvPicPr>
            <p:blipFill>
              <a:blip r:embed="rId99"/>
            </p:blipFill>
            <p:spPr>
              <a:xfrm>
                <a:off x="9076266" y="1685948"/>
                <a:ext cx="172509" cy="38949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8912577" y="1979570"/>
              <a:ext cx="251178" cy="33839"/>
            </p14:xfrm>
          </p:contentPart>
        </mc:Choice>
        <mc:Fallback xmlns="">
          <p:pic>
            <p:nvPicPr>
              <p:cNvPr id="52" name="墨迹 51"/>
            </p:nvPicPr>
            <p:blipFill>
              <a:blip r:embed="rId101"/>
            </p:blipFill>
            <p:spPr>
              <a:xfrm>
                <a:off x="8912577" y="1979570"/>
                <a:ext cx="251178" cy="3383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386711" y="1696523"/>
              <a:ext cx="62089" cy="268948"/>
            </p14:xfrm>
          </p:contentPart>
        </mc:Choice>
        <mc:Fallback xmlns="">
          <p:pic>
            <p:nvPicPr>
              <p:cNvPr id="53" name="墨迹 52"/>
            </p:nvPicPr>
            <p:blipFill>
              <a:blip r:embed="rId103"/>
            </p:blipFill>
            <p:spPr>
              <a:xfrm>
                <a:off x="9386711" y="1696523"/>
                <a:ext cx="62089" cy="26894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403644" y="1821656"/>
              <a:ext cx="127000" cy="56398"/>
            </p14:xfrm>
          </p:contentPart>
        </mc:Choice>
        <mc:Fallback xmlns="">
          <p:pic>
            <p:nvPicPr>
              <p:cNvPr id="54" name="墨迹 53"/>
            </p:nvPicPr>
            <p:blipFill>
              <a:blip r:embed="rId105"/>
            </p:blipFill>
            <p:spPr>
              <a:xfrm>
                <a:off x="9403644" y="1821656"/>
                <a:ext cx="127000" cy="5639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9468555" y="1673611"/>
              <a:ext cx="81845" cy="596409"/>
            </p14:xfrm>
          </p:contentPart>
        </mc:Choice>
        <mc:Fallback xmlns="">
          <p:pic>
            <p:nvPicPr>
              <p:cNvPr id="55" name="墨迹 54"/>
            </p:nvPicPr>
            <p:blipFill>
              <a:blip r:embed="rId107"/>
            </p:blipFill>
            <p:spPr>
              <a:xfrm>
                <a:off x="9468555" y="1673611"/>
                <a:ext cx="81845" cy="59640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9659055" y="1629902"/>
              <a:ext cx="156634" cy="62038"/>
            </p14:xfrm>
          </p:contentPart>
        </mc:Choice>
        <mc:Fallback xmlns="">
          <p:pic>
            <p:nvPicPr>
              <p:cNvPr id="56" name="墨迹 55"/>
            </p:nvPicPr>
            <p:blipFill>
              <a:blip r:embed="rId109"/>
            </p:blipFill>
            <p:spPr>
              <a:xfrm>
                <a:off x="9659055" y="1629902"/>
                <a:ext cx="156634" cy="6203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9699977" y="1536846"/>
              <a:ext cx="53623" cy="231232"/>
            </p14:xfrm>
          </p:contentPart>
        </mc:Choice>
        <mc:Fallback xmlns="">
          <p:pic>
            <p:nvPicPr>
              <p:cNvPr id="57" name="墨迹 56"/>
            </p:nvPicPr>
            <p:blipFill>
              <a:blip r:embed="rId111"/>
            </p:blipFill>
            <p:spPr>
              <a:xfrm>
                <a:off x="9699977" y="1536846"/>
                <a:ext cx="53623" cy="23123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9749366" y="1705511"/>
              <a:ext cx="271639" cy="345086"/>
            </p14:xfrm>
          </p:contentPart>
        </mc:Choice>
        <mc:Fallback xmlns="">
          <p:pic>
            <p:nvPicPr>
              <p:cNvPr id="58" name="墨迹 57"/>
            </p:nvPicPr>
            <p:blipFill>
              <a:blip r:embed="rId113"/>
            </p:blipFill>
            <p:spPr>
              <a:xfrm>
                <a:off x="9749366" y="1705511"/>
                <a:ext cx="271639" cy="34508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9979377" y="1629902"/>
              <a:ext cx="227542" cy="270711"/>
            </p14:xfrm>
          </p:contentPart>
        </mc:Choice>
        <mc:Fallback xmlns="">
          <p:pic>
            <p:nvPicPr>
              <p:cNvPr id="59" name="墨迹 58"/>
            </p:nvPicPr>
            <p:blipFill>
              <a:blip r:embed="rId115"/>
            </p:blipFill>
            <p:spPr>
              <a:xfrm>
                <a:off x="9979377" y="1629902"/>
                <a:ext cx="227542" cy="27071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10120488" y="1706040"/>
              <a:ext cx="200907" cy="138175"/>
            </p14:xfrm>
          </p:contentPart>
        </mc:Choice>
        <mc:Fallback xmlns="">
          <p:pic>
            <p:nvPicPr>
              <p:cNvPr id="60" name="墨迹 59"/>
            </p:nvPicPr>
            <p:blipFill>
              <a:blip r:embed="rId117"/>
            </p:blipFill>
            <p:spPr>
              <a:xfrm>
                <a:off x="10120488" y="1706040"/>
                <a:ext cx="200907" cy="13817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10080977" y="1828706"/>
              <a:ext cx="110949" cy="177125"/>
            </p14:xfrm>
          </p:contentPart>
        </mc:Choice>
        <mc:Fallback xmlns="">
          <p:pic>
            <p:nvPicPr>
              <p:cNvPr id="61" name="墨迹 60"/>
            </p:nvPicPr>
            <p:blipFill>
              <a:blip r:embed="rId119"/>
            </p:blipFill>
            <p:spPr>
              <a:xfrm>
                <a:off x="10080977" y="1828706"/>
                <a:ext cx="110949" cy="17712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10387188" y="1627788"/>
              <a:ext cx="249943" cy="342265"/>
            </p14:xfrm>
          </p:contentPart>
        </mc:Choice>
        <mc:Fallback xmlns="">
          <p:pic>
            <p:nvPicPr>
              <p:cNvPr id="62" name="墨迹 61"/>
            </p:nvPicPr>
            <p:blipFill>
              <a:blip r:embed="rId121"/>
            </p:blipFill>
            <p:spPr>
              <a:xfrm>
                <a:off x="10387188" y="1627788"/>
                <a:ext cx="249943" cy="34226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0621080" y="1593068"/>
              <a:ext cx="298098" cy="640293"/>
            </p14:xfrm>
          </p:contentPart>
        </mc:Choice>
        <mc:Fallback xmlns="">
          <p:pic>
            <p:nvPicPr>
              <p:cNvPr id="63" name="墨迹 62"/>
            </p:nvPicPr>
            <p:blipFill>
              <a:blip r:embed="rId123"/>
            </p:blipFill>
            <p:spPr>
              <a:xfrm>
                <a:off x="10621080" y="1593068"/>
                <a:ext cx="298098" cy="64029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0747022" y="1791342"/>
              <a:ext cx="220133" cy="244626"/>
            </p14:xfrm>
          </p:contentPart>
        </mc:Choice>
        <mc:Fallback xmlns="">
          <p:pic>
            <p:nvPicPr>
              <p:cNvPr id="64" name="墨迹 63"/>
            </p:nvPicPr>
            <p:blipFill>
              <a:blip r:embed="rId125"/>
            </p:blipFill>
            <p:spPr>
              <a:xfrm>
                <a:off x="10747022" y="1791342"/>
                <a:ext cx="220133" cy="24462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0927644" y="1507765"/>
              <a:ext cx="87488" cy="150336"/>
            </p14:xfrm>
          </p:contentPart>
        </mc:Choice>
        <mc:Fallback xmlns="">
          <p:pic>
            <p:nvPicPr>
              <p:cNvPr id="65" name="墨迹 64"/>
            </p:nvPicPr>
            <p:blipFill>
              <a:blip r:embed="rId127"/>
            </p:blipFill>
            <p:spPr>
              <a:xfrm>
                <a:off x="10927644" y="1507765"/>
                <a:ext cx="87488" cy="15033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10366022" y="2210802"/>
              <a:ext cx="19755" cy="228412"/>
            </p14:xfrm>
          </p:contentPart>
        </mc:Choice>
        <mc:Fallback xmlns="">
          <p:pic>
            <p:nvPicPr>
              <p:cNvPr id="66" name="墨迹 65"/>
            </p:nvPicPr>
            <p:blipFill>
              <a:blip r:embed="rId129"/>
            </p:blipFill>
            <p:spPr>
              <a:xfrm>
                <a:off x="10366022" y="2210802"/>
                <a:ext cx="19755" cy="22841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0408355" y="2295399"/>
              <a:ext cx="124177" cy="33839"/>
            </p14:xfrm>
          </p:contentPart>
        </mc:Choice>
        <mc:Fallback xmlns="">
          <p:pic>
            <p:nvPicPr>
              <p:cNvPr id="67" name="墨迹 66"/>
            </p:nvPicPr>
            <p:blipFill>
              <a:blip r:embed="rId131"/>
            </p:blipFill>
            <p:spPr>
              <a:xfrm>
                <a:off x="10408355" y="2295399"/>
                <a:ext cx="124177" cy="3383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0478911" y="2124090"/>
              <a:ext cx="47977" cy="332044"/>
            </p14:xfrm>
          </p:contentPart>
        </mc:Choice>
        <mc:Fallback xmlns="">
          <p:pic>
            <p:nvPicPr>
              <p:cNvPr id="68" name="墨迹 67"/>
            </p:nvPicPr>
            <p:blipFill>
              <a:blip r:embed="rId133"/>
            </p:blipFill>
            <p:spPr>
              <a:xfrm>
                <a:off x="10478911" y="2124090"/>
                <a:ext cx="47977" cy="33204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0532532" y="2308089"/>
              <a:ext cx="93839" cy="138175"/>
            </p14:xfrm>
          </p:contentPart>
        </mc:Choice>
        <mc:Fallback xmlns="">
          <p:pic>
            <p:nvPicPr>
              <p:cNvPr id="69" name="墨迹 68"/>
            </p:nvPicPr>
            <p:blipFill>
              <a:blip r:embed="rId135"/>
            </p:blipFill>
            <p:spPr>
              <a:xfrm>
                <a:off x="10532532" y="2308089"/>
                <a:ext cx="93839" cy="13817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0693400" y="2160044"/>
              <a:ext cx="115711" cy="266657"/>
            </p14:xfrm>
          </p:contentPart>
        </mc:Choice>
        <mc:Fallback xmlns="">
          <p:pic>
            <p:nvPicPr>
              <p:cNvPr id="70" name="墨迹 69"/>
            </p:nvPicPr>
            <p:blipFill>
              <a:blip r:embed="rId137"/>
            </p:blipFill>
            <p:spPr>
              <a:xfrm>
                <a:off x="10693400" y="2160044"/>
                <a:ext cx="115711" cy="26665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10797822" y="2179783"/>
              <a:ext cx="174978" cy="211493"/>
            </p14:xfrm>
          </p:contentPart>
        </mc:Choice>
        <mc:Fallback xmlns="">
          <p:pic>
            <p:nvPicPr>
              <p:cNvPr id="71" name="墨迹 70"/>
            </p:nvPicPr>
            <p:blipFill>
              <a:blip r:embed="rId139"/>
            </p:blipFill>
            <p:spPr>
              <a:xfrm>
                <a:off x="10797822" y="2179783"/>
                <a:ext cx="174978" cy="211493"/>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10992026" y="2284120"/>
              <a:ext cx="97367" cy="97639"/>
            </p14:xfrm>
          </p:contentPart>
        </mc:Choice>
        <mc:Fallback xmlns="">
          <p:pic>
            <p:nvPicPr>
              <p:cNvPr id="72" name="墨迹 71"/>
            </p:nvPicPr>
            <p:blipFill>
              <a:blip r:embed="rId141"/>
            </p:blipFill>
            <p:spPr>
              <a:xfrm>
                <a:off x="10992026" y="2284120"/>
                <a:ext cx="97367" cy="9763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11170355" y="2139423"/>
              <a:ext cx="118533" cy="230703"/>
            </p14:xfrm>
          </p:contentPart>
        </mc:Choice>
        <mc:Fallback xmlns="">
          <p:pic>
            <p:nvPicPr>
              <p:cNvPr id="73" name="墨迹 72"/>
            </p:nvPicPr>
            <p:blipFill>
              <a:blip r:embed="rId143"/>
            </p:blipFill>
            <p:spPr>
              <a:xfrm>
                <a:off x="11170355" y="2139423"/>
                <a:ext cx="118533" cy="23070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11255022" y="2255921"/>
              <a:ext cx="93133" cy="150336"/>
            </p14:xfrm>
          </p:contentPart>
        </mc:Choice>
        <mc:Fallback xmlns="">
          <p:pic>
            <p:nvPicPr>
              <p:cNvPr id="74" name="墨迹 73"/>
            </p:nvPicPr>
            <p:blipFill>
              <a:blip r:embed="rId145"/>
            </p:blipFill>
            <p:spPr>
              <a:xfrm>
                <a:off x="11255022" y="2255921"/>
                <a:ext cx="93133" cy="15033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11252200" y="2312319"/>
              <a:ext cx="93132" cy="155094"/>
            </p14:xfrm>
          </p:contentPart>
        </mc:Choice>
        <mc:Fallback xmlns="">
          <p:pic>
            <p:nvPicPr>
              <p:cNvPr id="75" name="墨迹 74"/>
            </p:nvPicPr>
            <p:blipFill>
              <a:blip r:embed="rId147"/>
            </p:blipFill>
            <p:spPr>
              <a:xfrm>
                <a:off x="11252200" y="2312319"/>
                <a:ext cx="93132" cy="1550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11430000" y="1999133"/>
              <a:ext cx="67732" cy="468280"/>
            </p14:xfrm>
          </p:contentPart>
        </mc:Choice>
        <mc:Fallback xmlns="">
          <p:pic>
            <p:nvPicPr>
              <p:cNvPr id="76" name="墨迹 75"/>
            </p:nvPicPr>
            <p:blipFill>
              <a:blip r:embed="rId149"/>
            </p:blipFill>
            <p:spPr>
              <a:xfrm>
                <a:off x="11430000" y="1999133"/>
                <a:ext cx="67732" cy="468280"/>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11367911" y="2374356"/>
              <a:ext cx="149577" cy="148750"/>
            </p14:xfrm>
          </p:contentPart>
        </mc:Choice>
        <mc:Fallback xmlns="">
          <p:pic>
            <p:nvPicPr>
              <p:cNvPr id="77" name="墨迹 76"/>
            </p:nvPicPr>
            <p:blipFill>
              <a:blip r:embed="rId151"/>
            </p:blipFill>
            <p:spPr>
              <a:xfrm>
                <a:off x="11367911" y="2374356"/>
                <a:ext cx="149577" cy="14875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0293702" y="2560470"/>
              <a:ext cx="320675" cy="353369"/>
            </p14:xfrm>
          </p:contentPart>
        </mc:Choice>
        <mc:Fallback xmlns="">
          <p:pic>
            <p:nvPicPr>
              <p:cNvPr id="78" name="墨迹 77"/>
            </p:nvPicPr>
            <p:blipFill>
              <a:blip r:embed="rId153"/>
            </p:blipFill>
            <p:spPr>
              <a:xfrm>
                <a:off x="10293702" y="2560470"/>
                <a:ext cx="320675" cy="35336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10594622" y="2609994"/>
              <a:ext cx="84667" cy="345262"/>
            </p14:xfrm>
          </p:contentPart>
        </mc:Choice>
        <mc:Fallback xmlns="">
          <p:pic>
            <p:nvPicPr>
              <p:cNvPr id="79" name="墨迹 78"/>
            </p:nvPicPr>
            <p:blipFill>
              <a:blip r:embed="rId155"/>
            </p:blipFill>
            <p:spPr>
              <a:xfrm>
                <a:off x="10594622" y="2609994"/>
                <a:ext cx="84667" cy="34526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0645422" y="2612638"/>
              <a:ext cx="193323" cy="280580"/>
            </p14:xfrm>
          </p:contentPart>
        </mc:Choice>
        <mc:Fallback xmlns="">
          <p:pic>
            <p:nvPicPr>
              <p:cNvPr id="80" name="墨迹 79"/>
            </p:nvPicPr>
            <p:blipFill>
              <a:blip r:embed="rId157"/>
            </p:blipFill>
            <p:spPr>
              <a:xfrm>
                <a:off x="10645422" y="2612638"/>
                <a:ext cx="193323" cy="28058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0775244" y="2525221"/>
              <a:ext cx="268993" cy="357423"/>
            </p14:xfrm>
          </p:contentPart>
        </mc:Choice>
        <mc:Fallback xmlns="">
          <p:pic>
            <p:nvPicPr>
              <p:cNvPr id="81" name="墨迹 80"/>
            </p:nvPicPr>
            <p:blipFill>
              <a:blip r:embed="rId159"/>
            </p:blipFill>
            <p:spPr>
              <a:xfrm>
                <a:off x="10775244" y="2525221"/>
                <a:ext cx="268993" cy="35742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0888132" y="2690185"/>
              <a:ext cx="488245" cy="231232"/>
            </p14:xfrm>
          </p:contentPart>
        </mc:Choice>
        <mc:Fallback xmlns="">
          <p:pic>
            <p:nvPicPr>
              <p:cNvPr id="82" name="墨迹 81"/>
            </p:nvPicPr>
            <p:blipFill>
              <a:blip r:embed="rId161"/>
            </p:blipFill>
            <p:spPr>
              <a:xfrm>
                <a:off x="10888132" y="2690185"/>
                <a:ext cx="488245" cy="231232"/>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1373731" y="2584439"/>
              <a:ext cx="156457" cy="260841"/>
            </p14:xfrm>
          </p:contentPart>
        </mc:Choice>
        <mc:Fallback xmlns="">
          <p:pic>
            <p:nvPicPr>
              <p:cNvPr id="83" name="墨迹 82"/>
            </p:nvPicPr>
            <p:blipFill>
              <a:blip r:embed="rId163"/>
            </p:blipFill>
            <p:spPr>
              <a:xfrm>
                <a:off x="11373731" y="2584439"/>
                <a:ext cx="156457" cy="26084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1291005" y="2748875"/>
              <a:ext cx="237773" cy="237400"/>
            </p14:xfrm>
          </p:contentPart>
        </mc:Choice>
        <mc:Fallback xmlns="">
          <p:pic>
            <p:nvPicPr>
              <p:cNvPr id="84" name="墨迹 83"/>
            </p:nvPicPr>
            <p:blipFill>
              <a:blip r:embed="rId165"/>
            </p:blipFill>
            <p:spPr>
              <a:xfrm>
                <a:off x="11291005" y="2748875"/>
                <a:ext cx="237773" cy="23740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0724444" y="3076512"/>
              <a:ext cx="372533" cy="299614"/>
            </p14:xfrm>
          </p:contentPart>
        </mc:Choice>
        <mc:Fallback xmlns="">
          <p:pic>
            <p:nvPicPr>
              <p:cNvPr id="85" name="墨迹 84"/>
            </p:nvPicPr>
            <p:blipFill>
              <a:blip r:embed="rId167"/>
            </p:blipFill>
            <p:spPr>
              <a:xfrm>
                <a:off x="10724444" y="3076512"/>
                <a:ext cx="372533" cy="299614"/>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1001022" y="3366962"/>
              <a:ext cx="47978" cy="101516"/>
            </p14:xfrm>
          </p:contentPart>
        </mc:Choice>
        <mc:Fallback xmlns="">
          <p:pic>
            <p:nvPicPr>
              <p:cNvPr id="86" name="墨迹 85"/>
            </p:nvPicPr>
            <p:blipFill>
              <a:blip r:embed="rId169"/>
            </p:blipFill>
            <p:spPr>
              <a:xfrm>
                <a:off x="11001022" y="3366962"/>
                <a:ext cx="47978" cy="10151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4454877" y="2395506"/>
              <a:ext cx="388056" cy="211845"/>
            </p14:xfrm>
          </p:contentPart>
        </mc:Choice>
        <mc:Fallback xmlns="">
          <p:pic>
            <p:nvPicPr>
              <p:cNvPr id="87" name="墨迹 86"/>
            </p:nvPicPr>
            <p:blipFill>
              <a:blip r:embed="rId171"/>
            </p:blipFill>
            <p:spPr>
              <a:xfrm>
                <a:off x="4454877" y="2395506"/>
                <a:ext cx="388056" cy="21184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4780844" y="2316372"/>
              <a:ext cx="56444" cy="487314"/>
            </p14:xfrm>
          </p:contentPart>
        </mc:Choice>
        <mc:Fallback xmlns="">
          <p:pic>
            <p:nvPicPr>
              <p:cNvPr id="88" name="墨迹 87"/>
            </p:nvPicPr>
            <p:blipFill>
              <a:blip r:embed="rId173"/>
            </p:blipFill>
            <p:spPr>
              <a:xfrm>
                <a:off x="4780844" y="2316372"/>
                <a:ext cx="56444" cy="48731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4852458" y="2526807"/>
              <a:ext cx="75142" cy="104689"/>
            </p14:xfrm>
          </p:contentPart>
        </mc:Choice>
        <mc:Fallback xmlns="">
          <p:pic>
            <p:nvPicPr>
              <p:cNvPr id="89" name="墨迹 88"/>
            </p:nvPicPr>
            <p:blipFill>
              <a:blip r:embed="rId175"/>
            </p:blipFill>
            <p:spPr>
              <a:xfrm>
                <a:off x="4852458" y="2526807"/>
                <a:ext cx="75142" cy="10468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5040488" y="2487152"/>
              <a:ext cx="79023" cy="56398"/>
            </p14:xfrm>
          </p:contentPart>
        </mc:Choice>
        <mc:Fallback xmlns="">
          <p:pic>
            <p:nvPicPr>
              <p:cNvPr id="90" name="墨迹 89"/>
            </p:nvPicPr>
            <p:blipFill>
              <a:blip r:embed="rId177"/>
            </p:blipFill>
            <p:spPr>
              <a:xfrm>
                <a:off x="5040488" y="2487152"/>
                <a:ext cx="79023" cy="5639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5147733" y="2422118"/>
              <a:ext cx="28222" cy="177654"/>
            </p14:xfrm>
          </p:contentPart>
        </mc:Choice>
        <mc:Fallback xmlns="">
          <p:pic>
            <p:nvPicPr>
              <p:cNvPr id="91" name="墨迹 90"/>
            </p:nvPicPr>
            <p:blipFill>
              <a:blip r:embed="rId179"/>
            </p:blipFill>
            <p:spPr>
              <a:xfrm>
                <a:off x="5147733" y="2422118"/>
                <a:ext cx="28222" cy="17765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5153377" y="2470233"/>
              <a:ext cx="81845" cy="67678"/>
            </p14:xfrm>
          </p:contentPart>
        </mc:Choice>
        <mc:Fallback xmlns="">
          <p:pic>
            <p:nvPicPr>
              <p:cNvPr id="92" name="墨迹 91"/>
            </p:nvPicPr>
            <p:blipFill>
              <a:blip r:embed="rId181"/>
            </p:blipFill>
            <p:spPr>
              <a:xfrm>
                <a:off x="5153377" y="2470233"/>
                <a:ext cx="81845" cy="6767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5221111" y="2400793"/>
              <a:ext cx="224366" cy="187876"/>
            </p14:xfrm>
          </p:contentPart>
        </mc:Choice>
        <mc:Fallback xmlns="">
          <p:pic>
            <p:nvPicPr>
              <p:cNvPr id="93" name="墨迹 92"/>
            </p:nvPicPr>
            <p:blipFill>
              <a:blip r:embed="rId183"/>
            </p:blipFill>
            <p:spPr>
              <a:xfrm>
                <a:off x="5221111" y="2400793"/>
                <a:ext cx="224366" cy="18787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5867047" y="2322893"/>
              <a:ext cx="274108" cy="350373"/>
            </p14:xfrm>
          </p:contentPart>
        </mc:Choice>
        <mc:Fallback xmlns="">
          <p:pic>
            <p:nvPicPr>
              <p:cNvPr id="94" name="墨迹 93"/>
            </p:nvPicPr>
            <p:blipFill>
              <a:blip r:embed="rId185"/>
            </p:blipFill>
            <p:spPr>
              <a:xfrm>
                <a:off x="5867047" y="2322893"/>
                <a:ext cx="274108" cy="35037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5977466" y="2430754"/>
              <a:ext cx="248356" cy="234405"/>
            </p14:xfrm>
          </p:contentPart>
        </mc:Choice>
        <mc:Fallback xmlns="">
          <p:pic>
            <p:nvPicPr>
              <p:cNvPr id="95" name="墨迹 94"/>
            </p:nvPicPr>
            <p:blipFill>
              <a:blip r:embed="rId187"/>
            </p:blipFill>
            <p:spPr>
              <a:xfrm>
                <a:off x="5977466" y="2430754"/>
                <a:ext cx="248356" cy="23440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6067777" y="2263499"/>
              <a:ext cx="146756" cy="62919"/>
            </p14:xfrm>
          </p:contentPart>
        </mc:Choice>
        <mc:Fallback xmlns="">
          <p:pic>
            <p:nvPicPr>
              <p:cNvPr id="96" name="墨迹 95"/>
            </p:nvPicPr>
            <p:blipFill>
              <a:blip r:embed="rId189"/>
            </p:blipFill>
            <p:spPr>
              <a:xfrm>
                <a:off x="6067777" y="2263499"/>
                <a:ext cx="146756" cy="6291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6374518" y="2400793"/>
              <a:ext cx="401637" cy="185761"/>
            </p14:xfrm>
          </p:contentPart>
        </mc:Choice>
        <mc:Fallback xmlns="">
          <p:pic>
            <p:nvPicPr>
              <p:cNvPr id="97" name="墨迹 96"/>
            </p:nvPicPr>
            <p:blipFill>
              <a:blip r:embed="rId191"/>
            </p:blipFill>
            <p:spPr>
              <a:xfrm>
                <a:off x="6374518" y="2400793"/>
                <a:ext cx="401637" cy="18576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6671733" y="2265614"/>
              <a:ext cx="101600" cy="630424"/>
            </p14:xfrm>
          </p:contentPart>
        </mc:Choice>
        <mc:Fallback xmlns="">
          <p:pic>
            <p:nvPicPr>
              <p:cNvPr id="98" name="墨迹 97"/>
            </p:nvPicPr>
            <p:blipFill>
              <a:blip r:embed="rId193"/>
            </p:blipFill>
            <p:spPr>
              <a:xfrm>
                <a:off x="6671733" y="2265614"/>
                <a:ext cx="101600" cy="63042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6835422" y="2455429"/>
              <a:ext cx="153634" cy="288334"/>
            </p14:xfrm>
          </p:contentPart>
        </mc:Choice>
        <mc:Fallback xmlns="">
          <p:pic>
            <p:nvPicPr>
              <p:cNvPr id="99" name="墨迹 98"/>
            </p:nvPicPr>
            <p:blipFill>
              <a:blip r:embed="rId195"/>
            </p:blipFill>
            <p:spPr>
              <a:xfrm>
                <a:off x="6835422" y="2455429"/>
                <a:ext cx="153634" cy="288334"/>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5074355" y="4212932"/>
              <a:ext cx="90311" cy="166551"/>
            </p14:xfrm>
          </p:contentPart>
        </mc:Choice>
        <mc:Fallback xmlns="">
          <p:pic>
            <p:nvPicPr>
              <p:cNvPr id="100" name="墨迹 99"/>
            </p:nvPicPr>
            <p:blipFill>
              <a:blip r:embed="rId197"/>
            </p:blipFill>
            <p:spPr>
              <a:xfrm>
                <a:off x="5074355" y="4212932"/>
                <a:ext cx="90311" cy="16655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5249333" y="4291889"/>
              <a:ext cx="67734" cy="42299"/>
            </p14:xfrm>
          </p:contentPart>
        </mc:Choice>
        <mc:Fallback xmlns="">
          <p:pic>
            <p:nvPicPr>
              <p:cNvPr id="101" name="墨迹 100"/>
            </p:nvPicPr>
            <p:blipFill>
              <a:blip r:embed="rId199"/>
            </p:blipFill>
            <p:spPr>
              <a:xfrm>
                <a:off x="5249333" y="4291889"/>
                <a:ext cx="67734" cy="4229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5390444" y="4098902"/>
              <a:ext cx="45156" cy="455238"/>
            </p14:xfrm>
          </p:contentPart>
        </mc:Choice>
        <mc:Fallback xmlns="">
          <p:pic>
            <p:nvPicPr>
              <p:cNvPr id="102" name="墨迹 101"/>
            </p:nvPicPr>
            <p:blipFill>
              <a:blip r:embed="rId201"/>
            </p:blipFill>
            <p:spPr>
              <a:xfrm>
                <a:off x="5390444" y="4098902"/>
                <a:ext cx="45156" cy="455238"/>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5619044" y="4226150"/>
              <a:ext cx="271638" cy="31900"/>
            </p14:xfrm>
          </p:contentPart>
        </mc:Choice>
        <mc:Fallback xmlns="">
          <p:pic>
            <p:nvPicPr>
              <p:cNvPr id="103" name="墨迹 102"/>
            </p:nvPicPr>
            <p:blipFill>
              <a:blip r:embed="rId203"/>
            </p:blipFill>
            <p:spPr>
              <a:xfrm>
                <a:off x="5619044" y="4226150"/>
                <a:ext cx="271638" cy="3190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5723466" y="4117584"/>
              <a:ext cx="56444" cy="380158"/>
            </p14:xfrm>
          </p:contentPart>
        </mc:Choice>
        <mc:Fallback xmlns="">
          <p:pic>
            <p:nvPicPr>
              <p:cNvPr id="104" name="墨迹 103"/>
            </p:nvPicPr>
            <p:blipFill>
              <a:blip r:embed="rId205"/>
            </p:blipFill>
            <p:spPr>
              <a:xfrm>
                <a:off x="5723466" y="4117584"/>
                <a:ext cx="56444" cy="38015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6024033" y="4256464"/>
              <a:ext cx="15522" cy="97287"/>
            </p14:xfrm>
          </p:contentPart>
        </mc:Choice>
        <mc:Fallback xmlns="">
          <p:pic>
            <p:nvPicPr>
              <p:cNvPr id="105" name="墨迹 104"/>
            </p:nvPicPr>
            <p:blipFill>
              <a:blip r:embed="rId207"/>
            </p:blipFill>
            <p:spPr>
              <a:xfrm>
                <a:off x="6024033" y="4256464"/>
                <a:ext cx="15522" cy="97287"/>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5937250" y="4136266"/>
              <a:ext cx="209550" cy="280757"/>
            </p14:xfrm>
          </p:contentPart>
        </mc:Choice>
        <mc:Fallback xmlns="">
          <p:pic>
            <p:nvPicPr>
              <p:cNvPr id="106" name="墨迹 105"/>
            </p:nvPicPr>
            <p:blipFill>
              <a:blip r:embed="rId209"/>
            </p:blipFill>
            <p:spPr>
              <a:xfrm>
                <a:off x="5937250" y="4136266"/>
                <a:ext cx="209550" cy="280757"/>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6149622" y="4169929"/>
              <a:ext cx="146755" cy="257316"/>
            </p14:xfrm>
          </p:contentPart>
        </mc:Choice>
        <mc:Fallback xmlns="">
          <p:pic>
            <p:nvPicPr>
              <p:cNvPr id="107" name="墨迹 106"/>
            </p:nvPicPr>
            <p:blipFill>
              <a:blip r:embed="rId211"/>
            </p:blipFill>
            <p:spPr>
              <a:xfrm>
                <a:off x="6149622" y="4169929"/>
                <a:ext cx="146755" cy="257316"/>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6357937" y="4246771"/>
              <a:ext cx="212196" cy="11280"/>
            </p14:xfrm>
          </p:contentPart>
        </mc:Choice>
        <mc:Fallback xmlns="">
          <p:pic>
            <p:nvPicPr>
              <p:cNvPr id="108" name="墨迹 107"/>
            </p:nvPicPr>
            <p:blipFill>
              <a:blip r:embed="rId213"/>
            </p:blipFill>
            <p:spPr>
              <a:xfrm>
                <a:off x="6357937" y="4246771"/>
                <a:ext cx="212196" cy="11280"/>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6482644" y="4104366"/>
              <a:ext cx="14111" cy="35248"/>
            </p14:xfrm>
          </p:contentPart>
        </mc:Choice>
        <mc:Fallback xmlns="">
          <p:pic>
            <p:nvPicPr>
              <p:cNvPr id="109" name="墨迹 108"/>
            </p:nvPicPr>
            <p:blipFill>
              <a:blip r:embed="rId215"/>
            </p:blipFill>
            <p:spPr>
              <a:xfrm>
                <a:off x="6482644" y="4104366"/>
                <a:ext cx="14111" cy="35248"/>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6381044" y="4086741"/>
              <a:ext cx="239888" cy="323584"/>
            </p14:xfrm>
          </p:contentPart>
        </mc:Choice>
        <mc:Fallback xmlns="">
          <p:pic>
            <p:nvPicPr>
              <p:cNvPr id="110" name="墨迹 109"/>
            </p:nvPicPr>
            <p:blipFill>
              <a:blip r:embed="rId217"/>
            </p:blipFill>
            <p:spPr>
              <a:xfrm>
                <a:off x="6381044" y="4086741"/>
                <a:ext cx="239888" cy="32358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6355644" y="4158473"/>
              <a:ext cx="259644" cy="203914"/>
            </p14:xfrm>
          </p:contentPart>
        </mc:Choice>
        <mc:Fallback xmlns="">
          <p:pic>
            <p:nvPicPr>
              <p:cNvPr id="111" name="墨迹 110"/>
            </p:nvPicPr>
            <p:blipFill>
              <a:blip r:embed="rId219"/>
            </p:blipFill>
            <p:spPr>
              <a:xfrm>
                <a:off x="6355644" y="4158473"/>
                <a:ext cx="259644" cy="203914"/>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6695722" y="4108067"/>
              <a:ext cx="66322" cy="367116"/>
            </p14:xfrm>
          </p:contentPart>
        </mc:Choice>
        <mc:Fallback xmlns="">
          <p:pic>
            <p:nvPicPr>
              <p:cNvPr id="112" name="墨迹 111"/>
            </p:nvPicPr>
            <p:blipFill>
              <a:blip r:embed="rId221"/>
            </p:blipFill>
            <p:spPr>
              <a:xfrm>
                <a:off x="6695722" y="4108067"/>
                <a:ext cx="66322" cy="367116"/>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6808611" y="4179093"/>
              <a:ext cx="126471" cy="191754"/>
            </p14:xfrm>
          </p:contentPart>
        </mc:Choice>
        <mc:Fallback xmlns="">
          <p:pic>
            <p:nvPicPr>
              <p:cNvPr id="113" name="墨迹 112"/>
            </p:nvPicPr>
            <p:blipFill>
              <a:blip r:embed="rId223"/>
            </p:blipFill>
            <p:spPr>
              <a:xfrm>
                <a:off x="6808611" y="4179093"/>
                <a:ext cx="126471" cy="19175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6948311" y="4009899"/>
              <a:ext cx="124178" cy="225592"/>
            </p14:xfrm>
          </p:contentPart>
        </mc:Choice>
        <mc:Fallback xmlns="">
          <p:pic>
            <p:nvPicPr>
              <p:cNvPr id="114" name="墨迹 113"/>
            </p:nvPicPr>
            <p:blipFill>
              <a:blip r:embed="rId225"/>
            </p:blipFill>
            <p:spPr>
              <a:xfrm>
                <a:off x="6948311" y="4009899"/>
                <a:ext cx="124178" cy="22559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7055555" y="4004259"/>
              <a:ext cx="110067" cy="8460"/>
            </p14:xfrm>
          </p:contentPart>
        </mc:Choice>
        <mc:Fallback xmlns="">
          <p:pic>
            <p:nvPicPr>
              <p:cNvPr id="115" name="墨迹 114"/>
            </p:nvPicPr>
            <p:blipFill>
              <a:blip r:embed="rId227"/>
            </p:blipFill>
            <p:spPr>
              <a:xfrm>
                <a:off x="7055555" y="4004259"/>
                <a:ext cx="110067" cy="8460"/>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4109155" y="5053263"/>
              <a:ext cx="248356" cy="617558"/>
            </p14:xfrm>
          </p:contentPart>
        </mc:Choice>
        <mc:Fallback xmlns="">
          <p:pic>
            <p:nvPicPr>
              <p:cNvPr id="116" name="墨迹 115"/>
            </p:nvPicPr>
            <p:blipFill>
              <a:blip r:embed="rId229"/>
            </p:blipFill>
            <p:spPr>
              <a:xfrm>
                <a:off x="4109155" y="5053263"/>
                <a:ext cx="248356" cy="617558"/>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4143022" y="5622883"/>
              <a:ext cx="28222" cy="673956"/>
            </p14:xfrm>
          </p:contentPart>
        </mc:Choice>
        <mc:Fallback xmlns="">
          <p:pic>
            <p:nvPicPr>
              <p:cNvPr id="117" name="墨迹 116"/>
            </p:nvPicPr>
            <p:blipFill>
              <a:blip r:embed="rId231"/>
            </p:blipFill>
            <p:spPr>
              <a:xfrm>
                <a:off x="4143022" y="5622883"/>
                <a:ext cx="28222" cy="673956"/>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4643966" y="5032995"/>
              <a:ext cx="135467" cy="175362"/>
            </p14:xfrm>
          </p:contentPart>
        </mc:Choice>
        <mc:Fallback xmlns="">
          <p:pic>
            <p:nvPicPr>
              <p:cNvPr id="118" name="墨迹 117"/>
            </p:nvPicPr>
            <p:blipFill>
              <a:blip r:embed="rId233"/>
            </p:blipFill>
            <p:spPr>
              <a:xfrm>
                <a:off x="4643966" y="5032995"/>
                <a:ext cx="135467" cy="175362"/>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4820355" y="5126580"/>
              <a:ext cx="59267" cy="45119"/>
            </p14:xfrm>
          </p:contentPart>
        </mc:Choice>
        <mc:Fallback xmlns="">
          <p:pic>
            <p:nvPicPr>
              <p:cNvPr id="119" name="墨迹 118"/>
            </p:nvPicPr>
            <p:blipFill>
              <a:blip r:embed="rId235"/>
            </p:blipFill>
            <p:spPr>
              <a:xfrm>
                <a:off x="4820355" y="5126580"/>
                <a:ext cx="59267" cy="4511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4978400" y="5054673"/>
              <a:ext cx="126294" cy="103807"/>
            </p14:xfrm>
          </p:contentPart>
        </mc:Choice>
        <mc:Fallback xmlns="">
          <p:pic>
            <p:nvPicPr>
              <p:cNvPr id="120" name="墨迹 119"/>
            </p:nvPicPr>
            <p:blipFill>
              <a:blip r:embed="rId237"/>
            </p:blipFill>
            <p:spPr>
              <a:xfrm>
                <a:off x="4978400" y="5054673"/>
                <a:ext cx="126294" cy="103807"/>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5113866" y="4841417"/>
              <a:ext cx="50800" cy="589712"/>
            </p14:xfrm>
          </p:contentPart>
        </mc:Choice>
        <mc:Fallback xmlns="">
          <p:pic>
            <p:nvPicPr>
              <p:cNvPr id="121" name="墨迹 120"/>
            </p:nvPicPr>
            <p:blipFill>
              <a:blip r:embed="rId239"/>
            </p:blipFill>
            <p:spPr>
              <a:xfrm>
                <a:off x="5113866" y="4841417"/>
                <a:ext cx="50800" cy="58971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5310363" y="5019424"/>
              <a:ext cx="318912" cy="116497"/>
            </p14:xfrm>
          </p:contentPart>
        </mc:Choice>
        <mc:Fallback xmlns="">
          <p:pic>
            <p:nvPicPr>
              <p:cNvPr id="122" name="墨迹 121"/>
            </p:nvPicPr>
            <p:blipFill>
              <a:blip r:embed="rId241"/>
            </p:blipFill>
            <p:spPr>
              <a:xfrm>
                <a:off x="5310363" y="5019424"/>
                <a:ext cx="318912" cy="116497"/>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5655733" y="4886888"/>
              <a:ext cx="33867" cy="332749"/>
            </p14:xfrm>
          </p:contentPart>
        </mc:Choice>
        <mc:Fallback xmlns="">
          <p:pic>
            <p:nvPicPr>
              <p:cNvPr id="123" name="墨迹 122"/>
            </p:nvPicPr>
            <p:blipFill>
              <a:blip r:embed="rId243"/>
            </p:blipFill>
            <p:spPr>
              <a:xfrm>
                <a:off x="5655733" y="4886888"/>
                <a:ext cx="33867" cy="332749"/>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5898444" y="4859747"/>
              <a:ext cx="145344" cy="503705"/>
            </p14:xfrm>
          </p:contentPart>
        </mc:Choice>
        <mc:Fallback xmlns="">
          <p:pic>
            <p:nvPicPr>
              <p:cNvPr id="124" name="墨迹 123"/>
            </p:nvPicPr>
            <p:blipFill>
              <a:blip r:embed="rId245"/>
            </p:blipFill>
            <p:spPr>
              <a:xfrm>
                <a:off x="5898444" y="4859747"/>
                <a:ext cx="145344" cy="503705"/>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6077302" y="4809694"/>
              <a:ext cx="114653" cy="356365"/>
            </p14:xfrm>
          </p:contentPart>
        </mc:Choice>
        <mc:Fallback xmlns="">
          <p:pic>
            <p:nvPicPr>
              <p:cNvPr id="125" name="墨迹 124"/>
            </p:nvPicPr>
            <p:blipFill>
              <a:blip r:embed="rId247"/>
            </p:blipFill>
            <p:spPr>
              <a:xfrm>
                <a:off x="6077302" y="4809694"/>
                <a:ext cx="114653" cy="356365"/>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6213122" y="4822031"/>
              <a:ext cx="111478" cy="152274"/>
            </p14:xfrm>
          </p:contentPart>
        </mc:Choice>
        <mc:Fallback xmlns="">
          <p:pic>
            <p:nvPicPr>
              <p:cNvPr id="126" name="墨迹 125"/>
            </p:nvPicPr>
            <p:blipFill>
              <a:blip r:embed="rId249"/>
            </p:blipFill>
            <p:spPr>
              <a:xfrm>
                <a:off x="6213122" y="4822031"/>
                <a:ext cx="111478" cy="15227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6293555" y="4861509"/>
              <a:ext cx="104422" cy="22560"/>
            </p14:xfrm>
          </p:contentPart>
        </mc:Choice>
        <mc:Fallback xmlns="">
          <p:pic>
            <p:nvPicPr>
              <p:cNvPr id="127" name="墨迹 126"/>
            </p:nvPicPr>
            <p:blipFill>
              <a:blip r:embed="rId251"/>
            </p:blipFill>
            <p:spPr>
              <a:xfrm>
                <a:off x="6293555" y="4861509"/>
                <a:ext cx="104422" cy="22560"/>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6344355" y="4767924"/>
              <a:ext cx="28222" cy="214841"/>
            </p14:xfrm>
          </p:contentPart>
        </mc:Choice>
        <mc:Fallback xmlns="">
          <p:pic>
            <p:nvPicPr>
              <p:cNvPr id="128" name="墨迹 127"/>
            </p:nvPicPr>
            <p:blipFill>
              <a:blip r:embed="rId253"/>
            </p:blipFill>
            <p:spPr>
              <a:xfrm>
                <a:off x="6344355" y="4767924"/>
                <a:ext cx="28222" cy="214841"/>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4618566" y="5890421"/>
              <a:ext cx="318030" cy="333277"/>
            </p14:xfrm>
          </p:contentPart>
        </mc:Choice>
        <mc:Fallback xmlns="">
          <p:pic>
            <p:nvPicPr>
              <p:cNvPr id="129" name="墨迹 128"/>
            </p:nvPicPr>
            <p:blipFill>
              <a:blip r:embed="rId255"/>
            </p:blipFill>
            <p:spPr>
              <a:xfrm>
                <a:off x="4618566" y="5890421"/>
                <a:ext cx="318030" cy="333277"/>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4758266" y="5990880"/>
              <a:ext cx="141111" cy="100106"/>
            </p14:xfrm>
          </p:contentPart>
        </mc:Choice>
        <mc:Fallback xmlns="">
          <p:pic>
            <p:nvPicPr>
              <p:cNvPr id="130" name="墨迹 129"/>
            </p:nvPicPr>
            <p:blipFill>
              <a:blip r:embed="rId257"/>
            </p:blipFill>
            <p:spPr>
              <a:xfrm>
                <a:off x="4758266" y="5990880"/>
                <a:ext cx="141111" cy="100106"/>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6258277" y="5706599"/>
              <a:ext cx="108656" cy="556930"/>
            </p14:xfrm>
          </p:contentPart>
        </mc:Choice>
        <mc:Fallback xmlns="">
          <p:pic>
            <p:nvPicPr>
              <p:cNvPr id="131" name="墨迹 130"/>
            </p:nvPicPr>
            <p:blipFill>
              <a:blip r:embed="rId259"/>
            </p:blipFill>
            <p:spPr>
              <a:xfrm>
                <a:off x="6258277" y="5706599"/>
                <a:ext cx="108656" cy="556930"/>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6302022" y="5894298"/>
              <a:ext cx="251178" cy="196688"/>
            </p14:xfrm>
          </p:contentPart>
        </mc:Choice>
        <mc:Fallback xmlns="">
          <p:pic>
            <p:nvPicPr>
              <p:cNvPr id="132" name="墨迹 131"/>
            </p:nvPicPr>
            <p:blipFill>
              <a:blip r:embed="rId261"/>
            </p:blipFill>
            <p:spPr>
              <a:xfrm>
                <a:off x="6302022" y="5894298"/>
                <a:ext cx="251178" cy="196688"/>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6465711" y="5970436"/>
              <a:ext cx="206022" cy="605573"/>
            </p14:xfrm>
          </p:contentPart>
        </mc:Choice>
        <mc:Fallback xmlns="">
          <p:pic>
            <p:nvPicPr>
              <p:cNvPr id="133" name="墨迹 132"/>
            </p:nvPicPr>
            <p:blipFill>
              <a:blip r:embed="rId263"/>
            </p:blipFill>
            <p:spPr>
              <a:xfrm>
                <a:off x="6465711" y="5970436"/>
                <a:ext cx="206022" cy="605573"/>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6688666" y="5989470"/>
              <a:ext cx="79022" cy="135356"/>
            </p14:xfrm>
          </p:contentPart>
        </mc:Choice>
        <mc:Fallback xmlns="">
          <p:pic>
            <p:nvPicPr>
              <p:cNvPr id="134" name="墨迹 133"/>
            </p:nvPicPr>
            <p:blipFill>
              <a:blip r:embed="rId265"/>
            </p:blipFill>
            <p:spPr>
              <a:xfrm>
                <a:off x="6688666" y="5989470"/>
                <a:ext cx="79022" cy="135356"/>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6856588" y="5949991"/>
              <a:ext cx="176389" cy="118436"/>
            </p14:xfrm>
          </p:contentPart>
        </mc:Choice>
        <mc:Fallback xmlns="">
          <p:pic>
            <p:nvPicPr>
              <p:cNvPr id="135" name="墨迹 134"/>
            </p:nvPicPr>
            <p:blipFill>
              <a:blip r:embed="rId267"/>
            </p:blipFill>
            <p:spPr>
              <a:xfrm>
                <a:off x="6856588" y="5949991"/>
                <a:ext cx="176389" cy="118436"/>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7428088" y="5707480"/>
              <a:ext cx="79022" cy="45118"/>
            </p14:xfrm>
          </p:contentPart>
        </mc:Choice>
        <mc:Fallback xmlns="">
          <p:pic>
            <p:nvPicPr>
              <p:cNvPr id="136" name="墨迹 135"/>
            </p:nvPicPr>
            <p:blipFill>
              <a:blip r:embed="rId269"/>
            </p:blipFill>
            <p:spPr>
              <a:xfrm>
                <a:off x="7428088" y="5707480"/>
                <a:ext cx="79022" cy="45118"/>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7" name="墨迹 136"/>
              <p14:cNvContentPartPr/>
              <p14:nvPr/>
            </p14:nvContentPartPr>
            <p14:xfrm>
              <a:off x="7306380" y="5684921"/>
              <a:ext cx="291042" cy="414525"/>
            </p14:xfrm>
          </p:contentPart>
        </mc:Choice>
        <mc:Fallback xmlns="">
          <p:pic>
            <p:nvPicPr>
              <p:cNvPr id="137" name="墨迹 136"/>
            </p:nvPicPr>
            <p:blipFill>
              <a:blip r:embed="rId271"/>
            </p:blipFill>
            <p:spPr>
              <a:xfrm>
                <a:off x="7306380" y="5684921"/>
                <a:ext cx="291042" cy="414525"/>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8" name="墨迹 137"/>
              <p14:cNvContentPartPr/>
              <p14:nvPr/>
            </p14:nvContentPartPr>
            <p14:xfrm>
              <a:off x="7563555" y="5848475"/>
              <a:ext cx="161749" cy="541421"/>
            </p14:xfrm>
          </p:contentPart>
        </mc:Choice>
        <mc:Fallback xmlns="">
          <p:pic>
            <p:nvPicPr>
              <p:cNvPr id="138" name="墨迹 137"/>
            </p:nvPicPr>
            <p:blipFill>
              <a:blip r:embed="rId273"/>
            </p:blipFill>
            <p:spPr>
              <a:xfrm>
                <a:off x="7563555" y="5848475"/>
                <a:ext cx="161749" cy="541421"/>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9" name="墨迹 138"/>
              <p14:cNvContentPartPr/>
              <p14:nvPr/>
            </p14:nvContentPartPr>
            <p14:xfrm>
              <a:off x="7729890" y="5794897"/>
              <a:ext cx="157162" cy="341208"/>
            </p14:xfrm>
          </p:contentPart>
        </mc:Choice>
        <mc:Fallback xmlns="">
          <p:pic>
            <p:nvPicPr>
              <p:cNvPr id="139" name="墨迹 138"/>
            </p:nvPicPr>
            <p:blipFill>
              <a:blip r:embed="rId275"/>
            </p:blipFill>
            <p:spPr>
              <a:xfrm>
                <a:off x="7729890" y="5794897"/>
                <a:ext cx="157162" cy="341208"/>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0" name="墨迹 139"/>
              <p14:cNvContentPartPr/>
              <p14:nvPr/>
            </p14:nvContentPartPr>
            <p14:xfrm>
              <a:off x="7896577" y="5797716"/>
              <a:ext cx="110067" cy="152275"/>
            </p14:xfrm>
          </p:contentPart>
        </mc:Choice>
        <mc:Fallback xmlns="">
          <p:pic>
            <p:nvPicPr>
              <p:cNvPr id="140" name="墨迹 139"/>
            </p:nvPicPr>
            <p:blipFill>
              <a:blip r:embed="rId277"/>
            </p:blipFill>
            <p:spPr>
              <a:xfrm>
                <a:off x="7896577" y="5797716"/>
                <a:ext cx="110067" cy="152275"/>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1" name="墨迹 140"/>
              <p14:cNvContentPartPr/>
              <p14:nvPr/>
            </p14:nvContentPartPr>
            <p14:xfrm>
              <a:off x="7981244" y="5848475"/>
              <a:ext cx="87488" cy="28199"/>
            </p14:xfrm>
          </p:contentPart>
        </mc:Choice>
        <mc:Fallback xmlns="">
          <p:pic>
            <p:nvPicPr>
              <p:cNvPr id="141" name="墨迹 140"/>
            </p:nvPicPr>
            <p:blipFill>
              <a:blip r:embed="rId279"/>
            </p:blipFill>
            <p:spPr>
              <a:xfrm>
                <a:off x="7981244" y="5848475"/>
                <a:ext cx="87488" cy="2819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2" name="墨迹 141"/>
              <p14:cNvContentPartPr/>
              <p14:nvPr/>
            </p14:nvContentPartPr>
            <p14:xfrm>
              <a:off x="8020755" y="5771456"/>
              <a:ext cx="50800" cy="178535"/>
            </p14:xfrm>
          </p:contentPart>
        </mc:Choice>
        <mc:Fallback xmlns="">
          <p:pic>
            <p:nvPicPr>
              <p:cNvPr id="142" name="墨迹 141"/>
            </p:nvPicPr>
            <p:blipFill>
              <a:blip r:embed="rId281"/>
            </p:blipFill>
            <p:spPr>
              <a:xfrm>
                <a:off x="8020755" y="5771456"/>
                <a:ext cx="50800" cy="178535"/>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3" name="墨迹 142"/>
              <p14:cNvContentPartPr/>
              <p14:nvPr/>
            </p14:nvContentPartPr>
            <p14:xfrm>
              <a:off x="8325555" y="5645442"/>
              <a:ext cx="304800" cy="389147"/>
            </p14:xfrm>
          </p:contentPart>
        </mc:Choice>
        <mc:Fallback xmlns="">
          <p:pic>
            <p:nvPicPr>
              <p:cNvPr id="143" name="墨迹 142"/>
            </p:nvPicPr>
            <p:blipFill>
              <a:blip r:embed="rId283"/>
            </p:blipFill>
            <p:spPr>
              <a:xfrm>
                <a:off x="8325555" y="5645442"/>
                <a:ext cx="304800" cy="389147"/>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4" name="墨迹 143"/>
              <p14:cNvContentPartPr/>
              <p14:nvPr/>
            </p14:nvContentPartPr>
            <p14:xfrm>
              <a:off x="8664927" y="5821686"/>
              <a:ext cx="219428" cy="171309"/>
            </p14:xfrm>
          </p:contentPart>
        </mc:Choice>
        <mc:Fallback xmlns="">
          <p:pic>
            <p:nvPicPr>
              <p:cNvPr id="144" name="墨迹 143"/>
            </p:nvPicPr>
            <p:blipFill>
              <a:blip r:embed="rId285"/>
            </p:blipFill>
            <p:spPr>
              <a:xfrm>
                <a:off x="8664927" y="5821686"/>
                <a:ext cx="219428" cy="171309"/>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5" name="墨迹 144"/>
              <p14:cNvContentPartPr/>
              <p14:nvPr/>
            </p14:nvContentPartPr>
            <p14:xfrm>
              <a:off x="8946444" y="5844950"/>
              <a:ext cx="95956" cy="120022"/>
            </p14:xfrm>
          </p:contentPart>
        </mc:Choice>
        <mc:Fallback xmlns="">
          <p:pic>
            <p:nvPicPr>
              <p:cNvPr id="145" name="墨迹 144"/>
            </p:nvPicPr>
            <p:blipFill>
              <a:blip r:embed="rId287"/>
            </p:blipFill>
            <p:spPr>
              <a:xfrm>
                <a:off x="8946444" y="5844950"/>
                <a:ext cx="95956" cy="120022"/>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6" name="墨迹 145"/>
              <p14:cNvContentPartPr/>
              <p14:nvPr/>
            </p14:nvContentPartPr>
            <p14:xfrm>
              <a:off x="9183511" y="5769518"/>
              <a:ext cx="124178" cy="177653"/>
            </p14:xfrm>
          </p:contentPart>
        </mc:Choice>
        <mc:Fallback xmlns="">
          <p:pic>
            <p:nvPicPr>
              <p:cNvPr id="146" name="墨迹 145"/>
            </p:nvPicPr>
            <p:blipFill>
              <a:blip r:embed="rId289"/>
            </p:blipFill>
            <p:spPr>
              <a:xfrm>
                <a:off x="9183511" y="5769518"/>
                <a:ext cx="124178" cy="177653"/>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7" name="墨迹 146"/>
              <p14:cNvContentPartPr/>
              <p14:nvPr/>
            </p14:nvContentPartPr>
            <p14:xfrm>
              <a:off x="9312275" y="5825916"/>
              <a:ext cx="130880" cy="135355"/>
            </p14:xfrm>
          </p:contentPart>
        </mc:Choice>
        <mc:Fallback xmlns="">
          <p:pic>
            <p:nvPicPr>
              <p:cNvPr id="147" name="墨迹 146"/>
            </p:nvPicPr>
            <p:blipFill>
              <a:blip r:embed="rId291"/>
            </p:blipFill>
            <p:spPr>
              <a:xfrm>
                <a:off x="9312275" y="5825916"/>
                <a:ext cx="130880" cy="135355"/>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8" name="墨迹 147"/>
              <p14:cNvContentPartPr/>
              <p14:nvPr/>
            </p14:nvContentPartPr>
            <p14:xfrm>
              <a:off x="9296400" y="5867333"/>
              <a:ext cx="107244" cy="423866"/>
            </p14:xfrm>
          </p:contentPart>
        </mc:Choice>
        <mc:Fallback xmlns="">
          <p:pic>
            <p:nvPicPr>
              <p:cNvPr id="148" name="墨迹 147"/>
            </p:nvPicPr>
            <p:blipFill>
              <a:blip r:embed="rId293"/>
            </p:blipFill>
            <p:spPr>
              <a:xfrm>
                <a:off x="9296400" y="5867333"/>
                <a:ext cx="107244" cy="423866"/>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9" name="墨迹 148"/>
              <p14:cNvContentPartPr/>
              <p14:nvPr/>
            </p14:nvContentPartPr>
            <p14:xfrm>
              <a:off x="9516533" y="5668001"/>
              <a:ext cx="112889" cy="118436"/>
            </p14:xfrm>
          </p:contentPart>
        </mc:Choice>
        <mc:Fallback xmlns="">
          <p:pic>
            <p:nvPicPr>
              <p:cNvPr id="149" name="墨迹 148"/>
            </p:nvPicPr>
            <p:blipFill>
              <a:blip r:embed="rId295"/>
            </p:blipFill>
            <p:spPr>
              <a:xfrm>
                <a:off x="9516533" y="5668001"/>
                <a:ext cx="112889" cy="118436"/>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0" name="墨迹 149"/>
              <p14:cNvContentPartPr/>
              <p14:nvPr/>
            </p14:nvContentPartPr>
            <p14:xfrm>
              <a:off x="9680222" y="5679281"/>
              <a:ext cx="143933" cy="22559"/>
            </p14:xfrm>
          </p:contentPart>
        </mc:Choice>
        <mc:Fallback xmlns="">
          <p:pic>
            <p:nvPicPr>
              <p:cNvPr id="150" name="墨迹 149"/>
            </p:nvPicPr>
            <p:blipFill>
              <a:blip r:embed="rId297"/>
            </p:blipFill>
            <p:spPr>
              <a:xfrm>
                <a:off x="9680222" y="5679281"/>
                <a:ext cx="143933" cy="2255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1" name="墨迹 150"/>
              <p14:cNvContentPartPr/>
              <p14:nvPr/>
            </p14:nvContentPartPr>
            <p14:xfrm>
              <a:off x="8631766" y="6277453"/>
              <a:ext cx="93134" cy="347376"/>
            </p14:xfrm>
          </p:contentPart>
        </mc:Choice>
        <mc:Fallback xmlns="">
          <p:pic>
            <p:nvPicPr>
              <p:cNvPr id="151" name="墨迹 150"/>
            </p:nvPicPr>
            <p:blipFill>
              <a:blip r:embed="rId299"/>
            </p:blipFill>
            <p:spPr>
              <a:xfrm>
                <a:off x="8631766" y="6277453"/>
                <a:ext cx="93134" cy="347376"/>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2" name="墨迹 151"/>
              <p14:cNvContentPartPr/>
              <p14:nvPr/>
            </p14:nvContentPartPr>
            <p14:xfrm>
              <a:off x="8799688" y="6340548"/>
              <a:ext cx="129822" cy="143815"/>
            </p14:xfrm>
          </p:contentPart>
        </mc:Choice>
        <mc:Fallback xmlns="">
          <p:pic>
            <p:nvPicPr>
              <p:cNvPr id="152" name="墨迹 151"/>
            </p:nvPicPr>
            <p:blipFill>
              <a:blip r:embed="rId301"/>
            </p:blipFill>
            <p:spPr>
              <a:xfrm>
                <a:off x="8799688" y="6340548"/>
                <a:ext cx="129822" cy="143815"/>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3" name="墨迹 152"/>
              <p14:cNvContentPartPr/>
              <p14:nvPr/>
            </p14:nvContentPartPr>
            <p14:xfrm>
              <a:off x="8969022" y="6288380"/>
              <a:ext cx="127000" cy="16919"/>
            </p14:xfrm>
          </p:contentPart>
        </mc:Choice>
        <mc:Fallback xmlns="">
          <p:pic>
            <p:nvPicPr>
              <p:cNvPr id="153" name="墨迹 152"/>
            </p:nvPicPr>
            <p:blipFill>
              <a:blip r:embed="rId303"/>
            </p:blipFill>
            <p:spPr>
              <a:xfrm>
                <a:off x="8969022" y="6288380"/>
                <a:ext cx="127000" cy="16919"/>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4" name="墨迹 153"/>
              <p14:cNvContentPartPr/>
              <p14:nvPr/>
            </p14:nvContentPartPr>
            <p14:xfrm>
              <a:off x="9079088" y="6202020"/>
              <a:ext cx="115712" cy="247093"/>
            </p14:xfrm>
          </p:contentPart>
        </mc:Choice>
        <mc:Fallback xmlns="">
          <p:pic>
            <p:nvPicPr>
              <p:cNvPr id="154" name="墨迹 153"/>
            </p:nvPicPr>
            <p:blipFill>
              <a:blip r:embed="rId305"/>
            </p:blipFill>
            <p:spPr>
              <a:xfrm>
                <a:off x="9079088" y="6202020"/>
                <a:ext cx="115712" cy="247093"/>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5" name="墨迹 154"/>
              <p14:cNvContentPartPr/>
              <p14:nvPr/>
            </p14:nvContentPartPr>
            <p14:xfrm>
              <a:off x="9183511" y="6260180"/>
              <a:ext cx="152400" cy="22560"/>
            </p14:xfrm>
          </p:contentPart>
        </mc:Choice>
        <mc:Fallback xmlns="">
          <p:pic>
            <p:nvPicPr>
              <p:cNvPr id="155" name="墨迹 154"/>
            </p:nvPicPr>
            <p:blipFill>
              <a:blip r:embed="rId307"/>
            </p:blipFill>
            <p:spPr>
              <a:xfrm>
                <a:off x="9183511" y="6260180"/>
                <a:ext cx="152400" cy="22560"/>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6" name="墨迹 155"/>
              <p14:cNvContentPartPr/>
              <p14:nvPr/>
            </p14:nvContentPartPr>
            <p14:xfrm>
              <a:off x="5221111" y="5883723"/>
              <a:ext cx="186266" cy="184704"/>
            </p14:xfrm>
          </p:contentPart>
        </mc:Choice>
        <mc:Fallback xmlns="">
          <p:pic>
            <p:nvPicPr>
              <p:cNvPr id="156" name="墨迹 155"/>
            </p:nvPicPr>
            <p:blipFill>
              <a:blip r:embed="rId309"/>
            </p:blipFill>
            <p:spPr>
              <a:xfrm>
                <a:off x="5221111" y="5883723"/>
                <a:ext cx="186266" cy="184704"/>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7" name="墨迹 156"/>
              <p14:cNvContentPartPr/>
              <p14:nvPr/>
            </p14:nvContentPartPr>
            <p14:xfrm>
              <a:off x="4814005" y="6231981"/>
              <a:ext cx="779639" cy="22560"/>
            </p14:xfrm>
          </p:contentPart>
        </mc:Choice>
        <mc:Fallback xmlns="">
          <p:pic>
            <p:nvPicPr>
              <p:cNvPr id="157" name="墨迹 156"/>
            </p:nvPicPr>
            <p:blipFill>
              <a:blip r:embed="rId311"/>
            </p:blipFill>
            <p:spPr>
              <a:xfrm>
                <a:off x="4814005" y="6231981"/>
                <a:ext cx="779639" cy="2256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58" name="墨迹 157"/>
              <p14:cNvContentPartPr/>
              <p14:nvPr/>
            </p14:nvContentPartPr>
            <p14:xfrm>
              <a:off x="5006622" y="6384256"/>
              <a:ext cx="84666" cy="304549"/>
            </p14:xfrm>
          </p:contentPart>
        </mc:Choice>
        <mc:Fallback xmlns="">
          <p:pic>
            <p:nvPicPr>
              <p:cNvPr id="158" name="墨迹 157"/>
            </p:nvPicPr>
            <p:blipFill>
              <a:blip r:embed="rId313"/>
            </p:blipFill>
            <p:spPr>
              <a:xfrm>
                <a:off x="5006622" y="6384256"/>
                <a:ext cx="84666" cy="304549"/>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59" name="墨迹 158"/>
              <p14:cNvContentPartPr/>
              <p14:nvPr/>
            </p14:nvContentPartPr>
            <p14:xfrm>
              <a:off x="5153377" y="6425145"/>
              <a:ext cx="122238" cy="182412"/>
            </p14:xfrm>
          </p:contentPart>
        </mc:Choice>
        <mc:Fallback xmlns="">
          <p:pic>
            <p:nvPicPr>
              <p:cNvPr id="159" name="墨迹 158"/>
            </p:nvPicPr>
            <p:blipFill>
              <a:blip r:embed="rId315"/>
            </p:blipFill>
            <p:spPr>
              <a:xfrm>
                <a:off x="5153377" y="6425145"/>
                <a:ext cx="122238" cy="182412"/>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0" name="墨迹 159"/>
              <p14:cNvContentPartPr/>
              <p14:nvPr/>
            </p14:nvContentPartPr>
            <p14:xfrm>
              <a:off x="5341055" y="6395536"/>
              <a:ext cx="111478" cy="5640"/>
            </p14:xfrm>
          </p:contentPart>
        </mc:Choice>
        <mc:Fallback xmlns="">
          <p:pic>
            <p:nvPicPr>
              <p:cNvPr id="160" name="墨迹 159"/>
            </p:nvPicPr>
            <p:blipFill>
              <a:blip r:embed="rId317"/>
            </p:blipFill>
            <p:spPr>
              <a:xfrm>
                <a:off x="5341055" y="6395536"/>
                <a:ext cx="111478" cy="5640"/>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1" name="墨迹 160"/>
              <p14:cNvContentPartPr/>
              <p14:nvPr/>
            </p14:nvContentPartPr>
            <p14:xfrm>
              <a:off x="5390444" y="6317988"/>
              <a:ext cx="112888" cy="241102"/>
            </p14:xfrm>
          </p:contentPart>
        </mc:Choice>
        <mc:Fallback xmlns="">
          <p:pic>
            <p:nvPicPr>
              <p:cNvPr id="161" name="墨迹 160"/>
            </p:nvPicPr>
            <p:blipFill>
              <a:blip r:embed="rId319"/>
            </p:blipFill>
            <p:spPr>
              <a:xfrm>
                <a:off x="5390444" y="6317988"/>
                <a:ext cx="112888" cy="241102"/>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2" name="墨迹 161"/>
              <p14:cNvContentPartPr/>
              <p14:nvPr/>
            </p14:nvContentPartPr>
            <p14:xfrm>
              <a:off x="5480755" y="6358877"/>
              <a:ext cx="101600" cy="25379"/>
            </p14:xfrm>
          </p:contentPart>
        </mc:Choice>
        <mc:Fallback xmlns="">
          <p:pic>
            <p:nvPicPr>
              <p:cNvPr id="162" name="墨迹 161"/>
            </p:nvPicPr>
            <p:blipFill>
              <a:blip r:embed="rId321"/>
            </p:blipFill>
            <p:spPr>
              <a:xfrm>
                <a:off x="5480755" y="6358877"/>
                <a:ext cx="101600" cy="25379"/>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3" name="墨迹 162"/>
              <p14:cNvContentPartPr/>
              <p14:nvPr/>
            </p14:nvContentPartPr>
            <p14:xfrm>
              <a:off x="5628216" y="6190740"/>
              <a:ext cx="236361" cy="262427"/>
            </p14:xfrm>
          </p:contentPart>
        </mc:Choice>
        <mc:Fallback xmlns="">
          <p:pic>
            <p:nvPicPr>
              <p:cNvPr id="163" name="墨迹 162"/>
            </p:nvPicPr>
            <p:blipFill>
              <a:blip r:embed="rId323"/>
            </p:blipFill>
            <p:spPr>
              <a:xfrm>
                <a:off x="5628216" y="6190740"/>
                <a:ext cx="236361" cy="262427"/>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4" name="墨迹 163"/>
              <p14:cNvContentPartPr/>
              <p14:nvPr/>
            </p14:nvContentPartPr>
            <p14:xfrm>
              <a:off x="5689600" y="6169238"/>
              <a:ext cx="81844" cy="313715"/>
            </p14:xfrm>
          </p:contentPart>
        </mc:Choice>
        <mc:Fallback xmlns="">
          <p:pic>
            <p:nvPicPr>
              <p:cNvPr id="164" name="墨迹 163"/>
            </p:nvPicPr>
            <p:blipFill>
              <a:blip r:embed="rId325"/>
            </p:blipFill>
            <p:spPr>
              <a:xfrm>
                <a:off x="5689600" y="6169238"/>
                <a:ext cx="81844" cy="313715"/>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5" name="墨迹 164"/>
              <p14:cNvContentPartPr/>
              <p14:nvPr/>
            </p14:nvContentPartPr>
            <p14:xfrm>
              <a:off x="5928606" y="6288380"/>
              <a:ext cx="116594" cy="150336"/>
            </p14:xfrm>
          </p:contentPart>
        </mc:Choice>
        <mc:Fallback xmlns="">
          <p:pic>
            <p:nvPicPr>
              <p:cNvPr id="165" name="墨迹 164"/>
            </p:nvPicPr>
            <p:blipFill>
              <a:blip r:embed="rId327"/>
            </p:blipFill>
            <p:spPr>
              <a:xfrm>
                <a:off x="5928606" y="6288380"/>
                <a:ext cx="116594" cy="150336"/>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66" name="墨迹 165"/>
              <p14:cNvContentPartPr/>
              <p14:nvPr/>
            </p14:nvContentPartPr>
            <p14:xfrm>
              <a:off x="6079066" y="6389896"/>
              <a:ext cx="39511" cy="76137"/>
            </p14:xfrm>
          </p:contentPart>
        </mc:Choice>
        <mc:Fallback xmlns="">
          <p:pic>
            <p:nvPicPr>
              <p:cNvPr id="166" name="墨迹 165"/>
            </p:nvPicPr>
            <p:blipFill>
              <a:blip r:embed="rId329"/>
            </p:blipFill>
            <p:spPr>
              <a:xfrm>
                <a:off x="6079066" y="6389896"/>
                <a:ext cx="39511" cy="76137"/>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67" name="墨迹 166"/>
              <p14:cNvContentPartPr/>
              <p14:nvPr/>
            </p14:nvContentPartPr>
            <p14:xfrm>
              <a:off x="6179078" y="6309176"/>
              <a:ext cx="139877" cy="210435"/>
            </p14:xfrm>
          </p:contentPart>
        </mc:Choice>
        <mc:Fallback xmlns="">
          <p:pic>
            <p:nvPicPr>
              <p:cNvPr id="167" name="墨迹 166"/>
            </p:nvPicPr>
            <p:blipFill>
              <a:blip r:embed="rId331"/>
            </p:blipFill>
            <p:spPr>
              <a:xfrm>
                <a:off x="6179078" y="6309176"/>
                <a:ext cx="139877" cy="210435"/>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68" name="墨迹 167"/>
              <p14:cNvContentPartPr/>
              <p14:nvPr/>
            </p14:nvContentPartPr>
            <p14:xfrm>
              <a:off x="6443838" y="6347421"/>
              <a:ext cx="406576" cy="301906"/>
            </p14:xfrm>
          </p:contentPart>
        </mc:Choice>
        <mc:Fallback xmlns="">
          <p:pic>
            <p:nvPicPr>
              <p:cNvPr id="168" name="墨迹 167"/>
            </p:nvPicPr>
            <p:blipFill>
              <a:blip r:embed="rId333"/>
            </p:blipFill>
            <p:spPr>
              <a:xfrm>
                <a:off x="6443838" y="6347421"/>
                <a:ext cx="406576" cy="301906"/>
              </a:xfrm>
              <a:prstGeom prst="rect"/>
            </p:spPr>
          </p:pic>
        </mc:Fallback>
      </mc:AlternateContent>
    </p:spTree>
    <p:custDataLst>
      <p:tags r:id="rId33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9900" y="330200"/>
            <a:ext cx="11252835" cy="496506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940505" y="2236181"/>
              <a:ext cx="690739" cy="519743"/>
            </p14:xfrm>
          </p:contentPart>
        </mc:Choice>
        <mc:Fallback xmlns="">
          <p:pic>
            <p:nvPicPr>
              <p:cNvPr id="3" name="墨迹 2"/>
            </p:nvPicPr>
            <p:blipFill>
              <a:blip r:embed="rId3"/>
            </p:blipFill>
            <p:spPr>
              <a:xfrm>
                <a:off x="940505" y="2236181"/>
                <a:ext cx="690739" cy="51974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9155465" y="3558715"/>
              <a:ext cx="355424" cy="322174"/>
            </p14:xfrm>
          </p:contentPart>
        </mc:Choice>
        <mc:Fallback xmlns="">
          <p:pic>
            <p:nvPicPr>
              <p:cNvPr id="4" name="墨迹 3"/>
            </p:nvPicPr>
            <p:blipFill>
              <a:blip r:embed="rId5"/>
            </p:blipFill>
            <p:spPr>
              <a:xfrm>
                <a:off x="9155465" y="3558715"/>
                <a:ext cx="355424" cy="32217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9581444" y="3527696"/>
              <a:ext cx="34572" cy="145225"/>
            </p14:xfrm>
          </p:contentPart>
        </mc:Choice>
        <mc:Fallback xmlns="">
          <p:pic>
            <p:nvPicPr>
              <p:cNvPr id="5" name="墨迹 4"/>
            </p:nvPicPr>
            <p:blipFill>
              <a:blip r:embed="rId7"/>
            </p:blipFill>
            <p:spPr>
              <a:xfrm>
                <a:off x="9581444" y="3527696"/>
                <a:ext cx="34572" cy="14522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9546696" y="3459313"/>
              <a:ext cx="287337" cy="403951"/>
            </p14:xfrm>
          </p:contentPart>
        </mc:Choice>
        <mc:Fallback xmlns="">
          <p:pic>
            <p:nvPicPr>
              <p:cNvPr id="6" name="墨迹 5"/>
            </p:nvPicPr>
            <p:blipFill>
              <a:blip r:embed="rId9"/>
            </p:blipFill>
            <p:spPr>
              <a:xfrm>
                <a:off x="9546696" y="3459313"/>
                <a:ext cx="287337" cy="40395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855552" y="3432524"/>
              <a:ext cx="312914" cy="622493"/>
            </p14:xfrm>
          </p:contentPart>
        </mc:Choice>
        <mc:Fallback xmlns="">
          <p:pic>
            <p:nvPicPr>
              <p:cNvPr id="7" name="墨迹 6"/>
            </p:nvPicPr>
            <p:blipFill>
              <a:blip r:embed="rId11"/>
            </p:blipFill>
            <p:spPr>
              <a:xfrm>
                <a:off x="9855552" y="3432524"/>
                <a:ext cx="312914" cy="6224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951155" y="3617228"/>
              <a:ext cx="217312" cy="283400"/>
            </p14:xfrm>
          </p:contentPart>
        </mc:Choice>
        <mc:Fallback xmlns="">
          <p:pic>
            <p:nvPicPr>
              <p:cNvPr id="8" name="墨迹 7"/>
            </p:nvPicPr>
            <p:blipFill>
              <a:blip r:embed="rId13"/>
            </p:blipFill>
            <p:spPr>
              <a:xfrm>
                <a:off x="9951155" y="3617228"/>
                <a:ext cx="217312" cy="2834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10075333" y="3392341"/>
              <a:ext cx="107244" cy="107156"/>
            </p14:xfrm>
          </p:contentPart>
        </mc:Choice>
        <mc:Fallback xmlns="">
          <p:pic>
            <p:nvPicPr>
              <p:cNvPr id="9" name="墨迹 8"/>
            </p:nvPicPr>
            <p:blipFill>
              <a:blip r:embed="rId15"/>
            </p:blipFill>
            <p:spPr>
              <a:xfrm>
                <a:off x="10075333" y="3392341"/>
                <a:ext cx="107244" cy="10715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0239022" y="3344402"/>
              <a:ext cx="231422" cy="417346"/>
            </p14:xfrm>
          </p:contentPart>
        </mc:Choice>
        <mc:Fallback xmlns="">
          <p:pic>
            <p:nvPicPr>
              <p:cNvPr id="10" name="墨迹 9"/>
            </p:nvPicPr>
            <p:blipFill>
              <a:blip r:embed="rId17"/>
            </p:blipFill>
            <p:spPr>
              <a:xfrm>
                <a:off x="10239022" y="3344402"/>
                <a:ext cx="231422" cy="41734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0272888" y="3607887"/>
              <a:ext cx="285574" cy="223653"/>
            </p14:xfrm>
          </p:contentPart>
        </mc:Choice>
        <mc:Fallback xmlns="">
          <p:pic>
            <p:nvPicPr>
              <p:cNvPr id="11" name="墨迹 10"/>
            </p:nvPicPr>
            <p:blipFill>
              <a:blip r:embed="rId19"/>
            </p:blipFill>
            <p:spPr>
              <a:xfrm>
                <a:off x="10272888" y="3607887"/>
                <a:ext cx="285574" cy="22365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0558992" y="3577044"/>
              <a:ext cx="227542" cy="246742"/>
            </p14:xfrm>
          </p:contentPart>
        </mc:Choice>
        <mc:Fallback xmlns="">
          <p:pic>
            <p:nvPicPr>
              <p:cNvPr id="12" name="墨迹 11"/>
            </p:nvPicPr>
            <p:blipFill>
              <a:blip r:embed="rId21"/>
            </p:blipFill>
            <p:spPr>
              <a:xfrm>
                <a:off x="10558992" y="3577044"/>
                <a:ext cx="227542" cy="24674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938932" y="3327483"/>
              <a:ext cx="107245" cy="180474"/>
            </p14:xfrm>
          </p:contentPart>
        </mc:Choice>
        <mc:Fallback xmlns="">
          <p:pic>
            <p:nvPicPr>
              <p:cNvPr id="13" name="墨迹 12"/>
            </p:nvPicPr>
            <p:blipFill>
              <a:blip r:embed="rId23"/>
            </p:blipFill>
            <p:spPr>
              <a:xfrm>
                <a:off x="10938932" y="3327483"/>
                <a:ext cx="107245"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833805" y="3555014"/>
              <a:ext cx="184150" cy="302611"/>
            </p14:xfrm>
          </p:contentPart>
        </mc:Choice>
        <mc:Fallback xmlns="">
          <p:pic>
            <p:nvPicPr>
              <p:cNvPr id="14" name="墨迹 13"/>
            </p:nvPicPr>
            <p:blipFill>
              <a:blip r:embed="rId25"/>
            </p:blipFill>
            <p:spPr>
              <a:xfrm>
                <a:off x="10833805" y="3555014"/>
                <a:ext cx="184150" cy="30261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1068755" y="3381061"/>
              <a:ext cx="200907" cy="200213"/>
            </p14:xfrm>
          </p:contentPart>
        </mc:Choice>
        <mc:Fallback xmlns="">
          <p:pic>
            <p:nvPicPr>
              <p:cNvPr id="15" name="墨迹 14"/>
            </p:nvPicPr>
            <p:blipFill>
              <a:blip r:embed="rId27"/>
            </p:blipFill>
            <p:spPr>
              <a:xfrm>
                <a:off x="11068755" y="3381061"/>
                <a:ext cx="200907" cy="20021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1136488" y="3479758"/>
              <a:ext cx="118533" cy="609098"/>
            </p14:xfrm>
          </p:contentPart>
        </mc:Choice>
        <mc:Fallback xmlns="">
          <p:pic>
            <p:nvPicPr>
              <p:cNvPr id="16" name="墨迹 15"/>
            </p:nvPicPr>
            <p:blipFill>
              <a:blip r:embed="rId29"/>
            </p:blipFill>
            <p:spPr>
              <a:xfrm>
                <a:off x="11136488" y="3479758"/>
                <a:ext cx="118533" cy="60909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1043355" y="3444156"/>
              <a:ext cx="578556" cy="350726"/>
            </p14:xfrm>
          </p:contentPart>
        </mc:Choice>
        <mc:Fallback xmlns="">
          <p:pic>
            <p:nvPicPr>
              <p:cNvPr id="17" name="墨迹 16"/>
            </p:nvPicPr>
            <p:blipFill>
              <a:blip r:embed="rId31"/>
            </p:blipFill>
            <p:spPr>
              <a:xfrm>
                <a:off x="11043355" y="3444156"/>
                <a:ext cx="578556" cy="35072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1486444" y="3507957"/>
              <a:ext cx="328788" cy="39478"/>
            </p14:xfrm>
          </p:contentPart>
        </mc:Choice>
        <mc:Fallback xmlns="">
          <p:pic>
            <p:nvPicPr>
              <p:cNvPr id="18" name="墨迹 17"/>
            </p:nvPicPr>
            <p:blipFill>
              <a:blip r:embed="rId33"/>
            </p:blipFill>
            <p:spPr>
              <a:xfrm>
                <a:off x="11486444" y="3507957"/>
                <a:ext cx="328788" cy="3947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1441288" y="3566999"/>
              <a:ext cx="227013" cy="177830"/>
            </p14:xfrm>
          </p:contentPart>
        </mc:Choice>
        <mc:Fallback xmlns="">
          <p:pic>
            <p:nvPicPr>
              <p:cNvPr id="19" name="墨迹 18"/>
            </p:nvPicPr>
            <p:blipFill>
              <a:blip r:embed="rId35"/>
            </p:blipFill>
            <p:spPr>
              <a:xfrm>
                <a:off x="11441288" y="3566999"/>
                <a:ext cx="227013" cy="17783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661422" y="3324487"/>
              <a:ext cx="146756" cy="581076"/>
            </p14:xfrm>
          </p:contentPart>
        </mc:Choice>
        <mc:Fallback xmlns="">
          <p:pic>
            <p:nvPicPr>
              <p:cNvPr id="20" name="墨迹 19"/>
            </p:nvPicPr>
            <p:blipFill>
              <a:blip r:embed="rId37"/>
            </p:blipFill>
            <p:spPr>
              <a:xfrm>
                <a:off x="11661422" y="3324487"/>
                <a:ext cx="146756" cy="58107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1740444" y="3389521"/>
              <a:ext cx="64911" cy="81777"/>
            </p14:xfrm>
          </p:contentPart>
        </mc:Choice>
        <mc:Fallback xmlns="">
          <p:pic>
            <p:nvPicPr>
              <p:cNvPr id="21" name="墨迹 20"/>
            </p:nvPicPr>
            <p:blipFill>
              <a:blip r:embed="rId39"/>
            </p:blipFill>
            <p:spPr>
              <a:xfrm>
                <a:off x="11740444" y="3389521"/>
                <a:ext cx="64911" cy="8177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1949288" y="3393398"/>
              <a:ext cx="28223" cy="193516"/>
            </p14:xfrm>
          </p:contentPart>
        </mc:Choice>
        <mc:Fallback xmlns="">
          <p:pic>
            <p:nvPicPr>
              <p:cNvPr id="22" name="墨迹 21"/>
            </p:nvPicPr>
            <p:blipFill>
              <a:blip r:embed="rId41"/>
            </p:blipFill>
            <p:spPr>
              <a:xfrm>
                <a:off x="11949288" y="3393398"/>
                <a:ext cx="28223" cy="19351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1988800" y="3351981"/>
              <a:ext cx="105832" cy="234933"/>
            </p14:xfrm>
          </p:contentPart>
        </mc:Choice>
        <mc:Fallback xmlns="">
          <p:pic>
            <p:nvPicPr>
              <p:cNvPr id="23" name="墨迹 22"/>
            </p:nvPicPr>
            <p:blipFill>
              <a:blip r:embed="rId43"/>
            </p:blipFill>
            <p:spPr>
              <a:xfrm>
                <a:off x="11988800" y="3351981"/>
                <a:ext cx="105832" cy="23493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1985977" y="3756108"/>
              <a:ext cx="96308" cy="88298"/>
            </p14:xfrm>
          </p:contentPart>
        </mc:Choice>
        <mc:Fallback xmlns="">
          <p:pic>
            <p:nvPicPr>
              <p:cNvPr id="24" name="墨迹 23"/>
            </p:nvPicPr>
            <p:blipFill>
              <a:blip r:embed="rId45"/>
            </p:blipFill>
            <p:spPr>
              <a:xfrm>
                <a:off x="11985977" y="3756108"/>
                <a:ext cx="96308" cy="8829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1896533" y="5104021"/>
              <a:ext cx="1030111" cy="107156"/>
            </p14:xfrm>
          </p:contentPart>
        </mc:Choice>
        <mc:Fallback xmlns="">
          <p:pic>
            <p:nvPicPr>
              <p:cNvPr id="25" name="墨迹 24"/>
            </p:nvPicPr>
            <p:blipFill>
              <a:blip r:embed="rId47"/>
            </p:blipFill>
            <p:spPr>
              <a:xfrm>
                <a:off x="1896533" y="5104021"/>
                <a:ext cx="1030111" cy="10715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518473" y="5126580"/>
              <a:ext cx="994305" cy="33839"/>
            </p14:xfrm>
          </p:contentPart>
        </mc:Choice>
        <mc:Fallback xmlns="">
          <p:pic>
            <p:nvPicPr>
              <p:cNvPr id="26" name="墨迹 25"/>
            </p:nvPicPr>
            <p:blipFill>
              <a:blip r:embed="rId49"/>
            </p:blipFill>
            <p:spPr>
              <a:xfrm>
                <a:off x="9518473" y="5126580"/>
                <a:ext cx="994305" cy="33839"/>
              </a:xfrm>
              <a:prstGeom prst="rect"/>
            </p:spPr>
          </p:pic>
        </mc:Fallback>
      </mc:AlternateContent>
    </p:spTree>
    <p:custDataLst>
      <p:tags r:id="rId50"/>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332105"/>
            <a:ext cx="11929110" cy="4563745"/>
          </a:xfrm>
          <a:prstGeom prst="rect">
            <a:avLst/>
          </a:prstGeom>
        </p:spPr>
      </p:pic>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65125" y="495300"/>
            <a:ext cx="11082655" cy="3378200"/>
          </a:xfrm>
          <a:prstGeom prst="rect">
            <a:avLst/>
          </a:prstGeom>
        </p:spPr>
      </p:pic>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2425" y="523875"/>
            <a:ext cx="11002645" cy="4476115"/>
          </a:xfrm>
          <a:prstGeom prst="rect">
            <a:avLst/>
          </a:prstGeom>
        </p:spPr>
      </p:pic>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96925" y="403225"/>
            <a:ext cx="9779635" cy="1593215"/>
          </a:xfrm>
          <a:prstGeom prst="rect">
            <a:avLst/>
          </a:prstGeom>
        </p:spPr>
      </p:pic>
      <p:pic>
        <p:nvPicPr>
          <p:cNvPr id="3" name="图片 2"/>
          <p:cNvPicPr>
            <a:picLocks noChangeAspect="1"/>
          </p:cNvPicPr>
          <p:nvPr/>
        </p:nvPicPr>
        <p:blipFill>
          <a:blip r:embed="rId2"/>
          <a:stretch>
            <a:fillRect/>
          </a:stretch>
        </p:blipFill>
        <p:spPr>
          <a:xfrm>
            <a:off x="8844915" y="1933575"/>
            <a:ext cx="2730500" cy="1622425"/>
          </a:xfrm>
          <a:prstGeom prst="rect">
            <a:avLst/>
          </a:prstGeom>
        </p:spPr>
      </p:pic>
      <p:pic>
        <p:nvPicPr>
          <p:cNvPr id="4" name="图片 3"/>
          <p:cNvPicPr>
            <a:picLocks noChangeAspect="1"/>
          </p:cNvPicPr>
          <p:nvPr/>
        </p:nvPicPr>
        <p:blipFill>
          <a:blip r:embed="rId3"/>
          <a:stretch>
            <a:fillRect/>
          </a:stretch>
        </p:blipFill>
        <p:spPr>
          <a:xfrm>
            <a:off x="593725" y="3352800"/>
            <a:ext cx="8128635" cy="2501265"/>
          </a:xfrm>
          <a:prstGeom prst="rect">
            <a:avLst/>
          </a:prstGeom>
        </p:spPr>
      </p:pic>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98500" y="254000"/>
            <a:ext cx="6756400" cy="2078990"/>
          </a:xfrm>
          <a:prstGeom prst="rect">
            <a:avLst/>
          </a:prstGeom>
        </p:spPr>
      </p:pic>
      <p:pic>
        <p:nvPicPr>
          <p:cNvPr id="3" name="图片 2"/>
          <p:cNvPicPr>
            <a:picLocks noChangeAspect="1"/>
          </p:cNvPicPr>
          <p:nvPr/>
        </p:nvPicPr>
        <p:blipFill>
          <a:blip r:embed="rId2"/>
          <a:stretch>
            <a:fillRect/>
          </a:stretch>
        </p:blipFill>
        <p:spPr>
          <a:xfrm>
            <a:off x="1308100" y="2676525"/>
            <a:ext cx="6692900" cy="4073525"/>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44500" y="196850"/>
            <a:ext cx="10370820" cy="6311900"/>
          </a:xfrm>
          <a:prstGeom prst="rect">
            <a:avLst/>
          </a:prstGeom>
        </p:spPr>
      </p:pic>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3350" y="806450"/>
            <a:ext cx="10659110" cy="2323465"/>
          </a:xfrm>
          <a:prstGeom prst="rect">
            <a:avLst/>
          </a:prstGeom>
        </p:spPr>
      </p:pic>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9900" y="330200"/>
            <a:ext cx="11252835" cy="496506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940505" y="2236181"/>
              <a:ext cx="690739" cy="519743"/>
            </p14:xfrm>
          </p:contentPart>
        </mc:Choice>
        <mc:Fallback xmlns="">
          <p:pic>
            <p:nvPicPr>
              <p:cNvPr id="3" name="墨迹 2"/>
            </p:nvPicPr>
            <p:blipFill>
              <a:blip r:embed="rId3"/>
            </p:blipFill>
            <p:spPr>
              <a:xfrm>
                <a:off x="940505" y="2236181"/>
                <a:ext cx="690739" cy="51974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9155465" y="3558715"/>
              <a:ext cx="355424" cy="322174"/>
            </p14:xfrm>
          </p:contentPart>
        </mc:Choice>
        <mc:Fallback xmlns="">
          <p:pic>
            <p:nvPicPr>
              <p:cNvPr id="4" name="墨迹 3"/>
            </p:nvPicPr>
            <p:blipFill>
              <a:blip r:embed="rId5"/>
            </p:blipFill>
            <p:spPr>
              <a:xfrm>
                <a:off x="9155465" y="3558715"/>
                <a:ext cx="355424" cy="32217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9581444" y="3527696"/>
              <a:ext cx="34572" cy="145225"/>
            </p14:xfrm>
          </p:contentPart>
        </mc:Choice>
        <mc:Fallback xmlns="">
          <p:pic>
            <p:nvPicPr>
              <p:cNvPr id="5" name="墨迹 4"/>
            </p:nvPicPr>
            <p:blipFill>
              <a:blip r:embed="rId7"/>
            </p:blipFill>
            <p:spPr>
              <a:xfrm>
                <a:off x="9581444" y="3527696"/>
                <a:ext cx="34572" cy="14522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9546696" y="3459313"/>
              <a:ext cx="287337" cy="403951"/>
            </p14:xfrm>
          </p:contentPart>
        </mc:Choice>
        <mc:Fallback xmlns="">
          <p:pic>
            <p:nvPicPr>
              <p:cNvPr id="6" name="墨迹 5"/>
            </p:nvPicPr>
            <p:blipFill>
              <a:blip r:embed="rId9"/>
            </p:blipFill>
            <p:spPr>
              <a:xfrm>
                <a:off x="9546696" y="3459313"/>
                <a:ext cx="287337" cy="40395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855552" y="3432524"/>
              <a:ext cx="312914" cy="622493"/>
            </p14:xfrm>
          </p:contentPart>
        </mc:Choice>
        <mc:Fallback xmlns="">
          <p:pic>
            <p:nvPicPr>
              <p:cNvPr id="7" name="墨迹 6"/>
            </p:nvPicPr>
            <p:blipFill>
              <a:blip r:embed="rId11"/>
            </p:blipFill>
            <p:spPr>
              <a:xfrm>
                <a:off x="9855552" y="3432524"/>
                <a:ext cx="312914" cy="6224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951155" y="3617228"/>
              <a:ext cx="217312" cy="283400"/>
            </p14:xfrm>
          </p:contentPart>
        </mc:Choice>
        <mc:Fallback xmlns="">
          <p:pic>
            <p:nvPicPr>
              <p:cNvPr id="8" name="墨迹 7"/>
            </p:nvPicPr>
            <p:blipFill>
              <a:blip r:embed="rId13"/>
            </p:blipFill>
            <p:spPr>
              <a:xfrm>
                <a:off x="9951155" y="3617228"/>
                <a:ext cx="217312" cy="2834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10075333" y="3392341"/>
              <a:ext cx="107244" cy="107156"/>
            </p14:xfrm>
          </p:contentPart>
        </mc:Choice>
        <mc:Fallback xmlns="">
          <p:pic>
            <p:nvPicPr>
              <p:cNvPr id="9" name="墨迹 8"/>
            </p:nvPicPr>
            <p:blipFill>
              <a:blip r:embed="rId15"/>
            </p:blipFill>
            <p:spPr>
              <a:xfrm>
                <a:off x="10075333" y="3392341"/>
                <a:ext cx="107244" cy="10715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0239022" y="3344402"/>
              <a:ext cx="231422" cy="417346"/>
            </p14:xfrm>
          </p:contentPart>
        </mc:Choice>
        <mc:Fallback xmlns="">
          <p:pic>
            <p:nvPicPr>
              <p:cNvPr id="10" name="墨迹 9"/>
            </p:nvPicPr>
            <p:blipFill>
              <a:blip r:embed="rId17"/>
            </p:blipFill>
            <p:spPr>
              <a:xfrm>
                <a:off x="10239022" y="3344402"/>
                <a:ext cx="231422" cy="41734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0272888" y="3607887"/>
              <a:ext cx="285574" cy="223653"/>
            </p14:xfrm>
          </p:contentPart>
        </mc:Choice>
        <mc:Fallback xmlns="">
          <p:pic>
            <p:nvPicPr>
              <p:cNvPr id="11" name="墨迹 10"/>
            </p:nvPicPr>
            <p:blipFill>
              <a:blip r:embed="rId19"/>
            </p:blipFill>
            <p:spPr>
              <a:xfrm>
                <a:off x="10272888" y="3607887"/>
                <a:ext cx="285574" cy="22365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0558992" y="3577044"/>
              <a:ext cx="227542" cy="246742"/>
            </p14:xfrm>
          </p:contentPart>
        </mc:Choice>
        <mc:Fallback xmlns="">
          <p:pic>
            <p:nvPicPr>
              <p:cNvPr id="12" name="墨迹 11"/>
            </p:nvPicPr>
            <p:blipFill>
              <a:blip r:embed="rId21"/>
            </p:blipFill>
            <p:spPr>
              <a:xfrm>
                <a:off x="10558992" y="3577044"/>
                <a:ext cx="227542" cy="24674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938932" y="3327483"/>
              <a:ext cx="107245" cy="180474"/>
            </p14:xfrm>
          </p:contentPart>
        </mc:Choice>
        <mc:Fallback xmlns="">
          <p:pic>
            <p:nvPicPr>
              <p:cNvPr id="13" name="墨迹 12"/>
            </p:nvPicPr>
            <p:blipFill>
              <a:blip r:embed="rId23"/>
            </p:blipFill>
            <p:spPr>
              <a:xfrm>
                <a:off x="10938932" y="3327483"/>
                <a:ext cx="107245"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833805" y="3555014"/>
              <a:ext cx="184150" cy="302611"/>
            </p14:xfrm>
          </p:contentPart>
        </mc:Choice>
        <mc:Fallback xmlns="">
          <p:pic>
            <p:nvPicPr>
              <p:cNvPr id="14" name="墨迹 13"/>
            </p:nvPicPr>
            <p:blipFill>
              <a:blip r:embed="rId25"/>
            </p:blipFill>
            <p:spPr>
              <a:xfrm>
                <a:off x="10833805" y="3555014"/>
                <a:ext cx="184150" cy="30261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1068755" y="3381061"/>
              <a:ext cx="200907" cy="200213"/>
            </p14:xfrm>
          </p:contentPart>
        </mc:Choice>
        <mc:Fallback xmlns="">
          <p:pic>
            <p:nvPicPr>
              <p:cNvPr id="15" name="墨迹 14"/>
            </p:nvPicPr>
            <p:blipFill>
              <a:blip r:embed="rId27"/>
            </p:blipFill>
            <p:spPr>
              <a:xfrm>
                <a:off x="11068755" y="3381061"/>
                <a:ext cx="200907" cy="20021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1136488" y="3479758"/>
              <a:ext cx="118533" cy="609098"/>
            </p14:xfrm>
          </p:contentPart>
        </mc:Choice>
        <mc:Fallback xmlns="">
          <p:pic>
            <p:nvPicPr>
              <p:cNvPr id="16" name="墨迹 15"/>
            </p:nvPicPr>
            <p:blipFill>
              <a:blip r:embed="rId29"/>
            </p:blipFill>
            <p:spPr>
              <a:xfrm>
                <a:off x="11136488" y="3479758"/>
                <a:ext cx="118533" cy="60909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1043355" y="3444156"/>
              <a:ext cx="578556" cy="350726"/>
            </p14:xfrm>
          </p:contentPart>
        </mc:Choice>
        <mc:Fallback xmlns="">
          <p:pic>
            <p:nvPicPr>
              <p:cNvPr id="17" name="墨迹 16"/>
            </p:nvPicPr>
            <p:blipFill>
              <a:blip r:embed="rId31"/>
            </p:blipFill>
            <p:spPr>
              <a:xfrm>
                <a:off x="11043355" y="3444156"/>
                <a:ext cx="578556" cy="35072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1486444" y="3507957"/>
              <a:ext cx="328788" cy="39478"/>
            </p14:xfrm>
          </p:contentPart>
        </mc:Choice>
        <mc:Fallback xmlns="">
          <p:pic>
            <p:nvPicPr>
              <p:cNvPr id="18" name="墨迹 17"/>
            </p:nvPicPr>
            <p:blipFill>
              <a:blip r:embed="rId33"/>
            </p:blipFill>
            <p:spPr>
              <a:xfrm>
                <a:off x="11486444" y="3507957"/>
                <a:ext cx="328788" cy="3947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1441288" y="3566999"/>
              <a:ext cx="227013" cy="177830"/>
            </p14:xfrm>
          </p:contentPart>
        </mc:Choice>
        <mc:Fallback xmlns="">
          <p:pic>
            <p:nvPicPr>
              <p:cNvPr id="19" name="墨迹 18"/>
            </p:nvPicPr>
            <p:blipFill>
              <a:blip r:embed="rId35"/>
            </p:blipFill>
            <p:spPr>
              <a:xfrm>
                <a:off x="11441288" y="3566999"/>
                <a:ext cx="227013" cy="17783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661422" y="3324487"/>
              <a:ext cx="146756" cy="581076"/>
            </p14:xfrm>
          </p:contentPart>
        </mc:Choice>
        <mc:Fallback xmlns="">
          <p:pic>
            <p:nvPicPr>
              <p:cNvPr id="20" name="墨迹 19"/>
            </p:nvPicPr>
            <p:blipFill>
              <a:blip r:embed="rId37"/>
            </p:blipFill>
            <p:spPr>
              <a:xfrm>
                <a:off x="11661422" y="3324487"/>
                <a:ext cx="146756" cy="58107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1740444" y="3389521"/>
              <a:ext cx="64911" cy="81777"/>
            </p14:xfrm>
          </p:contentPart>
        </mc:Choice>
        <mc:Fallback xmlns="">
          <p:pic>
            <p:nvPicPr>
              <p:cNvPr id="21" name="墨迹 20"/>
            </p:nvPicPr>
            <p:blipFill>
              <a:blip r:embed="rId39"/>
            </p:blipFill>
            <p:spPr>
              <a:xfrm>
                <a:off x="11740444" y="3389521"/>
                <a:ext cx="64911" cy="8177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1949288" y="3393398"/>
              <a:ext cx="28223" cy="193516"/>
            </p14:xfrm>
          </p:contentPart>
        </mc:Choice>
        <mc:Fallback xmlns="">
          <p:pic>
            <p:nvPicPr>
              <p:cNvPr id="22" name="墨迹 21"/>
            </p:nvPicPr>
            <p:blipFill>
              <a:blip r:embed="rId41"/>
            </p:blipFill>
            <p:spPr>
              <a:xfrm>
                <a:off x="11949288" y="3393398"/>
                <a:ext cx="28223" cy="19351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1988800" y="3351981"/>
              <a:ext cx="105832" cy="234933"/>
            </p14:xfrm>
          </p:contentPart>
        </mc:Choice>
        <mc:Fallback xmlns="">
          <p:pic>
            <p:nvPicPr>
              <p:cNvPr id="23" name="墨迹 22"/>
            </p:nvPicPr>
            <p:blipFill>
              <a:blip r:embed="rId43"/>
            </p:blipFill>
            <p:spPr>
              <a:xfrm>
                <a:off x="11988800" y="3351981"/>
                <a:ext cx="105832" cy="23493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1985977" y="3756108"/>
              <a:ext cx="96308" cy="88298"/>
            </p14:xfrm>
          </p:contentPart>
        </mc:Choice>
        <mc:Fallback xmlns="">
          <p:pic>
            <p:nvPicPr>
              <p:cNvPr id="24" name="墨迹 23"/>
            </p:nvPicPr>
            <p:blipFill>
              <a:blip r:embed="rId45"/>
            </p:blipFill>
            <p:spPr>
              <a:xfrm>
                <a:off x="11985977" y="3756108"/>
                <a:ext cx="96308" cy="8829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1896533" y="5104021"/>
              <a:ext cx="1030111" cy="107156"/>
            </p14:xfrm>
          </p:contentPart>
        </mc:Choice>
        <mc:Fallback xmlns="">
          <p:pic>
            <p:nvPicPr>
              <p:cNvPr id="25" name="墨迹 24"/>
            </p:nvPicPr>
            <p:blipFill>
              <a:blip r:embed="rId47"/>
            </p:blipFill>
            <p:spPr>
              <a:xfrm>
                <a:off x="1896533" y="5104021"/>
                <a:ext cx="1030111" cy="10715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518473" y="5126580"/>
              <a:ext cx="994305" cy="33839"/>
            </p14:xfrm>
          </p:contentPart>
        </mc:Choice>
        <mc:Fallback xmlns="">
          <p:pic>
            <p:nvPicPr>
              <p:cNvPr id="26" name="墨迹 25"/>
            </p:nvPicPr>
            <p:blipFill>
              <a:blip r:embed="rId49"/>
            </p:blipFill>
            <p:spPr>
              <a:xfrm>
                <a:off x="9518473" y="5126580"/>
                <a:ext cx="994305" cy="3383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715022" y="1675021"/>
              <a:ext cx="39511" cy="16919"/>
            </p14:xfrm>
          </p:contentPart>
        </mc:Choice>
        <mc:Fallback xmlns="">
          <p:pic>
            <p:nvPicPr>
              <p:cNvPr id="27" name="墨迹 26"/>
            </p:nvPicPr>
            <p:blipFill>
              <a:blip r:embed="rId51"/>
            </p:blipFill>
            <p:spPr>
              <a:xfrm>
                <a:off x="8715022" y="1675021"/>
                <a:ext cx="39511" cy="1691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271911" y="2111577"/>
              <a:ext cx="124178" cy="247270"/>
            </p14:xfrm>
          </p:contentPart>
        </mc:Choice>
        <mc:Fallback xmlns="">
          <p:pic>
            <p:nvPicPr>
              <p:cNvPr id="28" name="墨迹 27"/>
            </p:nvPicPr>
            <p:blipFill>
              <a:blip r:embed="rId53"/>
            </p:blipFill>
            <p:spPr>
              <a:xfrm>
                <a:off x="5271911" y="2111577"/>
                <a:ext cx="124178" cy="24727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5407377" y="2099945"/>
              <a:ext cx="274638" cy="248327"/>
            </p14:xfrm>
          </p:contentPart>
        </mc:Choice>
        <mc:Fallback xmlns="">
          <p:pic>
            <p:nvPicPr>
              <p:cNvPr id="29" name="墨迹 28"/>
            </p:nvPicPr>
            <p:blipFill>
              <a:blip r:embed="rId55"/>
            </p:blipFill>
            <p:spPr>
              <a:xfrm>
                <a:off x="5407377" y="2099945"/>
                <a:ext cx="274638" cy="24832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5624688" y="2176963"/>
              <a:ext cx="130351" cy="329929"/>
            </p14:xfrm>
          </p:contentPart>
        </mc:Choice>
        <mc:Fallback xmlns="">
          <p:pic>
            <p:nvPicPr>
              <p:cNvPr id="30" name="墨迹 29"/>
            </p:nvPicPr>
            <p:blipFill>
              <a:blip r:embed="rId57"/>
            </p:blipFill>
            <p:spPr>
              <a:xfrm>
                <a:off x="5624688" y="2176963"/>
                <a:ext cx="130351" cy="32992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5768622" y="2030328"/>
              <a:ext cx="118533" cy="148045"/>
            </p14:xfrm>
          </p:contentPart>
        </mc:Choice>
        <mc:Fallback xmlns="">
          <p:pic>
            <p:nvPicPr>
              <p:cNvPr id="31" name="墨迹 30"/>
            </p:nvPicPr>
            <p:blipFill>
              <a:blip r:embed="rId59"/>
            </p:blipFill>
            <p:spPr>
              <a:xfrm>
                <a:off x="5768622" y="2030328"/>
                <a:ext cx="118533" cy="14804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870222" y="2058527"/>
              <a:ext cx="107244" cy="22560"/>
            </p14:xfrm>
          </p:contentPart>
        </mc:Choice>
        <mc:Fallback xmlns="">
          <p:pic>
            <p:nvPicPr>
              <p:cNvPr id="32" name="墨迹 31"/>
            </p:nvPicPr>
            <p:blipFill>
              <a:blip r:embed="rId61"/>
            </p:blipFill>
            <p:spPr>
              <a:xfrm>
                <a:off x="5870222" y="2058527"/>
                <a:ext cx="107244" cy="2256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5956300" y="2199522"/>
              <a:ext cx="170744" cy="22560"/>
            </p14:xfrm>
          </p:contentPart>
        </mc:Choice>
        <mc:Fallback xmlns="">
          <p:pic>
            <p:nvPicPr>
              <p:cNvPr id="33" name="墨迹 32"/>
            </p:nvPicPr>
            <p:blipFill>
              <a:blip r:embed="rId63"/>
            </p:blipFill>
            <p:spPr>
              <a:xfrm>
                <a:off x="5956300" y="2199522"/>
                <a:ext cx="170744" cy="2256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6033911" y="2113868"/>
              <a:ext cx="28222" cy="212550"/>
            </p14:xfrm>
          </p:contentPart>
        </mc:Choice>
        <mc:Fallback xmlns="">
          <p:pic>
            <p:nvPicPr>
              <p:cNvPr id="34" name="墨迹 33"/>
            </p:nvPicPr>
            <p:blipFill>
              <a:blip r:embed="rId65"/>
            </p:blipFill>
            <p:spPr>
              <a:xfrm>
                <a:off x="6033911" y="2113868"/>
                <a:ext cx="28222" cy="21255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269919" y="2034735"/>
              <a:ext cx="190147" cy="200389"/>
            </p14:xfrm>
          </p:contentPart>
        </mc:Choice>
        <mc:Fallback xmlns="">
          <p:pic>
            <p:nvPicPr>
              <p:cNvPr id="35" name="墨迹 34"/>
            </p:nvPicPr>
            <p:blipFill>
              <a:blip r:embed="rId67"/>
            </p:blipFill>
            <p:spPr>
              <a:xfrm>
                <a:off x="6269919" y="2034735"/>
                <a:ext cx="190147" cy="2003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379633" y="2085317"/>
              <a:ext cx="55034" cy="280580"/>
            </p14:xfrm>
          </p:contentPart>
        </mc:Choice>
        <mc:Fallback xmlns="">
          <p:pic>
            <p:nvPicPr>
              <p:cNvPr id="36" name="墨迹 35"/>
            </p:nvPicPr>
            <p:blipFill>
              <a:blip r:embed="rId69"/>
            </p:blipFill>
            <p:spPr>
              <a:xfrm>
                <a:off x="6379633" y="2085317"/>
                <a:ext cx="55034" cy="28058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508044" y="2032267"/>
              <a:ext cx="191911" cy="259607"/>
            </p14:xfrm>
          </p:contentPart>
        </mc:Choice>
        <mc:Fallback xmlns="">
          <p:pic>
            <p:nvPicPr>
              <p:cNvPr id="37" name="墨迹 36"/>
            </p:nvPicPr>
            <p:blipFill>
              <a:blip r:embed="rId71"/>
            </p:blipFill>
            <p:spPr>
              <a:xfrm>
                <a:off x="6508044" y="2032267"/>
                <a:ext cx="191911" cy="25960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762044" y="2143125"/>
              <a:ext cx="152400" cy="166374"/>
            </p14:xfrm>
          </p:contentPart>
        </mc:Choice>
        <mc:Fallback xmlns="">
          <p:pic>
            <p:nvPicPr>
              <p:cNvPr id="38" name="墨迹 37"/>
            </p:nvPicPr>
            <p:blipFill>
              <a:blip r:embed="rId73"/>
            </p:blipFill>
            <p:spPr>
              <a:xfrm>
                <a:off x="6762044" y="2143125"/>
                <a:ext cx="152400" cy="16637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6980413" y="2160044"/>
              <a:ext cx="233187" cy="11280"/>
            </p14:xfrm>
          </p:contentPart>
        </mc:Choice>
        <mc:Fallback xmlns="">
          <p:pic>
            <p:nvPicPr>
              <p:cNvPr id="39" name="墨迹 38"/>
            </p:nvPicPr>
            <p:blipFill>
              <a:blip r:embed="rId75"/>
            </p:blipFill>
            <p:spPr>
              <a:xfrm>
                <a:off x="6980413" y="2160044"/>
                <a:ext cx="233187" cy="1128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7080955" y="2074213"/>
              <a:ext cx="36689" cy="249385"/>
            </p14:xfrm>
          </p:contentPart>
        </mc:Choice>
        <mc:Fallback xmlns="">
          <p:pic>
            <p:nvPicPr>
              <p:cNvPr id="40" name="墨迹 39"/>
            </p:nvPicPr>
            <p:blipFill>
              <a:blip r:embed="rId77"/>
            </p:blipFill>
            <p:spPr>
              <a:xfrm>
                <a:off x="7080955" y="2074213"/>
                <a:ext cx="36689" cy="24938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7255933" y="2064167"/>
              <a:ext cx="148167" cy="285515"/>
            </p14:xfrm>
          </p:contentPart>
        </mc:Choice>
        <mc:Fallback xmlns="">
          <p:pic>
            <p:nvPicPr>
              <p:cNvPr id="41" name="墨迹 40"/>
            </p:nvPicPr>
            <p:blipFill>
              <a:blip r:embed="rId79"/>
            </p:blipFill>
            <p:spPr>
              <a:xfrm>
                <a:off x="7255933" y="2064167"/>
                <a:ext cx="148167" cy="28551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411155" y="2075447"/>
              <a:ext cx="158045" cy="28199"/>
            </p14:xfrm>
          </p:contentPart>
        </mc:Choice>
        <mc:Fallback xmlns="">
          <p:pic>
            <p:nvPicPr>
              <p:cNvPr id="42" name="墨迹 41"/>
            </p:nvPicPr>
            <p:blipFill>
              <a:blip r:embed="rId81"/>
            </p:blipFill>
            <p:spPr>
              <a:xfrm>
                <a:off x="7411155" y="2075447"/>
                <a:ext cx="158045" cy="2819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574844" y="2064167"/>
              <a:ext cx="33866" cy="191754"/>
            </p14:xfrm>
          </p:contentPart>
        </mc:Choice>
        <mc:Fallback xmlns="">
          <p:pic>
            <p:nvPicPr>
              <p:cNvPr id="43" name="墨迹 42"/>
            </p:nvPicPr>
            <p:blipFill>
              <a:blip r:embed="rId83"/>
            </p:blipFill>
            <p:spPr>
              <a:xfrm>
                <a:off x="7574844" y="2064167"/>
                <a:ext cx="33866" cy="19175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580488" y="2143125"/>
              <a:ext cx="110067" cy="50758"/>
            </p14:xfrm>
          </p:contentPart>
        </mc:Choice>
        <mc:Fallback xmlns="">
          <p:pic>
            <p:nvPicPr>
              <p:cNvPr id="44" name="墨迹 43"/>
            </p:nvPicPr>
            <p:blipFill>
              <a:blip r:embed="rId85"/>
            </p:blipFill>
            <p:spPr>
              <a:xfrm>
                <a:off x="7580488" y="2143125"/>
                <a:ext cx="110067" cy="5075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659511" y="1994727"/>
              <a:ext cx="308504" cy="376810"/>
            </p14:xfrm>
          </p:contentPart>
        </mc:Choice>
        <mc:Fallback xmlns="">
          <p:pic>
            <p:nvPicPr>
              <p:cNvPr id="45" name="墨迹 44"/>
            </p:nvPicPr>
            <p:blipFill>
              <a:blip r:embed="rId87"/>
            </p:blipFill>
            <p:spPr>
              <a:xfrm>
                <a:off x="7659511" y="1994727"/>
                <a:ext cx="308504" cy="37681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8003822" y="2131845"/>
              <a:ext cx="233186" cy="62038"/>
            </p14:xfrm>
          </p:contentPart>
        </mc:Choice>
        <mc:Fallback xmlns="">
          <p:pic>
            <p:nvPicPr>
              <p:cNvPr id="46" name="墨迹 45"/>
            </p:nvPicPr>
            <p:blipFill>
              <a:blip r:embed="rId89"/>
            </p:blipFill>
            <p:spPr>
              <a:xfrm>
                <a:off x="8003822" y="2131845"/>
                <a:ext cx="233186" cy="6203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8014052" y="2258740"/>
              <a:ext cx="255059" cy="8460"/>
            </p14:xfrm>
          </p:contentPart>
        </mc:Choice>
        <mc:Fallback xmlns="">
          <p:pic>
            <p:nvPicPr>
              <p:cNvPr id="47" name="墨迹 46"/>
            </p:nvPicPr>
            <p:blipFill>
              <a:blip r:embed="rId91"/>
            </p:blipFill>
            <p:spPr>
              <a:xfrm>
                <a:off x="8014052" y="2258740"/>
                <a:ext cx="255059" cy="846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8352543" y="2052888"/>
              <a:ext cx="150812" cy="234404"/>
            </p14:xfrm>
          </p:contentPart>
        </mc:Choice>
        <mc:Fallback xmlns="">
          <p:pic>
            <p:nvPicPr>
              <p:cNvPr id="48" name="墨迹 47"/>
            </p:nvPicPr>
            <p:blipFill>
              <a:blip r:embed="rId93"/>
            </p:blipFill>
            <p:spPr>
              <a:xfrm>
                <a:off x="8352543" y="2052888"/>
                <a:ext cx="150812" cy="23440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8481483" y="2003539"/>
              <a:ext cx="174449" cy="329048"/>
            </p14:xfrm>
          </p:contentPart>
        </mc:Choice>
        <mc:Fallback xmlns="">
          <p:pic>
            <p:nvPicPr>
              <p:cNvPr id="49" name="墨迹 48"/>
            </p:nvPicPr>
            <p:blipFill>
              <a:blip r:embed="rId95"/>
            </p:blipFill>
            <p:spPr>
              <a:xfrm>
                <a:off x="8481483" y="2003539"/>
                <a:ext cx="174449" cy="32904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8675511" y="2024689"/>
              <a:ext cx="318911" cy="268067"/>
            </p14:xfrm>
          </p:contentPart>
        </mc:Choice>
        <mc:Fallback xmlns="">
          <p:pic>
            <p:nvPicPr>
              <p:cNvPr id="50" name="墨迹 49"/>
            </p:nvPicPr>
            <p:blipFill>
              <a:blip r:embed="rId97"/>
            </p:blipFill>
            <p:spPr>
              <a:xfrm>
                <a:off x="8675511" y="2024689"/>
                <a:ext cx="318911" cy="26806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8850488" y="2145063"/>
              <a:ext cx="129822" cy="463345"/>
            </p14:xfrm>
          </p:contentPart>
        </mc:Choice>
        <mc:Fallback xmlns="">
          <p:pic>
            <p:nvPicPr>
              <p:cNvPr id="51" name="墨迹 50"/>
            </p:nvPicPr>
            <p:blipFill>
              <a:blip r:embed="rId99"/>
            </p:blipFill>
            <p:spPr>
              <a:xfrm>
                <a:off x="8850488" y="2145063"/>
                <a:ext cx="129822" cy="46334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8957733" y="1996490"/>
              <a:ext cx="166511" cy="146635"/>
            </p14:xfrm>
          </p:contentPart>
        </mc:Choice>
        <mc:Fallback xmlns="">
          <p:pic>
            <p:nvPicPr>
              <p:cNvPr id="52" name="墨迹 51"/>
            </p:nvPicPr>
            <p:blipFill>
              <a:blip r:embed="rId101"/>
            </p:blipFill>
            <p:spPr>
              <a:xfrm>
                <a:off x="8957733" y="1996490"/>
                <a:ext cx="166511" cy="14663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121422" y="2024689"/>
              <a:ext cx="81844" cy="22559"/>
            </p14:xfrm>
          </p:contentPart>
        </mc:Choice>
        <mc:Fallback xmlns="">
          <p:pic>
            <p:nvPicPr>
              <p:cNvPr id="53" name="墨迹 52"/>
            </p:nvPicPr>
            <p:blipFill>
              <a:blip r:embed="rId103"/>
            </p:blipFill>
            <p:spPr>
              <a:xfrm>
                <a:off x="9121422" y="2024689"/>
                <a:ext cx="81844" cy="2255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035344" y="2233361"/>
              <a:ext cx="227188" cy="11280"/>
            </p14:xfrm>
          </p:contentPart>
        </mc:Choice>
        <mc:Fallback xmlns="">
          <p:pic>
            <p:nvPicPr>
              <p:cNvPr id="54" name="墨迹 53"/>
            </p:nvPicPr>
            <p:blipFill>
              <a:blip r:embed="rId105"/>
            </p:blipFill>
            <p:spPr>
              <a:xfrm>
                <a:off x="9035344" y="2233361"/>
                <a:ext cx="227188" cy="1128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9134122" y="2107700"/>
              <a:ext cx="32455" cy="289216"/>
            </p14:xfrm>
          </p:contentPart>
        </mc:Choice>
        <mc:Fallback xmlns="">
          <p:pic>
            <p:nvPicPr>
              <p:cNvPr id="55" name="墨迹 54"/>
            </p:nvPicPr>
            <p:blipFill>
              <a:blip r:embed="rId107"/>
            </p:blipFill>
            <p:spPr>
              <a:xfrm>
                <a:off x="9134122" y="2107700"/>
                <a:ext cx="32455" cy="28921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9310511" y="2047248"/>
              <a:ext cx="285044" cy="332748"/>
            </p14:xfrm>
          </p:contentPart>
        </mc:Choice>
        <mc:Fallback xmlns="">
          <p:pic>
            <p:nvPicPr>
              <p:cNvPr id="56" name="墨迹 55"/>
            </p:nvPicPr>
            <p:blipFill>
              <a:blip r:embed="rId109"/>
            </p:blipFill>
            <p:spPr>
              <a:xfrm>
                <a:off x="9310511" y="2047248"/>
                <a:ext cx="285044" cy="33274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9550400" y="2079853"/>
              <a:ext cx="208844" cy="260665"/>
            </p14:xfrm>
          </p:contentPart>
        </mc:Choice>
        <mc:Fallback xmlns="">
          <p:pic>
            <p:nvPicPr>
              <p:cNvPr id="57" name="墨迹 56"/>
            </p:nvPicPr>
            <p:blipFill>
              <a:blip r:embed="rId111"/>
            </p:blipFill>
            <p:spPr>
              <a:xfrm>
                <a:off x="9550400" y="2079853"/>
                <a:ext cx="208844" cy="26066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9832622" y="2035968"/>
              <a:ext cx="158044" cy="45119"/>
            </p14:xfrm>
          </p:contentPart>
        </mc:Choice>
        <mc:Fallback xmlns="">
          <p:pic>
            <p:nvPicPr>
              <p:cNvPr id="58" name="墨迹 57"/>
            </p:nvPicPr>
            <p:blipFill>
              <a:blip r:embed="rId113"/>
            </p:blipFill>
            <p:spPr>
              <a:xfrm>
                <a:off x="9832622" y="2035968"/>
                <a:ext cx="158044" cy="4511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9911644" y="2188243"/>
              <a:ext cx="218193" cy="28199"/>
            </p14:xfrm>
          </p:contentPart>
        </mc:Choice>
        <mc:Fallback xmlns="">
          <p:pic>
            <p:nvPicPr>
              <p:cNvPr id="59" name="墨迹 58"/>
            </p:nvPicPr>
            <p:blipFill>
              <a:blip r:embed="rId115"/>
            </p:blipFill>
            <p:spPr>
              <a:xfrm>
                <a:off x="9911644" y="2188243"/>
                <a:ext cx="218193" cy="2819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9976555" y="2051301"/>
              <a:ext cx="98778" cy="354074"/>
            </p14:xfrm>
          </p:contentPart>
        </mc:Choice>
        <mc:Fallback xmlns="">
          <p:pic>
            <p:nvPicPr>
              <p:cNvPr id="60" name="墨迹 59"/>
            </p:nvPicPr>
            <p:blipFill>
              <a:blip r:embed="rId117"/>
            </p:blipFill>
            <p:spPr>
              <a:xfrm>
                <a:off x="9976555" y="2051301"/>
                <a:ext cx="98778" cy="35407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10236200" y="2051478"/>
              <a:ext cx="104422" cy="311599"/>
            </p14:xfrm>
          </p:contentPart>
        </mc:Choice>
        <mc:Fallback xmlns="">
          <p:pic>
            <p:nvPicPr>
              <p:cNvPr id="61" name="墨迹 60"/>
            </p:nvPicPr>
            <p:blipFill>
              <a:blip r:embed="rId119"/>
            </p:blipFill>
            <p:spPr>
              <a:xfrm>
                <a:off x="10236200" y="2051478"/>
                <a:ext cx="104422" cy="31159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10425288" y="2098006"/>
              <a:ext cx="109362" cy="212374"/>
            </p14:xfrm>
          </p:contentPart>
        </mc:Choice>
        <mc:Fallback xmlns="">
          <p:pic>
            <p:nvPicPr>
              <p:cNvPr id="62" name="墨迹 61"/>
            </p:nvPicPr>
            <p:blipFill>
              <a:blip r:embed="rId121"/>
            </p:blipFill>
            <p:spPr>
              <a:xfrm>
                <a:off x="10425288" y="2098006"/>
                <a:ext cx="109362" cy="21237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0617200" y="1959831"/>
              <a:ext cx="197555" cy="617558"/>
            </p14:xfrm>
          </p:contentPart>
        </mc:Choice>
        <mc:Fallback xmlns="">
          <p:pic>
            <p:nvPicPr>
              <p:cNvPr id="63" name="墨迹 62"/>
            </p:nvPicPr>
            <p:blipFill>
              <a:blip r:embed="rId123"/>
            </p:blipFill>
            <p:spPr>
              <a:xfrm>
                <a:off x="10617200" y="1959831"/>
                <a:ext cx="197555" cy="61755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0865555" y="1990850"/>
              <a:ext cx="222956" cy="45118"/>
            </p14:xfrm>
          </p:contentPart>
        </mc:Choice>
        <mc:Fallback xmlns="">
          <p:pic>
            <p:nvPicPr>
              <p:cNvPr id="64" name="墨迹 63"/>
            </p:nvPicPr>
            <p:blipFill>
              <a:blip r:embed="rId125"/>
            </p:blipFill>
            <p:spPr>
              <a:xfrm>
                <a:off x="10865555" y="1990850"/>
                <a:ext cx="222956" cy="4511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0924822" y="1861311"/>
              <a:ext cx="81845" cy="400249"/>
            </p14:xfrm>
          </p:contentPart>
        </mc:Choice>
        <mc:Fallback xmlns="">
          <p:pic>
            <p:nvPicPr>
              <p:cNvPr id="65" name="墨迹 64"/>
            </p:nvPicPr>
            <p:blipFill>
              <a:blip r:embed="rId127"/>
            </p:blipFill>
            <p:spPr>
              <a:xfrm>
                <a:off x="10924822" y="1861311"/>
                <a:ext cx="81845" cy="40024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9547577" y="1488907"/>
              <a:ext cx="279400" cy="328519"/>
            </p14:xfrm>
          </p:contentPart>
        </mc:Choice>
        <mc:Fallback xmlns="">
          <p:pic>
            <p:nvPicPr>
              <p:cNvPr id="66" name="墨迹 65"/>
            </p:nvPicPr>
            <p:blipFill>
              <a:blip r:embed="rId129"/>
            </p:blipFill>
            <p:spPr>
              <a:xfrm>
                <a:off x="9547577" y="1488907"/>
                <a:ext cx="279400" cy="32851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9590616" y="1549712"/>
              <a:ext cx="143228" cy="252204"/>
            </p14:xfrm>
          </p:contentPart>
        </mc:Choice>
        <mc:Fallback xmlns="">
          <p:pic>
            <p:nvPicPr>
              <p:cNvPr id="67" name="墨迹 66"/>
            </p:nvPicPr>
            <p:blipFill>
              <a:blip r:embed="rId131"/>
            </p:blipFill>
            <p:spPr>
              <a:xfrm>
                <a:off x="9590616" y="1549712"/>
                <a:ext cx="143228" cy="252204"/>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6429022" y="397077"/>
              <a:ext cx="304800" cy="372932"/>
            </p14:xfrm>
          </p:contentPart>
        </mc:Choice>
        <mc:Fallback xmlns="">
          <p:pic>
            <p:nvPicPr>
              <p:cNvPr id="68" name="墨迹 67"/>
            </p:nvPicPr>
            <p:blipFill>
              <a:blip r:embed="rId133"/>
            </p:blipFill>
            <p:spPr>
              <a:xfrm>
                <a:off x="6429022" y="397077"/>
                <a:ext cx="304800" cy="37293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6660444" y="250971"/>
              <a:ext cx="174272" cy="648577"/>
            </p14:xfrm>
          </p:contentPart>
        </mc:Choice>
        <mc:Fallback xmlns="">
          <p:pic>
            <p:nvPicPr>
              <p:cNvPr id="69" name="墨迹 68"/>
            </p:nvPicPr>
            <p:blipFill>
              <a:blip r:embed="rId135"/>
            </p:blipFill>
            <p:spPr>
              <a:xfrm>
                <a:off x="6660444" y="250971"/>
                <a:ext cx="174272" cy="64857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6657446" y="425805"/>
              <a:ext cx="296509" cy="254143"/>
            </p14:xfrm>
          </p:contentPart>
        </mc:Choice>
        <mc:Fallback xmlns="">
          <p:pic>
            <p:nvPicPr>
              <p:cNvPr id="70" name="墨迹 69"/>
            </p:nvPicPr>
            <p:blipFill>
              <a:blip r:embed="rId137"/>
            </p:blipFill>
            <p:spPr>
              <a:xfrm>
                <a:off x="6657446" y="425805"/>
                <a:ext cx="296509" cy="25414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6784622" y="578079"/>
              <a:ext cx="172155" cy="107157"/>
            </p14:xfrm>
          </p:contentPart>
        </mc:Choice>
        <mc:Fallback xmlns="">
          <p:pic>
            <p:nvPicPr>
              <p:cNvPr id="71" name="墨迹 70"/>
            </p:nvPicPr>
            <p:blipFill>
              <a:blip r:embed="rId139"/>
            </p:blipFill>
            <p:spPr>
              <a:xfrm>
                <a:off x="6784622" y="578079"/>
                <a:ext cx="172155" cy="10715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7134577" y="524501"/>
              <a:ext cx="67734" cy="67678"/>
            </p14:xfrm>
          </p:contentPart>
        </mc:Choice>
        <mc:Fallback xmlns="">
          <p:pic>
            <p:nvPicPr>
              <p:cNvPr id="72" name="墨迹 71"/>
            </p:nvPicPr>
            <p:blipFill>
              <a:blip r:embed="rId141"/>
            </p:blipFill>
            <p:spPr>
              <a:xfrm>
                <a:off x="7134577" y="524501"/>
                <a:ext cx="67734" cy="6767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7105650" y="631657"/>
              <a:ext cx="57150" cy="70498"/>
            </p14:xfrm>
          </p:contentPart>
        </mc:Choice>
        <mc:Fallback xmlns="">
          <p:pic>
            <p:nvPicPr>
              <p:cNvPr id="73" name="墨迹 72"/>
            </p:nvPicPr>
            <p:blipFill>
              <a:blip r:embed="rId143"/>
            </p:blipFill>
            <p:spPr>
              <a:xfrm>
                <a:off x="7105650" y="631657"/>
                <a:ext cx="57150" cy="7049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542918" y="377866"/>
              <a:ext cx="144815" cy="507583"/>
            </p14:xfrm>
          </p:contentPart>
        </mc:Choice>
        <mc:Fallback xmlns="">
          <p:pic>
            <p:nvPicPr>
              <p:cNvPr id="74" name="墨迹 73"/>
            </p:nvPicPr>
            <p:blipFill>
              <a:blip r:embed="rId145"/>
            </p:blipFill>
            <p:spPr>
              <a:xfrm>
                <a:off x="7542918" y="377866"/>
                <a:ext cx="144815" cy="50758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7721600" y="250971"/>
              <a:ext cx="152400" cy="403246"/>
            </p14:xfrm>
          </p:contentPart>
        </mc:Choice>
        <mc:Fallback xmlns="">
          <p:pic>
            <p:nvPicPr>
              <p:cNvPr id="75" name="墨迹 74"/>
            </p:nvPicPr>
            <p:blipFill>
              <a:blip r:embed="rId147"/>
            </p:blipFill>
            <p:spPr>
              <a:xfrm>
                <a:off x="7721600" y="250971"/>
                <a:ext cx="152400" cy="40324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7938028" y="422985"/>
              <a:ext cx="135644" cy="157914"/>
            </p14:xfrm>
          </p:contentPart>
        </mc:Choice>
        <mc:Fallback xmlns="">
          <p:pic>
            <p:nvPicPr>
              <p:cNvPr id="76" name="墨迹 75"/>
            </p:nvPicPr>
            <p:blipFill>
              <a:blip r:embed="rId149"/>
            </p:blipFill>
            <p:spPr>
              <a:xfrm>
                <a:off x="7938028" y="422985"/>
                <a:ext cx="135644" cy="157914"/>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8075612" y="524501"/>
              <a:ext cx="106010" cy="152275"/>
            </p14:xfrm>
          </p:contentPart>
        </mc:Choice>
        <mc:Fallback xmlns="">
          <p:pic>
            <p:nvPicPr>
              <p:cNvPr id="77" name="墨迹 76"/>
            </p:nvPicPr>
            <p:blipFill>
              <a:blip r:embed="rId151"/>
            </p:blipFill>
            <p:spPr>
              <a:xfrm>
                <a:off x="8075612" y="524501"/>
                <a:ext cx="106010" cy="15227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8183738" y="496302"/>
              <a:ext cx="178506" cy="5640"/>
            </p14:xfrm>
          </p:contentPart>
        </mc:Choice>
        <mc:Fallback xmlns="">
          <p:pic>
            <p:nvPicPr>
              <p:cNvPr id="78" name="墨迹 77"/>
            </p:nvPicPr>
            <p:blipFill>
              <a:blip r:embed="rId153"/>
            </p:blipFill>
            <p:spPr>
              <a:xfrm>
                <a:off x="8183738" y="496302"/>
                <a:ext cx="178506" cy="564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8235244" y="380157"/>
              <a:ext cx="56444" cy="305079"/>
            </p14:xfrm>
          </p:contentPart>
        </mc:Choice>
        <mc:Fallback xmlns="">
          <p:pic>
            <p:nvPicPr>
              <p:cNvPr id="79" name="墨迹 78"/>
            </p:nvPicPr>
            <p:blipFill>
              <a:blip r:embed="rId155"/>
            </p:blipFill>
            <p:spPr>
              <a:xfrm>
                <a:off x="8235244" y="380157"/>
                <a:ext cx="56444" cy="30507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8466666" y="366587"/>
              <a:ext cx="299156" cy="218013"/>
            </p14:xfrm>
          </p:contentPart>
        </mc:Choice>
        <mc:Fallback xmlns="">
          <p:pic>
            <p:nvPicPr>
              <p:cNvPr id="80" name="墨迹 79"/>
            </p:nvPicPr>
            <p:blipFill>
              <a:blip r:embed="rId157"/>
            </p:blipFill>
            <p:spPr>
              <a:xfrm>
                <a:off x="8466666" y="366587"/>
                <a:ext cx="299156" cy="21801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8777111" y="248151"/>
              <a:ext cx="129822" cy="39478"/>
            </p14:xfrm>
          </p:contentPart>
        </mc:Choice>
        <mc:Fallback xmlns="">
          <p:pic>
            <p:nvPicPr>
              <p:cNvPr id="81" name="墨迹 80"/>
            </p:nvPicPr>
            <p:blipFill>
              <a:blip r:embed="rId159"/>
            </p:blipFill>
            <p:spPr>
              <a:xfrm>
                <a:off x="8777111" y="248151"/>
                <a:ext cx="129822" cy="3947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8838141" y="501942"/>
              <a:ext cx="173214" cy="19739"/>
            </p14:xfrm>
          </p:contentPart>
        </mc:Choice>
        <mc:Fallback xmlns="">
          <p:pic>
            <p:nvPicPr>
              <p:cNvPr id="82" name="墨迹 81"/>
            </p:nvPicPr>
            <p:blipFill>
              <a:blip r:embed="rId161"/>
            </p:blipFill>
            <p:spPr>
              <a:xfrm>
                <a:off x="8838141" y="501942"/>
                <a:ext cx="173214" cy="1973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8921044" y="421399"/>
              <a:ext cx="31044" cy="221538"/>
            </p14:xfrm>
          </p:contentPart>
        </mc:Choice>
        <mc:Fallback xmlns="">
          <p:pic>
            <p:nvPicPr>
              <p:cNvPr id="83" name="墨迹 82"/>
            </p:nvPicPr>
            <p:blipFill>
              <a:blip r:embed="rId163"/>
            </p:blipFill>
            <p:spPr>
              <a:xfrm>
                <a:off x="8921044" y="421399"/>
                <a:ext cx="31044" cy="22153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9078383" y="321468"/>
              <a:ext cx="167217" cy="296090"/>
            </p14:xfrm>
          </p:contentPart>
        </mc:Choice>
        <mc:Fallback xmlns="">
          <p:pic>
            <p:nvPicPr>
              <p:cNvPr id="84" name="墨迹 83"/>
            </p:nvPicPr>
            <p:blipFill>
              <a:blip r:embed="rId165"/>
            </p:blipFill>
            <p:spPr>
              <a:xfrm>
                <a:off x="9078383" y="321468"/>
                <a:ext cx="167217" cy="29609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9245600" y="346847"/>
              <a:ext cx="319793" cy="485023"/>
            </p14:xfrm>
          </p:contentPart>
        </mc:Choice>
        <mc:Fallback xmlns="">
          <p:pic>
            <p:nvPicPr>
              <p:cNvPr id="85" name="墨迹 84"/>
            </p:nvPicPr>
            <p:blipFill>
              <a:blip r:embed="rId167"/>
            </p:blipFill>
            <p:spPr>
              <a:xfrm>
                <a:off x="9245600" y="346847"/>
                <a:ext cx="319793" cy="48502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9527822" y="174833"/>
              <a:ext cx="124178" cy="146635"/>
            </p14:xfrm>
          </p:contentPart>
        </mc:Choice>
        <mc:Fallback xmlns="">
          <p:pic>
            <p:nvPicPr>
              <p:cNvPr id="86" name="墨迹 85"/>
            </p:nvPicPr>
            <p:blipFill>
              <a:blip r:embed="rId169"/>
            </p:blipFill>
            <p:spPr>
              <a:xfrm>
                <a:off x="9527822" y="174833"/>
                <a:ext cx="124178" cy="14663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9691511" y="186113"/>
              <a:ext cx="129822" cy="33839"/>
            </p14:xfrm>
          </p:contentPart>
        </mc:Choice>
        <mc:Fallback xmlns="">
          <p:pic>
            <p:nvPicPr>
              <p:cNvPr id="87" name="墨迹 86"/>
            </p:nvPicPr>
            <p:blipFill>
              <a:blip r:embed="rId171"/>
            </p:blipFill>
            <p:spPr>
              <a:xfrm>
                <a:off x="9691511" y="186113"/>
                <a:ext cx="129822" cy="3383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9625188" y="456824"/>
              <a:ext cx="258234" cy="22559"/>
            </p14:xfrm>
          </p:contentPart>
        </mc:Choice>
        <mc:Fallback xmlns="">
          <p:pic>
            <p:nvPicPr>
              <p:cNvPr id="88" name="墨迹 87"/>
            </p:nvPicPr>
            <p:blipFill>
              <a:blip r:embed="rId173"/>
            </p:blipFill>
            <p:spPr>
              <a:xfrm>
                <a:off x="9625188" y="456824"/>
                <a:ext cx="258234" cy="2255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9725377" y="343499"/>
              <a:ext cx="50800" cy="276879"/>
            </p14:xfrm>
          </p:contentPart>
        </mc:Choice>
        <mc:Fallback xmlns="">
          <p:pic>
            <p:nvPicPr>
              <p:cNvPr id="89" name="墨迹 88"/>
            </p:nvPicPr>
            <p:blipFill>
              <a:blip r:embed="rId175"/>
            </p:blipFill>
            <p:spPr>
              <a:xfrm>
                <a:off x="9725377" y="343499"/>
                <a:ext cx="50800" cy="27687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9998427" y="225592"/>
              <a:ext cx="214137" cy="236871"/>
            </p14:xfrm>
          </p:contentPart>
        </mc:Choice>
        <mc:Fallback xmlns="">
          <p:pic>
            <p:nvPicPr>
              <p:cNvPr id="90" name="墨迹 89"/>
            </p:nvPicPr>
            <p:blipFill>
              <a:blip r:embed="rId177"/>
            </p:blipFill>
            <p:spPr>
              <a:xfrm>
                <a:off x="9998427" y="225592"/>
                <a:ext cx="214137" cy="23687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0120488" y="285515"/>
              <a:ext cx="39512" cy="258725"/>
            </p14:xfrm>
          </p:contentPart>
        </mc:Choice>
        <mc:Fallback xmlns="">
          <p:pic>
            <p:nvPicPr>
              <p:cNvPr id="91" name="墨迹 90"/>
            </p:nvPicPr>
            <p:blipFill>
              <a:blip r:embed="rId179"/>
            </p:blipFill>
            <p:spPr>
              <a:xfrm>
                <a:off x="10120488" y="285515"/>
                <a:ext cx="39512" cy="25872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10230555" y="253791"/>
              <a:ext cx="57856" cy="296089"/>
            </p14:xfrm>
          </p:contentPart>
        </mc:Choice>
        <mc:Fallback xmlns="">
          <p:pic>
            <p:nvPicPr>
              <p:cNvPr id="92" name="墨迹 91"/>
            </p:nvPicPr>
            <p:blipFill>
              <a:blip r:embed="rId181"/>
            </p:blipFill>
            <p:spPr>
              <a:xfrm>
                <a:off x="10230555" y="253791"/>
                <a:ext cx="57856" cy="29608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0289822" y="360947"/>
              <a:ext cx="107244" cy="45118"/>
            </p14:xfrm>
          </p:contentPart>
        </mc:Choice>
        <mc:Fallback xmlns="">
          <p:pic>
            <p:nvPicPr>
              <p:cNvPr id="93" name="墨迹 92"/>
            </p:nvPicPr>
            <p:blipFill>
              <a:blip r:embed="rId183"/>
            </p:blipFill>
            <p:spPr>
              <a:xfrm>
                <a:off x="10289822" y="360947"/>
                <a:ext cx="107244" cy="4511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10349088" y="210611"/>
              <a:ext cx="64912" cy="491544"/>
            </p14:xfrm>
          </p:contentPart>
        </mc:Choice>
        <mc:Fallback xmlns="">
          <p:pic>
            <p:nvPicPr>
              <p:cNvPr id="94" name="墨迹 93"/>
            </p:nvPicPr>
            <p:blipFill>
              <a:blip r:embed="rId185"/>
            </p:blipFill>
            <p:spPr>
              <a:xfrm>
                <a:off x="10349088" y="210611"/>
                <a:ext cx="64912" cy="49154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10481732" y="118435"/>
              <a:ext cx="146756" cy="33839"/>
            </p14:xfrm>
          </p:contentPart>
        </mc:Choice>
        <mc:Fallback xmlns="">
          <p:pic>
            <p:nvPicPr>
              <p:cNvPr id="95" name="墨迹 94"/>
            </p:nvPicPr>
            <p:blipFill>
              <a:blip r:embed="rId187"/>
            </p:blipFill>
            <p:spPr>
              <a:xfrm>
                <a:off x="10481732" y="118435"/>
                <a:ext cx="146756" cy="3383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0512777" y="42298"/>
              <a:ext cx="64911" cy="234052"/>
            </p14:xfrm>
          </p:contentPart>
        </mc:Choice>
        <mc:Fallback xmlns="">
          <p:pic>
            <p:nvPicPr>
              <p:cNvPr id="96" name="墨迹 95"/>
            </p:nvPicPr>
            <p:blipFill>
              <a:blip r:embed="rId189"/>
            </p:blipFill>
            <p:spPr>
              <a:xfrm>
                <a:off x="10512777" y="42298"/>
                <a:ext cx="64911" cy="23405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0440457" y="394786"/>
              <a:ext cx="197380" cy="39478"/>
            </p14:xfrm>
          </p:contentPart>
        </mc:Choice>
        <mc:Fallback xmlns="">
          <p:pic>
            <p:nvPicPr>
              <p:cNvPr id="97" name="墨迹 96"/>
            </p:nvPicPr>
            <p:blipFill>
              <a:blip r:embed="rId191"/>
            </p:blipFill>
            <p:spPr>
              <a:xfrm>
                <a:off x="10440457" y="394786"/>
                <a:ext cx="197380" cy="3947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0445044" y="479383"/>
              <a:ext cx="242711" cy="33839"/>
            </p14:xfrm>
          </p:contentPart>
        </mc:Choice>
        <mc:Fallback xmlns="">
          <p:pic>
            <p:nvPicPr>
              <p:cNvPr id="98" name="墨迹 97"/>
            </p:nvPicPr>
            <p:blipFill>
              <a:blip r:embed="rId193"/>
            </p:blipFill>
            <p:spPr>
              <a:xfrm>
                <a:off x="10445044" y="479383"/>
                <a:ext cx="242711" cy="33839"/>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10738555" y="203032"/>
              <a:ext cx="196850" cy="493483"/>
            </p14:xfrm>
          </p:contentPart>
        </mc:Choice>
        <mc:Fallback xmlns="">
          <p:pic>
            <p:nvPicPr>
              <p:cNvPr id="99" name="墨迹 98"/>
            </p:nvPicPr>
            <p:blipFill>
              <a:blip r:embed="rId195"/>
            </p:blipFill>
            <p:spPr>
              <a:xfrm>
                <a:off x="10738555" y="203032"/>
                <a:ext cx="196850" cy="493483"/>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10879667" y="126190"/>
              <a:ext cx="177800" cy="390556"/>
            </p14:xfrm>
          </p:contentPart>
        </mc:Choice>
        <mc:Fallback xmlns="">
          <p:pic>
            <p:nvPicPr>
              <p:cNvPr id="100" name="墨迹 99"/>
            </p:nvPicPr>
            <p:blipFill>
              <a:blip r:embed="rId197"/>
            </p:blipFill>
            <p:spPr>
              <a:xfrm>
                <a:off x="10879667" y="126190"/>
                <a:ext cx="177800" cy="39055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11060288" y="180473"/>
              <a:ext cx="194733" cy="302611"/>
            </p14:xfrm>
          </p:contentPart>
        </mc:Choice>
        <mc:Fallback xmlns="">
          <p:pic>
            <p:nvPicPr>
              <p:cNvPr id="101" name="墨迹 100"/>
            </p:nvPicPr>
            <p:blipFill>
              <a:blip r:embed="rId199"/>
            </p:blipFill>
            <p:spPr>
              <a:xfrm>
                <a:off x="11060288" y="180473"/>
                <a:ext cx="194733" cy="302611"/>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11212688" y="214312"/>
              <a:ext cx="166512" cy="281814"/>
            </p14:xfrm>
          </p:contentPart>
        </mc:Choice>
        <mc:Fallback xmlns="">
          <p:pic>
            <p:nvPicPr>
              <p:cNvPr id="102" name="墨迹 101"/>
            </p:nvPicPr>
            <p:blipFill>
              <a:blip r:embed="rId201"/>
            </p:blipFill>
            <p:spPr>
              <a:xfrm>
                <a:off x="11212688" y="214312"/>
                <a:ext cx="166512" cy="281814"/>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11367911" y="304549"/>
              <a:ext cx="203200" cy="163554"/>
            </p14:xfrm>
          </p:contentPart>
        </mc:Choice>
        <mc:Fallback xmlns="">
          <p:pic>
            <p:nvPicPr>
              <p:cNvPr id="103" name="墨迹 102"/>
            </p:nvPicPr>
            <p:blipFill>
              <a:blip r:embed="rId203"/>
            </p:blipFill>
            <p:spPr>
              <a:xfrm>
                <a:off x="11367911" y="304549"/>
                <a:ext cx="203200" cy="163554"/>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11398955" y="287629"/>
              <a:ext cx="110067" cy="389147"/>
            </p14:xfrm>
          </p:contentPart>
        </mc:Choice>
        <mc:Fallback xmlns="">
          <p:pic>
            <p:nvPicPr>
              <p:cNvPr id="104" name="墨迹 103"/>
            </p:nvPicPr>
            <p:blipFill>
              <a:blip r:embed="rId205"/>
            </p:blipFill>
            <p:spPr>
              <a:xfrm>
                <a:off x="11398955" y="287629"/>
                <a:ext cx="110067" cy="38914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10769600" y="829051"/>
              <a:ext cx="237067" cy="22559"/>
            </p14:xfrm>
          </p:contentPart>
        </mc:Choice>
        <mc:Fallback xmlns="">
          <p:pic>
            <p:nvPicPr>
              <p:cNvPr id="105" name="墨迹 104"/>
            </p:nvPicPr>
            <p:blipFill>
              <a:blip r:embed="rId207"/>
            </p:blipFill>
            <p:spPr>
              <a:xfrm>
                <a:off x="10769600" y="829051"/>
                <a:ext cx="237067" cy="2255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0924822" y="752561"/>
              <a:ext cx="25400" cy="240044"/>
            </p14:xfrm>
          </p:contentPart>
        </mc:Choice>
        <mc:Fallback xmlns="">
          <p:pic>
            <p:nvPicPr>
              <p:cNvPr id="106" name="墨迹 105"/>
            </p:nvPicPr>
            <p:blipFill>
              <a:blip r:embed="rId209"/>
            </p:blipFill>
            <p:spPr>
              <a:xfrm>
                <a:off x="10924822" y="752561"/>
                <a:ext cx="25400" cy="240044"/>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1097330" y="728944"/>
              <a:ext cx="214137" cy="210083"/>
            </p14:xfrm>
          </p:contentPart>
        </mc:Choice>
        <mc:Fallback xmlns="">
          <p:pic>
            <p:nvPicPr>
              <p:cNvPr id="107" name="墨迹 106"/>
            </p:nvPicPr>
            <p:blipFill>
              <a:blip r:embed="rId211"/>
            </p:blipFill>
            <p:spPr>
              <a:xfrm>
                <a:off x="11097330" y="728944"/>
                <a:ext cx="214137" cy="21008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1309350" y="721894"/>
              <a:ext cx="182738" cy="234757"/>
            </p14:xfrm>
          </p:contentPart>
        </mc:Choice>
        <mc:Fallback xmlns="">
          <p:pic>
            <p:nvPicPr>
              <p:cNvPr id="108" name="墨迹 107"/>
            </p:nvPicPr>
            <p:blipFill>
              <a:blip r:embed="rId213"/>
            </p:blipFill>
            <p:spPr>
              <a:xfrm>
                <a:off x="11309350" y="721894"/>
                <a:ext cx="182738" cy="23475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1373555" y="589359"/>
              <a:ext cx="141112" cy="572440"/>
            </p14:xfrm>
          </p:contentPart>
        </mc:Choice>
        <mc:Fallback xmlns="">
          <p:pic>
            <p:nvPicPr>
              <p:cNvPr id="109" name="墨迹 108"/>
            </p:nvPicPr>
            <p:blipFill>
              <a:blip r:embed="rId215"/>
            </p:blipFill>
            <p:spPr>
              <a:xfrm>
                <a:off x="11373555" y="589359"/>
                <a:ext cx="141112" cy="572440"/>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11435644" y="769304"/>
              <a:ext cx="434623" cy="234580"/>
            </p14:xfrm>
          </p:contentPart>
        </mc:Choice>
        <mc:Fallback xmlns="">
          <p:pic>
            <p:nvPicPr>
              <p:cNvPr id="110" name="墨迹 109"/>
            </p:nvPicPr>
            <p:blipFill>
              <a:blip r:embed="rId217"/>
            </p:blipFill>
            <p:spPr>
              <a:xfrm>
                <a:off x="11435644" y="769304"/>
                <a:ext cx="434623" cy="234580"/>
              </a:xfrm>
              <a:prstGeom prst="rect"/>
            </p:spPr>
          </p:pic>
        </mc:Fallback>
      </mc:AlternateContent>
    </p:spTree>
    <p:custDataLst>
      <p:tags r:id="rId21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66750" y="774700"/>
            <a:ext cx="11064240" cy="33274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066800" y="675013"/>
              <a:ext cx="880533" cy="791335"/>
            </p14:xfrm>
          </p:contentPart>
        </mc:Choice>
        <mc:Fallback xmlns="">
          <p:pic>
            <p:nvPicPr>
              <p:cNvPr id="3" name="墨迹 2"/>
            </p:nvPicPr>
            <p:blipFill>
              <a:blip r:embed="rId3"/>
            </p:blipFill>
            <p:spPr>
              <a:xfrm>
                <a:off x="1066800" y="675013"/>
                <a:ext cx="880533" cy="79133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363611" y="430916"/>
              <a:ext cx="187677" cy="452594"/>
            </p14:xfrm>
          </p:contentPart>
        </mc:Choice>
        <mc:Fallback xmlns="">
          <p:pic>
            <p:nvPicPr>
              <p:cNvPr id="4" name="墨迹 3"/>
            </p:nvPicPr>
            <p:blipFill>
              <a:blip r:embed="rId5"/>
            </p:blipFill>
            <p:spPr>
              <a:xfrm>
                <a:off x="2363611" y="430916"/>
                <a:ext cx="187677" cy="45259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472266" y="626018"/>
              <a:ext cx="152400" cy="62037"/>
            </p14:xfrm>
          </p:contentPart>
        </mc:Choice>
        <mc:Fallback xmlns="">
          <p:pic>
            <p:nvPicPr>
              <p:cNvPr id="5" name="墨迹 4"/>
            </p:nvPicPr>
            <p:blipFill>
              <a:blip r:embed="rId7"/>
            </p:blipFill>
            <p:spPr>
              <a:xfrm>
                <a:off x="2472266" y="626018"/>
                <a:ext cx="152400" cy="6203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641600" y="485023"/>
              <a:ext cx="177800" cy="62037"/>
            </p14:xfrm>
          </p:contentPart>
        </mc:Choice>
        <mc:Fallback xmlns="">
          <p:pic>
            <p:nvPicPr>
              <p:cNvPr id="6" name="墨迹 5"/>
            </p:nvPicPr>
            <p:blipFill>
              <a:blip r:embed="rId9"/>
            </p:blipFill>
            <p:spPr>
              <a:xfrm>
                <a:off x="2641600" y="485023"/>
                <a:ext cx="177800" cy="6203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2726266" y="391085"/>
              <a:ext cx="338667" cy="361828"/>
            </p14:xfrm>
          </p:contentPart>
        </mc:Choice>
        <mc:Fallback xmlns="">
          <p:pic>
            <p:nvPicPr>
              <p:cNvPr id="7" name="墨迹 6"/>
            </p:nvPicPr>
            <p:blipFill>
              <a:blip r:embed="rId11"/>
            </p:blipFill>
            <p:spPr>
              <a:xfrm>
                <a:off x="2726266" y="391085"/>
                <a:ext cx="338667" cy="36182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098800" y="385621"/>
              <a:ext cx="171097" cy="339974"/>
            </p14:xfrm>
          </p:contentPart>
        </mc:Choice>
        <mc:Fallback xmlns="">
          <p:pic>
            <p:nvPicPr>
              <p:cNvPr id="8" name="墨迹 7"/>
            </p:nvPicPr>
            <p:blipFill>
              <a:blip r:embed="rId13"/>
            </p:blipFill>
            <p:spPr>
              <a:xfrm>
                <a:off x="3098800" y="385621"/>
                <a:ext cx="171097" cy="33997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3253316" y="447659"/>
              <a:ext cx="147461" cy="174834"/>
            </p14:xfrm>
          </p:contentPart>
        </mc:Choice>
        <mc:Fallback xmlns="">
          <p:pic>
            <p:nvPicPr>
              <p:cNvPr id="9" name="墨迹 8"/>
            </p:nvPicPr>
            <p:blipFill>
              <a:blip r:embed="rId15"/>
            </p:blipFill>
            <p:spPr>
              <a:xfrm>
                <a:off x="3253316" y="447659"/>
                <a:ext cx="147461" cy="1748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3405893" y="250442"/>
              <a:ext cx="86078" cy="874698"/>
            </p14:xfrm>
          </p:contentPart>
        </mc:Choice>
        <mc:Fallback xmlns="">
          <p:pic>
            <p:nvPicPr>
              <p:cNvPr id="10" name="墨迹 9"/>
            </p:nvPicPr>
            <p:blipFill>
              <a:blip r:embed="rId17"/>
            </p:blipFill>
            <p:spPr>
              <a:xfrm>
                <a:off x="3405893" y="250442"/>
                <a:ext cx="86078" cy="87469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492147" y="259430"/>
              <a:ext cx="320675" cy="449775"/>
            </p14:xfrm>
          </p:contentPart>
        </mc:Choice>
        <mc:Fallback xmlns="">
          <p:pic>
            <p:nvPicPr>
              <p:cNvPr id="11" name="墨迹 10"/>
            </p:nvPicPr>
            <p:blipFill>
              <a:blip r:embed="rId19"/>
            </p:blipFill>
            <p:spPr>
              <a:xfrm>
                <a:off x="3492147" y="259430"/>
                <a:ext cx="320675" cy="44977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3984977" y="256611"/>
              <a:ext cx="11289" cy="231231"/>
            </p14:xfrm>
          </p:contentPart>
        </mc:Choice>
        <mc:Fallback xmlns="">
          <p:pic>
            <p:nvPicPr>
              <p:cNvPr id="12" name="墨迹 11"/>
            </p:nvPicPr>
            <p:blipFill>
              <a:blip r:embed="rId21"/>
            </p:blipFill>
            <p:spPr>
              <a:xfrm>
                <a:off x="3984977" y="256611"/>
                <a:ext cx="11289" cy="23123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3990622" y="214312"/>
              <a:ext cx="99659" cy="298910"/>
            </p14:xfrm>
          </p:contentPart>
        </mc:Choice>
        <mc:Fallback xmlns="">
          <p:pic>
            <p:nvPicPr>
              <p:cNvPr id="13" name="墨迹 12"/>
            </p:nvPicPr>
            <p:blipFill>
              <a:blip r:embed="rId23"/>
            </p:blipFill>
            <p:spPr>
              <a:xfrm>
                <a:off x="3990622" y="214312"/>
                <a:ext cx="99659" cy="29891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030133" y="597819"/>
              <a:ext cx="152400" cy="189462"/>
            </p14:xfrm>
          </p:contentPart>
        </mc:Choice>
        <mc:Fallback xmlns="">
          <p:pic>
            <p:nvPicPr>
              <p:cNvPr id="14" name="墨迹 13"/>
            </p:nvPicPr>
            <p:blipFill>
              <a:blip r:embed="rId25"/>
            </p:blipFill>
            <p:spPr>
              <a:xfrm>
                <a:off x="4030133" y="597819"/>
                <a:ext cx="152400" cy="18946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583288" y="2408195"/>
              <a:ext cx="1233312" cy="39479"/>
            </p14:xfrm>
          </p:contentPart>
        </mc:Choice>
        <mc:Fallback xmlns="">
          <p:pic>
            <p:nvPicPr>
              <p:cNvPr id="15" name="墨迹 14"/>
            </p:nvPicPr>
            <p:blipFill>
              <a:blip r:embed="rId27"/>
            </p:blipFill>
            <p:spPr>
              <a:xfrm>
                <a:off x="4583288" y="2408195"/>
                <a:ext cx="1233312" cy="394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5670550" y="1782177"/>
              <a:ext cx="318205" cy="101517"/>
            </p14:xfrm>
          </p:contentPart>
        </mc:Choice>
        <mc:Fallback xmlns="">
          <p:pic>
            <p:nvPicPr>
              <p:cNvPr id="18" name="墨迹 17"/>
            </p:nvPicPr>
            <p:blipFill>
              <a:blip r:embed="rId29"/>
            </p:blipFill>
            <p:spPr>
              <a:xfrm>
                <a:off x="5670550" y="1782177"/>
                <a:ext cx="318205" cy="10151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6028266" y="1650699"/>
              <a:ext cx="660400" cy="619321"/>
            </p14:xfrm>
          </p:contentPart>
        </mc:Choice>
        <mc:Fallback xmlns="">
          <p:pic>
            <p:nvPicPr>
              <p:cNvPr id="19" name="墨迹 18"/>
            </p:nvPicPr>
            <p:blipFill>
              <a:blip r:embed="rId31"/>
            </p:blipFill>
            <p:spPr>
              <a:xfrm>
                <a:off x="6028266" y="1650699"/>
                <a:ext cx="660400" cy="61932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5964590" y="2106466"/>
              <a:ext cx="278165" cy="59218"/>
            </p14:xfrm>
          </p:contentPart>
        </mc:Choice>
        <mc:Fallback xmlns="">
          <p:pic>
            <p:nvPicPr>
              <p:cNvPr id="20" name="墨迹 19"/>
            </p:nvPicPr>
            <p:blipFill>
              <a:blip r:embed="rId33"/>
            </p:blipFill>
            <p:spPr>
              <a:xfrm>
                <a:off x="5964590" y="2106466"/>
                <a:ext cx="278165" cy="5921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6237111" y="2030328"/>
              <a:ext cx="259644" cy="422986"/>
            </p14:xfrm>
          </p:contentPart>
        </mc:Choice>
        <mc:Fallback xmlns="">
          <p:pic>
            <p:nvPicPr>
              <p:cNvPr id="21" name="墨迹 20"/>
            </p:nvPicPr>
            <p:blipFill>
              <a:blip r:embed="rId35"/>
            </p:blipFill>
            <p:spPr>
              <a:xfrm>
                <a:off x="6237111" y="2030328"/>
                <a:ext cx="259644" cy="42298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7079544" y="1596064"/>
              <a:ext cx="261056" cy="381215"/>
            </p14:xfrm>
          </p:contentPart>
        </mc:Choice>
        <mc:Fallback xmlns="">
          <p:pic>
            <p:nvPicPr>
              <p:cNvPr id="22" name="墨迹 21"/>
            </p:nvPicPr>
            <p:blipFill>
              <a:blip r:embed="rId37"/>
            </p:blipFill>
            <p:spPr>
              <a:xfrm>
                <a:off x="7079544" y="1596064"/>
                <a:ext cx="261056" cy="38121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7114822" y="1861134"/>
              <a:ext cx="183444" cy="244627"/>
            </p14:xfrm>
          </p:contentPart>
        </mc:Choice>
        <mc:Fallback xmlns="">
          <p:pic>
            <p:nvPicPr>
              <p:cNvPr id="23" name="墨迹 22"/>
            </p:nvPicPr>
            <p:blipFill>
              <a:blip r:embed="rId39"/>
            </p:blipFill>
            <p:spPr>
              <a:xfrm>
                <a:off x="7114822" y="1861134"/>
                <a:ext cx="183444" cy="24462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7360355" y="2002129"/>
              <a:ext cx="45156" cy="56398"/>
            </p14:xfrm>
          </p:contentPart>
        </mc:Choice>
        <mc:Fallback xmlns="">
          <p:pic>
            <p:nvPicPr>
              <p:cNvPr id="24" name="墨迹 23"/>
            </p:nvPicPr>
            <p:blipFill>
              <a:blip r:embed="rId41"/>
            </p:blipFill>
            <p:spPr>
              <a:xfrm>
                <a:off x="7360355" y="2002129"/>
                <a:ext cx="45156" cy="5639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7375172" y="1706040"/>
              <a:ext cx="433916" cy="320411"/>
            </p14:xfrm>
          </p:contentPart>
        </mc:Choice>
        <mc:Fallback xmlns="">
          <p:pic>
            <p:nvPicPr>
              <p:cNvPr id="25" name="墨迹 24"/>
            </p:nvPicPr>
            <p:blipFill>
              <a:blip r:embed="rId43"/>
            </p:blipFill>
            <p:spPr>
              <a:xfrm>
                <a:off x="7375172" y="1706040"/>
                <a:ext cx="433916" cy="32041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7763933" y="1496838"/>
              <a:ext cx="285750" cy="436204"/>
            </p14:xfrm>
          </p:contentPart>
        </mc:Choice>
        <mc:Fallback xmlns="">
          <p:pic>
            <p:nvPicPr>
              <p:cNvPr id="26" name="墨迹 25"/>
            </p:nvPicPr>
            <p:blipFill>
              <a:blip r:embed="rId45"/>
            </p:blipFill>
            <p:spPr>
              <a:xfrm>
                <a:off x="7763933" y="1496838"/>
                <a:ext cx="285750" cy="43620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7898871" y="1756093"/>
              <a:ext cx="305329" cy="305254"/>
            </p14:xfrm>
          </p:contentPart>
        </mc:Choice>
        <mc:Fallback xmlns="">
          <p:pic>
            <p:nvPicPr>
              <p:cNvPr id="27" name="墨迹 26"/>
            </p:nvPicPr>
            <p:blipFill>
              <a:blip r:embed="rId47"/>
            </p:blipFill>
            <p:spPr>
              <a:xfrm>
                <a:off x="7898871" y="1756093"/>
                <a:ext cx="305329" cy="30525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5542844" y="2842460"/>
              <a:ext cx="242711" cy="166903"/>
            </p14:xfrm>
          </p:contentPart>
        </mc:Choice>
        <mc:Fallback xmlns="">
          <p:pic>
            <p:nvPicPr>
              <p:cNvPr id="28" name="墨迹 27"/>
            </p:nvPicPr>
            <p:blipFill>
              <a:blip r:embed="rId49"/>
            </p:blipFill>
            <p:spPr>
              <a:xfrm>
                <a:off x="5542844" y="2842460"/>
                <a:ext cx="242711" cy="16690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6995406" y="764193"/>
              <a:ext cx="6526" cy="53578"/>
            </p14:xfrm>
          </p:contentPart>
        </mc:Choice>
        <mc:Fallback xmlns="">
          <p:pic>
            <p:nvPicPr>
              <p:cNvPr id="29" name="墨迹 28"/>
            </p:nvPicPr>
            <p:blipFill>
              <a:blip r:embed="rId51"/>
            </p:blipFill>
            <p:spPr>
              <a:xfrm>
                <a:off x="6995406" y="764193"/>
                <a:ext cx="6526" cy="5357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5898444" y="439904"/>
              <a:ext cx="50800" cy="244098"/>
            </p14:xfrm>
          </p:contentPart>
        </mc:Choice>
        <mc:Fallback xmlns="">
          <p:pic>
            <p:nvPicPr>
              <p:cNvPr id="30" name="墨迹 29"/>
            </p:nvPicPr>
            <p:blipFill>
              <a:blip r:embed="rId53"/>
            </p:blipFill>
            <p:spPr>
              <a:xfrm>
                <a:off x="5898444" y="439904"/>
                <a:ext cx="50800" cy="24409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5934251" y="396196"/>
              <a:ext cx="171097" cy="353897"/>
            </p14:xfrm>
          </p:contentPart>
        </mc:Choice>
        <mc:Fallback xmlns="">
          <p:pic>
            <p:nvPicPr>
              <p:cNvPr id="31" name="墨迹 30"/>
            </p:nvPicPr>
            <p:blipFill>
              <a:blip r:embed="rId55"/>
            </p:blipFill>
            <p:spPr>
              <a:xfrm>
                <a:off x="5934251" y="396196"/>
                <a:ext cx="171097" cy="35389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6205184" y="575259"/>
              <a:ext cx="249238" cy="16920"/>
            </p14:xfrm>
          </p:contentPart>
        </mc:Choice>
        <mc:Fallback xmlns="">
          <p:pic>
            <p:nvPicPr>
              <p:cNvPr id="32" name="墨迹 31"/>
            </p:nvPicPr>
            <p:blipFill>
              <a:blip r:embed="rId57"/>
            </p:blipFill>
            <p:spPr>
              <a:xfrm>
                <a:off x="6205184" y="575259"/>
                <a:ext cx="249238" cy="1692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6530622" y="334158"/>
              <a:ext cx="146755" cy="71907"/>
            </p14:xfrm>
          </p:contentPart>
        </mc:Choice>
        <mc:Fallback xmlns="">
          <p:pic>
            <p:nvPicPr>
              <p:cNvPr id="33" name="墨迹 32"/>
            </p:nvPicPr>
            <p:blipFill>
              <a:blip r:embed="rId59"/>
            </p:blipFill>
            <p:spPr>
              <a:xfrm>
                <a:off x="6530622" y="334158"/>
                <a:ext cx="146755" cy="7190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6496755" y="439904"/>
              <a:ext cx="62089" cy="586540"/>
            </p14:xfrm>
          </p:contentPart>
        </mc:Choice>
        <mc:Fallback xmlns="">
          <p:pic>
            <p:nvPicPr>
              <p:cNvPr id="34" name="墨迹 33"/>
            </p:nvPicPr>
            <p:blipFill>
              <a:blip r:embed="rId61"/>
            </p:blipFill>
            <p:spPr>
              <a:xfrm>
                <a:off x="6496755" y="439904"/>
                <a:ext cx="62089" cy="58654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6508044" y="561160"/>
              <a:ext cx="225778" cy="53578"/>
            </p14:xfrm>
          </p:contentPart>
        </mc:Choice>
        <mc:Fallback xmlns="">
          <p:pic>
            <p:nvPicPr>
              <p:cNvPr id="35" name="墨迹 34"/>
            </p:nvPicPr>
            <p:blipFill>
              <a:blip r:embed="rId63"/>
            </p:blipFill>
            <p:spPr>
              <a:xfrm>
                <a:off x="6508044" y="561160"/>
                <a:ext cx="225778" cy="5357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6784622" y="259430"/>
              <a:ext cx="491066" cy="510403"/>
            </p14:xfrm>
          </p:contentPart>
        </mc:Choice>
        <mc:Fallback xmlns="">
          <p:pic>
            <p:nvPicPr>
              <p:cNvPr id="36" name="墨迹 35"/>
            </p:nvPicPr>
            <p:blipFill>
              <a:blip r:embed="rId65"/>
            </p:blipFill>
            <p:spPr>
              <a:xfrm>
                <a:off x="6784622" y="259430"/>
                <a:ext cx="491066" cy="51040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7095066" y="304549"/>
              <a:ext cx="208844" cy="203033"/>
            </p14:xfrm>
          </p:contentPart>
        </mc:Choice>
        <mc:Fallback xmlns="">
          <p:pic>
            <p:nvPicPr>
              <p:cNvPr id="37" name="墨迹 36"/>
            </p:nvPicPr>
            <p:blipFill>
              <a:blip r:embed="rId67"/>
            </p:blipFill>
            <p:spPr>
              <a:xfrm>
                <a:off x="7095066" y="304549"/>
                <a:ext cx="208844" cy="20303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7106355" y="223477"/>
              <a:ext cx="214489" cy="463873"/>
            </p14:xfrm>
          </p:contentPart>
        </mc:Choice>
        <mc:Fallback xmlns="">
          <p:pic>
            <p:nvPicPr>
              <p:cNvPr id="38" name="墨迹 37"/>
            </p:nvPicPr>
            <p:blipFill>
              <a:blip r:embed="rId69"/>
            </p:blipFill>
            <p:spPr>
              <a:xfrm>
                <a:off x="7106355" y="223477"/>
                <a:ext cx="214489" cy="46387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7468305" y="224005"/>
              <a:ext cx="481895" cy="571207"/>
            </p14:xfrm>
          </p:contentPart>
        </mc:Choice>
        <mc:Fallback xmlns="">
          <p:pic>
            <p:nvPicPr>
              <p:cNvPr id="39" name="墨迹 38"/>
            </p:nvPicPr>
            <p:blipFill>
              <a:blip r:embed="rId71"/>
            </p:blipFill>
            <p:spPr>
              <a:xfrm>
                <a:off x="7468305" y="224005"/>
                <a:ext cx="481895" cy="57120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7731125" y="253262"/>
              <a:ext cx="255763" cy="390380"/>
            </p14:xfrm>
          </p:contentPart>
        </mc:Choice>
        <mc:Fallback xmlns="">
          <p:pic>
            <p:nvPicPr>
              <p:cNvPr id="40" name="墨迹 39"/>
            </p:nvPicPr>
            <p:blipFill>
              <a:blip r:embed="rId73"/>
            </p:blipFill>
            <p:spPr>
              <a:xfrm>
                <a:off x="7731125" y="253262"/>
                <a:ext cx="255763" cy="39038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7996943" y="336978"/>
              <a:ext cx="191029" cy="378571"/>
            </p14:xfrm>
          </p:contentPart>
        </mc:Choice>
        <mc:Fallback xmlns="">
          <p:pic>
            <p:nvPicPr>
              <p:cNvPr id="41" name="墨迹 40"/>
            </p:nvPicPr>
            <p:blipFill>
              <a:blip r:embed="rId75"/>
            </p:blipFill>
            <p:spPr>
              <a:xfrm>
                <a:off x="7996943" y="336978"/>
                <a:ext cx="191029" cy="37857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8150577" y="580899"/>
              <a:ext cx="56445" cy="84597"/>
            </p14:xfrm>
          </p:contentPart>
        </mc:Choice>
        <mc:Fallback xmlns="">
          <p:pic>
            <p:nvPicPr>
              <p:cNvPr id="42" name="墨迹 41"/>
            </p:nvPicPr>
            <p:blipFill>
              <a:blip r:embed="rId77"/>
            </p:blipFill>
            <p:spPr>
              <a:xfrm>
                <a:off x="8150577" y="580899"/>
                <a:ext cx="56445" cy="8459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8313561" y="242511"/>
              <a:ext cx="181328" cy="392671"/>
            </p14:xfrm>
          </p:contentPart>
        </mc:Choice>
        <mc:Fallback xmlns="">
          <p:pic>
            <p:nvPicPr>
              <p:cNvPr id="43" name="墨迹 42"/>
            </p:nvPicPr>
            <p:blipFill>
              <a:blip r:embed="rId79"/>
            </p:blipFill>
            <p:spPr>
              <a:xfrm>
                <a:off x="8313561" y="242511"/>
                <a:ext cx="181328" cy="39267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8432094" y="266480"/>
              <a:ext cx="243416" cy="339798"/>
            </p14:xfrm>
          </p:contentPart>
        </mc:Choice>
        <mc:Fallback xmlns="">
          <p:pic>
            <p:nvPicPr>
              <p:cNvPr id="44" name="墨迹 43"/>
            </p:nvPicPr>
            <p:blipFill>
              <a:blip r:embed="rId81"/>
            </p:blipFill>
            <p:spPr>
              <a:xfrm>
                <a:off x="8432094" y="266480"/>
                <a:ext cx="243416" cy="3397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8922102" y="191753"/>
              <a:ext cx="490009" cy="496302"/>
            </p14:xfrm>
          </p:contentPart>
        </mc:Choice>
        <mc:Fallback xmlns="">
          <p:pic>
            <p:nvPicPr>
              <p:cNvPr id="45" name="墨迹 44"/>
            </p:nvPicPr>
            <p:blipFill>
              <a:blip r:embed="rId83"/>
            </p:blipFill>
            <p:spPr>
              <a:xfrm>
                <a:off x="8922102" y="191753"/>
                <a:ext cx="490009" cy="49630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9146822" y="259430"/>
              <a:ext cx="234244" cy="208673"/>
            </p14:xfrm>
          </p:contentPart>
        </mc:Choice>
        <mc:Fallback xmlns="">
          <p:pic>
            <p:nvPicPr>
              <p:cNvPr id="46" name="墨迹 45"/>
            </p:nvPicPr>
            <p:blipFill>
              <a:blip r:embed="rId85"/>
            </p:blipFill>
            <p:spPr>
              <a:xfrm>
                <a:off x="9146822" y="259430"/>
                <a:ext cx="234244" cy="20867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9206794" y="218189"/>
              <a:ext cx="157338" cy="407829"/>
            </p14:xfrm>
          </p:contentPart>
        </mc:Choice>
        <mc:Fallback xmlns="">
          <p:pic>
            <p:nvPicPr>
              <p:cNvPr id="47" name="墨迹 46"/>
            </p:nvPicPr>
            <p:blipFill>
              <a:blip r:embed="rId87"/>
            </p:blipFill>
            <p:spPr>
              <a:xfrm>
                <a:off x="9206794" y="218189"/>
                <a:ext cx="157338" cy="40782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9462911" y="228235"/>
              <a:ext cx="262290" cy="423162"/>
            </p14:xfrm>
          </p:contentPart>
        </mc:Choice>
        <mc:Fallback xmlns="">
          <p:pic>
            <p:nvPicPr>
              <p:cNvPr id="48" name="墨迹 47"/>
            </p:nvPicPr>
            <p:blipFill>
              <a:blip r:embed="rId89"/>
            </p:blipFill>
            <p:spPr>
              <a:xfrm>
                <a:off x="9462911" y="228235"/>
                <a:ext cx="262290" cy="42316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9832622" y="369407"/>
              <a:ext cx="213783" cy="87417"/>
            </p14:xfrm>
          </p:contentPart>
        </mc:Choice>
        <mc:Fallback xmlns="">
          <p:pic>
            <p:nvPicPr>
              <p:cNvPr id="49" name="墨迹 48"/>
            </p:nvPicPr>
            <p:blipFill>
              <a:blip r:embed="rId91"/>
            </p:blipFill>
            <p:spPr>
              <a:xfrm>
                <a:off x="9832622" y="369407"/>
                <a:ext cx="213783" cy="8741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9781822" y="283928"/>
              <a:ext cx="160866" cy="294856"/>
            </p14:xfrm>
          </p:contentPart>
        </mc:Choice>
        <mc:Fallback xmlns="">
          <p:pic>
            <p:nvPicPr>
              <p:cNvPr id="50" name="墨迹 49"/>
            </p:nvPicPr>
            <p:blipFill>
              <a:blip r:embed="rId93"/>
            </p:blipFill>
            <p:spPr>
              <a:xfrm>
                <a:off x="9781822" y="283928"/>
                <a:ext cx="160866" cy="29485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10069688" y="530141"/>
              <a:ext cx="50800" cy="90237"/>
            </p14:xfrm>
          </p:contentPart>
        </mc:Choice>
        <mc:Fallback xmlns="">
          <p:pic>
            <p:nvPicPr>
              <p:cNvPr id="51" name="墨迹 50"/>
            </p:nvPicPr>
            <p:blipFill>
              <a:blip r:embed="rId95"/>
            </p:blipFill>
            <p:spPr>
              <a:xfrm>
                <a:off x="10069688" y="530141"/>
                <a:ext cx="50800" cy="9023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10222088" y="547060"/>
              <a:ext cx="33867" cy="8460"/>
            </p14:xfrm>
          </p:contentPart>
        </mc:Choice>
        <mc:Fallback xmlns="">
          <p:pic>
            <p:nvPicPr>
              <p:cNvPr id="52" name="墨迹 51"/>
            </p:nvPicPr>
            <p:blipFill>
              <a:blip r:embed="rId97"/>
            </p:blipFill>
            <p:spPr>
              <a:xfrm>
                <a:off x="10222088" y="547060"/>
                <a:ext cx="33867" cy="846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10419644" y="246917"/>
              <a:ext cx="197556" cy="405185"/>
            </p14:xfrm>
          </p:contentPart>
        </mc:Choice>
        <mc:Fallback xmlns="">
          <p:pic>
            <p:nvPicPr>
              <p:cNvPr id="53" name="墨迹 52"/>
            </p:nvPicPr>
            <p:blipFill>
              <a:blip r:embed="rId99"/>
            </p:blipFill>
            <p:spPr>
              <a:xfrm>
                <a:off x="10419644" y="246917"/>
                <a:ext cx="197556" cy="40518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0562872" y="231231"/>
              <a:ext cx="297039" cy="344028"/>
            </p14:xfrm>
          </p:contentPart>
        </mc:Choice>
        <mc:Fallback xmlns="">
          <p:pic>
            <p:nvPicPr>
              <p:cNvPr id="54" name="墨迹 53"/>
            </p:nvPicPr>
            <p:blipFill>
              <a:blip r:embed="rId101"/>
            </p:blipFill>
            <p:spPr>
              <a:xfrm>
                <a:off x="10562872" y="231231"/>
                <a:ext cx="297039" cy="34402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0754960" y="188933"/>
              <a:ext cx="310268" cy="352488"/>
            </p14:xfrm>
          </p:contentPart>
        </mc:Choice>
        <mc:Fallback xmlns="">
          <p:pic>
            <p:nvPicPr>
              <p:cNvPr id="55" name="墨迹 54"/>
            </p:nvPicPr>
            <p:blipFill>
              <a:blip r:embed="rId103"/>
            </p:blipFill>
            <p:spPr>
              <a:xfrm>
                <a:off x="10754960" y="188933"/>
                <a:ext cx="310268" cy="35248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0780888" y="372226"/>
              <a:ext cx="195615" cy="547061"/>
            </p14:xfrm>
          </p:contentPart>
        </mc:Choice>
        <mc:Fallback xmlns="">
          <p:pic>
            <p:nvPicPr>
              <p:cNvPr id="56" name="墨迹 55"/>
            </p:nvPicPr>
            <p:blipFill>
              <a:blip r:embed="rId105"/>
            </p:blipFill>
            <p:spPr>
              <a:xfrm>
                <a:off x="10780888" y="372226"/>
                <a:ext cx="195615" cy="54706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1065932" y="370640"/>
              <a:ext cx="231423" cy="338036"/>
            </p14:xfrm>
          </p:contentPart>
        </mc:Choice>
        <mc:Fallback xmlns="">
          <p:pic>
            <p:nvPicPr>
              <p:cNvPr id="57" name="墨迹 56"/>
            </p:nvPicPr>
            <p:blipFill>
              <a:blip r:embed="rId107"/>
            </p:blipFill>
            <p:spPr>
              <a:xfrm>
                <a:off x="11065932" y="370640"/>
                <a:ext cx="231423" cy="33803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1362267" y="462463"/>
              <a:ext cx="16933" cy="142758"/>
            </p14:xfrm>
          </p:contentPart>
        </mc:Choice>
        <mc:Fallback xmlns="">
          <p:pic>
            <p:nvPicPr>
              <p:cNvPr id="58" name="墨迹 57"/>
            </p:nvPicPr>
            <p:blipFill>
              <a:blip r:embed="rId109"/>
            </p:blipFill>
            <p:spPr>
              <a:xfrm>
                <a:off x="11362267" y="462463"/>
                <a:ext cx="16933" cy="14275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1401777" y="380510"/>
              <a:ext cx="50800" cy="237048"/>
            </p14:xfrm>
          </p:contentPart>
        </mc:Choice>
        <mc:Fallback xmlns="">
          <p:pic>
            <p:nvPicPr>
              <p:cNvPr id="59" name="墨迹 58"/>
            </p:nvPicPr>
            <p:blipFill>
              <a:blip r:embed="rId111"/>
            </p:blipFill>
            <p:spPr>
              <a:xfrm>
                <a:off x="11401777" y="380510"/>
                <a:ext cx="50800" cy="23704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1384844" y="391437"/>
              <a:ext cx="228600" cy="262780"/>
            </p14:xfrm>
          </p:contentPart>
        </mc:Choice>
        <mc:Fallback xmlns="">
          <p:pic>
            <p:nvPicPr>
              <p:cNvPr id="60" name="墨迹 59"/>
            </p:nvPicPr>
            <p:blipFill>
              <a:blip r:embed="rId113"/>
            </p:blipFill>
            <p:spPr>
              <a:xfrm>
                <a:off x="11384844" y="391437"/>
                <a:ext cx="228600" cy="26278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1610622" y="279875"/>
              <a:ext cx="197556" cy="382801"/>
            </p14:xfrm>
          </p:contentPart>
        </mc:Choice>
        <mc:Fallback xmlns="">
          <p:pic>
            <p:nvPicPr>
              <p:cNvPr id="61" name="墨迹 60"/>
            </p:nvPicPr>
            <p:blipFill>
              <a:blip r:embed="rId115"/>
            </p:blipFill>
            <p:spPr>
              <a:xfrm>
                <a:off x="11610622" y="279875"/>
                <a:ext cx="197556" cy="38280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11853332" y="195983"/>
              <a:ext cx="67733" cy="74727"/>
            </p14:xfrm>
          </p:contentPart>
        </mc:Choice>
        <mc:Fallback xmlns="">
          <p:pic>
            <p:nvPicPr>
              <p:cNvPr id="62" name="墨迹 61"/>
            </p:nvPicPr>
            <p:blipFill>
              <a:blip r:embed="rId117"/>
            </p:blipFill>
            <p:spPr>
              <a:xfrm>
                <a:off x="11853332" y="195983"/>
                <a:ext cx="67733" cy="7472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11828992" y="195278"/>
              <a:ext cx="182386" cy="306664"/>
            </p14:xfrm>
          </p:contentPart>
        </mc:Choice>
        <mc:Fallback xmlns="">
          <p:pic>
            <p:nvPicPr>
              <p:cNvPr id="63" name="墨迹 62"/>
            </p:nvPicPr>
            <p:blipFill>
              <a:blip r:embed="rId119"/>
            </p:blipFill>
            <p:spPr>
              <a:xfrm>
                <a:off x="11828992" y="195278"/>
                <a:ext cx="182386" cy="306664"/>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11807472" y="518861"/>
              <a:ext cx="122943" cy="108567"/>
            </p14:xfrm>
          </p:contentPart>
        </mc:Choice>
        <mc:Fallback xmlns="">
          <p:pic>
            <p:nvPicPr>
              <p:cNvPr id="64" name="墨迹 63"/>
            </p:nvPicPr>
            <p:blipFill>
              <a:blip r:embed="rId121"/>
            </p:blipFill>
            <p:spPr>
              <a:xfrm>
                <a:off x="11807472" y="518861"/>
                <a:ext cx="122943" cy="10856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11300177" y="774767"/>
              <a:ext cx="92427" cy="298910"/>
            </p14:xfrm>
          </p:contentPart>
        </mc:Choice>
        <mc:Fallback xmlns="">
          <p:pic>
            <p:nvPicPr>
              <p:cNvPr id="65" name="墨迹 64"/>
            </p:nvPicPr>
            <p:blipFill>
              <a:blip r:embed="rId123"/>
            </p:blipFill>
            <p:spPr>
              <a:xfrm>
                <a:off x="11300177" y="774767"/>
                <a:ext cx="92427" cy="29891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11339688" y="763312"/>
              <a:ext cx="287867" cy="338564"/>
            </p14:xfrm>
          </p:contentPart>
        </mc:Choice>
        <mc:Fallback xmlns="">
          <p:pic>
            <p:nvPicPr>
              <p:cNvPr id="66" name="墨迹 65"/>
            </p:nvPicPr>
            <p:blipFill>
              <a:blip r:embed="rId125"/>
            </p:blipFill>
            <p:spPr>
              <a:xfrm>
                <a:off x="11339688" y="763312"/>
                <a:ext cx="287867" cy="33856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8462962" y="2482923"/>
              <a:ext cx="393171" cy="359537"/>
            </p14:xfrm>
          </p:contentPart>
        </mc:Choice>
        <mc:Fallback xmlns="">
          <p:pic>
            <p:nvPicPr>
              <p:cNvPr id="67" name="墨迹 66"/>
            </p:nvPicPr>
            <p:blipFill>
              <a:blip r:embed="rId127"/>
            </p:blipFill>
            <p:spPr>
              <a:xfrm>
                <a:off x="8462962" y="2482923"/>
                <a:ext cx="393171" cy="35953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9646355" y="1799097"/>
              <a:ext cx="344312" cy="327108"/>
            </p14:xfrm>
          </p:contentPart>
        </mc:Choice>
        <mc:Fallback xmlns="">
          <p:pic>
            <p:nvPicPr>
              <p:cNvPr id="68" name="墨迹 67"/>
            </p:nvPicPr>
            <p:blipFill>
              <a:blip r:embed="rId129"/>
            </p:blipFill>
            <p:spPr>
              <a:xfrm>
                <a:off x="9646355" y="1799097"/>
                <a:ext cx="344312" cy="32710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9652000" y="1827296"/>
              <a:ext cx="186266" cy="250971"/>
            </p14:xfrm>
          </p:contentPart>
        </mc:Choice>
        <mc:Fallback xmlns="">
          <p:pic>
            <p:nvPicPr>
              <p:cNvPr id="69" name="墨迹 68"/>
            </p:nvPicPr>
            <p:blipFill>
              <a:blip r:embed="rId131"/>
            </p:blipFill>
            <p:spPr>
              <a:xfrm>
                <a:off x="9652000" y="1827296"/>
                <a:ext cx="186266" cy="25097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9906000" y="1982390"/>
              <a:ext cx="16933" cy="25379"/>
            </p14:xfrm>
          </p:contentPart>
        </mc:Choice>
        <mc:Fallback xmlns="">
          <p:pic>
            <p:nvPicPr>
              <p:cNvPr id="70" name="墨迹 69"/>
            </p:nvPicPr>
            <p:blipFill>
              <a:blip r:embed="rId133"/>
            </p:blipFill>
            <p:spPr>
              <a:xfrm>
                <a:off x="9906000" y="1982390"/>
                <a:ext cx="16933" cy="2537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9640711" y="1800506"/>
              <a:ext cx="316089" cy="313010"/>
            </p14:xfrm>
          </p:contentPart>
        </mc:Choice>
        <mc:Fallback xmlns="">
          <p:pic>
            <p:nvPicPr>
              <p:cNvPr id="71" name="墨迹 70"/>
            </p:nvPicPr>
            <p:blipFill>
              <a:blip r:embed="rId135"/>
            </p:blipFill>
            <p:spPr>
              <a:xfrm>
                <a:off x="9640711" y="1800506"/>
                <a:ext cx="316089" cy="31301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6453011" y="3073692"/>
              <a:ext cx="224366" cy="330633"/>
            </p14:xfrm>
          </p:contentPart>
        </mc:Choice>
        <mc:Fallback xmlns="">
          <p:pic>
            <p:nvPicPr>
              <p:cNvPr id="72" name="墨迹 71"/>
            </p:nvPicPr>
            <p:blipFill>
              <a:blip r:embed="rId137"/>
            </p:blipFill>
            <p:spPr>
              <a:xfrm>
                <a:off x="6453011" y="3073692"/>
                <a:ext cx="224366" cy="33063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6461125" y="3105944"/>
              <a:ext cx="202141" cy="283577"/>
            </p14:xfrm>
          </p:contentPart>
        </mc:Choice>
        <mc:Fallback xmlns="">
          <p:pic>
            <p:nvPicPr>
              <p:cNvPr id="73" name="墨迹 72"/>
            </p:nvPicPr>
            <p:blipFill>
              <a:blip r:embed="rId139"/>
            </p:blipFill>
            <p:spPr>
              <a:xfrm>
                <a:off x="6461125" y="3105944"/>
                <a:ext cx="202141" cy="28357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1867605" y="3476233"/>
              <a:ext cx="937683" cy="578785"/>
            </p14:xfrm>
          </p:contentPart>
        </mc:Choice>
        <mc:Fallback xmlns="">
          <p:pic>
            <p:nvPicPr>
              <p:cNvPr id="74" name="墨迹 73"/>
            </p:nvPicPr>
            <p:blipFill>
              <a:blip r:embed="rId141"/>
            </p:blipFill>
            <p:spPr>
              <a:xfrm>
                <a:off x="1867605" y="3476233"/>
                <a:ext cx="937683" cy="57878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6536266" y="3767388"/>
              <a:ext cx="649111" cy="385621"/>
            </p14:xfrm>
          </p:contentPart>
        </mc:Choice>
        <mc:Fallback xmlns="">
          <p:pic>
            <p:nvPicPr>
              <p:cNvPr id="75" name="墨迹 74"/>
            </p:nvPicPr>
            <p:blipFill>
              <a:blip r:embed="rId143"/>
            </p:blipFill>
            <p:spPr>
              <a:xfrm>
                <a:off x="6536266" y="3767388"/>
                <a:ext cx="649111" cy="38562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701851" y="3011654"/>
              <a:ext cx="743126" cy="501943"/>
            </p14:xfrm>
          </p:contentPart>
        </mc:Choice>
        <mc:Fallback xmlns="">
          <p:pic>
            <p:nvPicPr>
              <p:cNvPr id="76" name="墨迹 75"/>
            </p:nvPicPr>
            <p:blipFill>
              <a:blip r:embed="rId145"/>
            </p:blipFill>
            <p:spPr>
              <a:xfrm>
                <a:off x="701851" y="3011654"/>
                <a:ext cx="743126" cy="501943"/>
              </a:xfrm>
              <a:prstGeom prst="rect"/>
            </p:spPr>
          </p:pic>
        </mc:Fallback>
      </mc:AlternateContent>
    </p:spTree>
    <p:custDataLst>
      <p:tags r:id="rId14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42975" y="485775"/>
            <a:ext cx="9569450" cy="592899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3313288" y="5720874"/>
              <a:ext cx="660400" cy="567506"/>
            </p14:xfrm>
          </p:contentPart>
        </mc:Choice>
        <mc:Fallback xmlns="">
          <p:pic>
            <p:nvPicPr>
              <p:cNvPr id="3" name="墨迹 2"/>
            </p:nvPicPr>
            <p:blipFill>
              <a:blip r:embed="rId3"/>
            </p:blipFill>
            <p:spPr>
              <a:xfrm>
                <a:off x="3313288" y="5720874"/>
                <a:ext cx="660400" cy="56750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414888" y="6457574"/>
              <a:ext cx="208845" cy="197393"/>
            </p14:xfrm>
          </p:contentPart>
        </mc:Choice>
        <mc:Fallback xmlns="">
          <p:pic>
            <p:nvPicPr>
              <p:cNvPr id="4" name="墨迹 3"/>
            </p:nvPicPr>
            <p:blipFill>
              <a:blip r:embed="rId5"/>
            </p:blipFill>
            <p:spPr>
              <a:xfrm>
                <a:off x="3414888" y="6457574"/>
                <a:ext cx="208845" cy="19739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725333" y="6356057"/>
              <a:ext cx="135467" cy="276350"/>
            </p14:xfrm>
          </p:contentPart>
        </mc:Choice>
        <mc:Fallback xmlns="">
          <p:pic>
            <p:nvPicPr>
              <p:cNvPr id="5" name="墨迹 4"/>
            </p:nvPicPr>
            <p:blipFill>
              <a:blip r:embed="rId7"/>
            </p:blipFill>
            <p:spPr>
              <a:xfrm>
                <a:off x="3725333" y="6356057"/>
                <a:ext cx="135467" cy="27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736622" y="6401704"/>
              <a:ext cx="169333" cy="267891"/>
            </p14:xfrm>
          </p:contentPart>
        </mc:Choice>
        <mc:Fallback xmlns="">
          <p:pic>
            <p:nvPicPr>
              <p:cNvPr id="6" name="墨迹 5"/>
            </p:nvPicPr>
            <p:blipFill>
              <a:blip r:embed="rId9"/>
            </p:blipFill>
            <p:spPr>
              <a:xfrm>
                <a:off x="3736622" y="6401704"/>
                <a:ext cx="169333" cy="26789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3905955" y="6383551"/>
              <a:ext cx="161749" cy="255025"/>
            </p14:xfrm>
          </p:contentPart>
        </mc:Choice>
        <mc:Fallback xmlns="">
          <p:pic>
            <p:nvPicPr>
              <p:cNvPr id="7" name="墨迹 6"/>
            </p:nvPicPr>
            <p:blipFill>
              <a:blip r:embed="rId11"/>
            </p:blipFill>
            <p:spPr>
              <a:xfrm>
                <a:off x="3905955" y="6383551"/>
                <a:ext cx="161749" cy="25502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843866" y="6438539"/>
              <a:ext cx="474134" cy="320764"/>
            </p14:xfrm>
          </p:contentPart>
        </mc:Choice>
        <mc:Fallback xmlns="">
          <p:pic>
            <p:nvPicPr>
              <p:cNvPr id="8" name="墨迹 7"/>
            </p:nvPicPr>
            <p:blipFill>
              <a:blip r:embed="rId13"/>
            </p:blipFill>
            <p:spPr>
              <a:xfrm>
                <a:off x="3843866" y="6438539"/>
                <a:ext cx="474134" cy="32076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4888088" y="6406815"/>
              <a:ext cx="230717" cy="297500"/>
            </p14:xfrm>
          </p:contentPart>
        </mc:Choice>
        <mc:Fallback xmlns="">
          <p:pic>
            <p:nvPicPr>
              <p:cNvPr id="9" name="墨迹 8"/>
            </p:nvPicPr>
            <p:blipFill>
              <a:blip r:embed="rId15"/>
            </p:blipFill>
            <p:spPr>
              <a:xfrm>
                <a:off x="4888088" y="6406815"/>
                <a:ext cx="230717" cy="2975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938888" y="6453872"/>
              <a:ext cx="297745" cy="300496"/>
            </p14:xfrm>
          </p:contentPart>
        </mc:Choice>
        <mc:Fallback xmlns="">
          <p:pic>
            <p:nvPicPr>
              <p:cNvPr id="10" name="墨迹 9"/>
            </p:nvPicPr>
            <p:blipFill>
              <a:blip r:embed="rId17"/>
            </p:blipFill>
            <p:spPr>
              <a:xfrm>
                <a:off x="4938888" y="6453872"/>
                <a:ext cx="297745" cy="30049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5063066" y="6598569"/>
              <a:ext cx="129822" cy="70497"/>
            </p14:xfrm>
          </p:contentPart>
        </mc:Choice>
        <mc:Fallback xmlns="">
          <p:pic>
            <p:nvPicPr>
              <p:cNvPr id="11" name="墨迹 10"/>
            </p:nvPicPr>
            <p:blipFill>
              <a:blip r:embed="rId19"/>
            </p:blipFill>
            <p:spPr>
              <a:xfrm>
                <a:off x="5063066" y="6598569"/>
                <a:ext cx="129822" cy="7049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338056" y="6389896"/>
              <a:ext cx="115182" cy="64857"/>
            </p14:xfrm>
          </p:contentPart>
        </mc:Choice>
        <mc:Fallback xmlns="">
          <p:pic>
            <p:nvPicPr>
              <p:cNvPr id="12" name="墨迹 11"/>
            </p:nvPicPr>
            <p:blipFill>
              <a:blip r:embed="rId21"/>
            </p:blipFill>
            <p:spPr>
              <a:xfrm>
                <a:off x="5338056" y="6389896"/>
                <a:ext cx="115182" cy="6485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5300133" y="6502692"/>
              <a:ext cx="50800" cy="270534"/>
            </p14:xfrm>
          </p:contentPart>
        </mc:Choice>
        <mc:Fallback xmlns="">
          <p:pic>
            <p:nvPicPr>
              <p:cNvPr id="13" name="墨迹 12"/>
            </p:nvPicPr>
            <p:blipFill>
              <a:blip r:embed="rId23"/>
            </p:blipFill>
            <p:spPr>
              <a:xfrm>
                <a:off x="5300133" y="6502692"/>
                <a:ext cx="50800" cy="27053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5328355" y="6478018"/>
              <a:ext cx="223662" cy="250266"/>
            </p14:xfrm>
          </p:contentPart>
        </mc:Choice>
        <mc:Fallback xmlns="">
          <p:pic>
            <p:nvPicPr>
              <p:cNvPr id="14" name="墨迹 13"/>
            </p:nvPicPr>
            <p:blipFill>
              <a:blip r:embed="rId25"/>
            </p:blipFill>
            <p:spPr>
              <a:xfrm>
                <a:off x="5328355" y="6478018"/>
                <a:ext cx="223662" cy="25026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5582355" y="6384256"/>
              <a:ext cx="217312" cy="390733"/>
            </p14:xfrm>
          </p:contentPart>
        </mc:Choice>
        <mc:Fallback xmlns="">
          <p:pic>
            <p:nvPicPr>
              <p:cNvPr id="15" name="墨迹 14"/>
            </p:nvPicPr>
            <p:blipFill>
              <a:blip r:embed="rId27"/>
            </p:blipFill>
            <p:spPr>
              <a:xfrm>
                <a:off x="5582355" y="6384256"/>
                <a:ext cx="217312" cy="39073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5601405" y="6491412"/>
              <a:ext cx="80081" cy="217838"/>
            </p14:xfrm>
          </p:contentPart>
        </mc:Choice>
        <mc:Fallback xmlns="">
          <p:pic>
            <p:nvPicPr>
              <p:cNvPr id="16" name="墨迹 15"/>
            </p:nvPicPr>
            <p:blipFill>
              <a:blip r:embed="rId29"/>
            </p:blipFill>
            <p:spPr>
              <a:xfrm>
                <a:off x="5601405" y="6491412"/>
                <a:ext cx="80081" cy="21783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6521273" y="5792077"/>
              <a:ext cx="839082" cy="595704"/>
            </p14:xfrm>
          </p:contentPart>
        </mc:Choice>
        <mc:Fallback xmlns="">
          <p:pic>
            <p:nvPicPr>
              <p:cNvPr id="17" name="墨迹 16"/>
            </p:nvPicPr>
            <p:blipFill>
              <a:blip r:embed="rId31"/>
            </p:blipFill>
            <p:spPr>
              <a:xfrm>
                <a:off x="6521273" y="5792077"/>
                <a:ext cx="839082" cy="59570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844844" y="270710"/>
              <a:ext cx="186266" cy="70498"/>
            </p14:xfrm>
          </p:contentPart>
        </mc:Choice>
        <mc:Fallback xmlns="">
          <p:pic>
            <p:nvPicPr>
              <p:cNvPr id="18" name="墨迹 17"/>
            </p:nvPicPr>
            <p:blipFill>
              <a:blip r:embed="rId33"/>
            </p:blipFill>
            <p:spPr>
              <a:xfrm>
                <a:off x="8844844" y="270710"/>
                <a:ext cx="186266" cy="7049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740422" y="360947"/>
              <a:ext cx="115711" cy="425805"/>
            </p14:xfrm>
          </p:contentPart>
        </mc:Choice>
        <mc:Fallback xmlns="">
          <p:pic>
            <p:nvPicPr>
              <p:cNvPr id="19" name="墨迹 18"/>
            </p:nvPicPr>
            <p:blipFill>
              <a:blip r:embed="rId35"/>
            </p:blipFill>
            <p:spPr>
              <a:xfrm>
                <a:off x="8740422" y="360947"/>
                <a:ext cx="115711" cy="42580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796513" y="400425"/>
              <a:ext cx="341842" cy="273707"/>
            </p14:xfrm>
          </p:contentPart>
        </mc:Choice>
        <mc:Fallback xmlns="">
          <p:pic>
            <p:nvPicPr>
              <p:cNvPr id="20" name="墨迹 19"/>
            </p:nvPicPr>
            <p:blipFill>
              <a:blip r:embed="rId37"/>
            </p:blipFill>
            <p:spPr>
              <a:xfrm>
                <a:off x="8796513" y="400425"/>
                <a:ext cx="341842" cy="27370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127066" y="289568"/>
              <a:ext cx="254000" cy="421928"/>
            </p14:xfrm>
          </p:contentPart>
        </mc:Choice>
        <mc:Fallback xmlns="">
          <p:pic>
            <p:nvPicPr>
              <p:cNvPr id="21" name="墨迹 20"/>
            </p:nvPicPr>
            <p:blipFill>
              <a:blip r:embed="rId39"/>
            </p:blipFill>
            <p:spPr>
              <a:xfrm>
                <a:off x="9127066" y="289568"/>
                <a:ext cx="254000" cy="42192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344201" y="344027"/>
              <a:ext cx="310974" cy="367645"/>
            </p14:xfrm>
          </p:contentPart>
        </mc:Choice>
        <mc:Fallback xmlns="">
          <p:pic>
            <p:nvPicPr>
              <p:cNvPr id="22" name="墨迹 21"/>
            </p:nvPicPr>
            <p:blipFill>
              <a:blip r:embed="rId41"/>
            </p:blipFill>
            <p:spPr>
              <a:xfrm>
                <a:off x="9344201" y="344027"/>
                <a:ext cx="310974" cy="36764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472788" y="476563"/>
              <a:ext cx="261056" cy="256611"/>
            </p14:xfrm>
          </p:contentPart>
        </mc:Choice>
        <mc:Fallback xmlns="">
          <p:pic>
            <p:nvPicPr>
              <p:cNvPr id="23" name="墨迹 22"/>
            </p:nvPicPr>
            <p:blipFill>
              <a:blip r:embed="rId43"/>
            </p:blipFill>
            <p:spPr>
              <a:xfrm>
                <a:off x="9472788" y="476563"/>
                <a:ext cx="261056" cy="25661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798755" y="424395"/>
              <a:ext cx="84667" cy="108566"/>
            </p14:xfrm>
          </p:contentPart>
        </mc:Choice>
        <mc:Fallback xmlns="">
          <p:pic>
            <p:nvPicPr>
              <p:cNvPr id="24" name="墨迹 23"/>
            </p:nvPicPr>
            <p:blipFill>
              <a:blip r:embed="rId45"/>
            </p:blipFill>
            <p:spPr>
              <a:xfrm>
                <a:off x="9798755" y="424395"/>
                <a:ext cx="84667" cy="10856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714794" y="555520"/>
              <a:ext cx="278694" cy="34720"/>
            </p14:xfrm>
          </p:contentPart>
        </mc:Choice>
        <mc:Fallback xmlns="">
          <p:pic>
            <p:nvPicPr>
              <p:cNvPr id="25" name="墨迹 24"/>
            </p:nvPicPr>
            <p:blipFill>
              <a:blip r:embed="rId47"/>
            </p:blipFill>
            <p:spPr>
              <a:xfrm>
                <a:off x="9714794" y="555520"/>
                <a:ext cx="278694" cy="3472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10013244" y="298909"/>
              <a:ext cx="287866" cy="377867"/>
            </p14:xfrm>
          </p:contentPart>
        </mc:Choice>
        <mc:Fallback xmlns="">
          <p:pic>
            <p:nvPicPr>
              <p:cNvPr id="26" name="墨迹 25"/>
            </p:nvPicPr>
            <p:blipFill>
              <a:blip r:embed="rId49"/>
            </p:blipFill>
            <p:spPr>
              <a:xfrm>
                <a:off x="10013244" y="298909"/>
                <a:ext cx="287866" cy="37786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269713" y="211492"/>
              <a:ext cx="189442" cy="642938"/>
            </p14:xfrm>
          </p:contentPart>
        </mc:Choice>
        <mc:Fallback xmlns="">
          <p:pic>
            <p:nvPicPr>
              <p:cNvPr id="27" name="墨迹 26"/>
            </p:nvPicPr>
            <p:blipFill>
              <a:blip r:embed="rId51"/>
            </p:blipFill>
            <p:spPr>
              <a:xfrm>
                <a:off x="10269713" y="211492"/>
                <a:ext cx="189442" cy="64293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252251" y="364472"/>
              <a:ext cx="353660" cy="295384"/>
            </p14:xfrm>
          </p:contentPart>
        </mc:Choice>
        <mc:Fallback xmlns="">
          <p:pic>
            <p:nvPicPr>
              <p:cNvPr id="28" name="墨迹 27"/>
            </p:nvPicPr>
            <p:blipFill>
              <a:blip r:embed="rId53"/>
            </p:blipFill>
            <p:spPr>
              <a:xfrm>
                <a:off x="10252251" y="364472"/>
                <a:ext cx="353660" cy="29538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476088" y="558340"/>
              <a:ext cx="202494" cy="161087"/>
            </p14:xfrm>
          </p:contentPart>
        </mc:Choice>
        <mc:Fallback xmlns="">
          <p:pic>
            <p:nvPicPr>
              <p:cNvPr id="29" name="墨迹 28"/>
            </p:nvPicPr>
            <p:blipFill>
              <a:blip r:embed="rId55"/>
            </p:blipFill>
            <p:spPr>
              <a:xfrm>
                <a:off x="10476088" y="558340"/>
                <a:ext cx="202494" cy="16108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8729133" y="1085662"/>
              <a:ext cx="36689" cy="192634"/>
            </p14:xfrm>
          </p:contentPart>
        </mc:Choice>
        <mc:Fallback xmlns="">
          <p:pic>
            <p:nvPicPr>
              <p:cNvPr id="30" name="墨迹 29"/>
            </p:nvPicPr>
            <p:blipFill>
              <a:blip r:embed="rId57"/>
            </p:blipFill>
            <p:spPr>
              <a:xfrm>
                <a:off x="8729133" y="1085662"/>
                <a:ext cx="36689" cy="19263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8822266" y="957885"/>
              <a:ext cx="189441" cy="402188"/>
            </p14:xfrm>
          </p:contentPart>
        </mc:Choice>
        <mc:Fallback xmlns="">
          <p:pic>
            <p:nvPicPr>
              <p:cNvPr id="31" name="墨迹 30"/>
            </p:nvPicPr>
            <p:blipFill>
              <a:blip r:embed="rId59"/>
            </p:blipFill>
            <p:spPr>
              <a:xfrm>
                <a:off x="8822266" y="957885"/>
                <a:ext cx="189441" cy="40218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084027" y="920697"/>
              <a:ext cx="328966" cy="774063"/>
            </p14:xfrm>
          </p:contentPart>
        </mc:Choice>
        <mc:Fallback xmlns="">
          <p:pic>
            <p:nvPicPr>
              <p:cNvPr id="32" name="墨迹 31"/>
            </p:nvPicPr>
            <p:blipFill>
              <a:blip r:embed="rId61"/>
            </p:blipFill>
            <p:spPr>
              <a:xfrm>
                <a:off x="9084027" y="920697"/>
                <a:ext cx="328966" cy="77406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516533" y="992605"/>
              <a:ext cx="263878" cy="324288"/>
            </p14:xfrm>
          </p:contentPart>
        </mc:Choice>
        <mc:Fallback xmlns="">
          <p:pic>
            <p:nvPicPr>
              <p:cNvPr id="33" name="墨迹 32"/>
            </p:nvPicPr>
            <p:blipFill>
              <a:blip r:embed="rId63"/>
            </p:blipFill>
            <p:spPr>
              <a:xfrm>
                <a:off x="9516533" y="992605"/>
                <a:ext cx="263878" cy="32428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629422" y="1060282"/>
              <a:ext cx="172155" cy="302435"/>
            </p14:xfrm>
          </p:contentPart>
        </mc:Choice>
        <mc:Fallback xmlns="">
          <p:pic>
            <p:nvPicPr>
              <p:cNvPr id="34" name="墨迹 33"/>
            </p:nvPicPr>
            <p:blipFill>
              <a:blip r:embed="rId65"/>
            </p:blipFill>
            <p:spPr>
              <a:xfrm>
                <a:off x="9629422" y="1060282"/>
                <a:ext cx="172155" cy="30243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906000" y="1071562"/>
              <a:ext cx="110772" cy="98697"/>
            </p14:xfrm>
          </p:contentPart>
        </mc:Choice>
        <mc:Fallback xmlns="">
          <p:pic>
            <p:nvPicPr>
              <p:cNvPr id="35" name="墨迹 34"/>
            </p:nvPicPr>
            <p:blipFill>
              <a:blip r:embed="rId67"/>
            </p:blipFill>
            <p:spPr>
              <a:xfrm>
                <a:off x="9906000" y="1071562"/>
                <a:ext cx="110772" cy="9869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848673" y="1201277"/>
              <a:ext cx="167394" cy="33839"/>
            </p14:xfrm>
          </p:contentPart>
        </mc:Choice>
        <mc:Fallback xmlns="">
          <p:pic>
            <p:nvPicPr>
              <p:cNvPr id="36" name="墨迹 35"/>
            </p:nvPicPr>
            <p:blipFill>
              <a:blip r:embed="rId69"/>
            </p:blipFill>
            <p:spPr>
              <a:xfrm>
                <a:off x="9848673" y="1201277"/>
                <a:ext cx="167394" cy="338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179755" y="947486"/>
              <a:ext cx="164395" cy="473744"/>
            </p14:xfrm>
          </p:contentPart>
        </mc:Choice>
        <mc:Fallback xmlns="">
          <p:pic>
            <p:nvPicPr>
              <p:cNvPr id="37" name="墨迹 36"/>
            </p:nvPicPr>
            <p:blipFill>
              <a:blip r:embed="rId71"/>
            </p:blipFill>
            <p:spPr>
              <a:xfrm>
                <a:off x="10179755" y="947486"/>
                <a:ext cx="164395" cy="47374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0318044" y="953126"/>
              <a:ext cx="139170" cy="272297"/>
            </p14:xfrm>
          </p:contentPart>
        </mc:Choice>
        <mc:Fallback xmlns="">
          <p:pic>
            <p:nvPicPr>
              <p:cNvPr id="38" name="墨迹 37"/>
            </p:nvPicPr>
            <p:blipFill>
              <a:blip r:embed="rId73"/>
            </p:blipFill>
            <p:spPr>
              <a:xfrm>
                <a:off x="10318044" y="953126"/>
                <a:ext cx="139170" cy="27229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419644" y="919287"/>
              <a:ext cx="124177" cy="418051"/>
            </p14:xfrm>
          </p:contentPart>
        </mc:Choice>
        <mc:Fallback xmlns="">
          <p:pic>
            <p:nvPicPr>
              <p:cNvPr id="39" name="墨迹 38"/>
            </p:nvPicPr>
            <p:blipFill>
              <a:blip r:embed="rId75"/>
            </p:blipFill>
            <p:spPr>
              <a:xfrm>
                <a:off x="10419644" y="919287"/>
                <a:ext cx="124177" cy="41805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597092" y="915586"/>
              <a:ext cx="179917" cy="516923"/>
            </p14:xfrm>
          </p:contentPart>
        </mc:Choice>
        <mc:Fallback xmlns="">
          <p:pic>
            <p:nvPicPr>
              <p:cNvPr id="40" name="墨迹 39"/>
            </p:nvPicPr>
            <p:blipFill>
              <a:blip r:embed="rId77"/>
            </p:blipFill>
            <p:spPr>
              <a:xfrm>
                <a:off x="10597092" y="915586"/>
                <a:ext cx="179917" cy="51692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582627" y="1043363"/>
              <a:ext cx="345017" cy="255906"/>
            </p14:xfrm>
          </p:contentPart>
        </mc:Choice>
        <mc:Fallback xmlns="">
          <p:pic>
            <p:nvPicPr>
              <p:cNvPr id="41" name="墨迹 40"/>
            </p:nvPicPr>
            <p:blipFill>
              <a:blip r:embed="rId79"/>
            </p:blipFill>
            <p:spPr>
              <a:xfrm>
                <a:off x="10582627" y="1043363"/>
                <a:ext cx="345017" cy="25590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747022" y="1195638"/>
              <a:ext cx="237067" cy="183293"/>
            </p14:xfrm>
          </p:contentPart>
        </mc:Choice>
        <mc:Fallback xmlns="">
          <p:pic>
            <p:nvPicPr>
              <p:cNvPr id="42" name="墨迹 41"/>
            </p:nvPicPr>
            <p:blipFill>
              <a:blip r:embed="rId81"/>
            </p:blipFill>
            <p:spPr>
              <a:xfrm>
                <a:off x="10747022" y="1195638"/>
                <a:ext cx="237067" cy="18329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1204222" y="1270894"/>
              <a:ext cx="18698" cy="26260"/>
            </p14:xfrm>
          </p:contentPart>
        </mc:Choice>
        <mc:Fallback xmlns="">
          <p:pic>
            <p:nvPicPr>
              <p:cNvPr id="43" name="墨迹 42"/>
            </p:nvPicPr>
            <p:blipFill>
              <a:blip r:embed="rId83"/>
            </p:blipFill>
            <p:spPr>
              <a:xfrm>
                <a:off x="11204222" y="1270894"/>
                <a:ext cx="18698" cy="26260"/>
              </a:xfrm>
              <a:prstGeom prst="rect"/>
            </p:spPr>
          </p:pic>
        </mc:Fallback>
      </mc:AlternateContent>
    </p:spTree>
    <p:custDataLst>
      <p:tags r:id="rId8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a:p>
            <a:endParaRPr lang="zh-CN" altLang="en-US"/>
          </a:p>
        </p:txBody>
      </p:sp>
      <p:pic>
        <p:nvPicPr>
          <p:cNvPr id="4" name="内容占位符 3"/>
          <p:cNvPicPr>
            <a:picLocks noChangeAspect="1"/>
          </p:cNvPicPr>
          <p:nvPr>
            <p:ph idx="1"/>
            <p:custDataLst>
              <p:tags r:id="rId2"/>
            </p:custDataLst>
          </p:nvPr>
        </p:nvPicPr>
        <p:blipFill>
          <a:blip r:embed="rId3"/>
          <a:stretch>
            <a:fillRect/>
          </a:stretch>
        </p:blipFill>
        <p:spPr>
          <a:xfrm>
            <a:off x="1047115" y="312420"/>
            <a:ext cx="9378950" cy="6233795"/>
          </a:xfrm>
          <a:prstGeom prst="rect">
            <a:avLst/>
          </a:prstGeom>
        </p:spPr>
      </p:pic>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6213827" y="445544"/>
              <a:ext cx="83962" cy="95877"/>
            </p14:xfrm>
          </p:contentPart>
        </mc:Choice>
        <mc:Fallback xmlns="">
          <p:pic>
            <p:nvPicPr>
              <p:cNvPr id="3" name="墨迹 2"/>
            </p:nvPicPr>
            <p:blipFill>
              <a:blip r:embed="rId5"/>
            </p:blipFill>
            <p:spPr>
              <a:xfrm>
                <a:off x="6213827" y="445544"/>
                <a:ext cx="83962" cy="9587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165850" y="620378"/>
              <a:ext cx="138994" cy="206558"/>
            </p14:xfrm>
          </p:contentPart>
        </mc:Choice>
        <mc:Fallback xmlns="">
          <p:pic>
            <p:nvPicPr>
              <p:cNvPr id="5" name="墨迹 4"/>
            </p:nvPicPr>
            <p:blipFill>
              <a:blip r:embed="rId7"/>
            </p:blipFill>
            <p:spPr>
              <a:xfrm>
                <a:off x="6165850" y="620378"/>
                <a:ext cx="138994" cy="20655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6385806" y="501942"/>
              <a:ext cx="129999" cy="242335"/>
            </p14:xfrm>
          </p:contentPart>
        </mc:Choice>
        <mc:Fallback xmlns="">
          <p:pic>
            <p:nvPicPr>
              <p:cNvPr id="6" name="墨迹 5"/>
            </p:nvPicPr>
            <p:blipFill>
              <a:blip r:embed="rId9"/>
            </p:blipFill>
            <p:spPr>
              <a:xfrm>
                <a:off x="6385806" y="501942"/>
                <a:ext cx="129999" cy="2423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6321777" y="622316"/>
              <a:ext cx="79023" cy="189815"/>
            </p14:xfrm>
          </p:contentPart>
        </mc:Choice>
        <mc:Fallback xmlns="">
          <p:pic>
            <p:nvPicPr>
              <p:cNvPr id="7" name="墨迹 6"/>
            </p:nvPicPr>
            <p:blipFill>
              <a:blip r:embed="rId11"/>
            </p:blipFill>
            <p:spPr>
              <a:xfrm>
                <a:off x="6321777" y="622316"/>
                <a:ext cx="79023" cy="18981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286852" y="778292"/>
              <a:ext cx="283281" cy="33839"/>
            </p14:xfrm>
          </p:contentPart>
        </mc:Choice>
        <mc:Fallback xmlns="">
          <p:pic>
            <p:nvPicPr>
              <p:cNvPr id="8" name="墨迹 7"/>
            </p:nvPicPr>
            <p:blipFill>
              <a:blip r:embed="rId13"/>
            </p:blipFill>
            <p:spPr>
              <a:xfrm>
                <a:off x="6286852" y="778292"/>
                <a:ext cx="283281"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6601177" y="513222"/>
              <a:ext cx="31045" cy="200213"/>
            </p14:xfrm>
          </p:contentPart>
        </mc:Choice>
        <mc:Fallback xmlns="">
          <p:pic>
            <p:nvPicPr>
              <p:cNvPr id="9" name="墨迹 8"/>
            </p:nvPicPr>
            <p:blipFill>
              <a:blip r:embed="rId15"/>
            </p:blipFill>
            <p:spPr>
              <a:xfrm>
                <a:off x="6601177" y="513222"/>
                <a:ext cx="31045" cy="2002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6601177" y="446954"/>
              <a:ext cx="143934" cy="318649"/>
            </p14:xfrm>
          </p:contentPart>
        </mc:Choice>
        <mc:Fallback xmlns="">
          <p:pic>
            <p:nvPicPr>
              <p:cNvPr id="10" name="墨迹 9"/>
            </p:nvPicPr>
            <p:blipFill>
              <a:blip r:embed="rId17"/>
            </p:blipFill>
            <p:spPr>
              <a:xfrm>
                <a:off x="6601177" y="446954"/>
                <a:ext cx="143934" cy="31864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6680200" y="515336"/>
              <a:ext cx="155222" cy="283224"/>
            </p14:xfrm>
          </p:contentPart>
        </mc:Choice>
        <mc:Fallback xmlns="">
          <p:pic>
            <p:nvPicPr>
              <p:cNvPr id="11" name="墨迹 10"/>
            </p:nvPicPr>
            <p:blipFill>
              <a:blip r:embed="rId19"/>
            </p:blipFill>
            <p:spPr>
              <a:xfrm>
                <a:off x="6680200" y="515336"/>
                <a:ext cx="155222" cy="28322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6779683" y="417345"/>
              <a:ext cx="174272" cy="539130"/>
            </p14:xfrm>
          </p:contentPart>
        </mc:Choice>
        <mc:Fallback xmlns="">
          <p:pic>
            <p:nvPicPr>
              <p:cNvPr id="12" name="墨迹 11"/>
            </p:nvPicPr>
            <p:blipFill>
              <a:blip r:embed="rId21"/>
            </p:blipFill>
            <p:spPr>
              <a:xfrm>
                <a:off x="6779683" y="417345"/>
                <a:ext cx="174272" cy="53913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113940" y="468103"/>
              <a:ext cx="208668" cy="313009"/>
            </p14:xfrm>
          </p:contentPart>
        </mc:Choice>
        <mc:Fallback xmlns="">
          <p:pic>
            <p:nvPicPr>
              <p:cNvPr id="13" name="墨迹 12"/>
            </p:nvPicPr>
            <p:blipFill>
              <a:blip r:embed="rId23"/>
            </p:blipFill>
            <p:spPr>
              <a:xfrm>
                <a:off x="7113940" y="468103"/>
                <a:ext cx="208668" cy="31300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394222" y="558340"/>
              <a:ext cx="28222" cy="124076"/>
            </p14:xfrm>
          </p:contentPart>
        </mc:Choice>
        <mc:Fallback xmlns="">
          <p:pic>
            <p:nvPicPr>
              <p:cNvPr id="14" name="墨迹 13"/>
            </p:nvPicPr>
            <p:blipFill>
              <a:blip r:embed="rId25"/>
            </p:blipFill>
            <p:spPr>
              <a:xfrm>
                <a:off x="7394222" y="558340"/>
                <a:ext cx="28222" cy="12407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450666" y="442548"/>
              <a:ext cx="177800" cy="368878"/>
            </p14:xfrm>
          </p:contentPart>
        </mc:Choice>
        <mc:Fallback xmlns="">
          <p:pic>
            <p:nvPicPr>
              <p:cNvPr id="15" name="墨迹 14"/>
            </p:nvPicPr>
            <p:blipFill>
              <a:blip r:embed="rId27"/>
            </p:blipFill>
            <p:spPr>
              <a:xfrm>
                <a:off x="7450666" y="442548"/>
                <a:ext cx="177800" cy="36887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7715955" y="407475"/>
              <a:ext cx="142522" cy="63448"/>
            </p14:xfrm>
          </p:contentPart>
        </mc:Choice>
        <mc:Fallback xmlns="">
          <p:pic>
            <p:nvPicPr>
              <p:cNvPr id="16" name="墨迹 15"/>
            </p:nvPicPr>
            <p:blipFill>
              <a:blip r:embed="rId29"/>
            </p:blipFill>
            <p:spPr>
              <a:xfrm>
                <a:off x="7715955" y="407475"/>
                <a:ext cx="142522" cy="6344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7658805" y="485023"/>
              <a:ext cx="190500" cy="39478"/>
            </p14:xfrm>
          </p:contentPart>
        </mc:Choice>
        <mc:Fallback xmlns="">
          <p:pic>
            <p:nvPicPr>
              <p:cNvPr id="17" name="墨迹 16"/>
            </p:nvPicPr>
            <p:blipFill>
              <a:blip r:embed="rId31"/>
            </p:blipFill>
            <p:spPr>
              <a:xfrm>
                <a:off x="7658805" y="485023"/>
                <a:ext cx="190500" cy="3947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7732888" y="362886"/>
              <a:ext cx="28222" cy="139056"/>
            </p14:xfrm>
          </p:contentPart>
        </mc:Choice>
        <mc:Fallback xmlns="">
          <p:pic>
            <p:nvPicPr>
              <p:cNvPr id="18" name="墨迹 17"/>
            </p:nvPicPr>
            <p:blipFill>
              <a:blip r:embed="rId33"/>
            </p:blipFill>
            <p:spPr>
              <a:xfrm>
                <a:off x="7732888" y="362886"/>
                <a:ext cx="28222" cy="13905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7730066" y="327108"/>
              <a:ext cx="138289" cy="239692"/>
            </p14:xfrm>
          </p:contentPart>
        </mc:Choice>
        <mc:Fallback xmlns="">
          <p:pic>
            <p:nvPicPr>
              <p:cNvPr id="19" name="墨迹 18"/>
            </p:nvPicPr>
            <p:blipFill>
              <a:blip r:embed="rId35"/>
            </p:blipFill>
            <p:spPr>
              <a:xfrm>
                <a:off x="7730066" y="327108"/>
                <a:ext cx="138289" cy="23969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7715955" y="569620"/>
              <a:ext cx="11289" cy="112796"/>
            </p14:xfrm>
          </p:contentPart>
        </mc:Choice>
        <mc:Fallback xmlns="">
          <p:pic>
            <p:nvPicPr>
              <p:cNvPr id="20" name="墨迹 19"/>
            </p:nvPicPr>
            <p:blipFill>
              <a:blip r:embed="rId37"/>
            </p:blipFill>
            <p:spPr>
              <a:xfrm>
                <a:off x="7715955" y="569620"/>
                <a:ext cx="11289" cy="11279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7724069" y="549175"/>
              <a:ext cx="121708" cy="241983"/>
            </p14:xfrm>
          </p:contentPart>
        </mc:Choice>
        <mc:Fallback xmlns="">
          <p:pic>
            <p:nvPicPr>
              <p:cNvPr id="21" name="墨迹 20"/>
            </p:nvPicPr>
            <p:blipFill>
              <a:blip r:embed="rId39"/>
            </p:blipFill>
            <p:spPr>
              <a:xfrm>
                <a:off x="7724069" y="549175"/>
                <a:ext cx="121708" cy="24198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006644" y="479383"/>
              <a:ext cx="177800" cy="293269"/>
            </p14:xfrm>
          </p:contentPart>
        </mc:Choice>
        <mc:Fallback xmlns="">
          <p:pic>
            <p:nvPicPr>
              <p:cNvPr id="22" name="墨迹 21"/>
            </p:nvPicPr>
            <p:blipFill>
              <a:blip r:embed="rId41"/>
            </p:blipFill>
            <p:spPr>
              <a:xfrm>
                <a:off x="8006644" y="479383"/>
                <a:ext cx="177800" cy="29326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173155" y="524501"/>
              <a:ext cx="233539" cy="249561"/>
            </p14:xfrm>
          </p:contentPart>
        </mc:Choice>
        <mc:Fallback xmlns="">
          <p:pic>
            <p:nvPicPr>
              <p:cNvPr id="23" name="墨迹 22"/>
            </p:nvPicPr>
            <p:blipFill>
              <a:blip r:embed="rId43"/>
            </p:blipFill>
            <p:spPr>
              <a:xfrm>
                <a:off x="8173155" y="524501"/>
                <a:ext cx="233539" cy="24956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260644" y="359361"/>
              <a:ext cx="36688" cy="418931"/>
            </p14:xfrm>
          </p:contentPart>
        </mc:Choice>
        <mc:Fallback xmlns="">
          <p:pic>
            <p:nvPicPr>
              <p:cNvPr id="24" name="墨迹 23"/>
            </p:nvPicPr>
            <p:blipFill>
              <a:blip r:embed="rId45"/>
            </p:blipFill>
            <p:spPr>
              <a:xfrm>
                <a:off x="8260644" y="359361"/>
                <a:ext cx="36688" cy="41893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494888" y="482203"/>
              <a:ext cx="79022" cy="180473"/>
            </p14:xfrm>
          </p:contentPart>
        </mc:Choice>
        <mc:Fallback xmlns="">
          <p:pic>
            <p:nvPicPr>
              <p:cNvPr id="25" name="墨迹 24"/>
            </p:nvPicPr>
            <p:blipFill>
              <a:blip r:embed="rId47"/>
            </p:blipFill>
            <p:spPr>
              <a:xfrm>
                <a:off x="8494888" y="482203"/>
                <a:ext cx="79022" cy="18047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619066" y="332748"/>
              <a:ext cx="318911" cy="219952"/>
            </p14:xfrm>
          </p:contentPart>
        </mc:Choice>
        <mc:Fallback xmlns="">
          <p:pic>
            <p:nvPicPr>
              <p:cNvPr id="26" name="墨迹 25"/>
            </p:nvPicPr>
            <p:blipFill>
              <a:blip r:embed="rId49"/>
            </p:blipFill>
            <p:spPr>
              <a:xfrm>
                <a:off x="8619066" y="332748"/>
                <a:ext cx="318911" cy="21995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610600" y="541421"/>
              <a:ext cx="192087" cy="185761"/>
            </p14:xfrm>
          </p:contentPart>
        </mc:Choice>
        <mc:Fallback xmlns="">
          <p:pic>
            <p:nvPicPr>
              <p:cNvPr id="27" name="墨迹 26"/>
            </p:nvPicPr>
            <p:blipFill>
              <a:blip r:embed="rId51"/>
            </p:blipFill>
            <p:spPr>
              <a:xfrm>
                <a:off x="8610600" y="541421"/>
                <a:ext cx="192087" cy="18576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929511" y="300848"/>
              <a:ext cx="321733" cy="796093"/>
            </p14:xfrm>
          </p:contentPart>
        </mc:Choice>
        <mc:Fallback xmlns="">
          <p:pic>
            <p:nvPicPr>
              <p:cNvPr id="28" name="墨迹 27"/>
            </p:nvPicPr>
            <p:blipFill>
              <a:blip r:embed="rId53"/>
            </p:blipFill>
            <p:spPr>
              <a:xfrm>
                <a:off x="8929511" y="300848"/>
                <a:ext cx="321733" cy="79609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405937" y="221362"/>
              <a:ext cx="186090" cy="314419"/>
            </p14:xfrm>
          </p:contentPart>
        </mc:Choice>
        <mc:Fallback xmlns="">
          <p:pic>
            <p:nvPicPr>
              <p:cNvPr id="29" name="墨迹 28"/>
            </p:nvPicPr>
            <p:blipFill>
              <a:blip r:embed="rId55"/>
            </p:blipFill>
            <p:spPr>
              <a:xfrm>
                <a:off x="9405937" y="221362"/>
                <a:ext cx="186090" cy="31441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375422" y="524501"/>
              <a:ext cx="141111" cy="315829"/>
            </p14:xfrm>
          </p:contentPart>
        </mc:Choice>
        <mc:Fallback xmlns="">
          <p:pic>
            <p:nvPicPr>
              <p:cNvPr id="30" name="墨迹 29"/>
            </p:nvPicPr>
            <p:blipFill>
              <a:blip r:embed="rId57"/>
            </p:blipFill>
            <p:spPr>
              <a:xfrm>
                <a:off x="9375422" y="524501"/>
                <a:ext cx="141111" cy="31582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697155" y="363767"/>
              <a:ext cx="222956" cy="321997"/>
            </p14:xfrm>
          </p:contentPart>
        </mc:Choice>
        <mc:Fallback xmlns="">
          <p:pic>
            <p:nvPicPr>
              <p:cNvPr id="31" name="墨迹 30"/>
            </p:nvPicPr>
            <p:blipFill>
              <a:blip r:embed="rId59"/>
            </p:blipFill>
            <p:spPr>
              <a:xfrm>
                <a:off x="9697155" y="363767"/>
                <a:ext cx="222956" cy="32199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832622" y="366587"/>
              <a:ext cx="297744" cy="513222"/>
            </p14:xfrm>
          </p:contentPart>
        </mc:Choice>
        <mc:Fallback xmlns="">
          <p:pic>
            <p:nvPicPr>
              <p:cNvPr id="32" name="墨迹 31"/>
            </p:nvPicPr>
            <p:blipFill>
              <a:blip r:embed="rId61"/>
            </p:blipFill>
            <p:spPr>
              <a:xfrm>
                <a:off x="9832622" y="366587"/>
                <a:ext cx="297744" cy="51322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8282340" y="1065922"/>
              <a:ext cx="244122" cy="397606"/>
            </p14:xfrm>
          </p:contentPart>
        </mc:Choice>
        <mc:Fallback xmlns="">
          <p:pic>
            <p:nvPicPr>
              <p:cNvPr id="33" name="墨迹 32"/>
            </p:nvPicPr>
            <p:blipFill>
              <a:blip r:embed="rId63"/>
            </p:blipFill>
            <p:spPr>
              <a:xfrm>
                <a:off x="8282340" y="1065922"/>
                <a:ext cx="244122" cy="39760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455377" y="1276005"/>
              <a:ext cx="124178" cy="49348"/>
            </p14:xfrm>
          </p:contentPart>
        </mc:Choice>
        <mc:Fallback xmlns="">
          <p:pic>
            <p:nvPicPr>
              <p:cNvPr id="34" name="墨迹 33"/>
            </p:nvPicPr>
            <p:blipFill>
              <a:blip r:embed="rId65"/>
            </p:blipFill>
            <p:spPr>
              <a:xfrm>
                <a:off x="8455377" y="1276005"/>
                <a:ext cx="124178" cy="4934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8617478" y="968459"/>
              <a:ext cx="300744" cy="399193"/>
            </p14:xfrm>
          </p:contentPart>
        </mc:Choice>
        <mc:Fallback xmlns="">
          <p:pic>
            <p:nvPicPr>
              <p:cNvPr id="35" name="墨迹 34"/>
            </p:nvPicPr>
            <p:blipFill>
              <a:blip r:embed="rId67"/>
            </p:blipFill>
            <p:spPr>
              <a:xfrm>
                <a:off x="8617478" y="968459"/>
                <a:ext cx="300744" cy="39919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8910461" y="981325"/>
              <a:ext cx="258233" cy="724715"/>
            </p14:xfrm>
          </p:contentPart>
        </mc:Choice>
        <mc:Fallback xmlns="">
          <p:pic>
            <p:nvPicPr>
              <p:cNvPr id="36" name="墨迹 35"/>
            </p:nvPicPr>
            <p:blipFill>
              <a:blip r:embed="rId69"/>
            </p:blipFill>
            <p:spPr>
              <a:xfrm>
                <a:off x="8910461" y="981325"/>
                <a:ext cx="258233" cy="72471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8954734" y="1185768"/>
              <a:ext cx="347310" cy="193868"/>
            </p14:xfrm>
          </p:contentPart>
        </mc:Choice>
        <mc:Fallback xmlns="">
          <p:pic>
            <p:nvPicPr>
              <p:cNvPr id="37" name="墨迹 36"/>
            </p:nvPicPr>
            <p:blipFill>
              <a:blip r:embed="rId71"/>
            </p:blipFill>
            <p:spPr>
              <a:xfrm>
                <a:off x="8954734" y="1185768"/>
                <a:ext cx="347310" cy="19386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9366955" y="1120558"/>
              <a:ext cx="200378" cy="272473"/>
            </p14:xfrm>
          </p:contentPart>
        </mc:Choice>
        <mc:Fallback xmlns="">
          <p:pic>
            <p:nvPicPr>
              <p:cNvPr id="38" name="墨迹 37"/>
            </p:nvPicPr>
            <p:blipFill>
              <a:blip r:embed="rId73"/>
            </p:blipFill>
            <p:spPr>
              <a:xfrm>
                <a:off x="9366955" y="1120558"/>
                <a:ext cx="200378" cy="27247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471377" y="1314074"/>
              <a:ext cx="132645" cy="95876"/>
            </p14:xfrm>
          </p:contentPart>
        </mc:Choice>
        <mc:Fallback xmlns="">
          <p:pic>
            <p:nvPicPr>
              <p:cNvPr id="39" name="墨迹 38"/>
            </p:nvPicPr>
            <p:blipFill>
              <a:blip r:embed="rId75"/>
            </p:blipFill>
            <p:spPr>
              <a:xfrm>
                <a:off x="9471377" y="1314074"/>
                <a:ext cx="132645" cy="9587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539111" y="1007409"/>
              <a:ext cx="217664" cy="213608"/>
            </p14:xfrm>
          </p:contentPart>
        </mc:Choice>
        <mc:Fallback xmlns="">
          <p:pic>
            <p:nvPicPr>
              <p:cNvPr id="40" name="墨迹 39"/>
            </p:nvPicPr>
            <p:blipFill>
              <a:blip r:embed="rId77"/>
            </p:blipFill>
            <p:spPr>
              <a:xfrm>
                <a:off x="9539111" y="1007409"/>
                <a:ext cx="217664" cy="21360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9659761" y="1161799"/>
              <a:ext cx="308328" cy="279875"/>
            </p14:xfrm>
          </p:contentPart>
        </mc:Choice>
        <mc:Fallback xmlns="">
          <p:pic>
            <p:nvPicPr>
              <p:cNvPr id="41" name="墨迹 40"/>
            </p:nvPicPr>
            <p:blipFill>
              <a:blip r:embed="rId79"/>
            </p:blipFill>
            <p:spPr>
              <a:xfrm>
                <a:off x="9659761" y="1161799"/>
                <a:ext cx="308328" cy="27987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080977" y="1302089"/>
              <a:ext cx="5645" cy="6345"/>
            </p14:xfrm>
          </p:contentPart>
        </mc:Choice>
        <mc:Fallback xmlns="">
          <p:pic>
            <p:nvPicPr>
              <p:cNvPr id="42" name="墨迹 41"/>
            </p:nvPicPr>
            <p:blipFill>
              <a:blip r:embed="rId81"/>
            </p:blipFill>
            <p:spPr>
              <a:xfrm>
                <a:off x="10080977" y="1302089"/>
                <a:ext cx="5645" cy="634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4013200" y="3304924"/>
              <a:ext cx="562327" cy="454885"/>
            </p14:xfrm>
          </p:contentPart>
        </mc:Choice>
        <mc:Fallback xmlns="">
          <p:pic>
            <p:nvPicPr>
              <p:cNvPr id="44" name="墨迹 43"/>
            </p:nvPicPr>
            <p:blipFill>
              <a:blip r:embed="rId83"/>
            </p:blipFill>
            <p:spPr>
              <a:xfrm>
                <a:off x="4013200" y="3304924"/>
                <a:ext cx="562327" cy="45488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3821288" y="3936582"/>
              <a:ext cx="495300" cy="456824"/>
            </p14:xfrm>
          </p:contentPart>
        </mc:Choice>
        <mc:Fallback xmlns="">
          <p:pic>
            <p:nvPicPr>
              <p:cNvPr id="45" name="墨迹 44"/>
            </p:nvPicPr>
            <p:blipFill>
              <a:blip r:embed="rId85"/>
            </p:blipFill>
            <p:spPr>
              <a:xfrm>
                <a:off x="3821288" y="3936582"/>
                <a:ext cx="495300" cy="45682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6526918" y="3299284"/>
              <a:ext cx="590726" cy="513222"/>
            </p14:xfrm>
          </p:contentPart>
        </mc:Choice>
        <mc:Fallback xmlns="">
          <p:pic>
            <p:nvPicPr>
              <p:cNvPr id="46" name="墨迹 45"/>
            </p:nvPicPr>
            <p:blipFill>
              <a:blip r:embed="rId87"/>
            </p:blipFill>
            <p:spPr>
              <a:xfrm>
                <a:off x="6526918" y="3299284"/>
                <a:ext cx="590726" cy="51322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6005688" y="3897103"/>
              <a:ext cx="536222" cy="569620"/>
            </p14:xfrm>
          </p:contentPart>
        </mc:Choice>
        <mc:Fallback xmlns="">
          <p:pic>
            <p:nvPicPr>
              <p:cNvPr id="47" name="墨迹 46"/>
            </p:nvPicPr>
            <p:blipFill>
              <a:blip r:embed="rId89"/>
            </p:blipFill>
            <p:spPr>
              <a:xfrm>
                <a:off x="6005688" y="3897103"/>
                <a:ext cx="536222" cy="56962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6519333" y="3333123"/>
              <a:ext cx="558800" cy="513222"/>
            </p14:xfrm>
          </p:contentPart>
        </mc:Choice>
        <mc:Fallback xmlns="">
          <p:pic>
            <p:nvPicPr>
              <p:cNvPr id="48" name="墨迹 47"/>
            </p:nvPicPr>
            <p:blipFill>
              <a:blip r:embed="rId91"/>
            </p:blipFill>
            <p:spPr>
              <a:xfrm>
                <a:off x="6519333" y="3333123"/>
                <a:ext cx="558800" cy="51322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6022622" y="3959141"/>
              <a:ext cx="462844" cy="535781"/>
            </p14:xfrm>
          </p:contentPart>
        </mc:Choice>
        <mc:Fallback xmlns="">
          <p:pic>
            <p:nvPicPr>
              <p:cNvPr id="49" name="墨迹 48"/>
            </p:nvPicPr>
            <p:blipFill>
              <a:blip r:embed="rId93"/>
            </p:blipFill>
            <p:spPr>
              <a:xfrm>
                <a:off x="6022622" y="3959141"/>
                <a:ext cx="462844" cy="535781"/>
              </a:xfrm>
              <a:prstGeom prst="rect"/>
            </p:spPr>
          </p:pic>
        </mc:Fallback>
      </mc:AlternateContent>
    </p:spTree>
    <p:custDataLst>
      <p:tags r:id="rId9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0850" y="850900"/>
            <a:ext cx="11857990" cy="3173730"/>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WPS 演示</Application>
  <PresentationFormat>宽屏</PresentationFormat>
  <Paragraphs>0</Paragraphs>
  <Slides>48</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48</vt:i4>
      </vt:variant>
    </vt:vector>
  </HeadingPairs>
  <TitlesOfParts>
    <vt:vector size="55" baseType="lpstr">
      <vt:lpstr>Arial</vt:lpstr>
      <vt:lpstr>宋体</vt:lpstr>
      <vt:lpstr>Wingdings</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caicai</cp:lastModifiedBy>
  <cp:revision>162</cp:revision>
  <dcterms:created xsi:type="dcterms:W3CDTF">1900-01-01T00:00:00Z</dcterms:created>
  <dcterms:modified xsi:type="dcterms:W3CDTF">2026-01-22T01:10:18Z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8E8B17A1139445AC8E88E1B85DAF0E82_13</vt:lpwstr>
  </property>
</Properties>
</file>