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ink/ink2.xml" ContentType="application/inkml+xml"/>
  <Override PartName="/ppt/tags/tag7.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tags/tag16.xml" ContentType="application/vnd.openxmlformats-officedocument.presentationml.tags+xml"/>
  <Override PartName="/ppt/tags/tag17.xml" ContentType="application/vnd.openxmlformats-officedocument.presentationml.tags+xml"/>
  <Override PartName="/ppt/ink/ink7.xml" ContentType="application/inkml+xml"/>
  <Override PartName="/ppt/tags/tag18.xml" ContentType="application/vnd.openxmlformats-officedocument.presentationml.tags+xml"/>
  <Override PartName="/ppt/tags/tag19.xml" ContentType="application/vnd.openxmlformats-officedocument.presentationml.tags+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4" r:id="rId2"/>
    <p:sldId id="275" r:id="rId3"/>
    <p:sldId id="276" r:id="rId4"/>
    <p:sldId id="277" r:id="rId5"/>
    <p:sldId id="278" r:id="rId6"/>
    <p:sldId id="279" r:id="rId7"/>
    <p:sldId id="258" r:id="rId8"/>
    <p:sldId id="257" r:id="rId9"/>
    <p:sldId id="263" r:id="rId10"/>
    <p:sldId id="259" r:id="rId11"/>
    <p:sldId id="271" r:id="rId12"/>
    <p:sldId id="272" r:id="rId13"/>
    <p:sldId id="273" r:id="rId14"/>
    <p:sldId id="280" r:id="rId15"/>
    <p:sldId id="281" r:id="rId16"/>
    <p:sldId id="260" r:id="rId17"/>
    <p:sldId id="261" r:id="rId18"/>
    <p:sldId id="282" r:id="rId19"/>
    <p:sldId id="283" r:id="rId20"/>
    <p:sldId id="284" r:id="rId21"/>
    <p:sldId id="285" r:id="rId22"/>
    <p:sldId id="286" r:id="rId23"/>
    <p:sldId id="287"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Administrator" initials="A" lastIdx="0" clrIdx="1"/>
  <p:cmAuthor id="3" name="wwz" initials="w" lastIdx="0" clrIdx="2"/>
  <p:cmAuthor id="4" name="吴文中" initials="wwz" lastIdx="0" clrIdx="3"/>
  <p:cmAuthor id="5" name="Microsoft Office 用户" initials="" lastIdx="0" clrIdx="4"/>
  <p:cmAuthor id="6" name="lenovo" initials="l" lastIdx="0" clrIdx="5"/>
  <p:cmAuthor id="7" name="Author" initials="A" lastIdx="0" clrIdx="6"/>
  <p:cmAuthor id="8" name="王习习" initials="王" lastIdx="0" clrIdx="7"/>
  <p:cmAuthor id="9" name="作者" initials="A" lastIdx="0" clrIdx="8"/>
  <p:cmAuthor id="10" name="Lenovo" initials="L" lastIdx="0" clrIdx="9"/>
  <p:cmAuthor id="11" name="谭 德山" initials="谭" lastIdx="0" clrIdx="10"/>
  <p:cmAuthor id="12" name="Prashant Sridharan" initials="P" lastIdx="0" clrIdx="11"/>
  <p:cmAuthor id="13" name="Karen Carter" initials="K" lastIdx="0" clrIdx="12"/>
  <p:cmAuthor id="14" name="Jeff Ressler" initials="J"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0" d="100"/>
          <a:sy n="30" d="100"/>
        </p:scale>
        <p:origin x="378" y="2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22:03.628"/>
    </inkml:context>
    <inkml:brush xml:id="br0">
      <inkml:brushProperty name="width" value="0.05292" units="cm"/>
      <inkml:brushProperty name="height" value="0.05292" units="cm"/>
      <inkml:brushProperty name="color" value="#FF0000"/>
    </inkml:brush>
  </inkml:definitions>
  <inkml:trace contextRef="#ctx0" brushRef="#br0">10202 6461 0,'0'0'0,"0"0"15,0 0-15,24-5 0,-13 4 16,4-2-16,3 0 0,2 0 16,2 0-16,9-2 0,2 2 15,1 2-15,1 1 0,10 0 16,2 0-16,0 0 0,-2 1 0,3 1 16,4 2-16,8-1 15,-3-1-15,5 4 0,2 2 16,6-1-16,-3 0 0,-17-3 0,-12 0 15,-10-1-15</inkml:trace>
  <inkml:trace contextRef="#ctx0" brushRef="#br0" timeOffset="1062.4091">12546 6524 0,'0'0'15,"11"0"-15,4 0 0,4-1 0,2 0 16,12 0-16,5-2 0,9 2 15,0-2-15,6 1 0,5 1 16,9-1-16,-2-1 0,12-1 16,-1-1-16,-5 4 0,-5 1 0,13-3 15,2 1-15,-6-1 16,-5 0-16,33 1 0,-7 1 16,-17-1-16,-9 1 0,2 2 0,3 2 15,-8-2-15,-7-1 0,6 1 16,4 2-16,-1-2 0,1-1 15,4 4-15,2 4 0,-10-6 16,-7-3-16,14 1 0,9 0 16,-7-1-16,-6-4 0,5 2 15,3 0-15,-9 4 0,-5 1 0,8-1 16,6-2-16,-5 1 16,-3 2-16,3-1 0,3-2 15,-10-1-15,-7 1 0,9 0 0,6 2 16,-7 2-16,-4 2 0,8-4 15,3-2-15,-2 0 0,-2-1 16,6 5-16,5 0 0,-3-2 16,-3-1-16,6 2 0,4-1 15,-3 1-15,-2-1 0,3 3 16,2 3-16,-6-1 0,-5-3 0,7-3 16,4-3-16,-8 3 15,-6 1-15,10 1 0,6 0 16,-8 2-16,-4 0 0,6-1 0,6 0 15,-6-2-15,-5 2 0,8-1 16,8-1-16,-9 0 0,-3-2 16,6 6-16,4 2 0,-4 0 15,-4 1-15,4-2 0,2-3 16,-3 1-16,-2 1 0,3-3 16,2 1-16,-7-1 0,-4 1 0,10-2 15,7 1-15,-9 0 0,-7-2 16,9 1-16,5 0 0,-7 0 15,-4 1-15,6-3 0,4-1 16,-7-2-16,-6 1 0,9 2 16,5 1-16,-7 2 0,-5 0 0,7 1 15,7-2-15,-8-2 16,-6-2-16,9 2 0,7 0 16,-8 0-16,-5-1 0,7-1 0,4 0 15,-7 3-15,-3 3 0,3-2 16,1-1-16,-5 3 0,-2 1 15,3 4-15,6 2 0,-7-5 16,-1-6-16,5 3 0,5 2 16,-8 2-16,-5 2 0,8-2 15,6 1-15,-8-1 0,-5-3 0,7-1 16,5 0-16,-7 2 16,-4 1-16,6 4 0,6 4 15,-7-5-15,-7-1 0,6-1 0,3-1 16,-11 1-16,-7-1 0,5-1 15,3-3-15,-7 0 0,-4 0 0,7 1 16,3-2-16,-4-2 16,-3-1-16,1 1 0,0 2 15,-8 0-15,-6-2 0,8 2 16,7 3-16,-6 0 0,-4 3 0,4-2 16,3-3-16,-6 0 15,-5-1-15,4 5 0,3 3 16,-8 0-16,-4 1 0,6 3 0,5 2 15,-9-1-15,-7-3 0,4 9 16,2 3-16,-2-1 0,-4-3 16,3 7-16,0 1 0,-8 0 15,-6-3-15,-12-7 0,-8-5 16,-5-3-16</inkml:trace>
  <inkml:trace contextRef="#ctx0" brushRef="#br0" timeOffset="3595.9928">21390 4947 0,'0'0'0,"0"0"16,0 0-16,0 0 0,0 0 0,0 0 15,0 0-15,-10-17 0,10 17 16,0 0-16,0 0 0,0 0 16,-20-11-16,20 11 0,0 0 15,-23-7-15,14 6 0,0-2 16,-1 1-16,-1-2 0,0 2 0,-1 0 16,0-2-16,0 2 0,0 1 15,-2-2-15,-3-1 16,2 1-16,-1 0 0,0-2 0,-2-1 15,-1 2-15,0 1 0,-7-4 16,-2-1-16,3 2 0,1 1 16,-1 1-16,-3-3 0,0 2 15,1 2-15,-2 1 0,0-1 16,0 0-16,-2 0 0,-8 1 16,1 2-16,-1-2 0,2 2 0,-3-1 15,-1 1-15,0 0 0,1 3 16,-12 2-16,-2 4 0,2-1 15,1 0-15,-15 1 0,-3-1 16,1-1-16,3-1 0,-14 4 16,-4 3-16,9 1 0,7-1 15,-30 10-15,9 2 0,12 0 16,7 0-16,-1 0 0,-2 0 16,13 0-16,7 0 0,-7 5 0,-3 4 15,-1-4-15,1-2 0,-1 8 16,0 5-16,9 2 0,5 4 15,-6 2-15,-5 3 0,6-2 16,4-2-16,5 4 0,4 3 16,4-4-16,3-3 0,1 7 15,1 3-15,8-10 0,4-6 16,5 2-16,4 1 0,4-7 0,1-6 16,4-2-16,3 0 15,1 1-15,1 1 0,6-1 0,5 2 16,-1-8-16,0-3 0,4-1 15,2 0-15,3-3 0,2-3 16,1 1-16,1-1 0,-10-7 16,0 0-16,10 2 0,6 3 15,-1 0-15,-2 0 0,9 2 16,5-2-16,-7-6 0,-1-4 0,13 2 16,3-1-16,-3-1 0,-2 1 15,-11-3-15,-11 0 0,-7 0 16</inkml:trace>
  <inkml:trace contextRef="#ctx0" brushRef="#br0" timeOffset="8362.9681">26781 5179 0,'0'0'0,"0"0"15,0 0-15,-15-17 0,15 17 0,0 0 16,-28-19-16,11 11 0,-2 0 15,-8-1-15,-4 1 0,-12 0 16,-1 1-16,-16 4 0,-5 3 16,1 4-16,1 3 0,-19 7 15,-3 5-15,-6 5 0,7 2 0,-9 8 16,6 6-16,13 0 16,10 2-16,-17 28 0,13 0 15,12-6-15,11-3 0,4 9 0,5 5 16,11-4-16,7-2 0,8 6 15,7 3-15,1-10 0,2-5 16,6 8-16,5 9 0,2-12 16,2-6-16,10-1 0,8 2 15,0-12-15,0-8 0,15-4 16,8-2-16,-1-7 0,1-2 0,9-5 16,8-1-16,-7-8 0,-4-1 15,14-9-15,11-4 16,-3-4-16,-4-5 0,14-2 0,8-2 15,-2-4-15,-2-3 0,11 0 16,9-2-16,-12 4 0,-8 1 16,1-6-16,2-5 0,-15-1 15,-9 1-15,-6-8 0,-2-2 16,-13 1-16,-9 2 0,-1-6 16,-2-3-16,-8 2 0,-5 3 0,-7-7 15,-3-6-15,-2 0 0,-1-1 16,-8-1-16,-5-2 0,-3 9 15,-1 4-15,-5-5 0,-4-4 16,-5 1-16,-2 2 0,-2-1 16,-1-2-16,-1 4 0,-2 3 15,-9 3-15,-4-1 0,4 4 16,5 3-16,-9 2 0,-4 0 16,0 3-16,2 1 0,-8 3 0,-7 2 15,6 3-15,4 3 0,-11 1 16,-8 3-16,-2 2 0,-1 2 15,-6 4-15,-5 2 0,4 5 16,3 1-16,-13 7 0,-11 3 16,4 3-16,2 1 0,-12 7 15,-9 6-15,10-1 0,7-3 0,-2 10 16,-4 6-16,16 0 0,9 0 16,18 5-16,11 5 15,20-7-15,14-2 0,2-15 0,2-7 16,1-5-16</inkml:trace>
  <inkml:trace contextRef="#ctx0" brushRef="#br0" timeOffset="9546.411">27729 6500 0,'0'0'0,"0"0"0,0 0 0,27-5 15,-27 5-15,28-2 0,-7-1 16,2 2-16,3 0 0,12 1 16,5 1-16,-1 2 0,0 1 0,12 2 15,1-2-15,-1 1 16,-1-1-16,9 1 0,0-1 16,-5 3-16,-3 1 0,9-1 15,-3-1-15,-6-1 0,-3-3 0,0 1 16,1 2-16,-6-3 0,-3-1 0,11 6 15,2 4-15,-4-2 16,-5-1-16,3 2 0,1 0 16,-4 0-16,-2 1 0,-1-1 15,1-1-15,-7-3 0,-4-1 16,-2 2-16,0 2 0,-5-4 16,-5 1-16,-2-5 0,-2-3 15,-4 1-15,-2 0 0,-2 3 0,-3-1 16,-2-1-16,-1-1 0,0 2 15,-1 0-15,-3-1 0,1-2 16,-1 2-16,-4-3 0,-1 1 16,0 1-16,1 1 0,1-1 15,1 1-15</inkml:trace>
  <inkml:trace contextRef="#ctx0" brushRef="#br0" timeOffset="9700.2862">29626 6450 0,'0'0'16,"0"0"-16,-27-1 0,27 1 0,-29-2 16,18 1-16</inkml:trace>
  <inkml:trace contextRef="#ctx0" brushRef="#br0" timeOffset="11046.6223">25692 3389 0,'0'0'0,"0"0"0,0 0 0,0 0 16,0 0-16,0 0 0,0 0 16,0 0-16,-20 19 0,20-19 15,-17 27-15,9-8 0,-1 1 0,-3 5 16,-4 4-16,-1 2 16,-3 3-16,-8 11 0,-1 4 0,-4 4 15,1-4-15,-4 4 16,2-3-16,8-7 0,7-4 0,1-4 15,5-6-15,5-10 0,4-2 0,6-10 16,4-4-16,4-8 16,4-5-16,-4 3 0,-3 0 15,0 2-15</inkml:trace>
  <inkml:trace contextRef="#ctx0" brushRef="#br0" timeOffset="11362.8438">25685 3443 0,'0'0'0,"0"0"16,0 0-16,0 0 0,0 0 15,0 0-15,0 0 0,16 19 16,-16-19-16,8 25 0,-2-6 16,-2 2-16,1 0 0,0 5 15,1 2-15,-1 0 0,0-1 0,1 9 16,1-1-16,0-1 0,-2-1 16,3 2-16,-2-1 15,0-7-15,-1-5 0,0-4 0,-2-5 16,3-7-16,0-5 0,2-7 15,2-6-15,1-8 0,2-5 16,8-16-16,4-7 0,3-1 16,1-1-16,7-11 0,3 2 15,0 0-15,-3 10 0,-2 4 16,-3 10-16,-12 8 0,-5 8 0,-2 10 16,0 9-16,-7 4 0,-3 3 15,-5 9-15,0 9 16,1-9-16,0-4 0,-1-2 0</inkml:trace>
  <inkml:trace contextRef="#ctx0" brushRef="#br0" timeOffset="12212.1236">26547 3628 0,'0'0'15,"4"-5"-15,-1-5 0,0 0 0,2-1 16,-1-3-16,-1-2 0,0 2 15,-2 3-15,-2-1 0,-4 3 16,-5 3-16,-4 5 0,-8 6 16,-8 6-16,-2 5 0,-2 2 0,-12 11 15,-3 4-15,4 2 0,4 0 16,-2 6-16,5 1 16,2 2-16,9-7 0,6-5 0,6-4 15,8-6-15,4-7 0,10-5 16,6-5-16,5-6 0,4-8 15,10-6-15,7-7 0,0-2 16,2 2-16,3-5 0,-3 0 16,-8 6-16,-4 4 0,-7 6 15,-5 4-15,-2 4 0,-4 2 0,-4 7 16,-2 5-16,-4 1 0,-1 4 16,-2 4-16,-2 4 15,2 0-15,0-3 0,3 1 16,2 1-16,3-2 0,2-3 0,4-4 15,3 1-15,5-6 0,3-4 16,12-9-16,10-11 0,1-2 16,0-4-16,4-6 0,3-6 15,2-6-15,-6 2 0,-3-2 16,-4-4-16,-5 2 0,-8 6 0,-9 2 16,-7 4-16,-4 6 0,-4 4 15,-6 6-15,-3 5 16,-4 4-16,-2 4 0,-5 11 0,-4 8 15,0-2-15,-2 1 0,-3 8 16,-3 7-16,3-2 0,2 1 0,2 8 16,6 1-16,4-3 15,3-1-15,6 1 0,5 1 16,3-7-16,3-2 0,6-4 16,3-1-16,1-7 0,0-5 0,4-9 15,6-8-15,1-4 0,2-5 16,9-13-16,5-8 0,0-3 15,-2-4-15,9-17 0,2-9 16,-7 3-16,-7 5 0,15-33 16,-7 8-16,-14 17 0,-9 12 0,-4 14 15,-5 7-15,-7 12 16,-5 8-16,-5 7 0,-1 7 16,-3 1-16,0 5 0,0 5 0,-1 6 15,-3 1-15,0 3 0,0 2 16,-2 6-16,1 4 0,0 2 15,3 3-15,2 4 0,2-3 16,2-2-16,1 7 0,2 4 16,1-1-16,0-1 0,3 7 15,1 2-15,3-3 0,2-2 0,9 4 16,6 4-16,0-6 0,-1-4 16,7 5-16,-12-15 0,-7-13 15</inkml:trace>
  <inkml:trace contextRef="#ctx0" brushRef="#br0" timeOffset="12354.1275">28712 3455 0,'0'0'0,"0"0"15,0 0-15,5 29 0,-5-29 0,0 33 16,0-33-16,0 25 0</inkml:trace>
  <inkml:trace contextRef="#ctx0" brushRef="#br0" timeOffset="14285.7581">28581 1384 0,'0'0'0,"0"0"15,0 0-15,0 0 0,-24 8 0,24-8 16,-29 16-16,11-7 0,-3 3 16,-10 5-16,-2 3 15,1 1-15,2 0 0,-6 7 0,0 0 16,7-3-16,4-2 0,2 6 15,6 1-15,3-5 0,5-3 16,6 1-16,4 2 0,1-3 16,2-2-16,2 2 0,4 1 15,-3-6-15,0 0 0,-2 2 16,2 4-16,-2-1 0,0 2 0,-3 5 16,-2 0-16,-2 2 15,-2 0-15,-2 2 0,-3 2 0,1-2 16,0-3-16,1-2 0,-2-1 15,2-6-15,2-6 0,1-5 16,2-3-16,2-7 0,6-10 0,-4 5 16,0 0-16,0 2 0</inkml:trace>
  <inkml:trace contextRef="#ctx0" brushRef="#br0" timeOffset="14780.5767">28517 1824 0,'0'0'0,"0"0"16,0 0-16,24-10 0,-16 6 0,1 2 15,1 2-15,-1 0 0,0 4 16,-4 3-16,-1 4 0,-6 0 16,-3-1-16,-8 12 0,-6 5 15,-3 1-15,-3 0 0,-10 6 16,0 0-16,2-6 0,2-5 0,2-4 16,7-7-16,7-4 0,4-1 15,14-9-15,11-5 16,2-3-16,6-1 0,7-3 0,6-2 15,0 3-15,2 1 0,1 1 16,-4 2-16,-7 6 0,-6 2 16,-7 4-16,-4 5 0,-5 5 15,-4 5-15,-16 2 0,-11 2 16,-4 4-16,-3 1 0,-9 8 16,-7 5-16,-4 0 0,-3 2 0,-15 14 15,-15 12-15,4-6 0,4-4 16,-30 22-16,14-8 15,31-20-15,21-12 0,23-20 0,13-12 16,8-6-16,7-3 0,26-16 16,18-12-16,11-6 0,8-7 0,22-10 15,14-7-15,-16 7 16,-9 6-16,-6 9 0,-3 7 16,-17 6-16,-10 4 0,-11 3 0,-5 3 15,-10 2-15,-7-1 0,-7 4 16,-5 3-16,-2 1 0,-1 0 15,-6 2-15,-4 0 0,-4 3 16,-7-1-16,6 1 0,5 0 16,2 0-16</inkml:trace>
  <inkml:trace contextRef="#ctx0" brushRef="#br0" timeOffset="14996.9484">28318 2285 0,'0'0'0,"0"0"16,0 0-16,0 0 16,0 0-16,0 0 0,0 0 15,-15 20-15,15-20 0,-3 21 0,3-21 16,-4 29-16,2-11 0,-2 3 15,0 2-15,1 1 0,-1 1 16,2 10-16,1 1 0,2-3 16,1-3-16,4-1 0,1 0 15,3 2-15,1-5 0,8-4 16,7-3-16,2-5 0,4-6 0,12-11 16,10-9-16,4-6 0,2-4 15,16-17-15,4-10 0,-10 7 16,-17 10-16,-13 8 0</inkml:trace>
  <inkml:trace contextRef="#ctx0" brushRef="#br0" timeOffset="15662.9479">29228 1846 0,'0'0'0,"0"0"16,0 0-16,0 0 0,0 0 0,-16 19 15,16-19-15,-21 30 0,7-12 16,-6 6-16,-4 3 0,-3 3 15,-2 0-15,-6 10 0,0 2 16,0 5-16,6-5 0,5 2 16,8-5-16,9-7 0,5-8 15,12-9-15,8-9 0,1-1 16,1-1-16,-3-2 0,0-2 16,-4 2-16,-2 3 0,-2 2 15,-3 2-15,-3 1 0,-3 2 0,-4 8 16,-2 7-16,-2 2 0,-1 3 15,-1 1-15,-1 4 0,2-4 16,2-3-16,-1 0 0,2-6 16,3-6-16,2-5 0,4-9 15,4-8-15,2-6 0,3-3 0,9-9 16,8-4-16,-1-2 16,1-3-16,7-6 0,2 1 15,-5 5-15,-3 4 0,5-1 0,-1 3 16,-1 0-16,0 3 0,-1 3 15,-1 4-15,-5 3 0,-2 2 0,-2 1 16,0 2-16,-5 1 16,-1 1-16,-5-1 0,-2 0 15,-2-4-15,0-2 0,-9 0 16,-6 0-16,0 0 0,-1-2 0,-4-5 16,-3-5-16,1 4 0,3 4 15,0-1-15,1-1 16,2 4-16,2 2 0,0 0 0,3 3 15,-1 3-15,1 1 0,-2 9 16,0 4-16,-1 3 0,-2 1 16,-3 5-16,-3 6 0,-3 7 15,1 2-15,0 8 0,-1 5 16,2 0-16,0-1 0,4 10 16,7 2-16,5-5 0,4-5 0,9 4 15,6-7-15,5-5 0,6-5 16,11-4-16,9-3 0,1-4 15,1-2-15,21-3 0,8-1 16,-5-5-16,-3-2 0,11 1 16,-27-4-16,-17-1 0</inkml:trace>
  <inkml:trace contextRef="#ctx0" brushRef="#br0" timeOffset="15830.6617">30572 2331 0,'0'0'0,"0"0"15,0 0-15,0 0 0,-1 30 0,1-30 16,-15 35-16,6-17 0,1-2 16,2-2-16</inkml:trace>
  <inkml:trace contextRef="#ctx0" brushRef="#br0" timeOffset="22896.1588">29645 5014 0,'0'0'0,"0"0"0,-12-15 16,3 7-16,-1 1 0,-3-2 0,-3 1 15,-8-4-15,0 0 0,-5 1 16,-4 2-16,-1 0 0,-1 2 0,-12 0 16,-2 2-16,-3 2 0,-2 3 15,-13 1-15,-1 4 0,-2 2 16,1 1-16,-11 6 0,3 1 16,3 4-16,3 4 0,-12 2 15,1 1-15,-3 4 0,6-1 16,-18 13-16,10 2 0,11-4 15,6-1-15,11 4 0,6 3 16,1 3-16,1 2 0,4 1 16,2 2-16,2 1 0,3 0 0,6 5 15,4 1-15,-1-6 0,0-4 16,7 7-16,4 5 0,7-1 16,4 2-16,7 1 0,3-1 15,4-3-15,1-3 0,5-1 16,4-1-16,2-1 0,4-1 15,5-7-15,2-6 0,3-5 16,0-4-16,17 1 0,12-1 16,5-7-16,5-5 15,-11-10-15,-7-8 0,18-9 0,13-7 16,-7 1-16,-3 1 0,18-10 16,15-9-16,-11-2 0,-8 0 15,6-3-15,4 0 0,-8 1 16,-4-2-16,8-4 0,5-4 15,-14 3-15,-11 2 0,3-5 16,3-2-16,-13 3 0,-9 4 0,-2-8 16,-1-7-16,-10 7 15,-6 4-15,2-3 0,0-3 0,-4 0 16,-5 1-16,-2-3 16,0-1-16,-4 3 0,-2 2 0,1-6 15,-2-4-15,-7 7 0,-4 5 16,-4-3-16,-3-1 0,-4 3 15,-2 2-15,-1-1 0,-2 2 16,-5 4-16,-3 3 0,-12 1 16,-8 0-16,-3 6 0,1 5 15,-15-3-15,-9-3 0,1 11 0,0 6 16,-11 5-16,-10 1 16,0 4-16,0-1 0,-12 10 0,-7 7 15,8 4-15,5 0 0,-7 15 16,-5 9-16,10 1 0,6 1 15,2 13-15,4 8 0,19-3 16,12-3-16,14-17 0,9-13 16,7-8-16</inkml:trace>
  <inkml:trace contextRef="#ctx0" brushRef="#br0" timeOffset="23107.8481">29141 5693 0,'0'0'0,"0"0"15,0 0-15,0 0 0,0 0 0,0 0 16,0 0-16,0 0 0</inkml:trace>
  <inkml:trace contextRef="#ctx0" brushRef="#br0" timeOffset="23819.2522">28232 6981 0,'0'0'16,"0"0"-16,0 0 0,0 0 15,0 0-15,0 0 0,0 0 0,0 0 16,-20-6-16,20 6 0,0 0 15,0 0-15,0 0 0,0 0 16,0 0-16,0 0 0,0 0 0,0 0 16,0 0-16,0 0 0,0 0 15,10-16-15,-10 16 0,0 0 16,29-2-16,-29 2 0,0 0 16,23 0-16</inkml:trace>
  <inkml:trace contextRef="#ctx0" brushRef="#br0" timeOffset="24004.6361">28346 6941 0,'0'0'0,"0"0"0,0 0 15,0 0-15,0 0 0,0 0 16</inkml:trace>
  <inkml:trace contextRef="#ctx0" brushRef="#br0" timeOffset="24268.1584">28212 6885 0,'0'0'16,"0"0"-16,0 0 0,0 0 0,0 0 16,-12 21-16,12-21 15,-8 26-15,8-26 0,-8 35 16,3-9-16,-1 2 0,2 1 0,-2 11 16,0 4-16,0-1 0,1 1 15,-2 10-15,1-3 0,0-4 16,1-5-16,0 0 0,3-9 15,0-6-15,1-7 0,0-4 16</inkml:trace>
  <inkml:trace contextRef="#ctx0" brushRef="#br0" timeOffset="25613.0049">28520 6696 0,'0'0'0,"0"0"0,0 0 16,0 0-16,0 0 0,0 0 16,23 10-16,-23-10 0,13 16 0,-13-16 15,13 27-15,-7-12 0,-1 3 16,0 6-16,-2 2 0,-1 2 16,-1 1-16,-2 11 0,-2 4 15,2 1-15,1 1 0,-1 10 16,-2-1-16,1 6 0,0-5 0,2-3 15,2-1-15,-1-5 16,0-3-16,-1-3 0,-1-6 16,1-10-16,0-7 0,0-3 15,0-4-15,-2-8 0,-1-3 0,-5-7 16,-2-5-16,0-5 16,-1-4-16,-3-8 0,-3-6 0,-1-1 15,-2-2-15,-3-11 0,2 0 16,3 3-16,3 5 0,0-6 15,4 2-15,2 8 0,4 5 0,0 5 16,2 6-16,2 4 0,2 5 16,6 0-16,4 1 15,-1 6-15,1 1 0,3 6 16,4 0-16,-2 1 0,0 1 0,-4 3 16,-1 2-16,-1 2 0,-1 2 15,-1-1-15,1 0 0,-1-2 16,-1-4-16,1-4 0,3-4 15,5-5-15,3-5 0,4-10 16,4-5-16,3-3 0,2-2 0,7-4 16,4-3-16,3-3 0,-3 4 15,3-4-15,-3 2 0,-7 7 16,-7 6-16,-3 5 0,-4 5 16,-7 4-16,-5 3 0,-1 3 15,-1 3-15,-2 4 0,0 1 16,-1 2-16,1 0 0,-2 0 15,-1 3-15,1 1 0,-1 1 16,-1 1-16,0 1 0,1 3 0,-1 2 16,-2-4-16,0-1 0,-3 2 15,-3 3-15,-3 2 0,-3-1 16,-7 8-16,-3 2 0,1-2 16,0-2-16,-1-1 0,-1-3 15,3-1-15,3-3 0,2-3 16,3-2-16,2-4 0,3-1 15,2-1-15,4-1 0,6-3 16,4-2-16,8-7 0,5-3 16,3 0-16,3 1 0,6-1 15,0 1-15,-2 3 0,-2 5 0,1 1 16,-4 2-16,-7 3 0,-2 2 16,-3 4-16,0 4 0,-2 2 15,-1-1-15,-1 3 0,-1 1 16,0-2-16,0 1 0,1-1 15,1 1-15,-1-2 0,0-1 0,0-3 16,1-1-16,-2-2 16,-1-2-16,0-3 0,-1-2 15,-3-2-15,1-3 0,-4-2 0,-2-4 16,0 3-16,0 0 0,-7-2 16,-5-1-16,0 1 0,0 3 15,-3 3-15,-1 0 0,-3 4 16,-1 4-16,-4 1 0,-4 4 15,-5 5-15,3 2 0,-2 4 16,-2 3-16,6 0 0,2-1 0,2 4 16,5-2-16,6-5 0,4-2 15,11-7-15,6-5 16,6-6-16,5-5 0,10-6 0,9-4 16,-2-2-16,0-1 0,8-2 15,-1 2-15,-6 5 0,-7 4 16,-3 5-16,-6 4 0,-8 3 15,-3 5-15,-4 4 0,-4 5 16,-5 1-16,-6 1 0,-10 6 16,-6 4-16,-3 3 0,-1 0 0,-7 0 15,-5-1-15,2-3 16,1-3-16,-4-4 0,1-6 0,9-6 16,7-4-16,7-12 0,6-9 15,6-1-15,2 2 0,6-4 16,3 0-16,1 6 0,0 4 0,2 3 15,1 2-15,3 2 16,1 2-16,3 4 0,0 3 16,-3 0-16,-1-1 0,4 3 15,3 2-15,-2 0 0,0 0 0,-1 1 16,2 1-16,-3-3 0,0-4 16,0-1-16,1-1 0,2-4 15,3-5-15,0-5 0,1-6 16,-4 4-16,-4 1 0,-2 4 15</inkml:trace>
  <inkml:trace contextRef="#ctx0" brushRef="#br0" timeOffset="26046.7364">29923 6496 0,'0'0'0,"0"0"0,0 0 16,0 0-16,0 0 0,0 0 0,0 0 15,-25 19-15,25-19 0,-28 31 16,10-9-16,-2 1 0,-4 3 0,-3 5 15,0-1-15,6-5 0,4-4 16,0-2-16,6-5 16,9-8-16,7-6 0,7-7 15,4-7-15,-2 3 0,-1 2 0,2 1 16,0 3-16,0 1 16,-2 3-16,0 7 0,-1 4 15,-2 4-15,-1 3 0,-5 3 16,-2 5-16,-4 0 0,-1 2 0,-5 2 15,-3 0-15,1-1 0,2 0 16,0-6-16,0-7 0,4-1 16,2-3-16,1-8 0,1-8 15,5-7-15,4-5 0,5-8 16,5-4-16,4-3 0,2-2 0,6 0 16,3 1-16,7-3 15,-1 7-15,0 4 0,-1 5 16,2 1-16,-6 3 0,-5 5 15,-3 5-15,-4 1 0,-3 1 0,-6 0 16,-3 1-16,-6 1 0,-1 1 16,-4-6-16,-2-2 0,0 2 0,1 2 15,0 1-15</inkml:trace>
  <inkml:trace contextRef="#ctx0" brushRef="#br0" timeOffset="26313.5116">30110 6199 0,'0'0'0,"0"0"0,0 0 0,0 0 16,0 0-16,0 0 0,-3 26 15,3-26-15,2 41 0,1-15 16,-1 5-16,0 5 0,0 4 0,-1 20 16,-1 4-16,-1 20 15,-1 3-15,-2 20 0,-2 2 16,-1 15-16,1-8 0,-2 21 15,-1 14-15,3 21 0,3-21 0,3-9 16,2-7-16,-1-28 0,-1-19 16,0-27-16,1-20 0,-6-18 15,-3-11-15,-4-18 0,-1-12 16,4 7-16,4 2 0,1 4 16</inkml:trace>
  <inkml:trace contextRef="#ctx0" brushRef="#br0" timeOffset="26514.8057">30275 6741 0,'0'0'16,"0"0"-16,0 0 0,-31 10 15,31-10-15,-31 17 0,10-3 0,-4 7 16,-5 4-16,-14 14 0,-5 5 15,-9 10-15,2-1 0,3-4 16,11-11-16,9-8 0</inkml:trace>
  <inkml:trace contextRef="#ctx0" brushRef="#br0" timeOffset="26698.0036">30457 6798 0,'0'0'16,"0"0"-16,0 0 0,0 0 16,26 9-16,-26-9 0,31 13 15,-12-5-15,2 0 0,-2 3 0,1 3 16,-4-1-16,-3-1 0,1 1 16,-3-1-16,-1-2 0</inkml:trace>
  <inkml:trace contextRef="#ctx0" brushRef="#br0" timeOffset="26881.0281">29834 7154 0,'0'0'0,"0"0"15,0 0-15,24-9 0,-24 9 0,44-10 16,-4 4-16,3 1 15,3 2-15,5-1 0,-1 0 16,-8 0-16</inkml:trace>
  <inkml:trace contextRef="#ctx0" brushRef="#br0" timeOffset="27081.3643">30913 6525 0,'0'0'16,"0"0"-16,0 0 0,0 0 0,0 0 0,10 17 16,-10-17-16,0 0 15</inkml:trace>
  <inkml:trace contextRef="#ctx0" brushRef="#br0" timeOffset="35480.0455">6381 6501 0,'0'0'0,"0"0"16,0 0-16,0 0 0,0 0 0,0 0 15,0 0-15,0 0 0,0 0 16,29 3-16,-29-3 16,25 7-16,-25-7 0,33 10 0,-11 1 15,0 2-15,-1-1 0,10 7 16,2 4-16,-2-1 0,-2 0 15,3 9-15,-4 4 0,-1-2 16,-2 0-16,0 10 0,-4 2 16,-3-5-16,-1-4 15,-6 7-15,-5 5 0,1-7 0,-3-3 0,1 5 16,-2-1-16,-1-3 0,-2-2 16,-4-3-16,-3 0 15,-2-1-15,2-1 0,-2 5 16,-4 2-16,-2-1 0,-1 0 0,-9-1 15,-5 0-15,-1 1 0,0 1 16,-9-2-16,-4 2 0,-7 3 16,3-3-16,-5-1 0,-2-2 15,-3-2-15,0-3 0,-28 10 16,4-6-16,7-5 0,5-2 0,-3-1 16,-1-1-16,1-6 0,1-4 15,-5-2-15,-3 2 16,5-8-16,5-5 0,-6 2 0,-4 2 15,5-2-15,2-3 0,1-4 16,-1-3-16,6-1 0,4 1 16,-7-3-16,1-2 0,1 0 15,4 0-15,1 1 0,2-2 16,-3-1-16,1-4 0,1 2 16,1-1-16,1 2 0,3 0 0,-2-2 15,-1-4-15,-1 2 0,1-1 16,3-3-16,7-1 0,2-2 15,4 1-15,0-1 0,-2-1 16,6-1-16,6-1 0,2 0 16,4-1-16,2-1 0,-2 1 15,3 0-15,3 0 0,6 0 0,3 1 16,1 0-16,3 2 16,2-1-16,1-3 0,5-4 15,4-1-15,1 13 0,2-1 0,0-4 16,2-3-16,4-2 0,0 0 15,10 2-15,3 0 0,1 2 16,-1 1-16,4-4 0,0-3 16,8 3-16,0 2 0,5-1 15,2 1-15,0 2 0,0 2 0,7-2 16,4-1-16,-2 3 0,0 2 16,29-12-16,-2 0 15,-4 5-15,-1 3 0,-5 2 16,-3 0-16,-1 3 0,0 4 0,4-4 15,1 0-15,0 2 0,-2 1 16,0 0-16,-1 0 0,0 2 16,2 1-16,-1 2 0,1 2 15,-1 0-15,1 1 0,2 2 16,4 3-16,-6 1 0,-4 0 0,0-1 16,0-1-16,2 1 15,1 0-15,-3 1 0,0 0 16,-2-3-16,-1-4 0,-3 7 0,-2 6 15,-3 3-15,-1 1 0,1-1 16,1-1-16,-6 3 0,-1 4 16,-3 0-16,-1 2 0,-3 1 15,-2 1-15,-4 0 0,1 0 16,-4 3-16,-2 0 0,-1 2 16,1 2-16,-5-1 0,-4-2 0,0 3 15,-1 1-15,-4-2 0,-1 1 16,-6-9-16,-2 4 0,2 1 15,0-1-15,0 4 0,0 0 16,-3-3-16,-2-2 0,1 2 16,-3 0-16,-2 0 0,1-1 15,-2-5-15,0-3 0,0-1 0,0 1 16,-2 0-16,1 4 16,-2-2-16,-5 0 0,-3 4 15,-7 3-15,5-4 0,2-2 0,2-3 16</inkml:trace>
  <inkml:trace contextRef="#ctx0" brushRef="#br0" timeOffset="36830.0942">3329 7911 0,'0'0'0,"0"0"16,0 0-16,0 0 0,0 0 0,0 0 16,0 0-16,0 0 0,0 0 15,28 8-15,-28-8 16,25 6-16,-25-6 0,38 5 0,-13-4 15,4-1-15,3-1 0,12 0 16,1-3-16,1 3 0,2 0 16,12-1-16,7-2 0,-1 0 0,-3 1 15,16-5-15,0-3 16,6-2-16,-11 3 0,14-1 16,3 0-16,-14 4 0,-8 4 0,34 1 15,-7 1-15,-10-1 0,-8-3 16,4 2-16,-3 2 0,-5 0 15,-5 0-15,7-1 0,6 1 16,-7-1-16,-5 0 0,3-1 16,1 0-16,-3 0 0,-4 1 0,6 2 15,4 0-15,-8 3 16,-3 3-16,5-2 0,0-2 16,-3 1-16,-5-1 0,4 3 0,2 1 15,-6-4-15,-4-3 0,2 2 16,3 2-16,-2-5 0,-1-2 15,-3-3-15,3 0 0,-7 2 16,-2 2-16,6-2 0,6-1 16,-7 3-16,-3 2 0,3-4 15,-3-2-15,-3 3 0,-1 1 0,0 1 16,-2-1-16,-5 2 16,-2-1-16,-1 1 0,-1-1 0,-3 2 15,-8-2-15,-2-1 0,-3 1 16,-3 0-16,-1-1 0,-2 2 15,2-3-15,-10 3 0,-3-1 16,1-1-16,-2-1 0,-1 3 0,-1 1 16,0 0-16,-1-1 15,-2 1-15,0 0 0,-5 3 16,-5 0-16,5 0 0,0-1 0,1-1 16</inkml:trace>
  <inkml:trace contextRef="#ctx0" brushRef="#br0" timeOffset="47748.5486">12022 6685 0,'0'0'0,"0"0"0,0 0 16,-16-15-16,8 7 0,-4 0 16,-5-3-16,0 2 0,-2 0 0,-12-2 15,-4 0-15,0 1 16,0 1-16,-13-3 0,-5 2 16,-1 2-16,0 2 0,-13 0 15,-2 3-15,6-1 0,6 3 0,-13 1 16,-2 1-16,4 0 0,3 1 15,-9 0-15,1 1 0,9 6 16,7 2-16,-29 8 0,4 1 16,9-4-16,7-2 0,2 8 15,2 3-15,5-2 0,4-3 0,-3 4 16,-2 4-16,7 0 16,5 0-16,-5 6 0,-2 1 15,6 1-15,5-1 0,1-1 0,1 0 16,7-2-16,4 0 0,0 0 15,-1 1-15,2 0 0,4-3 0,6 3 16,5 2-16,3-2 0,3-3 16,-2 4-16,-1 2 15,3-3-15,4-1 0,4 3 0,2 5 16,2-21-16,1 2 0,1 2 16,1 1-16,-1 0 0,1 0 15,4-2-15,4 3 0,0-1 16,1-1-16,4 1 0,2 2 15,-2-5-15,0-1 0,6-2 16,5 0-16,-2-2 0,0 0 16,3 0-16,3-1 0,0 0 15,-1-2-15,3 1 0,4-1 16,-2-2-16,-1-3 0,6 2 0,4 1 16,-3-3-16,-3-1 0,9-3 15,5-1-15,-4-2 0,-4-1 16,5 0-16,4-1 0,-3 0 15,-1 1-15,4 0 0,5 2 16,-7-4-16,-5-3 0,29-1 16,-4 3-16,-7 0 0,-5 0 0,0 1 15,0-1-15,-9 1 16,-6 2-16,9-4 0,2-3 16,-5 1-16,-4 0 0,3-5 0,2-2 15,0-1-15,-2 1 0,-1-3 16,-1-2-16,-3 1 0,-3 1 0,10-4 15,8-5-15,-5 0 16,-4 1-16,1-5 0,3-3 16,-2 5-16,-1 1 0,3-5 15,1-5-15,-12 6 0,-10 4 0,3-4 16,1-5-16,-6 1 0,-5-1 16,-3-2-16,-3 1 0,-1 1 15,-1 2-15,-4-2 0,-2-2 16,-4 2-16,-2 3 0,-3-5 15,-5-2-15,-2 0 0,-2 0 16,-4-4-16,-4-2 0,-2 3 16,-1 2-16,-8 2 0,-6 0 15,1 3-15,-1 1 0,-6 0 16,-4-1-16,-3 2 0,-4 2 0,-14 0 16,-9-1-16,8 5 0,5 3 15,-11 2-15,-7 3 0,3 0 16,1 0-16,-14 5 0,-9 2 15,5 3-15,3 2 0,-15 3 16,-11 3-16,5 2 0,1 0 0,-13 10 16,-11 5-16,2 3 0,4 3 15,-22 10-15,-15 7 16,6 7-16,6 4 0,-14 16 0,-8 11 16,12 3-16,10 3 0,-12 19 15,-7 17-15,19-4 0,15-2 16,41-35-16,27-24 0,20-18 15</inkml:trace>
  <inkml:trace contextRef="#ctx0" brushRef="#br0" timeOffset="59430.4778">13830 5128 0,'0'0'0,"0"0"0,0 0 0,0 0 16,-22-1-16,11-2 0,-2 2 15,-1-1-15,-1-1 0,-1 1 16,-3 2-16,0-2 0,2 4 0,-10-2 15,-1 0-15,1 0 16,2 0-16,-1 1 0,0 0 16,1 1-16,-1-1 0,-4-1 15,2-2-15,1 1 0,3 0 0,0 1 16,0 2-16,-1 0 0,1 0 16,1 3-16,1 1 0,1 0 15,0-3-15,-2 5 0,-1 1 16,-2 1-16,0 2 0,-1 3 15,2 2-15,-3-1 0,0 1 16,-2 6-16,-1 3 0,0 3 16,1 0-16,-6 7 0,0-1 0,3-1 15,4 0-15,0 6 0,5 0 16,1 0-16,1-3 0,5 1 16,5-1-16,2-5 0,0-3 15,7 3-15,3 1 0,3 0 16,2-1-16,2 1 0,3 1 15,0-1-15,-1 0 0,2-2 16,2-1-16,2-2 0,-1-2 0,5 2 16,4 1-16,-1-3 0,-1-1 15,2-2-15,2-2 16,5-5-16,3-3 0,0-4 16,2 0-16,2-2 0,4-1 0,2-2 15,2-2-15,0 0 0,0-2 16,5-4-16,4-2 0,-2-4 15,-1-1-15,10-4 0,2-3 16,-3-1-16,-3-1 0,-2 2 16,-2 2-16,-3 1 0,-2-2 0,24-14 15,-5 0-15,-15 0 0,-11 2 16,-6-5-16,-4-3 0,-1 3 16,-2 3-16,-3-1 15,-6-1-15,-10 12 0,0-3 16,0-5-16,1-5 0,-3 4 0,0 2 15,-5 0-15,-3 1 0,-3 3 16,-4 1-16,-3 2 0,-2 4 16,-6 4-16,-5 0 0,6 4 15,5 2-15,3 1 0</inkml:trace>
  <inkml:trace contextRef="#ctx0" brushRef="#br0" timeOffset="59945.4201">11779 6387 0,'0'0'0,"0"0"15,0 0-15,0 0 0,0 0 16,0 0-16</inkml:trace>
  <inkml:trace contextRef="#ctx0" brushRef="#br0" timeOffset="62915.5004">15948 9145 0,'0'0'0,"0"0"0,23 5 16,-6-2-16,2-2 0,10 3 15,7 2-15,2-1 0,3 1 0,11 2 16,1 1-16,0-1 0,0-1 16,8 1-16,-1 1 15,-4-4-15,-2 0 0,9-3 0,-2 0 16,-1-5-16,0-2 0,5-1 16,3-2-16,9-3 0,-1-1 0,-1-2 15,0 1-15,31-9 0,-9 0 16,-10 7-16,-6 1 15,-13 8-15,-7 4 0,-6 5 16,-3 1-16,-8 4 0,-6 3 0,-2 3 16,-3 3-16,-1-2 0,-1-1 15,-5 4-15,-2 3 0,5-2 16,2-1-16,4-2 0,5 0 16,-14-9-16,7 1 0,13-5 15,6-2-15,8-7 0,5-3 0,40-10 16,-3 0-16,-10 2 0,-7 1 15,-6 1-15,-3 0 16,-9 6-16,-5 3 0,-5 4 0,-4 3 16,-5 1-16,-6 3 0,0 1 15,-2 1-15,-3 3 0,-4 4 16,1 1-16,-1 4 0,5-6 16,2-2-16,8-4 0,6-2 15,4-6-15,4-4 0,10-6 16,5-2-16,1-4 0,0-2 0,4 0 15,1 0-15,-2 4 0,-1 5 16,-2 2-16,-2 1 0,-8 2 16,-5 4-16,-5 6 0,-2 2 15,-7 4-15,-2 2 0,-6-2 16,-1-2-16,-6 4 0,-3 1 16,6-1-16,1-1 0,7-3 0,4-2 15,5-7-15,4-4 16,7-7-16,6-4 0,9-1 15,6-2-15,-1 3 0,-1 0 0,5 0 16,4-1-16,-6 2 0,-2 2 16,-5-3-16,0 0 0,-7 3 15,-5 4-15,-4 2 0,-1 2 16,-10 4-16,-6 3 0,-6 0 16,-5-2-16,-6-1 0,-4 1 15,-4 0-15,-2 0 0,0 0 0,-1 1 16,-3 0-16,0 1 15,-3-3-15,-1-3 0,-7 4 16,-1 1-16,-2 0 0,-1 0 0,-4 2 16,-5 3-16,4-3 0,1-1 15,-1-1-15</inkml:trace>
  <inkml:trace contextRef="#ctx0" brushRef="#br0" timeOffset="64148.4692">16998 9332 0,'0'0'0,"0"0"0,0 0 16,0 0-16,0 0 0,0 0 15,22-13-15,-22 13 0,0 0 0,32-6 16,-17 4-16,2 2 0,0-1 16,4 0-16,2-1 15,2 1-15,-1-3 0,12 1 0,4-2 16,0 2-16,1 0 0,11-3 15,2 2-15,-1-3 0,0 1 16,13-2-16,3 1 0,-5-1 16,-3 1-16,11 3 0,0 1 15,-4-3-15,-1-2 0,6 2 16,-4 4-16,-4 2 0,-5 2 0,1 1 16,-1 2-16,-4 2 0,-5 2 15,22 6-15,-8 2 0,-4-2 16,-3-1-16,6-3 0,3-2 15,-3 1-15,-1 2 0,2-4 16,3 0-16,1 0 0,2-3 0,4 2 16,4 1-16,-2-4 15,-2-2-15,2 2 0,3 3 0,-4 1 16,-2 2-16,2-2 16,1 2-16,-7-3 0,-4 0 0,5-1 15,4-1-15,-3 0 0,-2-3 16,5-1-16,3-2 0,-1 2 15,-3 1-15,7 0 0,3 0 16,-4-2-16,0-2 0,1 2 16,3 0-16,-4 5 0,0 2 0,-1-5 15,2-3-15,-5 3 0,-2 2 16,3-1-16,3 2 16,-3-1-16,-2-2 0,3 4 0,2 1 15,-3-3-15,-1-3 0,5 2 16,4 2-16,-4-3 0,1-2 15,2 0-15,3 2 0,-3-1 16,-3 0-16,4-2 0,1-1 16,-4 1-16,-4 1 0,1 2 15,2 1-15,-4-4 0,-2-1 16,3-1-16,1-1 0,-1 1 0,-1 0 16,3 2-16,3 1 15,-4 0-15,-1 1 0,1-3 0,1-2 16,-7 1-16,-6 0 0,7 4 15,3 3-15,-4-4 0,-3-1 16,-3 1-16,0 1 0,-7 0 16,-5-1-16,-1 1 0,0 0 15,-2 2-15,-2-1 0,0-1 16,-1-2-16,-4 0 0,-3 1 0,-5 0 16,-2 0-16,-9-1 0,-8 0 15,-1 1-15,-3 1 0,-3-2 16,-2-2-16,-5 1 0,-4 2 15,-5-5-15,-4 0 0,-4-1 16,-5-1-16,5 2 0,3 0 16,3 2-16</inkml:trace>
  <inkml:trace contextRef="#ctx0" brushRef="#br0" timeOffset="66463.5413">20398 7049 0,'0'0'16,"-14"-1"-16,-5-1 0,-1-1 0,0 2 16,-10-1-16,-2 2 0,-10 1 0,0 0 15,-3 2-15,-1 0 16,-3-1-16,0 0 0,-12 3 0,2 2 16,-1 1-16,1 2 0,-12 3 15,2-1-15,-1 2 0,1 1 16,-10 4-16,3 0 0,5 2 15,2 2-15,-27 9 0,9-3 16,8-2-16,4-2 0,-1 0 16,0 3-16,4 0 0,4 1 0,3 1 15,2 3-15,2 1 0,2-1 16,-2 0-16,0-1 0,0-1 16,-1-1-16,2 9 0,2 6 15,2-1-15,1 0 0,-4-5 16,-3-2-16,5-2 0,3 2 15,5 3-15,2 4 0,3-4 16,1-1-16,9-5 0,5-2 16,7-1-16,6 0 0,0-1 15,1-3-15,1 1 0,-1 1 0,3 10 16,1 6-16,3-6 0,3-5 16,-1 1-16,1 1 0,3 0 15,4-1-15,1 2 0,1 2 16,2-1-16,1-1 0,-3-11 15,3 4-15,4 0 0,3 2 0,0 2 16,2 1-16,-1-2 0,2-3 16,3 1-16,3 1 15,2-3-15,4-1 0,2-3 0,2 0 16,3 0-16,3-2 0,0-2 16,2-3-16,2 3 0,1 0 15,7-3-15,4-1 0,1 2 16,2 2-16,1-2 0,2-1 15,25 5-15,-8-7 0,3-1 16,1-2-16,1-3 0,-2-2 0,2-1 16,-1-3-16,-1 1 0,1 0 15,3-4-15,1-2 0,-1 2 16,-2 1-16,8 0 0,4-1 16,-5 1-16,-3 2 0,-1-1 15,1-2-15,0 2 0,2 1 16,0 2-16,1 3 0,-2 0 15,1 0-15,3-4 0,5-2 0,-2 2 16,-1 0-16,5 1 0,4 0 16,-4 1-16,-1 1 0,7-4 15,4 0-15,-7-1 0,-1-1 16,2 1-16,4-3 0,-3 1 16,-3 0-16,1 3 0,-1 1 15,-5-3-15,-3-3 0,0 2 16,3-1-16,-5 1 0,-5-1 0,4 2 15,4 0-15,-1 5 16,0 2-16,1-2 0,0-4 0,-1 0 16,1 2-16,1-1 0,1 1 15,0-4-15,1-4 0,2 1 16,1 1-16,-2-1 0,-1 0 16,4 2-16,1 1 0,-4 1 15,-3 3-15,4-3 0,3 0 16,-5-4-16,-2-2 0,-1 2 15,0 1-15,0 1 0,1 1 0,2 1 16,1-1-16,-3-2 16,-4-3-16,1-3 0,0-2 0,-3 2 15,-1 2-15,-2-1 0,1 0 16,1-2-16,1-2 0,-2 2 16,0 3-16,-5-1 0,-4 1 15,0-4-15,2 0 0,0 0 16,1 3-16,-4-3 0,-1-2 15,-1 3-15,-1 2 0,-4-2 16,-1-1-16,-4-1 0,-3 1 0,1 2 16,3 1-16,-5 2 0,-2 0 15,-1-3-15,1-4 16,-3 0-16,-2 0 0,-2 4 0,-3 0 16,-1 0-16,-3 0 0,2 0 15,1-1-15,-4 2 0,-2 4 16,-4-3-16,-1-1 0,-4 0 0,-4 0 15,-2 1-15,-2 1 16,-4-1-16,-2 0 0,-5-1 16,0 2-16,-8 1 0,-4 3 0,-4-1 15,-2-3-15,-7-1 0,-6-1 16,-6-9-16,-6-4 0,1 3 16,-5 0-16,7 3 0,6 3 15,5 3-15</inkml:trace>
  <inkml:trace contextRef="#ctx0" brushRef="#br0" timeOffset="66775.9157">25746 9297 0,'0'0'0,"0"0"0,0 0 0,0 0 15,22-4-15,-22 4 0,23 3 16,-11 1-16,0 0 0,-1 0 16,-2 0-16,-1-1 0</inkml:trace>
  <inkml:trace contextRef="#ctx0" brushRef="#br0" timeOffset="66967.0645">26150 9389 0,'0'0'0,"0"0"16,0 0-16,0 0 0,0 0 0,0 0 15,0 0-15,20 8 0</inkml:trace>
  <inkml:trace contextRef="#ctx0" brushRef="#br0" timeOffset="67136.7076">26606 9382 0,'0'0'0,"0"0"0,0 0 15,0 0-15,0 0 0,20-4 16,-20 4-16,0 0 0</inkml:trace>
  <inkml:trace contextRef="#ctx0" brushRef="#br0" timeOffset="68047.6329">26328 9583 0,'0'0'0,"11"-1"15,5-1-15,3 1 0,1 0 0,15 0 16,9 0-16,9 0 0,-1 2 15,19 3-15,5 2 0,-7-2 16,-5-1-16,18 0 0,4-1 16,2 0-16,-10 1 0,37 0 15,-8-1-15,-15 2 0,-10 0 0,6-1 16,5 2-16,-12-4 0,-6 1 16,12-1-16,10 1 15,-9 1-15,-8 1 0,10 2 0,6 1 16,-12-1-16,-9-3 0,11 0 15,9 1-15,-14-2 0,-8 1 0,8 2 16,6 3-16,-12-3 16,-7 0-16,7-2 0,6 0 15,-12 1-15,-7 0 0,6-2 16,5-4-16,-14 6 0,-8 1 0,2-3 16,1 1-16,-5-3 0,-5-2 15,-4 0-15,-2-1 16,-12 5-16,-6 0 0,-4-3 0,-3-2 15,-5 0-15,-5 2 0,-6-4 16,-5-1-16,-5-4 0,-3 1 0,-4 2 16,-7-2-16,7 3 15,6 2-15,4 0 0</inkml:trace>
  <inkml:trace contextRef="#ctx0" brushRef="#br0" timeOffset="68248.6429">29428 9414 0,'0'0'0,"0"0"16,0 0-16,0 0 0,0 0 15,0 0-15,-31-3 16,1 2-16,-5-1 0,-3 0 0,4 0 15,7 1-15</inkml:trace>
  <inkml:trace contextRef="#ctx0" brushRef="#br0" timeOffset="69498.0058">6242 10846 0,'0'0'0,"0"0"0,0 0 0,31 1 0,-17-1 16,7 2-16,2-2 0,15 1 15,4 0-15,4-1 0,5-1 16,15-2-16,0 0 0,18-4 16,1-1-16,12-2 0,-2-1 0,-1 2 15,5 0-15,9 1 0,-6 1 16,45-3-16,-12 0 0,-16 4 15,-11 0-15,-3 0 0,-3-2 16,-7 3-16,-2 0 0,-1-2 16,-2 0-16,-3 2 0,-3 2 15,3 3-15,4 2 0,-5 0 16,0-1-16,5 5 0,3 2 16,-2 1-16,-1 1 0,6-6 15,4-2-15,4 0 0,2-1 0,-35 0 16,-21 0-16,-17 0 0</inkml:trace>
  <inkml:trace contextRef="#ctx0" brushRef="#br0" timeOffset="69680.6342">12514 9951 0,'0'0'0,"0"0"0,31 3 0,-11 0 16,4 0-16,13-1 0,13-2 15,4 0-15,-8 0 0,-7 0 0</inkml:trace>
  <inkml:trace contextRef="#ctx0" brushRef="#br0" timeOffset="69913.6884">15265 9260 0,'0'0'0,"0"0"15,0 0-15,25-4 0,-25 4 16,35 2-16,-5 1 0,-5-1 16,-3 0-16,-2 0 0</inkml:trace>
  <inkml:trace contextRef="#ctx0" brushRef="#br0" timeOffset="83408.8201">7837 13411 0,'0'0'16,"0"0"-16,0 0 0,0 0 0,0 0 16,0 0-16,0 0 0,0 0 15,0 0-15,0 0 16,0 0-16,0 0 0,0 0 0,0 0 15,0 0-15,0 0 0,0 0 16,0 0-16,0 0 0,10 25 16,-10-25-16,0 0 0,22 16 15,-22-16-15,18 12 0,-18-12 16,23 11-16,-11-5 0,0 0 0,3 1 16,0 1-16,1 1 0,-1-1 15,2 3-15,0 1 16,0 1-16,-1-1 0,7 4 0,3 2 15,-2-1-15,-1 1 0,1 1 16,2 1-16,1-2 16,3-2-16,5-1 0,1-2 0,-1-3 15,0 0-15,2-2 0,0-1 16,2-2-16,-1-3 0,10 0 16,-1-1-16,-1-1 0,1-2 15,1 0-15,4-3 16,-2 0-16,-3-4 0,10-3 0,1-2 15,-3 2-15,-1 0 0,8 1 0,-2 0 16,-1-1-16,-2-1 0,0 2 16,1 1-16,-3 2 0,0 2 15,3 3-15,4 2 0,4-1 16,-3 0-16,15 2 0,-8 1 16,-9 2-16,-3 1 0,-2 5 15,-1 2-15,-4 0 0,-4 1 0,6 1 16,2 0-16,-2-8 15,-1-5-15,4-3 0,3-3 16,-1-2-16,2 0 0,3-2 0,3 1 16,-4-1-16,0-1 0,7-1 15,4-4-15,0 3 0,-1 1 16,0 1-16,0 1 0,-1 2 16,-3 0-16,5 3 0,3 3 15,-2 2-15,-2 0 0,-1 2 16,2 0-16,-7 3 0,-4 1 0,10-2 15,7 0 1,-5 5-16,-5 3 0,2 1 0,0 0 16,-2 0-16,-3-2 0,5 0 15,3 0-15,-3 0 0,-2 0 0,-1 3 16,-1 2-16,-4-5 0,-4-2 16,3 0-16,2-2 0,1 0 15,1-1-15,1-1 0,3 0 16,-3-2-16,0-1 0,1-2 15,0-2-15,0-2 0,2-3 0,2 2 16,2 1-16,-4 0 16,-3 2-16,4 0 0,2 1 15,-1-2-15,2 0 0,1 2 16,1 4-16,-3-9 0,-3-3 0,2-5 16,0-5-16,-4 10 0,-1 4 15,2-2-15,0-2 0,1 5 16,-2 2-16,0-3 0,1-2 15,-2 3-15,0 0 0,0-1 16,0 0-16,-8-2 0,-5 1 16,4 0-16,0 1 0,0 3 15,1 1-15,-1-3 0,0-3 16,-6 3-16,-1 2 0,2-1 0,2 0 16,-2-1-16,-2 0 0,0-2 15,-2-1-15,-1 0 0,-3 2 16,0-1-16,1-1 0,4 1 15,2 1-15,-2 0 16,0 0-16,0-1 16,1-2-16,-14 3 0,-10 2 0,4 2 15,3 1-15,-4-5 0,-1-3 0,-3 0 16,1 1-16,-2 3 0,1 1 16,-13 0-16,2-2 15,-2-1-15,0-1 16,-2 2-16,0 0 0,-4 3 0,0 1 0,-2-1 15,0-1-15,-5 3 0,0 0 16,0 0-16,0 0 16,0 0-16</inkml:trace>
  <inkml:trace contextRef="#ctx0" brushRef="#br0" timeOffset="95948.3728">9314 11928 0,'0'0'16,"-9"0"-16,-5 0 0,-1 1 0,-1-1 15,-11 1-15,-4 0 0,-2 0 16,-2 0-16,-11 6 0,-3 3 15,1 2-15,-2 3 0,-10 9 16,1 5-16,5-1 0,4-1 0,-8 10 16,0 5-16,9-6 15,5-2-15,-5 4 0,5 1 16,7-3-16,6-4 0,4 6 0,3 2 16,4-2-16,3-3 0,-3 13 15,-1 10 1,1 0-16,2 1 0,-3 27 0,7-9 15,10-9-15,7-6 0,6-8 16,3-3-16,9 2 0,6 1 0,8-8 16,3-4-16,2-8 0,2-6 15,2-2-15,1-1 0,5 0 16,1-1-16,11 4 0,5 3 16,3-2-16,2-2 15,5 4-15,3 5 0,-3 0 0,-2 0 16,5 0-16,-1 0 0,6-2 0,-1-1 15,3-5-15,1-4 16,-2-4-16,-3-4 0,4 1 0,2 0 16,-1-4-16,1-1 0,17-8 15,15-4-15,-10-9 16,-6-7-16,-7-6 0,-4-4 0,3-1 16,3 1-16,6-6 0,4-3 15,-6 3-15,-6 2 0,-1-8 16,0-6-16,-2-2 0,-3-1 15,3-7-15,1-2 0,-6-4 0,-3-4 16,4-2-16,1-1 16,-7 2-16,-4 1 0,-8-8 0,-5-3 15,-9 4-15,-5 6 0,-5 0 16,-4 0-16,-10 2 0,-6 3 16,-9 0-16,-8-3 0,-9 9 15,-6 6-15,-8-1 0,-4 2 16,-7-1-16,-4-1 0,-5 0 15,-4-1-15,-8 3 0,-3 1 0,-7 6 16,-3 3-16,-2 0 0,0 1 16,-10-1-16,-6 0 15,-2 5-15,-2 4 0,-3 1 16,-4 2-16,3 0 0,3 0 0,-4 0 16,-2 2-16,-1-1 0,-1 0 15,-9 7-15,-5 4 16,2 3-16,2 3 0,-8 2 0,-4 3 15,5 4-15,4 3 0,-8 2 16,-5 1-16,8 2 0,3 3 16,4 1-16,2 1 0,2 5 0,3 4 15,-12 4-15,-6 3 16,-20 17-16,-12 12 16,35-9-16,26-6 0,-13 10 0,-6 8 15,10-4-15,6 0 0,-3 15 16,-2 8-16,15-11 0,12-8 15,-3 6-15,1 5 16,11-10-16,8-8 0,8-2 0,8-1 16,10-8-16,9-4 0,14-11 15,7-6-15,5-10 0,4-6 0,-6-3 16,-5 0-16,-4-3 0</inkml:trace>
  <inkml:trace contextRef="#ctx0" brushRef="#br0" timeOffset="103388.5593">6262 14795 0,'0'0'0,"0"0"16,5 19-16,-1-11 0,-1 0 15,3 5-15,1 3 0,3 4 16,2 1-16,9 9 0,5 3 15,-1-2-15,1-2 0,12 4 16,3-2-16,1-7 0,1-8 0,15-4 16,5-7-16,-4-8 0,1-5 15,11-15-15,2-10 0,0-3 16,-1-2-16,9-1 0,-1 5 16,26 3-16,-15 16 15,-10 25-15,-9 15 0,-15 6 0,-13 3 16,1 7-16,1 3 0,3-2 15,1-3-15,9-10 0,6-7 16,-1-9-16,0-7 0,10-13 16,6-11-16,5-9 0,2-9 0,5-3 15,1-3-15,0 10 0,0 5 16,-2 14-16,-1 7 0,-9 11 16,-6 7-16,0 13 0,-1 8 15,-7 3-15,-4 5 0,-5-12 16,-5-7-16,4-8 0,3-6 15,11-11-15,8-8 16,-1-9-16,0-5 0,10-11 0,4-8 16,2 3-16,2 2 0,7-2 15,7 0-15,-5 8 0,0 7 0,3 10 16,2 6-16,-7 15 0,-6 10 16,-4 0-16,-4 2 15,0 5-15,0 3 0,13 0 16,8 2-16,-11-11 0,-7-6 15,5-3-15,3-2 0,-3-4 0,0-3 16,14-7-16,9-4 16,-13 1-16,-10 2 0,5 3 0,5 3 15,-1 0-15,0 0 0,6 4 16,5 0-16,-4 3 0,-5 0 16,-3-1-16,0-2 0,2-2 15,0-5-15,15-1 16,11 0-16,8-2 0,7 0 15,-36 1-15,-24 1 0,17 0 16,12-1-16,-16 2 0,-10 3 0,14 0 16,12 0-16,-16 3 0,-13 2 15,21 0-15,16 0 0,-17 1 16,-11-1-16,8-7 0,8-5 16,-15 1-16,-9 2 0,15-4 15,10-2-15,-15 0 0,-10 1 16,14 0-16,9 1 0,-13 2 15,-8 2-15,16-1 0,12-1 16,-12 1-16,-10-1 0,12-6 16,9-3-16,-12 3 0,-9 0 0,7 2 15,7 2-15,-13-1 0,-8 2 16,18-1-16,11-2 16,-17 1-16,-15 0 0,12-1 0,9-1 15,-11 4-15,-8 3 0,12 2 16,7 3-16,-12-2 0,-9 1 0,12-4 15,9-2-15,-14 2 16,-11 1-16,7 3 0,2 2 16,-8-3-16,-6 1 0,5-6 0,3-2 15,-9 3-15,-6 1 0,6 2 16,5 0-16,-11 1 16,-6 1-16,-3-3 0,-1-1 15,-11 4-15,-6 2 0,-7 1 16,-6 0-16,1 2 0,1 0 0,-4 4 15,-2 1-15,-8-1 16,-6-1-16,-4-3 0</inkml:trace>
  <inkml:trace contextRef="#ctx0" brushRef="#br0" timeOffset="113298.9384">8063 14807 0,'0'0'0,"0"0"16,0 0-16,0 0 0,0 0 0,0 0 16,0 0-16,0 0 0,0 0 15,0 0-15,0 0 0,0 0 16,0 0-16,0 0 0,0 0 15,28 9-15,-28-9 0,22 3 16,-22-3-16,30 4 0,-30-4 0,36 3 16,-16-4-16,4 1 0,2 1 15,0-2-15,4-2 0,8 0 16,2-1-16,2 1 0,1-1 16,8 2-16,-2 1 0,3 4 15,3 2-15,-2-2 0,-1-1 16,11-1-16,0-1 0,-2-1 15,1-1-15,9 0 0,0-1 16,-5 0-16,-3 0 0,10-1 16,-1 0-16,-4 1 0,-1-1 0,3 4 15,0 1-15,26 5 0,-12 2 16,-9 6-16,-7 5 0,-4 1 16,-3-1-16,-2 5 0,2 1 15,-9 0-15,-6 0 0,8 3 16,6 2-16,-4-7 15,-1-5-15,-3-5 0,-2 0 0,-1-3 16,1 0-16,3 2 0,2 0 16,-1-5-16,-1-2 0,3-1 15,2-2-15,1-2 0,1 0 0,-1-3 16,-1-2-16,4-3 16,1-2-16,1-1 0,2 0 15,-1-2-15,0 0 0,2 1 16,3 1-16,-11 0 0,-5-1 0,6 0 15,4 1-15,0 3 0,-1 1 16,7 4 0,7 3-16,1 5 0,-2 3 0,-23 0 15,-17-2-15,10 9 16,8 7-16,-7-2 0,-8-1 0,2 1 16,1-2-16,0-4 0,-1-4 15,6-5-15,5-2 0,0-1 16,1-2-16,5-2 0,6-3 15,-11-4-15,-6-2 0,8-4 16,6-1-16,-6 2 0,-2 1 0,4 0 16,4 0-16,-7 2 0,-3 0 15,6 1-15,4 3 16,-11-1-16,-5 0 0,5 2 0,5 3 16,-1 5-16,-1 1 0,-5 3 15,-3 1-15,-7 0 0,-4 0 0,6 3 16,6 4-16,0-3 15,1-3-15,-2 0 0,-2 0 16,4-6-16,0-3 0,4 0 0,2 1 16,-1-2-16,-2-2 0,5-6 15,4-5-15,-5 0 0,-3 1 16,4 0-16,3 0 0,6-1 16,4-2-16,2-1 15,2-1-15,-15 5 0,-10 5 0,4 1 16,3 2-16,2-3 0,3-1 15,-1 11-15,1 7 0,-8-1 16,-4-2-16,6 2 0,4 2 0,0 0 16,2 0-16,1-3 15,3-2-15,-8-1 0,-4 0 0,3-4 16,3-4-16,-2-2 0,1-4 16,6 1-16,6 1 0,0 6 15,1 5-15,1 3 0,-1 4 16,-2-3-16,-5-1 0,8 0 15,5 1-15,-12-3 0,-7-2 16,3-1-16,3-1 0,4-1 16,4 1-16,5-2 0,4 2 15,-11-1-15,-8 1 0,0 0 0,-1 1 16,2 4-16,0 2 0,4 1 16,4-1-16,-2 4 0,1 2 15,-4-3-15,-4-3 0,1-1 16,0-3-16,8 1 15,3 0-15,-7 0 0,-4-3 0,2 1 16,1 0-16,-2-1 0,-3-4 0,5-1 16,2-4-1,-5 1-15,-5 1 0,3 2 0,0 0 16,-4-3-16,-2-2 0,6-1 16,3 0-16,-11 3 0,-7 3 0,-4-2 15,-3-1-15,4 2 0,1 1 16,0 5-16,-1 5 15,-9-6-15,-7-5 0,4 1 0,0 0 16,-2 4-16,-2 2 0,1-8 16,-1-6-16,-15 7 0,-3 2 15,-3 1-15</inkml:trace>
  <inkml:trace contextRef="#ctx0" brushRef="#br0" timeOffset="118348.7613">7976 16052 0,'0'0'0,"0"0"0,0 0 15,0 0-15,0 0 0,0 0 0,-16 14 16,16-14-16,0 0 0,0 0 16,0 0-16,0 0 0,0 0 0,0 0 15,0 0-15,5 23 0,-5-23 16,0 0-16,26 21 0,-26-21 16,24 27-16,-12-12 0,2 2 15,2 1-15,1 2 0,8 7 16,0 0-16,-2-2 0,-1-3 15,1-4-15,2-2 0,7 0 0,-2-2 16,2-5-16,1-4 16,-2-3-16,-2-2 0,3-8 15,3-7-15,2-3 0,0-3 0,9-6 16,3-2-16,-1 0 0,2 2 16,6 1-16,-3 4 0,-1 8 15,-2 6-15,-3 5 0,-2 3 16,-3 10-16,-1 8 0,-6 3 15,-1 2-15,-4 1 0,-1 2 0,1 1 16,0 0-16,-3-6 0,-4-4 16,8-4-1,6-2-15,-2-6 0,0-3 16,-1-2-16,-1 0 0,5-6 0,2-4 16,0-1-16,-1-1 0,5 2 15,3 2-15,-4 1 0,-3 1 16,7 2-16,2 3 0,-6 3 15,-5 1-15,0 5 0,-2 2 16,-4 1-16,-3-1 0,3 1 16,2 1-16,-9-3 0,-4-1 0,7-3 15,4-3-15,-4 0 0,-1-2 16,5-6-16,3-2 16,-1 1-16,2 3 0,2-6 15,3-4-15,-2 3 0,-2 2 0,4 1 16,2 3-16,-2 1 0,-3 3 15,5 6-15,-1 4 16,-9 4-16,-1 0 0,5 7 0,-1 4 16,-8-5-16,-3-1 0,6 3 15,2-1-15,-6-4 0,-2-2 0,2-6 16,4-3-16,-2-4 0,2-2 16,3-6-16,3-3 15,0-1-15,-1-2 0,4 2 0,3-1 16,-1 2-16,-2 0 0,9 3 15,1 5-15,-11-1 0,0 2 16,12 1-16,4 1 0,-9 3 16,-7 3-16,4 0 0,2 0 15,-7 1-15,-2 1 0,5-2 16,6-2-16,-6-2 0,-5-2 0,9-5 16,6-5-16,-8 3 0,-6 3 15,11-1-15,6 0 0,-6-2 16,-3-1-16,14 0 0,3 2 15,-14 2-15,-2 0 0,27-1 16,-3 0-16,-12 0 0,-7-1 16,6 1-16,5 0 0,-11 1 15,-10 1-15,10-4 0,5-2 16,-4 2-16,-3 1 0,5-1 16,2 1-16,-3 2 0,-3 3 0,7 1 15,7 2-15,-13-5 0,-10-2 16,11 2-16,7 2 15,-6 0-15,-4 1 0,4-3 0,2-2 16,-3 3-16,-2 0 0,4-7 16,4-4-16,-8 3 0,-5 3 0,10 0 15,7 2-15,-8 1 16,-7 3-16,8 2 0,6 0 16,-6-4-16,-4-2 0,7 3 15,5 2-15,-10-1 0,-8-2 0,10-3 16,7-1-16,-8-1 0,-5 2 15,6-3-15,4-1 0,-3 1 16,-2-1-16,13-2 16,8-1-16,-13 2 0,-8 3 0,-1 3 15,0-1-15,4 0 0,1 0 0,0-1 16,2 2-16,-4-2 0,-1-1 16,1 3-16,1 3 0,-5-12 15,-4-7-15,2 8 0,1 6 16,2 5-16,1 3 0,2-4 15,0-3-15,-3 2 0,-3 2 16,4-4-16,3 1 0,-7 1 16,-2 2-16,-1-2 0,-1-2 15,2 4-15,-1 3 0,1-5 16,-2-4-16,0 3 0,1 1 16,-6 1-16,-1 1 0,2 1 15,1 1-15,-1-4 0,-2-2 0,0 3 16,2 1-16,-1 1 15,-1 1-15,-17-1 0,5 0 0,2 2 16,5 1-16,-1 1 0,0 1 0,0-4 16,-1-4-16,2 3 0,1 2 15,-1-2-15,1 0 16,-1-1-16,-2 0 0,3 1 16,4 1-16,-7 0 0,-1 0 0,4 0 15,4 0-15,-4 0 0,-2 1 16,5-1-16,2 0 0,-3-2 15,-1 0-15,1 2 0,2 0 16,-5 0-16,-2-1 0,6 1 16,5 1-16,-2 2 0,-2 1 15,-1 0-15,0-1 0,-3-1 16,-2 0-16,4 0 0,2 0 16,-3 0-16,-2-1 0,1 0 15,-1-2-15,0 1 0,1 0 0,0-2 16,1-2-16,2-1 0,0-1 15,-1 0-15,1 1 0,-1 1 16,0-1-16,0 1 0,1 1 16,0-2-16,-1 0 0,-1 4 15,-2 3-15,3-1 0,2-1 0,-2-2 16,-3-2-16,1 3 0,1 2 16,-1-4-16,0-2 15,0 0-15,-2 0 0,2 1 16,2 0-16,-4 0 0,-2 2 0,2-2 15,1-1-15,-4 2 0,-2 2 16,-3 0-16,0 0 0,-1 0 16,1 1-16,0-2 0,-2 0 15,-5 0-15,-3-1 0,2 1 16,1 1-16,1-1 0,-1 0 0,1-1 16,1-2-16,-5 1 0,-4 1 15,-2 0-15</inkml:trace>
  <inkml:trace contextRef="#ctx0" brushRef="#br0" timeOffset="124950.1243">19445 16053 0,'0'0'0,"0"0"16,0 0-16,0 0 0</inkml:trace>
  <inkml:trace contextRef="#ctx0" brushRef="#br0" timeOffset="128846.758">16523 15484 0,'0'0'0,"0"0"0,0 0 0,-17 19 16,10-11-16,-1 2 0,-3 2 15,1-2-15,1-2 0,1 0 0</inkml:trace>
  <inkml:trace contextRef="#ctx0" brushRef="#br0" timeOffset="129932.0532">19844 15798 0,'0'0'0,"15"5"15,6 3-15,7 3 0,3 3 0,13 4 16,5 3-16,-3-1 0,-10-6 15,21 13-15,14 9 0,2-2 16,-9-6-16,5 13 16,-2 4-16,-10-7 0,-5-5 0,22 14 15,-7-7-15,-11 0 0,-7-2 16,6 1-16,4-1 0,-3-1 0,-2 0 16,5-8-16,3-6 0,-1-9 15,1-8-15,16-7 16,13-5-16,-13-4 0,-8-4 15,-3-10-15,-1-6 0,-5-1 16,-4 1-16,-2-1 0,0-2 16,-1-3-16,0-3 0,-4 0 15,-4 0-15,-4-2 0,-2-3 0,-4-3 16,-4-4-16,-2 6 0,-3 5 16,-1-11-16,-4-7 15,-7-4-15,-4-2 0,-5-5 0,-5-4 16,-3 2-16,-3 0 0,-2-6 15,-3-6-15,-3 7 0,-1 2 16,-7-7-16,-5-6 0,1 0 16,3-1-16,1 3 0,3 1 15,-7 4-15,-2 4 0,-4-2 16,-2 1-16,1 8 0,1 8 0,-5 3 16,-5 3-16,-1 7 0,0 7 15,-2 0-15,-2 1 0,-4 4 16,-2 2-16,2 5 15,2 4-15,-1 3 0,-2 3 0,-1 2 16,-2 1-16,9 2 0,5 1 0,-2 4 16,-2 3-16,0 4 0,1 1 15,-4 4-15,-3 1 16,7 7-16,4 3 0,-2 2 0,-4 0 16,8 1-16,4-1 0,-3 2 15,-3 2-15,6-1 0,4-2 16,6 2-16,3 1 0,-4 2 15,-4 0-15,-2-3 0,-4-3 16,18-5-16,-1 3 0,-7 7 16,-7 5-16,2-1 0,-1-1 15,-2-1-15,-2-2 0,-1 0 0,1-2 16,4-1-16,4 1 0,0-4 16,-1-2-16,4-3 0,3-1 15,5-4-15,0 0 0,3-1 16,2 0-16,3 0 0,0-1 0,3-1 15,-1 0-15,2 2 16,1 1-16,2 1 0,1 1 16,1 3-16,0 2 0,5-1 0,2-1 15,-2-1-15,0-2 0,-2-1 16</inkml:trace>
  <inkml:trace contextRef="#ctx0" brushRef="#br0" timeOffset="130465.1782">21212 12998 0,'0'0'15,"0"0"-15,0 0 0,0 0 0,0 0 16,-26 21-16,7-6 0,-4 2 15,-3 3-15,-9 6 0,-6 6 16,-10 10-16,2 0 0,-16 16 16,-16 15-16,5-6 0,4-6 0,-14 11 15,-11 8-15,-14 10 16,24-17-16,13-10 0,9-6 16,12-10-16,7-8 0,6-4 0,2-2 15,14-8-15,9-6 0,4 2 16,3-1-16,2-1 0,3-1 0,5 4 15,4 4-15,1-5 16,2-3-16,6-2 0,4 6 16,1-3-16,3 1 0,6-3 15,4 0-15,0-1 0,0-1 0,9 5 16,6 1-16,-3-1 0,-1 0 16,8 1-16,4 1 15,-8-3-15,-5-2 0,31 9 0,1-1 16,-13-4-16,-9-3 0,1-7 15,1-2-15,-4-2 0,-4-1 16,1-2-16,0-2 0,-4 1 16,-2 0-16,-2-2 0,-2 1 15,-3-1-15,-3 0 0,4 4 16,2 1-16,-4 0 0,-5 1 0,-8-3 16,-6-1-16,-5 0 0</inkml:trace>
  <inkml:trace contextRef="#ctx0" brushRef="#br0" timeOffset="130626.762">21768 14232 0,'0'0'0,"0"0"0,0 0 15,0 0-15,0 0 0,0 0 0</inkml:trace>
  <inkml:trace contextRef="#ctx0" brushRef="#br0" timeOffset="154595.8033">21093 15919 0,'0'0'0,"0"0"0,0 0 0,0 0 16,0 0-16,0 0 0,-18 13 15,18-13-15,0 0 0,0 0 0,0 0 16,-14 19-16,12-15 16,0 2-16,1-1 0,0 1 15,0-2-15,0 0 0</inkml:trace>
  <inkml:trace contextRef="#ctx0" brushRef="#br0" timeOffset="155282.457">21048 16075 0,'0'0'0,"0"0"0,0 0 0,0 0 15,0 0-15,0 0 0,0 0 16,32 6-16,-32-6 0,29 7 0,-13-1 16,3 2-16,2 1 0,2 4 15,4 3-15,1-1 0,4 0 16,9 5-16,1-4 0,0 0 15,1-3-15,8 2 0,-2-2 16,-1-4-16,-3-5 0,5-1 16,-3-2-16,-4-4 0,-4-2 15,1-6-15,0-5 0,-5-4 0,-3-3 16,-2-6-16,-1-4 0,-2-2 16,0-3-16,-2-10 0,-3-3 15,-7-2-15,-2-1 16,-5-9-16,-2-5 0,-4-9 15,-2 1-15,-4-12 0,-3-10 0,-8-41 16,-3 13-16,0-3 16,1 0-16,0 12 0,2 10 0,0 7 15,2 6-15,0 10 0,0 8 16,-7 5-16,-4 3 0,0 14 16,2 8-16,3 6 0,0 4 15,0 9-15,1 7 0,0-1 0,-2-2 16,3 3-16,3-1 0,-1 2 15,-1 1-15,4 3 0,3 2 16,4 4-16,1 4 0,2-1 16,1 1-16,1 5 0,0-3 15,0 0-15,-1 1 0,1 2 16,0 0-16,0-2 0,0 2 0,0 0 16,0 0-16,0 0 0,0 0 15,0 0-15,0 3 0,0-3 16,0 4-16,0-4 0,2 3 15,-2-3-15,0 3 0,0-3 16,1 3-16,-1-3 0,0 2 0,0-2 16,0 0-16,1 3 15,-1-3-15,0 0 0,0 0 0,0 0 16,0 0-16,0 2 16,0-2-16,0 0 0,0 0 15,-1 2-15,-1-1 0,0-1 0,0-1 16,-1 1-16,1-1 0,-1 0 15,0 1-15,-1-1 0,0 1 16,-1-1-16,1 1 0,0-2 16,0 2-16,1 0 0</inkml:trace>
  <inkml:trace contextRef="#ctx0" brushRef="#br0" timeOffset="156233.2969">20990 13417 0,'0'0'16,"0"0"-16,0 0 0,0 0 0,-23 6 15,23-6-15,0 0 0,-26 13 16,17-7-16,-3 6 0,-2 4 16,-1 0-16,-2 0 0,-6 14 15,-1 6-15,-1-1 0,0-1 0,-9 12 16,-3 3-16,5-4 0,4-6 16,-9 13-16,-1 2 15,5-8-15,4-7 0,-3 6 0,2-2 16,3-8-16,1-7 0,-3-3 15,-1-4-15,10-6 0,5-2 0,1-1 16,2 1-16,2-4 16,1-2-16,2-1 0,0 1 15,2-3-15,0 0 0,2 0 16,1 2-16,1-2 0,0 2 0,1-1 16,0 0-16,0-1 0,1 0 15,0-2-15,1 0 0,0 1 16,0-2-16,1 0 0,0 1 15,-1-1-15,1 0 0,2 0 16,1 0-16,1-1 0,1 1 0,1 0 16,2 0-16,-2 1 15,1 1-15,0 0 0,1-1 16,-1 0-16,0 1 0,0-2 16,0 1-16,0 1 0,0 1 0,2 0 15,1 0-15,2 1 0,-1 0 16,5 2-16,-1 1 0,0 0 15,0 2-15,2 0 0,0 0 16,3 1-16,-1 0 0,1-1 16,1-2-16,-1 1 0,-1 0 0,9 3 15,3 2-15,-3-1 16,-2-1-16,4 4 0,3 3 16,-4-3-16,-2 0 0,6 3 0,1 0 15,-3-3-15,-1-2 0,-2 1 16,-1 3-16,-4-4 0,-2-1 0,2-2 15,0-3-15,-4 0 16,-2 0-16,-2-1 0,-3 0 16,-2-1-16,-2 0 0,-1-1 15,0-1-15,-3-1 0,-1-1 16,1 0-16,0 1 0,-1 0 0,0 1 16,-1 0-16,3 0 15,2 1-15,2-1 0,-2 0 16,-1-1-16,-3 0 0</inkml:trace>
  <inkml:trace contextRef="#ctx0" brushRef="#br0" timeOffset="157699.4469">22763 12994 0,'0'0'0,"0"0"0,0 0 0,0 0 15,0 0-15,0 0 0,0 0 16,0 0-16,0 0 0,0 0 15,0 0-15,31 5 0,-31-5 0,29 2 16,-29-2-16,40 0 0,-19-1 16,3 0-16,4-1 0,-1 0 15,1-1-15,9-2 16,3 0-16,-3-1 0,0 0 16,8-1-16,-1-1 0,-3 0 15,-4 0-15,-1-1 0,-2 1 16,-4-2-16,-4 1 0,7 0 0,0 1 15,-9 1-15,-2 1 0,-3 1 16,-2 1-16,-2-1 0,-2 0 16,0 4-16,-1 1 0,-2-2 15,-2 2-15,0 0 0,-2 3 16,-3-3-16,0 1 0,-1 1 0,1-2 16,-1 1-16</inkml:trace>
  <inkml:trace contextRef="#ctx0" brushRef="#br0" timeOffset="158099.5043">23199 13011 0,'0'0'0,"0"0"0,0 0 0,0 0 16,0 0-16,2 21 0,-2-21 16,2 30-16,0-13 0,2 5 15,2 5-15,0 0 0,1 2 0,2 15 16,0 5-16,0 3 16,0 3-16,1 18 0,0 3 15,0 7-15,-2-7 0,0 12 16,1 0-16,2 6 0,0-4 0,6 36 15,-2-9-15,-3-15 0,-2-9 16,5-1-16,2-1 0,-1-9 16,-3-7-16,-2-2 0,-1 1 15,-1-10-15,-2-8 0,3-6 16,2-6-16,-2-10 0,-1-8 0,-1-8 16,-3-6-16,0-4 0,-2-3 15,-1-1-15</inkml:trace>
  <inkml:trace contextRef="#ctx0" brushRef="#br0" timeOffset="158532.6347">22957 13417 0,'0'0'0,"0"0"0,0 0 0,0 0 16,0 0-16,29 16 0,-29-16 15,31 13-15,-12-7 0,3 3 16,3 1-16,2-2 0,0 1 0,10 3 16,-1 0-16,0 3 15,2-1-15,5 2 0,-2-2 16,-4-2-16,-1-1 0,-2 0 0,0 0 16,-4 1-16,-4-1 0,7 2 15,2-2-15,-9-2 0,-3 0 16,3 2-16,0-1 0,-5-3 15,-1 0-15,3-3 0,2-3 16,-3-7-16,-1-4 0,-3 2 16,-4 1-16,-3 1 0</inkml:trace>
  <inkml:trace contextRef="#ctx0" brushRef="#br0" timeOffset="158882.6813">24186 12859 0,'0'0'0,"0"0"0,0 0 0,0 0 15,0 0-15,0 0 0,32-2 16,-32 2-16,28-6 0,-8 3 16,3 0-16,2-1 0,0-1 0,3-1 15,1-1-15,7-1 0,-4 1 16,-2 1-16,-1 2 16,-4 0-16,-1 0 0,-3 3 0,-3 1 15,-2 0-15,-3 0 0,-4 3 16,-4 2-16,-2 1 0,-3 1 15,0-1-15,0 0 0,0-2 16</inkml:trace>
  <inkml:trace contextRef="#ctx0" brushRef="#br0" timeOffset="160549.7705">24130 13115 0,'0'0'0,"0"0"0,0 0 0,26-6 16,-26 6-16,31-6 0,-9 2 16,4-1-16,4-2 0,14-2 15,4-2-15,-3 2 0,-2 0 0,11-4 16,1-1-16,5-3 0,-5-1 15,-6 1-15,-4 2 0,-7-1 16,-7-1-16,-6 1 0,-3 3 16,-5 2-16,-4 2 0,-3 3 15</inkml:trace>
  <inkml:trace contextRef="#ctx0" brushRef="#br0" timeOffset="160882.5554">24502 12433 0,'0'0'15,"0"0"-15,0 0 0,-4 21 16,4-21-16,-1 32 0,1-13 0,1 10 16,2 9-1,1 5-15,3 3 0,2 19 0,1 16 16,1 7-16,-1-9 0,0 4 15,0-8-15,-2-15 0,0-8 0,0-5 16,0-10-16,-2-8 0,1-6 16,2-10-16,2-5 0,1-5 15,0-4-15,2-5 16,4-3-16,-3-2 16,1-1-16,-2-4 0,0-3 0,2-2 15,2-4-15,-2 1 0,-1 0 0,-1-1 16,-2 1-16,-4 0 0,-5 1 15,-1 5-15,0 4 0,-1 3 16</inkml:trace>
  <inkml:trace contextRef="#ctx0" brushRef="#br0" timeOffset="161051.1356">24310 13142 0,'0'0'0,"0"0"0,0 0 16,0 0-16,-13 20 0,13-20 15,-8 28-15,4-9 0,-2 4 0,0 4 16,-3 3-16,-2 11 16,0 2-16,-2 0 0,-2 0 15,0 2-15,3-9 0,2-7 0</inkml:trace>
  <inkml:trace contextRef="#ctx0" brushRef="#br0" timeOffset="161306.9758">24380 13494 0,'0'0'0,"0"0"0,0 0 16,25 10-16,-15-3 0,4 1 0,5 1 16,1 2-16,2 2 0,10 6 15,4 2-15,3-1 0,1 1 0,9 5 16,2 2-16,-1-4 0,-1-3 15,11 1-15,-2-3 0,-3-8 16,-1-6-16,-1-8 16,-9-6-16,-11 1 0,-7 3 0,-7 0 15</inkml:trace>
  <inkml:trace contextRef="#ctx0" brushRef="#br0" timeOffset="161549.6349">25204 12564 0,'0'0'0,"0"0"0,0 0 16,0 0-16,0 0 0,0 0 0,36-3 16,-36 3-16,38-7 0,-11 2 15,4-1-15,0-2 0,0-2 16,12-3-16,3 1 0,-3-1 15,-3 1-15,8 0 0,-4 2 16,-4 1-16,-4 2 0,-6 3 0,-5 1 16,-5 1-16,-3 0 0,-4 1 15</inkml:trace>
  <inkml:trace contextRef="#ctx0" brushRef="#br0" timeOffset="161769.1167">25532 12826 0,'0'0'0,"0"0"0,0 0 0,0 0 16,-5 28-16,9-14 0,0 6 15,2 2-15,0 2 0,5 14 16,3 5-16,1 3 0,2 4 16,5 20-16,1 8 0,2 18 15,-2 1-15,6 22 0,0 0 16,5 16-16,1-5 0,15 48 15,-4-17-15,-4-37 0,-5-26 0,-11-31 16,-9-20-16,-5-15 0</inkml:trace>
  <inkml:trace contextRef="#ctx0" brushRef="#br0" timeOffset="162066.1769">25691 13247 0,'0'0'0,"0"0"0,0 0 16,22 11-16,-22-11 0,27 10 0,-4-1 15,5 1-15,4-1 0,15 3 16,5 0-16,0-2 0,1 0 16,13 0-16,0 0 0,8-2 15,-4-4-15,-9-1 0,-14 0 16,-12-1-16</inkml:trace>
  <inkml:trace contextRef="#ctx0" brushRef="#br0" timeOffset="162683.1533">22992 14835 0,'0'0'16,"0"0"-16,0 0 0,27-12 15,-12 7-15,3-1 0,3 1 0,5-1 16,1-4-16,13-1 0,2-1 15,12-2-15,1-1 0,2-1 16,3 0-16,13-5 0,-2-3 0,15-2 16,-1 1-16,-21 6 0,-15 4 15,-13 4-15</inkml:trace>
  <inkml:trace contextRef="#ctx0" brushRef="#br0" timeOffset="163091.1171">26875 13934 0,'0'0'0,"0"0"0,0 0 0,0 0 15,0 0-15,0 0 0,0 0 16,0 0-16,0 0 0,0 0 16,0 0-16,0 0 0,0 0 0,0 0 15,0 0-15,0 0 0,0 0 16,0 0-16,0 0 16,0 0-16,0 0 0,0 0 15,0 0-15,0 0 0</inkml:trace>
  <inkml:trace contextRef="#ctx0" brushRef="#br0" timeOffset="164117.0341">22819 10793 0,'0'0'0,"0"0"16,0 0-16,0 0 0,0 0 15,25-5-15,-25 5 0,33-6 16,-13 2-16,4 0 0,5-2 16,1 0-16,-1 0 0,11-2 15,0-2-15,-3 1 0,-1 1 16,4 0-16,0 3 0,-6 1 0,-3 1 16,-4 1-16,-4 0 0,-5 1 15,-2-1-15,-4 1 0,-2 0 16,-2 0-16</inkml:trace>
  <inkml:trace contextRef="#ctx0" brushRef="#br0" timeOffset="164349.5704">22832 10532 0,'0'0'0,"0"0"0,0 0 16,0 0-16,0 0 0,7 22 0,-7-22 15,7 28-15,-7-28 0,15 39 16,-3-16-16,0 3 0,0 0 16,2 13-16,0 2 0,-2-3 0,-1 0 15,-1 8-15,-3 0 16,-1-3-16,-2-2 0,-2 9 0,-2-2 16,0-10-16,0-8 0,0-7 15</inkml:trace>
  <inkml:trace contextRef="#ctx0" brushRef="#br0" timeOffset="164583.1619">22456 11509 0,'0'0'0,"0"0"16,0 0-16,0 0 0,0 0 0,0 0 16,0 0-16,0 0 0,0 0 15,0 0-15,0 0 0,30-9 16,-30 9-16,41-10 0,-13 3 15,2 2-15,2-1 0,14-1 16,5-2-16,0 1 0,-2 0 0,17-2 16,5 0-16,7-3 0,-5-1 15,13-6-15,0-2 16,-5-3-16,-5-1 0,-12 5 0,-19 5 16,-12 6-16</inkml:trace>
  <inkml:trace contextRef="#ctx0" brushRef="#br0" timeOffset="164833.3748">24056 10354 0,'0'0'0,"0"0"0,0 0 15,20-7-15,-20 7 0,22-8 16,-22 8-16,35-11 0,-13 7 16,2 0-16,4 1 0,6 0 15,-1-1-15,-3 2 0,-4 2 16,-4 3-16,-2 3 0,-3-1 0,-3-1 16,-3-1-16</inkml:trace>
  <inkml:trace contextRef="#ctx0" brushRef="#br0" timeOffset="165033.5397">23854 10730 0,'0'0'15,"0"0"-15,0 0 0,0 0 16,0 0-16,34-8 0,-34 8 16,38-8-16,-14 3 0,5-4 0,4-3 15,0-1-15,1 0 0,9-6 16,0 1-16,5-1 0,-2 3 15,-8 0-15,-4 0 0,-4 0 16,-5 0-16,0 0 0,-7 4 16,-3 1-16</inkml:trace>
  <inkml:trace contextRef="#ctx0" brushRef="#br0" timeOffset="165319.6681">24128 10085 0,'0'0'15,"0"0"-15,0 0 0,0 0 0,8 22 0,-8-22 16,11 38-16,-3-11 16,2 3-16,2 7 0,1 5 15,4 13-15,-2 2 0,2 14 16,-3 1-16,1 3 0,0-12 0,-1 1 16,-3-9-16,-3-13 0,-2-7 15,0-9-15,0-7 0,-3-4 16,0-4-16,2-5 0,1-2 15,0-1-15,-1 0 0,4-5 16,4-3-16,0-3 0,1-3 16,0-6-16,1-3 0,2-1 15,1-2-15,-2-2 0,0-1 16,-4 4-16,-2 4 0,-2 3 16</inkml:trace>
  <inkml:trace contextRef="#ctx0" brushRef="#br0" timeOffset="165517.6704">23971 10764 0,'0'0'0,"0"0"0,0 0 15,0 0-15,0 0 0,0 0 16,-6 24-16,6-24 0,1 26 0,-1-6 16,-1 4-16,0 3 0,-1 0 15,-4 13-15,-1 2 0,-3 3 16,-2 0-16,-6 8 0,-2-4 15,4-8-15,2-9 0,3-5 16</inkml:trace>
  <inkml:trace contextRef="#ctx0" brushRef="#br0" timeOffset="165716.6765">24123 11060 0,'0'0'0,"0"0"15,18 11-15,-5-4 0,3 3 16,4 0-16,2 0 0,11 5 16,3 2-16,3 1 0,5 3 15,10 2-15,-1-2 0,13 2 16,2-4-16,-2-5 0,-1-4 0,-7-1 16,-14-2-16,-10-1 0</inkml:trace>
  <inkml:trace contextRef="#ctx0" brushRef="#br0" timeOffset="165950.0343">25596 10410 0,'0'0'0,"0"0"15,0 0-15,0 0 0,0 0 0,0 0 16,25-5-16,-25 5 16,29-4-16,-29 4 0,38-6 15,-16 2-15,2-1 0,-1-1 16,-1-2-16,-2 1 0,-4 1 0,0 1 16</inkml:trace>
  <inkml:trace contextRef="#ctx0" brushRef="#br0" timeOffset="166132.6406">25490 10149 0,'0'0'0,"-7"1"15,-1 0-15,0 2 0,1 0 0,2 2 16,-1 4-16,2 1 0,0 3 16,1 12-16,1 7 15,1 4-15,1 0 0,4 15 0,5 4 16,1-3-16,1-1 0,-1-4 15,-2-9-15,-3-9 0</inkml:trace>
  <inkml:trace contextRef="#ctx0" brushRef="#br0" timeOffset="166333.6022">25266 11054 0,'0'0'0,"0"0"0,0 0 0,0 0 16,34-7-16,-14 3 0,6 0 16,4 0-16,6-2 0,22-4 15,11-2-15,1-1 0,2 1 0,21-3 16,20-1-16,-12 1 0,-25 5 16,-19 2-16</inkml:trace>
  <inkml:trace contextRef="#ctx0" brushRef="#br0" timeOffset="166538.2959">27409 10286 0,'0'0'0,"0"0"0,0 0 16,0 0-16,-2 25 0,2-25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55:13.21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15206 10107 0,'0'0'0,"-8"-8"0,-4-3 0,-1-1 15,-1-3-15,-10-7 0,-12-8 16,1 3-16,0 3 0,-16-3 15,-5 1-15,1 4 0,0 6 0,-17-2 16,-3 1-16,5 2 0,7-1 16,-17 3-16,-3 4 15,8 0-15,6 0 0,-36 0 16,6 0-16,9 3 0,5 4 0,-2 0 16,-2 1-16,5 4 0,3 5 15,-6 0-15,-3-1 0,6 6 16,4 2-16,-13 6 0,-10 2 15,13 0-15,8-1 0,-7 2 16,-6 1-16,15 3 0,9 3 0,-4 10 16,-2 6-16,5-8 0,5-5 15,-4 3-15,-2 3 16,2 6-16,3 3 0,-3 6 0,-1 4 16,7-2-16,6 0 0,-8 10 15,-6 9-15,9-7 0,6-4 16,-1 11-16,1 9 0,9-2 15,8-3-15,-2 3 0,0 1 16,8-11-16,5-7 0,1 9 16,1 6-16,0-9 0,2-3 15,6 11-15,5 4 0,3-5 16,3-2-16,-3 15 0,-3 13 16,1-6-16,0-8 0,4 11 0,3 5 15,3-11-15,1-6 0,6 5 16,1 4-16,6-9 0,3-6 0,2 4 15,-1 4-15,0-8 16,-1-6-16,10 14 0,5 9 16,1-7-16,2-5 0,1 10 15,2 8-15,1-8 0,2-4 0,8 6 16,7 5-16,-6-13 16,-4-10-16,7 11 0,6 5 15,2-13-15,0-11 0,8 4 16,7 4-16,-2-7 0,-1-4 0,8 3 15,5 0-15,-2-8 0,-3-5 0,7 13 16,4 7-16,-4-6 0,-3-5 16,12-1-16,6-2 15,-7-6-15,-7-4 0,14-1 16,10 0-16,-6-14 0,-6-8 0,5 5 16,5 3-16,-6-7 0,-4-6 15,13-4-15,6-2 0,-8-3 16,-5-2-16,7-3 0,6-2 15,-7-6-15,-4-6 0,7-7 16,7-6-16,-12-2 0,-6 0 16,3-10-16,4-4 0,-8 2 15,-8 2-15,14-9 0,9-5 0,-14-1 16,-8 1-16,7-12 0,6-9 16,-8 4-16,-5 2 0,-1-11 15,2-9-15,-10 7 0,-7 3 16,2-15-16,2-8 0,-5 2 15,-3 1-15,2-11 0,2-7 16,-7 0-16,-1 0 0,-4-13 16,-2-10-16,-10 11 0,-7 6 0,2-15 15,3-9-15,-9 9 16,-7 9-16,2-12 0,1-8 16,-4 7-16,-3 4 0,-2-11 0,-3-6 15,-1 17-15,-4 11 0,-1-17 16,1-9-16,-5 14 0,-4 11 15,-6-6-15,-5-3 0,-1 11 16,-3 7-16,-1-10 0,-3-8 16,-3 11-16,-1 6 0,-6-7 15,-5-6-15,1 5 0,1 1 0,0 2 16,0 2-16,-5 10 0,-4 10 16,-4-11-16,-3-7 15,-2 14-15,0 10 0,-9 1 0,-4-1 16,-5 12-16,0 7 0,-11-4 15,-9-3-15,2 9 0,2 6 0,-5-7 16,-4-5-16,5 12 0,3 8 16,-8-4-16,-5-3 15,8 7-15,6 6 0,-8 7 0,-7 3 16,1 5-16,1 6 0,-5 8 16,-6 7-16,5 11 0,5 7 15,-7 8-15,-6 7 0,9 1 16,5 2-16,-6 16 0,-5 12 15,13 0-15,9-1 0,4 13 16,1 7-16,12-3 0,6-6 0,13 8 16,7 4-16,12-6 15,9-3-15,3-23 0,3-16 16,1-11-16</inkml:trace>
  <inkml:trace contextRef="#ctx0" brushRef="#br0" timeOffset="3166.965">22711 12398 0,'0'0'0,"0"0"0,0 0 0,0 0 16,0 0-16,0 0 15,0 0-15,0 0 0,0 0 0,0 0 16,0 0-16,0 0 0,0 0 15,21 13-15,-21-13 0,19 9 16,-19-9-16,25 9 0,-25-9 16,32 11-16,-14-5 0,3 0 15,3 0-15,1 1 0,2 0 0,10-1 16,0 1-16,2-1 16,2 1-16,-1-2 0,2-3 0,9 3 15,-1 0-15,-2-2 0,0-2 16,6 1-16,-1 0 0,-3 1 15,1 1-15,-2-1 0,-2-1 0,3 0 16,1 1-16,7 0 16,-5 0-16,2 2 0,2 1 15,0-2-15,1 0 0,-1 2 16,1 2-16,6-1 0,-3-2 0,3 0 16,3 0-16,-3-2 0,-2 0 15,28 1-15,-5 1 0,-7-2 16,-3 1-16,0-1 0,1-3 15,-3 0-15,-3-2 0,2 1 16,5-1-16,-3 0 0,0-1 0,1 3 16,2 0-16,-3 0 15,-3 0-15,4 0 0,4 2 16,-4-1-16,-3-1 0,2 3 0,1 2 16,-3-3-16,-1 0 0,4 0 15,4-1-15,-1 3 0,-2 1 16,3-4-16,1-2 0,-3-1 15,-6 1-15,4 0 0,3 0 16,-1-2-16,-4-1 0,5 1 16,1 0-16,-1 0 0,-1 0 0,2 1 15,0 1-15,-2 1 16,-2 2-16,3-1 0,3-2 0,-6 0 16,-3 0-16,1 1 0,2 0 15,-3 0-15,-1-2 0,1 0 16,3 1-16,-7-2 0,-8-1 15,2 0-15,0 2 0,-3 0 16,0 0-16,-5-3 0,-4-2 16,1 3-16,0 2 0,-3 2 15,0 0-15,-5-2 0,-1-2 0,0 0 16,-1 2-16,-1-1 16,-2 2-16,1-2 0,2-3 0,-5-1 15,-1 0-15,-3 1 0,-2-2 16,-4 3-16,-4 1 0,1 0 15,0-2-15,-12 5 0,0-1 0,-2 1 16,-1-2-16,-1 2 16,2-1-16,-2 1 0,-2 1 15,-1 0-15,-1 0 0,1 1 16,2 2-16,-1 1 0,1-1 0,-4 1 16,-1 3-16,-1-2 15,0-1-15,0 0 0</inkml:trace>
  <inkml:trace contextRef="#ctx0" brushRef="#br0" timeOffset="5383.4137">30295 11753 0,'0'0'0,"0"0"0,0 0 15,0 0-15,6-20 0,-6 20 0,0 0 16,6-26-16,-4 16 16,-1-1-16,0-3 0,0 2 0,0 0 15,-1-3-15,0 1 0,-2-2 16,-2-1-16,-3 0 15,-1-1-15,-3 0 0,-3-1 0,-7-3 16,-1-1-16,0 2 0,0-1 16,-9-1-16,-2 1 0,1 2 15,1 1-15,-2-2 0,-2-1 16,-1 2-16,2 0 0,-10-2 16,-1 2-16,2 0 0,2 1 0,-3-1 15,-2 2-15,-1 0 0,1 2 16,-10-1-16,0 1 0,1 1 15,-1 4-15,1 2 0,0 3 16,-8-1-16,4 0 0,-5 4 16,-2 0-16,2 3 0,3 3 0,2 0 15,-1 1-15,-24 4 16,8-1-16,0 2 0,1 1 16,11 1-16,8 2 0,1 1 15,0 3-15,-1-3 0,-1 1 0,3 2 16,3 1-16,3 6 0,4 3 15,3 3-15,2 0 0,2-1 16,2 0-16,8-1 0,8 1 16,5-3-16,6-3 0,4 8 15,5 5 1,6-10-16,3 5 0,2-5 0,1-3 16,8 3-16,6 1 15,-3 0-15,-2-4 0,4 4 0,4 0 16,0 1-16,1-1 0,5 0 15,4-1-15,0-4 0,0-3 0,10 2 16,6 2-16,-5-3 16,-4-1-16,39 5 0,6-5 15,-12-4-15,-7-4 0,6-3 0,5-3 16,-4-1-16,-4-2 0,5-1 16,4 0-16,-7-1 0,-4-1 15,9-2-15,6-2 0,-8 0 16,-7 1-16,9-6 0,9-3 15,-12-4-15,-6-3 0,7 1 16,4 4-16,-10 0 0,-6 0 0,8-5 16,7-2-16,-12 3 15,-8 2-15,3-5 0,2-4 16,-10 5-16,-10 2 0,4-4 0,3-4 16,-13 8-16,-8 6 0,-1-4 15,0-2-15,-8 1 0,-5 0 16,-6-1-16,-5 0 0,-6 0 15,-3 1-15,-5-3 0,-5-1 16,-2 2-16,-2 2 0,-8 0 16,-5-1-16,8 9 0,-1-2 0,-11 2 15,-8 0-15,1 2 0,2 1 16,10 3-16,6 1 16,6 1-16</inkml:trace>
  <inkml:trace contextRef="#ctx0" brushRef="#br0" timeOffset="6966.9688">20380 13490 0,'0'0'0,"0"0"16,0 0-16,0 0 0,-25-6 0,25 6 15,-18-5-15,9 1 0,0 1 0,2-1 16,-1-1-16,1 1 16,2 0-16,-1 0 0,2 0 15,1 1-15,-1 0 0,2 1 16,2 2-16,0 0 0,0 0 0,5 1 16,0 1-16,3 0 0,1 0 15,2 2-15,1-1 16,2 1-16,2-3 0,2 2 0,4-2 15,1 1-15,1-2 0,11 0 16,3 0-16,1 0 0,0 1 16,11-1-16,4 0 15,6 1-15,4 2 0,-7-1 16,-5 2-16,16 4 16,6 1-16,-5-2 0,-5-1 15,8-1-15,-2-3 0,5 1 0,-5-2 16,0-1-16,0-1 15,-4-1-15,-1-1 0,28-1 16,-8 2-16,-6-3 0,-3-1 0,-3 2 16,-3 1-16,-5 3 0,-2 2 15,8-1-15,9-1 16,-8-1-16,-3 0 0,-1 0 0,-1 1 16,5 2-16,4 0 0,4 1 15,6 1 1,5-5-16,3-4 0,-19 3 0,-14-1 0,9 1 15,5 1-15,-6-1 16,-4 0-16,10-1 0,7 0 16,-13 0-16,-7 1 0,13-1 15,10-1-15,-10 0 0,-7-1 0,8 4 16,6 1-16,-11 0 0,-6-1 16,8 2-16,6 2 0,-9 2 15,-4 1-15,5-1 0,4-2 16,-15 1-16,-8 1 0,10 0 15,6 1-15,-6 0 0,-4 0 0,8-3 16,4-2-16,-8 0 0,-6 0 16,10 1-16,8 0 15,-10 1-15,-8 1 0,8-3 16,6 1-16,-6-7 0,-4-4 0,6 1 16,4 2-16,-12 5 0,-6 3 0,3-6 15,2-5-15,-6 2 16,-4 1-16,1 3 0,4 0 15,-6 3-15,-4 0 0,1-4 16,0-1-16,-7 2 0,-5 1 0,0 0 16,0-1-16,-5 0 0,-3 0 15,-3 0-15,1 1 16,-2 1-16,-2 0 0,-1-1 0,2 0 16,-12 2-16,0-1 0,-2 1 15,1 0-15,-2 0 0,-1 1 0,1-1 16,-1 1-16,0-2 15,-2 1-15,3-1 0,1 4 16,-1 0-16,1 0 0,0 0 16,-1-2-16,-1 0 0</inkml:trace>
  <inkml:trace contextRef="#ctx0" brushRef="#br0" timeOffset="13549.9953">28748 12326 0,'0'0'0,"0"0"0,0 0 0,0 0 16,0 0-16,-16-13 0,16 13 15,0 0-15,0 0 0,-18-15 16,11 10-16,0 0 0,0 0 15,-3 1-15,-3 0 0,-2 1 0,0 0 16,-3 2-16,-2-1 16,-2 1-16,-2 1 0,-8-1 15,0 1-15,1 0 0,0-1 16,-1 0-16,-2-2 0,3 1 0,3 1 16,-8 0-16,2 0 0,-1 0 15,-2 1-15,0 0 16,0 0-16,1 1 0,3 0 0,-4 6 15,1 2-15,-1 1 0,-2 1 16,0 4-16,-1 0 0,0 0 16,-1 0-16,3 1 0,1 0 15,3 1-15,0 0 0,-3 2 16,2 0-16,4 0 0,0 0 0,3 0 16,2 0-16,-1 0 0,1 0 15,-2 2-15,2 4 0,5-4 16,3-1-16,-3 2 0,-1 2 15,1 1-15,2-3 0,0 9 16,1 1-16,5-8 0,2-4 16,1 5-16,2 0 0,4-5 15,0 0-15,2 2 0,1 2 16,3-1-16,3 2 0,-1 2 16,2 1-16,1 0 0,2 1 15,2-2-15,2 1 0,1-4 16,-1-1-16,0 1 0,0 0 15,4 2-15,2 2 0,0 0 16,2-1-16,0-2 0,0 0 0,0 1 16,0 2-16,1-3 15,0-2-15,8 7 0,3 0 16,-5-2-16,-4 0 0,2-3 0,3-1 16,1-2-16,0 0 0,-1-1 15,2 1-15,2 1 0,1 0 16,-1-3-16,-1 0 0,2-1 15,0 0-15,2 1 0,2 2 16,5 0-16,3 2 16,-8-4-16,-6-3 0,13-1 15,3-3-15,-12 0 0,-3 0 0,10 3 16,5 2-16,-7-4 0,-5-3 16,5 0-16,4 1 0,-6-4 15,-4-2-15,7 0 0,4-1 16,-6 0-16,-5-3 0,7 1 15,5-1-15,-7-2 0,-5-1 16,6-1-16,4 0 0,-5-2 16,-4 0-16,6-4 0,6-2 15,-9-1-15,-3 0 0,4-3 16,7 0-16,-9 1 0,-3 0 0,8-6 16,5-4-16,-7 1 0,-6 2 15,8-5-15,6-4 0,-9 3 16,-4 0-16,23-18 0,1-2 15,-25 19-15,-3 4 0,21-21 16,1-5-16,-12 11 0,-8 6 0,8-9 16,5-3-16,-9 8 0,-7 5 15,3-4-15,1-2 0,-5 2 16,-4 3-16,3-1 0,2-4 16,-7 2-16,-3 1 0,4 1 15,3-1-15,-6 2 0,-3 1 0,1-3 16,-1-3-16,-3 5 15,-4 4-15,3-4 0,2-2 16,-3 3-16,0 2 0,-1-5 16,0-2-16,-9 17 0,0 2 0,-1-6 15,-1-5-15,0 4 0,0 2 16,-2-3-16,-2 0 0,0 0 16,1 2-16,-2-2 0,-2-3 15,1 8-15,-1 5 0,-3-6 16,-2 0-16,-3-1 15,-3 1-15,0-1 0,-2 0 0,3 2 16,1 0-16,1 2 0,-1 0 16,-1-1-16,1 0 0,-6 0 15,-4 1 1,3-2-16,2 1 0,-2 1 0,-1-3 16,0 4-16,1 0 0,-1 2 0,-1 1 15,1-1-15,1 2 0,-2 0 16,-2-1-16,-2 2 0,1 0 0,-1 0 15,1-1 1,-1 2-16,1 1 0,-2-2 0,0 1 16,-1 2-16,0 2 0,-2 2 15,-2-1-15,0 4 0,0 0 0,-3 1 16,-4 1-16,3 1 0,0 1 16,-1 0-16,-3 3 0,1 1 15,3 3-15,-10-1 0,1 1 16,4 0-16,5-1 0,-3 1 15,0-1-15,-1 0 16,-2 2-16,6-1 0,5 0 0,-4 3 16,-3 1-16,6-2 0,6 1 15,-8 1-15,-3 1 16,5 0-16,5 0 0,-2 0 0,-2 2 16,3-2-16,1 0 0,2 1 15,0 1-15,3 1 0,1 1 16,-3 0-16,-3 0 0,4-2 15,3 0-15,1-1 0,1 1 16,2-1-16,0-1 0,-5 3 16,-3 2-16,5-5 0,1-2 0,-1 4 15,2 3-15,0 1 16,1-1-16,-1-1 0,-3 1 0,1-1 16,1-3-16,2 1 0,0-2 15,0 1-15,2 0 0,1 0 16,-1 0-16,1-2 0,0-2 15,-1 3-15,1 1 0,2-3 16,-1-1-16,2-2 0,1 1 16,0 0-16,1-2 0,-1 2 15,-1 2-15,0 0 0,1 1 0,-2 2 16,-1 1 0,1-2-16,-1 0 0,2-2 0,2 1 15,-1-1-15,0-1 0,0 1 16,1 1-16,2-2 0,1 0 0,0 2 15,1 0-15,-1-1 0,1-1 16,-1 3-16,0 0 0,-1 1 16,0 0-16,1 1 0,-1-1 15,0 2-15,1-1 0,-1 0 16,2-2-16,1 0 0,2 1 0,0-1 16,-1 1-16,-1-2 0,2 0 15,0 1-15,-1 3 0,0-2 16,2-1-16,1 1 15,1 0-15,1 0 0,0 0 0,-1-1 16,0 1-16,1 0 0,0 2 16,2-1-16,0 1 15,2-2-15,1 2 0,0-3 16,0 0-16,-1 1 16,1 3-16,-1-3 0,0-1 0,2 1 15,0 1-15,0-2 0,0 0 0,2 1 16,2 1-16,-1-1 15,-1-1-15,1 2 0,0 1 16,0-1-16,-1-2 0,1 0 16,0 0-16,1-1 0,0-1 0,1 0 15,2 1-15,-1-1 0,-1 1 16,2 1-16,1-1 0,-1-1 16,-1-1-16,1 0 0,2-1 15,-1-1-15,1-1 0,1-2 16,1 1-16,0-1 0,-1-1 0,2 0 15,1-1-15,1 0 16,0-1-16,1 0 0,1-2 16,-2-1-16,-1 0 0,7-1 0,0-1 15,-1 0-15,-2 1 0,0-3 16,1-2-16,-1-1 0,1 2 16,0-3-16,2 1 15,-3-1-15,-2 1 0,2-3 0,4 2 16,-1-1-16,-2-2 0,-1 0 15,0-1-15,-1 1 0,0 1 0,4-3 16,2-2-16,-4 1 16,-1-1-16,4-4 0,0-1 15,-1 3-15,1 2 0,1-3 0,0-1 16,-2 1-16,1 1 0,3-4 16,1-3-16,-3 4 0,-4 3 0,4-6 15,3 0-15,-2-1 16,-1 0-16,0-3 0,-2 0 15,-5 5-15,0-1 0,6-6 16,0-1-16,-6 5 0,-3 5 0,0-4 16,0-4-16,-2 2 0,-1 1 15,-1 0-15,1 1 0,-3 1 16,1 0-16,0-4 16,-2-3-16,-2 4 0,-2 2 0,2-8 15,0 0-15,-2 3 0,0 0 16,-1-7-16,1 1 0,-3 6 15,-2 1-15,-3-4 0,-3 0 16,0 1-16,0 1 0,-3 0 16,-1-2-16,0 7 0,2 0 0,-4-5 15,-1 1-15,-1 5 0,-2-1 16,-4-5-16,-3 0 0,2 7 16,0 1-16,-5-5 0,-2-1 15,1 6-15,-1 2 0,-2 1 16,-2-2-16,3 4 0,0 1 0,-8-1 15,-2 0-15,2 3 16,3 2-16,-7 1 0,-5 0 16,3 1-16,4 3 0,-7 0 0,-5 1 15,5 2-15,3 0 0,-5 1 16,-6 2-16,2 0 0,1 2 16,-2 1-16,-1 2 0,2 1 15,-1 0-15,-8 6 0,0 2 16,3 0-16,3-4 0,-6 3 15,-5 2-15,8-1 0,7 1 0,-23 7 16,6-1-16,5 2 16,2 0-16,6 3 0,3 1 15,2-3-15,1-3 0,3 3 16,2 2-16,7-5 0,3-4 0,-4 5 16,-3 4-16,7-2 0,3-3 15,-1 3-15,-3 2 16,14-8-16,0 1 0,-3 7 15,-2 7 1,-4 1-16,-1 1 0,5-5 0,3-5 0,3 3 16,-1 3-16,4 0 0,2 0 15,1-2-15,1-1 0,0-2 16,1-2-16,2 2 16,-1 3-16,2-4 0,1-3 0,1 3 15,1 3-15,0-2 0,1 0 16,2 1-16,2 1 0,-1 1 15,0 0-15,-1 1 0,1 0 16,1-6-16,1-1 0,2 5 16,-1 4-16,2 0 0,1 1 15,2 0-15,2-1 0,1-1 0,0-1 16,7 3-16,2-4 0,-1 2 16,-1 1-16,2-2 0,1 1 15,-5-7-15,-5-6 0,-3-5 16</inkml:trace>
  <inkml:trace contextRef="#ctx0" brushRef="#br0" timeOffset="17100.109">20902 14513 0,'0'0'0,"0"0"16,0 0-16,0 0 0,0 0 0,0 0 15,0 0-15,0 0 16,0 0-16,0 0 0,0 0 16,0 0-16,32-1 0,-32 1 0,0 0 15,27 4-15,-27-4 0,22 2 16,-22-2-16,24 0 0,-9-1 16,1 0-16,3 1 15,-1 0-15,-1 0 0,3 0 0,1-1 16,2-1-16,1 0 0,7-1 15,0 0-15,-1-1 0,-1 1 16,2 0-16,2 2 0,-1 0 16,-2 1-16,10-2 0,2 4 15,-3-2-15,-3 0 0,4 0 16,3 0-16,-4 0 0,-1 1 0,10-1 16,4-1-16,-4-1 0,-4 0 15,2-1-15,2-1 0,-2 1 16,-3 2-16,8-1 0,1 1 15,-2-2-15,-2 1 0,2 1 16,1 1-16,-4 0 0,-1 0 16,7-1-16,0 1 0,-3-2 15,-3-2-15,4 6 0,2 0 16,-5 0-16,-2 0 0,4 1 0,5 1 16,-5-1-16,-5-1 0,5 2 15,3 3-15,-2-3 0,-3 1 16,27 0-16,-4-4 0,-30 0 15,2 3-15,28-3 0,-2-2 16,-12-3-16,-10-2 0,7-1 16,5-1-16,-8 2 0,-4 0 15,1 3-15,4 2 0,-3 1 0,-2 1 16,3-1-16,0-2 16,-1 0-16,-3 1 0,0 1 0,1 3 15,-4-3-15,-3-2 0,6 5 16,2 4-16,-6-2 0,-4-2 15,3 0-15,5 1 0,-4-4 16,-3-1-16,1-1 0,1 0 16,-17 1-16,2 2 0,7 0 15,5 2-15,-4-5 0,-1 0 0,2 1 16,2 2-16,-1-1 0,0 1 16,0-1-16,0 0 15,0 1-15,-3-1 0,2 3 0,1 0 16,-2 0-16,0-2 0,2-1 15,3-1-15,-6 1 0,0 0 16,2 2-16,1 0 0,-1 0 16,-2-2-16,3 1 0,3 1 15,-5-3-15,-5-1 0,6 1 16,2 0-16,-4-1 0,-3 0 0,2 0 16,1-1-16,-1 2 0,0-2 15,-2 0-15,-3-1 0,-1 3 16,-1 0-16,3 0 0,1 0 15,-3-1-15,-3 0 0,-3 0 16,0 1-16,0 1 0,1 2 16,0-1-16,-1-1 0,-2-1 15,-3-2-15,0 1 0,-1 1 16,-3 0-16,0-1 0,1 1 0,0 0 16,-2-1-16,-1 1 0,-1 0 15,1 0-15,-4 0 0,-1 0 16,1-1-16,-2-1 0,0 2 15,1-1-15,-3-1 0,-2 0 16,0-1-16,0 1 0,-2-1 16,0 0-16,0 0 0,-1-1 0,0 0 15,0-3-15,-2 0 0,1-1 16,-2 0-16,0-1 0,1 1 16,-2 0-16,-3-2 0,-2 0 15,0 1-15,-1 1 0,-3-6 16,-1 1-16,0-1 0,2 0 15,-3-1-15,-1-2 0,0 1 16,1 2-16,-2 0 0,0 1 16,1-4-16,0-1 0,-8-5 0,-1 1 15,0-1-15,0 1 16,0-1-16,-1-1 0,0 3 0,1 3 16,-4-6-16,2 1 0,-2 2 15,-2 1-15,0-1 0,0-1 16,-2 2-16,1 1 0,-1 0 15,1-2-15,0 3 0,-1 2 0,-7-4 16,-1 2-16,1 1 16,1 0-16,0 1 0,0 1 15,1 2-15,1 1 0,-1 1 0,-1-1 16,1 1-16,1 2 0,-7-4 16,-4-1-1,-4-3-15,-5 0 0,11 4 16,7 3-16,-16-3 15,-5 0-15,5 3 0,3 2 0,-19-3 16,12 2-16,8 2 0,5 0 16,-1 3-16,0 4 0,19 0 15,-2 1-15,-20-2 0,0-1 16,18 2-16,-1 0 0,-5 0 16,-4 1-16,9 0 0,1 0 0,-7 2 15,-4 2 1,3 0-16,1 0 0,-16 3 0,6 0 15,13-4-15,-3-1 0,0 6 16,1 4-16,-4 2 16,-8 2-16,10-1 0,5 0 0,-24 7 15,2-4-15,9-3 0,7-3 16,-2 6-16,0 4 0,5-5 16,5-3-16,-5 2 0,-4 5 15,7-6-15,5 0 0,-4 1 16,-3 2-16,8 1 0,6 3 0,-9 2 15,-3 1-15,7-4 0,4-3 16,-2 3-16,1 2 16,10-11-16,-1-1 0,-5 8 0,-1 4 15,4-5-15,1 0 0,-4 4 16,-5 4-16,6-4 0,3-1 16,-4 2-16,-4 2 0,6-2 15,3 1-15,-2 3 0,-1 4 16,4-5-16,4-3 0,-2 4 15,-1 4-15,2-5 0,-3 0 0,-3 4 16,0-1-16,7-5 16,1-1-16,0 2 0,0 3 15,3-3-15,2-2 0,-4 7 0,-4 6 16,4-6-16,3-5 0,0 2 16,0 2-16,0-3 0,2-3 15,1 3-15,-2 3 0,2-1 16,2 0-16,-1 1 0,0 2 15,0-3-15,3-3 0,0 3 16,0 2-16,1-3 0,0-2 0,1 0 16,1-1-16,0-3 0,1-1 15,-1 3-15,0 2 0,1-3 16,1-2-16,0 1 0,2 2 16,-1-3-16,1-1 0,2 1 15,1 2-15,-1-4 0,2-2 0,3 4 16,2 1-1,-1-3-15,0 0 0,3 3 16,-2 2-16,0-3 16,3 0-16,-3-3 0,0-2 0,7 3 15,3 2-15,-5-5 0,-2-1 16,5 3-16,0-1 0,-4-5 16,-1-1-16,9 1 0,2 1 15,-6-2-15,-2 0 0,6 4 16,2 0-16,-5-3 0,1-2 0,4 3 15,1 0-15,-3 0 16,-3 1-16,6-3 0,3 0 16,-4-1-16,-1-3 0,1 1 0,2-1 15,0-2-15,-1 1 0,1 0 16,0 3-16,-2-4 0,0-1 16,2 0-16,4 1 0,-3 0 15,-3 0-15,5 0 0,4-1 16,-4 1-16,-3 2 0,1 0 15,1 2-15,-1 0 0,-1 0 0,1 1 16,-1-2-16,0 0 16,-3 1-16,4-1 0,2 0 15,-4-2-15,-5 1 0,2 0 0,3 0 16,-1 1-16,0 0 0,-1 1 16,1-1-16,-3-1 0,-1 0 15,6-1-15,4 0 16,-4-2-16,-3-1 0,4-1 15,3-2-15,-2-3 0,-3-5 0,1 1 16,0-2-16,2 1 0,2-3 16,-7 4-16,-6 1 0,-5 2 15</inkml:trace>
  <inkml:trace contextRef="#ctx0" brushRef="#br0" timeOffset="45283.344">13189 13787 0,'0'0'0,"0"0"0,0 0 15,0 0-15,0 0 0,0 0 0,0 0 16,0 0-16,0 0 0,-19-10 16,19 10-16,0 0 15,-6-20-15,6 20 16,0-21-16,0 21 0,-1-27 15,1 14-15,1 0 0,3 0 16,0 0-16,2 0 0,-1 2 0,3-2 16,1-2-16,0-1 0,-2 0 15,5-5-15,2-2 0,1 1 16,2-1-16,0-2 0,1-2 16,0 0-16,-1 1 0,9-6 15,1 2-15,-4 3 0,-2 2 0,2 0 16,3 0-16,-3 4 0,-1 1 15,5-2-15,2 2 16,-4 0-16,-2 1 0,0 1 0,2 0 16,-2 0-16,-2 1 0,4-1 15,3 0-15,-3 0 0,1 2 16,-1-3-16,0-3 0,0 2 16,-2 3-16,3 0 0,4 0 15,-2 3-15,-2-1 0,2 2 16,0-2-16,-3 0 0,-3-1 0,2 1 15,1 0-15,1 1 16,-2 2-16,2-2 0,3-1 16,-4 3-16,-2 1 0,2-2 0,-1 0 15,1 3-15,3 3 0,-1-2 16,1-1-16,-3 0 0,1-1 0,2-2 16,3 1-16,-3 0 15,-4 1-15,4 2 0,3 1 16,-5 2-16,-3 2 0,5 1 15,1 2-15,0-1 0,-1 0 16,-2 1-16,1 1 0,-3-1 0,-2 1 16,1 0-16,1 0 0,-1-1 15,1-1-15,-1 1 0,0 1 16,-1-2-16,-1 0 0,2-1 16,1 0-16,-3 1 0,0-1 0,0 0 15,0-1-15,0 1 16,0 3-16,0 0 0,1 0 15,-1 0-15,-2-1 0,-2-1 0,1-1 16,-3 3-16,0 0 0,-2 4 16,-1 1-16,0-1 0,-1-1 15,-1 0-15,0 0 0,0-1 16,-1 0-16,2-2 0,2-1 16,-2 0-16,-2 1 0,-1-1 15</inkml:trace>
  <inkml:trace contextRef="#ctx0" brushRef="#br0" timeOffset="46366.6615">13235 14651 0,'0'0'0,"0"0"0,0 0 0,0 0 16,0 0-16,0 0 0,0 0 15,0 0-15,0 0 0,0 0 0,0 0 16,0 0-16,0 0 0,0 0 16,0 0-16,23 9 0,-23-9 15,0 0-15,35-2 0,-35 2 16,31 4-16,-31-4 16,40 4-16,-19-1 0,-1 0 0,7 1 15,1-1-15,-1-3 0,2-2 16,1 1-16,0-2 0,-1 2 15,0-1-15,2-1 16,2-1-16,6-2 0,-1 0 0,1-1 16,0 2-16,0-4 0,0-1 0,6-1 15,0 2 1,-7 2-16,-1 1 0,8-1 0,-1 2 16,-2-1-16,-2 2 0,0-2 15,-1 1-15,0 1 0,-2 1 0,5-2 16,-1-1-16,-1-1 0,1 0 15,-3-4-15,0-2 0,-4-3 16,-2-1-16,2-3 0,1 2 16,-2-1-16,0-3 0,3 0 15,1-2-15,-3 0 0,-2 2 0,2-3 16,3 0-16,-4-1 16,-1 0-16,-2 2 0,-3 1 15,3 1-15,1 2 0,0-1 16,-2 1-16,1 2 0,0 1 0,-2 1 15,-2-2-15,-1 3 16,0 2-16,-2 2 0,0 0 0,0 1 16,0 1-16,-1-1 0,1-1 15,-4 1-15,-1 0 0,-1 0 16,0-1-16,-2-2 0,-1 0 16,-1 2-16,0 1 0,1 1 15,2 1-15,-1-2 0,1-1 16,-4 2-16,-1 1 0,0-1 15,-1-2-15,0 0 0,0 2 0,0 0 16,0 0-16,-2 2 0,1-1 16,-4 2-16,-2-2 0,0 3 15,-1 0-15,1 1 0,-2 1 16,0 1-16,-1 2 0,2-3 16,-2 3-16,1-4 0,-1 4 0,0 0 15,0-3-15,0 3 0,0 0 16,0-2-16,0 2 15,0 0-15,0 0 0,0 0 16,0 0-16,2-3 0,1 1 0,1-3 16,4-1-16,-2 0 0,0 1 15,-1 1-15</inkml:trace>
  <inkml:trace contextRef="#ctx0" brushRef="#br1" timeOffset="49383.9771">12277 14963 0,'0'0'0,"0"0"0,0 0 16,0 0-16,1-24 0,-1 24 0,2-23 15,-2 23-15,5-34 0,-2 13 16,0-1-16,2-2 0,0-2 0,5-11 15,1-4-15,1 2 16,0 0-16,4-12 0,0-1 16,-1 1-16,-2 3 0,6-10 15,1 1-15,-2 3 0,0 4 0,4-10 16,-1 1-16,-1 5 0,0 3 16,2-11-16,1 0 0,-2 4 15,0 2-15,2-5 0,2-4 16,-1 8-16,0 6 0,13-29 15,1 3-15,-6 8 0,-5 5 0,3-4 16,1-4-16,1 7 16,1 2-16,2 1 0,3 0 15,-8 4-15,-4 1 0,5-4 16,5-1-16,0 0 0,1 1 0,-2-1 16,0 0-16,-3 7 0,-2 4 15,3-8-15,4-7 0,2 10 16,3 8-16,-4-6 0,-2-3 15,-10-2-15,-5-2 0,6 4 16,3 4-16,-2 8 0,0 7 0,2-6 16,0-3-16,-3 5 0,-3 3 15,-4 3-15,-2 1 16,2 2-16,2 1 0,7 5 0,7 5 16,-15 1-16,-9-1 0,3 2 15,3 0-15,2 0 0,2-2 16,4 6-16,5 3 0,-2 5 15,-3 0-15,-9 6 0,4-1 16,-4 1-16,0-1 0,0-2 16,2-1-16,-3 6 0,-2 3 0,-3 5 15,-2 2-15,-3 2 0,-1 0 16,-2-3-16,-1-3 0,1-1 16</inkml:trace>
  <inkml:trace contextRef="#ctx0" brushRef="#br1" timeOffset="50102.1246">12865 14396 0,'0'0'0,"-7"9"0,-3 4 15,0 0-15,-1-1 0,-5 4 16,-2 1-16,-2 2 0,2 0 0,1-3 16,-1-2-16,4-4 0,2-1 15,2-3-15,2 0 0,3-2 16,1 0-16,4-1 0,2 0 15,3-5-15,1-2 0,4-6 16,4-4-16,1-5 0,2-3 0,4-5 16,3-5-16,7-11 15,1-1-15,1-6 0,2-3 16,6-11-16,0 1 0,7-11 16,2 3-16,3-7 0,-4 6 0,2-3 15,0-2-15,15-24 0,-10 11 16,2 1-16,2 0 0,-3 4 15,-3 2-15,1-3 0,1-3 16,-6 2-16,-2 0 0,0-8 16,2-5-16,-2 7 0,0 7 15,5-8-15,3-3 0,-1 7 16,-2 4-16,2-4 0,1-2 16,-8 8-16,-5 4 0,6 5 0,6 1 15,-9 4-15,-8 2 0,-1 1 16,-1 2-16,-4 8 0,-2 7 15,2 6-15,2 6 0,-1 4 16,-2 5-16,-7 3 0,-4 0 16,-1 7-16,-2 6 0,3 0 15,1 1-15,1-1 0,0-2 0,-1 4 16,0 1-16,-4-1 0,-3-2 16,-1 4-16,-1 2 0,0 4 15,1 3-15,-8 0 0,2 0 16,-1 1-16,2 0 0,1 0 15,1 1-15,4 5 0,3 0 16,-3-1-16,1-2 0,2 1 16,2 1-16,-5-2 0,-3 0 0,-2-1 15</inkml:trace>
  <inkml:trace contextRef="#ctx0" brushRef="#br1" timeOffset="75151.1759">28122 13521 0,'0'0'0,"0"0"0,0 0 15,0 0-15,0 0 0,0 0 0,0 0 16,29-5-16,-29 5 0,28-10 16,-6 3-16,6-3 0,5-3 15,6-3-15,6-3 0,21-9 16,3-5-16,29-10 15,10-2-15,23-9 0,-1 0 0,57-17 16,10-3-16,2 6 0,-22 12 16,-8 5-16,-7 2 0,-15 6 15,-9 5-15,5 5 0,3 4 16,-9-5-16,-7-2 0,-41 11 0,-27 8 16,-20 5-16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56:41.680"/>
    </inkml:context>
    <inkml:brush xml:id="br0">
      <inkml:brushProperty name="width" value="0.05292" units="cm"/>
      <inkml:brushProperty name="height" value="0.05292" units="cm"/>
      <inkml:brushProperty name="color" value="#0085CD"/>
    </inkml:brush>
  </inkml:definitions>
  <inkml:trace contextRef="#ctx0" brushRef="#br0">11322 7469 0,'0'0'0,"0"0"0,0 0 0,0 0 16,0 0-16,0 0 0,0 0 15,0 0-15,0 0 0,-11-24 16,11 24-16,0 0 0,-5-22 0,5 22 15,-1-19-15,1 11 0,0 0 16,0-2-16,-2-1 0,2-1 16,2-1-16,2-3 0,3 0 15,-2-2-15,0 1 0,2-5 16,3-2-16,6-6 0,1 3 0,2-2 16,2-1-16,1-2 15,1 0-15,8-9 0,1 0 16,-1 2-16,0 3 0,7-7 0,1 1 15,-4 3-15,-2 2 0,6-9 16,-1-3-16,0 9 0,-2 6 16,1 0-16,-2-2 0,1 5 15,1 4-15,8-7 0,2-2 16,-7 3-16,-5 3 0,3-3 16,3 0-16,-1 3 0,1 2 0,2-2 15,0-3-15,0 4 0,-1 3 16,21-15-16,-3 5 15,-22 12-15,-3 1 0,21-10 0,2 1 16,-4 4-16,-2 4 0,-6-1 16,-2-1-16,-1 3 0,1 2 15,8-6-15,4-3 0,-10 5 16,-6 5-16,6 2 0,4 3 16,-3-1-16,0 0 0,2 1 15,3-2-15,-5 3 0,-6 1 16,1-2-16,0 0 0,-1 2 0,0 4 15,5-1-15,5 0 16,-3 6-16,0 2 0,-16 1 0,-10 1 16,-7-1-16</inkml:trace>
  <inkml:trace contextRef="#ctx0" brushRef="#br0" timeOffset="4000.4152">13510 3219 0,'0'0'0,"-14"-12"0,0-1 16,-3 2-16,-1 2 0,-10-8 15,-2-4-15,1 1 0,-1 0 0,-12-2 16,-4 3-16,0-3 0,2 1 0,-16-4 16,-8 3-16,6 2 15,2 5-15,-19 0 0,-8 3 16,8 4-16,7 1 0,-52 0 0,-3 0 15,20 6-15,14 3 0,-8-3 16,-5-2-16,16 5 0,11 0 16,-13 4-16,-7 3 0,10 0 15,6 1-15,-13 4 0,-11 1 16,18 0-16,12-2 0,-19 9 16,-12 6-16,6-2 0,6-2 0,-9 8 15,-8 7-15,14-5 0,8-3 16,-14 9-16,-11 6 15,18-4-15,11-2 0,-2 2 0,0 1 16,14-3-16,10-2 0,-1 4 16,-1 4-16,12-2 0,8-2 15,1 7-15,0 4 0,10-6 16,9-5-16,-5 0 0,-2 2 16,3-7-16,2-2 0,6 9 15,5 9-15,8-5 0,5-2 0,-1-2 16,2-1-16,6-5 0,5-4 15,3 3-15,2 2 16,2-4-16,2-4 0,9 1 0,8-1 16,-5-3-16,-1-1 15,17 6-15,13 6 0,-7-9 0,-3-6 16,10 1-16,7 3 0,-6-8 16,-4-5-16,10 6 0,6 3 15,-5 0-15,-2 2 0,12-5 16,9-2-16,-4-2 0,-4-4 0,5 3 15,5 4-15,-3-5 0,-2 0 16,10-2-16,7-1 16,-8 2-16,-8-1 0,13-2 0,9 0 15,-8-6-15,-6-3 0,11-1 16,9-1-16,-9-1 0,-4-2 16,12 0-16,10-3 0,-12 0 15,-9 0-15,9-5 0,6-4 16,-10 0-16,-5-1 0,15-1 0,8-1 15,-11 1-15,-6-1 0,7 2 16,5 1-16,-10 0 0,-8-3 16,10-4-16,6-4 0,-10 4 15,-4 3-15,2-8 0,4-6 16,-11 3-16,-7 0 0,7-1 16,5-1-16,-14 2 0,-8 4 0,12-3 15,8-2-15,-10 6 16,-7 2-16,-2-9 0,-1-7 15,-7 5-15,-5 5 0,1-3 16,0-1-16,-8 1 0,-6 2 0,1-2 16,1 0-16,-12 0 0,-8 2 15,-1-3-15,0 0 0,-5 1 16,-3 0-16,-7-5 0,-2-5 16,-4 7-16,-1 3 0,-4-5 15,-4-5-15,-5 6 0,-3 3 0,-4-4 16,-3-2-16,1 6 0,0 5 15,-7-7-15,-5-5 0,-6 5 16,-3 2-16,-7-2 0,-5-3 16,-4 7-16,1 6 0,-8-9 15,-7-7-15,5 7 0,2 3 0,-8 0 16,-5 4-16,0-4 16,0 0-16,-10 4 0,-4 3 15,5 2-15,3 1 0,-7-4 16,-7-4-16,5 6 0,4 4 0,-9 7 15,-7 3-15,5-8 0,4-4 16,-16 3-16,-10 2 16,6 5-16,4 4 0,-8 0 0,-6-1 15,3 5-15,0 0 0,-11 3 16,-7 0-16,9 2 0,8 0 0,-8 3 16,-6 4-16,7 4 15,4 1-15,-8 1 0,-5 0 16,10 2-16,6 2 0,-5 0 15,-4 1-15,7-1 0,7-2 0,-12 8 16,-8 6-16,10-8 0,6-6 16,-8 10-16,-6 4 0,14 0 15,12 0-15,-9 4 0,-6 1 16,13 2-16,8 3 0,-5 0 16,-4 3-16,9-1 0,6-2 15,-4 12-15,-4 9 0,11-7 0,8-3 16,-6 6-16,-4 4 0,10-2 15,7-5-15,-3 10 0,0 8 16,5-7-16,5-6 0,22-18 16,10-14-16,11-8 0</inkml:trace>
  <inkml:trace contextRef="#ctx0" brushRef="#br0" timeOffset="4840.6098">8556 4679 0,'0'0'15,"0"0"-15,0 0 0,0 0 16,22-9-16,-22 9 0,18-10 15,-8 3-15,1 2 0,0 0 0,0 1 16,0 0-16,-1 1 0,0-1 16,-1 0-16,-1 2 0,0 0 15,1-1-15,1 2 0,0-1 16,1-1-16,3 2 16,3 0-16,-1-2 0,1 0 0,1 2 15,0-1-15,5 1 0,0 0 16,2-1-16,1 2 0,-1 0 15,1 2-15,-1-1 0,2 0 16,0 1-16,1-1 0,0 0 16,2 2-16,7 1 0,-2 2 15,3 0-15,4-2 0,0 3 16,0 1-16,2-1 0,3-1 16,7 1-16,-2-1 0,6 3 15,2-1-15,0 2 0,-1 0 0,11 1 16,-1 1-16,-2-2 0,-4 0 15,11-1-15,-1-1 0,0-2 16,1 0-16,34-1 0,-8-4 16,-5-1-16,-5-1 0,2 0 15,-1-3-15,1 1 0,-2-1 16,6-2-16,3 0 0,1 3 16,-1 3-16,4-1 0,4 0 15,-5 3-15,-5 0 0,3 0 16,3-1-16,-1 6 0,0 4 0,1-3 15,3-2-15,-6-2 0,-3 0 16,6 0-16,5-2 0,-1 3 16,-1 2-16,-1-3 0,-1-4 15,1 1-15,1 2 0,6 2 16,4-2-16,-2 4 0,-3 0 0,2-5 16,2-2-16,-6 1 0,-3 0 15,2 3-15,4 1 16,-9-2-16,-5-1 0,3-4 0,1-1 15,-2 2-15,-1 3 0,3 3 16,3 2-16,-5-2 0,-2-1 16,0-2-16,-1 2 0,-4-4 15,-3-1-15,5 2 0,3 1 16,-5 1-16,-4 2 0,2 1 16,0-1-16,-2-1 15,0 1-15,-3 5 0,0 6 0,-8 0 0,-3 0 16,-23-5-16,-17-3 0,-11-2 15</inkml:trace>
  <inkml:trace contextRef="#ctx0" brushRef="#br0" timeOffset="8542.1256">12117 8856 0,'0'0'0,"0"0"16,0 0-16,0 0 0,0 0 0,0 0 15,0 0-15,29-7 0,-29 7 16,0 0-16,33 1 0,-33-1 16,26 0-16,-9 2 0,2 2 15,-1-1-15,1 1 0,2-3 16,2-2-16,1 2 0,1 2 15,9-3-15,2-3 0,1-1 0,0-2 16,12 0-16,1 0 16,1 3-16,-1 0 0,1 0 15,5 0-15,5 1 0,-3 3 0,1 1 16,2 1-16,3 2 0,-7-2 16,5 6-16,3 3 0,-6-3 15,-2-1-15,10 0 0,1 1 16,-4-2-16,-4 0 0,32-1 15,-2-2-15,-10 0 0,-4-3 0,2-3 16,3-4-16,-9 5 0,-6 3 16,6 1-16,5 2 0,-8-2 15,-3-1-15,3 0 0,1 1 16,-6 6-16,-4 5 0,3 3 16,6 2-16,-5-2 0,-2-2 0,1 2 15,5 1-15,-9-2 0,-3-2 16,10 0-16,5-2 15,-1-5-15,-2-4 0,7-4 16,4-2-16,-5-1 0,-4 0 0,10-4 16,6-2-16,-9 0 0,-5 1 15,6-2-15,5-1 0,-9 2 16,-6 2-16,-20 2 0,-16 2 16,-10 2-16</inkml:trace>
  <inkml:trace contextRef="#ctx0" brushRef="#br0" timeOffset="26041.3404">25159 5963 0,'0'0'15,"0"0"-15,0 0 0,0 0 0,-26-3 16,15 2-16,-4-2 16,-1 0-16,-3-2 0,0 1 0,0 1 15,-7-1-15,2 2 16,-5-3-16,-2 1 0,3 2 0,2-1 16,-1 0-16,-2-1 0,-5 1 15,0 3-15,2 2 0,1 0 16,-3 0-16,-3 0 0,2-1 15,1 0-15,-1 2 0,-1 0 0,-1 3 16,-1 2-16,-7-2 0,2 1 16,1-1-16,2 1 0,-1 0 15,0 0-15,1 1 0,1 0 16,0-2-16,3-2 0,0 5 16,1 4-16,1-1 0,1 0 15,-5-1-15,3 0 0,8 3 16,0 3-16,-7-5 0,-3-5 15,7 2-15,-1 2 0,1 3 0,1 4 16,1-1-16,-1 0 16,-2 3-16,2-2 0,6-3 15,0 0-15,0 2 0,0 1 16,2 0-16,2 2 0,0-1 16,1-1-16,0 1 0,0 0 0,2 1 15,0 3-15,4-2 0,2 0 16,-1 1-16,0 0 0,-1-4 15,-1-4-15,3 8 0,3 6 16,1-5-16,-2-1 0,1 0 16,1 2-16,4-2 0,2 0 0,1 4 15,0-1-15,-1-8 0,0-1 16,1 1-16,1-2 0,5 8 16,4 5-16,0-3 0,0-2 15,-1-3-15,-1-3 0,1 1 16,1 0-16,4 2 0,5 3 0,0-3 15,1 0-15,-3-2 16,-1-2-16,2-2 0,1-1 0,0 3 16,3 4-16,3 0 0,4 0 15,-3-3-15,0-2 0,6 4 16,0 2-16,-2-3 0,-3-3 16,4 2-16,1 1 0,3 0 15,0-1-15,-1-1 0,0-2 16,0 1-16,0-1 0,2-2 15,-1-3-15,1 2 0,2 2 0,11 5 16,3 0-16,-4-6 16,-3-2-16,1 0 0,0 1 15,-2-5-15,-2-2 0,3-1 16,0 1-16,-1-3 0,0 0 0,2-1 16,1 0-16,3 2 0,-5 2 15,5-1-15,1-1 0,-2-1 16,0-1-16,0-3 0,-1-2 15,0 1-15,-1 1 0,1 1 16,-1 2-16,-4-6 0,-2-2 0,3-2 16,4 3-16,-2-4 0,1-3 15,-1 2-15,2 1 0,-3-4 16,-1-1-16,1-1 0,2 1 16,-6 1-16,-4 0 0,3-2 15,3-1-15,-3-2 0,-1 1 0,0-1 16,2 0-16,-6 3 0,-6 3 15,4-2-15,-1 0 16,-1-2-16,0-1 0,-5-2 0,-3-4 16,1 4-16,0 2 0,1-1 15,1-2-15,-4 5 0,0 2 16,0-1-16,2 0 0,-4-3 16,-2 0-16,-1-4 0,-1-1 15,-1 2-15,1 0 0,-6 0 16,-4-2-16,0 1 0,0 1 15,-3 4-15,0-3 0,0 2 16,-2-2-16,-4-1 0,-3 0 16,0 0-16,-1 0 0,0 0 15,-2-1-15,-2-1 0,-2 3 0,-2-5 16,-3 0-16,3 1 0,1 1 16,-3 1-16,1-2 0,-3 1 15,-1 0-15,-2-1 0,-1-2 16,-1 1-16,-1 0 0,-1 1 15,-1-1-15,0 3 0,-1 1 0,-1 0 16,-2-1-16,-2 4 0,-1 3 16,-1-4-16,-2-1 0,-4-2 15,0 2-15,0 0 0,-1 1 16,-4 0-16,-3 0 0,-2 3 16,-2 1-16,2 3 0,0 3 15,-11-2-15,1-2 16,3 5-16,3 2 0,-3-2 0,-1 2 15,-1 0-15,2 2 0,-4-1 0,-2 1 16,-25 4-16,9 2 0,2 0 16,2 1-16,2 1 0,1 1 15,-4-2-15,-2 0 0,-1 7 16,0 4-16,-2 6 0,-3 4 16,7 0-16,4 2 0,-3 2 15,-3 0-15,-4 3 0,-2 0 16,6 3-16,2 1 0,3 1 15,0 1-15,0 7 0,0 2 16,6 6-16,4 3 0,-8 1 16,-6 1-16,5 4 0,5 3 0,-3 11 15,-2 8-15,3-3 0,0-1 16,23-24-16,14-18 0,10-11 16</inkml:trace>
  <inkml:trace contextRef="#ctx0" brushRef="#br0" timeOffset="40512.3636">13214 5920 0,'0'0'0,"0"0"16,0 0-16,0 0 0,0 0 16,0 0-16,-16-16 0,16 16 15</inkml:trace>
  <inkml:trace contextRef="#ctx0" brushRef="#br0" timeOffset="41383.5106">13124 5736 0,'0'0'0,"0"0"0,0 0 0,0 0 16,0 0-16,0 0 0,0 0 0,0 0 16,-16-17-16,16 17 0,0 0 15,0 0-15,0 0 0,0 0 16,0 0-16,-10-20 0,10 20 0,0 0 16,0 0-16,0 0 0,0 0 15,0 0-15,0 0 16,6 20-16,-6-20 0,0 0 0,10 19 15,-10-19-15,0 0 0,5 26 16,-5-26-16,1 21 0,-1-21 16,0 27-16,0-10 15,-2 0-15,0 1 0,-1 2 0,-1 0 16,1 2-16,0-1 0,-2 7 16,1 0-16,-1 0 0,2-2 0,0-1 15,1 0-15,2-1 0,1-1 16,0 0-16,0 2 0,1-2 15,0 1-15,3 2 0,0-2 16,-1-1-16,-2 1 0,-1-1 16,0-1-16,0 0 0,-1 0 15,1 0-15,1 0 0,-2 1 16,0-1-16,-1 4 0,0 2 16,1-4-16,1-4 0,0 4 15,-1 2-15,-1-2 0,0 0 0,1 0 16,1 1-16,0 3 15,-1 1-15,0 0 0,-1 0 0,1-3 16,1-1-16,-1 3 0,0 2 16,-1-1-16,0-1 0,0-2 15,1-2-15,1 3 0,0 2 16,3 5-16,1-1 0,0-3 16,-2-2-16,-1-2 0,0 0 15,2-2-15,0 0 0,0 2 16,2 2-16,-2-1 0,0 0 0,-2 3 15,-1 1-15,0 0 0,-1-2 16,-1 0-16,0-1 0,2 0 16,2-2-16,2 0 0,0-2 15,0-1-15,0 0 0,1-2 16,-1-1-16,3 0 0,2-3 0,-3-2 16,2 2-16,-2-1 15,-2 3-15,0-2 0,-2 1 0,0 0 16,1 2-16,-2 3 0,-1 5 15,-1-1-15,-1 0 0,-1 0 16,1-1-16,0 1 0,-1 0 16,1-1-16,1 0 0,0 0 15,1 2-15,1 0 0,-1 2 16,0-3-16,0-4 0,1 4 16,1-1-16,0-4 0,-1 3 0,0-3 15,0-1-15,1 0 0,2 0 16,-2-1-16,1 1 0,-2 0 15,-1 2-15,0-2 0,1 1 16,-1-2-16,0-2 0,0-4 16,-1-1-16,0-4 0</inkml:trace>
  <inkml:trace contextRef="#ctx0" brushRef="#br0" timeOffset="43018.8782">13172 5791 0,'0'0'0,"0"0"15,0 0-15,0 0 0,0 0 0,0 0 16,0 0-16,-8 23 0,8-23 15,0 0-15,-5 22 0,5-22 16,-4 20-16,2-8 0,2 1 16,0 2-16,0-2 0,-1 3 15,0 1-15,0 1 0,1 1 0,-1 1 16,-1 1-16,0 5 16,-1-1-16,2 2 0,0 1 0,0-1 15,0-2-15,0 3 0,1 2 16,-1-2-16,0-1 0,-2 7 15,1 0-15,1 0 0,0 0 16,-1 2-16,0 2 0,-1-4 16,0-2-16,1 5 0,1-1 15,1-1-15,1 0 0,1-2 16,1 1-16,1-3 0,-1 0 0,3-2 16,0 0-16,1-3 15,1 0-15,-2-2 0,1 2 16,-2-3-16,1 0 0,1 2 0,3 4 15,-2-1-15,-2 1 0,-1 3 16,1 1-16,-1-2 0,0-4 16,-2 4-16,-1 4 0,0-4 15,1-1-15,-3 4 0,0 5 16,-2-5-16,1-1 0,-2 0 16,-3 2-16,3-3 0,1-1 0,-1 6 15,-1 2-15,1-3 0,0-1 16,1-2-16,0 1 15,2-3-15,3-2 0,-1 2 0,1 2 16,-3-1-16,-1 0 0,3 1 16,3 1-16,0-6 0,1-3 15,0 1-15,1 2 0,-3-6 16,1 0-16,-1 3 0,2-1 0,-2 0 16,0-1-16,0 3 0,-1 2 15,0-3-15,1 0 0,-2-1 16,0-1-16,0 0 0,1 0 15,-1-2-15,0 1 0,0-1 16,-1-1-16,-1-1 0,0 2 16,0-2-16,0 0 0,0-3 15,0 0-15,1 0 0,2-2 16,-3 1-16,-2-2 0,1 1 0,0-1 16,0-1-16,1-1 15,0 1-15,0-1 0,0-1 0,0-1 16,-1 0-16,0-1 0,1 0 15,1 0-15,0 0 0,1-1 16,-1-2-16,-1-2 0,0 0 16,0-1-16,0-2 0</inkml:trace>
  <inkml:trace contextRef="#ctx0" brushRef="#br0" timeOffset="46903.77">13136 5885 0,'0'0'0,"0"0"0,0 0 16,0 0-16,0 0 0,0 0 0,0 0 16,0 0-16,0 0 0,-4-22 15,4 22-15,0 0 0,0 0 16,0 0-16,0 0 0,12-25 15,-12 25-15,0 0 0,18-21 16,-10 13-16,0 0 0,0-1 16,1 0-16,-1 0 0,0 3 15,-2 0-15,0 1 0,-2 1 16,1-1-16,-2 2 0,0 1 16,0 0-16,-1-1 0,-2 3 15,0 0-15,0 4 0,-2-2 0,-3 1 16,-2 3-16,0 0 0,-2 0 15,-1 1-15,0-1 0,1 0 16,0-1-16,2 0 0,0 0 16,1-3-16,0 0 0,1-1 15,0 1-15,2-1 0,1-2 16,3-2-16,3-1 0,2-3 0,0 0 16,4-2-16,2 0 15,-1-1-15,-1 1 0,-2 2 16,-1 0-16,-2 1 0,-1 2 0,-1 0 15,-3 4-15,-3-2 0,-2 2 16,-3 6-16,-3 1 0,-1 1 16,-1 0-16,-7 5 0,-2-1 15,3-2-15,3-1 0,1-1 16,4-2-16,1 0 0,3 0 0,1-3 16,2-1-16,4-2 15,0-3-15,5-2 0,4-2 16,0 0-16,-1-1 0,2-1 0,-2-2 15,0 2-15,-1 0 0,-2 1 16,0 0-16,-2 2 0,0 0 16,-1 1-16,1 1 0,-2 1 15,0 0-15,0 0 0,-1 0 16,0 1-16,0-1 0,0 3 16,0 0-16,-1-2 0,1 2 0,0-4 15,0 1-15,1 0 0,1-1 0,3-3 16,0-1-1,1-1-15,0 0 0,1 1 0,1 3 16,-2 1-16,0-1 0,-3 3 16,-3 2-16,3-3 0,-1 4 0,-2 3 15,-2 1-15,-2 1 16,-2 1-16,1 2 0,-1 2 0,1-1 16,-1 0-16,2 0 15,1 0-15,0-2 0,1-3 0,1 0 16,0-2-16,3-2 0,3-2 15,3-2-15,6-4 0,0 0 16,0 0-16,0 0 0,-2 1 16,1-1-16,-1 0 0,-1 4 15,-1 2-15,-1 1 0,-3 1 16,-2 0-16,-2 0 0,-1 1 16,0 2-16,-2 1 0,-1 2 15,-1 1-15,-1-3 0,0 2 0,-2-1 16,1 0-16,-2-3 0,1 0 15,-1-1-15,0 0 0,1 1 16,-1-1-16,0-1 0,1-2 16,0-1-16,2-1 0,1-1 15,0-2-15,2-2 0,1 0 16,1 0-16,2-1 0,0 1 0,0-1 16,1-1-16,-2 2 0,1 2 15,0 0-15,0 1 16,-1 0-16,1 1 0,-1 2 0,0-1 15,2-1-15,-1 0 0,0 2 16,2-1-16,-2 3 0,0 0 16,1 0-16,-1 2 0,0 0 15,1 0-15,-1 0 0,0 0 16,-1 1-16,1-1 0,-1 0 16,0 2-16,-1 0 0,0 0 0,0 3 15,-1 1-15,0 1 0,-1 0 16,1 1-16,0 1 0,0 0 15,0 1-15,0 1 0,-1 1 16,0 1-16,0 0 0,0 0 16,0 3-16,0 0 0,0 0 0,-2 8 15,0 2-15,1-1 16,0-2-16,-1 0 0,1 0 16,0-2-16,0 1 0,0-2 15,-2 3-15,2-3 0,2-2 0,0 7 16,1 2-16,0-1 0,0-1 15,1-2-15,0-2 0,0 1 16,0 1-16,0 0 0,-1 3 16,-1-3-16,-1-2 0,-1 5 15,0 5-15,-2-1 0,-1-1 0,-1 3 16,-3 1-16,0 0 16,0-1-16,-1 8 0,2 0 15,1-1-15,0-4 0,2 1 0,-1 0 16,2-3-16,0-2 0,2 9 15,1 0-15,-1-7 0,0-3 0,-1 9 16,2 2-16,-1-4 16,-1-2-16,1 3 0,-2 4 15,3-4-15,0-4 0,1 2 16,1 1-16,-2-5 0,0-2 16,3 4-16,3 3 0,-3-5 0,-1-4 15,1 2-15,1 3 0,0-2 16,-3-2-16,1 0 0,0 2 15,1-1-15,1-1 0,1 1 16,-1 0-16,0-4 0,-1-3 16,4 5-16,2 5 0,-3-9 15,-1-5-15,-1 5 0,-1 5 16,1-7-16,1 0 0,0 9 16,0 4-16,0-9 0,-1 0 0,-1 4 15,-1 0-15,-2-6 0,0-1 16,0 5-16,0 0 0,0-4 15,1-2-15,-2 0 0,-1 2 16,3-4-16,2-3 0,-2 1 16,0 0-16,0-1 0,2 1 15,-4 1-15,-3 2 0,1-4 16,-1-3-16,3 2 0,1-1 16,0-1-16,0-1 0,0-2 15,0-2-15,0-3 0,-1 1 0,2-3 16,0 0-16,-1-3 0,1-3 0,0 0 15,-2 1 1,1-4-16,1-3 0,0-4 0,0-3 16,1-6-16,1-2 0,2-4 15,0-3-15,2-2 0,-1-2 0,2-12 16,-2-4-16,1 1 16,-2 1-16,1-14 0,-1-2 15,0 5-15,0 3 0,-2-8 16,-1 2-16,0-1 0,0 1 0,-1-11 15,-1 2-15,-1 13 0,0 8 16,-1-9-16,2-6 0,0 2 16,1 3-16,1-33 0,2 6 15,-2 18-15,0 11 0,0-3 16,1-4-16,0-1 0,0 0 0,1-2 16,-1-1-16,0 12 0,0 8 15,0-5-15,2-4 16,0 0-16,1 2 0,-1-2 0,-1 1 15,-2 7-15,-2 6 0,4-3 16,0-3-16,-3 5 0,-2 4 16,3-6-16,1-5 0,0 7 15,-1 5-15,3-3 0,-1-1 16,0 5-16,0 3 0,1-5 16,-1-5-16,-1 8 0,1 3 0,-1 2 15,1 1-15,-2 2 0,-1 0 16,1 2-16,1 0 0,0 12 15,-1-2-15,-2-3 0,-3-4 16,1 4-16,0 3 0,2 0 16,2 0-16,1 3 0,0-1 15,0 0-15,0-2 0,0 2 16,-2 0-16,1 1 0,1 2 16,0 1-16,1 2 0,0 1 15,-2-1-15,0 2 0,1-2 16,-1 3-16,0-1 0,0 1 0,0 1 15,-1 0-15,0 2 0,0-1 16,0 3-16,1-3 0,-1 3 16,0 0-16,0 0 0,0 3 15,0 0-15,0 1 0,0 1 0,-1 2 16,0 2-16,0 0 16,-1 2-16,0 1 0,-2 4 15,0 0-15,-1-1 0,-1 8 0,1 3 16,-1 1-16,0 0 0,1 1 15,-1 1-15,1 1 0,1-1 16,-2 9-16,1 3 0,-1 0 16,2 0-16,0 1 0,2 1 15,0 3-15,0-3 0,2 5 16,1 3-16,0-4 0,0-3 0,0 8 16,-1 3-16,0-6 15,0-1-15,-1 8 0,0 5 0,-1-4 16,-1-3-16,-1 14 0,0 3 15,0-8-15,2-7 0,-1 27 16,1-7-16,-1-5 0,0-5 16,4-2-16,4-3 15,-1-8-15,-1-7 0,2 9 0,-1 8 16,-1-6-16,0-3 0,-1-1 16,1 2-16,0-5 0,2-2 0,-3 5 15,-1 4-15,0-5 0,0-2 16,1 6-16,0 6 0,-1-5 15,-1-3-15,-1 6 0,0 1 16,1-7-16,0-5 0,0-1 16,1 3-16,-3-3 0,-3 1 15,1-1-15,0 1 0,2-8 16,1-3-16,1 5 0,0 1 16,0 1-16,0-1 0,1-6 15,1-5-15,-1-1 0,1-1 0,1 6 16,0 3-16,-1-5 0,0-1 15,1-1-15,0 0 0,0-11 16,1 3-16,1-1 0,2 1 16,2 1-16,0-1 0,6 3 15,4 1-15,-6-8 0,-3-6 0,-4-4 16</inkml:trace>
  <inkml:trace contextRef="#ctx0" brushRef="#br0" timeOffset="60866.9084">29314 7314 0,'0'0'16,"0"0"-16,0 0 0,29 0 15,-16-3-15,5 1 0,3 1 16,8 0-16,0 0 0,3 1 16,3 0-16,0 3 0,2 1 0,8-3 15,0-2-15,-4-1 0,-1 2 16,6 0-16,1 0 15,-3 3-15,-1 1 0,0-2 0,0-1 16,-2 3-16,-3 0 0,1-1 16,-1 0-16,-2-1 0,-2-2 15,4-4-15,0 0 0,-9 3 16,-3 4-16,-1-2 0,0 1 16,-4 0-16,-2 0 0,-3-2 0,-3-2 15,-1 2-15,-1 1 0,-3-1 16,-3 0-16,-1 0 0,-1 0 15,-4-4-15,-3-1 0,1 2 16,1 0-16,0 1 0</inkml:trace>
  <inkml:trace contextRef="#ctx0" brushRef="#br0" timeOffset="62057.0947">22852 8544 0,'0'0'0,"0"0"15,0 0-15,0 0 0,0 0 0,22 3 16,-22-3-16,0 0 16,27 8-16,-27-8 0,26 10 15,-13-6-15,-1 0 0,2-2 16,1-1-16,2-1 0,2-1 0,2 1 16,2 0-16,0 0 0,2 0 15,4-2-15,1-3 16,-1 1-16,0 1 0,0-1 0,3 3 15,-2-1-15,-2 1 0,6-1 16,-1 1-16,-1 0 0,-1-1 16,-2 2-16,0 0 0,-1 0 15,-2 0-15,2-1 0,0 1 16,-1-1-16,-3 1 0,1 0 0,1 0 16,-2-1-16,-1-1 0,3 1 15,0 1-15,-2-1 0,-1 0 16,2-2-16,1-1 0,2 3 15,-1 1-15,2-2 0,0 0 16,-2 1-16,0 0 0,1 0 16,4-1-16,-2 0 0,-1-4 0,6 1 15,1 2-15,-4 0 0,-3-1 16,0 1-16,-1 2 16,-1 0-16,-2 1 0,-1 0 15,1 0-15,-4 0 0,-3 1 0,0 0 16,1 0-16,-2-1 0,1-2 15,1 4-15,2 2 0,-1 0 16,-2-3-16,2 0 0,2-2 16,0 1-16,0 0 0,0 1 15,0 3-15,-2-1 0,-2-1 0,1-2 16,2 0-16,-2 0 0,0 1 16,-3 0-16,-4 1 15,-2-2-15</inkml:trace>
  <inkml:trace contextRef="#ctx0" brushRef="#br0" timeOffset="63683.556">25825 8543 0,'0'0'0,"0"0"16,0 0-16,0 0 0,0 0 0,0 0 15,0 0-15,24 3 0,-24-3 16,0 0-16,0 0 0,22-1 16,-22 1-16,0 0 0,23-7 15,-23 7-15,0 0 0,27-10 16,-17 4-16,1 4 0,0-1 0,0 1 16,1-2-16,0 0 0,-1-2 15,1 2-15,2 1 16,-1 1-16,0 0 0,1-2 0,1 0 15,-1 0-15,0 2 0,1-2 16,0 0-16,0 1 0,-2 2 16,0-2-16,0 0 0,0 0 15,0 1-15,0 0 0,1 1 16,-1 0-16,1 0 0,0 0 16,3 0-16,-2-1 0,-1 0 0,6-1 15,0-1-15,1 1 0,1 1 16,1 0-16,1-1 0,-2-1 15,-2-1-15,2 0 0,3 2 16,-2-2-16,0 1 0,1 1 16,0-2-16,2 1 0,-1 1 0,6-2 15,1-3-15,-2 1 16,-2 0-16,2 1 0,1 1 16,-2-2-16,-3-3 0,2 3 0,-1-1 15,-1 2-15,-1 1 0,1-1 16,2-1-16,-2 1 0,0 1 15,-1-1-15,1-1 0,-1-1 16,-1 0-16,1-3 0,2-1 16,-3-1-16,-1 0 0,2 2 15,0 1-15,-2-1 0,-1 0 0,0-4 16,-3 0-16,-4 2 16,1 2-16,-1-2 0,1-3 15,-3 3-15,-1 1 0,0 0 0,1 0 16,0-1-16,-2-1 0,-3 0 15,-1 0-15,-2 0 0,0-2 16,-2-1-16,-1-3 0,1 1 0,-1 0 16,-1 0-16,-1 1 15,-1 0-15,-1 1 0,-1-1 16,0 0-16,-1 0 0,-1 0 0,-1 2 16,-2 0-16,0-2 0,1 2 15,-3-1-15,-1 1 0,0 0 16,0 3-16,-3-2 15,-1 0-15,-2 0 0,1 2 0,-4-2 16,-2 1-16,2-1 0,1 1 16,-1-1-16,0 0 0,-3 2 15,1 0-15,-1 1 0,-1-1 16,1 2-16,0 1 0,-5-1 0,-4-1 16,4 2-16,1 2 0,-4 0 15,-2-2-15,1 3 0,1 1 16,-8-1-16,-2-1 0,3 1 15,2 2-15,-2-1 0,0 2 16,1 1-16,1 2 0,-2-1 16,-3 1-16,3-2 0,3-2 0,-8 0 15,0 4-15,5 1 16,1 1-16,-6-1 0,1-2 16,1 0-16,2 2 0,-3 3 0,-1 1 15,2 0-15,1 0 0,-3 2 16,-2 2-16,1-2 0,0-1 15,1 2-15,0 1 0,4-2 16,4 1-16,-1 1 0,-3 0 16,2-3-16,0-1 0,0 3 15,0 2-15,1-3 0,-2 1 0,1 6 16,-2 6-16,2-4 16,1-5-16,0 4 0,1 3 0,0 2 15,0 1-15,-8 3 0,-2 2 16,12-5-16,3-2 0,-4 1 15,0-1-15,5 0 0,2-1 16,-4 5-16,1 3 0,5-7 16,1-1-16,0 5 0,2 5 15,3-2-15,0 0 0,0-1 16,1 2-16,1 1 0,-1 0 0,1 3 16,-1 2-16,5-7 0,3-2 15,3 4-15,4 4 0,1-4 16,-1-1-16,6 0 0,2 3 15,1-4-15,-2-3 0,2 2 16,0 0-16,1-6 0,1-2 0,0 2 16,3 2-16,0-2 15,-1 1-15,4-1 0,2 2 16,0-3-16,-2-1 0,8 3 16,5 1-16,-1-6 0,-2-3 0,6 1 15,3 1-15,-1 0 0,-2-3 16,5-1-16,5-1 0,-3 0 15,-2-1-15,6-2 0,3-5 16,-1 1-16,0 1 0,12-1 16,4 1-16,-2-2 0,-1-1 0,5 0 15,4-2-15,1-1 16,-5 0-16,5 0 0,5 1 16,-21 1-16,-13 1 0,-12 0 0</inkml:trace>
  <inkml:trace contextRef="#ctx0" brushRef="#br0" timeOffset="64750.8355">27060 8542 0,'0'0'0,"0"0"0,0 0 15,27-3-15,-27 3 0,30-6 0,-11 2 16,1 1-16,0 0 0,7 0 15,3-1-15,-1-1 0,-1 0 0,4 2 16,2 0-16,5 2 16,-4-1-16,4 2 0,2 2 15,-4-1-15,-2 0 0,12-1 16,0-1-16,-3 0 0,-3-1 0,4 0 16,3-3-16,-4 2 0,-2-1 15,8-2-15,1-3 0,-6 5 16,-3 1-16,2-3 0,1-2 15,-4 4-15,-2 3 0,4 1 16,4-2-16,-5 0 0,-3-3 0,7 1 16,3 0-16,-15-1 15,-4-1-15,13 1 0,5 3 16,-11-1-16,-7 2 0,7 0 0,6 0 16,-11 1-16,-4 0 0,11-1 15,4 0-15,-8 2 0,-1 3 16,8-2-16,1-4 0,-12 0 15,-3 0-15,6-1 0,1 2 16,-6 1-16,-1-1 0,4 1 16,4-2-16,-4 2 0,-4-1 0,5 0 15,4 1-15,-4-2 16,-2-1-16,4 2 0,5-1 16,-5 1-16,-3 1 0,2-1 0,2 1 15,-4-1-15,-3 1 0,2-1 16,3 1-16,-3 0 0,-2 1 15,2-2-15,-1-2 0,-1 2 16,-4 2-16,5-1 0,3 2 16,-5-4-16,-4 0 0,0 2 15,2 1-15,-4-1 0,0 1 0,0 1 16,0-1-16,-3 0 0,-3 1 16,4-1-16,1-1 15,-1-1-15,0 0 0,-2 1 0,2 0 16,-7 0-16,0-1 0,-1 1 15,0 0-15,0 0 0,0 0 0,-2 0 16,-1 1-16,0-2 16,0 0-16,-1 1 0,1 0 15,-3-1-15,-1-2 0,0 3 16,-1 1-16,0 1 0,1-1 0,-2-1 16,-1 1-16,1-1 0,-1 0 15,0 0-15,0 0 16,0 0-16,1 0 0,-3 0 0,0 0 15,2-1-15,-2 1 0,2 0 16,-2 0-16,0 0 0,0 0 0,0 0 16,0 0-16,0 0 15,0 0-15,0 0 0,-1 3 16,1-3-16,0 0 0,0 0 16,0-2-16,0 2 0,0 0 0,0 0 15,0 0-15,0 0 0,0 0 16,0 0-16,0 0 0,0 0 15,0 0-15,0 0 0,0 0 16,0 0-16,0 0 0,0 0 16,0 0-16,0 0 0,0 0 0,0 0 15,0 0-15,0 0 0,0 0 16,0 0-16,0 0 16,0 0-16,0 0 0,0 0 0,0 0 15,0 0-15,0 0 0,-7-2 16,7 2-16,0 0 0,-6-3 15,6 3-15,0 0 0,2-7 16,-2 7-16,2-4 0</inkml:trace>
  <inkml:trace contextRef="#ctx0" brushRef="#br0" timeOffset="68350.3014">11300 8814 0,'0'0'0,"0"0"0,0 0 15,0 0-15,-15-15 0,15 15 0,0 0 16,0 0-16,-17-21 0,13 16 16,-1 0-16,1 0 0,0 2 0,0-1 15,2 1-15,1 0 16,1 0-16,0 3 0,0-2 16,0 2-16,0 0 0,1 3 0,-1 0 15,1 1-15,0 2 0,-1 0 16,0 1-16,-2 2 0,-1 0 15,-1 2-15,2 3 0,-1-1 16,0 0-16,-2 1 0,1-2 16,-1-2-16,2 1 0,0-2 15,1-1-15,-1 0 0,1-2 0,0-1 16,1-1-16,0-2 0,1-2 16,1-2-16,2-3 15,0-4-15,1 0 0,-1-4 0,1 0 16,1 0-16,0-1 0,0 2 15,-2 1-15,0 1 0,0 1 16,0-1-16,0 1 0,-1 5 16,1-1-16,-1 3 0,0 2 15,0 1-15,0 1 0,-2-2 16,3 4-16,-3-2 0,0 3 0,0 2 16,0 2-16,0 1 0,1 0 15,-2-1-15,0-2 0,-1-1 16,1 0-16,0-1 0,0-1 15,0-2-15,1-2 0,-2 0 16,-1-3-16,1-3 0,1 0 16,1-3-16,0 0 0,0 0 15,0 0-15,0 1 0,0 0 16,0 3-16,0-1 0,1 2 0,1 0 16,-1 2-16,1 1 0,0 2 15,1 2-15,1 0 0,-1 0 16,-1 1-16,-1 2 0,-1-1 15,1 2-15,1 0 0,0 2 16,-1-1-16,-1-1 0,-1 0 16,0 0-16,1-1 0,0 0 15,-1-1-15,-1-2 0,2 1 16,0 1-16,0-3 0,0-2 16,0 3-16,0-3 0,0 0 0,0-3 15,2-1-15,0-3 0,1-2 16,3-2-16,-1-2 0,2-1 15,-1-1-15,1-2 0,0 0 16,-1-1-16,3-3 0,1 1 16,-2 4-16,-2 2 0,-1 2 15,-2 4-15,0 0 0,1 3 0,-2 4 16,0 2-16,-1 2 0,-1 2 16,0 2-16,1 3 15,0 1-15,0 0 0,-1 1 0,-1 1 16,0 0-16,0 1 0,1-1 15,2 0-15,-1-2 0,0-2 16,1-2-16,-1-2 16,0-2-16,0 1 0,-1-4 0,3-2 15,-1-3-15,1-1 0,-1-6 16,-1-3-16,0-2 0,0 0 0,0-7 16,0-2-16,-1 0 0,0 0 15,0-1-15,1-2 0,-1 1 16,-1 1-16,0-1 0,0 6 15,1 3-15</inkml:trace>
  <inkml:trace contextRef="#ctx0" brushRef="#br0" timeOffset="70166.9985">11346 7871 0,'0'0'0,"0"0"15,0 0-15,0 0 0,0 0 16,0 0-16,-7-21 0,7 21 16,0 0-16,0 0 0,0 0 15,0 0-15,0 0 0,0 0 16,0 0-16,0 0 0,0 0 0,0 0 16,0 0-16,2 23 0,-2-23 15,7 22-15,-7-22 16,5 24-16,-5-24 0,1 26 0,-1-26 15,2 33-15,2-16 0,-2 2 16,-1 0-16,-1 1 0,0-1 16,1 6-16,1 3 0,-1-1 15,1-2-15,-1 1 0,1 0 16,0 0-16,0-2 0,2 8 16,-1 0-16,-1-3 0,-1-2 15,0 2-15,0 0 0,-2-1 16,-2-2-16,-1 1 0,-1 1 15,1-3-15,-1-3 0,3-2 0,1 0 16,0-3-16,-1-2 0,0-5 16,-1-2-16,1-3 0,0 1 0,0-5 15,-1-1-15,0-1 16,-1-2-16,-1-2 0,2-4 16,0-2-16,1-4 0,-1-2 15,1-4-15,0 1 0,1-2 0,0-3 16,0-3-16,0 2 0,1 1 0,0-8 15,1-2-15,-1 2 16,-1 3-16,-1-1 0,1 1 16,0 3-16,0 3 0,0 0 15,0 1-15,-1 1 0,-3 1 0,1 2 16,-1 2-16,3 2 0,1 0 16,0 3-16,0 2 15,0 1-15,1 1 0,0 3 0,0 1 16,0 2-16,0 2 0,3-2 15,-1 3-15,1 2 0,-1 1 0,0 2 16,0 2-16,0 0 16,1 2-16,-1 7 0,0 4 15,-1-2-15,0 0 0,-1 5 16,0 4-16,0 0 0,0 0 0,-1 7 16,0 1-16,0-2 0,0-1 15,0 1-15,1 2 0,0 0 16,0-2-16,0 4 0,0-1 15,1-1-15,0 1 0,1-2 16,0 0-16,1-2 0,-1-3 16,-1 3-16,0 0 0,-1-7 15,0-2-15,1-5 0,0-4 16,-1-2-16,0-4 0,0-1 16,0-2-16,-1 0 0,0 0 0,-1-1 15,-2-3-15,-1-2 0,-2-2 16,1-3-16,-2-1 15,2-3-15,2-3 0,-1-3 0,0-4 16,2-2-16,1 0 0,-1-5 16,0-5-16,1-6 0,1 2 0,1-1 15,1 0-15,-2-1 16,-1 3-16,-1-8 0,1-2 0,0 5 16,-1 3-16,-2-3 0,0 1 15,-1 2-15,1 1 0,1-1 16,3 3-16,1 0 0,0 3 15,-1-6-15,-1 2 0,1 8 16,2 4-16,0 0 0,1 3 16,-1 2-16,0 2 0,-1 3 15,0 2-15,0 3 16,0 3-16,3 1 0,0 0 0,-1 3 16,0 0-16,1 3 0,-1 1 15,0 3-15,0 1 0,0 3 0,1 1 16,0 4-16,1-1 0,0 5 15,-1 1-15,-1 2 0,0 1 16,1 9-16,-3 0 0,0 2 16,0-3-16,2 6 0,3 2 15,-1-4-15,-1-1 0,-2 8 16,-1 3-16,1-5 0,1-3 0,3 2 16,-1 2-16,1-4 15,-2-4-15,0 5 0,0-2 0,0-6 16,-1-2-16,-1 2 0,-1-3 15,0-7-15,1-4 0,-1 4 16,-2-1-16,1-2 0,0-4 16,-2 0-16,1-1 0,0-3 15,1-3-15,-1-2 0,0 0 16,-1-3-16,3-2 0,-5-2 16,-2 0-16,2-2 0,-1-1 0,1-1 15,0-2-15,-1-3 0,-2-2 16,2-5-16,2-3 0,0-4 15,-2 0-15,3-5 0,1-3 16,0-7-16,1-1 0,1 0 16,1-2-16,-2 1 0,0 1 0,0-8 15,0-2-15,0 6 16,1 5-16,2-6 0,3 2 16,-5 5-16,-3 3 0,3 2 15,1 3-15,2 4 0,-1 4 0,-2-1 16,-2 2-16,1 6 0,-1 4 15,0 1-15,0 1 0,0 4 16,1 1-16,1 3 0,0 2 16,3-2-16,-1 2 0,0 1 15,1 1-15,0 3 0,3 2 0,-2 5 16,-1 1-16,-1 3 16,1 0-16,-1 4 0,0 1 15,0 2-15,0 2 0,0 9 0,-2 3 16,-2-1-16,1 0 0,0 1 15,0 3-15,0-2 0,0-4 16,-1 11-16,0 1 0,0-4 0,1-2 16,1 1-16,1-3 15,-1-3-15,-1-2 0,-1 4 16,0-4-16,1-6 0,1-1 0,-3 4 16,-3 0-16,3-8 0,-1-2 15,3-1-15,2 1 0,-1-3 16,0-2-16,-1-5 0,-1-3 15,1-1-15,1-2 0,-1 0 16,1-4-16,-2 1 0,2-1 16,-3-5-16,2-2 0,1-3 0,1-2 15,4-6-15,1-6 16,0 5-16,-2 2 0,0 4 0</inkml:trace>
  <inkml:trace contextRef="#ctx0" brushRef="#br0" timeOffset="71134.2467">11578 7442 0,'0'0'0,"0"0"0,0 0 0,0 0 15,0 0-15,0 0 0,0 0 16,0 0-16,-12-18 0,12 18 16,0 0-16,0 0 0,-20-5 0,20 5 15,0 0-15,0 0 16,-24 4-16,15-2 0,-2 2 16,-1-1-16,-1 1 0,-1 1 15,0 2-15,0 1 0,-1 0 0,-2 2 16,-3 3-16,-1 1 0,-1 0 15,-5 6-15,3 0 0,0 0 16,1 1-16,-7 7 0,-1 0 16,5-1-16,4 0 0,0-1 15,0 1-15,2 1 0,1 0 0,1 3 16,2 1-16,-3 7 16,0-4-16,5 2 0,2 1 0,1-1 15,1-2-15,4 0 0,3 0 16,0-4-16,1-2 0,2-2 15,0-1-15,2-3 0,2-2 0,6 2 16,3 0-16,1-2 16,-1-1-16,2-2 0,3-2 15,2-2-15,1-3 0,3-1 16,3-3-16,1-1 0,0-4 0,2 1 16,5 0-16,-5-5 0,-1-3 15,5-2-15,4-3 0,-3-1 16,-3 0-16,0-2 0,1-2 15,0 1-15,0-1 0,1-6 16,2-5-16,-5-1 0,-3 1 0,5-9 16,0-3-16,-6 1 15,-5 1-15,1-3 0,0-2 16,-3 4-16,-3 3 0,1-9 16,1 0-16,-7 8 0,-2 2 0,-1-6 15,-2 1-15,-3 9 0,-1 1 16,-2-5-16,-3 1 0,-1 6 15,0 1-15,-5-3 0,-2-2 16,-1 6-16,-1 5 0,-4 1 16,-2 1-16,0 2 0,0 1 15,-6 2-15,-7 0 0,6 3 16,-1 1-16,-3 1 0,-4 3 16,0-1-16,1 2 0,-10 3 0,-2 3 15,2 3-15,2 2 0,-5 5 16,-5 3-16,4 6 0,2 4 0,-7 8 15,-5 8-15,-10 6 16,1-1-16,17-14 0,14-8 16,10-8-16</inkml:trace>
  <inkml:trace contextRef="#ctx0" brushRef="#br0" timeOffset="83800.6126">26419 7354 0,'0'0'0,"0"0"0,0 0 16,-15-14-16,15 14 0,-19-11 0,5 3 15,1 2-15,-1 0 0,0-1 16,0-2-16,-1 3 0,1-1 0,-8-1 15,-2 0-15,1 1 16,1 1-16,-3 1 0,-2 1 16,-1 1-16,1-1 0,-11 1 15,-2 3-15,2 0 0,-1 2 0,-6 2 16,-6 0-16,5 3 0,3 3 16,-10 3-16,0 3 15,5-1-15,4-3 0,-10 4 0,0 3 16,7-2-16,6-1 0,-3 1 15,-1 1-15,9-1 0,6 1 0,-9 5 16,1 3-16,7-4 16,1-1-16,-5 10 0,-1 1 15,-1 0-15,2-1 0,-1 11 16,-1 9-16,5-8 0,4-5 0,-13 21 16,3-5-16,17-24 0,1-1 15,-3 19-15,8-2 16,5-8-16,3-6 0,5 1 0,2-1 15,1-12-15,0 2 0,5 4 16,3 5-16,-1-4 0,0-3 0,3 4 16,2 1-16,4 0 15,3 2-15,-1 0 0,-1 0 16,0-3-16,0-3 0,5 5 16,3 3-16,0-4 0,-2-4 0,3 2 15,3 0-15,0-7 0,1-3 16,5 0-16,5 1 0,-1-4 15,-3-3-15,8-7 0,6-3 16,-1-2-16,-2-2 0,8-4 16,5-3-16,-5-1 0,-4-2 0,34-9 15,1 1-15,-16 5 0,-11 7 16,6-4-16,5-1 16,-14-2-16,-9-2 0,7-2 0,7 0 15,-5 1-15,-2 1 0,4-6 16,2-4-16,-11 0 0,-9-1 15,8-11-15,8-8 16,-12 10-16,-8 6 0,5-2 0,3-4 16,-12 3-16,-7 2 0,5-11 15,2-6-15,-5 11 0,-2 8 0,-2-3 16,-1-4-16,-9 3 16,-5 2-16,0-5 0,0-2 15,-3 4-15,-1 4 0,-4-2 0,-2-4 16,0 7-16,1 3 0,-6-5 15,-3-3-15,2 6 0,-1 3 0,-2-3 16,-1-2-16,6 15 16,-1 0-16,-4-6 0,-1-2 15,-5 3-15,-5 1 0,-4 0 16,-1-1-16,1 3 0,0 1 0,-8 1 16,-5 0-16,1 2 0,2 2 15,-11 1-15,-7 1 16,2 4-16,1 3 0,-7 2 0,-6 3 15,9 4-15,6 1 0,-34 15 16,1 10-16,8-4 0,6-1 0,-2 7 16,1 7-16,11 0 15,7-1-15,0 9 0,1 7 16,13-3-16,12-4 0,8-14 0,4-12 16,4-7-16</inkml:trace>
  <inkml:trace contextRef="#ctx0" brushRef="#br0" timeOffset="84316.6336">27857 7135 0,'0'0'16,"0"0"-16,0 0 0,0 0 0,25-3 15,-25 3-15,29 0 16,-29 0-16,37 0 0,-13 0 0,3 1 15,0-1-15,0-2 0,10 2 16,0 1-16,-3-2 0,-3-1 16,6 1-16,-2 0 0,-4 1 15,-5 0-15,-1 0 0,0 1 16,-7-1-16,-3 0 0,-5 0 0,-4 0 16,-3 1-16,-3-1 0,0 4 15,0-4-15,0 2 0</inkml:trace>
  <inkml:trace contextRef="#ctx0" brushRef="#br0" timeOffset="84583.4698">27932 7355 0,'0'0'0,"0"0"0,0 0 16,0 0-16,0 0 0,-8 27 0,8-27 15,2 32-15,-2-32 0,3 40 16,-1-11-16,0 2 0,-1 0 15,1 13-15,1 6 0,-1-3 16,0 2-16,-1 11 0,-1 1 16,3 7-16,3-3 0,1 7 15,0-4-15,1-11 0,-1-7 0,0-7 16,1-4-16,0-8 0,-2-7 16,4-7-16,2-7 0,-2-9 15,-1-5-15,-3 2 0,-2-1 16,-1 1-16</inkml:trace>
  <inkml:trace contextRef="#ctx0" brushRef="#br0" timeOffset="84900.1407">28051 7507 0,'0'0'0,"0"0"0,0 0 16,17-15-16,-17 15 0,28-15 0,-8 3 15,3 0-15,3-1 0,8-2 16,2 2-16,-1 2 0,0 0 16,4 3-16,0 3 0,-6 1 15,-3 1-15,-3 4 0,-1 4 16,-7 3-16,-3 1 0,-5 4 16,-3 2-16,-7 3 0,-7 2 0,-9 7 15,-9 7-15,-5 0 0,-3 0 16,-13 8-16,-5 0 0,4-5 15,3-6-15,-6 4 0,3-6 16,7-8-16,7-6 0,5-10 16,7-11-16,8 2 0,3 2 0,2 1 15</inkml:trace>
  <inkml:trace contextRef="#ctx0" brushRef="#br0" timeOffset="85100.7478">28133 7488 0,'0'0'0,"0"0"0,0 0 16,11 19-16,-11-19 0,11 20 0,-3-8 16,5 3-16,1 2 0,2 2 15,2 1-15,5 4 0,0 0 16,4 0-16,3 2 0,3 4 16,-2-2-16,-2-2 0,0-5 15,0-2-15,-2-4 0,0-4 0,-2-5 16,0-6-16,1-4 0,-5-2 15,-5 3-15,-1 1 0</inkml:trace>
  <inkml:trace contextRef="#ctx0" brushRef="#br0" timeOffset="85383.8046">28563 7051 0,'0'0'0,"0"0"0,0 0 0,0 0 16,0 0-16,0 0 0,25 3 16,-25-3-16,29 4 0,-29-4 15,46 2-15,-19-2 0,3 0 0,3-1 16,4-1-16,7-2 0,-1-1 16,9 0-16,-1 1 15,-5 2-15,-5 1 0,-2-3 0,-3-2 16,-5 0-16,-4 1 0,-1 1 15,-3 1-15,-6 1 0,-2-1 16,-2 1-16,-6-1 0,0 1 16,-2-1-16,0 2 0</inkml:trace>
  <inkml:trace contextRef="#ctx0" brushRef="#br0" timeOffset="85617.2772">28783 6831 0,'0'0'0,"0"0"16,0 0-16,-3 19 0,3-19 16,-5 25-16,3-4 0,-1 1 15,-2 0-15,1 13 0,1 5 16,-1-3-16,0-2 0,1 7 0,2 3 16,2-7-16,1-4 0,2-5 15,3-4-15,0-4 0,0-4 16,3-8-16,1-6 0,1-7 15,0-5-15,-2 1 0,-2 1 16,-1 2-16</inkml:trace>
  <inkml:trace contextRef="#ctx0" brushRef="#br0" timeOffset="86467.2278">29004 6892 0,'0'0'0,"0"0"0,0 0 16,0 0-16,0 0 0,0 0 0,0 0 15,0 0-15,0 0 0,12 30 16,-12-30-16,11 29 0,-11-29 15,12 31-15,-4-13 0,-1 0 16,1 0-16,-1 1 0,-1 0 16,2 2-16,-1-2 0,-2-4 15,-2-1-15,1-3 0,-2-1 0,-4-2 16,-4-3-16,0-3 0,-2-3 16,1 0-16,2-1 0,-6 5 15,-4 3-15,-7 2 0,-2-1 16,2-1-16,2 0 0,0-2 15,2 0-15,2-1 0,3 0 16,3 0-16,2 0 0,4 0 16,2-1-16,2 2 0,3-1 15,1 1-15,2-1 0,0 1 0,3 1 16,-1-1-16,0-1 0,-1 3 16,-1 1-16,-3-1 0,1 0 15,-6 2-15,-3 2 0,-3 1 16,-2 1-16,-3 5 0,0 0 15,1-2-15,1-4 0,3-2 16,1-2-16,3-1 0,1 0 0,5-4 16,3-3-16,4-3 15,2-2-15,8-4 0,5-2 16,0-2-16,0-3 0,2 2 16,2 0-16,4 1 0,-4 3 0,-2 1 15,-4 3-15,-5 1 0,-3 2 16,-6 4-16,-2 3 0,-4 6 15,-3 5-15,-13 6 0,-11 7 16,-1 2-16,-2 4 0,-4-1 16,-2 2-16,1 0 0,7-3 0,5-8 15,5-9-15,5 0 16,5-2-16,3-7 0,6-7 0,6-1 16,5-5-16,3-3 0,8-3 15,0 0-15,3 1 0,4-5 16,-2 1-16,-1 2 0,-1 1 15,-3 5-15,-1 5 0,-3 0 16,-2 1-16,-6 1 0,-3 1 16,-4 3-16,-4 1 0,-8 5 15,-6 6-15,-4 4 0,-5 5 0,-9 4 16,-7 3-16,-4 0 0,-2 0 16,-6 8-16,4 0 15,0 1-15,6-5 0,7-9 0,7-6 16,7-5-16,7-4 0,7 1 15,5 1-15,4-4 0,4-4 16,6-6-16,4-3 0,5-4 16,1-2-16,4-4 0,3-3 15,1 1-15,0 2 0,3-1 16,3 0-16,-5 3 0,-2 0 0,4-4 16,1 0-16,-8 5 0,-3 2 15,-5 1-15,-3 1 0,-8 0 16,-3-2-16,-2 3 0,0 2 15,-2 2-15</inkml:trace>
  <inkml:trace contextRef="#ctx0" brushRef="#br0" timeOffset="86667.5151">29094 7618 0,'0'0'0,"0"0"0,0 0 15,0 0-15,-6 22 0,6-22 0,-5 25 16,3-6-16,1 5 0,-2 5 15,0 4-15,-1 11 0,-2-1 16,3 4-16,1 2 0,-2 4 16,2-5-16,5 1 0,6-6 15,2-14-15,1-11 0,-2-3 16,-2-5-16,-2-1 0</inkml:trace>
  <inkml:trace contextRef="#ctx0" brushRef="#br0" timeOffset="86900.6803">29437 7147 0,'0'0'0,"0"0"16,0 0-16,0 0 0,0 0 0,0 0 15,33-2-15,-33 2 0,34-1 16,-12-4-16,3-2 0,2-1 15,-1 1-15,7-1 0,-1 1 16,-4-1-16,-4 1 0,-4 2 16,-2 2-16,-4 2 0,-3 1 0,-1 0 15,-2 0-15,-2 0 16</inkml:trace>
  <inkml:trace contextRef="#ctx0" brushRef="#br0" timeOffset="87118.1802">29546 7188 0,'0'0'0,"0"0"0,0 0 15,0 0-15,-12 16 0,12-16 16,-6 21-16,4-10 0,0 1 0,1 4 16,1 3-16,-1 1 15,0 2-15,0 8 0,-1 4 16,-1 0-16,-2 0 0,-1 6 16,2 0-16,-1-5 0,1-3 0,1-5 15,-1-5-15,2-4 0,1-5 16,5-8-16,5-9 0,-1-4 15,-2-6-15,0 3 0,-2 2 16,0 1-16</inkml:trace>
  <inkml:trace contextRef="#ctx0" brushRef="#br0" timeOffset="87385.8626">29647 7283 0,'0'0'0,"0"0"15,0 0-15,5-21 0,-5 21 16,2-17-16,-2 17 16,1-20-16,-3 12 0,2 0 15,1 3-15,0 2 0,-1-1 0,0 4 16,0 0-16,-2 5 0,0 1 0,1 6 15,-1 6-15,0 1 16,-1-1-16,-3 13 0,1 6 16,-2-1-16,1 2 0,-5 17 15,-3 5-15,3 0 0,3-1 0,-3 20 16,1 7-16,1 5 0,2-6 16,3 20-16,3 6 15,4 24-15,3-21 0,-1 1 0,1 0 16,3-20-16,4-14 0,1 12 15,1 9-15,-1-19 0,-2-13 16,2 1-16,2 1 0,-7-15 16,-2-10-16,-3-14 0,0-11 15,-2-6-15</inkml:trace>
  <inkml:trace contextRef="#ctx0" brushRef="#br0" timeOffset="88018.4731">29112 7557 0,'0'0'0,"0"0"15,0 0-15,0 0 0,0 0 0,0 0 16,0 0-16,0 0 16,1 26-16,-1-26 0,-1 30 15,-2-9-15,0 1 0,-4 7 16,-1 7-16,-2 1 0,-2 0 0,-5 17 16,-1 1-16,-3 6 0,1-7 15,0 2-15,4-7 16,4-13-16,4-8 0,2-8 0,2-13 15,7-7-15,2-6 0,10-17 16,5-12-16,5-3 0,2-2 0,10-13 16,6-9-16,6-4 15,-1 6-15,13-9 0,6 1 16,12-16-16,-16 14 0,0 15 0,-1 11 16,-5 8-16,-7 6 0,-7-2 15,-5-3-15,-6 11 0,-5 7 16,1 3-16,-2 5 15,-5 2-15,-4 3 0,-4 2 16,-2 2-16,0 0 0,-1 1 0,-3 2 16,0 2-16,1 1 0,1 1 0,0 4 15,1 4-15,-4 0 0,-1-1 16,-6 4-16,-4 5 16,-1 0-16,-3-1 0,-8 11 0,-6 7 15,-2 0-15,-2-2 0,-9 10 16,-4 1-16,3-4 0,1-4 15,-3 5-15,0-1 0,6-13 16,4-9-16,3-7 0,1-7 16,6-6-16,6-4 0,3 1 15,3-1-15,2 1 0</inkml:trace>
  <inkml:trace contextRef="#ctx0" brushRef="#br0" timeOffset="88284.2693">29471 7403 0,'0'0'15,"0"0"-15,0 0 0,0 0 0,23 10 16,-23-10-16,29 17 16,-10-6-16,0 1 0,6 4 0,2 1 15,7 5-15,1-1 0,3 4 16,5 2-16,9 4 0,-2-1 15,10 6-15,2-3 0,-5-2 16,-4-1-16,9 7 0,-3 3 16,-6-7-16,-3-4 0,7 5 15,0-1-15,-17-8 0,-10-8 0,-9-5 16</inkml:trace>
  <inkml:trace contextRef="#ctx0" brushRef="#br0" timeOffset="88487.9934">31007 7554 0,'0'0'0,"0"0"0,0 0 15,0 0-15,0 0 0,0 0 16,0 0-16,0 0 0</inkml:trace>
  <inkml:trace contextRef="#ctx0" brushRef="#br0" timeOffset="97039.8823">13442 11311 0,'0'0'0,"0"0"0,0 0 16,32 1-16,-17-1 0,2 0 0,3 1 15,10 0-15,-999-1 0,2005-1 16,-997 0-16,0 0 0,3-2 15,14 2-15,3 1 0,-1 1 16,1 1-16,10 0 0,0-1 16,7 3-16,-5 2 0,3 0 15,2 1-15,11 2 16,-2 0-16,10 0 0,6 0 16,-9-2-16,-7-4 0,36 2 0,-13 0 15,-9 0-15,-4 0 0,-1 1 16,0 0-16,-4 0 0,-1 1 15,5-1-15,4-1 0,-6 3 16,-4 2-16,1-2 0,3-5 16,-2 0-16,0-1 0,7-1 15,5 0-15,-3 1 0,-2 1 0,9-1 16,5 0-16,-9 2 16,-6 2-16,4 0 0,4 1 0,3-5 15,3-2-15,7 3 16,4 2-16,21-2 0,16 0 15,-38 1-15,-26 0 0,20-1 16,14-4-16,-15-2 0,-11 0 0,14 2 16,9 3-16,-16 1 15,-10 2-15,14-5 0,11-3 0,-19 0 16,-13 0-16,16 5 0,10 2 16,-15 1-16,-12 1 0,13-3 15,7-1-15,-15-2 0,-10-1 0,10 1 16,8 0-16,-11-3 15,-4-2-15,10 2 0,8 1 16,-13 0-16,-11 0 0,14-2 16,9-3-16,-13 3 0,-9 1 0,13-1 15,7-1-15,-12 0 0,-8 2 16,10-2-16,8 0 16,-11 2-16,-5 1 0,12 1 15,9 1-15,-15-1 0,-9-1 0,10 1 16,8 1-16,-10 0 0,-6-1 15,11 3-15,9-1 0,-14 0 16,-9-2-16,11 0 0,9 0 16,-11-1-16,-6 1 0,11 0 15,7-2-15,-13 1 0,-6 0 0,-27 0 16,-17 1-16,-13 0 0</inkml:trace>
  <inkml:trace contextRef="#ctx0" brushRef="#br0" timeOffset="97519.208">27810 11367 0,'0'0'0,"25"1"16,5-2-16,1-2 0,2 0 0,16-1 15,19 0-15,-6-1 0,-2 1 16,13 0-16,1-3 0,-1 2 0,-8 1 16,2 1-16,1-1 15,-6 1-15,-5 1 0,33 1 0,1 2 16,-13-1-16,-8 1 0,2 0 15,3 0-15,-11 1 0,-9 0 16,7 1-16,5-2 0,-12 4 16,-7 2-16,9-5 0,7-4 15,-7 2-15,-5 2 0,6 3 16,2 1-16,-5 1 0,-5-1 0,2 2 16,1 1-16,-5-5 0,-2-2 15,-1 0-15,-1-2 0,-7 3 16,-4 0-16,0 2 0,1-1 15,-8 0-15,-5 0 0,1-2 16,1-1-16,-9 0 0,1 1 0,-4 11 16,-2 9-16,-3-6 15,0-5-15,-3-3 0</inkml:trace>
  <inkml:trace contextRef="#ctx0" brushRef="#br0" timeOffset="101684.5998">13144 12071 0,'0'0'0,"0"0"0,0 0 0,0 0 0,0 0 16,0 0-16,0 0 0,0 0 16,0 0-16,0 0 0,18 26 15,-18-26-15,15 24 0,-15-24 16,15 30-16,-6-14 0,1-1 0,2 3 15,2 3-15,3-1 16,0 1-16,12 3 0,4 0 16,2-2-16,2-3 0,10 1 15,2-2-15,-2-4 0,-2-3 0,16-1 16,4-1 0,2-3-16,0 1 0,13-2 0,-2 0 15,-6-1-15,-5-2 0,15 1 16,0-1-16,9 6 15,5 3-15,17 4 0,-29-3 0,2 3 16,0 1-16,-7 2 0,-4 2 0,1 9 16,2 7-16,-10-4 15,-7-3-15,9 13 0,8 8 16,-10-12-16,-9-10 0,19-3 16,14-1-16,-9-9 0,-6-8 0,14-12 15,10-9-15,-9 2 0,-4 2 16,17-16-16,11-10 0,-14 3 15,-10 3-15,16 1 0,10-1 16,-8 8-16,-6 7 0,9 5 16,9 6-16,-19 6 15,-10 4-15,6 1 0,5 2 0,-11 4 16,-8 4-16,6 8 0,4 5 16,-14-4-16,-7-5 0,20-3 0,14-3 15,-11-7-15,-9-5 0,19-11 16,12-11-16,-12 0 0,-7-3 15,17 1-15,11-1 0,-20 3 16,-14 1-16,16 3 0,12 3 16,-15 2-16,-11 2 0,5 5 15,1 5-15,-14 7 0,-9 6 0,3 9 16,5 5-16,-14 0 0,-9-1 16,5-1-16,4 0 15,-8-3-15,-4-2 0,14-7 0,10-3 16,-8-8-16,-5-5 0,16-11 15,11-6-15,-9 0 0,-6 2 16,14-8-16,10-5 0,-13 4 16,-8 1-16,14 4 0,8 3 15,-17 3-15,-11 4 0,10 9 16,7 5-16,-16-3 0,-11-1 0,6 14 16,3 8-16,-8-1 0,-8 0 15,5-2-15,4-1 0,-7-3 16,-5-2-16,14 1 0,10-1 15,-8-7-15,-3-3 0,10-4 16,6-5-16,-8 2 0,-8 0 0,12 2 16,8 1-16,-11 1 15,-6 2-15,8-3 0,4 0 16,-9 1-16,-10 2 0,10 5 16,6 2-16,-14-1 0,-8-2 0,6 2 15,4 4-15,-10-3 16,-6 1-16,9 0 0,7-2 15,-8-1-15,-5-1 0,8-2 0,8-3 16,-6 2-16,-5-1 0,6 0 16,4-1-16,-6 0 0,-2-1 0,8 0 15,8 0-15,-9 1 16,-7 1-16,10-4 0,8-1 16,-12 3-16,-7 4 0,12-2 15,8 0-15,-12-4 0,-7-2 0,10 2 16,7 1-1,-10 1-15,-5 1 0,7-4 0,5-4 0,-4 3 16,-6 1-16,11 0 0,6 1 16,-13-2-16,-7 0 0,9-2 15,7-1-15,-11 0 0,-7 2 0,8 0 16,5-2-16,-9 0 0,-7 0 16,9-2-16,5-2 0,-9 1 15,-5 3-15,8-4 16,6-3-16,-14-1 0,-10-3 0,6-2 15,2-2-15,-6 5 0,-4 3 0,-2-3 16,0-3 0,-7-2-16,-3 0 0,-3-1 0,1 1 15,-8 3-15,-4 2 0,-2-3 16,0-1-16,-5 0 0,-5 1 0,-4-4 16,-3-2-16,-2 3 0,0 3 15,-1-1-15,2-2 16,-2 3-16,0 2 0,-3 4 0,0-3 15,0 3-15,0 1 0,-1-5 16,0-4-16,0 4 0,-1 0 0,-2-1 16,-3-1-16,2 1 15,-1 1-15,2-4 0,0-1 16,-1 5-16,1 3 0,-3-2 16,-1-4-16,0 3 0,0 1 0,-2-4 15,-5-1-15,1 0 0,1 0 16,-2 1-16,-2-1 0,2 2 15,1 1-15,-6-3 0,-4-1 16,0 2-16,-1 2 0,-4-2 16,-4 0-16,-1-1 0,0 4 0,-11-6 15,-5 1-15,3 2 16,1 1-16,-6 0 0,-5-2 16,1 2-16,0 2 0,-15-5 0,-6 0 15,8 4-15,6 4 0,-42-10 16,1 0-16,11 5 0,9 5 15,-15-1-15,-11 1 0,18 1 16,11 3-16,-9 1 0,-6 2 16,0-2-16,0-2 0,-4 1 15,-3 1-15,8 2 0,7 1 0,-10 0 16,-6 0-16,7 1 0,7 2 16,-9-3-16,-6-2 15,11 0-15,6 2 0,-9-1 0,-7 0 16,9 5-16,7 4 0,-9-3 15,-5-2-15,4-4 0,3 0 0,-9-1 16,-8 1-16,11 4 16,7 3-16,-10 2 0,-7 3 15,4-5-15,3-3 0,-7 5 16,-6 3-16,9 3 0,7 2 0,-11-1 16,-7 1-16,7-2 15,7-1-15,-11 1 0,-6 2 0,8 0 16,6 1-16,-5-1 0,-5 0 15,12-4-15,9 1 0,-5 10 16,-3 7-16,8-2 0,5-3 16,-14-7-16,-7-4 0,10 6 15,10 6-15,-4 6 0,-3 3 16,6-7-16,5-5 0,-7-2 0,-4 1 16,9 0-16,8 2 0,-8 3 15,-3-1-15,14 0 0,11 0 0,-11 2 16,-7 3-1,4-4-15,4-1 0,1 1 0,1 3 16,3-1-16,3 1 0,-7-1 16,-5 1-16,10-4 0,7-4 0,3 10 15,1 6-15,4-8 0,3-6 16,-7 6-16,-4 4 16,8-1-16,5 0 0,0-5 15,1-3-15,7-6 0,5-4 0,-1 7 16,1 4-16,1-1 0,2-1 15,5 0-15,3 0 0,3 2 16,1-1-16,-4 2 0,-3 2 16,4 0-16,1-1 0,8-1 15,4 0-15,4 1 0,4 0 0,-2 2 16,0 2-16,3-12 0,-1-1 16,4 2-16,3 3 15,0-1-15,0 0 0,2 3 16,-1 3-16,1-5 0,0-2 0,4 1 15,2 2-15,-1-2 0,-1 1 16,2-2-16,2 2 0,0-2 16,0-3-16,5 6 0,2 5 15,0-1-15,-1 0 0,0-1 16,2 0-16,1-4 0,1-5 0,4 4 16,4 2-16,-2-2 0,1 0 15,1 1-15,0-1 0,0-1 16,0-1-16,4-1 0,4 0 15,0 0-15,-3-3 0,5-2 16,4 0-16,2-2 0,-1-1 0,9-1 16,1-2-16,-1-1 15,-1 1-15,9-1 0,5-2 16,-5-2-16,-5-1 0,11-3 16,2 0-16,-3 1 0,0 0 0,29-2 15,-9 0-15,-9 1 0,-4 1 16,-2 0-16,1 2 0,-3-1 15,-1-2-15,1-1 0,3-1 16,-4 4-16,-2 4 0,5-1 16,3 0-16,-9-6 0,-7-4 15,6 2-15,3 2 0,1 4 16,1 2-16,3 0 0,3-1 16,-1 2-16,-2 1 0,2 0 15,0-1-15,-2-2 0,-3-2 0,5 1 16,2 1-16,1-2 0,1-1 15,8 2-15,5 2 16,-2-3-16,0-2 0,-2-1 16,-1-2-16,-5 5 0,-1-1 0,11-1 15,8-1 1,9-1-16,7 2 0,-26 1 16,-18 0-16,10 0 0,9-1 15,-10 1-15,-6-1 0,7-2 0,3-2 16,2 1-16,0 2 0,8 1 15,5 4-15,-19-3 0,-14-1 16,9 4-16,5 4 0,-1-3 16,-3-3-16,7 4 0,7 4 15,-9-5-15,-3-3 0,2 5 16,4 2-16,-7-1 0,-4-2 16,6 6-16,5 3 0,-7-3 15,-5 0-15,6-2 0,5 0 16,-8 1-16,-5 1 0,6 0 0,5 1 15,-7-2-15,-5-1 0,7 0 16,5 2-16,-2-2 0,0 1 16,6-3-16,5-2 0,-15 1 15,-10 0-15,7 1 0,7 0 16,3 3-16,4 3 0,-4-2 16,-3-1-16,-11 0 0,-10 1 0,9-1 15,6-1-15,0 0 16,-1-1-16,6-1 0,2 0 15,-17-1-15,-11 0 0,3-2 0,3 1 16,1 2-16,-1 2 0,3-2 16,1-1-16,-4 2 0,-2-1 0,5 1 15,3 1-15,-9-2 16,-4-1-16,0 3 0,2 1 16,-2-1-16,-1 0 0,2-2 0,0-3 15,-1 0-15,-1-1 0,9 0 16,9 2-1,-14 1-15,-10 3 0,-2-6 0,-1-2 16,0 1-16,1-1 0,2 4 16,3 2-16,-8-2 0,-2-3 0,-3 3 15,-1 1-15,-2 0 0,-1 2 16,0 0-16,2 2 16,-12-2-16,2-2 15,-6-4-15,-3-2 0,0 5 16,0 5-16,-3-1 0,-1-1 0,0-2 15,-1-2-15,-3 0 0,-2-1 16,0 2-16,-3 1 0,2 0 16,-2 0-16,0 0 0,0 0 15,0 0-15,-2 2 0,-1-2 16,1-1-16,-2 0 16,-1-2-16,1 1 0,1-1 0,-1 1 15</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58:36.831"/>
    </inkml:context>
    <inkml:brush xml:id="br0">
      <inkml:brushProperty name="width" value="0.05292" units="cm"/>
      <inkml:brushProperty name="height" value="0.05292" units="cm"/>
      <inkml:brushProperty name="color" value="#0085CD"/>
    </inkml:brush>
    <inkml:brush xml:id="br1">
      <inkml:brushProperty name="width" value="0.05292" units="cm"/>
      <inkml:brushProperty name="height" value="0.05292" units="cm"/>
      <inkml:brushProperty name="color" value="#FF0000"/>
    </inkml:brush>
  </inkml:definitions>
  <inkml:trace contextRef="#ctx0" brushRef="#br0">5899 12866 0,'0'0'0,"0"0"0,0 0 16,0 0-16,0 0 0,0 0 16,0 0-16,0 0 0,27-1 0,-27 1 15,0 0-15,32-5 0,-32 5 16,35-12-16,-12 2 16,2-3-16,3-5 0,6-3 15,5-6-15,8-4 0,-1-1 0,13-10 16,4-3-16,3-2 0,-8 4 15,11-2-15,-3 4 0,-8 8 16,-4 8-16,1-3 0,-5 1 16,-9 7-16,-6 4 0,3 1 15,-2 1-15,-3 6 0,-1 2 16,-8 2-16,-2 1 0,-5 1 0,-5 2 16,1 6-16,0 6 0,-8 4 15,-7 4-15,-9 13 16,-6 12-16,-1 2 0,1 2 0,-12 17 15,-5 8-15,-8 11 0,-2 1 16,-21 44-16,4-6 0,8-14 16,6-10-16,5-7 0,5-6 15,3-15-15,5-10 0,-1-2 16,1-1-16,5-9 0,4-8 16,3-9-16,2-5 0,3-12 0,-2-5 15,2-7-15,1-5 16,1-6-16,-2-2 0,2-12 0,0-7 15,2-9-15,4-8 0,0 7 16,0-9-16,1-4 0,-1-3 16,0-18-16,1-8 0,-4-21 15,1 8-15,1 4 0,0 2 16,-1 4-16,-3 4 0,-1 2 16,-2-1-16,0 10 0,1 4 0,0 0 15,2-1-15,1 6 0,2 4 16,-4-1-16,-1-3 0,0 12 15,1 7-15,4-4 0,3-2 16,0 9-16,-4 6 0,4 5 16,-1 1-16,2 6 0,-1 2 15,1 7-15,2 4 0,2 2 16,1 1-16,1 3 0,1 2 16,3 0-16,2 1 0,1 4 15,1 3-15,1 0 0,-2 2 0,8 3 16,5 2-16,-2 5 0,1 3 15,5 4-15,2 5 0,-2 3 16,2 4-16,5 8 0,3 2 16,1 4-16,3 4 0,5 11 15,-3 3-15,-3-5 0,-2-4 16,19 26-16,-5-8 0,-5-12 16,-4-9-16,-3-7 0,-4-4 15,-1-2-15,-3-2 0,-3 0 0,-2-3 16,-9-10-16,-4-7 0,-1-6 15,-3-6-15,-3-3 0,-1-1 16,-5-2-16,-4 0 0,-1-7 16,-2-3-16,-5 3 0,-3 2 15,1 0-15,-1 1 0,-5-3 16,-6-1-16,1 2 0,-3-1 0,-3-1 16,-2 0-16,-3-1 0,-4 0 15,-3-4-15,-1-4 0,2-3 16,-3-2-16,-11-5 0,-4-3 15,5 1-15,5 1 0,-3-9 16,-3-4 0,0 1-16,-1 4 0,-6-2 0,4 2 15,3 0-15,7-1 0,-23-8 0,5 2 16,13 10-16,5 4 0,4 2 16,2 1-16,5 5 0,3 3 15,3 1-15,5 0 0,10 3 16,1-1-16,-2 1 0,-1 0 15,4 2-15,4 1 0,5 2 16,4 1-16,6 3 0,4 4 16,2-4-16,3-2 0,7-3 15,2-2-15,-6 2 0,-3 0 16,-2 1-16</inkml:trace>
  <inkml:trace contextRef="#ctx0" brushRef="#br0" timeOffset="5683.7444">26513 12292 0,'0'0'0,"8"-2"16,4-2-16,2 0 0,4 0 15,12-1-15,5 1 0,2-2 0,2-1 16,15 2-16,4 0 16,-1 2-16,-2 1 0,13-2 15,2 1-15,2 1 0,-7 4 0,3 0 16,1 1-16,8 2 15,-2-1-15,7 3 16,5 2-16,-18-5 0,-11-4 0,30 5 16,-5 1-16,-6 0 0,-2 1 0,-1-6 15,-1-1-15,-2 1 0,-3 3 16,2-2-16,0 1 0,-5-3 16,-2 0-16,1 0 0,1 2 15,1-2-15,1 0 0,-3 0 16,-1-2-16,-5 1 0,-5 0 15,1 1-15,1 3 0,-2-2 16,-1 1-16,-4 1 0,1 0 16,-5-1-16,-2-2 0,-4 3 15,-1 2-15,-4-2 0,-2 0 0,0-1 16,3-3-16,-6 2 0,-1 1 16,2-3-16,3 0 0,-15-2 15,-1-2-15,-3 3 0,-5 0 16,-2 1-16</inkml:trace>
  <inkml:trace contextRef="#ctx0" brushRef="#br0" timeOffset="6783.1156">24412 13396 0,'0'0'0,"0"0"16,0 0-16,0 0 0,22 7 0,-22-7 16,26 5-16,-9-1 15,2-2-15,3 0 0,3 1 16,8 0-16,0 0 0,6 1 16,4 1-16,5-2 0,-1-1 15,3 1-15,5 1 0,7 1 0,-3-1 16,3 2-16,6-1 15,2 0-15,-7 0 0,15 3 0,5 1 16,-9-5-16,-6-4 0,38 5 16,-3 6-16,-17 1 0,-13-1 0,12-4 15,8-4-15,-9 2 16,-7 1-16,8 3 0,4 0 16,-8-1-16,-8-2 0,13 2 0,10 2 15,-10-3-15,-5-2 0,10 0 16,9-2-16,-13 0 0,-8-2 15,15 2-15,9 2 0,-13-2 16,-10 2-16,16-1 0,10-1 16,-15 4-16,-9 3 0,9 4 15,8 3-15,-10-4 0,-5-2 0,5-1 16,4-1-16,-11 0 0,-6 1 16,5-4-16,3 0 15,-9-3-15,-6 0 0,6-2 0,4 0 16,-14 1-16,-8 1 0,3-2 15,4-1-15,-5 1 0,-5 1 16,1 0-16,1 1 16,-13 3-16,-8 0 0,-3-2 0,-2-2 15,0 1-15,0 0 0,-5 1 16,-3 1-16,-10-6 0,-8-4 0,0 1 16,-2 2-16,0 0 15</inkml:trace>
  <inkml:trace contextRef="#ctx0" brushRef="#br0" timeOffset="7565.8671">24356 14465 0,'0'0'0,"0"0"0,0 0 15,0 0-15,0 0 0,-26 0 16,26 0-16,0 0 0,0 0 0,0 0 16,-16 0-16,16 0 0,0 0 15,2 1-15,2 0 0,3 1 16,2 1-16,3 0 0,2 1 15,3-1-15,0 0 0,4 1 16,4 0-16,1-2 0,2-1 16,9 2-16,3 0 0,-1-1 15,1-2-15,11 1 0,0 0 16,0 1-16,1 1 0,11 1 0,-1 1 16,-3 1-16,0 0 0,10 0 15,2 0-15,-3-2 0,-2 0 16,1 1-16,3-2 0,5 0 15,-5-1-15,15-1 16,10 2-16,2-2 16,2-1-16,25 2 0,-28-1 0,2 6 15,0 3-15,-11 0 0,-9 1 0,8 3 16,7 2-16,-11-2 16,-9 0-16,12-1 0,7-1 15,-9-4-15,-7-2 0,7-1 16,7-2-16,-29-1 0,-19 0 0,-13-1 15</inkml:trace>
  <inkml:trace contextRef="#ctx0" brushRef="#br0" timeOffset="7846.3183">29947 14851 0,'0'0'0,"0"0"0,0 0 15,0 0-15,0 0 0,0 0 0,8 18 16,-8-18-16,0 0 0,0 0 16</inkml:trace>
  <inkml:trace contextRef="#ctx0" brushRef="#br0" timeOffset="14000.1963">15036 8758 0,'0'0'0,"0"0"16,0 0-16,0 0 0,0 0 0,0 0 15,0 0-15,0 0 0,0 0 16,15 20-16,-15-20 0,0 0 16,28 12-16,-28-12 0,35 13 15,-16-5-15,1-2 0,5 0 16,2 0-16,1-2 0,-1 1 16,10-1-16,1 1 0,-1 0 15,-3 0-15,5-1 0,-1 2 16,-6-2-16,-5-1 0,-3-1 15,-3-2-15,-5 3 0,-2 0 0,-4 1 16,-2-3-16,-8-1 0,0 0 16,-3 1-16,3-1 0,-2 0 15</inkml:trace>
  <inkml:trace contextRef="#ctx0" brushRef="#br0" timeOffset="14316.2152">15036 9003 0,'0'0'0,"0"0"15,0 0-15,0 0 0,0 0 0,5 29 16,-5-29-16,3 35 0,0-17 0,1 4 16,-1 2-16,0 1 15,2 2-15,-1 14 0,0 5 16,-2-1-16,-1-1 0,0 11 0,0 0 15,0-2-15,-1-1 0,0 4 16,1-2-16,1-7 0,1-5 16,2 3-16,4-3 0,-1-8 15,-2-5-15,1-6 0,0-2 16,-2-9-16,1-4 0,-1-4 16,-1-4-16,1-4 0,-2-3 15,-1-5-15,-2-4 0,-2-5 16,-1-3-16,0 5 0,0 3 15,1 4-15</inkml:trace>
  <inkml:trace contextRef="#ctx0" brushRef="#br0" timeOffset="14782.8793">15098 9544 0,'0'0'0,"0"0"0,0 0 15,0 0-15,0 0 0,21-16 16,-21 16-16,24-11 0,-8 3 16,3 2-16,1 0 0,4-1 15,0 0-15,7-2 0,0-1 0,1 3 16,1 3-16,-2-2 0,-4-1 15,7-1-15,-1-3 0,-2 1 16,-1 3-16,-2-4 0,-2-1 16,-2 2-16,-1 0 0,-3-5 15,-2-5-15,-3 1 0,-1-2 16,-5 0-16,-1 0 0,-3 0 16,-2 2-16,-4-2 0,-4 1 15,-1 1-15,-2 3 0,-4 2 16,-3 2-16,-2 1 0,0 2 0,-2 2 15,-3 3-15,0 5 0,-1 5 16,-1 4-16,-2 3 16,3 2-16,2 2 0,1 5 0,0 4 15,2-1-15,2 0 0,-1 9 16,5 4-16,2-2 0,2-3 16,6 2-16,4 0 0,2-4 15,1-2-15,4-2 0,4-3 16,3-2-16,3-1 0,5-5 0,3 0 15,1-4-15,-1-2 0,5-4 16,3-4-16,-1 0 0,-1-3 16,3-3-16,3-3 15,-4-2-15,-2-3 0,8-7 0,2-4 16,-7-3-16,-5-1 0,-8 7 16,-5 5-16,-5 4 0</inkml:trace>
  <inkml:trace contextRef="#ctx0" brushRef="#br0" timeOffset="15152.0766">15910 8481 0,'0'0'0,"0"0"0,0 0 16,0 0-16,0 0 0,0 0 15,0 0-15,0 0 0,6-17 0,-6 17 16,0 0-16,30-1 0,-30 1 15,22 6-15,-22-6 16,21 15-16,-21-15 0,16 23 0,-16-23 16,7 32-16,-7-14 0,-1 0 15,0 1-15,-1 5 0,-2 0 16,2-2-16,0 1 0,1-4 16,1-1-16,1 0 0,2-3 15,1-1-15,0-4 0,2-2 16,0 0-16,1-2 0,-1-1 0,1 1 15,0-1-15,-1 1 0,0 0 16,-3 3-16,-2 1 16,-3 1-16,-2 1 0,-6 3 0,-4 3 15,-3 5-15,-2 1 0,-1 0 16,-1 1-16,2-5 0,3-3 0,-2-2 16,4-1-16,3-3 0</inkml:trace>
  <inkml:trace contextRef="#ctx0" brushRef="#br0" timeOffset="15350.8585">16087 8713 0,'0'0'0,"0"0"16,0 0-16,0 0 0,30-15 0,-30 15 15,34-15-15,-13 7 16,2 0-16,1-1 0,3-1 15,5-2-15,-1 1 0,-2 0 16,1 0-16,2 0 0,-4 1 0,-5 3 16,-4 0-16,-4 2 0</inkml:trace>
  <inkml:trace contextRef="#ctx0" brushRef="#br0" timeOffset="15549.2761">16345 8306 0,'0'0'0,"0"0"16,0 0-16,-2 22 0,2-22 16,0 32-16,0-7 0,0 2 15,-1 2-15,0 13 0,1 3 16,1 1-16,1-1 0,3 10 16,4-2-16,0-4 0,-2-10 0,-2-8 15</inkml:trace>
  <inkml:trace contextRef="#ctx0" brushRef="#br0" timeOffset="15716.5358">16807 9346 0,'0'0'0,"0"0"0,0 0 16,0 0-16,29 17 0,-29-17 0,44 1 15,-22-1-15,-2 0 0,-3 0 16</inkml:trace>
  <inkml:trace contextRef="#ctx0" brushRef="#br0" timeOffset="16016.431">18713 8472 0,'0'0'0,"0"0"0,0 0 16,0 0-16,0 0 0,32 0 15,-32 0-15,39-5 0,-16 2 0,6-3 16,4 2-16,0 0 0,-1 1 15,10-2-15,-1 0 16,5-1-16,-7 1 0,-6 3 0,-5 3 16,-6 2-16,-3 0 0,-8 1 15,-6 0-15,0 0 0,-2-1 0,0-1 16</inkml:trace>
  <inkml:trace contextRef="#ctx0" brushRef="#br0" timeOffset="16216.912">18689 8774 0,'0'0'0,"0"0"0,0 0 16,-2 23-16,3-9 0,0 1 0,0 3 15,2 5-15,2 0 0,-1 14 16,-1 2-16,2-1 0,0-1 16,1 9-16,-1 0 0,1-3 0,-1-4 15,0 8-15,-1-3 16,0-9-16,-2-6 0,0-6 15,0-3-15,0-8 0,-1-5 0,1-3 16,-1-1-16,0 1 0</inkml:trace>
  <inkml:trace contextRef="#ctx0" brushRef="#br0" timeOffset="16624.9841">18762 9082 0,'0'0'0,"0"0"16,0 0-16,0 0 0,0 0 0,39 0 15,-19-2-15,2-2 0,2 0 16,5 1-16,3-2 0,-1-1 16,0-1-16,9-5 0,-1-1 15,-2 2-15,-3-1 0,4-3 16,-2-1-16,-4 1 0,-4 1 0,-6-2 16,-4-1-16,-5 0 0,-3 1 15,-4-1-15,-3 0 16,-5 0-16,-6 2 0,-4 3 0,-5 1 15,-4 4-15,-3 4 0,-3 6 16,-3 5-16,-1 3 0,-2 2 16,0 3-16,0 1 0,-3 7 15,6 2-15,2 0 0,3 2 16,6 1-16,6 2 0,5-2 16,5-1-16,5-3 0,6-4 15,4 2-15,5 0 0,5-3 0,4-2 16,4-4-16,3-3 15,2-5-15,3-2 0,3-4 0,3-4 16,8-5-16,0-3 0,-3-6 16,-2-6-16,-6-5 0,-6-6 15,-9 10-15,-6 6 0,-5 5 0</inkml:trace>
  <inkml:trace contextRef="#ctx0" brushRef="#br0" timeOffset="16950.4395">19571 8317 0,'0'0'0,"0"0"0,0 0 15,0 0-15,0 0 0,0 0 0,23-4 16,-23 4-16,30-1 0,-30 1 16,36 3-16,-18 0 0,-1 0 0,0 1 15,-2 2-15,-1 3 0,-3 2 16,-6 3-16,-5 3 15,-3 3-15,-4 2 0,-8 7 16,-6 3-16,0-2 0,-1-1 0,-2 3 16,3-1-16,4-5 0,4-2 15,3-5-15,3-4 0,5-1 16,4-3-16,6-5 0,4-3 16,6-6-16,5-4 0,3-5 15,4-5-15,2-2 0,3-1 0,-1-2 16,-4 1-16,5-4 0,-5 3 15,-5 4-15,-7 4 0,-2 3 16</inkml:trace>
  <inkml:trace contextRef="#ctx0" brushRef="#br0" timeOffset="17133.3553">19846 8431 0,'0'0'0,"0"0"0,0 0 15,0 0-15,0 0 0,26 0 16,-26 0-16,30-5 0,-11 0 0,2 0 15,1 0-15,3 0 0,1-2 16,2 0-16,-1 1 16,6-2-16,-1-1 0,-2 2 0,-1-1 15,-4 0-15,-2 0 0,-3-1 16,-3 3-16,-3 0 0</inkml:trace>
  <inkml:trace contextRef="#ctx0" brushRef="#br0" timeOffset="17333.4198">20042 8073 0,'0'0'0,"0"0"15,0 0-15,0 0 0,0 0 16,-1 32-16,1-32 0,3 36 16,0-16-16,2 5 0,-1 0 15,1 4-15,2 2 0,3 12 16,1 1-16,1 2 0,1 1 0,1 2 15,-3-10-15,-3-7 0</inkml:trace>
  <inkml:trace contextRef="#ctx0" brushRef="#br0" timeOffset="17519.4226">21262 8674 0,'0'0'0,"-2"0"0,0 1 16,2-1-16,3 1 0,-1-1 0,0 0 16,1 0-16</inkml:trace>
  <inkml:trace contextRef="#ctx0" brushRef="#br0" timeOffset="34385.0042">23471 10442 0,'0'0'0,"9"1"0,4 1 16,2-1-16,0 0 0,11-1 15,2-1-15,3 1 0,2 0 16,10 1-16,3 1 0,-1-1 16,-4-2-16,12 0 0,2-1 15,-5 1-15,-5 1 0,3-1 0,1-1 16,-6 2-16,-4 1 0,9-1 15,2-1-15,-7 1 0,-5 0 16,-1 0-16,0 0 0,-1-2 16,-3-3-16,-8 1 0,-6 2 15,-5 1-15</inkml:trace>
  <inkml:trace contextRef="#ctx0" brushRef="#br0" timeOffset="36386.5846">7017 11608 0,'0'0'16,"0"0"-16,0 0 0,0 0 0,0 0 15,-20-7-15,20 7 0,0 0 16,0 0-16,-22-9 16,17 7-16,0-1 0,2 1 0,0 0 15,0 0-15,1 0 0,2 2 0,-1-3 16,3 1-16,2 0 0,-1 1 16,4-2-16,3-1 15,1 1-15,1 0 0,2-1 16,-1 1-16,3-1 0,-1 1 0,3 1 15,0 0-15,3 0 16,-1 1-16,8 0 0,-1 2 0,1-1 16,0 1-16,0 0 15,3-1-15,-1 1 0,2-1 16,9 0-16,-1 0 0,0-1 0,0-2 16,1 2-16,2 1 0,-4-1 15,2 1-15,8-4 16,-1 0-16,6 2 0,4 3 15,-8 0-15,-7 0 0,12 0 16,4 0-16,-10-1 0,-2 0 16,2 0-16,4-1 0,-6-1 0,-2 0 15,9 3-15,3 1 16,-6 0-16,-2-2 0,1 3 16,1-1-16,-6 2 0,-4 1 0,5 2 15,4 3-15,-6-5 0,-4 1 16,7 1-16,5 4 15,-11-6-15,-3-1 0,6 0 0,4-1 16,-3-1-16,-5-2 0,25 3 16,0-1-16,-31 0 0,-5-1 0,30 2 15,2-1-15,-26 0 16,-3 1-16,27 4 0,1 1 16,-28-6-16,-1-2 0,27 4 15,3 2-15,-26-4 0,0-2 0,24-4 16,-4-2-16,-19 3 0,2 1 15,18-1-15,-1 3 0,-3-1 16,-4-2-16,3 6 0,1 4 16,-8-2-16,-4-3 0,6 3 15,3 1-15,-7 2 0,-4 0 0,7-1 16,7-1-16,-9-3 16,-6-1-16,9-3 0,4 0 15,-7 0-15,-5 0 0,7-2 0,3-2 16,-18 3-16,0 4 0,23-3 15,1 0-15,-21 1 0,0 1 16,21 1-16,0 1 0,-20-1 16,2-1-16,21-1 0,0-1 15,-5 1-15,-3 1 0,1-1 16,2-1-16,-5-1 0,-1-1 0,6 1 16,3 0-16,-9-1 0,-6 0 15,9 2-15,9 1 16,-10 0-16,-4 1 0,6-2 0,4-2 15,-7 1-15,-3 1 0,9 0 16,6 0-16,-6-2 0,-4 1 16,9 3-16,4 3 0,-9-2 15,-6-1-15,5-4 0,6-1 16,-5 4-16,-3 4 0,10 0 16,5 0-16,-10-7 0,-5-4 0,7 2 15,7 1-15,-10 2 0,-7 1 16,9-2-16,4-2 15,-2 1-15,-4 1 0,7-2 0,7 0 16,-12-1-16,-7-2 0,10 2 16,7 0-16,-3 6 0,-1 4 0,8-2 15,7-2-15,-24 0 16,-16 0-16,-12 0 0</inkml:trace>
  <inkml:trace contextRef="#ctx0" brushRef="#br0" timeOffset="36810.0042">19443 10768 0,'0'0'0,"0"0"0,0 0 0,19-11 15,-19 11-15,0 0 0,23-11 16,-15 6-16,-2 1 0,0-1 16,-1 0-16,0 0 0,-2-1 0,-1 0 15,0 0-15,-3 2 0,-2 2 16,1 0-16,0 0 0,-1 0 15</inkml:trace>
  <inkml:trace contextRef="#ctx0" brushRef="#br0" timeOffset="37567.0304">21133 10653 0,'0'0'0,"0"0"16,22 0-16,-5 0 0,2 0 0,12 0 15,6 0-15,0 1 16,2 2-16,15-1 0,4 1 16,4-1-16,-7-1 0,16 2 15,3 1-15,-6 0 0,-4 2 0,13-2 16,2 0-16,-10-2 0,-8-1 15,36 5-15,-2 2 0,-15-5 16,-11-2-16,6 0 0,4 1 16,-7 1-16,-6 0 0,8 1 15,6-1-15,-13 1 0,-9 1 0,9-4 16,7-2-16,-10-2 0,-6 1 16,10 0-16,7 0 15,-7-1-15,-5-2 0,5 1 16,4 3-16,-12-2 0,-10 1 0,9-2 15,4 2-15,-3 1 0,0 2 0,5-1 16,3 0-16,-12 0 16,-8-2-16,8 1 0,7-1 15,-9 1-15,-4 1 0,-1 0 16,0-1-16,-4 0 0,-3 1 0,0 1 16,0-1-16,-4 1 0,-1 0 15,-1-2-15,1-2 16,-6 2-16,-4 1 0,4-2 0,4 0 15,-8-2-15,-5 0 0,-1 4 16,-1 1-16,-8-2 0,3-4 0,-1 1 16,0 0-16,-1 0 15,-2 1-15,-2 2 0,4 1 16,-3-1-16,-1 0 0,2 0 16,2 0-16,-3 1 0,-3 1 0,2 3 15,0 3-15,-4-4 0,0 0 16,-2-2-16,-1 2 0,0-2 15</inkml:trace>
  <inkml:trace contextRef="#ctx0" brushRef="#br0" timeOffset="39386.8548">7944 13019 0,'0'0'0,"-11"4"15,-4 3-15,-7 2 0,-1 1 0,-17 7 16,-6 4-16,-11 7 16,1 0-16,-4 8 0,-6 8 15,-1 3-15,8-3 0,-9 10 0,1 3 16,-21 30-16,9-2 0,8 3 16,5 4-16,8-8 0,1-5 0,7 2 15,2-1-15,4 2 16,3 1-16,3 5 0,-2 3 15,9-4-15,7-4 0,-1 3 16,-1 3-16,6-1 0,7-1 0,3-2 16,6-2-16,0-3 0,4-1 15,5 4-15,1 3 0,3-2 16,1 1-16,8-2 0,4-1 16,-3-10-16,-1-7 0,7-1 15,3-1-15,3-7 0,1-7 16,2-6-16,3-4 0,-1-6 0,0-6 15,6 1-15,6-2 0,-3-7 16,1-6-16,5-8 0,0-6 16,4-5-16,3-4 0,3-15 15,1-11-15,-5 5 0,-3 2 16,8-5-16,4-4 0,1-1 16,0-2-16,3-9 0,-1-6 15,-4 6-15,-1 2 0,2 0 16,3-1-16,-8-7 0,-3-6 0,1-8 15,4-6-15,-7-3 0,-4-1 16,0-8-16,1-5 16,-2 3-16,-2 3 0,-4-9 15,-3-4-15,-11 3 0,-5 4 0,1 1 16,2 2-16,-6 4 0,-3 5 16,0-9-16,0-7 0,-6 6 15,-4 4-15,-5-2 0,0 0 16,-5 10-16,-7 8 0,-5 3 15,-5 3-15,-2 5 0,-3 4 0,-6 2 16,-3 3-16,-4 3 0,-4 2 16,-7 1-16,-5 0 0,2 10 15,3 7-15,-4 0 0,-5 2 16,-1 7-16,2 4 0,-12 3 16,-6 2-16,2 11 0,4 9 0,-6 8 15,-3 6-15,1 1 0,2 1 16,-1 12-16,0 10 15,6 4-15,-1 5 0,-2 17 16,0 11-16,10 1 0,9 2 16,10 11-16,8 9 0,9-6 0,7-5 15,5-30-15,3-21 0,3-15 16</inkml:trace>
  <inkml:trace contextRef="#ctx0" brushRef="#br0" timeOffset="40366.5719">18763 10616 0,'0'0'0,"0"0"0,0 0 15,0 0-15,0 0 0,23 11 0,-23-11 16,24 8-16,-8-3 0,2 1 16,4-2-16,2 0 0,1 2 0,13 2 15,7 0-15,-1 0 16,0-2-16,16-2 0,5-3 16,1 0-16,-1 1 0,16-2 15,16-2-15,-8 2 0,-5 1 0,21-5 16,3-3-16,25 0 0,-22 2 15,6 2-15,5 1 0,-18 0 16,-13-1-16,12 2 0,6 1 16,-12 2-16,-8 2 0,12-2 15,7-4-15,-12 1 0,-9 0 0,17 3 16,11 3-16,-13 0 0,-9-1 16,13 0-16,7-2 15,-10-2-15,-8-2 0,13 0 0,10-1 16,-15 4-16,-8 3 0,13 0 15,10-3-15,-14 0 0,-11-1 16,10 0-16,7-1 0,-14 1 16,-10 1-16,10-2 0,7-1 15,-14-3-15,-9 0 0,6-1 16,5 0-16,-16 1 0,-10 0 0,8-4 16,4-6-16,-12 6 15,-9 7-15,-4-5 0,-3-2 16,-8 0-16,-7 0 0,-6 5 0,-5 3 15,-3 0-15,-4 0 0,2 1 16,1 2-16,-7 0 0,-3 1 16,-4-2-16,0 1 0,-2-1 15</inkml:trace>
  <inkml:trace contextRef="#ctx0" brushRef="#br0" timeOffset="41599.5785">24246 13489 0,'0'0'0,"0"0"0,-25-7 16,14 4-16,0 0 0,-3-2 16,-3-2-16,-2 0 0,0-1 15,-10 0-15,-2 0 0,-2 0 0,-1-1 16,-9 1-16,0 1 15,0 2-15,1 1 0,-2-1 0,-3 1 16,-7-1-16,3 1 16,-3 3-16,-1 1 0,6 0 0,5-2 15,-9 4-15,0 4 0,3 0 16,4-2-16,-5 0 16,-1 1-16,1 0 0,1-1 0,-4 1 15,3-1-15,2 1 0,-1-3 16,2 0-16,0-1 15,4 0-15,1 1 0,1 1 0,0 1 16,2-3-16,-1-2 0,0 1 16,0 1-16,-1 0 0,2 1 0,1-2 15,3-3-15,-2 2 0,0-1 16,-5-3 0,-3-1-16,3-2 15,-4-1-15,7 0 0,7 1 0,-8 1 0,1 2 16,0 1-16,1-1 15,-5 2-15,-5 3 0,13-1 0,7-3 16,-10 5-16,-2 4 0,3-3 16,0-3-16,-3 2 15,-2 2-15,7-1 0,1 0 0,-8 0 16,-1 1-16,3-1 0,2 0 0,-3-1 16,-1 1-16,0 1 15,1 0-15,-4 0 0,-2 2 16,2 0-16,2 2 0,-1 0 15,-1 2-15,0-2 0,0 0 0,1-2 16,1 0-16,0-3 0,-1-3 16,1 1-16,0 3 0,-1-3 15,1-2-15,-1 4 0,-2 0 16,-2 1-16,1-1 0,-4 0 16,-2 1-16,4-1 15,4 0-15,0-1 0,-2-2 0,5 1 16,2 0-16,1-1 0,0-1 15,11 1-15,8 0 0,7-1 16</inkml:trace>
  <inkml:trace contextRef="#ctx0" brushRef="#br0" timeOffset="45799.8085">9120 10664 0,'0'0'15,"0"0"-15,0 0 0,4 28 16,-4-28-16,10 29 0,0-10 16,1 3-16,1 3 0,9 13 15,3 5-15,1 1 0,1 1 0,8 18 16,1 6-16,6 11 0,-2-6 15,6 16-15,0 2 0,1 0 16,-3-12-16,14 26 0,-8-18 16,-8-18-16,-7-13 0,-1-4 15,1-3-15,-9-16 0,-7-10 0,1-9 16,0-5-16,-5-7 0,-4-7 16,-3-6-16,-3-6 0,-3 10 15,0 1-15,-1 1 0</inkml:trace>
  <inkml:trace contextRef="#ctx0" brushRef="#br0" timeOffset="46171.1344">7519 10801 0,'0'0'0,"0"0"16,0 0-16,10 23 0,-10-23 0,17 26 15,-5-9-15,2 2 0,0 2 16,10 12-16,5 7 0,1 2 16,1 4-16,10 16 15,2 7-15,8 11 0,-2-2 0,17 14 16,5 1-16,6 0 0,-7-10 0,38 19 16,-4-18-16,-13-23 15,-7-14-15,-26-16 0,-18-10 0,-12-5 16</inkml:trace>
  <inkml:trace contextRef="#ctx0" brushRef="#br0" timeOffset="46351.5008">9137 12508 0,'0'0'0,"7"13"0,4-2 16,5-5-16,6-2 0,-1 0 16,-3-2-16,-4 0 0</inkml:trace>
  <inkml:trace contextRef="#ctx0" brushRef="#br0" timeOffset="48766.7048">10353 15811 0,'0'0'0,"0"0"0,0 0 16,0 0-16,0 0 0,0 0 0,0 0 16,17 16-16,-17-16 0,27 18 15,-7-6-15,1 0 0,2-1 16,-3-1-16,-2-2 0,-3 0 0</inkml:trace>
  <inkml:trace contextRef="#ctx0" brushRef="#br0" timeOffset="49619.8176">12116 15381 0,'0'0'0,"0"0"16,0 0-16,0 0 0,0 0 0,19-17 15,-19 17-15,0 0 0</inkml:trace>
  <inkml:trace contextRef="#ctx0" brushRef="#br0" timeOffset="51149.6571">10176 9877 0,'0'0'0,"-9"-5"0,-4-1 16,-2-3-16,1 0 0,-11-7 0,-6-3 16,1 2-16,0 1 0,-11-6 15,-4 1-15,-6-2 0,4 2 0,-4 1 16,-3 2-16,4-1 15,1 2-15,-12-3 0,0 2 16,6 2-16,4 2 0,-14-4 16,-5-1-16,12 5 0,7 4 0,-14-4 15,-2 0-15,12 5 0,2 2 16,-35 1-16,1 5 16,13 6-16,11 4 0,-10 4 0,-6 4 15,9-3-15,8-2 0,-9 9 16,-5 5-16,9-8 0,7-5 0,-1 6 15,0 6-15,4-2 16,6-2-16,-10 9 0,-6 6 16,9-5-16,8-2 0,-8 8 0,-4 4 15,11-3-15,9-4 0,-7 9 16,-2 9-16,4-8 0,8-1 16,-1 5-16,0 3 0,7-5 15,5-4-15,-1 11 0,0 6 16,1-6-16,2-7 0,-2 12 15,-3 7-15,9-7 0,6-3 0,6 6 16,4 4-16,0-7 0,4-4 16,-2 5-16,-1 3 15,4-5-15,2-6 0,4 5 16,3 5-16,-1-11 0,0-7 0,8 7 16,4 3-16,1-6 0,1-4 15,4 2-15,4 1 0,-1-6 16,4-4-16,9 1 0,5-2 15,-4-8-15,-4-7 0,16 5 16,11 5-16,-4-3 0,-2 1 0,10-3 16,7-3-16,-2-3 0,-1 0 15,11 2-15,6 4 16,-5-5-16,-3-1 0,13-1 0,8-4 16,-8-1-16,-7-1 0,14-6 15,8-2-15,-15 0 0,-12 1 0,9-4 16,5-2-16,-11-5 15,-9-3-15,2 1 0,3 2 16,-9 0-16,-7 2 0,8 0 16,4-2-16,-12-2 0,-7-3 0,6-5 15,4-3-15,-8 0 0,-6 1 16,4-12-16,4-10 16,-13 3-16,-9 2 0,7-7 0,5-6 15,-7 4-15,-4 2 0,2-11 16,3-10-16,-9 4 0,-5-1 0,6-14 15,3-10-15,-9 8 16,-7 6-16,3-16 0,2-9 16,-2 8-16,-2 4 0,-4-8 15,-3-5-15,-8 13 0,-5 8 0,-4-1 16,-2-3-16,-2 15 0,-1 11 16,-8 0-16,-4 2 0,-5 3 15,-1 3-15,-7-5 0,-5-2 16,4 4-16,4 4 0,-9-7 15,-6-3-15,5 5 0,2 3 0,-4-6 16,-3-4-16,4 2 0,3 4 16,-8-7-16,-5-5 15,1 11-15,0 7 0,-8-6 16,-4-3-16,8 7 0,6 5 0,-14-2 16,-10 0-16,3 4 0,3 4 15,-15-1-15,-9 0 0,11 10 16,8 8-16,-15 2 0,-12 3 15,12 2-15,6 3 0,-13 13 16,-9 8-16,11 4 0,8 1 0,-6 13 16,-3 9-16,16-1 0,11-1 15,-5 22-15,-2 16 16,8-6-16,7-4 0,15-20 0,12-15 16,8-10-16</inkml:trace>
  <inkml:trace contextRef="#ctx0" brushRef="#br0" timeOffset="72248.3798">14108 16013 0,'0'0'0,"0"0"16,0 0-16,0 0 0,0 0 15,7 25-15,-7-25 0,0 0 16</inkml:trace>
  <inkml:trace contextRef="#ctx0" brushRef="#br0" timeOffset="76933.0206">13586 17169 0,'0'0'0,"0"0"16,0 0-16,0 0 0,0 0 0,0 0 15,0 0-15,0 0 16,0 0-16,32 6 0,-32-6 16,28 2-16,-28-2 0,32 0 0,-12 0 15,3 0-15,3 0 0,3-1 16,4 0-16,11-2 0,1-1 0,3-1 16,5 0-16,9 0 15,-4 3-15,15-1 0,1 0 16,-4-1-16,-2-1 0,10 0 15,-2 3-15,-3-1 0,-4 0 0,15 3 16,0 4-16,-4 2 0,-1-1 16,33 0-16,-8-5 0,-15 3 15,-10 3-15,12-4 0,6-1 16,-4-2-16,-2-2 0,-1 0 16,0 2-16,-12 1 0,-7 2 0,11-3 15,6-3-15,-5 2 16,-3 2-16,4-2 0,3-2 15,1-2-15,1-1 0,3 3 16,4 3-16,-10-3 0,-5-2 0,12 2 16,11 1-16,3 6 0,1 4 15,-7-6-15,-4-2 16,-15-4-16,-10 0 0,6 1 0,5 0 16,0-2-16,1 0 0,-2 1 15,-2 1-15,-3-5 0,-2 0 0,0-1 16,-1 0-16,-12 3 15,-8 2-15,8 0 0,4 1 16,-8-2-16,-6-2 0,-8-1 0,-4-1 16,0 4-16,0 2 0,-3 2 15,-4-1-15,2 5 0,0 3 16,-4-4-16,-4-1 0,-3 2 16,-2 1-16,3 0 0,4 0 15,-2-3-15,-2-1 0,-9 1 16,-3-1-16,-6 1 0</inkml:trace>
  <inkml:trace contextRef="#ctx0" brushRef="#br0" timeOffset="227229.3212">9615 12564 0,'0'0'0,"0"0"15,0 0-15,0 0 0,0 0 0,0 0 16,0 0-16,0 0 0,0 0 16,24 5-16,-24-5 0,27 4 15,-27-4-15,38 0 0,-14-1 16,0-1-16,2 0 0,2 0 16,4 0-16,10-2 15,0 1-15,11-1 0,1-1 0,-5 3 16,-4 0-16,3 2 0,-5 0 15,-6 2-15,-5 0 0,-7 7 16,-5 2-16,-5-1 0,-3-3 0,-2-2 16</inkml:trace>
  <inkml:trace contextRef="#ctx0" brushRef="#br0" timeOffset="227534.1759">9702 12782 0,'0'0'0,"0"0"0,0 0 16,0 0-16,0 0 0,0 0 15,-5 22-15,5-22 0,2 34 16,1-6-16,0 7 16,0 1-16,1 2 0,1 17 0,2 6 15,0 14-15,1-1 0,1 21 16,0 3-16,-2 9 0,-1-7 15,-1 12-15,1-2 0,4 20 0,2-25 16,1-16-16,2-14 0,-4-16 16,-3-11-16,2-16 0,0-10 15,0-11-15,-1-7 0,-2-19 16,-2-11-16,-2 8 0,1 6 0,-2 3 16</inkml:trace>
  <inkml:trace contextRef="#ctx0" brushRef="#br0" timeOffset="227970.7238">9863 13372 0,'0'0'0,"0"0"16,0 0-16,0 0 0,0 0 0,34-20 16,-11 12-1,6-2-15,4-2 0,-2 0 16,-4-1-16,11-5 0,1-1 15,-2 2-15,-4 2 0,3-5 0,-4-1 16,-3 1-16,-3 1 0,-4-2 16,-3-1-16,-6 2 0,-2 3 15,-4-2-15,-4-1 0,-2 2 16,-3 3-16,-3 1 0,-4 1 16,-3 5-16,-3 3 0,-5 6 15,-4 4-15,2 2 0,2 3 0,-2 3 16,-2 3-16,3 2 0,1 2 15,0 9-15,3 4 16,2-3-16,3-2 0,7 3 0,4 2 16,5-3-16,4-1 0,6-1 15,5 0-15,-2-5 0,1-4 0,6-1 16,5-3-16,-3-3 16,0-2-16,2-5 0,3-2 15,-1-3-15,1-3 0,6-11 16,1-10-16,-8 4 0,-3-3 0,6-17 15,0-10-15,-7 11 0,-7 11 16,-5 6-16</inkml:trace>
  <inkml:trace contextRef="#ctx0" brushRef="#br0" timeOffset="228334.1222">10511 12250 0,'0'0'0,"0"0"0,0 0 16,0 0-16,0 0 0,0 0 0,0 0 16,0 0-16,0 0 15,36 2-15,-36-2 0,29 13 16,-29-13-16,22 17 0,-22-17 0,13 27 16,-10-10-16,-3 3 0,-3 2 15,-1 0-15,-2 0 0,0 3 16,-1-1-16,1-3 0,1-5 0,2 0 15,0-4-15,3 0 0,2-2 16,0 0-16,2-3 0,4 1 16,3 1-16,1-2 0,1 0 15,-1 0-15,1-1 0,-1 0 16,-1 0-16,0 0 0,-1 0 16,-5 4-16,-2 1 0,-1 2 15,-2 3-15,-3 4 0,-1 3 16,-4-1-16,-2 1 0,-2-1 15,-1 0-15,2-3 0,2-3 0,1-3 16</inkml:trace>
  <inkml:trace contextRef="#ctx0" brushRef="#br0" timeOffset="228534.0936">10682 12491 0,'0'0'0,"0"0"16,0 0-16,0 0 0,0 0 15,21-8-15,-21 8 0,26-10 0,-26 10 16,34-13-16,-14 6 0,2 0 16,1 0-16,0 1 0,2 0 15,3-2-15,0-1 0,-2 0 16,0-1-16,-4 1 0,-3 3 16,-4-1-16</inkml:trace>
  <inkml:trace contextRef="#ctx0" brushRef="#br0" timeOffset="228701.0944">10936 12072 0,'0'0'0,"0"0"0,0 0 15,0 0-15,0 0 0,0 0 0,-6 22 16,6-22-16,-1 39 0,1-11 16,0 7-16,1 4 0,0 6 15,4 15-15,5 1 0,4 10 0,0-6 16,1 2-16,1-10 15,-2-6-15,-3-13 0,-3-9 0</inkml:trace>
  <inkml:trace contextRef="#ctx0" brushRef="#br0" timeOffset="228958.0927">11735 12233 0,'0'0'16,"0"0"-16,0 0 0,24-7 0,-24 7 16,25-5-16,-5 2 0,3-1 15,1-1-15,3 2 16,0 0-16,7 0 0,-4 1 0,-1 1 16,-3 1-16,5 0 0,-2-1 0,-3 2 15,-1 0-15,-4 2 0,-5 2 16,-1-1-16,-4-2 15,-3 1-15</inkml:trace>
  <inkml:trace contextRef="#ctx0" brushRef="#br0" timeOffset="229184.5449">11713 12500 0,'0'0'0,"0"0"0,0 0 16,0 0-16,3 25 0,-3-25 15,8 39-15,-2-14 0,3 5 0,0 7 16,0 7 0,1 15-16,-2 1 0,2 12 0,-1-2 15,-1 5-15,-2-10 0,1-1 16,0-11-16,-2-11 0,0-9 0,-1-10 16,0-6-16,2-13 0,1-11 15,-3 3-15,-1 0 16,-1 1-16</inkml:trace>
  <inkml:trace contextRef="#ctx0" brushRef="#br0" timeOffset="229600.3605">11867 12705 0,'0'0'0,"0"0"0,0 0 16,0 0-16,27-5 0,-27 5 15,31-7-15,-10 4 0,6 1 16,-2-1-16,-1-2 0,10-2 15,3 0-15,-4-1 0,-3 0 0,-3 2 16,-2-1-16,-3 0 0,-4 2 16,3-4-16,-2 1 15,-8 0-15,-3-2 0,-4-1 0,-2-2 16,-2 0-16,-1-1 0,-6 0 16,-6 1-16,-2 3 15,-3 1-15,-4 3 0,1 4 0,-2 4 16,-1 5-16,0 3 0,-1 2 15,3 5-15,3 2 0,1 4 16,1 4-16,4 0 0,3 0 16,2 3-16,3 2 0,3 4 15,2-3-15,6 1 16,5 0-16,8-2 0,5 0 16,1-8-16,-2-4 0,5-7 15,7-4-15,-4-6 0,-3-4 0,6-8 16,5-9-16,-5-2 0,-3-2 15,6-17-15,0-9 16,-10 13-16,-6 8 0,-5 6 0</inkml:trace>
  <inkml:trace contextRef="#ctx0" brushRef="#br0" timeOffset="229967.8517">12308 11907 0,'0'0'0,"0"0"0,0 0 0,0 0 16,0 0-16,25 0 0,-25 0 15,30 5-15,-30-5 0,34 8 16,-15 0-16,-3-1 0,0 1 16,-3 3-16,-2 0 0,-3 2 15,-4 2-15,-2 7 0,-3 3 16,-2 0-16,-2 1 0,-5 3 15,-4 1-15,-1-3 0,-2-1 0,-1 0 16,1-2-16,4-6 0,2-3 16,3-4-16,2-1 0,1-3 15,3-2-15,4-3 0,4-2 16,5-3-16,4-3 0,3 1 16,2-2-16,2-1 0,3-2 15,7-5-15,1-2 16,-1-3-16,0 0 0,-1 1 15,-1 0-15,-3 2 0,-5 3 0,-5 4 16</inkml:trace>
  <inkml:trace contextRef="#ctx0" brushRef="#br0" timeOffset="230167.3511">12619 12008 0,'0'0'0,"0"0"0,0 0 15,0 0-15,23-7 0,-23 7 0,32-8 16,-32 8-16,36-4 0,-16 2 16,1 1-16,0-1 0,1 0 15,-1-1-15,-1 0 0,2-1 16,-2-1-16,-2-2 16,-1 1-16,-3-1 0,-2 3 15,-2-1-15</inkml:trace>
  <inkml:trace contextRef="#ctx0" brushRef="#br0" timeOffset="230334.17">12699 11729 0,'0'0'0,"0"0"16,0 0-16,0 0 0,0 0 16,-4 31-16,4-12 0,0 5 15,1 4-15,0 10 16,0 9-16,1 12 0,3-1 0,-1 0 15,-1-11-15,0-8 0</inkml:trace>
  <inkml:trace contextRef="#ctx0" brushRef="#br0" timeOffset="230498.042">13107 12039 0,'0'0'0,"0"0"16,0 0-16,0 0 0,0 0 15,0 0-15,0 0 0,24 6 16</inkml:trace>
  <inkml:trace contextRef="#ctx0" brushRef="#br1" timeOffset="238868.8415">16175 15496 0,'0'0'0,"0"0"16,0 0-16,0 0 0,0 0 0,0 0 15,0 0-15,0 0 0</inkml:trace>
  <inkml:trace contextRef="#ctx0" brushRef="#br1" timeOffset="241035.0923">9581 13750 0,'0'0'0,"0"0"16,0 0-16,0 0 0,0 0 15,0 0-15,-21 9 0,21-9 0,0 0 16,-19 6-16,10-5 0,0 1 16,0 0-16,0-1 0,1 0 15,-1 0-15,0-1 0,0 1 16,1 0-16,2-1 0,-1 0 15,2 0-15,-1 0 0,2 0 16,0 0-16,0 0 0,1 0 16,3 0-16,-3 0 0,3 0 15,0 0-15,3 0 0,0 1 0,1 0 16,0-1-16,0 1 0,2 1 16,0 0-16,2-1 0,0 0 15,1-1-15,-1 0 0,1 0 16,0 0-16,0 0 0,2 0 15,1-1-15,1-1 0,1 0 16,3 0-16,2-2 0,0-2 0,-1-2 16,3-1-16,2 0 15,7-3-15,-1-1 0,-1 1 0,1 1 16,1 0-16,0 0 0,6-4 16,-1-1-16,-2-1 0,-1-1 15,3 0-15,0-1 0,-2 1 16,-1 2-16,5-3 15,5 0-15,2-1 16,3 2-16,1-3 0,-5 2 0,9-1 16,1 1-1,-10 5-15,-2 2 0,7-3 0,0 0 16,-3 0-16,-2 0 0,0 0 16,0-2-16,0 3 0,-1 0 0,1 0 15,0-2-15,-3-1 0,-1 0 16,6-1-16,2 2 0,-7 0 15,-1 1-15,-1 1 0,3 3 16,-3-2-16,-2 0 0,-3 3 16,-3 1-16,-2 3 0,0 0 15,0 0-15,-1 2 16,-2-3-16,-3 0 0,-1 1 0,-2-2 16,-2 4-16,-2 0 0,0 0 15,0 1-15,-2 1 0,-2 2 0,-2 1 16,-1 0-16,-4-1 0,1 0 15,-2-1-15,-1 1 0,0-2 16,-2 2-16,3-2 0,-3 2 16,0 0-16,1 3 0,-1-3 15,0 0-15,0 3 0,0 0 16,-1 3-16,-2 1 0,1-1 16,0-1-16,1-1 0</inkml:trace>
  <inkml:trace contextRef="#ctx0" brushRef="#br1" timeOffset="242242.3944">11214 13879 0,'0'0'0,"0"0"16,0 0-16,0 0 0,0 0 0,0 0 15,0 0-15,0 0 0,0 0 16,0 0-16,0 0 0,0 0 15,33 1-15,-33-1 0,0 0 16,32-3-16,-32 3 0,27-4 16,-27 4-16,34-4 0,-15 1 0,-1 0 15,1-1-15,0 0 0,0 0 16,-1 1-16,1 0 16,4-2-16,-1-1 0,-1-1 15,-2 2-15,-1 2 0,-3 0 0,-1 2 16,0-1-16,-2 1 0,-1 3 15,-1-2-15,0-1 0,-4 0 16,1 1-16,-2-1 0,0 0 16,-3 1-16,-2 0 0,2 2 15,-2-2-15,2 2 0</inkml:trace>
  <inkml:trace contextRef="#ctx0" brushRef="#br1" timeOffset="242617.3861">11316 14001 0,'0'0'0,"0"0"16,0 0-16,0 0 0,0 0 0,0 0 16,-1 25-16,1-25 0,0 0 15,4 29-15,-4-29 16,7 28-16,-7-28 0,6 33 0,-3-14 15,3 3-15,2 1 0,-1 4 16,0 2-16,3 10 0,1 1 0,0 3 16,0 1-16,1 9 0,-2 0 15,-1 1-15,0-2 0,0 10 16,-2-4-16,0 2 0,-1 0 16,1 5-16,0-4 0,-1-4 15,1-2-15,0-5 0,-1-4 16,4 1-16,2-7 0,0-8 15,0-6-15,2-7 0,-1-5 16,-2-10-16,-1-5 0,-2-5 16,-2-3-16,-1 3 0,-2 0 0,-1 2 15</inkml:trace>
  <inkml:trace contextRef="#ctx0" brushRef="#br1" timeOffset="243201.1573">11516 14550 0,'0'0'0,"0"0"15,0 0-15,0 0 0,0 0 0,21-20 16,-21 20-16,18-11 0,-18 11 16,22-13-16,-9 5 15,3 1-15,1 1 0,3-1 16,1-2-16,-1 0 0,0 0 0,7-2 0,2 1 15,0-2-15,0 0 0,-1-1 16,-1-2-16,-1 1 16,-2 0-16,5-3 15,-3 0-15,-2 2 0,-2 1 16,-4 0-16,-2 2 0,-5-3 0,-4-1 16,-2 1-16,-4-1 0,-4 0 15,-4-1-15,-2 4 0,-3 3 16,0 1-16,0 2 0,-3 2 15,1 3-15,0 1 0,-4 1 0,-1 6 16,-1 4 0,2 3-16,-1 4 15,-2 0-15,3-1 0,1 3 0,-1 3 16,3 2-16,0 1 0,3 3 16,2 4-16,4-1 0,1-1 0,2 4 15,1-2-15,2-1 0,3 0 16,4 0-16,2 1 0,0-5 15,1-3-15,1-3 0,2-1 16,2-3-16,3-1 0,3-4 16,2-1-16,-1-1 0,-1-3 0,1-2 15,2-2-15,-2-4 0,2-2 16,4-4-16,-2-3 0,-4 1 16,-1-2-16,8-7 0,3-4 15,-3-4-15,-4-2 0,0-9 16,1-6-1,-6 8-15,-5 9 0,-3 5 0</inkml:trace>
  <inkml:trace contextRef="#ctx0" brushRef="#br1" timeOffset="243642.2982">12020 13579 0,'0'0'16,"0"0"-16,0 0 0,0 0 0,0 0 16,0 0-16,0 0 0,0 0 15,0 0-15,0 0 0,0 0 16,0 0 0,0 0-16,25-6 0,-25 6 0,0 0 0,28 14 0,-28-14 15,14 18-15,-14-18 0,9 31 16,-7-11-16,-1 3 15,-2-2-15,-1-2 0,0 4 0,0 0 16,0-5-16,-1-2 0,3-2 16,3-2-16,0-1 0,1-1 15,2-2-15,-1 0 0,2-3 16,0 0-16,-1-1 0,2-1 16,0-1-16,0 0 0,1 1 15,0 2-15,1 0 0,0-1 0,-1 0 16,0 0-16,-2-1 0,0 0 15,-2 2-15,0 3 0,-3 1 16,-2 3-16,-3 1 16,-3 2-16,0 2 0,-2-1 0,-3 9 15,-1 3 1,2-5-16,1-3 0,2-4 0</inkml:trace>
  <inkml:trace contextRef="#ctx0" brushRef="#br1" timeOffset="243851.057">12222 13805 0,'0'0'0,"0"0"0,0 0 16,0 0-16,23-11 0,-23 11 16,25-12-1,-6 2-15,3-1 0,-1-1 0,-1 0 0,5-2 16,1 1-16,-2 1 0,-1 2 15,0 1-15,-1-2 16,-3 2-16,-4 1 0,-1 0 16,-3 1-16,-2 2 0</inkml:trace>
  <inkml:trace contextRef="#ctx0" brushRef="#br1" timeOffset="244034.2195">12422 13484 0,'0'0'0,"0"0"16,0 0-16,0 0 0,-20 3 0,20-3 15,0 0-15,0 0 16,-11 17-16,11-17 0,-4 26 16,5-8-16,2 1 0,2 6 15,3 5-15,1 10 0,0 2 0,1-2 16,1 0-16,4 3 0,-1-5 16,-2-8-16,-2-5 0,-2-5 15</inkml:trace>
  <inkml:trace contextRef="#ctx0" brushRef="#br1" timeOffset="244283.8852">12470 14256 0,'0'0'0,"0"0"0,0 0 15,0 0-15,0 0 0,0 0 16,35-5-16,-35 5 0,30-7 0,-30 7 15,37-15-15,-16 6 16,0 0-16,1-1 0,0 0 16,-1 0-16,-1 1 0,6-4 15,0 2-15,-1 0 0,0 3 0,-3-2 16,-1 0-16,-4 3 0,-1 1 16,-3 0-16</inkml:trace>
  <inkml:trace contextRef="#ctx0" brushRef="#br1" timeOffset="244484.7363">12701 13930 0,'0'0'0,"0"0"16,0 0-16,0 0 0,0 0 0,0 0 16,-7 21-16,7-21 0,2 31 15,1-12-15,3 4 0,0 3 16,2 2-16,3 13 0,0 2 15,0-1-15,0-1 0,5 6 16,1-2-16,1-8 0,0-6 16,-1-2-16,-4-6 0,-3-5 15</inkml:trace>
  <inkml:trace contextRef="#ctx0" brushRef="#br1" timeOffset="244784.5147">13127 13339 0,'0'0'0,"0"0"0,0 0 0,0 0 16,0 0-16,0 0 0,0 0 15,0 0-15,21-13 0,-21 13 16,26-7-16,-26 7 0,31-8 0,-12 2 15,2 0-15,-1 1 16,0 2-16,3 1 0,-1 1 16,-2 0-16,-4 0 0,0 1 15,-2 1-15,-1-1 0,-1 0 0,-2 0 16,-2 1-16,-5 1 0,-2 2 16,0 0-16,1-1 0,-1-1 15</inkml:trace>
  <inkml:trace contextRef="#ctx0" brushRef="#br1" timeOffset="244992.9937">13139 13555 0,'0'0'0,"0"0"16,0 0-16,0 0 0,-13 17 0,10-10 15,-1 3-15,2 1 0,1 1 16,1 5-16,1 4 0,1 0 16,3 0-16,2 8 0,2 0 15,1-1-15,1 1 0,5 7 16,0 1-16,-2-1 0,0-2 0,-2-2 15,-1-1-15,-1-4 16,-1-2-16,-1-2 0,0-2 16,1-4-16,0-3 0,-2-3 15,-1-2-15,-2-1 0</inkml:trace>
  <inkml:trace contextRef="#ctx0" brushRef="#br1" timeOffset="245452.7135">13266 13905 0,'0'0'0,"0"0"16,0 0-16,0 0 0,0 0 0,0 0 16,20-18-16,-20 18 0,24-10 0,-24 10 15,33-15-15,-15 7 0,-1 0 16,3 0-16,2 1 0,0-1 16,0 0-16,6-3 0,-3 0 15,-1-2-15,0 2 0,-2-1 16,0 1-16,-2-2 0,-3 1 15,-1 0-15,-3 0 0,-2 2 16,-2 0-16,-2-1 0,0 0 16,-3-1-16,-1-2 0,-4 1 15,-3-1-15,0 2 0,-2 1 0,-1 1 16,-3 2-16,-1 2 0,0 1 16,-3 4-16,0 3 15,-2 2-15,-2 2 0,-1 4 0,-2 2 16,4 1-16,1 3 0,2 5 15,1 3-15,-2 2 0,3-1 0,2-1 16,2 0-16,3 0 16,2 0-16,2-3 0,2-1 15,3-2-15,3-1 0,5-1 16,4-2-16,4-2 0,2-2 0,1-4 16,2-3-16,2-1 0,3-1 15,1-4-15,1-1 0,2-1 16,2-2-16,6-7 0,0-3 15,-10 3-15,-6 4 0,-7 2 16</inkml:trace>
  <inkml:trace contextRef="#ctx0" brushRef="#br1" timeOffset="245834.7473">13987 13263 0,'0'0'16,"0"0"-16,0 0 0,0 0 0,0 0 15,0 0-15,0 0 0,32-2 16,-32 2-16,23-6 0,-23 6 15,35-9-15,-15 2 0,3-1 16,3-4-16,1 0 0,3 0 16,11-5-16,2-2 0,-4 0 15,-1 0-15,4-4 0,-5 5 16,0 2-16,-2 0 0,0 4 16,1 0-16,0-1 0,-5-1 0,-4 3 15,-2 0-15,-7 4 0,-1 2 16,-3 1-16,-1 1 0,-3 1 15,-1 0-15,-2 0 0</inkml:trace>
  <inkml:trace contextRef="#ctx0" brushRef="#br1" timeOffset="246234.4435">14105 13447 0,'0'0'0,"0"0"0,0 0 15,0 0-15,0 0 0,0 0 16,0 0-16,0 0 16,0 0-16,0 0 0,21 3 15,-21-3-15,23-3 0,-23 3 0,28-6 16,-28 6-16,35-12 0,-14 2 15,2-1-15,-1 0 0,0 1 0,9-4 16,2 0-16,-1-1 0,-1 1 16,1 0-16,0-2 15,6-1-15,0 0 0,-3 4 16,-2 1-16,-4 1 0,-4-1 0,2 1 16,-1 2-16,-2 2 0,-2 0 15,-4 1-15,-3-1 0,-2 2 16,-3 1-16,-3 1 0,0 2 15,-3 0-15,0-1 0,-2 1 16,0 0-16,-2 1 0,2-4 0,-2 4 16,0-2-16,0 2 0</inkml:trace>
  <inkml:trace contextRef="#ctx0" brushRef="#br1" timeOffset="246567.5144">15088 12214 0,'0'0'0,"0"0"0,0 0 0,0 0 16,0 0-16,0 0 0,28-11 15,-28 11-15,25-9 0,-25 9 16,33-13-16,-14 5 0,1 1 0,2-1 16,1 3-16,-2-2 15,-1 0-15,5-2 0,-1 2 16,0 0-16,-3 2 0,-2 2 0,0-1 16,-1 2-16,-2 2 0,-2 0 15,-3 0-15,-3 2 0,-1 1 0,-2 0 16,1-1-16,-2 0 15</inkml:trace>
  <inkml:trace contextRef="#ctx0" brushRef="#br1" timeOffset="246850.8306">15067 12529 0,'0'0'0,"0"0"0,0 0 15,0 0-15,15 21 0,-15-21 16,17 24-16,-6-9 0,0 2 0,1 6 16,1 4-16,-2 1 0,0 1 15,2 10-15,-1 0 16,-2 1-16,-1 0 0,-2 8 0,-1 2 16,-1-5-16,0-5 0,-2 6 15,-1-4-15,1-7 0,-1-6 16,1-5-16,3-6 0,0-6 15,2-7-15,-3-1 16,0-1-16,-2 0 0</inkml:trace>
  <inkml:trace contextRef="#ctx0" brushRef="#br1" timeOffset="247434.7307">15355 12785 0,'0'0'0,"0"0"0,0 0 16,0 0-16,0 0 0,0 0 16,0 0-16,29 2 0,-29-2 0,27-4 15,-27 4 1,40-9-16,-18 1 0,0 1 0,-1 0 16,2-2-16,3-4 15,3-2-15,0 0 0,-1-1 0,-2-1 16,-2 1-16,-1-1 0,2-1 15,-4 3-15,-4-1 0,-2-1 16,-4 0-16,-3 1 0,-3 2 16,-2 0-16,-4 1 0,-5 3 15,0 2-15,-2 2 0,-3 2 16,-2 2-16,-1 0 0,-2 2 0,-2 2 16,0 2-16,-2 2 0,-1 2 15,1 1-15,0 3 16,2 0-16,0 3 0,-3 3 15,-1 2-15,3-1 0,4-2 16,1 1-16,3 3 0,4-1 0,2 3 16,2 3-1,2 3-15,4 0 0,4-1 16,1-4-16,-1-3 0,3 1 16,1 0-16,1-2 0,0-3 0,5-1 15,3 0-15,-1-3 0,-2-1 16,3-1-16,2-2 0,-2-2 15,-1-2-15,5-2 0,5 0 16,-3-2-16,-2 1 0,8-4 16,3-4-16,-9 0 0,-1-1 0,6-7 15,1-4-15,-1 0 0,0 0 16,0-4-16,0-2 0,-3 0 16,0 0-16,4-8 0,0-3 15,-8 9-15,-6 6 0,-5 6 16</inkml:trace>
  <inkml:trace contextRef="#ctx0" brushRef="#br1" timeOffset="247941.9171">15987 11555 0,'0'0'0,"0"0"16,0 0-16,0 0 0,0 0 0,0 0 16,0 0-16,0 0 0,0 0 15,0 0-15,0 0 0,35 0 16,-35 0-16,28 0 0,-28 0 15,35-1-15,-35 1 0,36-1 16,-16 2-16,-1 0 0,0 1 0,-2 2 16,1 2-16,2 1 15,-4-1-15,-3 3 0,-3-2 0,-4 5 16,-4 2-16,-7 6 0,-6 5 16,0-1-16,0 1 0,-3 2 15,-1 1-15,-4 3 0,1-4 0,4-3 16,3-3-1,3-3-15,2-3 0,4-2 0,3-3 16,2-3-16,3-3 0,2 0 0,3-1 16,0-4-16,2-2 15,4-2-15,5-4 0,0 0 0,1-3 16,9-6-16,3-1 16,-5 2-16,-2 3 0,3-6 15,-1 0-15,-3-2 0,-3 1 0,-4 4 16,-4 4-16,-4 3 15</inkml:trace>
  <inkml:trace contextRef="#ctx0" brushRef="#br1" timeOffset="248151.0522">16504 11594 0,'0'0'0,"0"0"0,0 0 0,0 0 15,0 0-15,24-14 0,-24 14 16,31-15-16,-11 6 0,2-1 15,3-1-15,-1 0 0,2 2 16,5-2-16,-2 0 0,-2 1 16,-3 2-16,-2 0 0,-1 1 15,-1 1-15,-2 1 0,-3-1 16,-2 1-16,-2 0 0,-2 1 0,-1 0 16</inkml:trace>
  <inkml:trace contextRef="#ctx0" brushRef="#br1" timeOffset="248468.3419">16641 11211 0,'0'0'0,"0"0"16,0 0-16,0 0 0,0 0 0,0 0 15,0 0-15,0 0 0,-6 18 16,6-18-16,1 21 0,-1-21 15,5 24-15,-3-8 0,0 2 16,1 0-16,1-1 0,-1 3 16,0 0-16,0 1 0,1 0 0,0 7 15,1 1-15,-1-1 0,-1-2 16,2 3-16,0 3 0,2-1 16,1 0-16,1 8 15,3 2-15,-1-4 0,0-4 0,0-6 16,-1-4-16,-2-4 15,-1-4-15,-2-3 0</inkml:trace>
  <inkml:trace contextRef="#ctx0" brushRef="#br1" timeOffset="249334.1723">14623 12173 0,'0'0'0,"0"0"0,0 0 16,0 0-16,0 0 0,0 0 16,30 2-16,-30-2 0,28 0 0,-28 0 15,42 0-15,-20 0 16,0 2-16,2-1 0,0 1 16,6 3-16,-1 1 0,-1 2 15,-3 1-15,-3 1 0,-3 1 0,-3 3 16,-4 3-16,-2 2 0,-4 2 15,-3 5-15,-1 5 0,-4 5 16,-2-2-16,-4 1 0,0 1 16,-3-1-16,-1-2 0,1 2 15,3-3-15,1-5 0,4-3 0,1-4 16,2-2-16,3-1 0,2-3 16,3-5-16,3 0 0,0-1 15,1-2-15,1-1 0,3 1 16,0-4-16,2-1 0,3 0 15,3 0-15,-2-1 0,-2-1 0,2 1 16,2 0-16,0 1 16,-1 2-16,0 3 0,0 2 15,-3 0-15,-2-2 0,0 3 0,1 1 16,-1 1-16,-2 3 0,-1 0 16,-3 2-16,-2 1 0,-2-1 15,1 0-15,0-1 16,0 0-16,-1 1 0,-1-1 15,0 1-15,-2 1 0,0 0 0,-2 1 16,-1 0-16,1 1 0,-1 1 16,-2 6-16,-1 4 15,-3 4-15,-2 1 0,-2 5 16,-1 4-16,-2 4 0,-2 4 0,-4 14 16,1 4-16,-6 9 0,-2-1 0,-1 1 15,0 3-15,0 8 0,4-6 16,-6 44-16,6-4 0,4-10 15,2-6-15,5-34 0,4-24 16,1-15-16</inkml:trace>
  <inkml:trace contextRef="#ctx0" brushRef="#br1" timeOffset="250584.4735">10650 14405 0,'0'0'0,"0"0"0,0 0 16,0 0-16,0 0 0,0 0 15,25-15-15,-25 15 0,0 0 16,29-14-16,-15 8 15,0 1-15,2 0 0,0-1 0,1 0 16,1 0-16,1 0 0,3-1 16,3 2-16,6-3 0,-2 3 15,-1-1-15,-2 0 0,-1 3 16,-2 1-16,-3 1 0,-2 1 16,-2 0-16,-2 2 0,-2 4 0,-2 4 15,-2 3-15,-1 3 0,-4 4 16,-1 6-16,-4 2 0,-4 0 15,-4 10-15,-2 4 0,-1 0 16,-2 1-16,-6 10 16,-3-1-16,2-3 0,0-6 0,-2 0 15,1-7-15,3-6 0,4-4 0,1-7 16,3-5 0,4-4-16,3-3 0,1-1 15,0-1-15,2-3 0,2-2 16,0 0-16,3 3 0,3-4 15,3 0-15,-2 0 0,2 0 0,3-4 16,4-3-16,-2 1 0,0 0 16,3-2-16,2-3 15,-3 0-15,0-1 0,7-4 0,3-1 16,-1-1-16,-2-1 0,3-1 16,3-1-16,-1 2 0,-1 2 15,9-7-15,3 1 16,-1 0-16,1-1 0,3 1 0,3 2 15,-3 4-15,-2 2 0,-5 3 16,-9 2-16,-6 4 0</inkml:trace>
  <inkml:trace contextRef="#ctx0" brushRef="#br1" timeOffset="250765.1254">11982 14246 0,'0'0'15,"0"0"-15,0 0 0,0 0 0,0 0 16,28 10-16,-28-10 0,0 0 16</inkml:trace>
  <inkml:trace contextRef="#ctx0" brushRef="#br1" timeOffset="260471.9615">12957 17930 0,'0'0'15,"0"0"-15,0 0 0,0 0 0,0 0 16,23 4-16,-23-4 0,0 0 15,35 1-15,-22-1 0,0 0 16,0-1-16,2 0 0,-1 1 16,1 0-16,2 1 0,0-1 15,1 1-15,0 0 0,-2-1 16,1 1-16,0-1 0,3 1 0,6 0 16,0 0-16,-2-1 0,0-1 15,-1 0-15,0 1 0,2-1 16,2 0-16,-2-1 0,-1 1 15,1-1-15,0-1 0,0 2 16,-1 1-16,5 0 0,0 0 16,-3-2-16,-1 0 0,-1 1 15,0 2-15,1-1 0,3 0 0,-2-2 16,0-1-16,-1 1 0,0-1 16,2 3-16,1 2 0,-3-2 15,0 0-15,-1-3 0,1 2 16,-2-1-16,0 2 0,1 0 15,3 0-15,-2 0 0,-1 1 16,2-1-16,1 0 0,0 0 0,-2 1 16,-2 0-16,-1 0 15,3-2-15,0-1 0,1 0 16,3 1-16,-3-2 0,-1-2 0,1 1 16,2 0-16,-1-1 0,1-2 15,-2 2-15,1 2 0,-1 1 16,1 0-16,0-1 0,2 0 15,-1 2-15,-2 2 0,3 1 16,1 1-16,-1-1 0,-1-1 0,-2 0 16,1-1-16,-1 0 15,2 2-15,-1-2 0,2 0 16,-3 0-16,0 0 0,0 1 0,2 1 16,-1 0-16,2 0 0,-1-1 15,-1-1-15,0 1 0,-2 1 16,2 1-16,2 1 0,0 0 15,-1-1-15,7 2 0,-1 2 16,-3-3-16,-3-1 0,1-2 16,0 0-16,-1 1 0,1 2 0,0 0 15,-1 0-15,0 0 0,-1 0 16,2-1-16,2-1 16,-2 0-16,-2 0 0,1 1 0,-1-1 15,2-1-15,0 0 0,-1 1 16,1-1-16,-3 0 0,1 0 15,2-1-15,1-1 0,-1 3 16,-1 2-16,-1-3 0,0-2 16,0 0-16,2 1 0,-3 0 15,0-2-15,-1 1 0,2 1 0,0-2 16,3 0-16,-3 0 0,-1 1 16,1 1-16,2 1 0,0 0 15,-1 0-15,2-3 0,0-1 16,-3 1-16,-1 0 0,1 1 15,3 1-15,-1-3 0,-1-2 16,3 2-16,1 1 0,-2 0 0,-2-1 16,-1 2-16,1 2 15,-1-1-15,1-1 0,-1 0 16,1 0-16,-2-1 0,0-1 0,0 2 16,2 2-16,-2-3 0,1-1 15,-1 2-15,2 1 0,-1 0 16,0 1-16,0-2 0,1 0 15,-2-1-15,0 1 0,2-1 16,3 0-16,-3 2 0,-2 0 0,1 0 16,-1 0-16,-3 0 15,3 2-15,2-1 0,0 0 16,-6-1-16,0-1 0,2 2 16,3 2-16,-2-3 0,0 0 0,1-2 15,-1 1 1,-1 1-16,0 3 0,1-3 0,1 0 0,-1-2 15,-3 1-15,3 2 0,4 2 16,-3-2-16,0-1 0,-2 0 16,-1-1-16,0 0 0,1-1 0,2 2 15,0 2-15,0-2 0,-3-2 16,1 1-16,0 0 0,2 1 16,-1 1-16,0-1 0,1 0 15,-1-1-15,-1 1 0,3 1 16,1 2-16,-1-1 0,-2 0 15,2-2-15,-1-1 0,1 2 16,-1 2-16,0-1 0,2 1 16,-2-1-16,0-1 0,0 0 15,1-1-15,-1 1 0,1-1 0,0 1 16,2 2-16,0-1 0,-1 0 16,1 0-16,0 0 0,-2 0 15,0 1-15,7 0 0,1 0 16,-3-1-16,-1 0 0,-1-1 15,-1 0-15,1-2 0,0-2 0,-1 2 16,-2 1-16,1 1 16,0 0-16,3-2 0,2 0 15,-1 1-15,-1 0 0,2 1 16,1 0-16,-3 0 0,-2 0 0,1 1 16,1-1-16,-1-1 0,2 1 15,-2-1-15,-1 0 0,2 1 16,2 0-16,-1-1 0,-1-1 15,-2-1-15,0 2 0,2-1 16,2-1-16,-2 2 0,-2 0 0,1 1 16,2 0-16,-1-1 15,0 0-15,-1 0 0,-1-1 16,0 1-16,3 0 0,-1 0 16,0 0-16,-2 0 0,-2-1 0,4 0 15,3 0-15,-3-1 0,-3 1 16,0-2-16,2 0 0,1 1 15,1 0-15,0 1 0,0-1 16,-1 1-16,1 0 0,-1-1 16,-2-1-16,0-1 0,0-1 0,2 0 15,2 0-15,-2 2 16,-4 2-16,4-3 0,2 0 0,-2 1 16,-2 0-16,-2-1 0,1 0 15,-2 0-15,2 0 0,0-1 16,3 0-16,-2 0 0,-2 1 0,2 0 15,2 1-15,-2 0 16,-2-1-16,2 2 0,0-2 16,-1-1-16,2 0 0,-1 0 15,-2 0-15,0 1 0,-2 0 0,3 1 16,1-1-16,-1 1 0,-2 0 16,1 0-16,-1-1 0,2 1 15,-1 1-15,1-4 0,0 0 16,-2 1-16,-1 0 0,3 0 15,2-1-15,-3 0 0,-1 1 16,-2-2-16,-1 0 0,2 1 16,3 2-16,0-2 0,-1-1 15,-2 0-15,-1 0 0,-1 2 16,2-2-16,5 0 0,-1 1 0,-3 2 16,-1 0-16,-3 1 0,2 0 15,4-2-15,2 1 0,-6 0 16,-1 1-16,4 0 0,0 0 15,0-4-15,-2-2 0,5 0 16,-2 1-16,-3 1 0,1 1 0,5 0 16,0 0-16,-3 2 15,-2-1-15,3 2 0,1-2 16,-2 2-16,-1 1 0,-2-1 16,0-1-16,-3-2 0,2-2 0,4 3 15,2 4-15,-7 1 0,-1 0 16,1-1-16,2-3 0,-2 1 15,0 1-15,0 2 0,-1 1 16,-2-2-16,-1-1 0,2 0 16,1 2-16,0 0 0,0 0 0,-1 3 15,-3 3-15,-1-3 0,-2 1 16,1 0-16,0 0 16,1 1-16,1 0 0,-3-1 15,0 1-15,1-2 0,-2-2 0,-2 0 16,0 1-16,0-1 0,-3-1 15,1-3-15,-1-3 0,-1 1 16,-1 1-16,-2 0 16</inkml:trace>
  <inkml:trace contextRef="#ctx0" brushRef="#br1" timeOffset="272568.3383">20520 16255 0,'0'0'0,"0"0"0,-20-12 15,7 4-15,0 1 0,-10-6 16,-5-2-16,-1 0 0,1 1 16,-11-2-16,-1 2 0,2 0 15,0 0-15,-1 1 0,-3 0 16,-6 1-16,3 3 0,-2-1 0,-2-1 15,4 0-15,2-1 0,-1 3 16,-1 4-16,-5-2 0,5 1 0,1 2 16,0 1-16,1 1 0,1-1 15,-2 3-15,-3 1 16,1 1-16,1 0 0,1 2 0,0 1 16,0 2-16,1 1 0,0 1 15,0 0-15,0 1 0,1 1 0,-6 1 16,3-2-16,6-1 15,2 0-15,-1 5 0,-2 1 16,8 1-16,1 1 0,-9 5 0,-2 3 16,10-7-16,4 0 0,-6 8 15,-1 2-15,5-2 0,-2 0 16,-3 4-16,5 0 0,1 2 16,1 3-16,2 0 15,2-1-15,3 2 0,2 1 0,0-3 16,0-2-16,3 2 0,3 3 15,-3-1-15,-1 1 0,4 0 16,5-1-16,-3 1 0,0 0 16,3 0-16,2 0 0,2-1 15,2-1-15,3-3 0,2-1 0,3-5 16,0 0-16,0-1 16,-1 0-16,5 3 0,3 4 15,1 0-15,-1 0 0,0 0 0,0 0 16,3-1-16,0-2 0,1 0 15,-2 0-15,3 0 0,2-2 16,0 0-16,0 1 0,-1-2 0,1-1 16,1-2-16,1-1 15,2 0-15,2 1 0,0 0 0,1 1 16,0-3-16,1-2 0,-1 2 16,0 3-16,-2-4 0,1-3 15,-2 1-15,0 1 0,4-1 16,1-1-16,1 0 0,1 0 15,2-3-15,1-2 0,3 3 16,0 2-16,-4-1 0,-4 0 0,2-2 16,2 0-16,0-2 0,0-1 15,6 2-15,4 1 16,-5-2-16,-1-1 0,-1 0 16,0 1-16,1-2 0,-1-2 0,0 3 15,2 1-15,-2 1 0,1 0 16,1 0-16,3-1 0,-1 1 15,-2 0-15,3-1 0,2 0 16,-1 0-16,-1-1 0,1 1 16,2 1-16,-2-1 0,-3-2 0,9-1 15,-1-1-15,1-2 0,0 1 16,-2 2-16,1-1 0,-3-1 16,-1-3-16,0-1 15,0-2-15,2 1 0,1-2 0,-3 1 16,-2-1-16,2-1 0,2-1 15,-2 0-15,-2-1 0,2 0 16,1-1-16,-3 2 0,-1 0 16,3-1-16,2 0 0,-1 1 15,0 1-15,0 0 0,1-2 0,2 2 16,1-1-16,-4-1 0,-3-1 16,3 1-16,2 0 0,-3-4 15,-2-1-15,1-2 0,2-3 16,-3 2-16,-2 1 0,1-1 15,2 0-15,-3-1 0,-2 0 16,2 0-16,1 1 0,-3-5 16,0-1-16,-2-2 0,-1-1 15,0-1-15,0 0 0,-3 2 16,-2 3-16,2-3 0,2-1 0,-1-2 16,-1-3-16,-9 6 0,-4 1 15,5-5-15,2-2 16,-2-1-16,-1 0 0,-2 1 0,-1 1 15,-3 0-15,0-2 0,-2 1 16,-1-1-16,-1 0 0,-1 0 16,-1-4-16,0-3 0,-1 0 15,-1 1-15,2-1 0,1 0 16,-4-1-16,0 0 0,-6 4 16,-4 2-16,-2-5 0,0-4 0,-1 4 15,1 1-15,-1 0 0,1-1 16,-3 1-16,-2 1 0,0 0 15,1 2-15,0-5 0,-4-2 16,-2 3-16,-3 1 0,1-5 16,-2-6-16,1 6 15,3 6-15,-1-7 0,2-5 0,-1 6 16,-2 2-16,-3-1 0,-1-2 16,-1 4-16,-1 2 0,-1-4 15,1 1-15,0 6 0,-3-1 0,-5 0 16,-1 4-16,8 3 0,2 0 15,-4-1-15,-5 2 0,1 1 16,0 0-16,2 2 0,0 1 16,-4-3-16,-1 0 0,-1-2 15,0-2-15,-1 4 0,1 3 0,1 2 16,0 3-16,0-3 16,0-1-16,-2 0 0,-2 0 15,0 2-15,-1 1 0,0 0 16,-1 0-16,3 3 0,3 1 0,-7 0 15,-4-1-15,4 0 0,5 1 16,-5-1-16,-2-3 0,0 3 16,2-1-16,-8-1 0,2 1 15,-1 0-15,-2 1 0,2 2 16,0 2-16,0 0 0,1 2 0,-4 0 16,-1 0-16,1 1 0,0 2 15,-1 1-15,-2 2 0,4 1 16,1 0-16,-2 4 0,-2 2 15,1 2-15,1 1 0,0 6 16,-2 3-16,-5-1 0,1-2 16,-13 3-16,6-4 0,6-1 15,4 0-15,2 6 0,3 5 16,3-1-16,2-1 0,1 1 16,1 0-16,1 8 0,0 6 0,5 3 15,2 2-15,-2 2 0,-2 3 16,12-15-16,7-11 0,6-8 15</inkml:trace>
  <inkml:trace contextRef="#ctx0" brushRef="#br1" timeOffset="280083.9935">15644 14819 0,'0'0'0,"0"0"0,0 0 0,0 0 15,0 0-15,0 0 0,-23 0 0,23 0 16,0 0-16,0 0 0,-25-1 16,25 1-16,0 0 0,0 0 15,-25-11-15,17 8 0,0 0 0,-1-1 16,-1 0-16,0 0 15,-1-1-15,-1 1 0,0-1 16,0 2-16,-1 0 0,0 0 16,-1 0-16,-2-1 0,0 2 0,-3 0 15,-1 2-15,2 1 16,-1 0-16,-5 3 0,-2 1 0,1-1 16,-1 1-16,1 2 0,0 0 15,-2 1-15,0 1 0,-2-1 16,0 0-16,-3 2 0,4 0 0,-2 2 15,-1 1 1,-1-1-16,-1 0 16,6-2-16,2-2 0,1 1 15,-1 1-15,2-1 0,0-1 0,0 2 16,-1 1-16,2 0 0,1 1 16,1 2-16,1 2 15,4-1-15,1 0 0,-4 2 0,-2 1 16,1 0-16,2 0 0,3 3 15,1 1-15,2 2 0,0 1 0,1-1 16,0-1-16,3 0 0,0-2 16,1 4-16,0 2 0,1-2 15,0-1-15,2 1 0,1 3 16,-1-1-16,1 0 0,1 4 16,1-3-16,0-4 0,0 1 15,1 6-15,0-1 0,0-4 16,2-1-16,0 0 0,0 1 15,1-5-15,-1 2 0,1 2 16,0 0-16,1-4 0,4-2 0,0 2 16,0-1-16,-1 0 0,0 1 15,3 0-15,2-2 0,1 0 16,0-1-16,0 3 0,1 2 16,-2 0-16,0-1 0,2-2 15,3-3-15,1 0 0,1-2 16,-1 3-16,1 2 0,1-1 15,1-2-15,0 1 0,2 0 16,-1-2-16,1 0 0,5 3 0,0-1 16,0-1-16,0-2 0,-1 1 15,1 0-15,-3-2 0,0 0 16,5-4-16,4-2 16,-3-1-16,-3-2 0,4-1 15,3 0-15,-2-1 0,-1-1 0,2-1 16,0 1-16,0-1 15,0-1-15,1 0 0,-1 0 0,0 0 16,-1 0-16,1 1 0,-2-1 16,1 0-16,1-2 0,-1 0 15,0-1-15,-2 2 0,-1 1 16,1 0-16,2-1 0,-1-2 0,1-2 16,1 0-16,1 1 15,-3-4-15,-1-2 0,1-3 0,3-2 16,-4 1-16,-2 1 0,6-3 15,-1 1-15,-2 0 0,-1 1 16,-2-5-16,-2-4 0,-1 1 16,-2 1-16,1 0 0,0 0 15,-1-3-15,1-3 0,-4-1 16,-1 0-16,0 2 0,0 0 0,0-3 16,-1-4-16,-4 6 0,-2 3 15,3-9-15,2-5 0,-3 1 16,0 2-16,-1-1 15,-1-1-15,1 3 0,-1 3 0,-2-5 16,-2-2-16,-1 0 0,0 0 0,2 3 16,2 2-16,-5 1 15,-4 1-15,1 1 0,0 4 16,-2-2-16,1-1 0,-2 0 16,-1 0-16,-5 3 0,-4 1 0,1-1 15,1-1-15,0 3 16,-1 1-16,0-1 0,-2 1 0,-2 2 15,-2 2-15,-1-2 0,1-2 16,-1 1-16,-2-1 0,-2 4 16,-2 3-16,-1 3 0,0 2 15,-1-2-15,1 1 0,-1-1 16,0 1-16,-3-3 0,-3-1 16,2 1-16,-1 0 0,-2 2 15,-1 0-15,1 2 0,2 2 0,2 0 16,0 4-16,-3-4 0,-1 0 15,-1 1-15,-2 0 0,-1 2 16,1 1-16,-3 0 0,0 0 16,1 1-16,2 2 0,-3 1 15,-3 2-15,3-1 0,1 0 0,-5 1 16,-3-1-16,5 4 0,3 0 16,-6 1-16,0-3 0,2 3 15,1 1-15,-1 1 0,-3 0 16,2 0-16,2 0 0,0 1 15,2 1-15,1 0 0,0 1 16,1 2-16,1 3 0,1-1 16,0 1-16,-2 0 0,-2 0 15,5 2-15,3 1 0,0 2 16,-1-1-16,2 2 0,1 0 0,1 1 16,3-1-16,3 1 0,1-1 15,3 3-15,1 2 0,3-5 16,2 0-16,6 2 0,3-1 15,0-5-15,0-3 0,-1-4 16</inkml:trace>
  <inkml:trace contextRef="#ctx0" brushRef="#br1" timeOffset="280719.7641">16822 15085 0,'0'0'0,"0"0"0,0 0 16,0 0-16,0 0 0,0 0 16,0 0-16,0 0 0,0 0 0,0 0 15,0 0-15,0 0 0,0 0 16,0 0-16,24 5 0,-24-5 16,24 5-16,-24-5 0,31 2 15,-31-2-15,36 0 0,-16-2 16,1 1-16,1-1 0,0-2 15,4-1-15,-1 1 0,-1-2 16,-1 1-16,0-1 0,0 2 16,-2 0-16,-1 0 0,-1 0 15,-3 0-15,0 2 0,-3-1 16,-2 2-16,-1-1 0,-1 1 0,-1-1 16,-2 1-16,0 0 15,-3 1-15,0 0 0,0 0 0,-1 0 16,-2 0-16,0 0 0,-4 4 15,1 0-15,-3 1 0,-2 1 16,1-1-16,1 0 0,0-1 16</inkml:trace>
  <inkml:trace contextRef="#ctx0" brushRef="#br1" timeOffset="281152.6996">16829 15257 0,'0'0'16,"0"0"-16,0 0 0,0 0 0,-11 22 16,11-22-16,0 0 0,-14 16 15,10-11-15,1 2 0,1-2 16,0 3-16,-1 1 0,3 3 16,2 3-16,-1-1 0,0 0 0,1 3 15,1 1-15,2 3 0,-1 2 16,2 8-16,-1-1 0,1 1 15,-1 1-15,2 1 0,2 0 16,2 11-16,0 2 0,1-1 16,2 1-16,-2-3 0,-1 0 15,2 13-15,1 4 0,-2-8 16,0-2-16,1 6 0,0-3 16,1-5-16,0-3 0,-3 1 15,-2 1-15,1-7 0,0-5 0,2-2 16,1-1-16,-2-3 0,-1-3 15,-1-5-15,0-4 0,-3-3 16,1-4-16,-2-4 0,2-2 16,-2-3-16,1-1 0,-2-8 15,1-7-15,-3-2 0,-1-4 0,0-6 16,0-6-16,0 7 16,1 4-16,-1 5 0</inkml:trace>
  <inkml:trace contextRef="#ctx0" brushRef="#br1" timeOffset="281900.5707">17133 15787 0,'0'0'0,"0"0"0,0 0 16,0 0-16,0 0 0,0 0 0,0 0 15,0 0-15,0 0 0,0 0 16,0 0-16,0 0 0,0 0 15,29 3-15,-29-3 0,21-3 16,-21 3-16,26-4 0,-10 0 16,-1-1-16,2 0 0,2-1 15,1-1-15,0-1 0,0-2 16,0 2-16,-1 0 0,4-2 16,-1-1-16,-1 1 0,-1 0 15,0 1-15,-2 0 0,0 2 16,0-1-16,-3 0 0,-2 0 0,-2-1 15,-1-1-15,-2 1 0,-1-1 16,-2 0-16,-2-2 0,-2 1 16,-2 1-16,-1-1 0,0 2 15,-4-1-15,0 1 0,-2 1 16,0-2-16,0 3 0,-3 0 0,0 2 16,0 0-16,-2 3 0,0-1 15,-1 3-15,-3 0 16,0 2-16,-2 0 0,2 1 0,2 1 15,1 0-15,0 2 0,1 2 16,0 1-16,-1 1 0,-1 2 16,2 1-16,0 2 0,1 0 15,1-1-15,1 4 0,1 1 16,0 3-16,0 2 0,2 0 16,-1 0-16,1-1 0,2 0 0,-1 9 15,2 2 1,2-1-16,0-1 0,4-3 15,-1-3-15,2-1 0,1-2 16,2-1-16,-1-1 0,4-1 16,3 1-16,0-5 0,2-1 0,-1 0 15,1 2-15,1-3 0,0-1 16,5 0-16,3 0 16,-2-3-16,-1-2 0,0-1 0,1-2 15,0-1-15,0 0 0,2-2 16,2-1-16,-2-2 0,-1-2 15,-1-2-15,0-1 0,-1 0 16,-1 0-16,2-3 0,1-3 16,-2 1-16,-2-1 0,0-1 15,0-1-15,-1-2 0,2-2 0,-1-5 16,-1-4-16,-2 6 0,-3 3 16,-2 4-16</inkml:trace>
  <inkml:trace contextRef="#ctx0" brushRef="#br1" timeOffset="282534.4878">17546 14939 0,'0'0'15,"0"0"-15,0 0 0,0 0 0,0 0 16,0 0-16,0 0 0,0 0 15,0 0-15,0 0 0,0 0 16,0 0-16,21 13 0,-21-13 16,0 0-16,30 5 0,-30-5 15,28 2-15,-28-2 0,31 3 16,-16-1-16,1 0 0,-1-1 16,0 0-16,-2 0 0,-1 0 0,-1 1 15,-1-1-15,-1 1 0,-2 1 16,-1 2-16,-1-1 0,0 3 15,-3 3-15,-1 2 0,-1 3 16,-1 1-16,-2 0 0,-3 1 16,-3 5-16,-1 1 0,-1 0 15,0 0-15,0-3 0,1-3 16,4-2-16,1-2 0,2-2 0,2 0 16,0-3-16,1-2 15,1 1-15,1-3 0,4 0 0,1 0 16,2-2-16,1-2 0,1-2 15,1-1-15,2-1 0,0 0 16,2-1-16,4-2 16,-1-3-16,-1-1 0,-2 1 0,0 0 15,-1-1-15,-1-1 0,1-1 16,-1-1-16,-2 3 0,-1 1 0,-2 2 16</inkml:trace>
  <inkml:trace contextRef="#ctx0" brushRef="#br1" timeOffset="282758.9401">17874 15007 0,'0'0'0,"0"0"0,0 0 16,0 0-16,0 0 0,0 0 16,0 0-16,27-4 0,-27 4 0,0 0 15,29-12-15,-29 12 0,26-13 16,-11 7-16,3-1 15,-1 0-15,0 1 0,-2 1 0,1 1 16,-2-1-16,1 1 0,-1 0 16,-1-1-16,-1 0 0,-2 1 15,-1 0-15</inkml:trace>
  <inkml:trace contextRef="#ctx0" brushRef="#br1" timeOffset="282967.7697">17979 14761 0,'0'0'0,"0"0"15,0 0-15,0 0 0,0 0 0,0 0 16,-12 22-16,12-22 0,-5 18 16,5-18-16,-3 30 0,3-10 15,0 4-15,1 3 0,2 4 16,4 9-16,3 1 0,4 3 15,5 3-15,5 19 0,2 5 16,-2-4-16,-5-14 0,-4-11 16</inkml:trace>
  <inkml:trace contextRef="#ctx0" brushRef="#br1" timeOffset="283200.8324">18494 15279 0,'0'0'0,"-5"4"15,0 1-15,0 0 0,2-1 16,5 2-16,5 0 0,-3-2 15,1-1-15,-2 1 0</inkml:trace>
  <inkml:trace contextRef="#ctx0" brushRef="#br1" timeOffset="287442.8955">16050 13915 0,'0'0'0,"0"0"0,0 0 16,0 0-16,-17 14 0,17-14 0,0 0 15,0 0-15</inkml:trace>
  <inkml:trace contextRef="#ctx0" brushRef="#br1" timeOffset="289437.7679">15859 13936 0,'0'0'0,"0"0"16,0 0-16,0 0 0,8-21 15,-8 21-15,0 0 0,13-26 0,-7 16 16,1-1-16,0-2 16,0 1-16,3-2 0,1-1 15,3-3-15,-1 1 0,1 0 0,5-2 16,1-1-16,2 2 0,1-1 16,1 0-16,0 0 0,1 1 15,0 2-15,7-4 16,1 1-16,-2 3 0,-1 4 0,-2 1 15,1 1-15,1 0 16,0 2-16,0 1 0,1 2 0,0 0 16,0 2-16,9-2 15,1 1-15,-3 0 16,4 1-16,0-1 0,-7-2 0,7-1 16,5-1-1,0-2-15,-1 0 0,7 0 0,-2 1 0,-5 4 16,-2 3-16,-1-3 0,-2-1 15,-1 2-15,-1 1 0,2-2 16,0 0-16,-1 3 0,-1 2 16,5-2-16,5-1 15,3 1-15,3-3 16,-9 4-16,-5 1 0,6-2 0,2-3 16,-11 4-16,-2 1 0,10-3 15,2 0-15,-5 3 0,-4 2 0,4-3 16,2-1-16,-6 2 15,-4 1-15,6 1 0,5-1 16,-5 2-16,-2 3 0,2-4 16,4-2-16,-7 1 0,-4 2 0,7 2 15,4 1-15,-6-2 0,-5 1 16,7 3-16,4 2 0,-6-6 16,-6-2-16,5 0 0,6 2 15,-5-2-15,-5-1 0,7 2 16,4 1-16,-6-3 0,-4 0 0,7 0 15,5 0-15,-5 0 16,-4 1-16,4-1 0,4 1 16,-7 0-16,-4 1 0,6 1 15,4 1-15,-6-2 0,-3 0 0,5-1 16,4 1-16,-7-3 0,-3 0 16,5 2-16,6 0 0,-8 1 15,-5-1-15,6 1 0,3-1 16,-4-1-16,-2-1 0,5 1 15,7-1-15,-10 1 0,-3 0 0,3 0 16,5 0-16,-4-1 16,-3 0-16,2 0 0,1 2 15,0-1-15,-1 0 0,4 0 16,4 0-16,-8 0 0,-3 1 0,4-1 16,3 0-16,-4 0 0,0 0 0,1 0 15,-1-1-15,1 3 16,-2 2-16,2-3 0,0-3 15,-1 0-15,-2-1 0,5 5 16,2 2-16,-5-2 0,-4-4 0,4 4 16,4 1-16,-5-1 0,-4-1 15,4-1-15,3 0 16,-8 0-16,-1 0 0,7 2 0,3-1 16,-8 0-16,-1-1 0,9 0 15,2 1-15,-9-1 0,-2 0 16,9 2-16,2-1 0,-9 0 15,-2 0-15,9 1 0,3 0 16,-12 0-16,-5-2 0,14 1 16,6 1-16,-13-2 0,-3 0 0,11 0 15,4 0-15,-12 1 0,-3 0 16,10-1-16,2 0 16,-6 0-16,-4-1 0,5 1 0,2 0 15,-6 1-15,-4-2 0,7 0 16,0-3-16,-5 2 0,0 0 15,7-1-15,2-1 0,-11 1 16,-1 0-16,8 0 0,1 2 16,-6-1-16,-2 1 0,4-2 15,3 1-15,-2 0 0,-3-1 0,4 0 16,4 0-16,-6 2 0,-4 0 16,5-1-16,5 0 0,-6 1 15,-3 1-15,2-1 0,1-1 16,-1 2-16,0 0 0,1-1 15,2-1-15,-3 1 0,-1-1 0,1 1 16,0 0-16,-2 1 0,-2 0 16,4-2-16,4 0 15,-6-1-15,-4 1 0,6 1 16,5 1-16,-6 1 0,-4-1 0,3 0 16,1 1-16,0-1 0,-1 0 0,2-2 15,1 0 1,-2 1-16,-3 1 0,2 0 0,0 1 15,-3-4-15,0 2 0,4 0 16,4 2-16,-5-2 0,-4 0 16,2 1-16,3 1 0,-1-1 0,0-1 15,1 1-15,0-1 0,-7-1 16,0 1-16,6-2 0,2 0 16,-7 0-16,1 2 0,8-1 15,2 1-15,-9-2 0,-4 0 16,10 1-16,5 2 0,-9-2 15,-2-1-15,8 1 0,-1 1 16,-5-3-16,-1 0 0,8 0 16,-1 2-16,-3 1 0,-2-1 0,2-1 15,2 0-15,-3 1 0,-2 0 16,4-2-16,4-1 16,-7 1-16,-5 3 0,6 1 0,5 1 15,-4-2-15,-3-1 0,2-3 16,2 0-16,-3 0 0,1 1 15,2 0-15,-1 0 16,-5 0-16,-1 0 0,4 2 0,2 0 16,-2-1-16,-3 0 0,3-1 15,2 0-15,-7 0 0,-2 0 0,6-2 16,-1-2-16,-4 3 0,-2-2 16,6 0-16,1 1 15,-6-1-15,0 1 0,1-1 0,3 1 16,-3 0-16,-2 1 0,-1-1 15,0-3-15,-2 1 0,-1 1 0,1-1 16,1 0-16,-3 2 16,0 1-16,-2 1 0,0 0 15,-5 0-15,-1 2 0,-1-2 0,-2 0 16,0 2-16,-3-1 0,1 1 16,-2-1-16,-3 2 0,2-2 15,-2 2-15,0 0 0,-1-3 16,-1 3-16,2 0 0,-2 0 15,2 0-15</inkml:trace>
  <inkml:trace contextRef="#ctx0" brushRef="#br1" timeOffset="291350.872">22926 12553 0,'0'0'15,"-8"4"-15,-4 1 0,0 3 0,0 0 16,-9 5-16,-4 5 16,1 1-16,0 0 0,-9 10 0,-1 4 15,-2 1-15,1 1 16,-5 4-16,-3 5 0,-2 7 0,5-3 15,-3 9-15,4-1 0,-3-2 16,0-3-16,-1 9 0,4 1 16,2-4-16,1-3 0,-15 23 15,5-7-15,5-3 0,3-2 16,2-3-16,1-3 16,5-5-16,4-4 0,-3 8 0,-3 4 15,1-2-15,1-3 0,6-5 16,5-1-16,0 2 0,2 2 0,-2 4 15,0 3-15,3-3 0,1-3 16,2 1-16,1-1 16,2 0-16,0 0 0,6 3 0,2 0 15,0-5-15,2-2 0,0 1 16,0 3-16,-1 1 0,0 0 16,2-2-16,3-2 0,-3-7 15,0-5-15,2 7 0,3 4 16,1-2-16,2-3 0,0-2 0,0-2 15,2-3-15,2-3 0,1 4 16,2 2-16,-1-1 0,0-1 16,-1-3-16,0-1 0,3-1 15,2-1-15,-3 3 0,1 2 16,3-6-16,3-5 0,0 6 16,-1 5-16,-1-6 0,-1-5 0,7 7 15,6 3-15,-14-18 0,0 0 16,5 2-16,4 4 0,0-1 15,1-1-15,-3-3 0,0-2 16,1-4-16,2-2 0,2 4 16,1 3-16,-2-3 0,-2-1 0,3-1 15,2 2-15,-2-4 0,-1-2 16,2-1-16,1-2 16,-1-1-16,2-1 0,0 0 15,0 0-15,3-2 0,0-1 0,2 2 16,0 1-16,1-2 15,-1-4-15,-1 1 0,0 0 0,-1-2 16,2-3-16,1 1 0,-1 2 16,1-4-16,0-2 0,-2-2 15,0 0-15,0-2 0,2 0 16,2-5-16,1-4 16,-2-4-16,-3-2 0,6-4 0,0-1 15,-2-3-15,-2-3 0,-4 4 16,-1 3-16,2-4 0,3-2 0,-3-5 15,0-3-15,-3-2 0,-2 1 16,6-12-16,3 0 0,9-15 16,-6 8-16,-3 3 0,-3 2 15,-6-1-15,-2 1 0,3-4 16,3-3-16,-1 6 0,-3 7 0,-3-8 16,-1-4-16,-1 0 0,2 0 15,0-1-15,1-1 16,-6 3-16,-4 3 0,4-4 0,4-2 15,-6 6-15,-3 4 0,-3-5 16,-3-3-16,-1-1 16,-1 1-16,4 1 0,2 1 0,-2 2 15,-3 2-15,-2-6 16,-1-5-16,-2 12 0,-2 10 0,-3-3 16,-2-2-16,-4 2 0,-1 3 15,0-3-15,3-2 0,-1 4 16,-1 4-16,-4-4 0,-2 0 15,0 3-15,1 4 0,-4-1 16,-2 1-16,2-1 0,3-1 0,-2 3 16,-2 2-16,-3-2 0,1 0 15,-6 0-15,-3 0 0,4 3 16,4 3-16,-3-1 0,-1-1 16,-2 3-16,-1 0 0,-5-2 15,-3 0-15,2 6 0,1 6 0,-3-5 16,-2-1-16,-1 1 0,1 0 15,-7 4-15,-5 5 0,21 8 16,-1-3-16,-7 1 0,-3 0 16,0-3-16,-1 1 15,-6 1-15,-4 3 0,-1 0 0,2 1 0,-6 1 16,4 2-16,4 0 0,-3-1 16,-8 3-16,0 2 15,1 1-15,1 0 0,-23 2 0,1 2 16,7 3-16,5 5 15,-1 0-15,-1 1 0,0 0 0,1 3 16,-4 3-16,-3 0 16,0 2-16,1 2 0,2 8 0,0 4 15,4 1-15,3 0 0,-14 8 16,-10 3 0,-11 17-16,-9 8 0,25-7 0,15-6 15,-5 8-15,-2 3 0,12-4 16,7-4-16,-9 18 0,-5 12 15,8-4-15,9-2 0,-2 8 16,0 7-16,17-31 0,11-21 0,7-15 16</inkml:trace>
  <inkml:trace contextRef="#ctx0" brushRef="#br1" timeOffset="292694.7872">21712 12091 0,'0'0'0,"0"0"16,0 0-16,0 0 0,-13 18 0,13-18 15,-5 21-15,4-8 0,1 2 16,0-1-16,0-3 0,0 0 15</inkml:trace>
  <inkml:trace contextRef="#ctx0" brushRef="#br1" timeOffset="293337.647">23095 14930 0,'0'0'0,"0"0"16,0 0-16,-12 18 0,12-18 0,-7 21 15,4-6-15,4 2 0,3 1 16,4 7-16,1 4 0,0-5 15,-1-4-15,-3-3 0</inkml:trace>
  <inkml:trace contextRef="#ctx0" brushRef="#br1" timeOffset="294972.304">23810 14034 0,'0'0'16,"0"0"-16,-2 14 0,1-6 0,-1 0 15,2 0-15,2 0 0,-1 1 16,0-1-16,0-1 0,0 0 16,0-2-16</inkml:trace>
  <inkml:trace contextRef="#ctx0" brushRef="#br1" timeOffset="296440.6581">23361 13965 0,'0'0'15,"0"0"-15,0 0 0,0 0 0,0 0 16,0 0-16,0 0 16,-20 8-16,20-8 0,0 0 15,0 0-15,0 0 16,-26 3-16,26-3 0,0 0 0,-22 10 0,14-6 0,-1 2 15,-1 0 1,0 1-16,-1 1 0,0-1 16,1 1-16,1 0 0,-1 0 0,0 1 15,0-1-15,0-1 0,1-1 16,0 1-16,0-2 0,-1 0 16,1-2-16,0 1 15,1 0-15,1 0 0,1 0 0,0 0 16,1 0-16,0-1 0,1-1 15,1 1-15,-1-2 0,2 1 16,0 1-16,2-3 0,-2 3 16,2-3-16,0 4 0,1-2 0,1 1 15,0-1-15,-2-2 0,5 2 16,0 0-16,1-1 0,-1-1 16,1 3-16,0-1 0,1 1 15,-1 0-15,1 1 0,0 1 16,0-1-16,2 0 0,0-1 15,0 1-15,1 0 0,1 1 0,0-2 16,1 0-16,0 0 0,0 0 16,-1 0-16,0-2 0,0 2 15,1-1-15,1 0 0,-1-1 16,1 2-16,1-2 0,0 1 16,-1-1-16,0 2 0,-1-1 15,0 0-15,0-1 0,-1 0 0,-1-1 16,1 0-16,0 0 15,0 0-15,-1-2 0,0 1 16,0-2-16,-1 1 0,-1 0 0,-2 0 16,1 1-16,-2-2 15,0-2-15,-1 1 0,0 1 16,-2-1-16,0 0 0,-1-1 0,0-2 16,-1 0-16,-1 0 0,-1 0 15,-1-3-15,0 1 0,1 0 16,-1-2-16,0-1 15,-2 0-15,1-1 0,-1 2 16,1 0-16,-1-2 0,1 0 16,0 1-16,-2 3 0,1-1 15,-2-1-15,0 1 0,2 0 0,-1-1 16,2-1-16,-3 0 0,1 1 16,-2-1-16,0 1 15,1-1-15,0-1 0,0-5 16,3 1-16,1 6 0,0 2 0,1 0 15</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2:04:22.772"/>
    </inkml:context>
    <inkml:brush xml:id="br0">
      <inkml:brushProperty name="width" value="0.05292" units="cm"/>
      <inkml:brushProperty name="height" value="0.05292" units="cm"/>
      <inkml:brushProperty name="color" value="#FF0000"/>
    </inkml:brush>
  </inkml:definitions>
  <inkml:trace contextRef="#ctx0" brushRef="#br0">2811 5110 0,'0'0'0,"0"0"0,24-11 0,-8 4 15,0 0-15,11-6 0,6-2 0,6-1 16,5-1-16,12-5 0,5 1 16,11-1-16,-1 2 0,0-2 15,2-2-15,10-2 0,-1 2 16,10-3-16,2 2 0,-6-1 16,-4-1-16,40-11 0,-7 0 15,-12 8-15,-6 4 0,5 0 16,4-4-16,-8 4 0,-3 1 0,-4 6 15,-3 3-15,-4-2 0,-4-3 16,5 6-16,4 1 0,-9 2 16,-6 2-16,-1 0 0,1-2 15,-5 4-15,-2 3 0,3 0 16,1-2-16,-6 0 0,-4 1 16,3 0-16,2 2 0,-6 2 15,-4-1-15,1 2 0,-1 1 16,-16 0-16,-15 0 0,-9 0 0</inkml:trace>
  <inkml:trace contextRef="#ctx0" brushRef="#br0" timeOffset="243.7879">6652 4416 0,'0'0'0,"0"0"16,-27 9-16,13-3 0,0 2 0,-11 4 16,-6 1-16,0 2 15,0 1-15,-3-1 0,7-1 16,7-4-16</inkml:trace>
  <inkml:trace contextRef="#ctx0" brushRef="#br0" timeOffset="2059.7616">4404 8493 0,'0'0'0,"0"0"0,0 0 16,0 0-16,0 0 0,27-8 0,-27 8 16,26-7-16,-10 5 0,2 0 15,4-2-15,4 1 0,-3 1 16,6 0-16,4-1 0,9 1 16,-2 0-16,13 0 0,2 1 15,-1-1-15,-1 2 0,13-2 16,1-2-16,-7 1 0,0 2 0,9 0 15,4 0-15,-7 1 0,-4 0 16,11-1-16,-1-1 16,-5 1-16,-6 1 0,7-2 0,4 2 15,7 0-15,-7 2 0,29-1 16,-5-1-16,-15 0 0,-11-1 16,6 1-16,7-2 0,-5 1 15,-9 0-15,9 2 0,6 0 16,-8 2-16,-4-1 0,5-1 15,4 0-15,-8-1 0,-3 1 0,5 0 16,4-1-16,-4 0 0,-4 0 16,7 5-16,5 1 0,-5-4 15,-3-2-15,7-1 0,4 0 16,-5-2-16,-3 1 0,9 2 16,7 1-16,-10-2 0,-7-2 0,9 1 15,6 2-15,-9 3 16,-3-1-16,5-1 0,0-1 15,-8-1-15,-7 1 0,10-1 0,6-1 16,-8-2-16,-5 0 0,9 3 16,8 2-16,-8-1 0,-3-1 15,4-2-15,6-1 0,-7 0 16,-2 1-16,6 0 0,3-1 16,-11-1-16,-7-1 0,9 1 15,9 2-15,-8-1 0,-5 1 0,5 0 16,4 0-16,-9 1 15,-6-1-15,7 1 0,5 2 16,-7 0-16,-5-2 0,7 2 0,3 0 16,-4 0-16,-2 0 0,4-1 15,4-1-15,-7-1 0,-6-2 16,7 2-16,5 1 0,-6 3 16,-5 1-16,6 0 0,5 2 15,-11-3-15,-5-1 0,4-1 16,2-1-16,-4 0 0,-5-2 0,8 4 15,5 2-15,-3-3 0,-3-1 16,3 1-16,3 1 0,-10-2 16,-6 0-16,11 1 0,5 2 15,-9 2-15,-7 1 0,6-3 16,5-2-16,-2-2 0,-2 0 16,3 4-16,0 1 0,-8 1 0,-6 0 15,4 1-15,4-2 16,-1 0-16,-2 1 0,1 3 0,3 4 15,-6-5-15,-6-3 0,6 2 16,2 2-16,-6 1 0,-2 1 16,3-2-16,5-1 15,-7-2-15,-5-4 0,5 3 0,3 1 16,-4 3-16,-3-2 0,1-1 16,3-2-16,-4 1 0,-2-1 15,-3 2-15,-1 3 0,-1-3 16,-1-1-16,0 4 0,-1 1 15,-4-2-15,-2-4 0,0 5 0,2 1 16,-8 1-16,-2 2 0,-1 2 16,0 2-16,-14-10 0,0-1 15,-3-1-15,-2-1 0,-2-1 0</inkml:trace>
  <inkml:trace contextRef="#ctx0" brushRef="#br0" timeOffset="3843.0082">2811 8771 0,'0'0'0,"0"0"15,0 0-15,0 0 0,0 0 0,19-22 16,-19 22-16,24-23 0,-7 6 16,5-3-16,5-4 15,3-1-15,4-2 0,17-15 0,3-5 16,14-7-16,-4 2 0,19-14 16,15-10-16,-7 9 0,-9 5 0,35-20 15,3 2-15,-23 17 16,-14 14-16,-10 16 0,-7 10 0,-22 8 15,-12 3-15,-13 8 16,-13 4-16,-2 2 0,-3 3 0,-2 9 16,-3 7-16,-2 7 0,-5 5 15,-7-3-15,-8 10 0,-3 4 16,0 0-16,-7 14 0,-5 9 16,-3 9-16,3-2 0,-23 41 15,-2 2-15,11-12 0,8-8 0,-1-4 16,0-2-16,9-7 15,8-7-15,-4-3 0,1-5 16,6-15-16,8-12 0,5-12 0,5-8 16,0-11-16,3-6 0,-1-5 15,-5-2-15,0-8 0,-2-4 16,-5-15-16,-2-10 0,3-4 16,2-4-16,3-19 0,2-13 15,4-1-15,1-2 0,2-4 16,2-3-16,3 5 0,3 4 15,1-11-15,-3-6 0,0 12 0,-1 9 16,0 4-16,-1 0 16,0 5-16,-3 5 0,4-4 0,1-2 15,4 14-15,1 10 0,-1 5 16,0 5-16,-1 8 0,-1 6 16,-1 5-16,2 6 0,0 3 15,1 3-15,11 5 0,4 6 16,7 6-16,5 5 0,-16 2 15,2 8-15,3 2 0,4 2 0,3 10 16,6 7-16,-4-1 0,0-2 16,24 28-16,1-4 0,-5-6 15,-6-5-15,3 6 0,3 5 16,-5-5-16,-3-5 0,-2 4 16,-2 3-16,-4-5 0,-5-4 15,-2 0-15,0-2 0,-5-11 16,-2-7-16,-5-8 0,-2-4 0,-5-6 15,-1-5-15,-4-7 0,-3-5 16,0-4-16,0 0 0,0 0 16,0-2-16,0 0 0,-2 0 15,-1-6-15,-2-1 0,-9-2 16,-3-1-16,-8-3 0,-4-5 16,-7 0-16,-2 1 0,-18-6 15,-5 1-15,0 0 0,-3 1 0,-18-4 16,-7 0-16,9 7 0,6 4 15,-36-1-15,11 6 0,17 2 16,9 0-16,5 1 0,2-1 16,17 6-16,13 3 0,7 0 15,6 0-15,4 3 0,0 3 0,16 4 16,6 3-16,0-3 0,0-4 16,-3-2-16</inkml:trace>
  <inkml:trace contextRef="#ctx0" brushRef="#br0" timeOffset="4043.347">4394 8226 0,'0'0'0,"0"0"15,0 0-15,0 0 0,21 12 0,-21-12 16,26 28-16,-16-15 0,-1 0 16,0-2-16</inkml:trace>
  <inkml:trace contextRef="#ctx0" brushRef="#br0" timeOffset="5243.1818">7175 9101 0,'0'0'15,"0"0"-15,27 0 0,-8 0 0,2 1 16,15 0-16,8-1 15,11 1-15,-5 2 0,19 0 0,3 0 16,-2-1-16,-3-2 0,15 2 16,1 1-16,-9-3 0,-6-2 15,14 1-15,14 3 0,7-2 16,-17-1-16,2 0 0,2 1 16,-11 2-16,-10 0 0,8 2 15,6 2-15,-8-2 0,-7-2 0,7-2 16,6-1-16,-13 1 0,-7 2 15,9 1-15,6 1 0,-7-1 16,-7-2-16,11 0 0,8-1 16,-11 1-16,-6 1 0,10-2 15,7-3-15,-9 3 0,-3 0 0,6 1 16,3 1-16,-10 4 16,-6 3-16,13-1 0,8-1 15,-11-4-15,-7-4 0,11 5 16,7 3-16,-8-3 0,-4 0 0,8-2 15,6 0-15,-9 0 0,-5-1 16,9 3-16,7 3 0,-7-1 16,-5 2-16,6-2 0,7-2 15,-8 2-15,-8 3 0,9-6 16,5-4-16,-5 2 0,-2 1 0,9 6 16,7 6-16,-11-7 15,-9-3-15,13 1 0,9 0 16,-13 3-16,-10-1 0,18-2 0,11-3 15,-10-2-15,-6-1 0,8 2 16,5 4-16,-10-1 0,-9 0 16,19 1-16,10-1 0,-13-1 15,-10 0-15,10-2 0,7-1 16,-10 1-16,-4 1 0,11 0 16,9 2-16,-13 1 0,-11-3 0,12 0 15,9 1-15,-15-1 0,-9 0 16,11 1-16,9 1 15,-10-2-15,-7 0 0,12-1 0,10-1 16,-15 1-16,-8 0 0,12-1 16,8-1-16,-15 1 0,-10 1 0,9-1 15,8 1-15,-9-1 16,-4 1-16,9 1 0,7-1 16,-15-2-16,-11-1 0,13 0 15,10-1-15,-13 0 0,-10 0 0,9 1 16,9 1-16,-12 1 0,-7 0 15,12 0-15,7-1 16,-13-4-16,-9-2 0,12 4 0,7 4 16,-10-2-16,-9-2 0,8 2 15,5 3-15,-9 0 0,-7 1 16,8-5-16,6 1 0,-10 2 16,-3 4-16,2-4 0,4-1 15,-13-2-15,-10 0 0,9-1 16,5 1-16,-5 2 0,-6 2 0,2-2 15,2 0-15,-9-4 0,-7-3 16,7 3-16,6 2 0,-7 1 16,-6 1-16,2-1 0,1 0 15,-8 1-15,-3 0 0,3-1 16,5-2-16,-10-2 0,-6 1 0,3 2 16,2-1-16,-8 0 15,-3-3-15,-7 3 0,-4 1 16,-2 0-16</inkml:trace>
  <inkml:trace contextRef="#ctx0" brushRef="#br0" timeOffset="5435.2288">20550 9150 0,'0'0'0,"0"0"0,-31-4 15,31 4-15,-23-3 0,23 3 16</inkml:trace>
  <inkml:trace contextRef="#ctx0" brushRef="#br0" timeOffset="10075.0453">8736 11128 0,'0'0'16,"0"0"-16,0 0 0,17-14 0,-17 14 15,18-13-15,-7 6 16,0 0-16,0-1 0,-1 1 0,-1-1 16,0 2-16,-2 1 0,1 0 15,-1 1-15,-1 0 0,0-1 0,-1 2 16,0-1-16,-1 1 16</inkml:trace>
  <inkml:trace contextRef="#ctx0" brushRef="#br0" timeOffset="11376.3229">9191 10719 0,'0'0'0,"0"0"0,0 0 16,0 0-16,0 0 0,30 5 16,-30-5-16,31 8 0,-14-4 0,5-1 15,3 2-15,1 0 16,3-1-16,13 4 0,5 0 15,-1 0-15,0-3 0,14 2 16,3-2-16,-1 0 0,-1 1 0,15 0 16,1 2-16,4-2 0,-8-1 0,13 1 15,0 2-15,-8-2 16,-5-2-16,36 7 0,-5 2 16,-13 1-16,-9 1 0,6-3 15,4-2-15,-11-1 0,-6 0 0,16-7 16,10-4-16,-8 2 15,-7-1-15,10-1 0,5 1 16,-7 0-16,-5-1 0,6-1 0,3 1 16,-7 0-16,-3 2 0,12 0 15,10 2-15,-16-4 0,-11-1 16,9-1-16,8 1 0,-8 1 16,-6 2-16,7-7 0,4-3 15,-4 2-15,-1 2 0,6-2 16,4 1-16,-5 0 0,-2 2 0,6-1 15,3 0-15,-8 2 0,-6 2 16,3 0-16,5 0 0,-6-1 16,-6 0-16,5 3 0,3 4 15,-8-2-15,-5 0 0,7-2 16,5 0-16,-7-1 0,-6 1 0,9 2 16,7 1-16,-7 0 15,-4 0-15,9-2 0,6-2 16,-31 1-16,-22 0 0,-15 0 0</inkml:trace>
  <inkml:trace contextRef="#ctx0" brushRef="#br0" timeOffset="11751.0204">19929 11028 0,'0'0'0,"0"0"0,37-1 15,-20 2-15,3 0 0,4 3 0,5 0 16,8 4-16,2 1 0,8 2 16,0 2-16,-2 1 0,-2 1 15,5 1-15,-2 1 0,-6-3 16,-2 0-16,-9-4 0,-6-2 15,-6-1-15</inkml:trace>
  <inkml:trace contextRef="#ctx0" brushRef="#br0" timeOffset="11929.4948">21048 11378 0,'0'0'0,"0"0"0,0 0 16,0 0-16,0 0 0,0 0 0,0 0 16,0 0-16,0 0 15,8 23-15,-8-23 0,0 0 0</inkml:trace>
  <inkml:trace contextRef="#ctx0" brushRef="#br0" timeOffset="12109.5178">21034 11286 0,'0'0'0,"0"0"0,0 0 16,0 0-16,0 0 0,0 0 15,0 0-15,22 11 0,-22-11 0,0 0 16</inkml:trace>
  <inkml:trace contextRef="#ctx0" brushRef="#br0" timeOffset="12311.8045">21301 11166 0,'0'0'0,"0"0"0,0 0 0,0 0 16,0 0-16,0 0 0,17 11 15,-17-11-15,0 0 0,23 14 16</inkml:trace>
  <inkml:trace contextRef="#ctx0" brushRef="#br0" timeOffset="12528.3845">21496 11289 0,'0'0'0,"0"0"15,0 0-15,0 0 0,28 22 0,-28-22 16,34 15-16,-34-15 0,28 13 0,-28-13 16</inkml:trace>
  <inkml:trace contextRef="#ctx0" brushRef="#br0" timeOffset="12728.9432">21415 11419 0,'0'0'0,"-6"-2"0,-1 0 16,3 1-16,0 1 0,2 3 16,2 3-16,2 1 0,4 3 0,-3-3 15,0-1-15,1-1 0</inkml:trace>
  <inkml:trace contextRef="#ctx0" brushRef="#br0" timeOffset="15150.538">4210 16095 0,'0'0'16,"0"0"-16,0 0 0,0 0 0,0 0 0,23 20 16,-23-20-16,26 19 15,-12-5-15,4 0 0,2 2 16,3 2-16,0 2 0,10 9 16,2 2-16,3 4 0,-2 3 0,14 10 15,3 2-15,4 4 16,-5-4-16,9 3 0,-1-3 15,-8-6-15,-7-4 0,7-3 16,-1-5-16,-6-8 0,-4-4 0,4-8 16,2-5-16,-6-3 0,-5-2 15,7-4-15,5-2 0,-4-3 16,-3-2-16,5-10 0,5-9 16,-7 3-16,0 2 0,3-11 15,7-7-15,-2 0 0,1 1 0,30-36 16,-3-6-16,-15 6 15,-10 2-15,7-8 0,6-5 16,-1 7-16,-3 6 0,6-6 0,5-3 16,-9 8-16,-6 4 0,4-5 15,5-6-15,-4 10 0,-3 8 16,3 0-16,4 2 0,-5 8 16,0 5-16,-2 6 0,-2 2 15,-6 12-15,-4 7 0,8-1 16,4-2-16,-10 4 0,-4 3 0,2 11 15,4 6-15,-16 0 0,-13 1 0,-7 0 16</inkml:trace>
  <inkml:trace contextRef="#ctx0" brushRef="#br0" timeOffset="16059.8472">10828 17201 0,'0'0'0,"17"2"0,2 0 0,-2-1 15,4 0-15,14 0 0,15-1 0,1-2 16,1 1-16,13 0 0,1 2 16,0 1-16,0 0 0,10 1 15,-1 1-15,-2-1 0,-3-1 16,13 0-16,0-1 0,-6-2 16,-2-2-16,32 2 0,-9 1 15,-10 4-15,-6 4 0,-1-6 16,2-5-16,-6 2 0,-3 1 0,2 1 15,1 1-15,-3-1 0,-3-1 16,4-1-16,2-1 0,-2-2 16,-1-1-16,5 6 0,4 4 15,-2-3-15,0-2 0,3-2 16,2-2-16,-6 1 0,-4 0 16,6-1-16,3-1 0,-4 2 0,-1 0 15,-1 2-15,1-1 16,0 4-16,0 0 0,4-1 0,2-3 15,-5 2-15,-4 0 0,5 4 16,4 4-16,-6-2 0,-5 0 16,6-5-16,6-2 0,-5-2 15,-3 0-15,4-2 0,2-2 16,-3 0-16,-2 1 0,3 1 16,3 1-16,-4 2 0,-1 2 0,23-1 15,16-1 1,-18 2-16,-11 3 0,-11-7 15,-5-3-15,4 9 0,3 6 0,3-5 16,3-2-16,-6-5 0,-4-4 16,2 2-16,3 0 0,-1-1 15,-1-2-15,0-1 0,0-1 16,-1 1-16,-2 2 0,1-2 16,3-1-16,-4 1 0,-3 1 0,0 2 15,0 3-15,-4-1 0,-3-1 16,0 1-16,2 2 15,-1 1-15,1 0 0,-1-1 16,1 1-16,-2 1 0,0 0 0,15-2 16,10-2-16,-29 1 15,-20 2-15,-13 0 0</inkml:trace>
  <inkml:trace contextRef="#ctx0" brushRef="#br0" timeOffset="16493.5489">21054 14620 0,'0'0'0,"0"0"16,-4 28-16,4-28 0,-2 32 0,0-2 15,-2 10-15,-3 12 16,-1 4-16,-3 21 0,-1 8 0,0 13 16,2-5-16,0 22 0,2 5 15,5 3-15,3-12 0,9 31 16,6-22-16,3-33 0,0-24 16,-3-12-16,-1-8 0,3-17 15,1-9-15,-6-6 0,-5-4 16,-1-2-16</inkml:trace>
  <inkml:trace contextRef="#ctx0" brushRef="#br0" timeOffset="16860.1839">21853 14747 0,'0'0'0,"0"0"0,0 0 0,0 0 16,0 0-16,-24 10 0,24-10 15,-32 23-15,14-8 0,-5 5 16,-5 4-16,1 2 0,-1 2 0,-11 12 16,-3 2-16,-5 6 15,7-1-15,-9 9 0,2 0 16,6-3-16,5-5 15,5 2-15,9-7 0,7-11 0,8-6 16,7-2-16,5-2 0,8-1 16,6-2-16,3-1 0,2-1 15,3-3-15,4 0 0,4-2 16,5-1-16,10 2 0,4-1 0,6-4 16,4-3-16,-1-5 0,-2-4 15,-9 0-15,-14 2 0,-12 0 16</inkml:trace>
  <inkml:trace contextRef="#ctx0" brushRef="#br0" timeOffset="17495.588">22399 14713 0,'0'0'0,"-8"3"0,0 0 16,1 1-16,-1 2 0,-8 9 15,-3 7-15,-1 3 0,-1 3 0,2 1 16,2 3-16,1 1 0,3-3 16,3-6-16,3-3 0,3-4 15,3-2-15,5-3 0,5-3 16,3-3-16,3-2 0,5-1 16,3-2-16,4 1 0,2 0 0,0-1 15,2 0-15,-2 1 16,0 0-16,-1 3 0,1 4 15,-5 3-15,-3 3 0,-6 6 0,-3 5 16,-9 3-16,-5 2 0,-6 10 16,-4 0-16,-1-3 0,-2-2 15,2-4-15,0-3 0,2-3 16,1-2-16,2-6 0,3-4 16,1-7-16,2-4 0,3 0 15,2 1-15,3-6 0,1-2 0,4-7 16,3-5-16,5-6 0,2-6 15,2-5-15,2-2 0,1-2 16,-1-2-16,7-12 16,1-2-16,3-5 0,-3 4 0,-2 5 15,-2 4-15,-4 9 0,-2 6 16,-1 3-16,-4 4 0,-6 8 16,-2 4-16,-2 3 0,-2 3 15,0 7-15,-2 3 0,1 5 16,-1 5-16,1 6 0,-1 5 0,-2 7 15,0 6-15,2 3 0,0 3 16,-1 7-16,1 7 0,0 15 16,2 3-16,3 10 0,3 8 15,3 15-15,2-3 0,8 57 16,-2-9-16,1-16 0,2-13 16,6 8-16,4 3 0,-5-16 15,-6-13-15,0-15 0,-2-11 16,-7-26-16,-5-17 0,-3-12 15</inkml:trace>
  <inkml:trace contextRef="#ctx0" brushRef="#br0" timeOffset="17557.6657">23313 16720 0,'0'0'0,"-6"-22"0,1-2 15,0 4-15,1 3 0,0 2 0</inkml:trace>
  <inkml:trace contextRef="#ctx0" brushRef="#br0" timeOffset="17877.9987">23179 14626 0,'0'0'16,"0"0"-16,0 0 0,0 0 15,0 0-15,36-13 0,-36 13 16,41-13-16,-10 5 15,5 1-15,2 1 0,-1 0 0,-4 3 0,7 1 16,6 2-16,-5 0 0,-2 1 16,-7 4-16,-3 3 0,-7 1 15,-5 1-15,-7 5 0,-5 3 16,-6 2-16,-5 2 0,-5 6 16,-5 5-16,-7 6 0,-3 7 15,-15 19-15,-6 8 16,3 4-16,3 3 0,5-9 0,5-9 15,9-20-15</inkml:trace>
  <inkml:trace contextRef="#ctx0" brushRef="#br0" timeOffset="18104.343">23636 14818 0,'0'0'0,"-10"7"0,2-2 0,1 2 16,3 0-16,4-2 0,4 0 15,0-1-15,-1-2 0,0 1 0</inkml:trace>
  <inkml:trace contextRef="#ctx0" brushRef="#br0" timeOffset="19326.5424">16822 16701 0,'0'0'0,"2"7"0,0 1 15,0 2-15,0 1 0,3 7 16,0 1-16,2-2 0,0-1 16,2-1-16,1-2 0,0 0 15,-1 1-15,2-2 0,2 0 16,0-4-16,1-1 0,-2 0 0,0-2 15,1 0-15,1-3 0,4-2 16,2-4-16,-1-1 0,-2-2 16,2-4-16,1-3 0,-1-4 15,-1-4-15,7-7 0,1-2 16,-2-1-16,-2 0 0,2-2 16,0-1-16,1-7 0,-3 0 0,2-1 15,2 1-15,-3 3 0,-2 5 16,3-4-16,0 5 15,0 1-15,0 3 0,0 1 0,0 2 16,-4 5-16,-2 5 0,2 3 16,1-1-16,0 4 0,1 1 15,-1 4-15,2 2 0,-6 1 16,-3 0-16,-3 1 0</inkml:trace>
  <inkml:trace contextRef="#ctx0" brushRef="#br0" timeOffset="20698.9342">18739 16870 0,'0'0'0,"0"0"16,0 0-16,0 0 0,0 0 0,-23-4 15,23 4-15,0 0 0,-12-19 0,12 19 16,0 0-16,-8-20 0</inkml:trace>
  <inkml:trace contextRef="#ctx0" brushRef="#br0" timeOffset="20898.5682">18567 16932 0,'0'0'0,"0"0"0,0 0 16,0 0-16,0 0 0,0 0 15,0 0-15,0 0 0,0 0 0,0 0 16,0 0-16,0 0 0</inkml:trace>
  <inkml:trace contextRef="#ctx0" brushRef="#br0" timeOffset="21059.8714">18418 17005 0,'0'0'0,"0"0"0,0 0 16,0 0-16,0 0 0,0 0 0,0 0 15,0 0-15,0 0 0,0 0 16</inkml:trace>
  <inkml:trace contextRef="#ctx0" brushRef="#br0" timeOffset="21236.3418">18419 17172 0,'0'0'0,"0"0"16,0 0-16,0 0 0</inkml:trace>
  <inkml:trace contextRef="#ctx0" brushRef="#br0" timeOffset="22159.4359">18414 16410 0,'0'0'0,"0"0"0,0 0 16,0 0-16,0 0 0,0 0 0,0 0 15,0 0-15,0 0 0,0 0 16,0 0-16,0 0 0,25-4 16,-25 4-16,0 0 0,24-12 15,-24 12-15,24-15 0,-8 2 16,0 0-16,1-2 0,4-4 16,4-5-16,7-6 0,-1-2 0,4-4 15,5-3-15,7-9 0,-2 2 16,9-8-16,2 1 0,-5 2 15,-1 1-15,5-5 0,-3 4 16,-14 13-16,-9 10 0,-7 6 16</inkml:trace>
  <inkml:trace contextRef="#ctx0" brushRef="#br0" timeOffset="23026.2782">19452 15477 0,'0'0'0,"0"0"16,0 0-16,0 0 0,0 0 16,10 23-16,-10-23 0,2 26 15,-2-26-15,-3 39 0,0-16 0,0 4 16,0 4-16,-3 12 0,0 2 15,-2 4-15,-2 2 0,-3 16 16,-2 1-16,-2 15 16,-2-1-16,0 5 0,3-6 0,1-5 15,2-4-15,-2 0 0,-1-10 16,-3-9-16,-1-11 0,0-10 16,1-6-16,3-9 0,-1-6 0,2-6 15,0-5-15,-3-2 0,-3-3 16,2-2-16,1-2 0,-1-7 15,1-4-15,0-7 0,0-4 16,0-4-16,-2-4 0,-2-3 16,-1-1-16,-2-8 0,1-4 15,1-3-15,1-3 0,-6-7 16,-1 1-16,2 9 0,3 5 16,-9-23-16,4 5 0,3 11 15,1 8-15,-4 7 0,-4 6 16,8 8-16,7 4 0,0-3 0,1-3 15,1 7-15,-2 3 0,-2 7 16,-1 5-16,12 4 0,-1-1 16,1-1-16,0 1 0,3 3 15,1 0-15,2 2 0,-1 2 16,2 0-16,2 1 0,0 0 16,0 0-16,2 0 0,2 1 0,1 2 15,4 3-15,2-1 0,1 0 16,1 1-16,4 1 0,2 1 15,0 1-15,10 5 16,3 2-16,-1 0 0,-1 1 0,6 0 16,5 1-16,0 1 0,1 0 15,8 4-15,1 0 0,0-1 16,-2-1-16,8 4 0,-4 0 16,-1 0-16,0-2 0,-2 4 0,-3 0 15,6 2-15,-3-3 0,-6 3 16,-3 1-16,-6-1 0,-3-2 15,-2-1-15,-2-1 0,-4-3 16,-7-2-16,-4-1 0,-3 1 16,-3-7-16,0-1 0,-4-4 15,-1-1-15,-1 0 0,-1-1 16,-2-3-16,-2 1 0,-4 2 0,-1-1 16,-3-1-16,-4-1 15,-1-2-15,-3 0 0,-1 0 0,0 1 16,-3 0-16,-4-1 0,0-1 15,-2 0-15,-2 0 0,-1-1 16,-1-2-16,-1 0 0,-8 0 16,0-1-16,2-2 0,0-3 15,-1 0-15,0-1 0,0-2 16,1-2-16,-1 0 0,0 2 0,-4-2 16,3 2-16,3 2 0,4 3 15,-1 0-15,0 1 0,7 2 16,6 1-16,4 0 0,3 1 15,6-1-15,3-1 0,1 0 16,3 2-16,1 0 0</inkml:trace>
  <inkml:trace contextRef="#ctx0" brushRef="#br0" timeOffset="23274.4762">19035 15704 0,'0'0'0,"-3"4"0,-2 2 16,2-1-16,1-1 0,3 1 0,2 1 15,4-4-15,2-2 0,-2-1 16,0 0-16,-1 1 0</inkml:trace>
  <inkml:trace contextRef="#ctx0" brushRef="#br0" timeOffset="23485.7208">18818 16321 0,'0'0'0,"5"6"15,6 0-15,-2-1 0,-1 1 0,-1-3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25:12.833"/>
    </inkml:context>
    <inkml:brush xml:id="br0">
      <inkml:brushProperty name="width" value="0.05292" units="cm"/>
      <inkml:brushProperty name="height" value="0.05292" units="cm"/>
      <inkml:brushProperty name="color" value="#FF0000"/>
    </inkml:brush>
  </inkml:definitions>
  <inkml:trace contextRef="#ctx0" brushRef="#br0">5751 8867 0,'0'0'16,"0"0"-16,0 0 0,-18-15 0,11 9 16,-1 2-16,0-1 0,0 0 15,-2-1-15,-2-1 0,-1 1 16,0 0-16,-1 1 0,-4 0 15,0 2-15,-1 1 0,0 0 0,-3 2 16,-2 2-16,0 2 0,-2 1 16,-1 5-16,-2 4 15,-3 1-15,-2-1 0,-16 8 0,-1 5 16,1 0-16,5 1 0,-11 8 16,-2 2-16,-5 4 0,6-4 15,1 4-15,3 4 0,2 1 16,8-6-16,2 0 0,4 0 15,5-4-15,8-1 0,1 2 16,-2 0-16,9-9 0,0-2 0,6 5 16,4 1-16,-1-2 0,3-5 15,3 5-15,4 4 0,-1-2 16,5-4-16,-1 2 0,5 2 16,-3-5-16,-1-1 0,2 4 15,2 4-15,-2-2 0,3 0 0,-1-2 16,3-1-16,5 1 15,3-2-15,-1 4 0,0 1 0,-2-2 16,0-1-16,5 1 0,2 2 16,-4-4-16,0-3 0,-3 4 15,-3 3-15,1 1 0,-3 0 16,0 7-16,1 2 0,-9-8 16,-1-1-16,-6 16 0,-5 5 15,-1-2-15,0-3 0,-11 7 16,-5 4-16,-6-2 0,0 0 15,-23 35-15,1-3 0,5-14 16,5-8-16,-3-3 0,-3-2 16,7-13-16,2-8 0,6 0 0,4-1 15,-1-7-15,2-4 0,1-6 16,-2-5-16,10-7 0,4-3 16,6-5-16</inkml:trace>
  <inkml:trace contextRef="#ctx0" brushRef="#br0" timeOffset="803.0586">4344 12139 0,'0'0'0,"0"0"0,0 0 15,2 29-15,-2-29 0,1 26 16,2-9-16,1 4 0,-1 3 16,1 12-16,3 5 0,-4-2 0,1 0 15,-1 15-15,0 4 16,-1 4-16,1-1 0,-3 11 16,-3-3-16,1 6 0,2-5 0,-2 5 15,1-4-15,-1-8 0,1-3 16,-2 0-16,2 2 15,1-6-15,1-5 0,-1 23 0,-1-7 16,1-1-16,-2-2 0,2 0 16,2-4-16,-1-2 0,3-2 0,-1 2 15,0 3-15,-2 0 16,-1 0-16,0 2 0,0 1 16,3-2-16,-1-2 0,1 1 15,0 1-15,0-3 0,-6-1 0,3-2 16,3-1-16,0-1 0,1 1 15,4 2-15,-1 4 0,-1-6 16,0-3-16,-2 2 0,2 2 16,-3-5-16,-2-3 0,5 3 15,2 3-15,0 0 0,2-2 0,1 0 16,1-2-16,-2-2 0,-3-3 16,-4-1-16,1-1 0,1 2 15,-2 0-15,2-3 0,0-2 16,-2-2-16,0-3 0,0 5 15,4 3-15,-4-3 0,-2-1 16,8 1-16,4 3 16,-4-3-16,-6-2 15,-2-24-15,0-1 0,4 3 0,1 5 16,1-4-16,0-1 0,-3 2 16,-4 2-16,3-5 0,2-2 0,2-1 15,3-1-15,-3 0 16,0-1-16,-2-3 0,-1-1 15,2 3-15,-3 2 0,2-3 16,0 0-16,1-2 0,-2 1 0,3-1 16,0 3-16,0-1 0,0 0 15,0 1-15,2 1 0,-2 0 16,-1 3-16,3 5 0,1 3 16,1 1-16,-1 1 0,1 8 15,0 2-15,0-2 0,0-4 0,6 2 16,4 0-16,-4-4 0,-2-6 15,-4-3-15</inkml:trace>
  <inkml:trace contextRef="#ctx0" brushRef="#br0" timeOffset="7645.932">7274 9627 0,'0'0'0,"0"0"0,0 0 16,0 0-16,0 0 0,0 0 15,0 0-15,24 9 0,-24-9 0,0 0 16,23 8-16,-23-8 0,18 7 16,-6-3-16,0-3 0,2 1 15,0 2-15,2-1 0,3 0 16,1 0-16,-1 0 0,2-1 15,2 1-15,5 0 0,-2-3 0,4 0 16,2 1-16,-2 0 16,0 0-16,9-2 0,2-1 15,-5-1-15,-3 2 0,2-1 0,3 0 16,-3-1-16,-4-2 0,8-1 16,-1 2-16,0 4 0,-2 2 15,1 2-15,3 1 0,-6 1 16,-3 0-16,1 4 0,1 2 15,-3 2-15,-2 0 0,2 4 16,6 2-16,-5-3 0,-4-1 0,11 1 16,4-1-16,-9-6 15,-1 0-15,16-6 0,8-3 16,-1-2-16,-3-3 0,10-7 0,5-5 16,-9 1-16,-18 5 0,-10 3 15</inkml:trace>
  <inkml:trace contextRef="#ctx0" brushRef="#br0" timeOffset="10545.8522">10656 9675 0,'0'0'0,"0"0"16,0 0-16,-22-4 0,22 4 0,0 0 16,-27-3-16,18 3 0,1-1 15,-1 1-15,1 1 0,-1-1 16,0-1-16,2 1 0,2 2 15,0 1-15,1 1 0,2 3 16,1 2-16,1-1 0,1-1 0,3 1 16,3 1-16,3 0 0,2 1 15,4-1-15,4-1 16,6 1-16,-1-3 0,4-2 0,4-3 16,0-2-16,0-2 0,15-6 15,7-6-15,-3-1 0,-1 2 0,14-5 16,3 0-16,-5 2 15,-4 4-15,11 3 0,2 5 16,1 3-16,-8 4 0,-6 12 16,-3 7-16,-7 2 0,-5 4 0,14 20 15,-8 3-15,-8-11 0,-7-5 16,5-2-16,3-1 0,-8-9 16,-5-6-16,15-5 0,10-6 15,-1-6-15,0-5 0,12-13 16,8-10-16,-1 3 0,0 3 0,8-2 15,8-3-15,-12 7 16,-7 5-16,5 6 0,3 4 16,-17 9-16,-9 6 0,0 10 0,0 6 15,-11 0-15,-8-2 0,3 11 16,3 6-16,-10-4 0,-6-2 16,8-6-16,6-2 0,-2-12 15,0-7-15,13-8 0,8-5 16,-9-6-16,-5-4 0,17-13 15,12-9-15,-1 2 0,-3 1 0,5 8 16,2 6-16,-8 1 16,-7 1-16,5 5 0,1 4 15,-7 9-15,-8 6 0,4 5 16,5 5-16,-16-1 0,-9-1 0,0 6 16,-1 3-16,-3 1 0,-1-2 0,1-4 15,2-2-15,-2-3 16,-2-1-16,8-10 0,7-5 15,0-4-15,0-5 0,13-6 16,9-3-16,-11 0 0,-7-1 0,13-1 16,10 0-16,-4 3 0,-2 4 15,4 5-15,3 5 0,-15 1 16,-11 2-16,5 7 0,3 4 16,-14 4-16,-8 1 0,6 4 15,1 2-15,-6-1 0,-4-2 16,3-1-16,3-1 0,0-4 15,1-4-15,12-11 0,7-5 16,-7 0-16,-3 1 0,12-6 16,10-5-16,-5 2 0,-2 1 0,9 0 15,7-2-15,-10 9 0,-7 6 16,6 2-16,4 2 16,-10 1-16,-7 0 0,-4 4 0,-3 1 15,-6 2-15,-6-1 0,-4 0 16,-1 0-16,-7 0 0,-6-1 0,2 0 15,2-1-15,-2-1 16,-1-1-16,-4-3 0,4 0 16,-1-2-16,-1-1 0,0-3 0,3-5 15,-3 0-15,-2-1 0,4-3 16,5-4-16,-4 2 0,-2-1 16,1-9-16,-1-2 0,-6 5 15,-1 0-15,-2-9 0,-1 0 16,-2 10-16,0 6 0,-1 4 15</inkml:trace>
  <inkml:trace contextRef="#ctx0" brushRef="#br0" timeOffset="11412.9985">16495 8453 0,'0'0'0,"-11"-6"15,-6-2-15,-1 0 0,-2-1 0,-13-4 16,-14-7-16,0 1 0,0 0 16,-15-3-16,-3 1 0,5 3 15,4 2-15,-13-2 0,-3 1 16,3 0-16,1 2 0,-10-3 15,0 2-15,7 3 0,7 0 0,-37-4 16,3 1-16,13 2 16,11 0-16,-4 2 0,-4 2 15,7 1-15,5 1 0,-5 5 0,-5 3 16,5-2-16,2-2 0,0-1 16,-1 1-16,8-2 0,6 0 15,-4 5-15,-3 2 0,5 9 16,5 7-16,-5 0 0,-3 3 15,8-4-15,5 0 0,-5-1 16,-6-1-16,4 2 0,3 2 0,-1 3 16,-1 2-16,11-3 0,7 0 15,-7 7-15,-7 4 16,6 0-16,5-1 0,-2 7 0,-1 5 16,5-1-16,3-2 0,-5 3 15,-4 2-15,8-3 0,4-2 16,-2 2-16,-4 2 0,8-3 15,6-3-15,-3 2 0,-1 0 16,4-1-16,3-3 0,3 9 16,2 5-16,6-5 0,3-4 0,-2 0 15,-1 0-15,4-5 0,4-3 16,5 3-16,3 0 0,2-2 16,3-4-16,2 1 0,1 0 15,-1-3-15,-1-1 0,0-8 16,3 4-16,1-1 0,4 2 0,2 3 15,5 2-15,-1-3 16,0-2-16,6-1 0,5-1 16,-2-4-16,-1-5 0,6-2 0,6-5 15,-3 1-15,-2-2 0,8 1 16,4 1-16,-3-6 0,-6-2 16,10-1-16,5-2 0,1 3 15,-1 1-15,9 0 0,5 0 16,-5-1-16,-3 0 0,40 2 15,-2 2-15,-13-2 0,-9-1 0,5 2 16,3 4-16,-10 0 16,-5 0-16,5 0 0,3-1 15,-5-1-15,-5-2 0,5 3 0,2-1 16,-4 1-16,-5 2 0,9-8 16,6-6-16,-6 1 0,-3 0 15,11-4-15,6-3 0,-27 5 16,-20 2-16,-13 2 0</inkml:trace>
  <inkml:trace contextRef="#ctx0" brushRef="#br0" timeOffset="15313.1783">5986 9765 0,'0'0'0,"0"0"16,0 0-16,27 10 0,-15-5 0,7 1 15,5 4-15,2 1 0,3 0 16,17 7-16,6 2 0,11 3 16,-3-1-16,21 2 0,5-3 15,-7-5-15,-6-6 0,18-14 16,13-14-16,-14-10 0,-12-5 0,35-32 15,-11-7-15,-22 13 16,-13 8-16,-4-9 0,1-4 16,-16 8-16,-8 5 0,-2-4 0,-2-2 15,-5 3-15,-5 4 0,-6-6 16,-4-4-16,-6 8 0,-4 8 16,-6-12-16,-5-6 0,0-1 15,-2 0-15,-16-5 0,-11-3 16,2 10-16,2 8 0,-13-4 15,-9-3-15,0 13 0,2 9 0,-20 11 16,-11 6-16,4 5 0,5 4 16,-20 13-16,-11 9 15,12 3-15,11 2 0,-15 10 16,-8 6-16,15 1 0,12 1 0,-2 13 16,0 9-16,12-3 0,10-5 15,-1 9-15,-1 6 0,7-3 16,6-1-16,5 4 0,5 4 15,11-12-15,10-7 0,3 7 16,3 3-16,1-5 0,0-4 0,10 1 16,4 1-16,2-4 0,1-1 15,2-4-15,3-2 16,5-8-16,-1-6 0,12 4 0,7 1 16,-1-1-16,-3-1 0,10 1 15,7 3-15,2-7 0,2-3 0,19-4 16,13-3-16,-9-3 15,-5-1-15,-24-4 0,-14-2 16,-12-1-16</inkml:trace>
  <inkml:trace contextRef="#ctx0" brushRef="#br0" timeOffset="20164.2476">7403 9926 0,'0'0'16,"0"0"-16,-30-7 0,16 4 0,0-1 15,-11-2-15,-4 0 16,0 1-16,1-1 0,-9 0 0,-4 1 16,2 1-16,4-1 0,-6 3 15,-3 1-15,-6 2 0,5 1 0,-2 4 16,-4 2-16,4 1 15,1-1-15,-5 3 0,2 1 16,5 0-16,0-1 0,-2 0 0,1 0 16,3 1-16,2 1 0,-6 3 15,0 1-15,9-3 0,4-1 16,-8 9-16,2 4 0,2-5 16,4-1-16,-7 2 0,-4 4 15,10-1-15,7-1 0,0 12 16,-2 9-16,4-6 0,0-4 15,-3 3-15,2 2 0,5 1 16,4 1-16,3 3 0,0 4 16,1-3-16,0-1 0,2 25 15,7-4-15,2-30 0,0-1 0,6 21 16,0-5-16,2-7 0,0-3 16,6 1-16,1 4 0,-3-18 15,3 3-15,9 20 0,1-4 16,-9-22-16,3 1 0,14 17 15,2 1-15,-15-20 0,1-1 16,21 12-16,4-4 0,-19-17 16,4 1-16,1-2 0,3-1 15,-3-1-15,-3 0 0,8-3 0,6 0 16,-2-2-16,-3-4 0,7 0 16,6-2-16,-4-1 0,-1-3 15,3-1-15,6 0 16,0 0-16,0-1 0,5-2 0,3-3 15,-7-2-15,-1 1 0,28-11 16,-5 0-16,-10-4 0,-7 0 16,1-5-16,1-5 0,-5 4 0,-5 1 15,-1-8-15,1-5 0,-3 2 16,0 2-16,4-9 0,3-5 16,-10 5-16,-5 4 0,4-7 15,3-4-15,-8 2 0,-7 2 16,4-5-16,3-2 0,-5 0 15,-2 0-15,-3-7 0,-2-4 16,-7 7-16,-3 4 0,-5 3 16,-4 0-16,-5 3 0,-6 2 0,-3-1 15,-4 0-15,-6 6 0,-2 3 16,-7 3-16,2 3 0,-8 3 16,-3 3-16,-4 0 0,-4 1 15,-1 0-15,-1 0 0,-4 7 16,-2 5-16,1 4 0,3 4 0,-7-5 15,-4-3-15,5 6 16,5 3-16,-8 6 0,-5 3 16,3 4-16,5 0 0,-7 13 0,-4 8 15,7 4-15,2 2 0,-9 16 16,-7 10-16,0 0 0,2 2 16,-4 20-16,-2 12 0,15 0 15,7-3-15,3 19 0,3 12 16,15-36-16,9-27 0,6-17 15</inkml:trace>
  <inkml:trace contextRef="#ctx0" brushRef="#br0" timeOffset="25580.4827">8626 12398 0,'0'0'15,"0"0"-15,0 0 0,0 0 0,0 0 16,0 0-16,0 0 16,19 25-16,-19-25 0,14 21 15,-14-21-15,17 29 0,-8-13 0,1 3 16,0 3-16,1 2 0,1 1 16,5 7-16,-3 0 0,1-1 15,1 0-15,3 3 0,-1-4 16,-1-3-16,-3-2 0,2-3 15,1-2-15,0-3 0,-1-1 0,3-5 16,1-4-16,-1-3 0,-1-4 16,1-2-16,1 0 0,0-5 15,-1-3-15,3-3 0,3-2 16,0 0-16,1-2 0,2-2 16,4-2-1,0-1-15,0 2 0,6-4 0,0 1 0,-2 5 16,-2 4-16,-2 5 0,-1 4 15,-3 4-15,0 2 0,-1 4 16,1 3-16,-3 2 0,-1 2 16,-2 0-16,0 1 0,-1 1 15,0 0-15,2-2 0,1-2 16,1 0-16,1-2 0,2-2 16,4-4-16,-1-2 0,-1-2 0,4-4 15,5-1-15,-1-1 0,0-1 16,0-1-16,2 0 0,-2 1 15,-2 2-15,8 2 0,0 1 16,-2 4-16,-2 4 0,-4 1 16,-1 2-16,-2 4 0,0 2 15,-3-1-15,-2 0 0,-1-1 16,0-3-16,4 0 0,2 0 16,1-5-16,1-5 0,4-3 15,2-1-15,-1-4 0,2-1 0,5-1 16,2 0-1,6 2-15,5 2 0,-8 4 0,-7 2 16,7 5-16,0 4 16,-9 1-16,-7 2 0,2 5 0,2 6 15,-7-4-15,-4-1 0,2 0 16,1 1-16,-1-5 0,-2-1 0,6-5 16,1-2-16,-3-5 0,1-4 15,10-2-15,4-1 16,-9 2-16,1 0 0,14-2 0,6-1 15,-6 0-15,-6-1 0,5 3 16,3 4-16,-5 0 0,-5 2 16,24 2-16,-6 2 0,-10 4 15,-8 3-15,-3 5 0,-1 3 16,-5-4-16,-4-2 0,3-6 16,1-4-16,-16-3 0,2 0 0,10-3 15,8-2-15,-1-3 0,-2-1 16,12-6-16,7-3 15,-4 1-15,-2-2 0,35-6 0,1 2 16,-17 5-16,-14 1 0,6 6 16,3 3-16,-7 5 0,-3 3 15,-2 3-15,-2 4 0,-7-1 16,-4 2-16,0 4 0,1 5 16,-6 0-16,-3 0 0,1-1 15,2 0-15,-2 0 0,0-1 0,5-6 16,4-6-16,-1 0 0,-1 0 15,6-2-15,5 0 16,-4-4-16,-1-4 0,11 2 0,7 1 16,-9-2-16,-6-2 0,7 2 15,3 2-15,-4 2 0,-3 3 0,1 0 16,0 1-16,-9 2 16,-5 1-16,-1 1 0,1-2 15,-7 1-15,-4-1 0,1 2 16,1 2-16,-7-3 0,-4 1 0,10 1 15,8 0-15,-16-6 0,1-1 16,-7 0-16,-4 1 16,-3-1-16</inkml:trace>
  <inkml:trace contextRef="#ctx0" brushRef="#br0" timeOffset="31946.4044">18162 11010 0,'0'0'0,"0"0"0,0 0 16,0 0-16,0 0 0,0 0 15,0 0-15,0 0 0,0 0 0,0 0 16,0 0-16,0 0 0,-18-10 16,18 10-16,0 0 0,0 0 15,0 0-15,0 0 0,7 22 16,-7-22-16,0 0 0,16 22 16,-16-22-16,16 20 0,-16-20 0,21 24 15,-9-11-15,1 0 16,2 2-16,-1-2 0,1 0 15,3 0-15,1-2 0,6 3 16,0-1-16,2-2 0,1-2 0,2-2 16,2 2-16,2-5 0,4-1 15,7-3-15,-1-3 0,2-3 16,2-1-16,6-4 0,-2-1 16,-2 1-16,1 0 0,-1 1 15,-2 1-15,0 0 0,-1 0 16,8 5-16,0 3 0,-7 3 15,-5 3-15,-1 4 0,-2 4 0,-1 2 16,-3 1-16,0 3 0,-2 1 16,0-1-16,0-1 0,0-3 15,1 0-15,2-5 0,3-7 16,3-5-16,1-4 0,3-4 16,3-2-16,4-4 0,3-3 15,6-4-15,-5 0 0,2 2 16,0 2-16,-1 5 0,2 3 0,22-1 15,-9 3-15,-14 4 0,-9 6 16,-1 7-16,0 6 0,-5 2 16,-3 1-16,-6-2 0,-1 1 15,0-1-15,1-2 0,3-1 16,3 0-16,-16-8 0,5-1 16,10-2-16,6-3 0,2-2 15,0-2-15,4-2 0,3-3 16,3 1-16,0 0 0,30 0 15,-8 2-15,-12 1 0,-9 0 16,0 10-16,-2 7 0,-9 4 0,-9 0 16,-2 5-16,-3 2 0,-3-2 15,-2-1-15,4-4 0,5-4 16,-3 1-16,-1 1 0,-5-7 16,8-2-16,-5-5 0,1-3 0,4-2 15,5 0-15,4-2 16,2 3-16,4-4 0,2 0 15,1 2-15,-1 1 0,26 3 16,-5 5-16,-10-2 0,-5-1 0,-5 3 16,-2 2-16,-1 2 0,-1 0 15,0-3-15,0-4 0,-3 4 16,0 2-16,2-10 0,1-6 16,-3 1-16,-3 1 0,5 0 15,4 0-15,-4 0 0,-4-1 0,2 3 16,-2 2-16,1 4 15,-2 2-15,-2 1 0,-1 0 16,-2 1-16,-2 1 0,0 5 0,-1 4 16,-4 0-16,-2-1 0,-10-2 15,4 0-15,0-2 0,-2-3 16,6 2-16,4 0 0,-2 1 16,-1-1-16,1-4 0,2-2 15,-2 0-15,3-1 0,1 1 16,3 0-16,0-2 0,-1-1 0,1-2 15,0-1-15,0 3 0,-2 2 16,0-1-16,-2 0 16,0 3-16,1 1 0,-1-1 0,0-2 15,-1 2-15,-1 1 0,1-1 16,-2-1-16,-2 0 0,0 0 16,1 2-16,1 1 0,-3 0 15,-4 0-15,0 2 0,1-1 16,-3 0-16,2 0 0,0 2 15,-1 2-15,-2 0 0,-2 0 0,3 2 16,2 0-16,1-2 0,-1-1 16,-1-2-16,-2 0 0,4-2 15,1-2-15,4-3 0,1-2 16,1-2-16,0 0 0,2-2 16,2 0-16,-2-1 0,0 0 0,4-2 15,2-2-15,-2 2 16,0-1-16,7 0 0,-1 3 15,-4-2-15,-2 2 0,1 2 16,-1 2-16,-5 1 0,-3 2 0,-1 2 16,0 2-16,-3 1 0,0 3 15,-3-1-15,-2 1 0,-5-3 16,-2 1-16,1 1 0,0 1 16,-1-2-16,0 0 0,0 0 15,2 1-15,-3-3 0,2 0 0,-2 0 16,-1 1-16,1-1 15,2 0-15,2-1 0,1 1 0,1 1 16,0 2-16,-1-1 16,-2 0-16,1 2 0,0-2 0,-1 3 15,2-1-15,-1 1 0,-1-2 16,1 1-16,0 0 0,-5-1 16,0-1-16,1 1 0,3-1 15,0-1-15,-1-1 0,3 0 16,1-2-16,-2 0 0,0-1 0,0 0 15,0-1-15,1 2 0,0 0 16,1 2-16,0-1 0,-2 2 16,0-1-16,-1 1 0,-2 3 15,0-2-15,1 0 0,-2 0 16,0 2-16,0-1 0,-1 0 16,0 0-16,0-1 0,0 0 15,-1 1-15,-1-2 0,0-1 16,-1 1-16,-2-1 0,0 1 15,0-1-15,-2 1 0,1-2 0,-1-1 16,-1 0-16,1 0 0,-2 0 16,0 0-16,1 0 0,-1 0 15,1-1-15,-1 1 16,1 0-16,-1-1 0,0 0 16,1 1-16,0 0 0,1 0 0,-1 0 15,1-1-15,-1 1 16,1 0-16,-1 0 0,1-1 0,-2 0 15,1 1-15,-1-1 0,-1 1 16,0-1-16,-1 1 16,0 0-16,0 0 0,0 0 0,1 0 15,-1-1-15,-2 1 16,2-1-16,-2 1 0,2-1 16,-2 1-16,2-1 0,-2 1 15,0 0-15,0 0 0,0 0 16,0 0-16,5-5 0,-5 5 15,3-5-15,-3 5 0,2-11 16,-2 11-16,3-10 0,-3 10 0</inkml:trace>
  <inkml:trace contextRef="#ctx0" brushRef="#br0" timeOffset="35080.3519">28664 9997 0,'0'0'0,"-1"-5"15,-1-1-15,-1 0 0,1-1 0,-2-3 16,-2-1-16,0-3 0,-1 0 15,-1 0-15,0-1 0,-2 1 16,-1-2-16,-3 2 0,0 2 16,-1-1-16,-1 1 0,0-1 15,-2-2-15,0 1 0,0-1 0,-1 1 16,-1 0-16,-4-3 0,0 0 16,-2-1-16,0 0 0,0 2 15,2 1-15,0-1 0,0 0 16,-3-2-16,0-1 0,-1 2 15,0 3-15,1-1 0,0 1 0,0 0 16,-2 0-16,-5-2 16,1 1-16,-1 2 0,0 1 15,-2 1-15,0 0 0,-2 1 16,0 2-16,2 2 0,0 2 0,0 0 16,-1 1-16,1 0 0,-1 1 15,0-2-15,1-1 0,-2 3 16,1 2-16,-1 0 0,2 2 15,1 0-15,1-1 0,-6 2 16,0 1-16,2 0 0,0-3 0,2 3 16,0-1-16,4 1 0,2 0 15,-3 0-15,-2 0 16,8 1-16,0 1 0,1-1 16,1 1-16,-1-2 0,0 2 0,-1 0 15,1 3-15,2 0 0,3-1 16,-3 3-16,0 1 0,0-2 15,0 0-15,-1 2 0,1 2 16,0 3-16,0 1 0,-2 2 16,1 0-16,0 1 0,-1-1 0,2 3 15,1 2-15,0-1 0,0-1 16,-1 1-16,1-2 0,2 2 16,1-1-16,2 1 0,-1 0 15,0 3-15,0 0 0,1 2 16,-1-1-16,0 1 15,0 0-15,2 3 0,-1 0 0,2 2 16,0-1-16,-2 4 0,0-4 16,1 2-16,2 0 0,3 1 15,3-1-15,0-1 0,3-3 16,-1 2-16,1 2 0,3-2 0,1-2 16,1 0-16,0-2 0,1 0 15,1 0-15,0 0 0,-1 1 16,1-4-16,1 2 0,0 2 15,2 2-15,-1 0 0,0-2 0,4 6 16,2 1-16,2-3 16,1 0-16,0-5 0,0-3 0,-2-1 15,0 2-15,1 4 0,-1-1 16,3-5-16,4-1 0,1-1 16,2-2-16,-2 0 0,-2 0 15,1-1-15,-2 1 0,4 1 16,2 1-16,2 0 0,3 1 15,-2-4-15,-1-2 0,3 1 16,3-1-16,2 0 0,0 0 0,1-1 16,1-2-16,0 0 15,1-2-15,6-1 0,-2-1 0,2-1 16,1 0-16,-2-2 0,-3 0 16,0 0-16,1 0 0,-2-3 15,0 1-15,3-2 16,0 0-16,1 2 0,-2 2 0,0-2 15,-3-2-15,5-2 16,1 0-16,0-4 0,-1 0 0,0 2 16,2 0-16,-1-2 0,-1-2 0,3-1 15,2-3 1,6-1-16,3-2 0,3-2 0,-3-3 16,-3 2-16,-3 0 15,-1-3-15,0-2 0,-2 3 0,0 4 0,5-6 16,5-5-1,-1-4-15,0-4 0,-6 8 0,-7 5 16,25-16-16,-1-4 16,-10 2-16,-6 2 0,-1-5 15,1-4-15,-8 4 0,-3 2 0,2-5 16,2-2-16,-4 2 0,-4 3 16,2-10-16,0-7 15,-4 11-15,-4 9 0,0-9 0,2-5 16,-8 3-16,-6 5 0,-2-2 15,-2-1-15,-1 6 0,0 4 16,-2-3-16,-2-1 0,-2 2 16,-2 1-16,-3-4 0,-1-2 15,-1 4-15,-1 5 0,-1-5 0,-2-3 16,0 5-16,2 4 0,-4-4 16,-2-3-16,1 6 0,1 5 15,-1-4-15,-2-2 0,2 16 16,-1 0-16,-4-7 0,-4-4 15,3 5-15,0 2 0,0-3 16,-3-4-16,4 2 0,0 1 0,-6 1 16,-4-2-16,2 3 0,1 2 15,-1 0-15,-2-2 16,7 5-16,0 1 0,-9-3 16,-3 0-16,4 4 0,3 3 0,-7-4 15,-4-3-15,4 3 0,3 1 0,-3-1 16,-2 1-16,0 2 15,0 2-15,-3 0 0,-4-1 16,5 2-16,2 1 0,-4-1 16,-5 0-16,2 1 0,2 1 0,-9 1 15,-3 0-15,9 4 0,2 1 16,-13 1-16,-3 0 0,6 1 16,5 0-16,-8 0 0,-4 5 15,5 0-15,4 1 0,-6 1 16,-4-3-16,3 3 0,2 1 15,-25 7-15,7 2 0,11-5 16,11-4-16,-5 3 0,-1 2 16,5 2-16,2-2 0,-5 5 15,-6 2-15,11 2 0,5-1 0,-7 6 16,-7 5-16,5-6 0,4-1 0,-6 7 16,-4 7-16,8-4 15,5-3-15,-2 5 0,-1 4 16,4-6-16,3-2 0,1 6 15,-1 3-15,6-3 0,3-2 0,-4 3 16,-2 4-16,7-5 16,6-2-16,-7 9 0,-4 4 15,5-6-15,5-4 0,0 6 0,1 5 16,3-4-16,2-4 0,-1 7 16,0 4-16,0-6 0,1-5 15,5 4-15,4 5 0,3-4 16,1-3-16,2 3 0,1 2 15,-1-6-15,2-2 0,0 8 16,1 9-16,2-10 0,2-8 0,0 5 16,2 4-16,0-7 15,2-2-15,4 3 0,2 2 0,2-4 16,-1-3-16,5 1 16,3 3-16,-1-7 0,-1-2 15,5 6-15,1 5 0,2-6 0,1-2 0,2 1 16,2 3-16,-2-10 15,-1-6-15,2 6 0,2 6 16,-3-4-16,-2-1 0,7-3 16,6-2-16,-6-3 0,-5-3 0,7 2 15,5 2-15,-6-5 0,-4-3 16,8 1-16,5 0 0,-4-2 16,-2 0-16,4 3 0,4 1 15,-6-4-15,-4-3 0,8-2 16,4-2-16,-3-1 0,-1-3 0,6-3 15,5-2-15,-7-5 0,-2-1 16,7-4-16,5-2 16,-13 0-16,-7 1 0,8-6 15,5-6-15,-7 7 0,-4 3 0,8-9 16,4-6-16,-4 2 0,-4 0 16,3-1-16,-1-2 0,-5 3 15,-3 1-15,0-4 0,0-2 16,-2-2-16,1 0 0,3-8 15,2-4-15,-4 5 0,-5 6 0,4-7 16,2-4-16,-4 5 0,-3 3 16,1-8-16,3-6 15,-7 6-15,-4 3 0,3-9 16,2-7-16,-5 10 0,-3 4 16,5-9-16,3-6 0,-5 2 0,-5 3 0,-3-6 15,-2-3 1,1 7-16,-1 3 0,3 1 0,3 3 15,-6-2-15,-4 0 0,-2 2 16,-1 0-16,-2 4 0,0 2 0,2-3 16,1-1-16,-3 3 0,-2 2 15,0-6-15,-1-4 16,-1 2-16,2 2 0,-4-3 0,-1 0 16,-5 6-16,-4 2 0,-2 5 15,1 2-15,-3 4 0,-3 4 16,1-5-16,-1-2 0,-4 2 15,-1 4-15,-6-2 0,-5 1 16,2 2-16,1 0 0,-6-2 16,-3 2-16,5 1 0,3 2 0,-3-2 15,-3-1-15,-2 2 0,-3 3 16,2 1-16,-2 1 0,14 10 16,-4 0-16,-17-12 0,1-2 15,15 12-15,-3 1 0,-24-4 16,-1 7-16,23 3 0,-5-3 15,-29-5-15,-1 1 0,10 3 16,7 5-16,-5 0 0,-2-2 0,1 3 16,2 3-16,-6 3 15,-3 5-15,5 0 0,4 2 0,-8 3 16,-5 1-16,-1 3 0,-1 1 16,-7 6-16,-4 5 0,3 6 15,1 6-15,-8 11 0,-6 8 16,6-4-16,4-3 0,-7 16 15,-5 13-15,12-4 0,9 0 0,23-25 16,16-14-16,11-13 0</inkml:trace>
  <inkml:trace contextRef="#ctx0" brushRef="#br0" timeOffset="38697.0774">21528 8671 0,'0'0'0,"0"0"0,0 0 0,0 0 16,27-1-16,-27 1 0,27 1 15,-27-1-15,33-4 0,-11 0 16,4-3-16,2-1 0,1 0 0,11-7 16,4-3-16,3-3 0,1-2 15,14-9-15,0-4 16,11-8-16,-4 1 0,16-14 0,2-4 16,1-2-16,-8 5 0,32-28 15,-7 3-15,-8 5 0,-7 3 16,3 4-16,2 1 0,-13 9 15,-8 8-15,5-13 0,5-10 16,-5 8-16,-4 3 0,4-5 16,5-4-16,-6 3 0,-4-1 0,6-6 15,6-5-15,-4 5 0,-4 2 16,6-7-16,5-4 0,-7 4 16,-6 5-16,3-6 0,3-3 15,-7 9-15,-4 6 0,4-5 16,3-4-16,-10 5 0,-5 3 15,4-4-15,4 0 0,-9 7 16,-3 4-16,6-5 0,5-7 0,-6 6 16,-4 6-16,3-4 15,1-1-15,-3 3 0,-1 1 0,4-1 16,4-3-16,-10 5 0,-9 2 16,11-4-16,6-3 0,-8 9 15,-5 5-15,4-2 0,2-1 16,-5 5-16,-4 3 0,-2-3 15,1-1-15,-2 6 0,-1 5 0,2-3 16,-1-2-16,-7 6 16,-5 6-16,3-6 0,1-5 15,-6 4-15,-4 5 0,4-3 0,5-2 16,-4 4-16,-3 5 0,2-5 16,2-4-16,-5 11 0,-4 6 15,2 0-15,0-2 0,-2 2 16,-2 0-16,0 6 0,1 4 15,-8 0-15,-2 1 0,0-3 16,0 2-16,1 7 0,-2 7 0,-5-4 16,-5-1-16,0 6 0,0 2 15,-1 0-15,1-1 16,-4 2-16,2-3 0,-2-2 0,-1-1 16,-1 4-16,-1 3 0,3-1 15,-2 0-15,0 1 0,0 1 16,-4 2-16,-2 0 0,-1 2 15,-1 0-15,-1 10 0,0 5 16,2-2-16,1-3 0,2-3 16</inkml:trace>
  <inkml:trace contextRef="#ctx0" brushRef="#br0" timeOffset="39199.714">26028 3564 0,'0'0'0,"0"0"0,0 0 15,0 0-15,0 0 0,23 5 16,-23-5-16,23 2 0,-23-2 0,32 4 16,-11-1-16,1-1 0,3-1 15,2 0-15,3-1 16,6 0-16,1 0 0,-1-1 0,1 1 16,6-1-16,-4 0 0,-1 0 15,-3 2-15,-4 0 0,-4 0 0,-2 2 16,-5-1-16,-2 1 15,-2 0-15,-2 1 0,-1 2 16,-4-1-16,-4 0 0,-1-2 16,-1-1-16,-1 1 0</inkml:trace>
  <inkml:trace contextRef="#ctx0" brushRef="#br0" timeOffset="39447.2438">26380 3825 0,'0'0'15,"0"0"-15,0 0 0,0 0 16,-12 23-16,12-23 0,-9 25 16,4-11-16,2 1 0,-1 1 15,-1 4-15,2-1 0,0 2 0,-1 9 16,1 2-16,1-1 0,1-2 16,0 2-16,-2-1 15,0 5-15,-1-1 0,1-1 0,3 1 16,0-4-16,0-3 0,3-1 15,2-2-15,2-3 0,2-4 0,-3-2 16,0-3-16,-2-3 0</inkml:trace>
  <inkml:trace contextRef="#ctx0" brushRef="#br0" timeOffset="40130.4021">26987 3785 0,'0'0'0,"0"0"0,0 0 16,0 0-16,-3 24 0,3-24 0,-1 33 16,1-12-16,-1-2 0,0 6 15,-2 5-15,0 3 0,-2-2 16,-1 2-16,-1-1 0,1 6 15,1-4-15,-1 2 0,-2 0 16,1-3-16,1-1 0,-2 8 0,-1-1 16,3-10-16,-1-2 15,0 1-15,2-2 0,2-4 0,-1-1 16,2-7-16,0-1 0,1-4 16</inkml:trace>
  <inkml:trace contextRef="#ctx0" brushRef="#br0" timeOffset="40303.1079">26896 3722 0,'0'0'0,"0"0"16,0 0-16,0 0 0,0 0 0,0 0 15,0 0-15,-24 11 0,24-11 0,-17 19 16,6-5-16,0 0 15,0 2-15,1-3 0,1-2 0,1 0 16</inkml:trace>
  <inkml:trace contextRef="#ctx0" brushRef="#br0" timeOffset="40463.2453">27137 3718 0,'0'0'0,"0"0"16,0 0-16,0 0 0,28 15 0,-28-15 15,33 18-15,-13-6 16,2 0-16,4 2 0,5 2 0,3-1 16,-5-1-16,-5-2 0</inkml:trace>
  <inkml:trace contextRef="#ctx0" brushRef="#br0" timeOffset="40870.6714">28651 3646 0,'0'0'0,"0"0"0,0 0 16,0 0-16,0 0 0,0 0 16,0 0-16,-20-16 0,20 16 15,-27 5-15,8 3 0,-5 2 16,-1 1-16,-8 7 0,0 2 15,2 1-15,2-1 0,-3 7 16,3 1-16,6-3 0,5-2 0,8 0 16,7 1-16,5-4 0,3 0 15,5-2-15,5 1 0,3 0 16,6 0-16,1 0 0,2-1 16,-2-3-16,-2 0 0,2 3 15,-1 1-15,-3-5 0,-3-1 16,-5-2-16,-3 0 0,-5-4 0,-4 2 15,-10 1-15,-8 1 16,-4-2-16,-4 2 0,-8-1 16,-6 0-16,-1-1 0,-3 0 0,-4-3 15,5-2-15,9-9 0,8-4 16,5 2-16,5 1 0,3 1 16</inkml:trace>
  <inkml:trace contextRef="#ctx0" brushRef="#br0" timeOffset="41147.2655">29073 3436 0,'0'0'0,"0"0"16,0 0-16,0 0 0,11 25 16,-11-25-16,12 39 0,-5-14 15,-2 3-15,1 7 0,-1 8 16,1 13-16,-2-1 0,-2 18 15,-2 4-15,-2 6 0,-2-6 0,-7 10 16,-6-3-16,0-11 0,-2-9 16,-2 6-16,2-3 15,4-16-15,3-8 0,-7 11 0,2-9 16,2-12-16,1-10 0,5-26 16,-1-9-16,3 4 0,2 2 0,1 1 15</inkml:trace>
  <inkml:trace contextRef="#ctx0" brushRef="#br0" timeOffset="41329.8531">28941 3352 0,'0'0'0,"0"0"0,0 0 16,-27 14-16,27-14 0,-27 22 15,7-4-15,-3 2 0,-3 3 0,-10 12 16,-3 4-16,0 1 0,7-7 16,5-6-16</inkml:trace>
  <inkml:trace contextRef="#ctx0" brushRef="#br0" timeOffset="41496.5137">29277 3628 0,'0'0'16,"0"0"-16,0 0 0,5 29 0,-5-29 15,10 34-15,1-11 0,-2-2 16,-1-1-16,0-5 0</inkml:trace>
  <inkml:trace contextRef="#ctx0" brushRef="#br0" timeOffset="41643.1068">29512 3933 0,'0'0'0,"0"0"16,0 0-16,-19 20 0,19-20 0,-16 26 15,8-15-15,1-1 0</inkml:trace>
  <inkml:trace contextRef="#ctx0" brushRef="#br0" timeOffset="44380.2964">21863 8392 0,'0'0'0,"0"0"16,-17-7-16,5 3 0,-1-1 0,-8-3 15,-3-3-15,-2 3 0,0-1 0,-4 1 16,-3 1-16,-8 2 15,2 0-15,-2 5 0,0 5 16,0-1-16,0 2 0,-9 8 16,-2 5-16,5 1 0,2 0 0,-3 9 15,3 4-15,7-5 16,7-3-16,4 4 0,1 3 16,8-4-16,5-3 0,7 2 0,6 1 15,8-2-15,5-4 0,9-1 16,7 1-16,4-4 0,3-2 0,14-6 15,8-3-15,-3-5 16,-2-2-16,21-12 0,9-6 16,-12-3-16,-6-1 0,31-15 0,-9 2 15,-15 2-15,-10 2 0,-17-3 16,-11-5-16,-12 8 0,-7 5 16,-11-2-16,-6-1 0,-5 2 15,-2 3-15,-6-3 0,-5-3 16,-4 8-16,-4 4 0,-12 4 15,-10 3-15,18 6 0,-4 1 0,-13 0 16,-4 1-16,11 4 0,5 3 16,-27 7-16,1 4 15,16 1-15,9 2 0,10 5 0,9 5 16,14-15-16,3 1 0,1-5 16,0-1-16,0-4 0</inkml:trace>
  <inkml:trace contextRef="#ctx0" brushRef="#br0" timeOffset="44566.2547">22140 8379 0,'0'0'0,"0"0"15,0 0-15,0 0 0,0 0 0,0 0 16,-17 13-16,17-13 0</inkml:trace>
  <inkml:trace contextRef="#ctx0" brushRef="#br0" timeOffset="48864.0559">7219 12749 0,'0'0'16,"-9"-2"-16,-4-2 0,-3 1 0,0-3 15,-10 1-15,-2-1 0,-4 1 16,1 0-16,-11 1 16,-1 1-16,1 1 0,-2 1 0,-10 3 15,0 2-15,3 3 0,3 2 0,-1 2 16,-1 1-16,-6 2 15,5-1-15,-3 4 0,-3 3 16,8-1-16,6-2 0,-13 7 16,-2 1-16,9 1 0,5-2 15,-5 2-15,-2 2 0,8-1 0,6-2 16,-8 7-16,-2 2 16,11-3-16,4-1 0,-22 18 0,3-4 15,14-4-15,6-2 0,0 3 16,-1 5-16,6-8 0,4-4 15,-3 3-15,2 3 0,11 1 0,5 0 16,0 0-16,0 1 16,3-11-16,1-6 0,2 9 15,1 7-15,4-16 0,-1 1 0,0 9 16,3 4-16,5-1 0,3-1 16,3 5-16,1 4 0,4-2 15,1-2-15,5 8 0,2 1 16,-2-13-16,0-3 0,18 14 15,-4-6-15,0-6 0,-1-2 0,2-4 16,-2-1-16,-1-5 0,-1-4 16,12 1-16,6 1 15,-3-6-15,-4-4 0,6 3 0,5 3 16,-4-7-16,-3-4 0,6 1 16,4-1-16,-6 1 0,-2-2 0,7-2 15,4 0-15,-6-4 16,-5-3-16,6-2 0,3-3 15,-2-3-15,-1-3 0,5-12 16,4-8-16,-12 6 0,-11 3 0,10-6 16,6-5-16,-6-1 0,-1-2 15,6-9-15,1-4 0,-4 1 16,-7 4-16,1-8 0,0-5 16,-1 3-16,0 1 0,-1-4 15,2-3-15,-9 9 0,-8 6 0,-4-9 16,-1-7-16,-5-2 15,-4 0-15,2-1 0,4-1 16,-9 14-16,-6 11 0,-6-9 16,-5-5-16,0 2 0,-1 0 0,-5-1 15,-3 0-15,-4 5 0,-3 4 16,-6-1-16,-7-1 0,-1 8 16,-2 5-16,-1-3 0,-1-2 15,-1 6-15,-1 4 0,-10-3 16,-6 0-16,0 4 0,3 3 0,-7 1 15,-4 1-15,5 6 0,5 4 16,-10-3-16,-2-2 0,1 4 16,2 1-16,-11 1 15,-7 0-15,2 3 0,3 1 16,-9 2-16,-7 1 16,-12 3-16,-7 3 0,27 4 0,20 3 15,-14 5-15,-12 3 16,14 0-16,7 0 0,-12 10 15,-12 6-15,15-3 0,10-1 0,-19 20 16,-12 14 0,5 6-16,-1 3 0,12 2 0,4 1 15,5 10-15,3 5 0,20-27 16,14-18-16,9-15 0</inkml:trace>
  <inkml:trace contextRef="#ctx0" brushRef="#br0" timeOffset="60030.5792">12129 10003 0,'5'-3'0,"11"-7"0,6-2 15,8-8-15,2-2 0,18-15 16,17-13-16,11-10 0,-1 1 0,47-36 16,-4 2-16,1 2 0,0 4 15,2-8-15,1-2 0,-7 8 16,-5 5-16,7 1 0,5 0 15,-5 5-15,-1 3 0,-2 5 16,-1 4-16,-11 8 0,-5 8 16,-4 0-16,0 3 0,-10 7 15,-8 5-15,-7 7 0,-6 3 0,-10 7 16,-7 5-16,-8 4 16,-5 3-16,-12 24 0,-8 16 15,-5-11-15,-2-7 0,-3-5 16</inkml:trace>
  <inkml:trace contextRef="#ctx0" brushRef="#br0" timeOffset="60314.134">13815 8945 0,'5'-6'16,"26"-17"-16,12-8 0,15-11 0,12-7 15,55-29-15,21-8 16,5 3-16,-13 14 0,-7 11 0,-4 6 16,-19 16-16,-12 11 0,-5 2 15,-5 3-15,-11 10 0,-9 9 0,-17 5 16,-9 5-16,-19 4 15,-12 3-15,-4-5 0,-1-3 16,-1-2-16</inkml:trace>
  <inkml:trace contextRef="#ctx0" brushRef="#br0" timeOffset="60647.1872">14330 9113 0,'0'0'0,"0"0"15,0 0-15,0 0 0,25-20 0,-4 3 16,10-9-16,8-6 0,6-4 15,27-22-15,13-9 0,21-15 16,17-13-16,29-16 0,25-12 16,41-24-16,-31 27 0,-11 12 15,-5 8-15,-23 15 0,-17 13 0,2 5 16,2 3-16,-22 15 16,-12 11-16,-2-2 0,0-2 15,-20 10-15,-17 7 0,-13 9 0,-11 7 16,-18 4-16,-14 1 0,-29 16 15,-20 12-15,13-8 0,9-5 0,-68 32 16,-47 22-16,18-16 0,13-10 16,15-6-16,11-5 15,21-8-15,16-7 0,18-8 16,12-5-16,12 0 0,5-3 0,34-23 16,21-19-16,19-8 0,14-5 15,-29 18-15,-21 12 0,-14 10 0</inkml:trace>
  <inkml:trace contextRef="#ctx0" brushRef="#br0" timeOffset="65597.1496">9515 14314 0,'0'0'16,"0"0"-16,0 0 0,0 0 0,0 0 15,0 0-15,22 2 16,-22-2-16,0 0 0,25 3 16,-25-3-16,23 3 0,-13 0 0,2 0 15,2 2-15,0-1 0,0 0 16,1 1-16,3 1 15,-1-2-15,2 0 0,7 0 16,0 0-16,-1-3 0,0 0 0,3 1 16,3-1-16,-1 0 0,-1-1 15,6-1-15,0-1 0,-2 1 16,-1 1-16,0-1 0,0-2 16,-1 2-16,0 2 0,0-1 15,-2 2-15,0-2 0,-1 2 0,0 3 16,3 0-16,-2 1 0,-2 1 15,1 0-15,0-1 0,2 0 16,2 1-16,6 0 0,-2 0 16,1-7-16,-1-3 0,-1-1 15,-2-2-15,2 2 0,0 0 16,3-3-16,4-1 0,0-1 16,1-2-16,0 2 0,0-2 15,1 1-15,0-1 0,7 0 16,-2 3-16,-2 0 0,-2 0 0,-1 4 15,-1 4-15,-2 3 0,-1 1 16,-3 1-16,0 1 0,0 4 16,1 1-16,-2 1 0,-2-1 15,-1-1-15,-1-1 0,4-1 16,2-1-16,0-2 0,-2-2 16,4-1-16,2-1 0,-1-3 15,2 0-15,0-3 0,2-1 16,-2 1-16,1 2 0,-1-3 15,0-1-15,1 0 0,1 2 0,2 0 16,-3 0-16,2 2 0,-1 2 16,-4 2-16,-4 0 0,-1 3 15,0 1-15,-3 2 0,1 2 16,-1-1-16,-1 2 0,3-3 16,3-2-16,-2 3 0,-1 0 0,2-3 15,0-2-15,0 1 0,-1-1 16,3-5-16,1-4 0,1-3 15,1-3-15,2 0 0,3-1 16,1 1-16,2-1 0,3-2 16,-4 1-16,2-1 0,1-1 15,-4 4-15,0 3 0,-1 3 16,0 3-16,0 0 0,-1 2 16,-2 2-16,0 5 0,0 1 15,2 2-15,-6 0 0,-1 0 0,2 2 16,2 2-16,-1-3 0,-2-2 15,5 0-15,2 1 0,-1-4 16,-1-1-16,5 1 16,3 1-16,-5-1 0,-2 0 0,-14-2 15,-9 0-15,-7-2 0</inkml:trace>
  <inkml:trace contextRef="#ctx0" brushRef="#br0" timeOffset="70789.1266">17324 14194 0,'0'0'0,"0"0"0,0 0 0,0 0 16,24 6-16,-24-6 0,28 7 15,-12-4-15,1-2 0,4 2 16,4 0-16,-1 0 0,1 0 0,13 1 16,6 1-1,-1-3-15,-1 1 0,11 0 0,0 0 16,0-1-16,0 1 0,8-1 16,-3-1-16,0 0 15,0 2-15,7-2 0,-2 1 0,-6-2 0,-2-1 16,2-2-16,2-1 0,-2 1 15,-1 0-15,7 1 0,-2 0 16,0-1-16,-1-1 0,2 1 16,2 0-16,-5 3 0,-2 0 15,25-3-15,-6-3 0,-5 6 16,-3 5-16,1 0 0,0-1 16,-6-3-16,-5-3 0,1 3 0,0 1 15,1 0-15,1-2 0,2-2 16,3 1-16,-8-2 0,-5-1 15,2 0-15,2 1 0,2 3 16,2 4-16,2-2 0,1-1 16,-4-4-16,-4-3 0,1 4 15,1 3-15,0 3 0,1 3 0,0-1 16,2-2-16,-7 2 16,-5-1-16,6 1 0,4-3 15,-4-2-15,-1-2 0,1 0 0,1 0 16,0 2-16,0 1 0,0 2 15,0 1-15,-1-2 0,-2 2 16,3-4-16,2-1 0,-6-1 16,-4-2-16,5 5 0,2 2 15,0-3-15,2-2 0,-3 1 16,-3 1-16,-1 2 0,-2-1 16,6-2-16,5-1 0,-6 2 0,-2 4 15,-3-2-15,1 0 16,2-9-16,3-6 0,-2 4 0,-2 1 15,-2 7-15,0 3 0,-1-3 16,-1-2-16,0 1 0,-1 0 16,2 1-16,3 1 0,-5-2 15,-3-1-15,4 1 0,3 1 16,-4 0-16,-2 1 0,1-2 16,2-2-16,-2 0 0,-1 0 0,3 1 15,-1-1-15,-13 2 0,4-2 16,2-1-16,-1 0 15,2-1-15,5 1 0,-2 1 0,-1-1 16,0 2-16,1-1 0,-1-1 16,0-1-16,2 2 0,1 2 15,-1-4-15,-2 0 0,1-2 16,0-1-16,-1 3 0,1 2 16,-1-2-16,0-2 0,1 2 15,1 3-15,-1-3 0,0-2 0,-3 2 16,-1-2-16,2 2 0,0 1 15,0-1-15,-1-1 16,0 2-16,2 2 0,-1-1 0,-2 1 16,1 1-16,1-2 0,-2 2 15,1 0-15,-1-1 0,2 1 16,-1-3-16,-1-1 0,-5 4 0,1 1 16,2-3-16,0 0 15,2 2-15,1 0 0,2-4 16,1-2-16,0 1 0,0-1 15,3 1-15,-2 2 0,-1 0 0,0 0 16,-4 0-16,0 2 16,-2-2-16,4 0 0,4-1 0,-2 3 15,-6-1-15,1 0 0,-1 0 16,2-1-16,1 1 0,2 1 16,2 0-16,2 1 15,3-1-15,0 0 0,-7 3 16,-7 2-16,11 0 0,5-1 15,-8-2-15,-6-1 0,5 0 16,1 1-16,-6-1 0,-4 0 0,7 2 16,6 1-16,-8 2 15,-3 0-15,5 1 0,5 1 16,-5-1-16,-5-2 0,4 1 0,2-1 16,-2 1-16,-4 0 0,2-1 15,3 1-15,-2 0 0,1 1 0,2-1 16,3-2-16,-5-2 15,-2 0-15,2 0 0,3 1 16,-3 2-16,0 1 0,1-4 0,0-1 16,0 1-16,-2 3 0,2-2 15,2 0-15,-4 2 0,0 0 16,2 1-16,3 1 0,-3-2 16,-2-1-16,3 1 0,2 0 15,-4 1-15,-1-2 0,2 1 16,4 1-16,-3-2 0,-2-1 15,1 0-15,3 2 0,-1 3 16,-1 2-16,3 0 0,2 1 16,-5-3-16,-3-3 0,4 3 15,2 1-15,-3-1 0,-2 1 0,5-1 16,3 0-16,-4-2 0,-4-2 16,4-1-16,3 0 0,-5-1 15,-4 2-15,5-1 0,2 2 16,-5-2-16,-1-2 0,1 1 15,3 1-15,-6 0 0,-2 0 0,3 0 16,0-2-16,-4 2 16,-2 0-16,3 3 0,2 2 15,-6 0-15,-4-2 0,2 0 0,0-1 16,-5-2-16,0 1 0,1-1 16,1 0-16,-5 1 15,0 1-15,-6-1 0,-3 0 16,-2-1-16</inkml:trace>
  <inkml:trace contextRef="#ctx0" brushRef="#br0" timeOffset="72997.5968">27227 12580 0,'0'0'16,"0"0"-16,0 0 0,0 0 0,0 0 16,-17-12-16,17 12 0,0 0 15,-27-3-15,27 3 0,-33 4 16,15 0-16,-2 3 0,-5 3 16,-2 3-16,-1 0 0,1-1 15,-11 6-15,0 2 0,-4 5 16,4 0-16,3 1 0,2 1 15,2-2-15,1-1 0,-6 6 16,0 1-16,1-2 0,3 1 16,-2 10-16,-2 8 15,1 3-15,0 4 16,5-11-16,1-5 0,-1 8 0,3 2 16,6-7-16,5-7 0,4 7 15,4 0-15,3-7 0,2-4 0,4 5 16,3 5-16,0-5 15,0-3-15,6 7 0,3 0 16,-2-6-16,0 2 0,4 3 16,2-1-16,-3-3 0,-1-4 0,7 1 15,6 0-15,2-2 0,4-5 16,4 1-16,2-1 16,-4-1-16,-3-1 0,3-2 15,3-2-15,-1-1 0,1-1 0,7 3 16,6 0-16,-4 0 15,-5-2-15,9 0 0,1-1 16,-9-8-16,0-3 0,28 5 16,2-1-16,-34-6 0,0 0 15,24 0-15,-5-1 0,-6-4 0,-4-2 16,-15 0-16,-10 2 0,-7-1 16</inkml:trace>
  <inkml:trace contextRef="#ctx0" brushRef="#br0" timeOffset="75848.1248">8158 15653 0,'0'0'15,"0"0"-15,0 0 0,0 0 0,0 0 16,26 3-16,-26-3 0,0 0 16,28 10-16,-28-10 0,29 9 15,-12-5-15,3 0 0,2 0 16,2 2-16,2-1 0,2 0 0,10 2 16,2 1-16,1-1 15,1-1-15,10 2 0,4 0 16,-4-3-16,1-1 0,12 0 15,-3 0-15,2 2 0,0 0 0,17 4 16,2 3 0,-20-4-16,-15-2 0,-13-2 0</inkml:trace>
  <inkml:trace contextRef="#ctx0" brushRef="#br0" timeOffset="97881.7243">28171 14846 0,'0'0'0,"0"0"0,0 0 16,0 0-16,0 0 0,0 0 15,0 0-15,0 0 0,0 0 0,0 0 16,0 0-16,0 0 0,0 0 16,0 0-16,-3 26 0,3-26 15,-3 40-15,-1-14 0,1 6 16,0 0-16,-1 1 0,-1 14 15,-1 3-15,0 11 0,-1-3 16,0 18-16,2 2 0,2-6 16,0-4-16,2 13 0,1 2 0,3-1 15,1-10-15,5 0 16,3 1-16,0 0 0,-2-7 0,11 19 16,3-6-16,3-17 0,0-12 15,1 0-15,-1-1 0,0-9 0,-1-5 16,7-2-16,6-2 15,-6-7-15,-3-6 0,6-5 16,4-3-16,-4-3 0,-1-3 0,4-2 16,3-1-16,-5-4 15,0-3-15,4-4 0,4-3 0,-19-2 16,3-6-16,8-8 0,7-8 16,-1-4-16,-2-3 0,29-35 15,-2-5-15,2-1 0,1-1 16,9-11-16,4-8 0,-5 3 15,-5 2-15,12-16 0,7-11 16,-2 6-16,-4 2 0,16-12 16,12-8-16,-6 9 0,-4 7 15,13-7-15,9-6 0,-8 14 0,-6 7 16,12-6-16,8-5 16,-41 40-16,-29 27 0,-20 18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27:29.70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85CD"/>
    </inkml:brush>
  </inkml:definitions>
  <inkml:trace contextRef="#ctx0" brushRef="#br0">7460 8165 0,'0'0'0,"0"0"0,0 0 0,0 0 0,0 0 15,0 0-15,0 0 0,0 0 16,0 0-16,0 0 0,18 15 16,-18-15-16,0 0 0,30 13 15,-30-13-15,25 10 0,-10-4 0,1-2 16,0-2-16,4 1 15,2 0-15,0 1 0,2-1 16,-1 0-16,1-3 0,7 1 0,1-1 16,-1-1-16,-2-1 0,2 0 15,-1 0-15,1-2 0,-1 0 16,6-3-16,2-1 16,-3 2-16,2 0 0,-2 1 15,0-1-15,0-2 0,0-1 0,1 0 16,0-1-16,-2 0 0,1 0 0,8-5 15,-1 0-15,1-1 16,0 0-16,-1 0 0,0 0 16,-1-2-16,0-1 0,5-4 15,1 1-15,-2 2 0,0 1 0,-2-1 16,-1-3-16,-3 2 0,-1-1 16,0 3-16,2 1 0,-1-1 15,-2 1-15,2-3 0,0 1 16,-3-1-16,-3 2 0,3 3 15,3 0-15,-3-2 0,-1-2 0,8-5 16,3-1-16,-8-1 0,-3 0 16,4-1-16,3 0 0,-3 2 15,-3 0-15,-1 1 0,-2 1 16,0 0-16,0 0 0,0 0 16,1 0-16,-2 2 0,-1 1 15,-1 0-15,-1 0 0,1-1 16,-1-1-16,5-4 0,2-1 15,-5 2-15,-3 2 0,3 0 16,2 0-16,-1 0 0,-1-1 0,-1 0 16,-2-3-16,1 3 15,3 2-15,0-1 0,0 1 16,-4-4-16,-4-1 0,6-1 16,3-1-16,-4 1 0,-3 1 0,3-1 15,0-1-15,3 1 0,3 1 0,-3-2 16,-2-2-16,2 3 15,0 1-15,1 0 0,-1 0 16,-1-2-16,0-2 0,1-3 16,1-1-16,-1 1 0,0 3 0,2-1 15,3-2-15,-5 2 0,-4 0 16,4-3-16,1 0 0,-1 2 16,-1 1-16,1-2 0,1-3 15,-1 2-15,0 0 0,-2 2 16,-1-2-16,-1 1 0,0-1 0,4 0 15,4 0-15,-3-2 0,-1-1 16,19-17-16,-4 5 16,-1 6-16,-5 4 0,-2-3 0,-1 1 15,-1 4-15,1 2 0,-3 0 16,0-2-16,-2 0 0,0 1 16,-1 1-16,-1 0 0,2 2 15,1 1-15,-2-3 0,-1-2 16,-1 0-16,1 1 0,2 0 15,1 0-15,-2 3 0,-1 2 16,1 0-16,1 1 0,-2 0 16,-3-3-16,2 0 0,0-3 15,3 4-15,3 3 0,-1-1 16,-4 0-16,-3 0 0,-1-1 0,-2-3 16,0-3-16,-3 6 0,-3 7 15,6-3-15,4-1 0,-8 9 16,6-3-16,-2-2 0,0-3 15,4-2-15,2 1 0,0-1 16,-2 2-16,1-2 0,0-1 0,2 0 16,2 1-16,-3 1 0,-2 0 15,0-1-15,2 2 0,-1 0 16,-1-2-16,0 1 0,2-1 16,0 2-16,0 2 0,-3-1 15,-2 0-15,-1 3 0,-1 0 16,1 4-16,0 1 0,0 1 15,-2 0-15,-3-2 0,1-5 16,-2 6-16,1 2 0,1 0 16,1 0-16,0 0 0,-1 1 0,-2 0 15,-3 1-15,0 0 16,-1 2-16,1-2 0,0-2 0,-1 6 16,0 2-16,-2-1 15,1-1-15,-3 4 0,-1 0 16,-2 2-16,0 2 0,-2 0 0,-1 2 15,-1-1-15,1-1 0,-2 1 16,0 0-16,0 0 0,-2-1 16,0 1-16,0-1 0,1 1 15,0 1-15,1 1 0,-1 1 0,0 0 16,-2 0-16,2 0 0</inkml:trace>
  <inkml:trace contextRef="#ctx0" brushRef="#br0" timeOffset="532.3241">13418 2910 0,'0'0'0,"0"0"16,0 0-16,0 0 0,-2 22 0,2-22 15,0 31-15,0-31 0,-3 37 0,-1-10 16,0 5-16,0-1 16,2 2-16,-1 11 0,1 3 15,-2 6-15,1-2 0,-3 11 16,-2 2-16,0-8 0,0-4 0,-3 10 15,-2 1-15,2-6 0,2-6 16,-1 3-16,2-4 0,1-14 16,1-5-16,3 1 0,2-6 15,0-5-15,1-4 0,1-2 16,1-2-16,2-5 0,0-4 0,4-11 16,4-11-16,-2 6 15,-3 2-15,-1 2 0</inkml:trace>
  <inkml:trace contextRef="#ctx0" brushRef="#br0" timeOffset="882.468">13729 3281 0,'0'0'0,"0"0"0,0 0 16,0 0-16,0 0 0,0 0 0,0 0 15,0 0-15,0 0 0,-28 8 16,28-8-16,-26 25 0,8-7 15,-3 3-15,-3 3 0,-2 3 16,-2 1-16,-9 7 0,-1 0 16,-2 3-16,7-3 0,7-6 0,5-5 15,3-4-15,5-3 0,4-4 16,4-2-16,5-1 0,4-3 16,7 0-16,5 0 0,5-3 15,4 0-15,5-1 0,4-2 16,1 1-16,1 2 0,3 0 15,1 2-15,4 2 0,-3 0 16,-3 1-16,-1 2 0,-4-3 16,-4 0-16,0-2 0,0-4 0,-3-3 15,-2-4-15,2-5 0,0-3 16,-5 2-16,-4 2 0,-5 2 16</inkml:trace>
  <inkml:trace contextRef="#ctx0" brushRef="#br0" timeOffset="1098.6954">14386 3234 0,'0'0'0,"0"0"0,0 0 16,0 0-16,0 0 0,0 0 15,0 0-15,-10 19 0,10-19 0,-23 32 16,7-11-16,-3 4 0,-3 4 16,-9 10-16,-2 1 0,-2-1 15,1 1-15,-4 5 0,2-3 16,2-2-16,7-5 0,6-10 15,6-5-15,8-7 0,6-7 0,11-11 16,9-9-16,2-6 16,4-9-16,-2 2 0,-6 5 0,-2 7 15</inkml:trace>
  <inkml:trace contextRef="#ctx0" brushRef="#br0" timeOffset="1582.6534">14332 3349 0,'0'0'0,"0"0"16,0 0-16,0 0 0,0 0 15,0 0-15,0 0 0,0 0 16,10 19-16,-10-19 0,2 24 15,-2-24-15,-1 38 0,0-14 16,1 2-16,-1-1 0,0-1 0,1 6 16,2-2-16,0-3 0,0-2 15,2-4-15,1-3 0,3-6 16,2-3-16,4-7 16,5-7-16,3-6 0,3-4 0,2-3 15,1-5-15,5-6 0,-2 2 16,-3 0-16,-4 1 0,-1-3 15,-4 6-15,-5 8 0,-3 5 16,-2 4-16,-1 2 0,-4 6 16,0 3-16,-1 4 0,-1 3 0,-1 6 15,-2 3-15,-1 4 0,-2 5 16,-1 2-16,2 2 0,-1-1 16,1 0-16,1-1 0,1-2 15,1 1-15,2-4 0,1-5 16,2-4-16,-1-6 0,2-3 0,3-6 15,2-4-15,3-5 16,2-4-16,4-8 0,5-5 16,-3-4-16,-1-3 0,-3-5 15,1-3-15,1-9 0,-4 1 0,-5 3 16,-4 3-16,-4-1 0,-3 7 16,-5 4-16,-5 4 0,-2 6 15,-1 7-15,-8 6 16,-6 8-16,3 5 0,-1 4 0,1 6 15,3 6-15,5-4 0,3-3 0,3-3 16,2-2-16,1-1 16</inkml:trace>
  <inkml:trace contextRef="#ctx0" brushRef="#br0" timeOffset="1832.0564">15186 3349 0,'0'0'0,"0"0"15,0 0-15,0 0 0,12 25 0,-12-25 16,0 33-16,-2-9 0,-2 1 15,-2 2-15,0 0 0,-1 4 16,2-3-16,1-1 0,3-4 16,3-3-16,3-3 0,4 0 0,3-1 15,4-1-15,5-2 0,2 2 16,3 1-16,2 3 0,-1 2 16,-5-1-16,-3 2 0,-6 2 15,-4 2-15,-8 5 0,-7 6 16,-11 6-16,-10 6 0,-16 13 15,-9 0-15,-1 4 0,-1 3 0,6-8 16,7-9-16,11-14 0</inkml:trace>
  <inkml:trace contextRef="#ctx0" brushRef="#br0" timeOffset="2056.204">16545 3923 0,'0'0'0,"0"0"0,0 0 16,0 0-16,0 0 0,25 18 0,-25-18 15,0 0-15</inkml:trace>
  <inkml:trace contextRef="#ctx0" brushRef="#br1" timeOffset="17400.0134">7943 6932 0,'0'0'15,"0"0"-15,0 0 0,0 0 0,0 0 16,0 0-16,0 0 16,0 0-16,0 0 0,-4-19 15,4 19-15,0 0 0,0 0 0,0 0 16,0 0-16,26 11 16,-26-11-16,24 8 0,-24-8 15,38 7-15,-18-5 0,2 0 16,2-1-16,1 0 0,2 0 0,8 0 15,2 1-15,-2-2 0,-1 1 16,10 0-16,1 0 0,1 1 16,-2 0-16,2-2 0,2 0 15,2 0-15,1-1 0,9-1 16,1-1-16,-3 2 0,0-1 16,8 2-16,-2-1 0,-5 1 0,-2 1 15,0 1-15,1 0 0,6 0 16,-2 2-16,-1-5 0,-2-2 15,-1 0-15,-2-1 0,4-2 16,3-1-16,3 2 0,-4 2 0,18 0 16,-9 1-16,-5-2 15,-4 0-15,0 1 0,1-2 16,-5 3-16,-1 0 0,2 4 0,0 1 16,2-1-16,2 1 15,1-6-15,0-1 0,-1-2 16,-2 1-16,4 0 0,3 1 15,-4-2-15,-4-1 0,3 1 0,1-2 16,-4 6-16,-3 1 0,1-2 16,1 0-16,1-1 0,2-1 15,1 2-15,1 0 0,-1 0 16,-2 1-16,2-3 0,0-2 16,-1 1-16,-1 0 0,5 1 0,4-2 15,-1 0-15,-2 0 0,3-5 16,3-1-16,-5 3 0,-4 3 15,-2 1-15,0 2 0,0-2 16,0-2-16,5-2 0,1-1 16,-7 4-16,-6 3 0,3 0 15,4 1-15,0-3 0,-1 0 0,6 0 16,2 1-16,-2-1 0,-1-1 16,-2-2-16,-1 0 0,0 0 15,-1 2-15,0 1 0,-1 2 16,-2 0-16,-2 0 0,-1-3 15,0 0-15,-3 0 0,-3 0 0,3 3 16,2 3-16,-4-3 16,-3-3-16,4 1 0,1 1 15,0 3-15,0 2 0,-1-2 16,-1 1-16,2-5 0,0-1 16,0-1-16,-1 0 0,-2 1 15,-3-1-15,6 0 0,5-1 16,-5 2-16,-3 1 0,-2 0 0,0-2 15,-1 4-15,1-1 0,-5 1 16,-4-1-16,-2 2 0,-3-1 16,0 0-16,1 0 0,-7-2 15,-6 1-15,-8 5 0,5 4 16,-2-3-16,-1-1 0,1-2 0,-2-2 16,-5 0-16,-2 2 0,-3 1 15</inkml:trace>
  <inkml:trace contextRef="#ctx0" brushRef="#br1" timeOffset="17765.4446">16893 5973 0,'0'0'0,"0"0"0,0 0 0,-15 27 15,15-27-15,-21 33 0,3-10 16,-2 1-16,-1 0 0,-10 13 15,-3 5-15,-6 4 0,3-3 0,-5 5 16,2 0-16,6-7 0,3-6 16,2 0-16,3-4 0,7-9 15,5-5-15,8-8 0,6-9 16,4-4-16,7-4 0,-2 1 16,-3 1-16,0 2 0</inkml:trace>
  <inkml:trace contextRef="#ctx0" brushRef="#br1" timeOffset="18083.0017">16828 5955 0,'0'0'0,"1"-3"16,0-3-16,0 4 0,-1 2 0,4 1 16,-2 1-16,0 5 0,1 3 15,2 4-15,0 7 0,1 2 16,-2 1-16,1 12 0,-2 2 16,0-1-16,-1 0 0,4 7 15,0 0-15,1-5 0,0-4 0,3 1 16,2-6-16,0-7 15,1-5-15,4-4 0,1-2 16,0-12-16,1-8 0,4-10 16,6-7-16,0-6 0,2-4 0,7-13 15,0-3-15,2-5 0,-6 4 16,1-2-16,1-1 0,-2 0 16,-5 10-16,-9 6 0,-3 7 15,-6 8-15,-3 10 0,-3 7 16,-1 5-16,-2 5 0,-1 5 0,-3 7 15,-3 7-15,2-9 0,1-3 16,0-2-16</inkml:trace>
  <inkml:trace contextRef="#ctx0" brushRef="#br1" timeOffset="18499.6683">18013 5904 0,'0'0'0,"0"0"0,0 0 0,0 0 0,0 0 16,0 0-16,-14-15 15,14 15-15,-31 4 0,9 3 0,-4 4 16,-2 4-16,-3 2 0,-11 8 16,-1 3-16,-7 6 0,5-1 15,-1 6-15,6-3 0,8-3 16,7-2-16,5-2 0,5-3 15,6-3-15,4-3 0,10-7 16,5-4-16,8-6 0,8-5 0,10-11 16,11-7-16,-4-2 0,-3 0 15,4-1-15,3-2 0,-2-2 16,-8 3-16,-7 6 0,-6 7 16,-5 3-16,-5 6 0,-4 8 15,-3 7-15,-5 1 0,-3 3 0,-1 6 16,-2 5-16,0-1 0,0 1 15,2-1-15,0 0 16,4-4-16,1-1 0,9-3 0,7 1 16,5-8-16,4-6 0,10-8 15,11-6-15,-12 2 0,-7 1 0,-7 1 16</inkml:trace>
  <inkml:trace contextRef="#ctx0" brushRef="#br1" timeOffset="18899.1808">18732 5941 0,'0'0'0,"1"-5"16,-1-1-16,0 2 0,-1-1 0,-1 2 15,-2 0-15,-2 2 16,-3 2-16,-4 5 0,-5 5 0,-2 3 16,-2 5-16,-6 10 15,0 5-15,3 0 0,1 1 0,1 9 16,6 2-16,1 2 0,6-5 16,7-5-16,6-3 0,7-6 15,6-4-15,8-10 0,7-7 16,5-8-16,5-6 0,11-14 15,8-12-15,10-9 0,-3-2 0,8-17 16,-2-7-16,-9 1 0,-7 3 16,19-32-16,-11 6 15,-16 20-15,-11 11 0,-9 12 0,-7 7 16,-9 12-16,-5 8 0,-6 10 16,-3 5-16,-2 7 0,-1 3 0,-8 10 15,-5 8-15,2-1 0,-1 7 16,-4 9-16,-3 6 15,5-2-15,4 0 0,4 11 0,3 8 16,3-3-16,1-1 0,7 36 16,7-4-16,3-11 0,4-7 15,8 2-15,8 1 0,-5-5 16,-2-4-16,7-9 0,6-8 16,-13-16-16,-8-9 0,-6-8 15</inkml:trace>
  <inkml:trace contextRef="#ctx0" brushRef="#br1" timeOffset="19040.9964">20854 5977 0,'0'0'0,"0"0"0,0 0 15,0 0-15,0 0 0,2 26 16,-2-26-16,0 0 0</inkml:trace>
  <inkml:trace contextRef="#ctx0" brushRef="#br1" timeOffset="25284.6156">8217 6853 0,'0'0'0,"0"0"0,0 0 16,0 0-16,0 0 0,0 0 15,0 0-15,-18-13 0,18 13 0,0 0 16,0 0-16,0 0 16,0 0-16,0 0 0,-3-19 15,3 19-15,0 0 0,0 0 0,0 0 16,19-10-16,-19 10 0,0 0 16,21-3-16,-21 3 0,21-4 0,-21 4 15,26-1-15,-26 1 16,27 0-16,-12 3 0,0-1 15,0-1-15,2 1 0,2 1 16,0 2-16,-1-2 0,1 1 0,6-1 16,2 2-16,-2-1 0,1 1 15,2-1-15,3-2 0,-1-1 16,-3-1-16,4 0 0,2 2 16,7-2-16,-1-2 0,3 1 15,2 1-15,-3 0 0,0-1 16,11 1-16,-2 0 0,-1-3 0,-1-2 15,2 3-15,3 3 16,-3 0-16,-3-1 0,10 0 0,-1-1 16,-3 2-16,-4 1 0,4-2 15,4 0-15,-8 0 16,-4 0-16,15 3 0,5 2 16,-9-1-16,-5-2 0,2-2 0,2-2 15,1 2-15,1 2 0,28 1 16,-6-1-16,-14-3 0,-10-2 0,10 2 15,6 1-15,-8-2 16,-5 2-16,3-2 0,4-1 16,-5 1-16,-4 1 0,2 2 0,0 0 15,1 5-15,2 1 0,4-1 16,2-1-16,-7 0 0,-6 0 16,7-2-16,5 1 0,-2-6 15,-3-3-15,8-1 0,4-1 16,-10-1-16,-6 0 0,9 1 15,7 1-15,-8 3 0,-5 1 0,5-5 16,4-1-16,-4 1 0,-2 2 16,2 1-16,2 0 0,-6 3 15,-5 0-15,3 2 0,4 0 16,-4 0-16,-3-2 0,6 0 16,4 0-16,-5 0 0,-1 0 15,6-3-15,4 0 0,-5-2 16,-4-1-16,9 1 0,5 0 15,-7 1-15,-3 1 0,7 0 16,4-2-16,-7 2 0,-5 2 16,5-2-16,1 0 0,-6-3 15,-5-3-15,3 6 0,5 2 16,-9 2-16,-5 2 0,5 2 0,6 2 16,-6-1-16,-5 0 0,1-3 15,1-4-15,-4 6 0,-1 3 0,5-2 16,4 0-16,-2-1 15,-1 1-15,3-7 0,2-3 16,-4-2-16,-6 1 0,9 3 16,5 3-16,-7 4 0,-2-1 0,2-1 15,3-1-15,-6-1 0,-3 1 16,0-1-16,4 2 0,-8-2 16,-3-3-16,5 4 0,3 2 15,-6-2-15,-3-1 0,4-1 16,2-2-16,-2 1 0,-4 1 0,2-1 15,2 0-15,-3-2 0,-1-1 16,3 3-16,2 2 16,0-1-16,0 1 0,2-5 0,2-1 15,-5 1-15,-2 2 16,3-1-16,1 2 16,-9 1-16,-4 1 0,3 1 0,3 2 0,-5-2 15,-3-2-15,-10-1 0,-9 2 16,-4-1-16</inkml:trace>
  <inkml:trace contextRef="#ctx0" brushRef="#br0" timeOffset="48133.3719">8324 5498 0,'0'0'15,"0"0"-15,0 0 0,25 4 0,-25-4 16,24 7-16,-8-3 0,-1 1 16,2 2-16,1 1 0,3 0 15,7 2-15,0 1 0,4 2 16,4 3-16,-1 0 0,1 0 16,13 4-16,3 3 0,0-4 15,-1-2-15,14 6 0,2 1 16,-8-1-16,-5-2 0,11 8 0,1 1 15,-5-1-15,-5-1 0,8 6 16,-1 4-16,-4-5 0,-1-2 16,28 16-16,-4-1 0,-15-9 15,-12-6-15,6 2 0,6 2 16,-3 0-16,-1-2 0,4 1 0,2-2 16,-9-3-16,-6-2 0,8 5 15,7 5-15,-7 0 0,-4-1 16,5-5-16,3-2 0,-9-2 15,-4 0-15,5 4 0,3 2 16,0-6-16,0-3 0,1 1 16,3 3-16,-7-3 0,-6 1 0,5 0 15,5 4-15,-4-6 16,-2-5-16,3 6 0,1 2 16,-6-1-16,-4-2 0,6 2 15,4 1-15,-6 2 0,-5 1 0,7-4 16,2-1-16,-3-6 0,-2-1 15,3 0-15,2 1 0,-9-3 16,-4-1-16,9 4 0,7 1 16,-9 0-16,-6-4 0,2 2 15,0 1-15,-1-2 0,0 0 0,1-1 16,3 2-16,-1 0 16,-1 0-16,2-4 0,1-3 15,-5-2-15,-3 0 0,7-1 0,4 2 16,-9-3-16,-5 0 0,7-3 15,3 0-15,-5 0 0,-7 2 16,5-1-16,4 1 0,-6 2 16,-4-1-16,6 2 0,4-1 15,-4-3-15,-1 0 0,-2 2 16,-2 0-16,-12-2 0,-8-1 0,-6-1 16</inkml:trace>
  <inkml:trace contextRef="#ctx0" brushRef="#br0" timeOffset="48986.1492">15050 6997 0,'0'0'0,"0"0"0,0 0 16,-29-2-16,29 2 0,-24 1 15,24-1-15,-34 8 0,12-1 0,-2 3 16,-1 3-16,-8 5 0,0 4 16,0 1-16,-1 4 0,-4 8 15,6-1-15,1 2 0,2-2 16,-2 6-16,4-1 0,6-2 16,5 2-16,4-1 0,4-3 0,7-1 15,4-4-15,4-2 16,3-4-16,2-1 0,1 0 15,5-4-15,3 0 0,4-4 16,4-4-16,1-3 0,2-2 0,3-4 16,1 0-16,-2-6 0,-2-3 15,3-3-15,2-2 0,-4-3 16,-3-2-16,2-4 0,-4-3 16,-2-1-16,-3-1 0,-4 1 15,-4 1-15,-7 7 0,-4 1 0,-4 1 16,-2-2-16,-5 5 0,-2 4 15,-3 1-15,-3 3 0,-6 5 16,-4 4-16,1 2 0,-1 1 16,1 0-16,2 4 0,-5 5 15,2 3-15,4 0 0,3-1 16,5-1-16,5 0 0,6-4 16,4 1-16,5-6 0,3-4 15,3 0-15,3-2 0,5-3 16,4-4-16,0-2 0,0-3 0,-1-1 15,-1-2-15,-2 1 0,-2 0 16,-5 1-16,-2 2 16,-2 1-16,-1 2 0,-3 2 0,-1 1 15,-2 2-15,-1 3 0,1 1 16,-1 1-16,1 3 0,1 2 16,1 2-16,-1 3 0,1-1 15,-1 1-15,2-2 0,-1-1 16,3 0-16,1 2 0,2-2 15,2 0-15,3-4 0,4-1 0,2-4 16,3-4-16,2-4 0,4-2 16,5-8-16,0-3 0,-8 3 15,-4 3-15,-6 3 0</inkml:trace>
  <inkml:trace contextRef="#ctx0" brushRef="#br0" timeOffset="49617.0148">15691 7171 0,'0'0'0,"0"0"0,0 0 15,0 0-15,0 0 0,-23 4 0,23-4 16,-22 16-16,22-16 0,-27 29 16,12-9-16,2 0 0,1 1 15,0 8-15,4 0 0,4-3 16,1-3-16,4 1 0,4-2 16,5-4-16,5-3 0,4-7 15,3-3-15,8-6 0,1-6 0,0-4 16,-1-3-16,-4-2 15,-5-2-15,-4 1 0,-2 4 16,-4 2-16,-2 2 0,-3 2 16,-1 1-16,-2 3 0,-1 2 0,-3 7 15,-1 3-15,-3 1 0,0 0 16,-2 0-16,0 2 0,0-1 16,0 0-16,4-1 0,2 0 15,2-1-15,1-2 0,4 0 16,3-3-16,3-4 0,2-4 0,8-6 15,6-5-15,0-3 16,3-3-16,8-5 0,-1-2 0,-4 3 16,-3 2-16,-1-1 0,-6 4 15,-5 5-15,-3 6 0,-5 6 16,-4 6-16,-3 3 0,-3 5 16,-5 3-16,-2 4 0,-3 2 15,-2 1-15,-2-1 0,-2 0 16,3-2-16,1-5 0,3-2 15,4-3-15,3-1 0,3-1 0,6-4 16,4-2-16,3-5 0,3-2 16,3-4-16,2 0 0,-1 0 15,-2 2-15,-3 1 0,-4 2 16,-2 3-16,-2 1 0,-2 2 16,0 1-16,-3 2 0,0 1 15,-2 4-15,-1 1 0,0 0 16,-1 0-16,-1 2 0,0 2 15,-1 0-15,0 1 0,-1 0 16,1 1-16,0-3 0,1-1 0,1-2 16,2-1-16,0-5 0,2-5 15,-2 0-15,0 1 0,-2 1 16</inkml:trace>
  <inkml:trace contextRef="#ctx0" brushRef="#br0" timeOffset="49833.101">16473 6866 0,'0'0'0,"0"0"0,0 0 16,0 0-16,0 0 0,0 0 0,0 0 16,0 0-16,32 11 0,-32-11 15,30 26-15,-14-9 0,1 2 16,-2 2-16,1 1 0,0 6 16,0 0-16,-4 5 0,-2 3 15,-3 8-15,-1-2 0,-7 1 16,-5 1-16,-6 2 0,-6 0 0,-8 11 15,-5 0-15,-2-7 0,0-9 16,3-4-16,8-9 0,6-7 16</inkml:trace>
  <inkml:trace contextRef="#ctx0" brushRef="#br0" timeOffset="50083.8223">17059 7293 0,'0'0'0,"0"0"15,0 0-15,25 3 0,-14 3 0,0 3 16,0 5-16,-2 1 0,-3 2 16,-1 5-16,-4 3 0,-6 7 15,-5 0-15,-2-1 0,-1 2 16,-2 2-16,0-6 0,4-5 16,2-5-16,5-4 0,4 0 0,7-5 15,6-6-15,7 1 16,4-2-16,10-2 0,8-3 15,7 1-15,5-2 0,13 1 16,2 1-16,-14 0 0,-12 0 0,-10 1 16</inkml:trace>
  <inkml:trace contextRef="#ctx0" brushRef="#br0" timeOffset="50254.5267">17660 7605 0,'0'0'0,"0"0"0,-17 16 16,17-16-16,-19 18 0,11-12 0</inkml:trace>
  <inkml:trace contextRef="#ctx0" brushRef="#br0" timeOffset="51233.205">13801 7724 0,'0'0'0,"0"0"0,0 0 15,0 0-15,0 0 0,0 0 16,0 0-16,0 0 0,0 0 0,0 0 16,0 0-16,19-10 0,-19 10 15,24 6-15,-24-6 16,30 5-16,-30-5 0,39 5 0,-16 1 15,0-2-15,2 2 0,8 3 16,2 2-16,-2 0 0,-3-1 16,2 2-16,2 2 0,5 4 15,-4-3-15,0 2 0,0-1 16,-2 0-16,-2 0 0,1 2 16,0 0-16,-1-1 0,-2 0 0,6 2 15,1 1-15,-3-4 0,-3-2 16,0-3-16,-1-2 0,0-1 15,1 2-15,-1-4 0,0-1 16,-2-3-16,1 0 0,0-3 16,2-2-16,-1 0 0,-3 2 15,-5-1-15,-4 1 0,-4 1 0</inkml:trace>
  <inkml:trace contextRef="#ctx0" brushRef="#br0" timeOffset="51584.7752">16400 6511 0,'0'0'0,"-6"-2"0,-3 0 0,-3 0 16,-3-1-16,0 1 0,2-1 16,2 1-16</inkml:trace>
  <inkml:trace contextRef="#ctx0" brushRef="#br0" timeOffset="52634.1105">15375 6489 0,'0'0'15,"-14"0"-15,-7 0 0,-8 1 0,-1 1 16,-13 3-16,-3 4 15,-10 2-15,-1 1 0,-4 4 0,-4 2 16,-5 6-16,6 2 0,-7 7 16,1 3-16,7-3 0,5 1 0,-16 21 15,13 2-15,11-2 16,7-1-16,1-3 0,1 0 16,6-3-16,2-4 0,4 11 15,4 8-15,3-13 0,3-7 0,-3 3 16,-3 3-16,5-4 0,1 0 15,7 0-15,5 1 0,5-7 16,3-4-16,4 4 0,4 1 16,5 2-16,2 2 0,5-6 15,4-4-15,0-6 0,-1-4 0,10 4 16,6 3-16,-6 0 0,-3 1 16,10 0-16,6-1 0,-1-4 15,2-4-15,5 0 16,5 0-16,-3-4 0,-3-2 0,4-1 15,3 1-15,-5 1 0,-3 1 16,8-2-16,4-4 0,-6 4 16,-3 0-16,2 1 0,4 2 15,-3-6-15,-1-3 0,7 1 16,6-1-16,-9 1 0,-4-2 0,6 0 16,5 0-16,-6-6 15,-5-3-15,6-4 0,4-2 16,-5 4-16,-3 1 0,6-3 0,5-1 15,-10-3-15,-4-4 0,4 0 16,1 0-16,-5-3 0,-3 0 16,1-3-16,1-3 0,-5 1 15,-3 0-15,4-1 0,1-1 16,-5 2-16,-6 0 0,6-5 16,3-2-16,-2 1 0,-2 1 0,0 0 15,1 0-15,-5-1 0,-4 2 16,5-3-16,2-5 0,-3 2 15,-2-1-15,2-2 0,2-3 16,-6 3-16,-4 2 0,0-5 16,-1-3-16,-2 5 0,-2 2 0,-3-4 15,-1-3-15,-5 3 16,-5 3-16,-1-4 0,0-1 16,-5 3-16,1 2 0,-2-4 0,-2-3 15,-1 4-15,-2 1 0,-3-2 16,-3-5-16,1 18 0,0-3 15,-5-4-15,-3-2 16,2-2-16,2 1 0,-4 2 0,-2-2 16,-1 1-16,-2 1 0,-5-3 15,-3 0-15,2 3 0,1 4 16,-5-3-16,-4 3 0,0 1 0,1 3 16,-5-2-16,-4-1 15,-1 2-15,0 2 0,-8-2 0,-3-3 16,3 4-16,3 5 0,-9-3 15,-5-1-15,3 3 0,2 3 16,-29-9-16,6 2 0,10 8 16,8 6-16,-5-5 0,-2-2 15,8-1-15,5 2 0,-9 2 16,-6 3-16,2 4 0,1 0 0,-12 6 16,-8 6-16,1-6 0,2-4 15,-15 8-15,-9 4 0,11 3 16,8 1-16,-10 1 0,-7 2 15,10 2-15,8 2 0,-4 6 16,-4 5-16,10-2 0,4-1 16,-8 12-16,-5 8 0,2 4 15,4 3-15,-10 12 0,-5 10 16,30-25-16,23-15 0,15-12 16</inkml:trace>
  <inkml:trace contextRef="#ctx0" brushRef="#br0" timeOffset="76687.7374">14677 10532 0,'0'0'0,"0"0"0,0 0 16,0 0-16,0 0 0,0 0 16,0 0-16,0 0 0,23 11 0,-23-11 15,0 0-15,23 15 0,-23-15 16,19 14-16,-19-14 0,23 21 16,-11-9-16,3 1 0,0 0 15,2 0-15,-1 1 0,4-2 16,1 0-16,7 0 0,0-2 0,2-3 15,2-3-15,1-3 0,1-3 16,9-4-16,0-4 0,0-2 16,0-2-16,3 0 0,3-2 15,5 0-15,-3 2 0,-2 2 16,0 4-16,-5 2 0,-4 5 16,3 5-16,-5 4 0,-3 3 15,-3 3-15,-4 4 0,-3 4 16,-4-2-16,-2 1 0,-1-5 0,0-2 15,3 2-15,3-1 0,0-2 16,1-3-16,5-4 0,3-4 16,4-7-16,4-5 0,1-2 15,1-3-15,8-3 0,-2 0 16,-1 2-16,-3 5 0,0 1 16,1 2-16,-6 4 0,-2 3 15,-6 2-15,-4 0 0,-1 4 16,-1 2-16,-4 2 0,-3 1 15,0 0-15,-1 0 0,-2-3 0,2 1 16,2-1-16,0-1 0,6-4 16,1-3-16,5-4 0,4-2 15,1-2-15,2 0 0,-2 1 16,1 2-16,-2 4 0,0 1 16,-2 2-16,-4 3 0,-2 4 15,-2 5-15,0 2 0,-2 1 0,-3 2 16,-2-1-16,-2-1 0,0-3 15,2-6-15,2-3 16,5-5-16,5-4 0,2-6 16,3-5-16,3-1 0,1 0 0,-2 2 15,1 2-15,-1 3 0,1 3 16,3 2-16,-4 3 0,-7 1 16,-4 2-16,-3 5 0,0 3 15,-5 2-15,-1 1 0,-2 0 16,1-1-16,-2-2 0,1-1 0,3-3 15,5-2-15,2-3 0,3-4 16,4-4-16,3-4 16,1 0-16,0 0 0,2 1 0,0 1 15,-1 3-15,-2 4 0,-3 3 16,-4 4-16,-6 1 0,-3 2 16,-5 4-16,-1 4 0,-4 0 15,-3 2-15,0-2 0,-2-1 16,3 0-16,0 0 0,2-6 15,2-3-15,1-2 0,1-1 16,4-3-16,2-2 0,4-2 16,4-2-16,1-2 0,2-3 0,1 1 15,1 0-15,-2 3 0,-2-1 16,2 2-16,-4 1 0,-2 4 16,-3 2-16,-3 2 0,1 2 0,-5 3 15,-1 0-15,0-3 16,0-3-16,-3 0 0,-3-1 15,0 1-15</inkml:trace>
  <inkml:trace contextRef="#ctx0" brushRef="#br0" timeOffset="76810.2621">19683 10657 0,'0'0'16,"0"0"-16,0 0 0,0 0 15,19 15-15,-19-15 0</inkml:trace>
  <inkml:trace contextRef="#ctx0" brushRef="#br0" timeOffset="79784.535">21634 10650 0,'0'0'0,"0"0"0,0 0 16,0 0-16,0 0 0,0 0 16,0 0-16,0 0 0,24 12 0,-24-12 15,0 0-15,0 0 16,25 5-16,-25-5 0,20 4 16,-8-1-16,1 1 0,3-1 0,1 1 15,1-2-15,-1 1 0,4-1 16,4 0-16,-1 1 0,0-1 15,11 0-15,2-1 0,-2 1 16,-2-1-16,10 1 0,2-2 16,-4 0-16,-2 0 0,2 0 15,1 0-15,-3 0 0,0-3 0,8 2 16,1-1-16,-5 1 16,-2-1-16,3 0 0,3 0 15,-4 0-15,-3 0 0,12-1 0,3 1 16,-8-1-16,-5 0 0,5 0 15,6 2-15,-7 0 0,-6-1 0,12 1 16,2-1-16,-12 1 16,-3 0-16,10 1 0,4 0 15,-4 1-15,-4-2 0,3 1 16,3 0-16,-5-2 0,-1 0 0,3 2 16,4 0-16,-5-1 0,-3 1 15,26-2-15,-4 2 16,-31 0-16,-1 0 0,27 3 0,1 1 15,-26-2-15,-2 3 0,25 0 16,4-1-16,-13-1 0,-7-1 0,6 1 16,3-1-16,-6 1 15,-3-2-15,4 1 0,3-2 16,-5 2-16,-3 1 0,3 0 16,2-3-16,-2 0 0,-2 0 0,2 4 15,2 4-15,-5-2 0,-4-2 16,1-4-16,3-4 0,-3 3 15,-2 3-15,3 1 0,1 3 16,-19-5-16,2 1 0,7 0 16,1-1-16,-6 0 0,1 0 0,4-2 15,3-2-15,-6 4 0,-5 2 16,6 2-16,6 0 16,-8-5-16,0-2 0,-5 0 0,-6 0 15,-5 1-15</inkml:trace>
  <inkml:trace contextRef="#ctx0" brushRef="#br0" timeOffset="87470.7548">7446 13289 0,'0'0'0,"-19"0"0,-2-1 16,-8 1-16,-2 1 0,-15 1 0,-4 1 15,-10 2-15,2 0 0,-9 6 16,0 2-16,5 0 0,1 0 16,-13 6-16,-1 5 0,7 0 15,4-1-15,-31 25 0,7 4 16,12-9-16,8-5 0,1 10 0,1 9 16,8 2-16,6 2 0,-6 1 15,2 1-15,6-6 0,5-7 16,1 7-16,-1 4 15,14-3-15,6-2 0,4 5 0,2 2 16,0-7-16,0-4 0,5 7 16,2 6-16,10-2 0,5-2 0,5 10 15,-1 7-15,6-1 0,3 0 16,7 3-16,2 2 16,5-4-16,3-4 0,10 2 15,4 1-15,4-15 0,0-11 0,0-6 16,6-5-16,-4-5 0,-1-6 15,10 6-15,5 2 16,-2-9-16,-1-6 0,14 9 0,8 5 16,-3-4-16,-1-4 0,8-7 15,3-4-15,-6-4 0,-4-3 0,12 1 16,4 1-16,-9-3 0,-7-2 16,18-13-16,13-9 15,-20 2-15,-15 3 0,2-2 0,2 0 16,-3-3-16,-4-2 0,9-12 15,6-9-15,-7 5 0,-6 2 16,3-8-16,1-5 0,-6 8 16,-3 2-16,11-16 15,7-10-15,-19 5 0,-12 3 0,-8-2 16,-3-1-16,-1-4 0,1-2 16,-5-10-16,-2-7 0,-8 3 15,-3 2-15,-1-11 0,-4-7 16,-7 1-16,-7 2 0,-7-10 15,-7-6-15,-1 8 0,-3 7 0,-6-12 16,-2-8-16,-5 4 0,0 3 16,-5-3-16,1 0 0,1 14 15,1 9-15,-14 7 0,-9 6 16,3 9-16,5 6 0,-14 7 16,-5 6-16,-7 5 0,-5 3 15,-8 4-15,-4 2 0,5 10 0,3 6 16,-7 5-16,-6 4 0,3 5 15,1 5-15,-5 8 16,-3 6-16,15-1 0,12-1 0,20-5 16,10-6-16,11-3 0</inkml:trace>
  <inkml:trace contextRef="#ctx0" brushRef="#br0" timeOffset="88267.3654">6549 9018 0,'0'0'0,"-19"1"0,-2 3 15,-3 1-15,-3 0 0,-17 7 16,-8 3-16,-8 8 0,0 5 0,-19 17 16,-6 6-16,7 5 15,5 3-15,-31 45 0,-2 21 16,23-9-16,14-4 0,10 9 16,6 8-16,17-15 0,11-10 15,16-4-15,11-1 0,8-16 16,9-9-16,11-3 0,11-3 15,6-10-15,6-5 0,10-1 0,10 2 16,0-9-16,2-7 0,11-1 16,8 1-16,-2-11 0,-6-6 15,17-1-15,12-1 0,-8-2 16,-8-4-16,10-7 0,8-3 16,-10-7-16,-7-5 0,13-3 0,7-4 15,-13-3-15,-12-1 0,7-13 16,7-11-16,-17 1 0,-9-3 15,6-13-15,3-10 0,-11 0 16,-9 1-16,-2-9 0,1-7 16,-13 4-16,-7 4 0,-7-9 15,-7-6-15,-12 9 0,-11 5 0,-11-4 16,-6-4-16,-4 11 0,-4 8 16,-13-5-16,-10-4 15,-9 7-15,-3 5 0,-17-1 16,-11-2-16,0 6 0,-1 3 0,-9 3 15,-6 2-15,5 8 0,3 4 16,-12 9-16,-11 8 0,11 9 16,7 5-16,-4 9 0,-5 6 15,13 11-15,9 7 0,1 16 16,3 12-16,11-1 0,11 0 0,14-15 16,11-13-16,7-6 0</inkml:trace>
  <inkml:trace contextRef="#ctx0" brushRef="#br0" timeOffset="88567.5595">8602 8604 0,'0'0'15,"0"0"-15,30 15 0,-12-9 0,1 2 16,13 6-16,5 2 16,-2 1-16,0 3 0,4 9 0,1 3 15,-9 0-15,-4 0 0,-4 6 16,-8-2-16,-4-8 0,-2-6 0,-3-5 15</inkml:trace>
  <inkml:trace contextRef="#ctx0" brushRef="#br0" timeOffset="89134.7473">8648 9110 0,'0'0'0,"0"0"0,0 0 15,0 0-15,0 0 0,0 0 0,37 1 16,-37-1-16,46 4 0,-16 0 15,4 1-15,1 0 0,0 3 16,7 5-16,1 2 0,-5 1 16,-4 2-16,2 5 0,-5 0 15,-8 3-15,-4 3 0,-7 1 16,-6 1-16,-5-2 0,-4-1 0,-8 4 16,-7 1-16,-3-5 0,-2-3 15,-6-2-15,-6-3 16,1-3-16,0-5 0,-5 0 0,3-4 15,10-5-15,4-4 0,1-2 16,4-3-16,6 0 0,3-1 16,8-2-16,5-2 0,7-2 15,7-1-15,11-3 0,10-1 16,2 2-16,2 3 0,6 4 0,5 1 16,-6 4-16,-3 3 0,1 7 15,-3 3-15,-11 4 0,-6 2 16,-11 5-16,-8 2 0,-9 4 15,-8 2-15,-12 7 0,-8 6 16,-7 2-16,-7 0 0,-11 5 16,-9 2-16,-3 5 0,5-3 0,-18 15 15,15-10-15,12-18 16,9-11-16,16-8 0,9-5 16,9-5-16,7-6 0,9-1 0,6-1 15,-1-2-15,3 0 0,13 0 16,7 2-16,5-7 0,6-3 15,15-5-15,12-4 0,-4-1 16,2-2-16,18-1 0,5 2 16,31-6-16,-18 5 0,-10 5 15,-5 4-15,-18 1 0,-13 3 0,-19 1 16,-12 3-16,-10 1 0</inkml:trace>
  <inkml:trace contextRef="#ctx0" brushRef="#br0" timeOffset="89534.5267">10022 8903 0,'0'0'0,"0"0"16,-7 24-16,7-24 0,-14 33 15,1-5-15,-4 9 0,-11 16 16,-2 2-16,-9 18 0,-3 2 16,-2 2-16,5-13 0,6-1 15,9-13-15,7-13 0,6-11 16,11-9-16,10-10 0,0-9 16,1-4-16,6-10 0,3-5 15,-2 6-15,1 3 0,1 2 0,0 0 16,-4 8-16,0 4 0,0 9 15,1 5-15,-2 2 0,-2 5 16,-4 8-16,-3 8 0,-4 0 16,-3 3-16,-3 3 0,-1 5 15,-1 4-15,1-3 0,0-7 16,2-4-16,0-11 0,0-8 0,-1-15 16,1-13-16,1 2 0,-1 0 15,2 2-15</inkml:trace>
  <inkml:trace contextRef="#ctx0" brushRef="#br0" timeOffset="89708.0379">9998 9576 0,'0'0'0,"0"0"16,0 0-16,12-23 0,-5 13 16,6-2-16,7-2 15,10-6-15,3 1 0,8-3 0,6-1 16,8 0-16,-3 3 0,2 0 16,-7 4-16,-9 4 0,-8 2 15,-7 3-15,-4 1 0,-5 1 16,-2 2-16,-3-5 0,-1-4 15,-4-4-15,0-4 0,0 4 0,-2 2 16,0 3-16</inkml:trace>
  <inkml:trace contextRef="#ctx0" brushRef="#br0" timeOffset="89967.8136">10385 8675 0,'0'0'16,"0"0"-16,0 0 0,0 0 0,0 0 15,0 0-15,0 0 0,0 0 16,-11 31-16,10-5 0,0 7 15,0 7-15,1 4 0,0 27 16,0 12-16,0 23 0,1 2 0,0 45 16,0 41-16,0 66 15,0 2-15,4 3 0,2 2 16,4-31-16,4-21 0,6 1 16,4 1-16,-1-29 0,0-20 15,-8-29-15,-3-21 16,-4-35-16,-1-26 0,-7-31 0,-4-22 15,-5-20-15,-2-14 0,-5-24 16,-4-16-16,6 21 0,4 16 16,2 11-16</inkml:trace>
  <inkml:trace contextRef="#ctx0" brushRef="#br0" timeOffset="90150.9253">10212 9523 0,'0'0'0,"-11"16"15,-2 5-15,-2 1 0,-2 6 0,-14 24 16,-14 27-16,-7 17 16,2 2-16,6-11 0,11-21 15,9-17-15</inkml:trace>
  <inkml:trace contextRef="#ctx0" brushRef="#br0" timeOffset="90350.8846">10624 9577 0,'0'0'16,"0"0"-16,0 0 0,35 8 0,-35-8 15,43 11-15,-15-1 0,11 4 16,-1 2-16,-1 3 0,-3 1 15,3 5-15,-5 0 0,-7 2 16,-7 0-16,-7-2 0,-5-2 0,-2-4 16,0-4-16,-2-2 15</inkml:trace>
  <inkml:trace contextRef="#ctx0" brushRef="#br0" timeOffset="90518.4776">10144 10156 0,'0'0'0,"0"0"16,0 0-16,31-3 0,-31 3 0,52 1 15,-10 1-15,5 3 16,2 0-16,5 2 0,-8-2 0,-8-1 16</inkml:trace>
  <inkml:trace contextRef="#ctx0" brushRef="#br0" timeOffset="90693.4954">11421 9928 0,'0'0'0,"0"0"0,0 0 15,0 26-15,0-26 0,-12 31 0,12-31 16,-8 24-16</inkml:trace>
  <inkml:trace contextRef="#ctx0" brushRef="#br0" timeOffset="93168.6425">8976 12237 0,'0'0'0,"0"0"16,0 0-16,29 3 0,-29-3 15,33 1-15,-9 1 0,4 2 16,2 0-16,7 5 0,0 3 16,-3 1-16,-5 2 0,3 10 15,-3 4-15,-5-1 0,-4 0 0,-7 4 16,-5 3 0,-4-7-16,1-4 0,-1-6 0</inkml:trace>
  <inkml:trace contextRef="#ctx0" brushRef="#br0" timeOffset="93768.3453">8982 12940 0,'0'0'0,"0"0"16,0 0-16,23-5 0,-23 5 16,31-9-16,-10 2 0,2 0 15,2-2-15,6 0 16,4-2-16,14 0 0,0 2 15,-6 3-15,-5 4 0,5 5 16,-4 4-16,-8 1 0,-3 2 0,-2 11 16,-5 7-16,-6-1 15,-3 3-15,-7 14 0,-5 5 16,-3-2-16,-2-1 0,-5 7 16,-4 0-16,-1-8 0,-3-5 0,-4-1 15,-2-4-15,6-16 0,3-4 16,-6-2-16,-1-2 15,4-8-15,2-5 0,3-4 0,-2-3 16,8-4-16,3-3 0,5-4 16,4-6-16,2 3 0,6 2 0,2-3 15,5-1-15,0-1 16,0 1-16,5 4 0,6 3 16,-3 3-16,-1 3 0,7 3 15,1 2-15,-5 3 0,-6 1 0,-2 7 16,0 6-16,-8 0 0,-5 2 0,-6 13 15,-4 9-15,-4 3 16,-1 5-16,-12 19 0,-7 9 16,0-7-16,2-6 0,-5 9 15,-1-1-15,3-11 0,1-10 0,-3 2 16,7-19-16,10-11 16,6-10-16,7-3 0,5-2 15,2-1-15,3-1 0,6-2 0,6-1 16,2-4-16,3-1 0,7-5 15,7-4-15,-2 1 0,0-1 16,4-4-16,5-3 0,-4 0 16,-2 2-16,7-12 0,0-7 15,-6 2-15,-4 1 0,16-19 16,-5 5-16,-9 1 0,-6 2 0,-11 15 16,-9 12-16,-5 6 0</inkml:trace>
  <inkml:trace contextRef="#ctx0" brushRef="#br0" timeOffset="94308.4698">10201 12408 0,'0'0'0,"0"0"15,0 0-15,0 0 0,0 0 0,0 0 16,-1 30-16,1-8 16,-1 4-16,-2 10 0,-2 8 15,-4 18-15,-2 3 0,-3 17 0,-2 0 16,0 8-16,1-9 0,0-1 15,3-13-15,2-11 0,4-17 16,1-15-16,3-10 0,2-14 16,1-5-16,3-16 0,4-10 15,0 3-15,2-3 0,3-2 16,1 2-16,-2 7 0,-2 3 0,1 7 16,2 3-16,-4 7 0,0 5 15,0 8-15,1 5 0,2 5 16,1 6-16,-2 10 15,-3 8-15,-1-4 0,-2-3 0,0 1 16,-3 2-16,0-2 0,-1-6 0,1-9 16,2-6-1,-2-9-15,-2-7 0,7-10 0,1-11 16,-2-7-16,-3-4 0,-1 7 16,1 6-16,1-27 15,1-19-15,3-5 0,0 9 16,-1 15-16,-1 13 0,2-1 0,1 6 15,2 4-15,3 2 0,8 0 16,6 1-16,-3 1 0,3-2 16,4-2-16,4-1 0,1 0 0,1-1 15,3-2-15,3 0 16,-1 1-16,-7 4 0,3 1 0,0 3 16,-3 0-16,-4 2 0,-4-4 15,-1 0-15,-5-4 0,-3-3 16,-5 9-16,-4 5 0,-4 4 15</inkml:trace>
  <inkml:trace contextRef="#ctx0" brushRef="#br0" timeOffset="94568.0659">10704 12101 0,'0'0'0,"0"0"15,0 0-15,0 0 0,0 34 0,3-14 16,3 7-16,0 7 0,2 7 15,5 22-15,4 6 0,1 28 16,0 7-16,6 34 0,2 5 16,6 23-16,4 15 0,14 69 15,-5-25-15,-3-34 0,-1-25 0,-3-6 16,0-5-16,-5-26 16,-2-17-16,-2-16 0,0-9 15,-6-28-15,-4-16 0,-6-19 0,-3-12 16,-2-14-16,-2-10 0,-1 5 15,-2 2-15,-1 1 0</inkml:trace>
  <inkml:trace contextRef="#ctx0" brushRef="#br0" timeOffset="94785.0381">10863 12714 0,'0'0'0,"0"0"0,-14 11 16,7 0-16,-3 6 0,-4 9 0,-2 10 15,-8 19-15,-3 7 0,-7 22 16,-2 7-16,-3 11 0,6-6 16,1 0-16,2-5 0,0 1 15,11-29-15,5-20 0</inkml:trace>
  <inkml:trace contextRef="#ctx0" brushRef="#br0" timeOffset="94973.8855">11086 12778 0,'0'0'0,"0"0"0,0 0 0,0 0 16,32 3-16,-32-3 0,31 7 15,-11-1-15,2 2 0,1 2 16,3 1-16,-1 3 0,0 0 0,5 7 15,-1 0-15,-5-2 16,-4-1-16,-1 5 0,-5-1 0,-2-4 16,-2-3-16,-2-2 0</inkml:trace>
  <inkml:trace contextRef="#ctx0" brushRef="#br0" timeOffset="95186.5254">10452 13634 0,'0'0'0,"0"0"0,0 0 0,0 0 15,32-20-15,-12 6 0,8-3 16,6-4-16,6 0 0,22-9 16,11-2-16,15-3 0,-3 5 0,22 1 15,19 5-15,2 7 16,-14 5-16,9 4 0,-39 2 15,-26 3-15</inkml:trace>
  <inkml:trace contextRef="#ctx0" brushRef="#br0" timeOffset="95851.7251">14096 15151 0,'0'0'0,"18"-4"16,2-2-16,-4 3 0,2-2 0,10-2 16,5 0-16,10 1 0,2 4 0,1 1 15,2 1-15,11 3 16,-1 3-16,1 0 0,-2 0 16,7 1-16,-3-2 0,1-1 0,3 1 15,-2-2-15,-2-1 0,11-2 16,0 0-16,-1-5 0,-3-4 15,11-4-15,0 0 0,18-6 16,-10 3-16,-1 0 0,-1 3 16,-7 4-16,-3 5 0,6 2 15,3 4-15,0 1 16,-1 0-16,-18 2 0,-13 1 16,5 1-16,5 1 0,-6 1 15,-4-2-15,9 2 0,5 1 16,-8-6-16,-5-5 0,14 2 15,12 1-15,-11 1 0,-6 0 0,4-14 16,3-11-16,-20 6 0,-16 6 16,-10 3-16</inkml:trace>
  <inkml:trace contextRef="#ctx0" brushRef="#br0" timeOffset="212837.4383">21667 11229 0,'0'0'0,"0"0"16,0 0-16,-29 11 0,17-6 0,-2 3 15,-3 0-15,-4 3 16,-1 2-16,-2 2 0,-3 2 0,3-1 16,2 1-16,-8 4 0,-2 2 15,2 0-15,4 0 0,2 5 16,1 2-16,2 1 0,2-2 15,-2 10-15,0 3 0,4-5 16,4-3-16,1 4 0,1 3 16,3-2-16,4-3 0,0 8 0,0 2 15,3-7-15,2-5 0,8 3 16,5 0-16,1-5 0,-2-5 16,11-2-16,8 0 0,-1-5 15,0-3-15,10-4 0,7-4 16,-3 0-16,-2-3 0,14-4 15,4-4-15,-16 0 0,-14 1 0,-7 0 16</inkml:trace>
  <inkml:trace contextRef="#ctx0" brushRef="#br0" timeOffset="213537.496">26222 11253 0,'0'0'0,"0"0"0,0 0 16,0 0-16,17 15 0,-17-15 0,22 16 15,-8-8-15,1 0 0,1 3 16,-1 1-16,3 1 0,1 1 16,5 4-16,0 0 0,-1 3 0,-1-1 15,0 3-15,2 1 16,-1 0-16,0 1 0,6 5 16,-2-2-16,-2 0 0,-1-1 0,-3 0 15,-3 0-15,0-2 0,-2-1 16,-3 2-16,-5 3 0,1-2 15,-1-1-15,-3 3 0,-2-2 16,-6-1-16,-1 0 0,-4 1 16,-2 1-16,-1-8 0,-3 2 0,-12 2 15,-7-2-15,-7 2 0,-5 1 16,-11-3-16,-5 0 0,12-5 16,11-3-16,8-4 15</inkml:trace>
  <inkml:trace contextRef="#ctx0" brushRef="#br0" timeOffset="214271.4689">21744 11095 0,'0'0'0,"0"0"0,-16 3 15,6 0-15,-1-1 0,-4 3 0,-4 1 16,-3 3-16,0 1 0,-2 5 15,-4 4-15,1 0 0,0 2 16,-4 10-16,4 2 0,0 1 0,2 1 16,-5 8-16,3 1 15,5-1-15,3-1 0,1 0 0,3 0 16,3 2-16,4-2 0,4-1 16,1 0-16,3-3 0,2-3 0,2 1 15,4-1-15,0-2 16,2-3-16,4-1 0,2 0 15,-1-1-15,-2 1 0,3 3 16,3 3-16,2-4 0,2-1 0,4-2 16,2-1-16,4 0 0,3-2 15,6-5-15,5-3 16,1-4-16,3-4 0,-8-1 0,-12-2 16,-9-2-16</inkml:trace>
  <inkml:trace contextRef="#ctx0" brushRef="#br0" timeOffset="214654.1244">26466 11259 0,'0'0'0,"0"0"16,0 0-16,0 0 0,0 0 0,0 0 16,-9 31-16,9-31 0,-10 28 0,4-10 15,0 1-15,-2 2 16,0 3-16,1-4 0,0-2 0,2-3 16</inkml:trace>
  <inkml:trace contextRef="#ctx0" brushRef="#br0" timeOffset="216387.6555">20853 11741 0,'0'0'16,"0"0"-16,0 0 0,-10 30 0,6-19 15,-3 3-15,-2 3 0,-2 6 16,0 2-16,-1 1 15,-2-1-15,-4 0 0,-3 0 0,-6 6 16,-2 1-16,-4 1 0,-2 2 0,-16 9 31,-6 1-31,-12 1 0,-8 2 16,17-11-16,13-8 0,11-6 0</inkml:trace>
  <inkml:trace contextRef="#ctx0" brushRef="#br0" timeOffset="218271.2775">21899 10932 0,'0'0'15,"-13"4"-15,-5 3 0,0 0 16,-2 2-16,-6 3 0,-3 5 0,-3-1 15,-1 2-15,-9 7 0,-2 3 16,1 4-16,2 4 0,1 3 16,2 5-16,-5 6 0,1 0 15,5 6-15,5 5 0,5 5 0,6-5 16,8-1-16,5-2 0,3-4 16,2-3-16,9 19 0,4-8 15,5-9-15,4-6 0,5 3 16,3 3-16,-2-2 0,-1-1 15,3-1-15,1-3 0,2-1 16,0-2-16,3 3 0,1 3 16,6-10-16,4-6 0,5-2 15,4-2-15,6-9 0,1-5 0,13-9 16,8-4-16,-25-1 0,-18-1 16,-11 0-16</inkml:trace>
  <inkml:trace contextRef="#ctx0" brushRef="#br0" timeOffset="219037.4719">27316 10954 0,'0'0'0,"13"5"0,2 0 0,-1 1 16,1 2-16,10 3 0,6 1 15,2 1-15,1 0 0,9 4 16,2 0-16,-5 1 0,-1 1 0,8 6 15,1 2-15,-6-2 0,-5 0 16,6 7-16,-2 2 0,-7-5 16,-4-3-16,-4 3 0,-1 3 15,-6-2-15,-1 1 0,-4 2 16,-1 1-16,-5 0 0,0 0 0,-7 1 16,-5 3-16,-2-1 15,1-3-15,-5 1 0,-3 1 16,0 1-16,4 2 0,-7-3 15,-3-2-15,1-4 0,-1-2 0,-3 2 16,-1 0-16,1-2 0,2-2 16,-6 1-16,-1 2 0,-1-6 15,2-3-15,-1-2 0,0-2 16,-2 2-16,0-1 0,-1 0 16,-3-1-16,1-1 0,1-1 15,-2 0-15,-3-1 0,4-2 16,3-2-16,-9 2 0,-4 2 15,3-1-15,0 0 0,-6 1 16,-6 0 0,-3 2-16,-1 0 0,9-2 15,7-2-15,-7-1 0,1-1 16,6-3-16,5-1 0,3-2 16,2-1-16,12 0 0,3-1 0,4 0 15</inkml:trace>
  <inkml:trace contextRef="#ctx0" brushRef="#br0" timeOffset="229695.1943">10133 13796 0,'0'0'0,"0"0"15,0 0-15,0 0 0,0 0 0,0 0 16,-9 25-16,9-25 0,0 0 15,0 0-15,0-21 16,0 21-16</inkml:trace>
  <inkml:trace contextRef="#ctx0" brushRef="#br0" timeOffset="281289.0347">9737 17365 0,'0'0'0,"0"0"0,0 0 16,0 0-16,-16 23 0,9-14 16,-3 0-16,-1 2 0,0-1 0,0 3 15,0 0-15,0 0 16,0 0-16,-3 6 0,1 2 15,1-1-15,1 0 0,-1 4 0,0 1 16,-1 1-16,-2 1 0,0 9 16,0 0-16,1-3 0,0-2 15,1 0-15,0 0 0,2-1 16,2-2-16,-3 7 0,3 0 16,0-6-16,1-4 0,1-7 15,3-3-15,0-4 0</inkml:trace>
  <inkml:trace contextRef="#ctx0" brushRef="#br0" timeOffset="281855.4908">9796 17324 0,'0'0'0,"0"0"0,0 0 0,0 0 16,0 0-16,0 0 0,0 0 15,0 0-15,-6 25 0,6-25 16,12 32-1,-4-11-15,0 1 0,1 1 16,-1-1-16,4 8 0,1 1 0,1 1 16,-1-1-16,2 1 0,3 0 15,3 8-15,-2 0 0,-2 0 16,0 0-16,-2 1 0,2-1 16,4 11-16,1 1 15,-2-6-15,-3-4 0,3 3 0,-1-3 16,-3-2-16,-1-1 0,0 0 15,2-2-15,-2-6 0,-1-7 16,3-6-16,1-5 0,-5-2 0,-3-4 16,-3-1-16</inkml:trace>
  <inkml:trace contextRef="#ctx0" brushRef="#br0" timeOffset="295821.596">13840 13431 0,'0'0'16,"-13"3"-16,-5 2 0,-5-1 15,0 0-15,-11 2 0,-4 2 0,-6 3 16,1 0-16,-3-1 16,-4 0-16,2 2 0,2 2 15,-11 5-15,1 2 0,4 5 0,4 3 16,-4 4-16,-1 3 0,-3 5 15,3-3-15,2-1 0,1 0 16,5-1-16,5 1 0,-18 11 16,8-6-16,3-5 0,4-6 0,7 1 15,4 0-15,7-4 16,4-5-16,-1 2 0,-2 1 0,11-6 16,-1 5-16,0 6 0,-1 3 15,2 1-15,2 0 0,2 1 16,3 2-16,6 0 0,4 0 15,1-2-15,1-1 0,4-3 16,3-2-16,5 7 16,4 4-16,5 2 0,4 1 15,-5-10-15,-2-4 0,10 3 16,3-1-16,-2-9 0,-2-5 0,3 0 16,4 3-16,-2-1 15,1 1-15,5-2 0,3 0 16,0-1-16,-2 1 0,24 17 15,-2 5-15,-24-17 0,0 0 0,26 10 16,3-1-16,-5-2 0,-4-3 16,10-4-16,6-2 0,-14-4 15,-9-2-15,14 1 0,9 0 16,-6-3-16,-5-2 0,10-5 16,10 0-16,-12 0 0,-8 0 0,10 1 15,8 2-15,-4-3 0,-4-2 16,9-1-16,7-2 15,-10-2-15,-7-1 0,14-4 0,12-1 16,-13-4-16,-9-4 0,23-7 16,18-5-16,-9-1 15,-4 0-15,5-1 16,4-2-16,-15 1 0,-10 0 0,-7-6 16,-3-2-16,-8-8 0,-5-4 0,3 2 15,0 3-15,-8-2 16,-5-2-16,-2-9 0,-1-6 15,-4 0-15,-3 1 0,-8 0 0,-7-1 16,-9 8-16,-5 5 0,-6-5 16,-5-4-16,-3 3 0,1 1 15,-8-1-15,-4-1 0,-3 2 16,-1 0-16,2-7 0,0-6 16,2 6-16,2 4 0,-2-1 15,1-2-15,-5-1 0,-3-2 0,-5 5 16,-4 5-16,-4 5 0,-3 4 15,-9 3-15,-6 4 0,-3 4 16,-2 4-16,-6-1 0,-4-3 16,1 11-16,2 5 0,-9 3 15,-5 3-15,-4 3 0,-2 2 0,-4 8 16,-3 4-16,0 2 0,-2 2 16,-2 5-16,0 4 15,0-1-15,2 0 0,-1 1 0,-1 0 16,2 1-16,3 1 0,0-2 15,2-1-15,8-6 0,3-4 16,0 1-16,0-1 0,2-1 16,2-2-16,0 0 0,0 1 15,-1 7-15,1 5 0,-10 7 16,-7 5-16,0 8 16,-2 2-16,19-4 0,13-3 0,2 12 15,4 7-15,8-6 0,5-6 16,-2 9-16,0 6 15,10-16-15,7-13 0,5-7 0</inkml:trace>
  <inkml:trace contextRef="#ctx0" brushRef="#br0" timeOffset="310105.9877">10177 17017 0,'0'0'0,"0"0"15,0 0-15,-18 12 0,18-12 0,-11 10 16,4-1-16,1 0 0,-2 1 16,-1 1-16,1 1 0,0 0 15,0-2-15,-2 3 0,1-1 16,3-4-16,0 1 0,-2 5 15,2 0-15,0-3 0,1 1 16,-1 0-16,1 2 0,-3 3 16,0 0-16,2-1 0,1 1 15,1 0-15,1 1 0,0 3 16,2 1-16,1-2 0,1 0 16,2 0-16,0 2 0,0-1 0,1 1 15,-1-1-15,0-1 0,1-2 16,0-2-16,1 0 0,2-1 15,0 1-15,0-1 0,2-1 16,1 0-16,0 0 0,1 1 16,1 0-16,3-2 0,-1 1 15,0 1-15,3 0 0,0 2 16,2 0-16,0 1 0,5 4 16,0 0-16,2 1 0,-1 0 0,0-2 15,2-1-15,-1 0 0,2-1 16,-1 0-16,2-1 15,0-3-15,-1-3 0,6 0 0,-1-4 16,-1-1-16,0-3 0,2-1 16,2-2-16,0 2 0,1 1 0,7 3 15,6 3 1,-6-1-16,-4 0 0,8 4 0,-1 0 16,2 4-16,-1 2 0,6-1 15,4-2-15,-7-2 16,-2-2-16,6 2 0,-2 0 0,-4-2 15,-4 0-15,3 1 0,3 1 16,-3-3-16,1-2 0,-1-1 16,1-1-16,-2 0 0,1 0 0,0-4 15,1-5-15,2 2 0,0 1 16,0 1-16,-1-1 0,0 0 16,2-2-16,7 1 0,-1 2 15,13-4-15,-10 0 0,-2 5 16,-4 3-16,0 4 0,0 1 15,2 1-15,2 0 0,-3-2 16,-2-3-16,1-5 0,0-3 16,-6 3-16,-4 3 0,4-5 15,4-3-15,-5-1 0,-2-3 0,3 0 16,0-1-16,0-2 0,-1-3 16,-1-3-16,-2-2 0,2-3 15,3-4-15,-4 4 0,-3 2 16,3 2-16,0 1 0,0 0 15,-1-1-15,-3-1 0,-2 1 16,7-6-16,6-5 16,-25 12-16,0-2 0,-2 2 15,-4 1-15,19-18 0,2-6 16,-9 5-16,-6 4 0,-1-8 16,-2-5-16,-9 21 0,1 0 0,11-26 15,-3-3-15,-13 22 0,-1 0 16,5-25-16,-5 1 0,-2 23 15,2 4-15,0-22 0,-4-2 16,-2 22-16,-1 0 0,-3-20 16,-4 1-16,2 21 0,0 1 0,-6-20 15,-2 2-15,3 21 16,-1 2-16,-2-6 0,-1-6 16,-1 2-16,-1 3 0,-6-1 15,-7 3-15,2 3 0,1 2 0,-7-3 16,-4-2-16,3 7 0,1 4 15,-3-2-15,-1 1 0,0-1 16,2 0-16,-6 5 0,-2 4 16,5-1-16,-1-2 0,-9-1 15,-1 1-15,2 1 0,2 1 0,-5-1 16,-5-1-16,6 3 0,3 3 16,-7-2-16,-5-1 15,5 2-15,5 2 0,-7 5 16,-3 3-16,7 0 0,4 1 0,-29-2 15,-1-2-15,12 3 0,7 1 0,-3 4 16,0 2-16,3-4 16,3-2-16,-2-2 0,-2-2 15,7-3-15,5-3 0,-9 4 16,-5 3-16,7-1 0,6 1 0,-8 1 16,-5 1-16,6-4 0,5-1 15,-6-2-15,-4-2 16,4 6-16,3 5 0,-2-3 0,-4-4 15,4 4-15,3 1 0,-8-2 16,-6-3-16,10 2 0,4 1 16,-5 0-16,-3 1 0,5-3 15,4 0-15,-7 4 0,-6 1 16,10 0-16,6 1 0,-8 6 16,-5 3-16,12-1 0,8 0 0,-10 4 15,-5 5-15,2-5 16,3-1-16,0-5 0,2-5 0,9 2 15,6 1-15,-9 4 0,-5 2 16,5-9-16,2-5 0,0 0 16,-2 0-16,7 4 0,5 1 0,-2-4 15,-1-2-15,12-2 16,2 0-16,-3 6 0,-4 4 16,2-2-16,0 1 0,2 2 0,3 3 15,4-3-15,1 0 0,1 4 16,0 5-16,1-1 0,1-1 15,7 2-15,5 0 0,-2-3 16,0-1-16,2 3 0,2 3 16,-2-4-16,0-5 0,-1-2 15</inkml:trace>
  <inkml:trace contextRef="#ctx0" brushRef="#br0" timeOffset="322088.656">30101 16636 0,'0'0'0,"0"0"0,0 0 16,0 0-16,0 0 0,0 0 15,0 0-15,0 0 0,0 0 0,0 0 16,-34-4-16,34 4 0,-26-2 15,26 2-15,-31-3 0,31 3 16,-32 0-16,14 0 0,1 1 16,-2 0-16,0-1 0,-2 1 15,-2 1-15,-1 0 0,0 0 16,-13 2-16,-2 0 0,-2 1 16,-1 2-16,-20 5 0,-7 1 15,-5 4-15,-3 3 0,-18 10 16,0 5-16,-2 6 0,11 0 0,-29 23 15,1 9-15,20-13 0,15-10 0,24-15 16,17-11-16,13-8 16</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35:01.870"/>
    </inkml:context>
    <inkml:brush xml:id="br0">
      <inkml:brushProperty name="width" value="0.05292" units="cm"/>
      <inkml:brushProperty name="height" value="0.05292" units="cm"/>
      <inkml:brushProperty name="color" value="#FF0000"/>
    </inkml:brush>
  </inkml:definitions>
  <inkml:trace contextRef="#ctx0" brushRef="#br0">32635 15694 0,'0'0'0,"0"0"0,0 0 16,0 0-16,0 0 0,0 0 0,0 0 16,0 0-16,0 0 0,0 0 15,0 0-15,0 0 0,0 0 0,0 0 16,0 0-16,0 0 0,0 0 16,0 0-16,0 0 0,0 0 15,0 0-15,0 0 0,0 0 16,0 0-16,0 0 0,0 0 15,0 0-15,0 0 0,0 0 16,-29-3-16,29 3 0,0 0 0,0 0 16,-32-3-16,32 3 15,-25 0-15,25 0 0,-33 0 16,13 0-16,-3 0 0,-3 0 0,-5 1 16,-3 0-16,-13 2 0,-1-1 15,7 1-15,6-1 0,5 0 16</inkml:trace>
  <inkml:trace contextRef="#ctx0" brushRef="#br0" timeOffset="1635.7504">32551 15874 0,'0'0'0,"0"0"0,0 0 15,0 0-15,0 0 0,0 0 0,0 0 16,0 0-16,21-16 0,-21 16 16,0 0-16,0 0 0,0 0 15,0 0-15,5-21 0,-5 21 16,0 0-16,-10-16 0,10 16 15,0 0-15,-21-19 0,21 19 16,-22-15-16,8 7 0,0 0 0,-6-1 16,-3-1-16,-2 1 0,-3 0 15,-16-3-15,-5 1 0,-4 1 16,-3 3-16,-21 3 0,-6 4 16,-13 4-1,4 3-15,11-2 0,19 0 0,15-1 0</inkml:trace>
  <inkml:trace contextRef="#ctx0" brushRef="#br0" timeOffset="48069.4504">27909 10967 0,'0'0'15,"0"0"-15,0 0 0,0 0 0,0 0 16,-26 2-16,26-2 0,-16 17 16,16-17-16,-27 29 0,9-11 15,-1 5-15,0 1 0,-7 13 16,-4 4-16,0 2 0,-1 3 0,-5 15 15,1 3-15,-4 8 0,4-4 16,0 7-16,5-3 0,7-5 16,5-3-16,4 8 15,4-2-15,5-6 0,5-4 0,9 25 16,5-8-16,4-8 0,3-6 16,4 0-16,5 2 0,1-10 15,2-6-15,4-6 0,1-6 16,-2-10-16,0-8 0,8-1 15,5-1-15,4-6 0,3-3 0,12-5 16,9-4 0,-4-10-16,-3-5 0,-21 5 0,-16 4 0,-10 2 15</inkml:trace>
  <inkml:trace contextRef="#ctx0" brushRef="#br0" timeOffset="48590.0517">31028 10997 0,'0'0'0,"0"0"15,0 0-15,23 21 0,-23-21 0,25 20 16,-7-5-16,3 1 0,2 2 0,10 7 16,1 2-16,-2 0 15,-1 1-15,5 8 0,0 1 16,-3-2-16,-1 0 0,1 7 16,-3-2-16,-6-1 0,-4 0 0,-3 1 15,-1 1-15,-4-2 0,-2-1 16,-3 10-16,-1-1 0,-6-3 15,-3-2-15,-8 4 16,-6 2-16,-18 15 16,-15 10-16,1-5 0,-2-6 0,-43 42 15,-17 12-15,14-17 0,10-11 0,26-28 16,20-19-16,13-12 16</inkml:trace>
  <inkml:trace contextRef="#ctx0" brushRef="#br0" timeOffset="185560.7198">32722 15280 0,'0'0'0,"0"0"15,0 0-15,0 0 0,0 0 0,0 0 16,0 0-16,0 0 0,0 0 16,-30 2-16,30-2 0,0 0 15,-30-5-15,30 5 0,-34-2 16,16 1-16,-2 0 0,-4 0 16,-5 2-16,0-1 0,0 2 0,-18 0 15,-5 3-15,-3 0 16,-1 0-16,-24 3 0,-9 2 15,-16 3-15,-1 0 0,-39 8 16,-33 6-16,-68 23 0,21 4 0,69-16 16,50-13-16,33-7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38:16.230"/>
    </inkml:context>
    <inkml:brush xml:id="br0">
      <inkml:brushProperty name="width" value="0.05292" units="cm"/>
      <inkml:brushProperty name="height" value="0.05292" units="cm"/>
      <inkml:brushProperty name="color" value="#FF0000"/>
    </inkml:brush>
  </inkml:definitions>
  <inkml:trace contextRef="#ctx0" brushRef="#br0">13662 6451 0,'0'0'0,"0"0"0,0 0 0,0 0 15,-15-16-15,15 16 0,0 0 16,-20-21-16,11 14 0,-5-1 15,-1-2-15,-2 2 0,0 1 0,-8-3 16,-1 2-16,-3-1 0,-2 2 16,-4 2-16,-2 2 0,-1 1 15,2 1-15,-13 1 0,-1 2 16,1 2-16,3-1 0,-10 5 16,-2 2-16,5 1 0,5 0 0,-11 3 15,0 0-15,0 0 0,3-1 16,-1 3-16,-2 3 15,5-1-15,4-1 0,-14 9 0,-3 3 16,5 0-16,4 0 0,-19 15 16,11-4-16,8-4 0,5-4 15,4 0-15,4 2 0,3 3 16,2 3-16,2 10 0,-1 6 16,3-14-16,1-7 0,0 5 15,2 3-15,7 0 0,4 2 0,-2 4 16,-1 1-16,2-3 15,2-2-15,1 2 0,2 4 16,6-9-16,4-4 0,3 5 0,4 1 16,2-1-16,3-4 0,1 3 15,3 2-15,1-6 0,2-4 16,5 4-16,4 3 0,2-7 16,1-4-16,1 5 0,-1 2 15,2 0-15,0-4 0,10-2 16,3-1-16,-4-2 0,-3-3 0,9 0 15,5 1-15,-15-12 0,1 1 16,22 9-16,0-4 16,-17-8-16,4-2 0,23 2 0,0-4 15,-2-1-15,-2-1 0,1-3 16,4-3-16,-9 0 0,-5-2 0,4-2 16,3-1-16,-2-4 15,-1-2-15,3-6 0,1-3 16,-4-3-16,-3 0 0,7-1 15,7-2-15,-4-2 0,-4-1 0,2-3 16,0-1-16,-2 3 0,-1 2 16,4-9-16,4-7 15,-12 8-15,-8 4 0,3-7 0,2-7 16,-8 4-16,-6 3 0,4-10 16,3-7-16,-7 5 0,-3 4 15,0-6-15,0-3 0,-4 4 0,-1 4 16,-5-7-16,-3-5 15,-3 3-15,0 3 0,-4-1 0,-2 0 16,-4 8-16,-1 6 0,-4-7 16,-3-4-16,-3 7 0,-3 3 15,-3 1-15,-2 2 0,-3 2 16,-2 5-16,-6-7 0,-5-4 16,-4 4-16,-2 3 0,-6 3 15,-3 2-15,1 5 0,1 5 0,-8 0 16,-6 2-16,5 2 0,5 0 15,-10 4-15,-7 2 16,1 3-16,2 3 0,-6 7 0,-3 3 16,11 3-16,7-1 0,-5 9 15,-4 7-15,5 1 0,2 2 0,4 9 16,1 7-16,5 1 16,4 1-16,11-14 0,9-10 15,6-5-15</inkml:trace>
  <inkml:trace contextRef="#ctx0" brushRef="#br0" timeOffset="561.3084">13394 8117 0,'0'0'0,"0"0"15,0 0-15,26 4 0,-26-4 0,32 2 16,-4 0-16,2 1 16,1-1-16,19 3 0,6 0 15,-1 0-15,-1 1 0,19 3 16,19 6-16,-11-4 0,-6-2 0,13 3 15,12 2-15,-15-4 0,-10-2 16,41 6-16,1-2 16,-20-3-16,-11-4 0,11 0 0,9-2 15,-13-2-15,-9-2 0,10 1 16,9 1-16,-12-3 0,-6-1 0,10-1 16,5 2-16,-12 1 0,-10 1 15,13-1-15,9 0 16,-11 0-16,-8 0 0,12 3 15,8 0-15,-15 1 0,-10 2 0,8-3 16,6 0-16,-15-3 0,-10-1 16,10 5-16,7 3 0,-9-3 15,-7-2-15,4 1 0,0-1 16,-11 4-16,-9 1 0,9 2 16,4 0-16,-8-3 0,-6-4 0,0 1 15,-1 0-15,-6 3 0,-3 4 16,-6-1-16,-3 0 15,-12-3-15,-7-2 0,-3 0 0,-2-1 16,-3-1-16</inkml:trace>
  <inkml:trace contextRef="#ctx0" brushRef="#br0" timeOffset="1880.7601">14623 6125 0,'0'0'0,"0"0"0,0 0 15,0 0-15,0 0 0,0 0 0,0 0 16,0 0-16,0 0 0,0 0 15,0 0-15,0 0 16,31-8-16,-31 8 0,47-18 16,-19 8-16,-1-1 0,6-1 15,5-3-15,13-5 0,3-1 0,12-5 16,-1 2-16,7-2 0,-6 2 16,-5 2-16,-1 1 0,0-1 15,-10 5-15,-6 2 0,-5 3 16,-8 1-16,-5 2 0,-6 3 15,-3 3-15,-4 3 0,-3 1 16,-5 1-16,0 4 0,-4 1 16,-2 4-16,-8 0 0,-5 2 15,-3 4-15,-2 2 0,-5 6 16,-5 1-16,-8 6 0,-2-2 0,-3 4 16,-2 2-16,1 0 0,0-1 15,-4 5-15,2 0 0,7-1 16,6-2-16,-1-2 0,2-5 15,6-8-15,4-3 0,7-7 16,3-3-16,4-6 0,1-3 0,1-4 16,-1-4-16,2-2 15,0-3-15,3-4 0,2-6 0,1-2 16,1-3-16,3-5 0,0-1 16,2-2-16,1 0 0,0-4 15,-1-3-15,1 0 0,0 2 0,0-6 16,-1 1-16,-1 5 15,0 2-15,-2 3 0,1 2 16,0 3-16,-1 1 0,2 5 16,-1 5-16,1 3 0,-2 4 0,-1 5 15,-2 2-15,2 4 0,2 3 16,2 3-16,1 6 0,0 0 16,1 3-16,1 4 0,0 4 15,0 1-15,-1 3 0,0 4 16,0 4-16,0 0 0,1 1 15,3 8-15,1 0 0,-3 0 16,-1 1-16,-1-2 0,1-1 16,-1-2-16,1-3 0,1-1 15,-1-3-15,-1-6 0,-3-4 0,-1-6 16,0-2-16,-2-2 0,-1-2 16,-1-2-16,1-2 0,-3-5 15,0 0-15,0-5 0,-1-3 16,-2-1-16,0 0 0,-4-1 15,-3-1-15,-4-3 0,-3-2 0,-8-5 16,0 0-16,-4 0 16,-3 2-16,0-1 0,0 2 0,0 1 15,-1 4-15,-4-3 0,0 0 16,7 3-16,3 1 0,2 5 16,0 3-16,7 1 0,2 2 15,4-1-15</inkml:trace>
  <inkml:trace contextRef="#ctx0" brushRef="#br0" timeOffset="2056.2094">16758 5842 0,'0'0'0,"0"0"15,0 0-15,0 0 0,0 0 0,-22 5 16,22-5-16,0 0 0</inkml:trace>
  <inkml:trace contextRef="#ctx0" brushRef="#br0" timeOffset="10161.4984">17095 7235 0,'0'0'0,"0"0"0,0 0 16,0 0-16,0 0 0,0 0 0,0 0 16,0 0-16,0 0 0,24-8 15,-24 8-15,0 0 0,0 0 16,26-12-16,-26 12 0,0 0 15,25-8-15,-25 8 0,18-8 16,-5 4-16,0 0 0,0 1 16,0-3-16,2 1 0,0-2 0,3 0 15,2-1-15,0 0 0,3-1 16,0-2-16,1 0 16,9-1-16,0 1 0,0 0 0,0 1 15,-2-3-15,-1-1 0,7-4 16,1 4-16,-2-3 0,1 1 15,-1 0-15,3 2 0,-3 0 16,-1 2-16,5-6 0,-2 0 16,-1 0-16,-2 2 0,3 1 15,0 2-15,1-2 0,-2-1 0,1 0 16,0-1-16,0 2 0,-1 0 16,9-5-16,-2-3 0,-1 5 15,-1 2-15,-2 0 0,0 2 16,-1 0-16,-2 2 0,-4-1 15,-3-3-15,1 0 0,1 2 0,1-1 16,0 1-16,-3 2 0,-3 2 16,2-2-16,1-1 0,-3 0 15,0-1-15,-2 4 0,-1 3 16,-6-2-16,-4 0 0,3 2 16,2 1-16,-2-2 0,2-2 15,-3 3-15,0 2 0,-4 2 16,-3-1-16,-1 2 0</inkml:trace>
  <inkml:trace contextRef="#ctx0" brushRef="#br0" timeOffset="10677.3829">19271 6052 0,'0'0'15,"0"0"-15,0 0 0,0 0 0,0 0 16,24 5-16,-24-5 0,26 3 16,-26-3-16,30 1 0,-11 0 15,1 0-15,1 2 0,2-1 16,1 0-16,0 0 0,-3 0 16,8-1-16,3-1 0,-1 2 15,-1-1-15,-3 0 0,-1-1 16,-1 1-16,1 1 0,3 1 15,-1 0-15,-5-2 0,-3-2 0,-4 4 16,-2 3-16,-6-2 0,-1 1 16,-4 0-16,-3 3 0,-3-2 15,-2 0-15,-6 8 0,-6 6 16,-2 0-16,-3 1 0,-8 9 16,-2 3-16,0-2 0,0-2 0,-6 6 15,-1 1-15,7-2 16,7-1-16,6 0 0,6-3 0,3-6 15,2-4-15,2-6 0</inkml:trace>
  <inkml:trace contextRef="#ctx0" brushRef="#br0" timeOffset="10871.2925">20391 6281 0,'0'0'16,"0"0"-16,0 0 0,0 0 0,0 0 16,0 0-16</inkml:trace>
  <inkml:trace contextRef="#ctx0" brushRef="#br0" timeOffset="71528.7458">18838 9238 0,'0'0'0,"0"0"0,0 0 16,0 0-16,0 0 0,0 0 16,0 0-16,0 0 0,0 0 0,0 0 15,0 0-15,0 0 0,0 0 16,0 0-16,0 0 0,0 0 15,0 0-15,0 0 0,0 0 16,32-3-16,-32 3 0,0 0 16,25 3-16,-25-3 0,0 0 0,29 2 15,-29-2-15,25 1 16,-11 0-16,1-1 0,0-1 16,0 0-16,-1 1 0,0 0 15,1-1-15,-1 0 0,0-1 0,3 1 16,0 0-16,0 0 0,-1-2 15,1 1-15,-1 1 0,2 0 16,0-1-16,7 2 0,2 0 16,-2 0-16,-1-1 0,0-1 15,2-1-15,-1 0 0,2 2 0,0-2 16,1 0-16,-1 1 16,1-2-16,6-1 0,0 0 0,-3 1 15,-2 1-15,-2 0 0,1-2 16,-1 3-16,1-1 0,0 1 15,-1-1-15,0 1 0,-2 0 0,1-1 16,3 1-16,-4 0 16,0 1-16,-2 0 0,0 0 15,-2 1-15,-2 0 0,-1 1 16,1 1-16,-2-1 0,-2-1 0,1-1 16,-2 1-16,-2-2 0,-1 2 15,-2-1-15,-1 1 0,-4-2 16,0 2-16,0-1 0</inkml:trace>
  <inkml:trace contextRef="#ctx0" brushRef="#br0" timeOffset="71861.7861">19840 8946 0,'0'0'0,"0"0"16,0 0-16,0 0 0,0 0 0,0 0 16,0 0-16,29 5 15,-29-5-15,0 0 0,28 7 0,-28-7 16,30 8-16,-12-3 0,1 3 15,1-2-15,1 0 0,2 0 16,4 0-16,5 4 0,-2 2 0,2 2 16,2 0-16,-2 1 15,-1-1-15,1 1 0,-6-2 16,-4-3-16,-4-1 0,-4-2 0</inkml:trace>
  <inkml:trace contextRef="#ctx0" brushRef="#br0" timeOffset="72310.811">18798 9566 0,'0'0'0,"0"0"16,0 0-16,0 0 0,0 0 0,0 0 15,0 0-15,0 0 0,35 1 16,-35-1-16,29-1 15,-29 1-15,36-3 0,-12 1 0,3-1 16,3-1-16,2-1 0,12-1 16,3 1-16,1-1 0,0 0 0,14-2 15,0 1-15,-6 2 16,-4 1-16,9 1 0,0 0 16,-9 1-16,-8 1 0,6 1 15,-4 1-15,-7-2 0,-6 0 0,-7 3 16,-4 4-16,-4 0 0,-5 1 15,-5 0-15,-3 2 0,-3-2 16,-2-1-16,0-1 0,0-2 16,0 0-16</inkml:trace>
  <inkml:trace contextRef="#ctx0" brushRef="#br0" timeOffset="72729.3562">18945 9713 0,'0'0'0,"0"0"16,0 0-16,0 0 0,0 0 15,0 0-15,0 0 0,24 18 16,-24-18-16,19 12 0,-19-12 16,29 13-16,-14-7 0,0 3 15,3 1-15,1-1 0,0 0 0,1 1 16,1-1-16,5 1 16,-3-1-16,0 1 0,-1 0 15,-1 0-15,-2-2 0,-1-1 16,0 0-16,-3-2 0,-1-1 0,-2 0 15,-1 0-15,-1 0 0,-1-1 16,-2-1-16,1 0 0,-1 0 16,-1 2-16,-1-3 0,-2-1 15,1 0-15,2 0 0,-2-1 16,1 1-16,-2-1 0</inkml:trace>
  <inkml:trace contextRef="#ctx0" brushRef="#br0" timeOffset="193466.5524">22886 11402 0,'0'0'16,"0"0"-16,0 0 0,0 0 0,0 0 16,22-17-16,-22 17 0,0 0 15,15-14-15,-15 14 16</inkml:trace>
  <inkml:trace contextRef="#ctx0" brushRef="#br0" timeOffset="193910.8834">23540 10863 0,'0'0'0,"0"0"0,0 0 15,0 0-15,0 0 0,0 0 0,0 0 16,16-14-16,-16 14 0,0 0 16,18-17-16,-18 17 0,0 0 0,16-19 15,-10 11-15,-1 0 16,1 3-16,0-2 0,-1 0 16,2 2-16,-1 0 0,1-1 15,-2-1-15,1 1 0,-1 0 0,1 0 16,-2 2-16,0 0 0</inkml:trace>
  <inkml:trace contextRef="#ctx0" brushRef="#br0" timeOffset="194820.1347">23227 11158 0,'0'0'0,"0"0"15,0 0-15,0 0 0,0 0 0,0 0 16,0 0-16,0 0 0,0 0 0,0 0 15,23-8-15,-23 8 0,0 0 16,16-13-16,-16 13 16,0 0-16,20-16 0,-12 10 0,1-1 15,0 1-15,0 0 0,1-1 16,0 0-16,1-1 0,0 0 16,1 0-16,1 1 0,-1-1 15,0-3-15,0 0 0,0-1 16,0 0-16,0 0 0,0-2 15,1 2-15,2-3 0,-1 1 0,1 1 16,-1 0-16,-1 1 0,-1 1 16,-1 0-16,0 1 0,-1-1 15,0-1-15,0 3 0,0-1 16,0 0-16,0 0 0,-1 0 16,0-1-16,1 2 0,2 2 15,-1 0-15,0-1 0,0-1 16,0 1-16,0-1 0,-1-1 15,0 0-15,0 0 0,1 0 16,1 0-16,-1 0 0,-1-1 0,1 1 16,0-1-16,-1 1 0,-2 2 15,1-2-15,0 3 0,1-1 16,0 1-16,-1 0 0,0 0 16,-3 1-16,0 2 0,-1-1 15,1 0-15,-1 0 0,0 0 16,0 1-16,1 1 0,-1 0 0,1 1 15,-2-1-15,1-1 16,-1 1-16,0 0 0,1-1 0,-2 1 16,0 1-16</inkml:trace>
  <inkml:trace contextRef="#ctx0" brushRef="#br0" timeOffset="197017.1705">23157 10857 0,'0'0'0,"0"0"16,0 0-16,0 0 0,0 0 0,0 0 15,0 0-15,0 0 16,-1 23-16,1-23 0,0 0 16,-3 21-16,3-21 0,-2 20 15,0-10-15,1-1 0,0 0 0,0-1 16,1 0-16,0 1 0,-1-2 15,0 2-15,1 0 0,-1 0 16,0 1-16,0 1 0,1 3 16,0-2-16,0 0 0,0-1 15,0 0-15,0 0 0,0-1 0,1-1 16,0 2-16,0-1 16,0 1-16,0 2 0,0 1 15,-1 0-15,1-2 0,-1 2 16,0 0-16,1 0 0,1-1 0,-1 4 15,0 0-15,0-5 0,0 2 16,-1 4-16,0 0 16,0-1-16,0 0 0,0 1 0,1-1 15,0-1-15,0 0 0,-1 0 16,0 2-16,0-1 0,0 0 16,1 1-16,2 1 0,-2-2 0,-1-3 15,0 2-15,0 2 16,0-1-16,0 0 0,0-1 0,0 1 15,0 0-15,1-1 0,0 1 16,1 1-16,-1-1 0,-1 0 0,0 2 16,0 0-16,0-1 15,0 0-15,0 0 0,1 0 16,0 0-16,1-1 0,-2 2 16,0 1-16,-2-2 0,1-1 0,1 1 15,0 3-15,0-2 16,0 0-16,0 1 0,0-1 0,1 0 15,2 1-15,-1 4 0,0-3 16,-2-3-16,-1 1 0,1-1 16,0 1-16,-1 0 0,0-3 0,2 8 15,1-1-15,-1-5 16,-1-2-16,0 5 0,0 1 16,0-5-16,0-1 0,0 6 15,2-1-15,-1-3 0,1 0 0,-2 5 16,0 0-16,1 1 0,0-2 15,-1 1-15,0 0 16,0-1-16,-1 0 0,0-2 0,-2 1 16,3 1-16,1 0 15,-1 0-15,-1 2 0,0-2 16,0-2-16,0-2 0,0 0 0,2 1 16,2 3-16,-2 1 15,-1 2-15,0 0 16,0 0-16,3-3 0,0-1 0,0 0 15,-1 1-15,0-2 0,-1-1 16,-1 1-16,-1 0 16,1 1-16,1-2 0,0 2 0,0 0 15,-1 0-15,0-2 0,0 3 16,0 1-16,0-2 0,1-2 0,-2 0 16,-1 1-16,-1 0 0,1 0 15,1 1-15,2 1 16,0-3-16,0-1 0,1 1 0,-1 0 15,-1 0-15,0 0 0,0-1 16,0 1-16,1-1 0,1 1 0,0 0 16,-1 1-1,-1 1-15,0 0 0,0-2 0,0 0 16,1-2-16,2 1 0,-2 1 16,-1 0-16,-1-1 0,-2 0 0,2 1 15,0 0-15,0-1 16,0 1-16,0 0 0,1 0 15,0-1-15,0-2 0,0 0 16,0 1-16,0-4 0,0 0 0,1 0 16,0 0-16,0 1 0,-1 0 15,0 1-15,0-1 0,1 1 16,0-1-16,-1 1 0,0-1 16,0 0-16,0-2 0,0-1 15,0-3-15,0 0 0</inkml:trace>
  <inkml:trace contextRef="#ctx0" brushRef="#br0" timeOffset="197237.3261">23159 15024 0,'0'0'0,"0"0"0,0 0 16,0 0-16</inkml:trace>
  <inkml:trace contextRef="#ctx0" brushRef="#br0" timeOffset="197941.6405">23233 14259 0,'0'0'0,"0"0"0,0 0 15,1-21-15,-1 21 0,0-23 16,-1 8-16,0-1 0,0-1 0,0-2 15,0-2-15,-1-6 16,-1-1-16,2-3 16,1-1-16,-1-4 0,-1-3 15,1 3-15,0 2 0,-1-8 16,1-1-16,-1 2 0,1 3 0,-1-8 16,0 0-16,0 4 0,1 3 15,-1-3-15,1-1 0,0 2 16,0 1-16,-2-7 0,-3-1 15,3 4-15,2 4 0,-1-2 16,-2-2-16,2 3 0,0 3 0,0-3 16,0 0-16,-1 1 15,2 0-15,-2-7 0,0-3 16,0 11-16,1 3 0,0-8 16,0 1-16,0 5 0,-1 3 0,2 10 15,0 8-15,-2-21 16,-3-15-16,2 14 0,1 12 0,1-14 15,0-8-15,0-16 0,0 21 16,1 15-16</inkml:trace>
  <inkml:trace contextRef="#ctx0" brushRef="#br0" timeOffset="199050.0062">23194 11436 0,'0'0'15,"0"0"-15,0 0 0,3-31 16,-2 16-16,0-3 0,1-2 15,-1-7-15,0 0 0,1 0 16,0-1-16,0 0 0,1 1 16,0-4-16,-2 2 0,0 1 15,1 1-15,1 1 0,3 0 16,-4 1-16,-2-2 0,0 5 16,1 0-16,0 0 0,1-1 15,2 1-15,-1-1 0,1 5 16,2 4-16,-2-2 0,1 0 15,-1 2-15,1 0 0,-1 1 0,0 2 16,0 0-16,-1 0 0,0 1 16,1 2-16,-2 1 0,0 2 15,0-1-15,0 1 0,0 1 16,-1 1-16,-1 3 0,2-3 16,-2 3-16,2-3 0,-2 3 15,0 4-15,0-4 0,2 2 16,-2 0-16,0 2 0,0 1 0,0 0 15,1 1-15,0 1 16,1-1-16,-2 2 0,0 0 16,0 2-16,0 2 0,0 2 0,-2-1 15,1 2-15,0-1 0,1 1 16,-1 4-16,0 4 0,0-2 16,0-1-16,0 6 0,0-1 15,0 0-15,-1 1 0,0 0 16,0-1-16,1 0 0,1 0 0,-1 0 15,-1 1-15,-1 5 0,1 0 16,0-1-16,0 1 0,-3-1 16,-1 0-16,0 1 0,2 3 15,-1-3-15,2-1 0,-1 1 16,-2 1-16,2 0 0,0 0 0,0 9 31,-1 3-31,1-5 16,2 3-16,0 0 0,1-6 0,2-1 0,2-1 15,-2-3-15,-1-1 0,-1 1 16,-1-1-16,1 2 0,1 1 0,-2 1 16,-1 2-16,2-3 15,1 1-15,-1 1 0,-1 0 16,1-1-16,1-1 0,0 6 16,-1 1-16,0-1 0,0-3 0,-3 3 15,-1 1-15,1-2 0,3 0 16,-2-1-16,0-1 0,-1-3 15,2-1-15,-1 2 0,0 0 16,-1 1-16,2-1 0,1-1 16,1-1-16,0 1 0,-1 1 0,0 1 15,0 0-15,0-2 16,-2-1-16,2 1 0,0 1 16,0-2-16,0 1 0,-1 1 0,0 2 15,0-3-15,2-1 0,0 1 16,0 2-16,0-3 0,2-1 15,-1 2-15,0-1 0,-1 1 16,0-1-16,0-1 0,1 0 16,0 0-16,-1 2 0,1 0 15,1 1-15,-1 0 0,0-3 0,2 3 16,-1 2-16,-1-1 0,0-1 16,1 1-16,1 0 15,-2 1-15,0-1 0,0 2 16,0 2-16,0-3 0,0 0 15,-1-1-15,0 0 0,1-2 0,0-1 16,0 1-16,1 1 0,0-3 16,0-1-16,0 2 15,1 1-15,0-1 16,-3-2-16,2-6 0,0-3 0,0 3 16,0-1-16,0-5 0,-1-2 15,1-3-15,1-3 16,-1-1-16,1-1 0,-2-1 0,0-2 15,0-1-15</inkml:trace>
  <inkml:trace contextRef="#ctx0" brushRef="#br0" timeOffset="200110.0823">23250 10990 0,'0'0'0,"0"0"16,0 0-16,0 0 0,0 0 0,0 0 16,0 0-16,0 0 0,-20-5 0,20 5 15,0 0-15,0 0 0,0 0 16,0 0-16,0 0 0,0 0 15,0 0-15,0 0 16,0 0-16,0 0 0,0 0 0,0 0 16,-19 7-16,18-4 0,0 1 15,0 1-15,0 1 0,0 1 16,0 0-16,-2 1 0,1-2 16,1 2-16,0-1 0,-1 1 15,0-1-15,2 0 0,1 2 16,0-3-16,0 0 0,1 1 0,1 0 15,1-2-15,0 1 0,2-1 16,0 1-16,1-2 0,1 1 16,-1-2-16,0 0 0,0-2 15,-1 1-15,1-2 0,-2 1 16,1-1-16,-1 0 0,0-1 16,-1-2-16,1 0 0,-2-1 15,0-1-15,-1-1 0,1-1 16,-1 1-16,-1-1 0,0 0 0,-2-2 15,0-1-15,-1 1 0,-2 2 16,-1 0-16,-2 0 0,-1 1 16,0 1-16,-2 0 0,0 1 15,0 0-15,-1 1 0,1 0 16,1 1-16,0 0 0,1 1 16,2 0-16,-1 1 0,2 0 15,-1 0-15,3 1 0,0 1 16,0 2-16,1 1 0,1 2 0,0 2 15,1 0-15,0 1 0,1 0 16,0 1-16,3 0 0,0-1 16,0-1-16,2-1 0,-1-1 15,1 0-15,0-2 0,1-1 16,0 0-16,0-1 0,0-2 16,0 0-16,-2-2 0,1-3 15,-2 0-15,-1-1 0,1-1 0,-1-1 16,-1-2-16,-1 1 0,-1-1 15,0 0-15,-2 0 0,-1-1 16,-2 1-16,1 0 0,0 2 16,-2 0-16,1 1 0,-1 2 15,1 0-15,0 1 0,3 4 16,2 2-16,0 0 0,0 0 16,0-1-16</inkml:trace>
  <inkml:trace contextRef="#ctx0" brushRef="#br0" timeOffset="212828.3241">10197 16459 0,'0'0'0,"0"0"15,0 0-15,-24 7 0,24-7 0,-19 2 16,6 0-16,1-2 0,0 2 16,-1 0-16,-1 1 0,-2 0 15,0 1-15,-2 2 0,-1 2 16,-3 2-16,2 0 0,2 2 15,1 3-15,1 3 0,-1 3 16,1 1-16,-1-1 0,2 1 16,0 2-16,0 7 0,2 2 15,-1 0-15,2-1 0,2-1 16,1 0-16,1-2 0,0-1 0,2 1 16,2 2-16,1 0 0,-1 2 15,2 10-15,2 3 16,0-4-16,0-3 0,5 1 0,2 0 15,0 0-15,-2-1 0,5 9 16,2 0-16,-2-12 16,0-4-16,1 3 0,0-3 0,-1 2 15,-1 2-15,1-2 16,0-1-16,3 0 0,2-1 0,0 1 16,0 0-16,3-3 0,2-2 15,1 6-15,1 6 16,0-4-16,-1-4 0,4-2 0,4-1 15,-2-1-15,-1-1 0,9-1 16,8 0-16,-5-3 0,-5-1 16,-6-4-16,-7-5 0,-6-4 15</inkml:trace>
  <inkml:trace contextRef="#ctx0" brushRef="#br0" timeOffset="213538.1277">14280 15919 0,'0'0'0,"0"0"0,0 0 16,0 0-16,23 8 0,-23-8 16,21 9-16,-8-1 0,1 2 15,1 3-15,3 3 0,-1-1 0,2-1 16,7 7-16,-1 1 0,-1 2 15,-1 1-15,10 9 16,3 4-16,-6-1 0,-2 0 0,0 1 16,-1-1-16,3 8 0,-2 0 15,0 5-15,2 3 16,-4-1-16,-2-2 16,-1 2-16,-3-7 0,-1 0 15,1-1-15,-3 2 0,-3 1 16,-3-6-16,-2-5 0,-2-4 15,-3-1-15,-2 4 0,-2 1 0,-2-5 16,-1 0-16,-6 3 0,-3 5 16,-3-2-16,0-1 0,-2 1 15,0 2-15,-3 0 0,-1 2 0,-9 12 16,-3 5-16,3-1 16,2 0-16,-6 5 0,-5 3 15,-1 9-15,5-1 0,-15 23 16,3-8-16,15-28 0,10-18 0,7-13 15</inkml:trace>
  <inkml:trace contextRef="#ctx0" brushRef="#br0" timeOffset="268357.1137">15205 16590 0,'0'0'0,"0"0"0,0 0 15,0 0-15,0 0 0,-20 9 0,20-9 16,-18 10-16,18-10 0,-21 16 16,8-5-16,0-1 0,-1 1 15,-4 1-15,-4 0 0,0 1 16,0 0-16,-9 6 0,-3 3 15,1-1-15,1-3 0,-5 7 16,1 2-16,4 2 0,4 0 0,0 2 16,2 0-16,0 7 0,5-1 15,6 3-15,4 1 16,3-4-16,3-1 0,5 2 0,3 1 16,2 1-16,2-1 0,6 5 15,4-3-15,-1 4 16,2 3-16,3 1 0,3 1 15,3-6-15,0-5 0,7 6 0,3 1 16,4 0-16,4-2 0,3 2 16,4 3-16,2-1 0,2-1 15,29 20-15,-4-6 0,-26-19 0,-18-14 16,-10-8-16</inkml:trace>
  <inkml:trace contextRef="#ctx0" brushRef="#br0" timeOffset="268983.0021">17382 16730 0,'0'0'0,"0"0"15,0 0-15,0 0 0,27 2 0,-27-2 16,21 9-16,-9 0 0,1 2 16,4 1-16,2 1 15,-1 0-15,1 0 0,4 6 0,0 4 16,0-4-16,1-1 0,0 0 15,1 2-15,2 5 0,-4 0 0,-2 2 16,-1 4-16,-1-2 0,1-1 16,-1-1-16,-1 0 0,-3-1 15,-2-1-15,2 5 0,-2 0 16,-4-3-16,-3 0 0,1 7 16,-3 1-16,0-2 0,-2-1 15,-5 2-15,-4 2 0,-3-1 16,-2-3-16,-4 4 0,0 5 15,-3-3-15,0-3 0,-13 7 16,-7-2-16,-2-4 0,-1-2 0,-9 3 16,-6 4-16,-9 4 15,2-1-15,-9 2 0,-5 3 0,-8 4 16,26-17-16,20-11 0</inkml:trace>
  <inkml:trace contextRef="#ctx0" brushRef="#br0" timeOffset="280146.1682">10028 16401 0,'0'0'0,"0"0"15,0 0-15,-25-3 0,14 3 0,-3 0 16,-1 2-16,-4 0 0,-2 1 16,-7 8-16,-2 4 0,-1 3 15,-1 3-15,-2 4 0,-2 3 16,-4 9-16,2 1 0,-5 12 15,2 3-15,6-2 0,5-1 16,3 6-16,6-1 0,4 0 16,5-3-16,6 1 0,2-3 15,5 5-15,5-3 0,7 4 16,7 4-16,3-3 0,2-2 0,7-1 16,6-1-16,23 19 0,-1-10 15,-18-19-15,-13-13 0,-9-10 16</inkml:trace>
  <inkml:trace contextRef="#ctx0" brushRef="#br0" timeOffset="280631.9201">14052 16078 0,'0'0'0,"0"0"16,0 0-16,25-1 0,-25 1 0,22 3 16,-4 1-16,0 0 0,-1 1 15,8 5-15,1 3 16,0 2-16,1 2 0,-2 1 0,-2 0 16,4 6-16,-3 1 0,0 3 15,2 1-15,-2-1 0,-1 1 0,-3 3 16,-1 5-16,-1 4 0,-2-2 15,-3 6 1,-2 5-16,-3 0 0,-3 0 0,-2 5 16,-5-3-16,-5-2 0,-6-1 15,-8-1-15,-7 1 0,-4-2 16,-3-2-16,-19 6 0,-8-2 16,-6-5-16,-5-4 0,-10 3 15,27-12-15,17-10 0</inkml:trace>
  <inkml:trace contextRef="#ctx0" brushRef="#br0" timeOffset="288224.9874">23302 11305 0,'0'0'0,"0"0"16,0 0-16,-24 13 0,24-13 0,-20 8 15,5-4-15,2 1 0,2-1 16,1-2-16</inkml:trace>
  <inkml:trace contextRef="#ctx0" brushRef="#br0" timeOffset="289253.7284">19215 13641 0,'0'0'15,"0"0"-15,0 0 0,0 0 16,-20 10-16,20-10 0,0 0 15,-20 10-15,15-7 0,-2 0 16,0-1-16,1 1 0,-1 1 16,0 1-16,1 0 0,-2 0 0,0 1 15,1 0-15,-2 1 16,-1-1-16,0 0 0,0 1 0,1 1 16,1-1-16,0 0 0,-1-1 15,0 1-15,1-2 0,3 3 16,-1-1-16,2-1 0,-2 0 15,0-1-15,-1 0 0,2 0 16,-1 0-16,1 3 0,-1-2 16,1 0-16,-1 0 0,1 0 0,-1 0 15,2 1-15,-2-2 0,1 1 16,0-1-16,1 1 0,-1-2 16,2 1-16,0-1 0,0-2 15,-1 2-15,1 0 0,0-1 16,-1-1-16,1-1 0,1 0 15,0 1-15,1 2 0,-2-2 16,1 0-16,2-2 0,-2 0 16,2 0-16,3 3 0,-1-2 0,1 1 15,0-2-15,1 1 0,2-2 16,0-1-16,0 1 0,-2 0 16,1 0-16</inkml:trace>
  <inkml:trace contextRef="#ctx0" brushRef="#br0" timeOffset="289801.9197">19275 13115 0,'0'0'16,"0"0"-16,0 0 0,0 0 0,0 0 15,-23 0-15,23 0 16,0 0-16,-28 1 0,17 2 0,-2 1 16,1 1-16,0 0 0,0 2 15,-1 3-15,-2 1 0,1-1 16,-7 5-16,-2 0 0,1 2 16,2-1-16,0 3 0,-1 1 15,2-2-15,-1 0 0,-6 6 16,1 0-16,2-2 0,3 0 0,1-3 15,0-2-15,2 3 0,0 0 16,0 1-16,-1-1 16,3-2-16,0-2 0,2 5 0,2 2 15,0-1-15,0-1 0,0-1 16,1 2-16,1-1 0,1-1 0,2-1 16,0 1-16,2-1 15,0 1-15,-1 1 0,2 1 16,0-3-16,0-5 0,1-1 15</inkml:trace>
  <inkml:trace contextRef="#ctx0" brushRef="#br0" timeOffset="290047.5976">18624 14112 0,'0'0'0,"0"0"0,0 0 15,0 0-15,13 18 0,-13-18 0,0 0 16,14 19-16,-8-11 0,1-1 16,0 1-16,2 1 0,1 0 0,0 0 15,0-1-15,0 0 16,0-1-16,2 1 0,2 1 15,0 0-15,1 0 0,0-1 0,1-3 16,2 2-16,1 0 0,0-1 16,1 2-16,-2-2 0,0-1 15,2 0-15,1 1 16,-1-1-16,0-1 0,-1 0 0,1-1 16,-1-2-16,0-1 0,1 2 15,2 0-15,-1 0 0,0 0 0,-2-13 16,1-9-16,-3 3 15,-3 3-15,-2 1 0</inkml:trace>
  <inkml:trace contextRef="#ctx0" brushRef="#br0" timeOffset="290700.9212">19905 13895 0,'0'0'0,"0"0"0,0 0 16,8-23-16,-8 23 0,2-19 15,-1 9-15,0-1 0,0 0 0,0-2 16,1-1-16,0-1 0,-1 1 16,-2-3-16,-2 0 0,0 0 15,0 0-15,-2-4 0,1 2 16,0-1-16,-1 2 0,0 0 15,-2 0-15,-1-3 0,-1 0 0,1 1 16,-1 0-16,1 2 16,0 3-16,-2-3 15,-1 0-15,-1-1 16,0-1-16,1 2 0,0 2 0,-1 0 16,-1 0-16,1 1 0,-1 2 15,0 0-15,0 0 0,1 2 16,0 1-16,-5 0 0,-1 0 15,-1-1-15,1-2 0,-5 2 16,0 4-16,5 1 0,2 2 0,-8-1 16,1 1-16,0-1 0,1 1 15,-2 1-15,-1 3 16,1 0-16,3 2 0,-2-1 0,-2 2 16,1 0-16,2 0 0,0 1 15,0 3-15,1 0 0,2 1 0,-3 0 16,-2 0-16,0 0 0,1 1 15,1 1-15,1 3 16,1-2-16,3 0 0,-4-2 0,-2 0 16,1 1-16,1 1 0,-1-10 15,1-6-15,3 2 0,4 0 16,-3 17-16,-2 15 0,2-3 16,0 1-16,-2-6 0,0-1 15,3-3-15,4-2 0,-3 6 16,-1 3-16,2-2 0,1-1 0,2-2 15,1-1-15,0-5 0,-1-2 16,2-3-16,1-1 16,2-1-16</inkml:trace>
  <inkml:trace contextRef="#ctx0" brushRef="#br0" timeOffset="290917.9526">18681 14456 0,'0'0'0,"0"0"16,0 0-16,0 0 0,17 27 0,-13-12 15,-1-2-15,1-2 0</inkml:trace>
  <inkml:trace contextRef="#ctx0" brushRef="#br0" timeOffset="295023.7577">19508 13366 0,'0'0'0,"0"0"0,0 0 0,0 0 0,0 0 16,-23-8-16,23 8 16,0 0-16,-22-9 0,14 6 15,-1 0-15,0 0 0,1 1 0,-2-1 16,-1 0-16,0-1 15,0 1-15,-1 0 0,-2 3 16,1 0-16,0 0 0,-1 1 0,-2 1 16,1 0-16,-2 0 0,1 1 15,-1 3-15,2 0 0,0-2 16,-3 3-16,0 0 0,-1 2 16,0-1-16,0 3 0,-1 1 15,-1 1-15,0-1 0,0 3 16,1 0-16,0 1 0,1 1 0,-5 2 15,0-1-15,0 1 0,1 0 16,3-1-16,2-3 0,1 3 16,3 1-16,0 1 0,0 1 15,-2-1-15,0-1 0,1 0 16,4 2-16,0-1 0,-1-1 0,0 1 16,0 1-16,2 0 15,1 1-15,1-1 0,1-1 16,0 4-16,1 2 0,2 0 15,0-2-15,1-3 0,2-1 16,1-1-16,0 0 0,1 1 16,1-2-16,-1 1 0,1-1 0,1 0 15,3 0-15,-1 0 16,1-1-16,-1 0 0,1-2 0,-1 0 16,1 1-16,0-1 0,2 2 15,1-2-15,2-1 0,-1-4 16,1 0-16,0 0 0,0 1 15,1-1-15,0 0 0,3 0 16,1-2-16,1-2 0,-1-1 0,2-1 16,-1 0-16,1-1 15,0 0-15,2 0 0,0 0 16,1-2-16,0-1 0,0 0 0,-1-1 16,2 1-16,0-1 0,6-2 15,-1-2-15,0 2 0,-2 1 16,-2-4-16,-2 0 0,1-2 15,1 1-15,2-3 0,-1 1 16,-1-2-16,-2-2 0,1-1 16,1 0-16,-2-1 0,-2-2 0,1 1 15,1-2-15,-1 0 0,-2-3 16,1 0-16,0 1 0,-3-1 16,-1-1-16,-1-2 0,0 0 15,1 0-15,-2 4 0,-1-2 16,-2-1-16,0 1 15,-1 0-15,0-1 0,-1-2 0,0 2 16,-1-1-16,-3 2 0,-1 1 16,1-3-16,-1-3 0,0 1 15,0 2-15,-1 0 0,-1 0 16,0 1-16,0-2 0,0 0 16,0 0-16,-1 3 0,-1 2 0,-1 1 15,0 1-15,-2 0 16,0 0-16,0 0 0,-1 2 0,-3-3 15,-3-2 1,-2 2-16,0 2 0,1 3 0,0 1 16,1 0-16,0-1 0,0 1 15,1 1-15,-2 1 0,-3-2 16,2 2-16,1 0 0,-1 0 16,-2 0-16,4 3 0,0 0 0,-4-1 15,-1 1-15,3 3 0,0-2 16,-1 0-16,-1 0 0,0 1 15,-1 0-15,0 2 0,-2-1 16,2 3-16,1 0 0,-1 0 16,-3-1-16,2 0 0,0 1 0,-1-2 15,0 2-15,0 0 16,1 1-16,0 0 0,-1 1 16,-1-1-16,1 0 0,-3 2 15,-1 3-15,2 0 0,1 1 0,-4 0 16,0 0-16,5-1 0,0-1 15,-2-1-15,-3 1 0,4 1 16,0-2-16,2 1 0,3 0 16,3-1-16,1-2 0,-1 3 15,-1 1-15,0-2 0,0 0 0,0 1 16,-1 1-16,2 0 0,1 2 16,3-1-16,1 0 15,1-1-15,0 0 0,2-1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44:24.660"/>
    </inkml:context>
    <inkml:brush xml:id="br0">
      <inkml:brushProperty name="width" value="0.05292" units="cm"/>
      <inkml:brushProperty name="height" value="0.05292" units="cm"/>
      <inkml:brushProperty name="color" value="#FF0000"/>
    </inkml:brush>
  </inkml:definitions>
  <inkml:trace contextRef="#ctx0" brushRef="#br0">16084 6984 0,'0'0'0,"0"0"0,0 0 16,0 0-16,0 0 0,0 0 0,0 0 16,-21-9-16,21 9 0,0 0 15,0 0-15,0 0 16,0 0-16,0 0 0,0 0 15,0 0-15,0 0 0,0 0 0,0 0 16,0 0-16,0 0 0,0 0 16,0 0-16,0 0 0,28 17 0,-28-17 15,28 10-15,-28-10 0,30 7 16,-30-7-16,31 8 16,-14-5-16,3-1 0,-1 1 15,0-1-15,0 0 0,1-1 0,6 0 16,-2-1-16,-1 1 0,-1 2 15,-1-2-15,-2-1 0,-2 2 16,0-1-16,-2 2 0,1 0 16,-3-1-16,-2 0 0,-1 1 15,-2 1-15,0-1 0,-2 1 16,-1-2-16,-2 1 0,0 0 0,0 0 16,0 0-16,-1 0 15,-1 1-15,-1 0 0,0 1 0,0-1 16,0 4-16,0 0 0,-2 0 15,-2 2-15,1 1 0,-1 0 16,-1 1-16,1 3 0,1 0 16,-1 2-16,1 0 0,-1 0 15,-1 1-15,2 4 0,-2 3 16,1 0-16,0-2 0,-1-1 0,2 1 16,0 2-16,0 0 0,1 1 15,-1-2-15,1-1 0,-3 2 16,0-1-16,-3 6 0,0-1 15,1-2-15,-1-3 0,1 3 16,1-1-16,-2 0 0,0-3 16,2 1-16,-1 0 0,0-2 15,1-1-15,-1-3 0,2 0 16,0-2-16,1-1 0,1-4 16,0-3-16,1-1 0,0-1 0,1-2 15,0 1-15,1-5 0,0 0 16,0 0-16,-1-7 0,1 4 15,0 1-15,0-1 0</inkml:trace>
  <inkml:trace contextRef="#ctx0" brushRef="#br0" timeOffset="383.1134">15890 8119 0,'0'0'16,"0"0"-16,0 0 0,0 0 0,0 0 15,0 0-15,0 0 16,0 0-16,0 0 0,30 3 0,-30-3 16,26-3-16,-26 3 0,33-1 15,-11 0-15,1 0 0,1-1 16,4-1-16,3-2 0,8 1 15,-1 2-15,2-2 0,1 1 16,7 1-16,-3 1 0,0-1 16,1-3-16,-4 1 0,-3 1 0,6 0 15,0 1-15,-6-1 0,-1 1 16,-5 0-16,-3 1 16,-5-1-16,-3 1 0,-1-1 0,-1-1 15,-3 2-15,-1 2 0,-6 0 16,-1-1-16,-2-1 0,-1 0 0,-1 1 15,0-1-15,-3-1 16,-1-1-16,0 1 0,-1 2 16,2-3-16</inkml:trace>
  <inkml:trace contextRef="#ctx0" brushRef="#br0" timeOffset="682.9425">16962 7237 0,'0'0'0,"0"0"0,0 0 0,0 0 16,0 0-16,30-1 0,-30 1 15,29-2-15,-29 2 0,35 2 16,-14-1-16,-1 1 0,1-2 0,1 2 16,1 0-16,5 2 15,-3 1-15,0 0 0,1 1 0,0 1 16,2 0-16,-5-1 0,-3-1 16,-4-1-16</inkml:trace>
  <inkml:trace contextRef="#ctx0" brushRef="#br0" timeOffset="832.5332">17817 7152 0,'0'0'16,"0"0"-16,0 0 0,0 0 0,0 0 0,10 20 15,-10-20-15,0 0 16</inkml:trace>
  <inkml:trace contextRef="#ctx0" brushRef="#br0" timeOffset="8035.1562">17545 7692 0,'0'0'0,"0"0"0,0 0 16,0 0-16,0 0 0,0 0 0,0 0 16,0 0-16,0 0 0,0 0 15,0 0-15,0 0 0,0 0 16,0 0-16,0 0 0,0 0 16,28 5-16,-28-5 0,21 5 15,-21-5-15,24 5 0,-24-5 16,37 6-16,-17-2 0,-1-1 0,6 1 15,1 0-15,1 0 0,-2-1 16,8-1-16,0-2 16,-1 1-16,-1 0 0,5 0 0,0-1 15,-5-1-15,-4 0 0,2 0 16,-1-1-16,-2 2 0,-3 0 16,-1 1-16,-2 1 0,-4-2 15,0-1-15,-4 0 0,-1 0 16,-3-1-16,-2 1 0,0 0 15,-2 1-15,-1-1 0,0-1 16,-1-1-16,-1-2 0,-1-6 0,-1-7 16,0-1-16,0 3 0,0 2 15</inkml:trace>
  <inkml:trace contextRef="#ctx0" brushRef="#br0" timeOffset="8400.0615">18013 7374 0,'0'0'0,"0"0"16,0 0-16,0 0 0,-9 21 0,9-21 15,-4 23-15,2-5 0,-1 3 16,1 2-16,1 3 0,0 0 15,0 0-15,0 11 0,1 2 16,-1-1-16,0 2 0,0 8 16,-2-1-16,1-2 0,0-3 0,0 9 15,-1-3-15,1-5 0,0-3 16,0-3-16,1-4 0,-1-4 16,0-3-16,1-1 0,0-4 15,0-1-15,0-3 0,1-4 16,0-3-16,0-2 0,1-1 15,1-4-15,2-2 0,2-3 0,3-1 16,7-8-16,4-4 16,-2 3-16,-4 2 0,-3 2 0</inkml:trace>
  <inkml:trace contextRef="#ctx0" brushRef="#br0" timeOffset="9249.898">19469 7232 0,'0'0'0,"0"0"0,0 0 16,0 0-16,0 0 0,-11-20 0,11 20 16,0 0-16,-15-17 0,15 17 15,-15-4-15,5 5 0,0 0 16,-4 5-16,-1 1 0,0 2 15,-1 3-15,0 2 0,-2 4 16,-5 5-16,-1 1 0,0 2 16,2 4-16,3 2 0,1 2 0,0 5 15,4-3-15,2-1 0,2-2 16,3 6-16,4-3 0,3-4 16,3-6-16,5-1 0,3-2 15,2-5-15,3 0 0,2-6 16,4-2-16,-2-5 0,1 0 15,8-5-15,2-5 0,-1 0 16,-2 0-16,3-6 0,1-4 16,-1-1-16,-1-4 0,-2-4 0,1-4 15,0-2-15,0 1 0,5-15 16,-3-5-16,-2 2 0,-3 0 16,-1-2-16,0-2 0,-2 3 15,-3 2-15,1-8 0,-1 2 16,-5 6-16,-1 7 0,-3 1 15,-1 1-15,-3 7 0,-1 4 0,-1 6 16,0 4-16,-3 2 0,-1 5 16,-1 3-16,-1 1 15,1 5-15,0 0 0,0 0 0,0 7 16,-1 2-16,-1 2 0,-1 4 16,1 5-16,-1 1 0,0 1 15,-1 6-15,0 2 0,0 1 16,-2 1-16,-3 9 0,-1 5 15,0-4-15,0-2 0,3 1 16,0 0-16,2-1 0,-1-1 16,2 7-16,-1 0 0,3-6 0,2-4 15,2 1-15,3-1 0,-1-6 16,-1-6-16,4-3 0,1-3 16,-1-2-16,1 0 0,0-3 15,0 0-15,-1-2 0,2-2 16,1-5-16,1-7 0,-3 2 15,-3 1-15,0-1 0</inkml:trace>
  <inkml:trace contextRef="#ctx0" brushRef="#br0" timeOffset="9702.0952">20088 7519 0,'0'0'0,"0"0"16,0 0-16,0 0 0,0 0 0,0 0 15,0 0-15,30 7 16,-30-7-16,25 5 0,-25-5 16,31 11-16,-15-5 0,2 1 15,1 1-15,0-1 0,-1-1 0,-1 2 16,-2 2-16,-1 0 0,-2 0 16,0 4-16,-3 0 0,-3 0 15,-1 0-15,-5 0 0,-5 1 16,-3-3-16,0-1 0,-4 3 15,-4 2-15,0 0 0,-2 2 0,-2-2 16,-1-2-16,1-2 16,2-1-16,-1 1 0,3-2 15,3-2-15,3 0 0,4-4 16,0 0-16,3 0 0,1-3 0,2-1 16,4 4-16,2-1 0,1 1 0,4-2 15,5 1-15,-1-3 16,-1 0-16,5 0 0,3 0 15,0-2-15,-1 2 0,0-1 16,1-1-16,-1 0 0,-1-1 0,0 0 16,0 0-16,0 1 0,-2-1 15,0 0-15,-2 0 0,-1 1 16,-2-1-16,-1 0 0,0 0 16,0 1-16,1 0 0,-2 0 15,-3 0-15,0 0 0</inkml:trace>
  <inkml:trace contextRef="#ctx0" brushRef="#br0" timeOffset="10066.0359">21039 7425 0,'0'0'0,"0"0"0,0 0 16,0 0-16,22 0 0,-22 0 15,33 0-15,-12 2 0,1-1 0,5 0 16,3-1-16,6 0 0,0 0 16,3-1-16,1-2 0,6 1 15,-3 0-15,0-1 0,0-1 16,-4 2-16,-4 1 0,7 0 15,-1-2-15,-5 1 0,-3 0 0,-4 2 16,-3 1-16,-3-1 16,-3 0-16,-2 2 0,-3 2 0,-6-2 15,-2 1-15,-7 1 0,-6 0 16,2-2-16,-1 1 0,2-2 16</inkml:trace>
  <inkml:trace contextRef="#ctx0" brushRef="#br0" timeOffset="10349.6112">21068 7735 0,'0'0'0,"0"0"0,0 0 16,0 0-16,34 1 0,-34-1 15,35-3-15,-12 2 0,2-1 0,2-1 16,4 0-16,9-1 16,0 1-16,2-2 0,3 1 15,7-3-15,-3 1 0,3-1 0,3 0 16,5-1-16,-7 0 0,2 3 16,1-2-16,-5 5 0,-5 1 15,8-3-15,0-1 0,-14 2 16,-11-1-16,-5 2 0</inkml:trace>
  <inkml:trace contextRef="#ctx0" brushRef="#br0" timeOffset="10766.0421">22867 6909 0,'0'0'0,"0"0"0,0 0 16,0 0-16,30 2 0,-30-2 0,29 3 15,-29-3-15,37 10 0,-15-2 16,1-1-16,-1 3 0,-2 1 0,3 0 16,-1 1-16,-4 0 0,-2-1 15,-4-2-15,-2 0 16,-2 2-16,-1-1 0,-3-2 0,0 2 15,-3-2-15,-1 2 0,-1 1 16,-1 1-16,-1-1 0,1 2 16,-2 6-16,-2 2 0,0 3 15,-2 1-15,-1 0 0,-2 1 16,0 0-16,0 1 0,0 6 16,1-2-16,2-1 0,2-1 0,0-1 15,1 0-15,0-3 0,2-2 16,1-1-16,2-2 15,2 0-15,1-2 0,2-2 0,0-2 16,0-2-16,-2-2 0,0-2 16</inkml:trace>
  <inkml:trace contextRef="#ctx0" brushRef="#br0" timeOffset="10983.0573">22801 7677 0,'0'0'0,"0"0"15,0 0-15,0 0 0,0 0 0,0 0 16,0 0-16,31 9 0,-31-9 16,30 2-16,-10-1 0,2-1 15,1 0-15,3 0 0,3-1 16,0 0-16,0 1 0,10 0 16,-1 0-16,-2 0 0,-4 0 0,6-2 15,-1-2-15,-5-2 0,-4-1 16,-4 1-16,-6 1 0,-2 2 15</inkml:trace>
  <inkml:trace contextRef="#ctx0" brushRef="#br0" timeOffset="11265.9333">23476 7532 0,'0'0'15,"0"0"-15,0 0 0,0 0 16,0 0-16,0 0 0,26-15 16,-26 15-16,29-4 0,-29 4 15,32 3-15,-14 0 0,0 0 0,0 3 16,-2 2-16,-1 1 0,-3 1 15,-2 1-15,-2 1 0,-4 3 16,-3-1-16,-4 5 0,-4 0 16,1-1-16,0-1 0,-1 0 15,1-1-15,0-1 0,2 0 16,1 1-16,0-1 0,2-1 16,2 1-16,4-4 0,2-2 15,7 0-15,3-3 0,6-3 0,5-1 16,3-5-16,3-2 0,7-5 15,-1-2-15,-1-2 0,2 1 16,-2-1-16,-10 3 0,-5 3 16</inkml:trace>
  <inkml:trace contextRef="#ctx0" brushRef="#br0" timeOffset="11502.1041">24119 7346 0,'0'0'0,"0"0"0,0 0 16,0 0-16,25 3 0,-25-3 15,37 1-15,-11-1 0,3 0 16,3-1-16,3 1 0,9 0 0,0 1 16,-2 1-16,-3-1 0,7 1 15,-6 0-15,-4 1 0,-4 1 16,-6-2-16,-4-1 0,-4-6 15,-4-3-15,-2 0 0,-3 2 16,-1 2-16</inkml:trace>
  <inkml:trace contextRef="#ctx0" brushRef="#br0" timeOffset="11716.8042">24453 7008 0,'0'0'0,"0"0"0,0 0 15,0 0-15,0 0 0,-3 28 16,3-28-16,-2 35 0,1-12 0,0 4 16,1 4-16,-1 3 0,0 4 15,1 13-15,0 2 16,1 11-16,1-2 0,6 5 0,3-5 16,8-7-16,6-7 0,-2-4 15,-5-11-15,-5-9 0</inkml:trace>
  <inkml:trace contextRef="#ctx0" brushRef="#br0" timeOffset="12233.2912">25827 7018 0,'0'0'0,"0"0"0,0 0 15,0 0-15,0 0 0,-19-4 16,19 4-16,-23 16 0,23-16 0,-34 28 16,12-9-16,1 2 0,1 2 15,-4 10-15,1 2 16,1-3-16,2 0 0,1 7 0,4 0 16,5-4-16,6-1 0,4 2 15,5-2-15,3-6 0,1-2 16,11-7-16,8-4 0,3-5 15,1-4-15,8-8 0,6-5 16,-1-4-16,-1-5 0,10-9 16,1-8-16,-5-2 0,-3-2 0,0-10 15,-6-3-15,-7 6 0,-4 4 16,-3 1-16,0 0 0,-8 8 16,-3 6-16,-5 7 0,-3 6 15,-4 2-15,-1 3 0,-1 4 16,1 6-16,-3 1 0,-3 3 15,2 6-15,0 5 0,-1 1 0,0 1 16,1 8-16,0 5 16,2-1-16,2 0 0,1 4 15,2 2-15,-2-2 0,0 1 0,1 0 16,3 1-16,0-2 0,0-2 0,4 4 16,-1-2-16,1-4 15,0-5-15,2-8 0,3-6 16,-4-4-16,-3-2 0,-4-2 15</inkml:trace>
  <inkml:trace contextRef="#ctx0" brushRef="#br0" timeOffset="12433.6026">26816 7028 0,'0'0'0,"0"0"0,0 0 15,30-4-15,-12 4 0,5 3 16,5 0-16,3 2 0,4 0 0,8 4 16,-2 0-16,5 0 0,-8 1 15,-6 0-15,-6 0 16,-6-1-16,-3-2 0,-4-2 0</inkml:trace>
  <inkml:trace contextRef="#ctx0" brushRef="#br0" timeOffset="12933.2361">24877 6992 0,'0'0'0,"0"0"15,0 0-15,0 0 0,23-8 16,-23 8-16,29 0 0,-9 4 0,2-1 16,1 3-16,0 4 0,0 0 15,0 2-15,4 5 0,-3 1 16,-3 2-16,-2 0 0,-5 4 15,-3 3-15,-5-1 0,-5 2 16,-7 8-16,-5 0 0,-2 0 16,-4 1-16,-6 0 0,-4 1 15,-7 1-15,0-3 0,-3 0 16,-4 0-16,-1 1 0,5-4 0,6-4 16,4-2-16,7-8 0,3-3 15,5-6-15,4-3 0,3-3 16,1-1-16,4 0 0,4 0 15,2-2-15,4-1 0,11-1 16,9-2-16,5-2 0,6 1 16,4-2-16,4-1 0,9 1 15,-2-1-15,3 2 0,-1 2 16,-5 1-16,-13 1 0,-10-2 0</inkml:trace>
  <inkml:trace contextRef="#ctx0" brushRef="#br0" timeOffset="13091.5426">25903 7296 0,'0'0'0,"0"0"0,0 0 15,0 0-15,0 0 0,0 0 16,-9 22-16,9-22 0</inkml:trace>
  <inkml:trace contextRef="#ctx0" brushRef="#br0" timeOffset="14016.8722">14959 7031 0,'0'0'0,"0"0"16,0 0-16,0 0 0,0 0 15,0 0-15,26-6 0,-26 6 16,30-3-16,-7 1 0,4 0 15,3 1-15,2-1 0,2 2 16,1 3-16,7 1 0,-4 3 16,6 6-16,-3 5 0,-8 0 15,-6 0-15,-11 6 0,-11 5 16,-6 1-16,-6 3 0,-12 9 0,-10 3 16,-3-4-16,-3-3 0,-14 11 15,-5 1-15,6-5 0,4-3 0,-12 7 16,-1 0-16,5-7 15,4-3-15,-14 11 0,12-9 16,16-9-16,11-6 0,13-14 16,8-8-16,3-1 0,2 3 0,3-2 15,2-1-15,0-3 0,3-2 16,11-3-16,9-4 0,-2 1 16,2-1-16,6-1 0,6 0 15,1 0-15,2-1 0,13-3 16,4 1-16,-3 4 0,-3 3 15,15 2-15,3 2 0,-5-1 16,-2 1-16,9 0 0,-25 1 0,-15 0 16</inkml:trace>
  <inkml:trace contextRef="#ctx0" brushRef="#br0" timeOffset="14171.873">16566 7588 0,'0'0'0,"0"0"0,11 22 15,-11-22-15,15 29 0,-15-29 0,14 26 16,-8-16-16</inkml:trace>
  <inkml:trace contextRef="#ctx0" brushRef="#br0" timeOffset="23268.0354">4689 11818 0,'0'0'0,"-11"-3"0,-7-1 16,0 0-16,1 1 0,-11-4 16,-5-1-16,-5-2 0,1 2 15,-1 1-15,-3 0 0,2 1 16,3-1-16,-12 0 0,-2 2 15,6 2-15,4 3 0,-1 1 0,0 2 16,9 0-16,7-2 16,4 1-16</inkml:trace>
  <inkml:trace contextRef="#ctx0" brushRef="#br0" timeOffset="24749.7763">4207 13915 0,'0'0'16,"0"0"-16,-6-33 0,2 18 0,0 6 0,-1-2 15,0 3-15,-3-4 16,-4 0-16,-5-3 0,0-1 16,-2 1-16,0 1 0,-11-5 15,-6-1-15,3 1 16,0 3-16,1-3 0,2 0 15,-2-1-15,1-2 0,-7 1 16,-3 3-16,3 4 0,4 5 0,-3-1 16,-2 0-16,2 5 0,1 3 15,-4 1-15,-6-2 16,-3 7-16,-3 6 0,5-1 16,6 0-16,-12 7 0,-4 3 15,6-3-15,5 0 0,-6 8 16,-2 4-16,6 0 0,4 0 15,3 1-15,1 3 0,-1-2 16,2-2-16,-4 4 0,5 2 0,9-3 16,0 0-16,-6 18 15,4-1-15,16-19 0,2 0 0,3 5 16,1-1-16,3-9 0,3-4 16,2 7-16,1 4 0,4 3 15,3 4-15,2-1 0,3 0 16,-2-1-16,2-2 0,8 1 15,4 0-15,-1 1 0,-2-1 0,12 6 16,7 5 0,1-6-16,1 2 15,3-4-15,-2-6 0,2 1 0,1 1 16,-2-5-16,-3-3 0,32 17 16,1 0-16,-15-11 0,-8-9 0,3-7 15,3-6-15,-3-2 16,-1-3-16,5-2 0,3-2 15,-7-1-15,-2-2 0,10-5 0,4-3 16,-8-4-16,-5-3 0,7-9 16,3-5-16,-6 2 0,-5 2 15,6-14-15,6-10 0,-16 9 16,-11 8-16,7-13 0,7-7 16,-9 7-16,-7 5 0,5-5 15,0-3-15,-6 2 0,-3-2 0,-8-1 16,-2-1-16,-6 7 0,-3 4 15,-2-5-15,-3 0 16,-4 4-16,-5 3 0,-1-6 0,-2-3 16,-1 7-16,-2 6 0,-5-8 15,-6-5-15,2 7 0,3 7 16,-10-8-16,-7-6 0,3 10 16,3 6-16,-4 4 0,0 3 15,-1 4-15,0 3 0,-7 2 16,-8 1-16,4 3 0,0 2 0,-7 6 15,-1 4-15,0-1 0,2 0 16,-4 3-16,-5 4 16,11 0-16,7 0 0,-8 7 0,-5 3 15,6 3-15,2 1 0,-9 4 16,-4 4-16,10-1 0,10 0 0,-9 14 16,-6 9-1,5-5-15,2-3 0,2 5 0,-1 4 16,7 2-16,5 0 0,-4 7 15,-1 2-15,11-19 0,6-14 0,7-8 16</inkml:trace>
  <inkml:trace contextRef="#ctx0" brushRef="#br0" timeOffset="27590.6441">21582 8639 0,'0'0'15,"0"0"-15,0 0 0,0 0 0,0 0 16,0 0-16,0 0 16,0 0-16,0 0 0,0 0 0,0 0 15,0 0-15,0 0 0,0 0 16,21 7-16,-21-7 0,26 7 0,-26-7 16,39 7-16,-17-4 15,1-1-15,1 0 0,0 1 16,6 1-16,-1-1 0,-3 1 15,0 1-15,-4 0 0,-3 3 0,-5 4 16,-4 5-16,-5 3 0,-4 2 16,-7 7-16,-7 5 0,-7 14 15,-3 1-15,-13 18 0,-5 7 16,0-4-16,-1-4 0,-8 12 16,-6 9-16,8-16 0,7-14 15,-6 8-15,16-14 0,13-20 0,9-12 16,10-14-16,6-9 15,-2-4-15,3-5 0,9-8 0,8-6 16,-1 3-16,2 0 0,2 3 16,-1-1-16,-2 5 0,-4 3 15,-5 6-15,-3 4 0,0 4 16,-2 5-16,-4 5 0,-1 4 16,-4 1-16,-2 3 0,0 4 15,0 2-15,0-6 0,0-3 0,0-3 16,0-3-16,0-2 15,1-1-15,-1-6 0,2-3 16,3-2-16,1-4 0,4-3 0,1-2 16,-1 1-16,1 0 0,4-3 15,-1 2-15,-2 2 0,-1 2 16,-1 1-16,-1 2 0,-1 2 16,-2 3-16,0 2 0,-1 1 15,0 0-15,-3-1 0,0 2 0,-2-2 16,2 0-16</inkml:trace>
  <inkml:trace contextRef="#ctx0" brushRef="#br0" timeOffset="28951.2351">22010 8888 0,'0'0'0,"0"0"0,0 0 16,0 0-16,0 0 0,-14-24 15,14 24-15,-11-17 0,5 8 0,-3 0 16,-1 1-16,-1 0 0,0 1 16,-2 3-16,-2 2 0,-1 2 15,-3 2-15,-7 8 0,-3 4 16,-1 4-16,-1 3 0,-1 6 16,-1 6-16,-4 8 0,3 1 0,-4 12 15,3 2-15,7-2 16,6 0-16,2 11 0,6-1 15,6-8-15,5-4 0,8 3 0,8-2 16,2-8-16,3-7 0,8-8 16,8-4-16,3-12 0,0-5 15,13-10-15,8-6 0,3-7 16,2-4-16,8-14 0,8-8 16,26-22-16,-12 3 0,-29 19 15,-20 12-15,-14 8 0</inkml:trace>
  <inkml:trace contextRef="#ctx0" brushRef="#br0" timeOffset="29416.6187">22494 8788 0,'0'0'0,"0"0"0,0 0 16,-24 7-16,24-7 0,-23 16 16,10-1-16,0 3 0,1 5 0,-5 13 15,-1 7-15,3 3 16,1 1-16,-1 13 0,4 4 15,1 7-15,3-5 0,4 4 16,6-6-16,2-15 0,4-11 0,5-3 16,4-8-16,0-10 0,0-5 15,7-12-15,3-7 0,1-9 16,1-5-16,5-18 0,5-11 16,-2-6-16,0-3 0,6-22 15,0-6-15,-5 2 0,-4 2 0,16-37 16,-6 13-16,-13 19 15,-9 10-15,-9 17 0,-5 11 16,-5 15-16,0 10 0,-3 9 16,-1 7-16,-1 5 0,1 1 0,0 12 15,0 9-15,-2 5 0,-1 3 16,1 2-16,0 12 0,-3 1 16,-1-1-16,-1 10 0,2 8 15,-1-2-15,1-1 0,0 6 16,1 2-16,5 18 0,6-16 0,4-9 15,3-6-15,1-12 16,2-9-16,6-12 0,7-7 16,-3-9-16,-1-8 0,-19 5 0,-1 0 15,-2-1-15</inkml:trace>
  <inkml:trace contextRef="#ctx0" brushRef="#br0" timeOffset="29633.3373">23179 8955 0,'0'0'0,"0"0"0,0 0 16,0 0-16,-10 26 0,8-11 0,0 6 16,1 2-16,0 2 0,3 11 15,3 5-15,5-2 0,5-1 16,6 8-16,2-3 0,2-7 16,2-8-16,11 0 0,7-7 15,-2-7-15,0-7 0,0-11 16,3-8-16,-3-4 0,-3-4 0,3-10 15,-5-5-15,-10 8 0,-7 8 16,-4 3-16</inkml:trace>
  <inkml:trace contextRef="#ctx0" brushRef="#br0" timeOffset="29800.2677">23631 8960 0,'0'0'0,"0"0"0,-15 7 16,5 0-16,-1 2 0,-2 7 15,-3 7-15,-7 11 0,-1 4 16,-8 26-16,0 11 0,3 3 15,4 4-15,-2 31 0,0 30 16,1 8-16,7-10 0,9 64 16,13-15-16,6-32 0,3-22 0,7-27 15,5-19-15,-8-28 0,-5-20 16,-3-13-16</inkml:trace>
  <inkml:trace contextRef="#ctx0" brushRef="#br0" timeOffset="30849.7401">23962 5960 0,'0'0'15,"-12"-7"-15,-2-2 0,0 3 0,0-1 16,-10-3-16,-4 2 15,-3-1-15,-2 3 0,-15 1 16,-6 3-16,-3 3 0,0 2 0,-19 8 16,-6 5-16,-7 7 0,4 3 15,-15 10-15,0 7 0,7-3 16,7-2-16,-37 29 0,10 1 16,13-3-16,9-5 0,-1 9 15,-3 5-15,10-1 0,6 0 16,-7 12-16,-6 8 0,7-4 15,6-2-15,-6 10 0,-3 7 16,5-1-16,5 0 0,-3 9 16,-1 9-16,6-3 0,4-3 0,4 7 15,3 4-15,12-17 0,6-13 16,2 11-16,0 4 0,12-7 16,9-4-16,2 9 0,1 7 15,-3-9-15,0-5 0,3 16 16,1 13-16,7-6 0,5-5 0,2 10 15,1 5-15,3-2 16,1-3-16,4 4 0,5 3 16,3-14-16,4-10 0,12 11 0,9 9 15,0-18-15,-2-12 0,9 5 16,5 4-16,-6-10 0,-4-5 0,9 3 16,7 3-16,-2-10 15,0-6-15,7 5 0,6 4 16,-3-17-16,-1-10 0,9 4 15,9 1-15,-3-11 0,-1-9 0,5-9 16,4-7-16,-5-10 0,-4-7 16,6-4-16,3-4 0,-7-11 15,-2-8-15,5-6 0,4-3 16,4-2-16,1-2 16,4-8-16,2-4 0,-16 2 0,-10 3 15,10-6-15,8-4 0,-4-1 16,-3-4-16,11-9 0,6-6 15,-8 5-15,-5 5 0,9-11 0,8-8 16,-6 3-16,-4-2 0,4-7 16,4-4-16,-6 2 0,-5 1 15,6-8-15,4-5 0,-6 10 16,-3 6-16,8-13 0,5-10 16,-9 4-16,-8 3 0,7-6 15,5-6-15,-3 6 0,-4 4 16,5-11-16,3-9 0,-6 9 15,-4 5-15,10-12 0,8-9 16,-9 7-16,-6 6 0,3-10 16,2-6-16,-3 9 0,-3 5 0,8-6 15,7-6-15,-10 7 0,-7 6 16,9-7-16,4-5 0,-9 9 16,-6 8-16,2-12 0,1-7 15,-9 9-15,-9 8 0,-21 31 16,-16 21-16,-11 14 0</inkml:trace>
  <inkml:trace contextRef="#ctx0" brushRef="#br0" timeOffset="31285.6592">28147 7328 0,'0'0'0,"4"-28"0,1-7 16,-1-13-16,-1-5 0,2-19 0,-2-9 15,0-7-15,0 4 0,-2-14 16,-2 0-16,-2-24 0,1 22 16,-3-1-16,-3 1 0,-1 15 15,-1 12-15,-8-3 0,-7 0 16,-1 9-16,-2 6 0,-4-5 15,-3-1-15,-5 4 0,-2 4 0,-9-1 16,-9-1-16,7 6 0,4 5 16,-11 2-16,-5 1 15,-1 4-15,-1 3 0,-8-5 0,-5-2 16,4 5-16,2 3 0,-11 6 16,-7 1-16,3 3 0,1 1 0,-14 5 15,-12 1-15,7 5 0,6 3 16,-16 3-16,-10 1 15,5 6-15,2 4 0,-19 5 0,-12 5 16,12 0-16,9 1 0,-17 4 16,-9 5-16,6 7 0,4 4 15,-14 6-15,-8 2 0,13-3 16,12-2-16,-10 16 0,-7 12 16,10 1-16,7-1 0,-14 12 15,-9 8-15,14-4 0,10-3 0,-11 15 16,-8 11-16,12 0 15,9-2-15,-18 26 0,-13 16 16,17-7-16,13-3 0,-6 34 16,-6 25-16,15-7 0,7-3 0,41-57 15,28-38-15,20-27 0</inkml:trace>
  <inkml:trace contextRef="#ctx0" brushRef="#br0" timeOffset="36409.5344">24347 9775 0,'0'0'0,"0"0"0,0 0 0,27-7 15,-27 7-15,0 0 0</inkml:trace>
  <inkml:trace contextRef="#ctx0" brushRef="#br0" timeOffset="36590.3424">24737 9617 0,'0'0'0,"0"0"0,0 0 16,0 0-16,0 0 0,0 0 15,0 0-15,0 0 0,17 15 0,-17-15 16</inkml:trace>
  <inkml:trace contextRef="#ctx0" brushRef="#br0" timeOffset="36767.3623">25091 9471 0,'0'0'0,"0"0"16,0 0-16,0 0 0,0 0 0,0 0 16,0 0-16,23 11 0</inkml:trace>
  <inkml:trace contextRef="#ctx0" brushRef="#br0" timeOffset="36938.366">25368 9358 0,'0'0'0,"0"0"0,0 0 16,0 0-16,0 0 0,0 0 16,0 0-16,0 0 0</inkml:trace>
  <inkml:trace contextRef="#ctx0" brushRef="#br0" timeOffset="43716.6053">11707 9854 0,'0'0'16,"-8"-1"-16,-3-3 0,-2 1 0,-1 1 16,-8-2-16,-4 0 0,0 0 15,-2 0-15,-9 0 16,-2 0-16,1 1 0,0 2 0,-2 1 16,0 1-16,-1 0 0,0 0 15,-9 1-15,1 2 0,0-1 16,3 1-16,-1 1 0,-1 0 15,-4 1-15,5-1 0,-4 2 0,-1 2 16,3 1-16,1 0 0,-2 0 16,-4 1-16,6 1 0,6 0 15,-12 7-15,-3 6 0,5-4 16,6-1-16,-4-1 0,-1 2 16,-1 1-16,1 1 0,-28 18 15,3 4-15,13-7 0,8-5 0,-6 7 16,-3 3-16,10-3 0,7-4 15,-7 5-15,-5 3 16,5-1-16,3-2 0,1 6 0,-1 6 16,-1-7-16,0-5 0,-3 8 15,-2 8-15,9-1 0,8 1 16,-10 5-16,-6 2 0,10 1 16,7 0-16,-4 2 0,-3 2 15,6-2-15,6-2 0,-5 9 16,-3 5-16,9-6 0,3-3 0,0 3 15,-1 3-15,5-1 0,7-3 16,-5 8-16,0 5 0,2-3 16,1-2-16,-4 13 0,-3 8 15,5-3-15,4-2 0,5 9 16,2 8-16,2-12 0,1-9 16,5 8-16,1 5 0,1-16 15,2-11-15,0 9 0,4 4 16,1-6-16,4-5 0,1 6 15,0 3-15,4-6 0,4-4 0,0 8 16,7 7-16,-4-7 0,-1-5 16,5 3-16,2 2 15,4-4-15,3-2 0,6 5 0,3 4 16,-1-12-16,-1-9 0,2 3 16,1 0-16,-1-1 0,-1 0 15,4-1-15,3 1 0,-1-12 16,1-5-16,7 3 0,6 1 15,-9-3-15,-5-5 0,8 8 0,7 5 16,-2-15-16,-3-12 0,6 5 16,5 3-16,-8-8 15,-3-7-15,7 0 0,6 0 0,-8-2 16,-6-3-16,8-7 0,5-5 16,6 0-16,6-1 15,-2 1-15,-1-1 0,-12 0 0,-10 0 16,4-8-16,3-4 0,1-2 15,0-2-15,3-4 0,1-4 0,-1-2 16,-2-4-16,1-8 0,1-6 16,-7-1-16,-6 0 0,0-3 15,0-3-15,3 0 0,1-2 16,-1-8-16,-3-7 0,-3 1 16,-3 1-16,5 3 0,3 0 15,-7-5-15,-5-2 0,3-4 16,-1-5-16,-3 3 0,-2 2 0,1-7 15,0-5-15,-3 1 16,-5 0-16,1-9 0,2-7 16,-6 8-16,-3 4 0,0-7 0,2-4 15,-2 4-15,-3 2 0,-1-6 16,-3-4-16,-3 7 0,-1 5 16,-1-4-16,-2-4 0,-1 8 15,2 6-15,-4-7 0,-2-3 16,-3 0-16,-2 1 0,-2-1 15,0-1-15,-2 4 0,0 3 0,-2-7 16,0-5-16,-1 3 0,0 3 16,2-5-16,1-2 15,-2 9-15,-1 6 0,0-9 0,0-6 16,-2 8-16,1 5 0,-1-5 16,-1-3-16,1 7 0,-1 4 15,-2-1-15,-4-2 0,0 5 16,0 4-16,-3-3 0,1-1 15,-1 6-15,-1 4 0,0-5 16,-2-4-16,-3 8 0,-5 3 0,-2 1 16,-1 1-16,2 4 0,0 4 15,-7-2-15,-4-1 0,0 7 16,1 5-16,-5-3 0,-2 0 16,4 3-16,2 3 0,-5 1 15,-4 1-15,3 1 0,1 1 0,-3 2 16,-3 2-16,2 3 15,1 2-15,-6 0 0,-3 1 16,0 2-16,0 4 0,2 0 0,4 0 16,-4 2-16,-2 1 0,-2 2 15,-2 3-15,7 4 0,1 0 16,-7 1-16,-6 0 0,1 5 16,3 2-16,-5-2 0,-4-1 15,9 7-15,5 4 0,-6 5 16,-3 4-16,0-4 0,-2-2 0,-1 3 15,0 1-15,7 3 0,4 0 16,-7 9-16,-3 6 0,-2 0 16,-2-1-16,-1 5 0,-1 3 15,2 1-15,0 2 0,1 4 16,1 4-16,6-5 0,5-3 16,-5 12-16,-2 10 0,4-3 15,2-1-15,18-18 0,12-14 16,9-10-16</inkml:trace>
  <inkml:trace contextRef="#ctx0" brushRef="#br0" timeOffset="45700.3689">9587 8318 0,'0'0'0,"0"0"16,0 0-16,0 0 0,-19-17 16,19 17-16,-22-1 0,8 2 15,-2 3-15,-1 3 0,-4 3 16,0 2-16,-1 3 0,-9 8 16,-2 6-16,0 1 0,0 0 0,-6 12 15,2 1-15,1 6 16,6-5-16,5 5 0,9-5 15,8-8-15,6-5 0,11-8 0,8-3 16,1-9-16,1-5 0,-1 0 16,1 3-16,-5-4 0,1 2 15,-3-1-15,1 3 0,-4 0 16,-1-1-16,-3 6 0,-2 4 16,1-1-16,-1 2 0,-2 6 15,-1 5-15,0-2 0,-1 1 0,0 10 16,0 5-16,1-4 0,1-1 15,0 5-15,1 3 16,1-2-16,-1-5 0,2 7 0,3-2 16,2-9-16,2-6 0,-1-3 15,2-4-15,-1-4 0,-1-3 0,3-11 16,3-7-16,-1-7 16,-3-4-16,-4 4 0,-2 2 15,-1 2-15</inkml:trace>
  <inkml:trace contextRef="#ctx0" brushRef="#br0" timeOffset="45900.2808">9559 8943 0,'0'0'0,"0"0"16,0 0-16,0 0 0,0 0 0,0 0 16,0 0-16,0 0 15,4 28-15,-4-28 0,3 32 16,-1-11-16,3 2 0,-3 3 0,1 1 15,2-1-15,-1-1 0,1 3 16,1-3-16,-2-5 0,0-2 0,-1-4 16</inkml:trace>
  <inkml:trace contextRef="#ctx0" brushRef="#br0" timeOffset="46382.7448">9801 8799 0,'0'0'15,"0"0"-15,0 0 0,0 0 0,23-4 16,-23 4-16,25-7 16,-8 3-16,2-1 0,3 1 0,1 0 15,0 0-15,-1 0 0,8 1 16,0 3-16,-4 1 0,-2 1 16,-3 3-16,-3 4 0,-3 2 15,-1 0-15,-6 5 0,-2 4 16,-6 2-16,-3 0 0,-11 8 0,-7 1 15,-1 2-15,0 0 0,-8 1 16,-5-2-16,-6 2 0,4-7 16,-2-2-16,0-4 0,6-5 15,5-4-15,4-9 0,7-7 16,8-3-16,4-2 0,8-10 16,7-9-16,4 0 0,5-1 15,4-4-15,4-2 0,-4 2 16,-2 4-16,3 4 0,0 8 15,-6 4-15,-4 4 0,-6 5 16,-3 2-16,-5 2 0,-7 3 16,-3 7-16,-4 6 0,2-2 0,-1 1 15,0 5-15,0 1 0,0 0 16,-1-1-16,-2 3 0,-1-4 16,3-2-16,2-1 0,5 0 15,4 2-15,2-6 0,1-1 16,5 1-16,5-1 0,0-3 15,1-1-15,4-10 0,2-9 16,-2 3-16,-3 3 0,-2 0 0</inkml:trace>
  <inkml:trace contextRef="#ctx0" brushRef="#br0" timeOffset="46599.5385">10353 8468 0,'0'0'0,"0"0"0,0 0 15,0 0-15,0 0 0,0 0 0,0 0 16,0 0-16,30-11 0,-30 11 16,33-9-16,-14 3 0,-1-1 15,6 0-15,3 0 0,0 0 16,-2 2-16,7-2 16,-1 2-16,-2 1 0,-2 1 0,-5 1 15,-3 2-15,-5 0 0,-4 0 0,-1 0 16,-1 0-16,-2 0 0</inkml:trace>
  <inkml:trace contextRef="#ctx0" brushRef="#br0" timeOffset="46782.992">10441 8248 0,'0'0'0,"0"0"0,0 0 15,0 0-15,0 0 0,0 0 16,-3 24-16,3-24 0,-4 27 15,4-27-15,-1 40 0,1-17 0,1 1 16,2 8-16,1-2 16,3-6-16,1-6 0,-2-2 0,0-2 15,-2-3-15</inkml:trace>
  <inkml:trace contextRef="#ctx0" brushRef="#br0" timeOffset="46951.3745">10875 8020 0,'0'0'16,"0"0"-16,0 0 0,0 0 0,0 0 16,0 0-16,0 0 0,0 0 15,-7 25-15,7-25 0,-9 31 16,0-10-16,-3 1 0,-4 6 16,-4 6-16,2-5 0,3-3 0,2-4 15</inkml:trace>
  <inkml:trace contextRef="#ctx0" brushRef="#br0" timeOffset="47224.0887">10322 8754 0,'0'0'0,"0"0"16,0 0-16,0 0 0,0 0 15,0 0-15,20-25 0,-20 25 16,28-22-16,-7 7 0,5-3 16,2 1-16,1-1 0,13-8 15,4-1-15,-2 2 0,-1 0 0,10-4 16,-2 3-16,4-2 0,-6 5 15,-6 3-15,-6 2 16,-6 5-16,-5 4 0,-8 4 0,-3 4 16,-5 4-16,-4 0 0,-6 9 15,-5 7-15,-6 5 0,-7 8 16,-5 4-16,-6 3 0,-3 3 16,3-3-16,-11 11 0,-3 3 15,8-11-15,4-8 0,5-5 16,8-8-16,4-5 0</inkml:trace>
  <inkml:trace contextRef="#ctx0" brushRef="#br0" timeOffset="47433.1434">10670 8514 0,'0'0'0,"0"0"15,0 0-15,0 0 0,0 0 0,0 0 16,-4 31-16,4-31 0,-4 36 15,2-9-15,-1 10 16,0 0-16,-1 4 0,-2 22 0,2 10 16,3 18-16,2 3 0,8 27 15,6 25-15,8-1 0,4-18 16,4 11-16,-9-44 0,-8-30 16</inkml:trace>
  <inkml:trace contextRef="#ctx0" brushRef="#br0" timeOffset="47659.8793">11658 8891 0,'0'0'0,"0"0"16,0 0-16,-2 23 0,2-23 0,6 19 15,-6-19-15,4 16 0</inkml:trace>
  <inkml:trace contextRef="#ctx0" brushRef="#br0" timeOffset="97755.8547">11360 11894 0,'0'0'0,"0"0"0,0 0 16,0 0-16,0 0 0,0 0 0,0 0 15,0 0-15,0 0 0,0 24 16,0-24-16,0 0 15,0 0-15,0 0 0,11 18 16,-11-18-16,0 0 0,0 0 0,0 0 16,0 0-16,0 0 0,0 0 15,6 19-15,-6-19 0,0 0 16,0 0-16,0 0 0,0 0 0,0 0 16,9 10-16,-9-10 15,0 0-15,7-2 0,-7 2 0,2-4 16,-2 4-16,8-6 0,-5 1 15,0 3 1,0-1-16</inkml:trace>
  <inkml:trace contextRef="#ctx0" brushRef="#br0" timeOffset="99559.7693">10597 11692 0,'0'0'0,"0"0"15,0 0-15,0 0 0,0 0 0,-23 8 16,23-8-16,-14 5 15,8-3-15,-2 0 0,-1 0 16,2-1-16,-1-1 0,-1 2 0,0 0 16,1 0-16,2 1 0,1-1 15,2-1-15,1-2 0,2 1 16,-1-2-16,3 0 16,1 1-16,1-2 0,2-1 0,3 0 15,0-2-15,1 1 0,1-2 16,2 0-16,1 1 0,2 0 0,-1 1 15,2 0-15,-1 0 0,1 3 16,5-2-16,0 2 16,-2-2-16,-3 1 0,-2 2 0,-2 1 15,-3 1-15,-3-1 16,-5 6-16,-4 1 0,-2-1 16,-1 0-16,-5 5 0,-2 2 15,-5 1-15,-3-1 0,-2 0 0,-1 2 16,1-1-16,0 0 0,-7 0 15,1 0-15,1-3 0,2-1 16,2-7 0,1-5-16,3-3 0,2-5 15,5 1-15,3 0 0,4-6 0,3-6 16,2 3-16,2 0 0,2-1 16,4-1-16,1 3 0,2 2 0,3 1 15,4 3-15,-2 0 16,0 1-16,2 1 0,1 3 15,-1 1-15,-3 3 0,3 4 16,1 3-16,-4 0 0,-2 1 0,-2 1 16,-2 2-16,-3 2 0,-3 2 15,-6 5-15,-6 4 16,-2-1-16,-1-1 0,-4 2 0,-1 2 16,-1-1-16,2 0 0,-5-3 15,-2-3-15,0-4 0,3-2 0,-4-5 16,3-2-16,7-4 15,2-2-15,3-5 0,3-5 16,0-1-16,2-1 0,2-3 0,5-2 16,0 1-16,1 2 0,5 0 15,3 2-15,2 0 0,-1 4 16,2 0-16,2 2 16,-2 4-16,-2 0 0,0 3 0,-2 2 15,-3 2-15,0 0 0,-2 4 16,-4 4-16,-1-1 0,-2 1 0,-1 4 15,-3 3-15,-1 0 16,-3 0-16,-6 5 0,-2 0 16,0-3-16,1-2 0,-1-2 15,1-3-15,0-3 0,3-3 0,0-4 16,1-3-16,1-4 0,2-5 16,3-7-16,4-8 0,1 3 15,2 2-15,4-6 0,2-3 16,1 3-16,1 3 0,1 1 15,2 1-15,-1 4 0,0 2 0,3 4 16,3 3-16,-3 1 0,-1 1 16,-2 3-16,-1 0 15,-1 4-15,0 0 0,-2 4 0,-3 2 16,-3 0-16,-1 0 0,-3 3 16,-3 4-16,-2-3 0,-1 0 0,-2-1 15,0-1-15,1 0 16,1 0-16,0 1 0,1-3 15,3-3-15,0-1 0,0-1 0,-1-5 16,2 1-16,1 0 0,4-6 16,2-3-16,1-1 0,2 0 15,-1-2-15,3-2 16,0 2-16,1 1 0,-2 1 16,-1 2-16,-1 2 0</inkml:trace>
  <inkml:trace contextRef="#ctx0" brushRef="#br0" timeOffset="99819.2561">10543 11744 0,'0'0'0,"0"0"0,0 0 16,0 0-16,0 0 0,0 0 0,0 0 15,0 0-15,0 0 0,0 0 16,0 0-16,0 0 0,0 0 0,0 0 15,0 0-15,0 0 16,0 0-16,0 0 0,0 0 16,0 0-16,0 0 0,0 0 15,0 0-15,-23-5 0,23 5 0,0 0 16,-4-22-16,4 22 0,-4-24 16,3 13-16,0 2 0,0 1 15</inkml:trace>
  <inkml:trace contextRef="#ctx0" brushRef="#br0" timeOffset="99983.3637">10582 11268 0,'0'0'0,"0"0"15,6-22-15,-2 9 0,2 1 0,2-4 16,-1 0-16,0 3 0,-2 2 16,1 1-16,-2 3 15,1 2-15,-2 3 0,-1 3 0,-1 1 16,-1 1-16,0 1 0,-1 6 16,-2 5-16,-3 8 0,1 1 15,-1 3-15,2 3 0,-1 1 0,-2 0 16,0 1-1,2-6-15,0-5 0</inkml:trace>
  <inkml:trace contextRef="#ctx0" brushRef="#br0" timeOffset="100210.7721">10524 11633 0,'0'0'0,"0"0"15,0 0-15,0 0 0</inkml:trace>
  <inkml:trace contextRef="#ctx0" brushRef="#br0" timeOffset="100750.5338">10376 12107 0,'0'0'0,"0"0"16,0 0-16,0 0 0,0 0 0,0 0 15,-4-29-15,4 29 0,0-35 16,2 13-16,1-3 0,1-3 16,-1-3-16,3-8 0,1 0 15,0-2-15,-1 1 0,4-12 16,0 1-16,0 0 0,-1 3 0,1-6 15,-2 2-15,-1-2 16,1-2-16,1-6 0,-1 4 0,-3 4 16,0 1-16,0-2 15,1-4-15,-2 4 0,-1 4 0,0-7 16,-1 2-16,1 2 0,3 1 16,-4 1-16,-3 2 0,2 3 15,2 3-15,-3-2 0,-1-3 16,0 3-16,0 3 0,2-12 15,2-2-15,1 8 0,1-1 16,4-31-16,1 2 0,-1 10 0,-2 5 16,3-1-16,2-2 0,4 6 15,1 4-15,-1 2 0,-3 0 16,-2 0-16,-2 0 0,5-1 16,5 0-16,-1 4 0,-2 0 15,3 5-15,1 0 0,0 1 16,-1-1-16,0 1 0,0 0 15,1 4-15,0 5 0,1 3 16,-2 0-16,-1 2 0,-3 1 0,0 3 16,-2 4-16,-6 2 0,-5 2 15,0 0-15,0 2 0,3 8 16,2-2-16,0 0 16,-1 0-16,-2 3 0,-1 2 0,-1-3 15,-2-1-15,2 3 0,-1 2 16,1-1-16,2 3 0,0 0 15,-2 2-15,0-1 0</inkml:trace>
  <inkml:trace contextRef="#ctx0" brushRef="#br0" timeOffset="102083.4633">11597 8457 0,'0'0'0,"0"0"15,0 0-15,0 0 0,0 0 0,27 4 16,-27-4-16,26 2 0,-9-1 15,2 1-15,1 0 0,1 0 16,0 0-16,0 3 0,0 1 16,4 4-16,-2 2 0,-5 5 15,-5 2-15,-6 3 0,-6 1 0,-5 8 16,-2 3-16,-2 2 0,3-7 16,-14 16-16,-10 11 0,1 1 15,-1-1-15,-3 1 0,2-8 16,1-5-16,6-10 0,2-6 15,6-7-15,6-12 0,5-3 16,4-6-16,7-5 0,0 0 16,2-2-16,2-1 0,3-4 15,4 0-15,3-2 0,3 0 16,4-2-16,-2 3 0,1 2 0,-1 2 16,0 0-16,1 2 0,-1 1 15,-2 5-15,-5 5 0,-3 5 16,-4 3-16,-4 6 0,-3 6 15,-6-1-15,-3 5 0,-6 3 16,-5 4-16,-3 8 0,-2 0 0,2-2 16,3 0-16,3-7 0,2-5 15,2-5-15,4-7 16,2-9-16,5-6 0,3-7 0,5-9 16,6-11-16,3-9 0,4-8 15,2-9-15,3-4 0,2-4 16,6-16-16,2-3 0,-2-4 15,-3 8-15,2-16 0,-11 17 16,-8 24-16,-6 14 0,-11 12 16,-7 6-16,-3 7 0,-1 4 0,4 7 15,-3 1-15,1 4 0,0 5 16,0 2-16,1 4 0,2 5 16,1 4-16,3-1 15,1 1-15,4 0 0,4 0 0,4-4 16,3-2-16,4-2 0,3-3 15,0-2-15,0 0 0,0-2 16,1 0-16,1 0 0,1 1 16,-3 0-16,-1 0 0,-3 4 15,-2 0-15,-4 5 0,-3 1 0,-5 5 16,-3 3-16,-8 2 0,-6 1 16,-5 2-16,-2 2 0,-2 1 15,0 4-15,-4-4 0,-5-2 16,-3-6-16,3-8 0,2-5 15,1-4-15,4-12 0,2-8 0,8-15 16,4-9-16,2 6 0,3 7 16,6-24-16,3-17 0,9 6 15,6 3-15,-4 10 16,-3 5-16,0 10 0,-1 10 0,3 8 16,3 5-16,-1 4 0,3 2 15,3 6-15,3 4 0,0 3 16,2 2-16,4 1 15,6 1-15,-4-1 0,-4-2 0,3-2 16,1-2-16,-1 0 0,-1-2 16,-3-6-16,-1-6 0,0-5 15,1-2-15,-4-7 0,2-4 16,-2-7-16,-1-6 0,1-5 0,1-5 16,-3 3-16,-6 10 0,-3 8 15</inkml:trace>
  <inkml:trace contextRef="#ctx0" brushRef="#br0" timeOffset="102784.61">12697 8238 0,'0'0'0,"0"0"0,0 0 0,-6 22 16,6-22-16,-4 28 0,4-11 15,2 0-15,2 0 0,2-1 16,4 1-16,1-3 0,1-1 0,9-1 15,5-4-15,-1-6 16,1-2-16,2-1 0,0 1 16,-2-3-16,-2-2 0,5 1 15,-3 2-15,-4 2 0,-4 2 0,-6 8 16,-4 5-16,-9 3 0,-5 5 16,-8 9-16,-6 6 0,-2 0 15,-3 0-15,-6 6 0,-1-2 16,3-8-16,4-4 0,7-11 15,6-5-15,3-4 0,4-3 0,4-3 16,3-3-16,6-5 16,5-3-16,6-4 0,6-2 15,-1-2-15,1-2 0,1 4 16,0 2-16,3 2 0,-5 3 0,-5 6 16,-4 5-16,-8 5 0,-7 6 15,-5 4-15,-7 3 0,-3 6 16,-5 5-16,-7 8 0,-4 0 15,-1 2-15,0 1 0,-5 4 16,2-5-16,5-8 0,4-6 0,6-10 16,6-5-16,5-6 0,6-3 15,7-9-15,7-7 0,2-4 16,3-5-16,7-7 0,8-4 16,0-3-16,1-2 0,8-7 15,3 1-15,-4 9 0,-4 4 16,-3 4-16,-1 3 0,-6 6 15,-2 7-15,-4 2 0,0 4 16,-2 6-16,-3 5 0,-9 9 16,-6 6-16,-3 2 0,-3 4 0,-3 9 15,-2 7-15,-1 0 16,0 0-16,0 3 0,2-2 16,3-5-16,5 0 0,4-11 0,3-5 15,6-8-15,4-6 0,7-2 16,7-2-16,4-8 0,3-6 0,9-7 15,7-7-15,4-2 16,2-3-16,9-4 0,6-5 16,-11 6-16,-18 7 0,-12 7 0</inkml:trace>
  <inkml:trace contextRef="#ctx0" brushRef="#br0" timeOffset="102952.9465">14234 8385 0,'0'0'0,"0"0"16,0 0-16,25 19 0,-25-19 0,0 0 15</inkml:trace>
  <inkml:trace contextRef="#ctx0" brushRef="#br0" timeOffset="104026.808">12479 14472 0,'0'0'0,"0"0"0,0 0 16,0 0-16,0 0 0,0 0 0,0 0 15,23-4-15</inkml:trace>
  <inkml:trace contextRef="#ctx0" brushRef="#br0" timeOffset="104198.4209">12299 14730 0,'0'0'0,"0"0"0,0 0 15,0 0-15</inkml:trace>
  <inkml:trace contextRef="#ctx0" brushRef="#br0" timeOffset="104362.1082">12204 15076 0,'0'0'0,"0"0"15,0 0-15,0 0 0</inkml:trace>
  <inkml:trace contextRef="#ctx0" brushRef="#br0" timeOffset="104539.5066">12138 15485 0,'0'0'0,"0"0"15,0 0-15,0 0 0,0 0 0,0 0 16</inkml:trace>
  <inkml:trace contextRef="#ctx0" brushRef="#br0" timeOffset="108742.6078">11549 12512 0,'0'0'0,"0"0"0,0 0 16,0 0-16</inkml:trace>
  <inkml:trace contextRef="#ctx0" brushRef="#br0" timeOffset="112102.2958">10485 13234 0,'0'0'0,"0"0"16,0 0-16,-19 3 0,19-3 0,0 0 15,-30 12-15,17-5 0,-2 2 0,-1-1 16,-2 1-16,-2 2 16,-1 1-16,-6 5 0,-1 2 15,3-2-15,1-2 0,-1-1 16,0 0-16,-3 2 0,4-1 0,2 1 15,1 0-15,0-1 0,0-1 16,0 4-16,0 3 0,3 2 16,0 1-16,1 4 0,1 5 15,2-1-15,1 1 0,1 3 16,1 3-16,0 7 0,2-2 0,3 1 16,0 0-16,4-4 15,2-2-15,1 7 0,1 0 16,0-17-16,-1-6 0,0-5 0</inkml:trace>
  <inkml:trace contextRef="#ctx0" brushRef="#br0" timeOffset="112735.8175">10186 14908 0,'0'0'0,"4"5"15,2 2-15,0 3 0,2 1 0,6 3 16,5-1-16,0 3 0,1 1 15,2 1-15,2 1 0,7 4 16,1-2-16,-1-3 0,-1-2 0,3-3 16,2-2-16,-1 1 0,-1-1 15,8-1-15,-1-3 0,0-1 16,0 0-16,-2-3 0,1-2 16,2 1-16,1 2 0,1-2 15,1-2-15,-1 1 0,0 0 16,1 0-16,1-1 0,16-6 15,5-6 1,-1-4-16,-2-4 0,-10 1 0,-7 0 16,4-3-16,-4 0 0,-1 2 15,-2 2-15,0-6 0,0-4 16,-2-3-16,0-3 0,-5-3 16,-3-5-16,-6 6 0,-5 2 15,1-4-15,0-3 0,-4 1 16,-2 1-16,0-10 0,-3-3 15,-5 9-15,-1 1 0,-2-20 16,-2 3-16,-1 21 0,-1 0 0,-2-16 16,-1 4-16,0 18 0,-1-5 15,-5-15-15,-2 7 0,2 17 16,-2-3-16,-3-5 0,-2-3 16,0-1-16,0-1 0,-2 2 15,1 1-15,-2-3 0,1-3 16,-6 4-16,-5 2 0,2 2 0,0 2 15,-1 1-15,2 2 16,-4 0-16,0-1 0,-2 1 16,-1 1-16,0 7 0,0 5 0,-2-1 15,-2 2-15,3 1 0,3 0 16,-4 1-16,-3 1 0,1 0 16,-1 3-16,-6 3 15,-3 1-15,11 0 0,3 1 0,-7 2 16,-2 3-16,11-2 0,8 2 15,7 1-15</inkml:trace>
  <inkml:trace contextRef="#ctx0" brushRef="#br0" timeOffset="114356.0869">10221 11086 0,'0'0'15,"-2"-13"-15,1-2 0,-1-1 0,2-4 16,0-9-16,0-11 0,0 2 16,0 1-16,0-8 0,-1 2 15,4 6-15,0 5 0,-2-3 16,-1-1-16,0 2 0,2 4 16,1-1-16,2 1 0,-2 3 0,-1 2 15,2 4-15,0 1 16,1 4-16,0 2 0,-1 3 0,0 3 15,-1 0-15</inkml:trace>
  <inkml:trace contextRef="#ctx0" brushRef="#br0" timeOffset="114852.3558">10208 11283 0,'0'0'16,"-1"-10"-16,-1-5 0,1 0 16,0 0-16,0-14 0,1-7 15,0-2-15,1-1 0,0-15 16,0-6-16,1-2 0,-2 5 0,-2-11 15,1 0-15,1 8 0,1 6 16,-2-8-16,-1 1 16,1 7-16,2 7 0,-1-4 0,-1-2 15,2 3-15,1 4 0,2-7 16,-1-1-16,0 14 0,-1 3 0,9-23 16,6 0-16,-8 28 15,0 2-15,3-7 0,-4 13 16,-3 6-16</inkml:trace>
  <inkml:trace contextRef="#ctx0" brushRef="#br0" timeOffset="120283.7705">10780 12004 0,'0'0'0,"0"0"0,0 0 16,0 0-16,-20 3 0,20-3 0,0 0 16,0 0-16,18 10 0,-18-10 15,0 0-15,19 7 0</inkml:trace>
  <inkml:trace contextRef="#ctx0" brushRef="#br0" timeOffset="120464.9861">10990 12223 0,'0'0'0,"0"0"15,0 0-15,24-6 0,-24 6 0,0 0 16</inkml:trace>
  <inkml:trace contextRef="#ctx0" brushRef="#br0" timeOffset="120607.2698">11229 12396 0,'0'0'0,"0"0"0,0 0 15,0 0-15</inkml:trace>
  <inkml:trace contextRef="#ctx0" brushRef="#br0" timeOffset="130117.525">18004 14730 0,'0'0'16,"0"0"-16,0 0 0,0 0 0,0 0 15,-18-16-15,18 16 16,0 0-16</inkml:trace>
  <inkml:trace contextRef="#ctx0" brushRef="#br0" timeOffset="131208.3838">16477 14204 0,'0'0'0,"0"0"0,0 0 15,0 0-15,0 0 0,0 0 16,0 0-16,27 15 0,-27-15 0,0 0 15,31 11-15,-18-7 0,1 2 16,2 1-16,0 1 16,2 1-16,1-1 0,0 5 0,2 3 15,-1-2-15,-1-2 0,5 4 16,-1 1-16,2 0 0,-1 1 16,-1 2-16,-1 2 0,0-1 15,1 0-15,5 8 0,-2 1 16,-3 0-16,-2 0 0,3 1 15,1 2-15,-3-1 0,-2 0 16,2 6-16,-2 0 0,-3 1 0,0 3 16,-2-2-16,-1-1 0,-2 1 15,-2 2-15,0 5 0,-2-1 16,0-4-16,0-3 0,-5 3 16,-3 2-16,1-2 0,2-1 15,-4 1-15,-2 0 0,0 2 16,-2 1-16,-3 7 0,-3-2 15,-2 0-15,2-1 0,-2-2 16,0 0-16,0-7 0,-1-5 0,-3 2 16,-4 1-16,2-3 0,1-2 15,2 4-15,-1 4 0,2-5 16,0-4-16,-5 4 0,-2 1 16,-2-4-16,0-4 0,7-8 15,3-6-15,6-4 0</inkml:trace>
  <inkml:trace contextRef="#ctx0" brushRef="#br0" timeOffset="133617.2514">15448 13602 0,'0'0'0,"0"0"15,0 0-15,0 0 0,0 0 0,0 0 16,0 0-16,0 0 0,0 0 16,0 0-16,27-1 0,-27 1 15,0 0-15,34-14 0,-34 14 16,35-15-16,-16 7 0,1 1 15,1 0-15,-1-1 0,0 0 16,7 0-16,2-2 16,-2 4-16,-2-1 0,0 3 0,1 1 15,0 1-15,2 1 0,-1 1 16,2 3-16,-2-1 0,1 1 16,7 0-16,1 0 0,-3 0 15,-2-1-15,0 1 0,3 0 16,-2-1-16,0-1 0,-1 0 15,0 0-15,-1-2 0,0-2 0,-1 2 16,-1 2-16,0 1 0,-3 0 16,3 0-16,0-1 15,-2-1-15,-2 0 0,-1 0 0,0 1 16,-1 0-16,-1 0 0,0-1 16,1-1-16,0 1 0,1 1 0,2 0 15,0 1-15,-1 0 16,-2 0-16,4-2 0,2-2 15,1 2-15,0 0 0,2 1 16,1 2-16,-2-3 0,-1-4 0,0 3 16,1 0-16,-2 0 0,1 0 15,2 0-15,-3-1 0,-3 2 16,-1 0-16,5 0 0,-1-2 16,-6-1-16,-1-1 0,-2 1 15,0 2-15,-2-2 0,0 1 16,-2-2-16,1 0 0,-2 1 0,2-2 15,-2 2-15,0 1 16,-2 0-16,-1 1 0,-3-1 16,0 0-16,-2 0 0,0 0 0,-1 1 15,1-1-15,-1 0 0,1 0 16,-1 0-16,1-2 0,-1 1 16,1 0-16,0 2 0,0-2 15,1 0-15,-2 2 0,3 0 16,1 2-1,-2-1-15,0 1 0,0-1 0</inkml:trace>
  <inkml:trace contextRef="#ctx0" brushRef="#br0" timeOffset="133917.4193">17216 13521 0,'0'0'15,"0"0"-15,0 0 0,0 0 16,0 0-16,-18 19 0,18-19 0,-10 18 15,5-5-15,1 3 0,-1 3 16,1 3-16,-2 3 0,1 11 16,-1 3-16,2-6 0,0-5 0,1-5 15</inkml:trace>
  <inkml:trace contextRef="#ctx0" brushRef="#br0" timeOffset="151067.2479">22345 14100 0,'0'0'15,"0"0"-15,0 0 0,0 0 16,-20 4-16,20-4 0,-20 2 16,9 0-16,0 3 0,-1-1 15,-1 1-15,-1 0 0,0 0 0,-3 0 16,0 2-16,-2 1 0,0 0 0,-5 4 15,1 2-15,1-2 16,0-1-16,0 2 0,-1 2 16,1-1-16,0 2 0,-1 0 15,3 1-15,-2-1 0,-2-1 16,-1 3-16,3-1 0,1 0 0,1-1 16,0 3-16,0 2 15,2-1-15,0 0 0,-1 1 0,1 2 16,-3 2-16,0 0 0,1 4 15,1 3-15,-1 6 0,3-2 16,0 2-16,1 1 0,0-2 16,2-1-16,1 6 15,0 5-15,2-2 0,0-3 0,1 6 16,3-3-16,-2 0 0,-1-2 16,6 1-16,2-1 0,2-1 15,0-1-15,3 2 0,0 2 16,-1-3-16,0-3 0,4 5 15,1-2-15,0-2 0,2-1 16,2 0-16,1 1 0,0-1 0,-1 0 16,2 1-16,0-1 15,0-1-15,0-1 0,5 2 16,2 1-16,-2-1 0,0-1 0,0-2 16,-1 0-16,1-1 0,1-1 15,1-5-15,-1-5 0,6-2 16,1-1-16,-1 3 0,0 0 15,-2-4-15,1 1 0,3-3 16,1-2-16,1 0 0,0-1 0,4 2 16,2 0-16,-3 2 0,-2 1 15,5-1-15,6-1 0,-4-1 16,-1 1-16,3 3 0,5 4 16,-2-2-16,-1-2 0,9-3 15,0-4-15,-2-2 0,-3-2 16,3 1-16,4 0 0,1-2 15,0-1-15,-1 0 0,-1 0 16,-2-2-16,0 0 0,1-3 16,2-1-16,-4 0 0,-3 0 0,4-3 15,4-2-15,-2 3 0,-1 1 16,6 0-16,0-1 0,-6-4 16,2-3-16,23 3 0,-8 5 15,-5-1-15,-4-2 0,4 0 16,2-2-16,-7-1 0,-4-1 15,2 3-15,1 1 0,3-1 16,0 0-16,2-2 0,-1-2 16,-2 2-16,-4 1 0,3-1 15,2 0-15,-3-1 0,-1 0 0,0-3 16,1-2-16,-1 1 0,-1 3 16,2-2-16,0-3 0,-7 0 15,-2-1-15,1-2 0,2 0 16,-1 2-16,1 4 0,0-3 15,0-1-15,2 1 0,0 0 0,-3-2 16,-3-3-16,-1-2 16,1-3-16,-2 4 0,-1 1 0,2-3 15,-1-2-15,0-7 16,-1-4-16,0 4 0,1 1 0,5-7 16,5-4-16,-8 3 0,-7 4 15,5-11-15,4-8 0,-4 5 16,-1 4-16,-1-3 0,-1-1 15,-5-2-15,-3 0 0,1 1 16,0-1-16,1-2 0,-1-1 16,2 0-16,3 1 0,-6 4 0,-5 3 15,-4-8-15,-6-6 16,4-1-16,4 0 0,1 4 0,4 2 16,-4 1-16,-3 1 0,-3-3 15,-1-1-15,-3 4 0,0 3 16,-1-6-16,0-5 0,-2 5 15,1 2-15,-6 3 0,-2 4 16,-4-2-16,0 2 0,-2-1 16,-2 2-16,-4 3 0,0 3 0,-5 7 15,-2 4-15,-2-5 0,-1-2 16,-7-1-16,-6 0 16,5 4-16,4 1 0,0-4 0,-2-3 15,3 16-15,-4 0 0,1-2 16,-2-4-16,-9-4 15,-6-3-15,5 2 0,4 4 16,-3 0-16,-3 2 0,1 3 16,1 0-16,-19-4 0,2 7 15,21 4-15,-1-3 0,-7-3 16,-4 1-16,8 5 0,0 3 0,-11-5 16,-4 0-16,9 3 0,1 1 15,-21-9-15,2-1 16,23 14-16,-2 1 0,-29-4 0,0 4 15,26 0-15,3-1 0,-27 2 16,-3 3-16,6 3 0,5 4 0,0-3 16,0 1-16,4-2 0,4 1 15,-10 0-15,-4 1 16,8 0-16,5 3 0,-8 0 0,-7 0 16,8 0-16,5-1 0,-9 3 15,-4 3-15,5 1 0,2 0 16,-8 3-16,-5 1 15,13-3-15,9-1 0,-8-3 0,-5 0 16,4 4-16,2 4 0,-8 3 16,-4 4-16,12-4 0,8 0 0,-8-1 15,-6 0-15,6-7 0,4-4 16,-3 7-16,-3 5 16,4-2-16,4 0 0,-7-2 15,-4-1-15,8 2 0,3 1 16,-1-3-16,-1-4 0,4 1 0,3-1 15,-6 9-15,-3 4 0,4 3 16,0 1-16,1-6 0,-2-5 16,2 0-16,0 0 0,4 9 15,3 8-15,1-7 0,2-3 16,1-2-16,0-2 0,3-2 16,1 2-16,-8 7 15,-4 5-15,-5-1 16,-4 0-16,14-4 0,11-4 0,-5 7 15,-4 6-15,5-7 0,2-5 16,2 0-16,1 2 0,-1-1 16,-1 0-16,-3-1 0,-2 0 15,19-10-15,2 1 0,-5 5 16,-3 4-16,-3-1 0,1 0 16,0 0-16,1 1 0,3-3 0,3-3 15,-4 3-15,-2 2 0,3 0 16,2 0-16,-1 2 0,1 1 15,2 2-15,1 2 0,-1-2 16,1-2-16,-3-3 0,0-2 0,0 2 16,1 4-1,0 0-15,1 0 0,2 0 0,2-1 16,2-4-16,0 2 0,-1 1 16,-1 2-16,0-1 0,1-2 0,1 1 15,3 1-15,-1 1 16,0 1-16,1-1 0,0-2 15,3-1-15,1 1 0,-1 4 16,2 5-16,1-2 0,3-2 0,1 5 16,4 4-16,1-3 0,2 0 15,0 1-15,1 3 0,3-3 16,3-1-16,-2-4 0,-4-8 16,-3-5-16</inkml:trace>
  <inkml:trace contextRef="#ctx0" brushRef="#br0" timeOffset="151583.6457">22427 13793 0,'0'0'16,"0"0"-16,0 0 0,0 0 16,22 7-16,-22-7 0,20 5 0,-20-5 15,26-2-15,-10-1 0,3-3 16,1-1-16,1-1 0,-3 0 16,-1 2-16,-3-1 0</inkml:trace>
  <inkml:trace contextRef="#ctx0" brushRef="#br0" timeOffset="151917.3538">23460 13056 0,'0'0'0,"8"-8"16,3-3-16,7-5 0,2-2 16,8-9-16,3-3 0,3-4 15,4 0-15,11-10 0,4 0 16,-4 2-16,-3 2 0,9-7 15,1 0-15,1-7 0,-7 3 0,3 2 16,2 0-16,-4 3 16,-3 2-16,21-21 0,-6 4 0,-8 6 15,-5 4-15,-4 7 16,-2 5-16,-7 4 0,-2 3 0,0-2 16,0-1-16,-4 3 0,-2 3 15,2 5-15,3 2 0,-4 0 16,-3-1-16,1 2 0,-1 0 15,0 0-15,-2 2 0,2-4 16,0-1-16,-8 7 0,4-1 0,6-6 16,4-1-16,-9 6 0,-6 5 15,-6 4-15</inkml:trace>
  <inkml:trace contextRef="#ctx0" brushRef="#br0" timeOffset="152074.4877">25487 11105 0,'0'0'0,"0"0"16,0 0-16,0 0 0,0 0 0,26-1 16,-5-5-16,-21 6 0,33-10 0,-33 10 15</inkml:trace>
  <inkml:trace contextRef="#ctx0" brushRef="#br0" timeOffset="155036.0561">23055 14150 0,'0'0'15,"0"0"-15,0 0 0,-28 0 0,16 1 16,-5 1-16,-4 0 0,-5 2 16,1 2-16,-4 0 0,-2-1 15,-1 2-15,0 1 0,-9 3 16,-2 1-16,5 1 0,3 1 0,-3 3 16,-2 3-16,-5 3 0,2 1 15,2 0-15,3 0 0,-1-1 16,2-1-16,0 2 0,3 1 15,-6 2-15,3-3 0,3 5 16,3 3-16,3 1 0,2-1 16,-3 1-16,-2 1 0,2 1 15,-1 1-15,2 3 0,3 3 16,0-3-16,-1-2 0,-2 8 16,1 1-16,4-5 0,3-3 15,4 2-15,2 4 0,3-4 16,0-1-16,0 1 0,-1 2 15,6-3-15,2-3 0,1 6 0,2 5 16,0-6-16,0-3 0,1 5 16,2 4-16,2-3 0,2-2 15,0 2-15,1 1 0,2-1 16,0 0-16,4 1 0,2 1 16,-2 0-16,-1 0 0,4-3 15,6-1-15,-2-5 0,-1-3 0,1-1 16,0-1-16,5 2 15,2 2-15,0-1 0,0 1 0,1-3 16,1-1-16,4 2 0,3 1 16,0-1-16,1 1 0,0 2 15,3 2-15,-3-5 0,1-4 16,21 12-16,0-6 0,-7-2 16,-5-1-16,4-5 0,1-2 15,-4 0-15,0 1 0,-3 2 16,-1 0-16,4-5 0,4-6 0,1-1 15,0-1-15,-3 0 0,-2 0 16,5 1-16,4 2 0,-4-5 16,-4-3-16,5-4 0,3-3 15,3-1-15,1-2 0,0-1 16,-1 0-16,-1 0 0,0 0 16,1 0-16,2 0 0,1 0 15,2 0-15,1-2 0,1-3 16,-3-4-16,-3-5 0,1 1 15,0 2-15,0-1 0,-1-1 0,3-3 16,1-3-16,-7 3 0,-3 3 16,8-6-16,4-5 0,-4 0 15,-2-1-15,13-12 16,8-7-16,-12 2 0,-8 2 16,-5 8-16,-3 5 0,1-6 0,2-6 15,4-2-15,3-4 0,-2-2 16,-4-3-16,-1 2 0,1 1 15,-6 4-15,-5 4 0,5-9 16,2-5-16,-10 3 0,-5 3 16,-1-4-16,0-2 0,1-1 15,2-1-15,-5-1 0,-1-3 16,-6 4-16,-2 3 0,-3-5 16,-2-3-16,-1 2 0,0 2 0,-4-3 15,-3-2-15,-5 5 0,-3 5 16,0-7-16,-1-5 0,-1 6 15,-1 2-15,-2-2 0,-2 1 16,-6 2-16,-4 3 0,-3 0 16,-4 0-16,2 4 0,0 2 15,-3-3-15,-3-3 0,-4 3 16,0 2-16,-4 3 0,-3 3 16,0 2-16,0 2 0,-6-3 0,-4-2 15,1 3-15,1 1 0,0 0 16,-1 0-16,0 3 0,1 3 15,-4-2-15,-2-1 0,-4 7 16,-3 6-16,-3-1 0,0 0 16,3 3-16,3 3 0,-5 1 15,-5 1-15,-1-2 0,-2 1 0,1 3 16,0 2-16,6 2 0,3-1 16,-6-3-16,-3-4 0,0 2 15,1 2-15,0 5 0,1 3 16,1-3-16,0-1 0,-4 5 15,-2 3-15,0 2 0,1 3 16,-4-1-16,0 1 0,3 4 16,3 1-16,-2 5 0,-2 3 15,-1-1-15,1-3 0,-2 6 16,-2 2-16,1 1 0,1-2 0,1 1 16,0 3-16,8 3 0,6 1 15,-2 3-15,-3 2 0,1-4 16,-1-4-16,-2 6 15,-3 4-15,-1 15 0,-1 12 16,9-7-16,8-4 0,6 7 16,3 6-16,5-1 0,4 0 0,10-20 15,7-14-15,4-9 16</inkml:trace>
  <inkml:trace contextRef="#ctx0" brushRef="#br0" timeOffset="160617.3742">26194 11617 0,'0'0'0,"14"-3"16,0-1-16,-2 1 0,2-2 0,11-2 15,3-1-15,11-4 0,3-1 16,8-1 0,5 2-16,3 1 15,4 1-15,0 1 0,-12 1 0,4 3 16,-4-1-16,-7 4 0,-6 0 16,-4 2-16,-4 0 0,-8 0 15,-4 0-15,-4 2 0,-2 2 0,-6 0 16,-2-2-16,-2 0 15,-1-2-15,2 4 0</inkml:trace>
  <inkml:trace contextRef="#ctx0" brushRef="#br0" timeOffset="160900.8389">26372 11741 0,'0'0'15,"0"0"-15,0 0 0,0 0 16,0 0-16,-2 30 0,2-30 0,3 34 16,0-11-16,0 3 15,-1 6-15,0 4 0,1 4 16,1 16-16,-2 2 0,0 15 0,0-1 16,-1 11-16,-1 0 0,1 4 15,-1-10-15,3-2 0,0-1 16,-2-4-16,-1-11 0,3-12 15,3-8-15,0-11 0,1-9 16,4-15-16,3-11 0,0-6 0,-2-7 16,-4 7-16,-3 4 0,-1 2 15</inkml:trace>
  <inkml:trace contextRef="#ctx0" brushRef="#br0" timeOffset="161286.1295">26563 12246 0,'0'0'16,"0"0"-16,0 0 0,0 0 0,0 0 15,25-27-15,-25 27 16,31-29-16,-13 11 0,4-3 0,3-1 16,0-2-16,1 1 0,9-7 15,2 1-15,6-5 0,-3 3 16,-3 5-16,-3 4 0,-2 3 15,-3 4-15,3 3 16,-3 5-16,-8 5 0,-1 7 16,-6 4-16,-3 1 0,-6 9 15,-5 5-15,-7 3 0,-4 2 16,-6 7-16,-4 7 0,-6 3 16,-2-5-16,-10 12 0,-6 3 15,5-5-15,1-5 0,-5 4 0,0-3 16,6-11-16,5-9 0,-13-4 15,3-14-15,22-11 16,6-4-16,4 2 16,2 0-16,3 2 0</inkml:trace>
  <inkml:trace contextRef="#ctx0" brushRef="#br0" timeOffset="161517.607">26587 12142 0,'0'0'0,"0"0"16,0 0-16,18 15 0,-18-15 0,22 14 16,-8-5-16,5 4 15,3 1-15,4 1 0,5 1 16,8 5-16,-3 0 0,11 6 16,1 1-16,-2-1 0,-1 0 0,8 5 15,-1 0-15,-2-3 0,-2-3 16,10 1-16,-2-2 15,-6-7-15,-3-7 0,-5-12 0,-4-9 16,-9 2-16,-7 2 0,-5 2 16</inkml:trace>
  <inkml:trace contextRef="#ctx0" brushRef="#br0" timeOffset="161884.0655">27332 11363 0,'0'0'0,"0"0"16,0 0-16,0 0 0,27-4 0,-27 4 15,40-3-15,-14 0 0,0-2 0,10-2 16,7-3-16,14-3 16,0-1-16,18-3 0,3-2 15,7-1-15,-9 1 0,9 0 16,-3 2-16,-13 3 0,-9 1 0,-1 2 16,-5 5-16,-14 0 15,-10 0-15,-8 3 0,-6 1 16,-5 0-16,-4 2 0,-5 0 0,-2 0 15,-7 0-15,-6 0 0,4 0 16,1 0-16,2 0 0</inkml:trace>
  <inkml:trace contextRef="#ctx0" brushRef="#br0" timeOffset="162133.5329">27616 10946 0,'0'0'0,"0"0"15,0 0-15,0 0 0,0 0 0,-21 14 16,17-6-16,3 6 16,1 3-16,-1 8 0,0 6 15,1 2-15,0 2 0,2 14 16,2 5-16,0 10 0,0-2 0,3 9 16,1-1-16,-3-11 0,1-6 15,2 2-15,4-7 0,-3-9 16,1-8-16,4-14 0,1-9 15,4-14-15,2-8 0,-8 4 16,-2 2-16,-2 3 0</inkml:trace>
  <inkml:trace contextRef="#ctx0" brushRef="#br0" timeOffset="162341.4931">27993 10923 0,'0'0'0,"0"0"0,0 0 15,0 0-15,0 0 0,0 0 0,0 0 16,11 16-16,-11-16 0,17 26 15,-5-6-15,1 0 0,-1 2 16,0 2-16,0 3 0,2 9 16,-1 0-16,0 0 0,-3-2 15,1 5-15,-2-3 0,-1-4 16,-1-4-16,-2-5 0,1-5 0,-3-5 16,-2-4-16,0-2 0,0 0 15,1-2-15</inkml:trace>
  <inkml:trace contextRef="#ctx0" brushRef="#br0" timeOffset="163150.4189">27812 11414 0,'0'0'16,"0"0"-16,0 0 0,0 0 15,-21 8-15,18-2 0,0 1 16,4 0-16,3 1 0,0 2 16,3 2-16,0 0 0,2 0 15,2-3-15,3-2 0,2-3 16,3-2-16,6-5 15,3-3-15,3-2 0,4 0 0,8-7 16,1-2-16,-2 2 0,-1 1 0,-3 3 16,-2 0-16,-1 4 0,-5 4 15,-9 4-15,-6 2 0,-10 7 16,-6 4-16,-7 6 0,-7 5 16,-6 5-16,-4 3 0,-11 6 15,-5 0-15,0-3 0,0-3 16,-6 4-16,-1-3 0,6-5 15,4-4-15,4-5 0,3-5 16,5-5-16,4-4 0,6-3 16,4-3-16,5 0 0,5-1 0,7-8 15,5-6-15,6 1 0,4-1 16,7-4-16,8-5 16,5-1-16,4 0 15,-6 3-15,-5 5 0,0 5 0,-6 5 16,-3 5-16,-5 6 0,-6 12 15,-8 7-15,-2 2 0,0 4 16,-4 8-16,-4 4 0,1-5 16,-1-4-16,3-1 0,2-5 15,2-8-15,2-6 0,9-10 16,7-6-16,0-6 0,2-1 0,6-11 16,8-6-16,-2 1 0,-1-1 15,11-6-15,3 0 16,-5 3-16,-3 6 0,0 3 0,-2 5 15,-10 3-15,-6 2 0,-2 7 16,-2 4-16,-6 2 0,-4 0 0,-6 5 16,-5 3-16,-5 2 15,-3 3-15,-12 8 0,-9 7 16,-1 2-16,-1 2 0,-16 10 16,-10 2-16,1-3 0,2-3 0,-16 8 15,-3 2-15,11-5 0,8-5 16,-22 13-16,9-8 0,20-11 15,12-6-15,11-13 0,9-9 16,8-3-16,5-3 0,16 4 16,11 1-16,-8-5 0,0-2 0,13-8 15,9-5-15,-5 1 16,1 2-16,8-7 0,8-3 16,-7 3-16,-2 2 0,10-6 0,3 0 15,-7 8-15,-4 6 0,1 0 16,2 1-16,-9 2 0,-5 0 15,-2 2-15,1 3 0,-4-3 16,-3 3-16,-5-3 0,-2 0 16,-7 1-16,0 1 0,-3 2 15</inkml:trace>
  <inkml:trace contextRef="#ctx0" brushRef="#br0" timeOffset="163334.1156">28133 11920 0,'0'0'0,"0"0"0,0 0 16,0 0-16,-15 21 0,13-6 16,0 5-16,1 6 0,2 6 0,2 16 15,2 7-15,0 1 16,2 1-16,3 7 0,1-6 16,2-7-16,-1-14 0,-1-6 0,-2-7 15,-3-6-15</inkml:trace>
  <inkml:trace contextRef="#ctx0" brushRef="#br0" timeOffset="163567.9682">28790 11098 0,'0'0'15,"0"0"-15,0 0 0,0 0 0,0 0 16,33-5-16,-33 5 0,41-7 15,-19 3-15,4-3 0,4-1 16,0-1-16,-1 1 0,11-3 16,0 0-16,-5 0 0,-3 1 15,3 0-15,-3 1 0,-6 2 16,-5 2-16,-5 1 0,-3 0 0,-2 1 16</inkml:trace>
  <inkml:trace contextRef="#ctx0" brushRef="#br0" timeOffset="163735.4899">29178 11100 0,'0'0'0,"0"0"16,-17 14-16,5-3 0,-1 4 15,-5 14-15,-1 7 0,3 5 16,0 5-16,-1 26 0,0 12 16,2 15-16,3 0 0,1 24 15,2 22-15,3 35 0,6-27 16,4 6-16,1 4 0,3-19 16,2-14-16,6-10 0,5-6 15,4-26-15,0-17 0,-4-23 16,-3-16-16,-7-20 0,-4-14 0,-1 1 15,-3 0-15,-1 0 0</inkml:trace>
  <inkml:trace contextRef="#ctx0" brushRef="#br0" timeOffset="164050.5763">29129 11330 0,'0'0'0,"0"0"0,0 0 0,0 0 16,0 0-16,0 0 0,0 0 16,20 26-16,-20-26 0,23 34 15,-8-4-15,-1 5 16,-1 6-16,0 13 0,-1 14 16,2 15-16,0 14 0,-1 16 0,-1 12 15,2 1-15,-1-17 0,1 26 16,-1-22-16,-3-22 0,-1-15 0,-2-9 15,-2-8-15,3-13 16,1-9-16,-7-13 0,-4-8 16,-6-10-16,-4-7 0,-8-14 0,-4-9 15,15 14-15,2 3 0,3 2 16</inkml:trace>
  <inkml:trace contextRef="#ctx0" brushRef="#br0" timeOffset="164666.7601">28913 11937 0,'0'0'0,"0"0"0,0 0 16,0 0-16,0 0 0,0 0 0,0 0 16,0 0-16,0 0 0,0 0 15,26 7-15,-19 11 16,0 6-16,-3 8 0,0 8 0,-3 13 16,-2 2-16,-5 14 0,-4 0 15,-1 2-15,0-13 0,1-5 16,4-14-16,1-9 0,3-8 15,3-10-15,3-9 0,4-8 16,4-9-16,6-16 0,3-13 16,8-12-16,5-10 0,14-24 15,6-12-15,12-13 0,2 2 0,40-41 16,-2 20-16,-18 29 0,-12 20 16,-10 16-16,-7 13 15,-6 20-15,-5 15 0,-7 10 0,-7 7 16,-8 4-16,-5 3 0,-2 10 15,-3 7-15,-5 3 0,-4 2 0,-6 12 16,-4 8-16,-14 6 16,-7 2-16,-3 4 0,-3 3 15,-7 2-15,-2-1 0,-1-3 0,0-3 16,3-11-16,2-8 0,1-9 16,4-5-16,4-8 0,5-5 15,0-9-15,0-7 0,6-14 16,3-10-16,3-14 0,1-9 15,5 16-15,0-8 0,3-2 16,2-1-16,-4 8 0,-3 6 0,3 6 16,3 9-16,2 9 0,2 6 15,7 3-15,5 2 0,3 5 16,6 4-16,10 10 16,9 6-16,11 6 15,6 4-15,-9-4 0,-7-3 0,10 8 16,3 2-16,9 1 0,-2-3 15,31 10-15,2-6 0,-22-16 16,-14-12-16,5-8 0,5-7 16,-23 1-16,-16 1 15,-10-1-15</inkml:trace>
  <inkml:trace contextRef="#ctx0" brushRef="#br0" timeOffset="164800.8226">30826 11373 0,'0'0'0,"0"0"0,22 23 0,-22-23 16,17 16-16,-17-16 0</inkml:trace>
  <inkml:trace contextRef="#ctx0" brushRef="#br0" timeOffset="166850.3729">26944 14868 0,'0'0'0,"0"0"0,0 0 0,31-2 16,-19 1-16,6-2 0,4 0 0,9-3 16,2-1-16,3-3 15,4-1-15,-2 0 0,1 2 0,10-2 16,-1 2-16,-2-1 0,-3 0 15,9 1-15,-1 3 0,-6 0 16,-3 0-16,0 0 0,0 0 16,-6 2-16,-4 0 0,-2 2 15,-3 0-15,-1 0 0,-2 0 0,-5 0 16,-6 2-16,-1-1 0,-2-1 16,-4 1-16,-4-1 0,-3-1 15,-3-3-15,2 2 0,0-1 16,1 2-16</inkml:trace>
  <inkml:trace contextRef="#ctx0" brushRef="#br0" timeOffset="167134.1214">27527 14134 0,'0'0'0,"0"0"0,0 0 15,0 0-15,-4 28 0,4-28 16,-2 31-16,1-9 0,1 6 0,0 8 16,0 5-1,0 14-15,0 2 0,0 15 0,0 0 16,0 15-16,1-2 0,1 11 16,0-3-16,0 10 0,1-8 15,2-4-15,4-4 0,6 26 16,3-19-16,5-26 0,6-18 15,-4-16-15,-2-12 0,-6-6 0,-6-6 16,-3-2-16</inkml:trace>
  <inkml:trace contextRef="#ctx0" brushRef="#br0" timeOffset="167417.0572">28321 14137 0,'0'0'0,"0"0"15,0 0-15,0 0 0,0 0 0,0 0 16,3 38-16,0-17 0,-2 3 16,0 10-16,-1 6 0,0 3 15,0 4-15,0 19 0,-1 18 16,0-2-16,0-1 0,1 11 15,2 3-15,1-16 0,0-11 16,6-5-16,4-11 0,4-17 16,3-13-16,-6-6 0,-4-4 15,-3-4-15</inkml:trace>
  <inkml:trace contextRef="#ctx0" brushRef="#br0" timeOffset="168233.7203">28431 14157 0,'0'0'0,"0"0"16,-3 20-16,4-7 0,1 3 0,4 5 15,1 4-15,4 9 0,1 0 16,5 2-16,6 2 0,5 9 16,-2-2-16,5 8 0,0-1 15,-2-5-15,-2-2 0,-3-3 16,-6-3-16,2 1 0,-2-4 0,-4-2 16,-1-3-16,-3-6 15,-2-6-15,-1-6 0,-2-4 16,0-7-16,-2-3 0,-1-12 0,-1-10 15,1-4-15,2-6 0,-1-20 16,-1-8-16,3-4 0,1-3 16,5-13-16,2 0 0,3 0 15,2 11-15,-3 8 0,0 6 16,4-15-16,-5 15 0,-1 10 16,-2 9-16,1 13 0,1 10 0,0 7 15,0 7-15,-6 5 0,1 4 16,-4-4-16,-1-1 0,1-1 15</inkml:trace>
  <inkml:trace contextRef="#ctx0" brushRef="#br0" timeOffset="169308.2656">29448 14529 0,'0'0'0,"0"0"0,0 0 16,3-28-16,-3 28 0,3-26 0,-3 26 15,5-35-15,-2 14 0,-2 1 16,-1 0-16,-2-4 0,-1 4 0,-5 4 16,-4 3-16,-4 3 15,-2 1-15,-1 5 0,0 3 16,-1 3-16,-2 5 0,-2 6 16,-2 5-16,-3 6 0,3 3 0,-2 5 15,-1 4-15,5 3 0,4 3 16,4 11-16,5 2 15,5-8-15,5-6 0,7-2 16,6-7-16,0-13 0,0-6 0,7-9 16,4-8-16,0-8 0,2-8 15,3-3-15,1-3 0,4-5 16,0 0-16,0-2 16,0-2-16,-4 7 0,-4 4 0,-5 7 15,-4 5-15,-1 5 16,-2 4-16,-4 7 0,-3 5 0,-2-1 15,-2 2-15,1 2 0,1 2 16,3 0-16,1-3 0,0-4 16,1-4-16,4-5 0,1-3 0,6-12 15,5-7 1,2-9-16,-1-4 0,-1 2 16,-1 4-16,1-4 0,-1 2 15,-4 8-15,-3 7 0,-2 4 0,-4 5 16,-2 8-16,0 5 0,-5 11 15,-4 7-15,0 4 0,-1 4 16,-1 4-16,-2 4 0,3-2 16,1-1-16,5-1 0,2 0 15,1-5-15,0-4 0,3 0 16,2-4-16,-3-7 0,0-3 0,1-8 16,2-5-16,-1-1 0,-1-1 15,3-8-15,0-7 0,-3 0 16,-1-2-16,2-14 0,-1-8 15,-2 5-15,-3 1 0,1-7 16,0-5-16,2 2 0,2 4 0,3-8 16,2 2-16,2 9 15,1 6-15,3-2 0,1 6 16,-2 6-16,-2 6 0,2 6 0,2 2 16,-3 4-16,-1 0 0,2 10 15,0 5-15,-4 3 0,-3-1 16,2 8-16,0 7 0,-4-6 15,-2 1-15,1 3 0,1 4 16,1 0-16,-1-2 0,2 9 16,-2 2-16,-3-11 0,-1-4 15,3 0-15,1-5 0,-2-7 16,0-3-16,1-6 0,2-4 0,1-2 16,2-2-16,-1-11 0,1-6 15,-2-2-15,-1-1 0,3-8 16,0-7-16,3-3 0,1-3 0,2-16 15,-1-4-15,-3 9 16,-1 6-16,-1-3 0,-2 3 16,-4 12-16,-4 8 0,0 5 15,-2 5-15,-1 6 0,0 5 16,-2 3-16,0 4 0,-1 2 0,0 3 16,0 0-16,3 7 15,-1 0-15,2 3 0,-1 5 0,1 7 16,1 4-16,-2 3 0,0 9 15,1 7-15,0 7 0,2 1 16,-1 19-16,1 9 0,3 0 16,2 1-16,4 22 0,2 5 15,6 36-15,-2-21 0,-7-39 16,-4-26-16,-4-18 0</inkml:trace>
  <inkml:trace contextRef="#ctx0" brushRef="#br0" timeOffset="170083.4662">25385 17019 0,'0'0'0,"0"0"0,0 0 15,0 0-15,0 0 0,28 3 16,-28-3-16,31 1 0,-11-1 0,4-1 16,4 0-16,3-2 0,4-1 15,12-2-15,3-2 0,1 0 16,3-1-16,14-1 0,0-1 15,7 0-15,-6 2 0,7-2 16,-4-1-16,-7 4 0,-3 1 16,-7 1-16,-4 2 0,-6 3 15,-4 2-15,4 2 0,-3 2 16,-9 2-16,-7 2 0,-6-1 16,-2 2-16,-5-3 0,-3-2 0,-2-1 15</inkml:trace>
  <inkml:trace contextRef="#ctx0" brushRef="#br0" timeOffset="170416.6988">25640 17336 0,'0'0'15,"0"0"-15,0 0 0,26 0 0,-26 0 16,27-3-16,-7 1 0,3 1 15,2 0-15,14-2 0,5 0 16,1 0-16,0 2 0,18-5 16,5-1-16,-12 1 0,-11 1 0,-9 1 15</inkml:trace>
  <inkml:trace contextRef="#ctx0" brushRef="#br0" timeOffset="170986.8941">26918 16094 0,'0'0'0,"0"0"0,0 0 16,-12 8-16,9-4 0,3 2 0,3 1 15,1 1-15,3 0 0,3 1 16,3 2-16,1-3 0,0-2 0,3-2 16,2 0-16,7 0 0,3-1 15,-1-1-15,1-1 0,-1-1 16,-1 0-16,-1 0 0,-2 0 15,1 0-15,-3-1 0,-4 1 16,-3 0-16,-5 0 0,-1 0 0,-2 0 16,-2 1-16,-1 2 15,-2-1-15,-2 4 0,-2 2 16,-3 0-16,0 0 0,-3 5 16,-1 4-16,-1 3 0,0 3 0,0 2 15,0 1-15,2 0 0,0 0 16,-1 6-16,1-2 0,3-1 15,0 0-15,1 1 0,0 2 16,-1-3-16,2-1 0,0 5 16,-1 5-16,2-2 0,1 1 0,-1 9 15,1 3-15,0 2 16,-1 3-16,2 0 0,0 1 16,0 5-16,0-5 0,0 1 0,3-1 15,-1-6-15,1-7 0,-1-5 16,-1-8-16,1-8 0,-1-7 15,0-4-15</inkml:trace>
  <inkml:trace contextRef="#ctx0" brushRef="#br0" timeOffset="171352.8145">27227 16630 0,'0'0'0,"0"0"15,0 0-15,0 0 0,0 0 16,0 0-16,14 31 0,-14-31 16,17 28-16,-5-9 0,2 2 15,1 2-15,2 1 0,3 2 16,2 2-16,5 6 0,1-1 0,5 4 16,0-1-16,-3-5 0,-2-2 15,-2-5-15,-4-4 0,-4-2 16,-1-2-16,-3-4 0,-2-2 15,-1-5-15,-1-4 0,-2-6 16,-1-6-16,-3-6 0,-2-4 16,-1-10-16,1-7 0,-2-6 0,0-5 15,0-11-15,0-1 16,-3 6-16,1 4 0,0-5 16,0 3-16,1 9 0,-1 8 0,2 8 15,3 8-15,0 6 0,1 2 16,0 4-16,-2 2 0,-1 1 15</inkml:trace>
  <inkml:trace contextRef="#ctx0" brushRef="#br0" timeOffset="171785.1228">28093 16555 0,'0'0'0,"0"0"15,0 0-15,-6-21 0,6 21 0,-6-21 16,-1 9-16,1 2 0,-1 1 16,0 1-16,1 2 0,-2 2 15,-1 2-15,-1 5 0,-1 5 16,-1 3-16,-2 3 0,-4 6 16,2 3-16,0 1 0,2 2 0,2-1 15,2 1-15,1 2 0,2-1 16,5-5-16,2-4 0,3-4 15,4-4-15,1-6 0,1-4 16,1-4-16,2-2 0,0 0 16,1-1-16,-1 2 0,-1-1 0,2 3 15,2 1-15,0 2 0,2 2 16,0 7-16,2 3 16,-1 4-16,-3 3 0,6 2 0,1-2 15,1-3-15,0-3 0,1-4 16,-1-4-16,-3-4 0,-3-3 15,1-15-15,0-10 0,-3-13 16,0-9-16,-2-7 16,-4-4-16,1 3 0,-2 12 0,-2 10 15</inkml:trace>
  <inkml:trace contextRef="#ctx0" brushRef="#br0" timeOffset="172289.5482">28359 16032 0,'0'0'0,"0"0"16,0 0-16,0 0 0,0 0 15,0 0-15,0 0 0,0 0 0,0 0 16,0 0-16,0 0 0,25-6 15,-25 6-15,28 3 0,-28-3 16,33 2-16,-12-2 0,1-2 16,1-1-16,7-2 0,-2-2 15,-1-1-15,-2 0 0,0 0 16,2 0-16,-5-1 0,-3 1 16,-3-3-16,-2 0 0,-3 2 15,-2 2-15,-3 0 16,-5 2-16,-2 1 15,-4 3-15,0 3 0,-2 2 0,0 5 16,-2 3-16,1 3 0,0-1 0,2 7 16,0 5-16,2 3 15,2 1-15,2 13 0,2 5 16,0-4-16,0-3 0,3 9 16,1 0-16,0-4 0,-1-3 0,2 4 15,-2-1-15,-2-7 0,-3-4 16,-5-4-16,-1-2 0,-2-5 15,0-3-15,3-5 0,0-4 16,-7 9-16,-7 5 0,-6-3 16,-5-3-16,5-5 0,3-5 0,2-2 15,2-2-15,5-1 0,4 0 16,3-1-16,2 0 16,4-4-16,0 2 0,8-2 0,5 0 15,4-1-15,2-1 0,5-1 16,3-1-16,2-2 0,2 0 15,10-7-15,2-3 0,1-4 16,2-2-16,-2 2 16,-1 1-16,-3 2 0,-3-1 0,-4 3 15,-7 3-15,-7 3 0</inkml:trace>
  <inkml:trace contextRef="#ctx0" brushRef="#br0" timeOffset="172500.5908">29138 16106 0,'0'0'0,"0"0"0,0 0 15,0 0-15,30-1 0,-30 1 0,35-8 0,-13 2 16,2 0-16,4-1 16,2 0-16,7-3 0,1-1 0,-1-1 15,0 0-15,4-2 0,-2 0 16,-3 2-16,1-1 0,-5-1 15,-2-1-15,-6 2 0,-4 2 16,-4 3-16</inkml:trace>
  <inkml:trace contextRef="#ctx0" brushRef="#br0" timeOffset="172716.8014">29436 15662 0,'0'0'0,"0"0"15,0 0-15,0 0 0,0 29 16,0-29-16,6 38 0,-1-12 16,0 2-16,5 17 0,3 6 15,2 3-15,0 3 0,6 16 16,4 13-16,-2-8 16,-4-5-16,7 0 0,1-12 0,-4-8 0,-6-16 15,-5-10-15</inkml:trace>
  <inkml:trace contextRef="#ctx0" brushRef="#br0" timeOffset="173133.7808">30059 15272 0,'0'0'0,"0"0"16,0 0-16,0 0 0,0 0 0,27 8 15,-27-8-15,30 2 16,-30-2-16,40-3 0,-18 1 16,1-1-16,0-1 0,0-2 0,0-1 15,4 0-15,-3 1 16,-3 0-16,-3 3 0,-3 0 0,-1 2 15,-3 0-15,-2 0 0,-2-1 16,-2 1-16,-2 3 0,-2 2 16,-2 2-16,-2 4 0,0 3 15,-3 2-15,2 3 0,0 1 0,-2 7 16,1 1-16,0 3 0,3 1 16,2 1-16,2 1 0,3 2 15,1-5-15,1 0 0,1-1 16,-2-2-16,0-4 0,-2-2 15,-1-1-15,0-2 0,-1-1 16,-1-4-16,0-2 0,0-2 16</inkml:trace>
  <inkml:trace contextRef="#ctx0" brushRef="#br0" timeOffset="173334.8808">30192 15962 0,'0'0'0,"0"0"15,0 0-15,0 0 0,0 0 0,0 0 16,0 0-16,0 0 0,0 0 15,0 0-15,23 2 0,-23-2 16,27-3-16,-27 3 0,40-9 16,-18 1-16,2-2 0,1-2 15,4-4-15,5-2 0,-1 0 0,2-1 16,3-2-16,4-4 0,-5-1 16,-2 0-16,-1 0 0,-6 5 15,-6 5-15,-4 2 0</inkml:trace>
  <inkml:trace contextRef="#ctx0" brushRef="#br0" timeOffset="173750.5975">30243 15086 0,'0'0'0,"0"0"15,-16 8-15,7-2 0,0 0 16,0 4-16,0 4 0,0 6 16,0 3-16,-2 17 0,0 9 15,1 7-15,3 6 16,-2 26-16,1 7 0,1 8 0,2-11 0,1 14 16,1 10-16,4 10 15,4-29-15,1-31 0,2-19 16,-2-24-16,-1-16 0,4-27 0,1-20 15,-2 13-15,-4 8 0,-1 6 16</inkml:trace>
  <inkml:trace contextRef="#ctx0" brushRef="#br0" timeOffset="174052.4213">30261 15331 0,'0'0'15,"0"0"-15,0 0 0,0 0 16,0 0-16,0 0 0,11 34 0,-11-34 15,16 37-15,-5-13 0,2 5 16,2 3-16,0 1 0,6 10 16,1 2-16,5 5 0,-1-5 0,-3-4 15,-2-3-15,0-2 16,-2-9-16,-4-9 0,-2-6 16,-3-11-16,-1-5 0,-1-13 0,-2-8 15,0-7-15,-2-7 0,1-9 16,-1-7-16,3-13 0,0 1 15,0-11-15,-1 0 0,0 10 16,1 7-16,2 0 0,-1 9 16,3 10-16,1 6 0,1 14 15,1 8-15,-3 5 0,-3 2 0,-3 2 16</inkml:trace>
  <inkml:trace contextRef="#ctx0" brushRef="#br0" timeOffset="174483.9547">31063 15434 0,'0'0'15,"0"0"-15,1-20 0,-1 7 16,-1-1-16,0-5 0,-1-4 16,-3-6-16,0 3 0,-3 2 0,-2 2 15,-2 4-15,-2 3 0,-1 5 16,0 6-16,-1 5 0,0 3 15,-2 7-15,0 4 0,-3 9 16,1 4-16,2 7 16,2 5-16,2 3 0,3 3 0,1 6 15,3-1-15,3-8 0,3-5 0,5-4 16,2-8-16,3-8 0,0-5 16,1-10-16,2-6 15,1-7-15,0-4 0,1-7 0,0-7 16,0-2-16,2 0 0,-1 3 15,2 5-15,0 4 0,2 4 16,-2 4-16,-2 3 0,-2 3 16,-2 3-16,0 5 0,0 3 15,-2 2-15,0 1 0,0 4 16,1 1-16,0 0 0,-1-2 0,4-3 16,1-3-16,0-7 0,2-8 15,-2-8-15,0-4 0,2-8 16,0-8-16,-1 8 0,-4 4 15,-2 5-15</inkml:trace>
  <inkml:trace contextRef="#ctx0" brushRef="#br0" timeOffset="174803.2961">31323 14666 0,'0'0'15,"0"0"-15,0 0 0,0 0 0,0 0 16,0 0-16,25 2 0,-25-2 15,27-4-15,-27 4 0,41-6 16,-20 3-16,-1-1 0,-1 0 16,1 0-16,-1 2 0,-1 1 0,3 0 15,-2 2-15,-3 0 16,-4 2-16,-7 3 0,-2 4 16,-2 0-16,-1 3 0,-2 4 0,-3 2 15,1 2-15,-2 0 0,2 2 16,-1 2-16,2 2 0,0 1 15,1 4-15,-1 0 0,2-2 16,1 0-16,1 1 0,2 1 16,0-2-16,0-2 0,3 1 15,0 0-15,0 1 0,-3 0 0,-1-6 16,1-4-16,-1-4 16</inkml:trace>
  <inkml:trace contextRef="#ctx0" brushRef="#br0" timeOffset="175017.5113">31416 15534 0,'0'0'0,"0"0"0,0 0 16,0 0-16,0 0 0,0 0 0,24-10 15,-24 10-15,30-13 0,-10 4 16,3-3-16,2-1 0,2-2 0,0 0 16,1-2-16,8-6 0,0-1 15,5-9-15,-4-2 16,-3 0-16,-3 0 0,-4-1 15,-1-1-15,1-10 0,-1-1 0,-7 11 16,-3 8-16,-4 5 0</inkml:trace>
  <inkml:trace contextRef="#ctx0" brushRef="#br0" timeOffset="175592.0054">32002 14554 0,'0'0'0,"0"0"0,0 0 16,0 0-16,-18-11 0,18 11 0,0 0 15,-21 5-15,21-5 0,-13 22 16,7 0-16,-1 4 0,1 3 15,-1 13-15,0 6 0,2-1 16,0 1-16,3 16 16,2 4-16,5-7 15,3-6-15,0-2 0,-2-11 0,5-6 0,3-9 16,3-11-16,1-9 0,-3-14 16,-1-11-16,0-9 0,1-7 15,-2-13-15,0-10 0,3-12 16,-1-2-16,0-2 0,1-2 15,-7-1-15,-5 9 0,-7-15 16,-7 17-16,-1 19 0,-2 14 0,-4 11 16,-3 9-16,0 10 0,2 8 15,4-1-15,-1-1 0,1 2 16,2 2-16,5-3 16,4 0-16,6 5 0,5 3 0,2-4 15,3-2-15,4 0 0,4 0 16,5 1-16,2 1 0,-2 2 15,-2 0-15,-1 5 0,-1 5 16,-5 7-16,-5 5 0,-7 14 16,-4 9-16,1-3 0,-2-4 15,0 1-15,-2-8 0,2-9 16,2-7-16,3-7 16,5-6-16,5-5 15,5-5-15,-3-2 0,-1-1 0,3-5 16,1-3-16,0 3 0,0 1 0,-1 4 15,2 4-15,-2 1 16,-1 2-16,-3 4 0,-2 3 16,-3 2-16,-2 2 0,-2 6 15,-2 3-15,-2 4 0,-1 1 0,-2 11 16,-1 2-16,-1-1 0,-1-2 16,-6 3-16,-5 2 15,-3 6-15,0-1 0,4-12 0,5-12 16,1-6-16</inkml:trace>
  <inkml:trace contextRef="#ctx0" brushRef="#br0" timeOffset="176017.3483">29848 17430 0,'0'0'0,"0"0"0,0 0 16,25-18-16,-14 10 0,6-2 0,5-2 15,7-5-15,2-1 0,5-3 16,6-2-16,6-1 0,-2 3 0,1-1 16,1 1-16,4-2 0,-4 3 15,-3 3-15,-2 3 16,-8 2-16,-6 1 0,-3-1 15,-6 1-15,-8 2 0,-4-2 0,-1 3 16,-2 2-16,-1 0 0</inkml:trace>
  <inkml:trace contextRef="#ctx0" brushRef="#br0" timeOffset="176217.1337">30134 16854 0,'0'0'15,"-5"3"-15,1 1 0,-1 1 0,2 0 16,0 5-16,-1 5 0,3 3 15,1 3-15,1 13 0,2 5 16,3 1-16,4 0 0,8 15 16,4 3-16,-1-2 0,0 0 15,4 9-15,2-2 0,7 4 16,1-6-16,-1-7 0,-1-3 16,4-7-16,-2-13 0,-10-7 15,-7-7-15,-5-5 0</inkml:trace>
  <inkml:trace contextRef="#ctx0" brushRef="#br0" timeOffset="176734.2378">30857 16628 0,'0'0'0,"0"0"0,0 0 0,0 0 16,0 0-16,0 0 0,25 24 15,-15-8-15,2 5 0,4 6 0,2 4 16,1 3-16,0 2 0,5 8 15,0-1-15,4 0 0,-4-7 16,-3-12-16,-2-9 0,-3-10 16,-1-8-16,-1-15 15,-1-12-15,-1-3 0,-1-3 0,0-6 16,-2 0-16,0 3 0,0 3 16,0 3-16,-3 5 0,0 8 15,-3 5-15,-1 7 0,1 3 16,0 6-16,1 3 0,2 4 15,-1 1-15,2-1 0,1 2 0,3-2 16,4-1-16,1-3 0,-1-3 16,2-6-16,1-3 0,1-4 15,0-1-15,-2-4 0,1-3 16,-1 1-16,-1 0 0,-2 1 16,0 4-1,-3 1-15,-2 5 0,-2 3 0,0 3 16,1 5-16,-1 6 15,1 1-15,1 3 0,3 5 0,3 5 16,3 3-16,0-4 0,-2-3 16,1-2-16,0-5 0,1-3 0,1-4 15,1-4-15,-1-3 16,0-4-16,-1-9 0,-3-8 16,0 0-16,-2-1 0,1-6 15,2-5-15,5-2 0,1 5 0,-5 6 16,-4 6-16,-3 5 0</inkml:trace>
  <inkml:trace contextRef="#ctx0" brushRef="#br0" timeOffset="176867.2384">32230 16336 0,'0'0'0,"0"0"15,0 0-15,14 23 0,-7-14 0,4 2 16,3 1-16,-1 1 16,0 0-16,6 0 0,0-2 15,-2-3-15,-1-1 0,-2-7 16,0-4-16,0-7 0,-1-5 0,-2 2 15,-2 3-15,-2 0 0</inkml:trace>
  <inkml:trace contextRef="#ctx0" brushRef="#br0" timeOffset="177070.7177">31703 16159 0,'0'0'16,"0"12"-16,2 1 0,-1 1 16,0-3-16,-1-1 0</inkml:trace>
  <inkml:trace contextRef="#ctx0" brushRef="#br0" timeOffset="192885.1518">26205 2627 0,'0'0'0,"0"0"0,0 0 0,0 0 16,0 0-16,28 4 0,-28-4 16,38 3-16,-16-5 0,4 2 15,4 2-15,-3-2 0,0 0 16,5 1-16,-1 1 0,-3 1 15,-1 3-15,-4-1 0,-3 1 16,-5 1-16,-2 3 0,-2 1 16,-2 3-16,-1 1 0,-2-1 0,0 2 15,1 2-15,-2 1 0,1 0 16,-1 3-16,2 3 0,0 1 16,-1 0-16,1 9 0,-2 2 15,0-1-15,-2-1 0,-2 2 16,-1 3-16,-1-4 0,0 0 0,-4 5 15,-2-1-15,-2-3 16,-2-4-16,3-6 0,2-7 0,0-4 16</inkml:trace>
  <inkml:trace contextRef="#ctx0" brushRef="#br0" timeOffset="193100.6333">26328 3602 0,'0'0'0,"0"0"0,0 0 16,31 2-16,-31-2 0,33-2 16,-8 0-16,3 0 0,3 0 0,9-3 15,2 0-15,-1 0 0,-1 0 16,5 0-16,-3 1 16,-4-2-16,-1 0 0,6-6 0,0-2 15,-6-2-15,-4-2 0,-7 4 16,-6 3-16,-5 3 0</inkml:trace>
  <inkml:trace contextRef="#ctx0" brushRef="#br0" timeOffset="193300.6745">26984 2603 0,'0'0'0,"0"0"0,0 0 0,22-7 15,-22 7-15,32-4 0,-7 3 16,2 1-16,1 2 0,13 4 16,2 1-16,-3 3 0,-3 3 0,6 7 15,-4 6-15,-8-6 0,-6-3 16,-4-4-16</inkml:trace>
  <inkml:trace contextRef="#ctx0" brushRef="#br0" timeOffset="193467.5265">27313 3184 0,'0'0'0,"0"0"15,24-3-15,-7-1 0,5 0 0,15-3 16,7 0-16,-1-2 0,0 1 16,10-2-16,-1 3 0,-6-1 15,-5 0-15,-3 1 0,-7 1 16,-8 2-16</inkml:trace>
  <inkml:trace contextRef="#ctx0" brushRef="#br0" timeOffset="193667.1307">27488 2969 0,'0'0'0,"0"0"0,0 0 0,-3 26 16,3-26-16,0 36 0,-1-10 15,1 2-15,1 1 0,2 14 16,-1 3-16,1-3 0,2-2 0,1 8 16,3 0-16,2-7 0,1-6 15,0-3-15,-2-6 0,-2-5 16</inkml:trace>
  <inkml:trace contextRef="#ctx0" brushRef="#br0" timeOffset="194018.1247">28298 2514 0,'0'0'0,"0"0"16,0 0-16,29-13 0,-29 13 15,36-8-15,-7 3 0,-1 2 16,1 0-16,4 2 0,-3 2 15,-5 1-15,-4 0 0,-1 4 16,-5 3-16,-4 0 0,-3 3 16,-7 4-16,-4 6 0,0 0 15,-2-1-15,-1 8 0,-1 3 16,0 1-16,2-2 0,0 3 0,2 2 16,0-2-16,1 3 0,-2 3 15,1-1-15,0-3 0,-2-1 16,2 2-16,1 2 0,-4-2 15,-1-1-15,-3 1 0,0 0 16,2-8-16,3-6 0,0-6 16</inkml:trace>
  <inkml:trace contextRef="#ctx0" brushRef="#br0" timeOffset="194201.1366">28190 3353 0,'0'0'0,"0"0"16,0 0-16,32-6 0,-12 3 15,5-3-15,6-2 0,3 1 16,4 0-16,12-3 0,2-1 16,9-1-16,-4 1 0,-3 1 15,-3 0-15,5-4 0,-4-2 0,-9 0 16,-7-2-16,-7 5 0,-7 3 16,-4 2-16</inkml:trace>
  <inkml:trace contextRef="#ctx0" brushRef="#br0" timeOffset="194616.8903">29048 2715 0,'0'0'0,"0"0"16,0 0-16,0 0 0,0 0 0,5 33 16,-5-33-16,3 40 0,-3-16 15,-1 3-15,-1 1 0,-1 2 16,0 0-16,-2 10 0,1 2 15,2-3-15,-1-3 0,2 5 16,2-1-16,0-7 0,2-5 16,1-4-16,3-6 0,1-3 0,3-3 15,3-6-15,1-4 16,2-5-16,0-6 0,5-5 16,4-6-16,-3-2 0,-1-3 0,-3-4 15,-2-4-15,2-7 0,-2 0 16,-4-1-16,-2-2 0,-5 2 15,-2 0-15,-3 3 0,-2 1 16,-3-3-16,-1 1 0,-3 1 16,-2 3-16,-1 5 0,-1 4 0,-2 2 15,-4 2-15,3 5 0,-1 4 16,5 4-16,2 1 16,3 3-16,1 1 0,2 3 15,1 1-15,1 5 0,2 2 0,1 4 16,3 4-16,-2-4 0,0-2 0,-1-1 15</inkml:trace>
  <inkml:trace contextRef="#ctx0" brushRef="#br0" timeOffset="194941.7357">29589 2877 0,'0'0'0,"0"0"0,0 0 15,33 7-15,-14-1 0,1 3 0,1 2 16,-3 4-16,0 2 0,-2 7 15,-3 4-15,-7 1 0,-4 1 16,-9 9-16,-10 0 0,0-2 16,-1-1-16,2-2 0,3-2 15,1-1-15,3-3 0,3-6 16,1-3-16,5-2 0,4-1 0,5-3 16,7 1-16,3 1 0,2 2 15,1 1-15,1 0 0,0 1 16,0 1-16,-1 9 0,-4 3 15,-6 4-15,-4 1 0,-11 5 16,-8 2-16,-2 4 0,-1 0 0,-9 9 16,-6-3-16,0-2 15,2-3-15,4-9 0,4-7 16,3-4-16,5-8 0,4-7 0</inkml:trace>
  <inkml:trace contextRef="#ctx0" brushRef="#br0" timeOffset="195183.9616">29893 2417 0,'0'0'0,"0"0"0,28-5 16,-11 3-16,4 1 0,17 2 0,8 3 15,-4 1-15,-3 0 0,-1 0 16,-6 0-16,-6-2 0</inkml:trace>
  <inkml:trace contextRef="#ctx0" brushRef="#br0" timeOffset="195384.7574">30178 3028 0,'0'0'0,"0"0"0,26 0 16,-26 0-16,48-4 0,-3-1 0,10-4 15,2 1-15,4 1 0,10-1 16,11-3-16,-15 4 0,-10 1 15,-5 2-15,-9 4 0,-12 1 16,-8 2-16,-5-1 0,-5 0 16,-3 0-16</inkml:trace>
  <inkml:trace contextRef="#ctx0" brushRef="#br0" timeOffset="195584.5106">30527 2734 0,'0'0'0,"0"0"15,0 0-15,0 0 0,0 0 0,7 22 16,-7-22-16,9 33 0,-6-12 16,1 2-16,2 5 15,-2 2-15,1 2 0,-1 11 0,-1 3 16,0-2-16,-1-2 0,0 8 16,0 0-16,1-9 0,2-3 15,-1-4-15,0-7 0,-2-6 16</inkml:trace>
  <inkml:trace contextRef="#ctx0" brushRef="#br0" timeOffset="195801.1744">31393 2635 0,'0'0'0,"0"0"0,0 0 0,0 0 15,0 0-15,4 33 0,-4-33 16,4 38-16,-1-14 0,0 3 15,0 5-15,-1 2 0,0 0 16,-1 11-16,-1 3 0,-1 8 0,-1-1 16,-1-9-16,-1-6 15,-1-2-15,1-9 0,1-6 0,-1-7 16,2-2-16</inkml:trace>
  <inkml:trace contextRef="#ctx0" brushRef="#br0" timeOffset="195934.369">31522 2925 0,'0'0'0,"0"0"0,0 0 15,0 0-15,10-19 0,-4 13 16,3 2-16,3-2 0,1 1 0,4 1 16,3 1-16,-2-1 15,0 0-15,3-2 0,-2 0 16,-2-1-16,1 1 0,-4 0 0,-2 0 16,0 2-16</inkml:trace>
  <inkml:trace contextRef="#ctx0" brushRef="#br0" timeOffset="196139.1174">31903 2473 0,'0'0'0,"0"0"0,0 0 15,0 0-15,-7 26 0,7-26 0,-7 32 16,2-12-16,0 1 0,-1 8 16,1 5-16,-3 5 0,-1 2 15,-2 19-15,0 18 0,1 0 16,3 1-16,-2 18 0,0 19 15,6-14-15,3-8 0,6 26 16,5-4-16,-3-37 0,-4-24 0,0-18 16</inkml:trace>
  <inkml:trace contextRef="#ctx0" brushRef="#br0" timeOffset="196400.661">32035 2423 0,'0'0'0,"23"-4"0,8 2 16,-4-1-16,3 2 0,10 1 15,3 1-15,6 3 0,-4 1 0,-2 2 16,-8 1-16,-7 0 0,-7-2 15,-7 2-15,-5 1 0,-5-2 16,-2-3-16,-2-2 0,0 1 16,0-3-16</inkml:trace>
  <inkml:trace contextRef="#ctx0" brushRef="#br0" timeOffset="196601.1165">32162 2156 0,'0'0'16,"0"0"-16,0 0 0,0 0 16,7 31-16,-7-31 0,7 38 15,-3-14-15,-1 3 0,-1 3 16,-2 4-16,0 11 0,-1 2 0,-3 16 16,-4 2-16,-2-2 0,-1-1 15,0-3-15,3-14 0,2-9 16</inkml:trace>
  <inkml:trace contextRef="#ctx0" brushRef="#br0" timeOffset="196738.6896">32363 2755 0,'0'0'0,"0"0"0,0 0 16,0 0-16,-23 20 0,23-20 15,-21 16-15,21-16 0</inkml:trace>
  <inkml:trace contextRef="#ctx0" brushRef="#br0" timeOffset="197216.9155">27316 4688 0,'0'0'0,"0"0"0,0 0 16,0 0-16,0 0 0,0 0 0,34 3 15,-34-3-15,40 5 0,-12-5 16,7 0-16,3 0 0,3 0 15,18-1-15,6-3 0,14-2 16,-4 1-16,14-2 0,0 0 16,-2 0-16,-13 2 0,-7 3 15,-4 3-15,-5 1 0,-12 0 0,-12 1 16,-7 1-16,-9 3 0,-3 2 16,-11-4-16,-4-2 0,0-1 15,0-2-15,0 3 0</inkml:trace>
  <inkml:trace contextRef="#ctx0" brushRef="#br0" timeOffset="197467.2316">27369 4860 0,'0'0'0,"0"0"0,0 0 15,0 0-15,37 0 0,-14 0 16,7 0-16,4-1 0,3-2 0,21 0 16,9 0-16,14-1 0,-2 1 15,19-1-15,3 1 16,5 0-16,-9 1 0,13 1 0,-3 2 16,-6 0-16,-15 1 0,-2 1 15,-27-1-15,-17 1 0</inkml:trace>
  <inkml:trace contextRef="#ctx0" brushRef="#br0" timeOffset="197595.1936">29579 4482 0,'0'0'0,"0"0"0,0 0 15,0 0-15,0 0 0,14 24 16,-14-24-16,0 0 0</inkml:trace>
  <inkml:trace contextRef="#ctx0" brushRef="#br0" timeOffset="198201.3518">29045 4002 0,'0'0'0,"0"0"0,0 0 0,24 3 15,-24-3-15,26 5 0,-26-5 16,38 13-16,-19-8 0,1 3 16,0 2-16,-1 0 0,-3 0 0,2 4 15,-3 0-15,-2 1 16,-5-1-16,-1 4 0,-3 2 0,0 0 16,-3 0-16,-1 2 0,-1 3 15,-1 2-15,-1 0 0,0 9 16,-1 3-16,0 0 0,0 0 15,-1 2-15,0 1 0,-2 6 16,1-2-16,-2-3 0,-2-1 16,2-1-16,3-2 0,-4 5 15,-2-5-15,2-10 0,1-2 0,-1 0 16,-2-5-16,4-8 0,1-3 16,2-3-16</inkml:trace>
  <inkml:trace contextRef="#ctx0" brushRef="#br0" timeOffset="198350.688">28873 4929 0,'0'0'0,"0"0"0,0 0 16,0 0-16,0 0 0,0 0 16,0 0-16,0 0 0,0 0 0,29-4 15,-29 4-15,44-2 0,-17 0 16,5 1-16,4-1 0,10 0 16,0 2-16,10-2 0,0 1 15,-6 0-15,-5-2 0,-2 1 16,-10 1-16,-8 0 0</inkml:trace>
  <inkml:trace contextRef="#ctx0" brushRef="#br0" timeOffset="198633.9644">29700 4674 0,'0'0'0,"0"0"0,0 0 16,0 0-16,28-2 0,-28 2 15,33 2-15,-33-2 0,39 7 16,-21 1-16,1 3 0,-4 0 15,-1 3-15,-2 8 0,-3 4 16,-6 0-16,-4 0 0,-5 2 16,-3 2-16,-2-3 0,-1-2 0,-1 6 15,2-2-15,2-5 0,3-1 16,2-4-16,4-1 0,4-2 16,3-2-16,9-6 0,7-3 15,3-3-15,4-2 0,9-8 16,8-5-16,2-4 0,-1-1 15,12-7-15,0-2 0,-6 2 16,-13 7-16,-11 4 0</inkml:trace>
  <inkml:trace contextRef="#ctx0" brushRef="#br0" timeOffset="198851.8923">30285 4537 0,'0'0'0,"0"0"0,0 0 16,36-9-16,-16 5 0,10-1 16,7 0-16,3 2 0,3 1 0,13 1 15,11 3-15,-7-1 0,-8-1 16,1 2-16,-8 0 0,-10 1 16,-7-1-16,-9 1 0,-5 0 15,-3 0-15,-4-1 0,0 1 16</inkml:trace>
  <inkml:trace contextRef="#ctx0" brushRef="#br0" timeOffset="199036.2377">30592 4295 0,'0'0'0,"0"0"0,0 0 15,6 26-15,-6-26 0,7 34 0,0-7 16,0 2-16,-2 2 0,4 14 15,0 4-15,0-1 0,-1 1 16,6 9-16,1 0 0,2-3 0,-2-10 16,-3-11-16,-2-8 15,-2-5-15</inkml:trace>
  <inkml:trace contextRef="#ctx0" brushRef="#br0" timeOffset="199250.427">31677 4249 0,'0'0'16,"0"0"-16,0 0 0,0 0 0,0 0 15,14 31-15,-7-12 16,0 5-16,-2 2 0,0 6 0,-2 5 16,-1 11-16,-1-3 0,-4 15 15,-4 2-15,-3-5 0,-2-5 16,-5 0-16,-3-10 0,4-8 15,4-9-15,2-4 0</inkml:trace>
  <inkml:trace contextRef="#ctx0" brushRef="#br0" timeOffset="199383.776">31820 4452 0,'0'0'0,"0"0"0,0 0 15,0 0-15,0 0 0,33-2 16,-33 2-16,30 7 0,-30-7 15,32 5-15,-15-4 0,-3 0 16,-2 1-16,-1-1 0</inkml:trace>
  <inkml:trace contextRef="#ctx0" brushRef="#br0" timeOffset="199533.4441">32076 4299 0,'0'0'0,"0"0"0,0 0 15,0 0-15,0 0 0,0 0 0,9 34 16,-9-34-16,3 35 0,-3-11 15,-1 1-15,0 3 0,0 0 0,1 6 16,1 0-16,1-8 16,2-4-16,-1-2 0,-1-5 0,0-1 15</inkml:trace>
  <inkml:trace contextRef="#ctx0" brushRef="#br0" timeOffset="199655.7957">32398 4700 0,'0'0'15,"0"0"-15,0 0 0,0 0 16,4 23-16,-4-23 0,6 24 16,-6-24-16,7 34 0,-4-18 0,0-2 15,-1-2-15</inkml:trace>
  <inkml:trace contextRef="#ctx0" brushRef="#br0" timeOffset="199867.8892">32354 4487 0,'0'0'0,"0"0"0,0 0 15,0 0-15,-10 26 0,10-26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48:10.697"/>
    </inkml:context>
    <inkml:brush xml:id="br0">
      <inkml:brushProperty name="width" value="0.05292" units="cm"/>
      <inkml:brushProperty name="height" value="0.05292" units="cm"/>
      <inkml:brushProperty name="color" value="#FF0000"/>
    </inkml:brush>
  </inkml:definitions>
  <inkml:trace contextRef="#ctx0" brushRef="#br0">12043 7653 0,'0'0'0,"0"0"0,0 0 16,0 0-16,0 0 0,0 0 15,0 0-15,0 0 0,-22-1 0,22 1 16,0 0-16,0 0 0,0 0 16,26 10-16,-26-10 0,28-1 15,-28 1-15,22 0 0</inkml:trace>
  <inkml:trace contextRef="#ctx0" brushRef="#br0" timeOffset="180.8056">12425 7616 0,'0'0'0,"0"0"15,0 0-15,0 0 0,26-5 0,-26 5 16,40-9-16,-20 4 0,-3 2 16,-1-1-16</inkml:trace>
  <inkml:trace contextRef="#ctx0" brushRef="#br0" timeOffset="282.8347">13190 7391 0,'0'0'0,"0"0"0,24-3 16,-11 1-16,-2 1 0,-1 0 0</inkml:trace>
  <inkml:trace contextRef="#ctx0" brushRef="#br0" timeOffset="1422.0519">12493 7396 0,'0'0'0,"0"0"0,0 0 0,0 0 0</inkml:trace>
  <inkml:trace contextRef="#ctx0" brushRef="#br0" timeOffset="4482.5017">15867 5549 0,'0'0'0,"0"0"16,0 0-16,-27-10 0,27 10 0,-25-10 15,9 4-15,-1 1 0,-4 2 16,-9-2-16,-2 0 0,-3 2 16,-3-1-16,-1 1 0,-3 1 15,-11 1-15,0 0 0,-2 2 16,-3 0-16,-8 2 0,3 4 0,-1-1 16,1 0-16,-11 4 0,2 3 15,-1 2-15,0 3 16,-5 1-16,4-2 0,2 3 0,-1-2 15,-19 16-15,16 3 0,7-4 16,5-1-16,4-6 0,4-1 16,3 2-16,2 3 0,2 3 15,0 2-15,0 5 0,-1 3 16,-2 2-16,-1 2 0,3 3 16,1 0-16,8-1 0,6 0 0,6-1 15,7 0-15,0-3 0,1-2 16,2 0-16,-1-1 0,5 2 15,4-1-15,1 1 0,2 0 16,2-4-16,4-2 0,2 3 16,1 2-16,2 0 0,2-1 0,3-5 15,2-3-15,5-2 16,2 1-16,3 3 0,3 2 16,-1-5-16,0-1 0,1-4 15,-1-2-15,-4-10 0,8 2 0,0 5 16,3 5-16,1-2 0,2-1 15,1 2-15,0 1 0,2 1 16,1-2-16,3 0 0,2-1 16,2-1-16,3-1 0,0-3 15,0-4-15,1-1 0,1-1 0,23 9 16,-4-1-16,-9-5 0,-8-4 16,4 0-16,4-3 15,-5-2-15,-3 0 0,3 1 0,1 1 16,2-1-16,2 1 0,-2 0 15,-1 3-15,-2-1 0,-2-1 16,2-4-16,1-2 0,-3-6 16,0-3-16,1-2 0,1-2 15,0 3-15,-1 2 0,-1-3 16,0-2-16,0 0 0,0-1 0,0 5 16,2 0-16,-2 2 0,-1-1 15,2-3-15,0-1 0,0-2 16,-1-1-16,1 0 0,0-2 15,3 1-15,2 1 0,-1-5 16,-1 0-16,-3 1 0,-3 0 16,0-3-16,2-3 0,-4 7 15,-2 2-15,-1 2 0,1 1 16,1-6-16,0 0 0,-5-3 16,-2-2-16,-2 1 0,1 1 0,0 1 15,2-2-15,-6 2 0,-3 3 16,4-6-16,3-4 0,-16 6 15,2-3-15,4-4 0,3-3 16,-1 1-16,2 0 0,-1 0 16,0-2-16,0 2 0,1-1 0,-1-2 15,0-3-15,-5 3 16,-2 1-16,2 1 0,-1-2 16,-2 0-16,-1-1 0,-4 2 15,-4 4-15,-3 1 0,-2 0 0,-1 1 16,0-4-16,-2 0 0,0 1 15,-2-4-15,-1 0 0,0-4 16,-2 1-16,0-1 0,0 2 16,-1-2-16,-2 0 0,-2 1 15,0 1-15,0 1 0,-1 1 0,0-2 16,-2-3-16,-2 4 0,-2 2 16,-3-3-16,-4-3 0,1 2 15,-2 0-15,0 3 0,0 1 16,-4-1-16,-3 0 0,-3-3 15,-1 1-15,3-1 0,-1 4 16,-4-1-16,-3 0 0,2 1 16,0 1-16,-3-2 0,-4-2 15,-1 2-15,-1 2 0,-6-1 16,-1 3-16,4-3 0,1 1 0,-2-2 16,-2-1-16,0 8 0,-2 6 15,0-2-15,0-1 0,-4-1 16,-4 0-16,-11 0 0,-2 0 15,-19 0-15,7 7 0,-1 4 16,0 3-16,4 1 0,3 2 16,-7 6-16,-3 3 0,2 0 15,4 2-15,-10 0 0,-6 1 16,1 5-16,1 2 0,-4 7 16,-2 4-16,-5 7 0,-1 4 0,-4 6 15,-2 3-15,-2 7 0,-3 5 16,-4 11-16,0 8 0,6 3 15,6 3-15,1 7 0,0 4 16,34-30-16,23-21 0,17-14 16</inkml:trace>
  <inkml:trace contextRef="#ctx0" brushRef="#br0" timeOffset="5673.8265">15576 7326 0,'0'0'0,"0"0"0,3 21 0,-3-21 15,0 0-15,3 24 0</inkml:trace>
  <inkml:trace contextRef="#ctx0" brushRef="#br0" timeOffset="12284.4161">21088 3359 0,'0'0'15,"0"0"-15,0 0 0,0 0 0,0 0 16,0 0-16,0 0 16,0 0-16,-12 25 0,12-25 0,-11 28 15,2-10-15,-1 2 0,-3 4 16,-3 5-16,1 0 0,-1 1 0,-2 10 15,0 0-15,-1 6 16,3-4-16,3-4 0,2-5 16,2-4-16,2-5 0,4-4 15,2-2-15,2-4 0,1-2 0,5-7 16,3-6-16,-1-5 0,2-5 16,-2 2-16,-1 1 0,-2 2 15</inkml:trace>
  <inkml:trace contextRef="#ctx0" brushRef="#br0" timeOffset="12614.4149">21104 3535 0,'0'0'0,"0"0"16,0 0-16,0 0 0,0 0 0,0 0 15,0 0-15,0 0 0,11 22 16,-11-22-16,13 21 16,-13-21-16,14 28 0,-6-10 0,-1 1 15,1 2-15,-1-1 0,-1 3 16,1 2-16,2 4 0,0-1 0,-1-4 15,1-2-15,0-3 16,-1-4-16,-2-2 0,0-3 16,-1-2-16,2-1 0,1-9 15,0-8-15,4-3 0,0-4 0,2-7 16,3-4-16,-1-3 0,1-1 16,5-11-16,3 0 0,-1 2 15,-2 2-15,0-5 0,-3 5 16,-2 5-16,-2 5 0,-1 3 15,-3 6-15,-4 8 0,-1 5 0,0 5 16,0 5-16,-1 1 0,1 3 16,-1-1-16,0-2 0,-2-1 15</inkml:trace>
  <inkml:trace contextRef="#ctx0" brushRef="#br0" timeOffset="13131.2763">21815 3627 0,'0'0'16,"0"0"-16,0 0 0,0 0 15,5-25-15,-5 25 0,2-21 0,-1 9 16,1-1-16,0-1 0,-1 2 16,-1 1-16,-1 3 0,-2 2 15,0 1-15,-3-1 0,-1 1 16,-3 4-16,-2 3 0,0 2 15,-2 3-15,0 3 0,-3 3 16,-3 6-16,0 1 0,0 2 16,0 3-16,3 0 0,3 0 0,0 6 15,3-2-15,2-1 0,1-3 16,4-3-16,1-4 0,3-4 16,2-2-16,3-4 0,3-3 15,2-3-15,2-2 0,3-7 16,5-5-16,-5 0 0,-1-3 15,5-4-15,2-3 0,-2 1 16,0 3-16,-2 0 0,-3 2 16,-3 4-16,-2 3 0,-2 3 0,-2 3 15,-1 1-15,0 2 0,-1 2 16,0 4-16,0 0 0,-1 0 16,1 3-16,2 1 0,-1 1 15,-1 1-15,2 1 0,-1 0 16,2 0-16,0-1 0,1 0 15,-1-1-15,1-1 0,0-2 0,3 0 16,2-2-16,0-2 16,1-2-16,2-6 0,3-2 15,0-5-15,-1-2 0,-2 1 0,-3 3 16,-2 1-16</inkml:trace>
  <inkml:trace contextRef="#ctx0" brushRef="#br0" timeOffset="14037.8459">22089 3332 0,'0'0'15,"0"0"-15,0 0 0,0 0 0,24 3 16,-24-3-16,24 2 0,-24-2 15,32 3-15,-14-1 0,1 0 16,-2-1-16,-1 0 0,-2-1 16,-2 1-16,-1 0 0,-2-1 0,-1 0 15,-2 1-15,0 0 0,-2 1 16,0 2-16,-3 2 0,-1-1 16,-1 2-16,1 1 0,0 2 15,0 1-15,0 1 0,0 1 16,0 2-16,1 2 0,1 0 0,0 5 15,0 0-15,0 2 0,-2 0 16,-2 0-16,0 2 16,-1-2-16,0-2 0,-4 0 0,-3-3 15,-1-1-15,-1-1 0,-5 1 16,1-4-16,3-3 0,-2-3 16,-3 0-16,-3-1 0,6-4 15,2 0-15,2 1 0,2-1 16,3 1-16,0-3 0,4 2 15,3 1-15,3 0 0,5-1 16,3 0-16,3 0 0,2-1 16,3-2-16,2 1 0,4-1 0,-1-2 15,0-2-15,9 1 0,3 1 16,-5 0-16,-2-1 0,-6 1 16,-4 0-16,-5 0 0</inkml:trace>
  <inkml:trace contextRef="#ctx0" brushRef="#br0" timeOffset="14248.9704">22532 3602 0,'0'0'16,"0"0"-16,0 0 0,0 0 0,30 3 16,-30-3-16,31 3 0,-31-3 15,36 2-15,-14 0 0,2-1 16,1 0-16,-2 1 0,7 1 15,0 1-15,-2-2 0,-3-1 16,-3 1-16,-1 0 0,-3-2 16,-3 0-16,-1 0 0,-3 0 0,-1 0 15</inkml:trace>
  <inkml:trace contextRef="#ctx0" brushRef="#br0" timeOffset="14430.2949">22818 3413 0,'0'0'0,"0"0"0,0 0 15,0 0-15,0 0 0,0 0 16,0 0-16,0 0 0,-9 24 0,9-24 16,-5 35-16,2-13 0,-1 4 15,-1 4-15,0 2 16,-3 11-16,0-1 0,4 2 0,2 0 16,2 3-16,1-3 0,-1-9 15,0-6-15,0-6 0</inkml:trace>
  <inkml:trace contextRef="#ctx0" brushRef="#br0" timeOffset="14629.9084">23427 3441 0,'0'0'0,"0"0"0,0 0 15,0 0-15,-18 25 0,18-25 16,-20 36-16,6-13 0,0 2 0,-1 3 15,-3 1-15,-4 8 16,0 0-16,-1 4 0,3-3 16,5-6-16,4-4 0,4-9 0,5-6 15,-1-3-15,2-3 0,0 0 16</inkml:trace>
  <inkml:trace contextRef="#ctx0" brushRef="#br0" timeOffset="14913.4309">23467 3444 0,'0'0'0,"0"0"0,0 0 16,0 0-16,0 0 0,0 0 16,0 0-16,-4 33 0,4-33 0,-2 30 15,2-30-15,3 36 0,-2-12 16,0-3-16,1 0 0,0-2 16,0-1-16,3 4 0,0-3 15,0-4-15,-2-3 0,2-5 16,0-4-16,4-6 0,2-5 0,4-6 15,4-7-15,1-3 0,2-4 16,2-2-16,3-2 16,2-7-16,-1-1 0,2 1 15,-3 6-15,-6 6 0,-5 5 0,-3 7 16,-1 4-16,-2 8 0,0 5 16,-3 0-16,-2-1 0,-1 0 15</inkml:trace>
  <inkml:trace contextRef="#ctx0" brushRef="#br0" timeOffset="15346.7107">24093 3558 0,'0'0'0,"0"0"16,7-15-16,-4 6 0,0-2 15,0 0-15,-2 1 0,-1 1 16,0 1-16,-1 0 0,-2 1 15,-2 1-15,-3 3 0,-3 4 16,-1 3-16,-2 2 0,-2 3 0,-7 5 16,-3 5-16,0 1 0,2 2 15,2 1-15,2 0 16,0 3-16,4-1 0,4-5 0,3-2 16,2-3-16,4-3 0,4-5 15,5-4-15,6-3 0,5-4 16,4-6-16,5-5 0,0-1 15,3 1-15,-3 0 0,0 0 16,-4 5-16,-4 5 0,-1 1 16,-2 3-16,-1 3 0,-3 1 0,-2 1 15,-1 4-15,0 1 0,-1 2 16,-2 1-16,1 2 0,-2-4 16,-1-1-16,3 2 0,0-1 15,2-1-15,1 0 0,0-5 16,1-3-16,1-4 0,1-3 0,3-5 15,3-6-15,-4 3 16,-2 2-16,-1 2 0</inkml:trace>
  <inkml:trace contextRef="#ctx0" brushRef="#br0" timeOffset="15763.9119">24379 3352 0,'0'0'0,"0"0"15,0 0-15,0 0 0,0 0 16,0 0-16,27-8 0,-27 8 0,23-5 15,-23 5-15,27 0 16,-13 0-16,1 1 0,-2 1 16,-1 1-16,-2 1 0,-1 3 0,-3 0 15,0 1-15,-2 1 0,-1 0 16,0 2-16,-2 2 0,0-1 16,-1 1-16,1 1 0,1 0 15,0 0-15,1-1 0,-1 0 16,1 1-16,-1-2 0,1-1 0,-3 5 15,-3 3-15,-1-5 16,-4 3-16,-4 2 0,-2 0 0,-2-1 16,1-2-16,-2 2 0,-1 1 15,1-2-15,2-2 0,1-3 16,3-2-16,1-1 0,3-1 16,0-2-16,2-2 0,1-1 15,3 1-15,3-1 0,3 0 16,0-1-16,3 1 0,3-2 15,2-1-15,2-1 0,0 1 0,7-3 16,3 2-16,0-2 0,-1 0 16,4-1-16,1-1 15,-1-2-15,-3 1 0,2-1 0,-6 0 16,-4 3-16</inkml:trace>
  <inkml:trace contextRef="#ctx0" brushRef="#br0" timeOffset="16347.8339">24926 3470 0,'0'0'15,"0"0"-15,0 0 0,0 0 16,0 0-16,-23-10 0,23 10 16,0 0-16,-25 13 0,25-13 0,-24 22 15,12-6-15,0 2 0,-1 1 16,1 3-16,-1 7 16,1 2-1,2-1-15,2 2 0,4-3 16,2-1-16,2-6 0,1-3 0,3-3 15,3-7-15,1-5 0,2-4 0,6-6 16,6-7-16,-1-1 16,-1-3-16,6-13 0,3-9 15,-5 3-15,-2-1 0,0-9 0,-3-1 16,-5 7-16,-4 6 0,-3 1 16,-4 5-16,-3 8 0,-1 5 15,-5 8-15,-4 5 0,2 3 16,0 3-16,2 5 0,0 3 15,4-2-15,2-1 0,3 4 16,2 2-16,-3 1 0,-2 1 0,-2 6 16,-3 6-16,0-1 0,-2 1 15,0-2-15,0-1 16,1-5-16,2-3 0,2 1 0,2-4 16,3-4-16,4-2 0,9-3 15,8-3-15,4 0 0,2-1 0,4 1 16,4 2-16,-3-2 15,-5 1-15,5 10 0,-3 6 16,-7 0-16,-4 2 0,-8 6 16,-6 6-16,-5-1 0,-4-1 0,-8 7 15,-6 2-15,5-11 0,1-1 16,-1 4-16,0-3 0,0-1 16,1-3-16,-5 2 0,-5 0 15,0 1-15,0-1 0,-4 10 16,-3 7-16,-2-5 0,0-3 0,7-10 15,6-7-15,4-4 16</inkml:trace>
  <inkml:trace contextRef="#ctx0" brushRef="#br0" timeOffset="16505.9648">26032 3655 0,'0'0'0,"0"0"0,0 0 15,0 0-15,0 0 0,-10 20 0,10-20 16,0 0-16</inkml:trace>
  <inkml:trace contextRef="#ctx0" brushRef="#br0" timeOffset="17130.1552">21681 4709 0,'0'0'0,"0"0"15,0 0-15,0 0 0,-13 25 0,13-25 16,-15 25-16,8-8 0,-1 2 15,0 4-15,-1 7 16,-2 5-16,0 0 0,0 15 16,1 3-16,1-2 0,0-3 0,0-4 15,2-8-15,2-9 16</inkml:trace>
  <inkml:trace contextRef="#ctx0" brushRef="#br0" timeOffset="17491.1134">21535 6307 0,'0'0'0,"0"0"15,0 0-15,0 0 0</inkml:trace>
  <inkml:trace contextRef="#ctx0" brushRef="#br0" timeOffset="18006.3104">25544 3666 0,'0'0'0,"0"0"16,0 0-16,33 1 0,-15-2 0,6-1 16,6 0-16,8-4 0,1 0 15,9 1-15,1 1 0,-6 0 16,-4-1-16,-1 4 0,-6 2 15,-7 2-15,-4 0 0,-4 1 16,-5-1-16,-5-1 0,-3 0 0,-4-2 16,0 4-16,-5-3 0,-4-1 15,3 0-15,1 0 0,0 0 16</inkml:trace>
  <inkml:trace contextRef="#ctx0" brushRef="#br0" timeOffset="18213.3723">25762 3448 0,'0'0'16,"0"0"-16,0 0 0,0 0 0,0 0 16,0 0-16,6 27 0,-6-27 15,0 23-15,0-23 0,3 34 16,-1-15-16,1 1 0,0 4 16,0 1-16,-1 1 0,1 2 15,-2 10-15,-1 0 0,0-3 16,0 0-16,2 5 0,0-2 15,0-8-15,0-6 0,0-3 0</inkml:trace>
  <inkml:trace contextRef="#ctx0" brushRef="#br0" timeOffset="18430.0727">26463 3435 0,'0'0'0,"0"0"0,0 0 16,0 0-16,0 0 0,0 0 16,2 35-16,-2-35 0,-4 34 0,2-9 15,0 4-15,-1 3 0,-1 2 16,-1 12-16,-3 1 0,0 0 16,1-1-16,-2 9 0,0-5 15,1-2-15,2-10 0,0-9 16</inkml:trace>
  <inkml:trace contextRef="#ctx0" brushRef="#br0" timeOffset="18613.5699">26445 3659 0,'0'0'0,"0"0"0,0 0 0,0 0 15,0 0-15,0 0 0,0 0 16,28-6-16,-28 6 0,27-1 15,-27 1-15,33 0 0,-15 0 0,-1-3 16,1-1-16,-3 0 0,-1 0 16,-2 2-16</inkml:trace>
  <inkml:trace contextRef="#ctx0" brushRef="#br0" timeOffset="18817.9002">26607 3336 0,'0'0'15,"0"0"-15,0 0 0,0 0 0,0 0 16,-5 27-16,5-27 16,-1 34-16,0-12 0,-2 4 0,0 6 15,-1 2-15,1 1 0,-3 14 16,1 2-16,-3 8 0,2-4 16,-1 6-16,1-4 0,3-10 15,3-6-15,2-12 0,4-11 16,-2-3-16,0-4 0,-2-2 15</inkml:trace>
  <inkml:trace contextRef="#ctx0" brushRef="#br0" timeOffset="19213.4851">26834 3684 0,'0'0'0,"0"0"0,0 0 15,0 0-15,0 0 0,0 0 0,0 0 16,0 0-16,13 29 0,-13-29 16,9 35-16,-5-15 0,0 1 15,1-2-15,2 0 0,1-3 16,1-2-16,8-3 0,4-4 15,1-6-15,1-6 0,7-7 16,4-6-16,-1-5 0,0-2 0,8-13 16,0-7-16,-3 2 0,-8 10 15,-1-6-15,-1-5 0,-8 10 16,-8 7-16,-4 1 0,-6 6 16,-2 6-16,-2 3 0,-4 8 15,-4 7-15,-4 1 0,0 2 0,-1 9 16,-2 6-16,4 0 15,2 2-15,3 5 0,3 3 0,2-1 16,5-1-16,2 3 0,3 0 16,-1 0-16,2-3 0,2-1 15,3-2-15,-1-4 0,1-3 16,-2 0-16,-2 0 0,-2-2 16,-2 0-16,-2 0 0,-3 0 15,-6-3-15,-4 1 0,-11-1 16,-7 0-16,0-3 0,-2-1 0,2-3 15,5 0-15,6-2 0</inkml:trace>
  <inkml:trace contextRef="#ctx0" brushRef="#br0" timeOffset="19515.3562">27528 3625 0,'0'0'0,"0"0"0,0 0 16,0 0-16,0 0 0,3 34 15,-3-34-15,0 34 0,0-14 0,0 2 16,0 0-16,0 0 16,1-3-16,0 3 0,1-3 15,0-6-15,0-6 0,5-4 0,4-7 16,2-4-16,3-3 0,1-7 16,2-6-16,0-4 0,1-2 15,1-10-15,-3-2 0,-4 3 0,-4 3 16,-6-3-16,-4 6 15,-3 5-15,-3 5 0,-3 6 16,-2 3-16,-1 5 0,0 2 16,-3 5-16,-3 7 0,4 0 0,0 2 15,6 3-15,3 3 0,1-2 16,1-4-16,0 0 0</inkml:trace>
  <inkml:trace contextRef="#ctx0" brushRef="#br0" timeOffset="19680.801">27799 3625 0,'0'0'0,"0"0"15,0 0-15,0 0 0,0 0 0,2 32 16,-2-32-16,5 28 0,0-11 16,1 3-16,2 0 15,2 1-15,1 1 0,9 3 16,4 0-16,0-3 0,1-2 0,11 0 16,5-4-16,-2-4 0,2-4 15,-8-2-15,-6-1 0,-5-1 16</inkml:trace>
  <inkml:trace contextRef="#ctx0" brushRef="#br0" timeOffset="19846.9489">28203 3558 0,'0'0'0,"-8"9"0,-3 4 0,-3 5 15,-2 4-15,-8 21 0,-6 22 16,-4 5-16,0 5 0,-9 31 15,-7 29-15,-6 14 0,5-7 0,-4 16 16,17-51-16,12-32 0</inkml:trace>
  <inkml:trace contextRef="#ctx0" brushRef="#br0" timeOffset="21029.8069">24203 6944 0,'0'0'0,"0"0"0,0 0 16,0 0-16,0 0 0,0 0 0,22 16 15,-22-16-15,25 12 0,-25-12 16,36 14-16,-15-7 0,0-1 16,1 1-16,1-1 0,0 1 15,-1-1-15,6 3 0,-3-3 16,-3 1-16,-4-2 0,-3 1 15,-2 0-15,-4-3 0,0-3 0,-3 3 16,-2 3-16,-3 2 16,-1 2-16,-2 2 0,-2 3 0,-2 3 15,0 4-15,-3 9 0,0 4 16,0-1-16,0 1 0,-1 12 16,2 2-16,0-1 0,2-3 0,0 8 15,-2 1-15,3-7 16,0-5-16,0 8 0,-1-1 15,1-9-15,-1-8 0,-3 0 16,-2-2-16,-1-5 0,-1-3 0,-6-5 16,-3-4-16,4 4 0,1 6 15,-6-18-15,-4-10 0,2-4 16,2 2-16,2-1 0,3 3 16,4-2-16,3-1 0,2 3 15,2 1-15,3 3 0,2 0 0,6 1 16,6-1-16,5 0 15,4-1-15,5 0 0,5 0 16,2-3-16,1-1 0,2 0 0,1 1 16,1 1-16,0 0 0,8-1 15,-1 1-15,-2-1 0,-2 0 16,-2-3-16,-1 1 0,-7 2 16,-7-1-16,-4 3 0</inkml:trace>
  <inkml:trace contextRef="#ctx0" brushRef="#br0" timeOffset="21380.5545">24887 7539 0,'0'0'16,"0"0"-16,0 0 0,0 0 0,0 0 0,29-3 16,-29 3-16,30 2 15,-30-2-15,38 11 0,-19-2 16,-1 1-16,1 1 0,-1 4 15,-3 2-15,0 6 0,-7 1 16,-4 8-16,-5 3 0,-5 3 0,-4-1 16,-7 13-16,-7 1 15,1-4-15,1-6 0,-2 1 0,1-6 16,6-10-16,6-6 0,2-2 16,4-6-16,3-3 0,2-3 15,9-4-15,5-4 0,5-3 16,5-5-16,8-3 0,6-3 15,13-9-15,4-3 0,12-1 16,10 0-16,11-2 0,-3 5 0,19-1 16,3 5-16,9-1 0,-37 7 15,-23 7-15</inkml:trace>
  <inkml:trace contextRef="#ctx0" brushRef="#br0" timeOffset="21566.1558">27086 6945 0,'0'0'0,"0"0"0,0 0 0,0 0 16,0 0-16,14 27 0,-14-27 15,0 0-15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48:45.378"/>
    </inkml:context>
    <inkml:brush xml:id="br0">
      <inkml:brushProperty name="width" value="0.05292" units="cm"/>
      <inkml:brushProperty name="height" value="0.05292" units="cm"/>
      <inkml:brushProperty name="color" value="#FF0000"/>
    </inkml:brush>
  </inkml:definitions>
  <inkml:trace contextRef="#ctx0" brushRef="#br0">19194 16078 0,'0'0'0,"0"0"0,0 0 15,0 0-15,0 0 0,0 0 0,0 0 16,0 0-16</inkml:trace>
  <inkml:trace contextRef="#ctx0" brushRef="#br0" timeOffset="64584.7776">4381 5374 0,'0'0'0,"0"0"15,0 0-15,0 0 0,0 0 16,23 7-16,-23-7 0,26 5 15,-26-5-15,33 6 0,-15-3 16,3-2-16,1-1 0,2 2 16,1 1-16,7 0 0,-2 0 0,3 1 15,2 4-15,-2-3 16,-3-3-16,11 4 0,2 1 16,-4 0-16,-4-1 0,3 1 0,3 0 15,-3 1-15,-3-3 0,8 3 16,4-2-16,-4-3 0,-4-1 15,4-1-15,4 2 0,-5 0 16,-1 2-16,11 0 0,3-3 16,-5 1-16,-6-1 0,7 2 15,5 3-15,-5-4 0,-5-1 0,14-1 16,5 0-16,-10 0 0,-5 0 16,4 0-16,3-1 15,-4-1-15,-3-2 0,28 5 0,-3 2 16,-11-4-16,-6-2 0,5-1 15,5 1-15,-8-1 0,-6 1 16,8 0-16,4-1 16,-7 0-16,-3 1 0,3-1 0,4-1 15,-9 8-15,-6 3 0,-14-2 16,-11-1-16,-8-2 0</inkml:trace>
  <inkml:trace contextRef="#ctx0" brushRef="#br0" timeOffset="68516.313">12501 5143 0,'0'0'16,"31"2"-16,5 1 0,10-1 0,2-1 15,23 0-15,23 1 16,9-2-16,-7-2 0,46 3 0,-10 5 15,-17 2-15,-13 2 0,4-9 16,2-5-16,-10 0 0,-6 2 16,3 2-16,3 2 0,-9 1 15,-6-2-15,5 3 0,4 0 16,-9-1-16,-6-2 0,7-1 0,4 0 16,-8 2-16,-6 1 0,4 1 15,3-1-15,-5 0 0,-4-1 16,11-1-16,7 1 15,-6-1-15,-5 0 0,7 2 0,4 2 16,-9-2-16,-4-3 0,5 0 16,2 0-16,-5-2 0,-3-2 15,6 0-15,3 2 0,-8 2 0,-5 2 16,3-3-16,3-1 16,-4-2-16,-4-1 0,5 1 0,3 0 15,-9-6-15,-6-5 0,4 9 16,3 5-16,-2 0 0,-2-1 15,7-5-15,6-4 0,-8 3 16,-8 1-16,9-5 0,3-3 16,-5 6-16,-5 3 0,5 2 15,4 0-15,-4-4 0,-5-1 0,5 2 16,5 2-16,-7 2 0,-3 5 16,4-4-16,1-2 15,-5 1-15,-3 3 0,5-1 0,3-2 16,-6 0-16,-5-1 0,4 2 15,2 0-15,-3-4 0,-2-1 16,2 2-16,4-1 0,-8 8 16,-7 2-16,7-1 0,6-5 15,-6-3-15,-3-4 0,5 0 16,3 1-16,-6 8 0,-4 6 0,3-8 16,4-7-16,-8 0 15,-5-1-15,8 5 0,6 5 0,-3-1 16,-2 1-16,5-8 0,2-3 15,-6 8-15,-4 4 0,7 3 16,5 3-16,-6-5 0,-4-1 0,5 1 16,2-2-16,-5 1 0,-2 3 15,8 3-15,5 0 16,-6-2-16,-5-4 0,4 7 0,3 3 16,-4 0-16,-5 0 0,1 4 15,2 2-15,-18-4 0,-12-5 16,-10-2-16</inkml:trace>
  <inkml:trace contextRef="#ctx0" brushRef="#br0" timeOffset="75789.1899">11295 8345 0,'0'0'15,"0"0"-15,0 0 0,15 15 0,-15-15 16,21 16-16,-2-4 0,4 1 16,2 3-16,15 6 0,5 3 15,4-3-15,1 1 0,18 5 16,3 0-16,11 4 0,-3-1 15,19 1-15,4-2 0,6 4 16,-8-3-16,49 8 0,-6-4 16,-17-8-16,-11-8 0,7-2 15,5-3-15,-14-3 0,-7-1 0,7-3 16,5-2-16,-10-4 0,-8-3 16,6-8-16,4-7 0,-12 3 15,-7 2-15,1-5 0,3-2 16,-14-6-16,-10-3 0,2-7 15,1-6-15,-15 1 0,-7 0 16,-3-6-16,-2-3 0,-11 0 16,-6 2-16,-9-13 0,-4-9 15,-6 4-15,-5 5 0,-8-9 16,-6-3-16,-3 4 0,-2 3 0,-11-11 16,-7-6-16,-5 12 0,-4 11 15,-13-9-15,-9-6 0,1 9 16,-1 3-16,-12-9 0,-8-5 15,2 3-15,1 4 0,-15-3 16,-11 1-16,7 14 0,3 9 16,-13 0-16,-10-1 0,6 4 15,5 4-15,-13 6 0,-9 4 16,10 9-16,6 5 0,-7-5 0,-6-3 16,7 14-16,6 11 0,-13 4 15,-9 5-15,14 4 0,9 3 16,-1 8-16,0 5 0,9 2 15,7 3-15,-5 6 0,-4 3 16,14-1-16,12-3 0,-5 13 16,-3 11-16,12-6 0,7-4 15,3 4-15,1 4 0,9 3 16,6 2-16,6 3 0,4 1 16,7-9-16,6-9 0,2 9 0,3 5 15,9 1-15,5-2 0,6 1 16,4 0-16,3-3 0,0-5 15,9 5-15,5 2 0,5-11 16,1-9-16,6 6 0,3 2 16,0-7-16,0-6 0,6 4 15,5 2-15,0-11 0,3-6 0,10 6 16,11 4-16,-6-8 0,-5-5 16,14-6-16,8-2 0,-6-1 15,-5-2-15,12 1 0,6 0 16,-3-2-16,-3-1 0,8-4 15,3-3-15,-9-1 0,-7-1 16,10 1-16,5 1 0,-7 0 16,-7-1-16,6 2 0,4 2 15,-9-5-15,-5-2 0,7 1 0,3 3 16,-9 3-16,-5 2 16,2-6-16,4-2 0,-4-3 15,-4 0-15,2-1 0,4-1 16,-7 5-16,-4 2 0,5-2 0,5-1 15,-11 0-15,-6 0 0,-18-2 16,-11 1-16,-9-1 0</inkml:trace>
  <inkml:trace contextRef="#ctx0" brushRef="#br0" timeOffset="77849.2044">15974 8525 0,'0'0'0,"0"0"0,0 0 16,33-3-16,-19 1 0,5 3 16,4 1-16,8 1 0,2-1 0,4-1 15,5 2-15,9 0 0,0 0 16,0-3-16,2 0 0,9 2 16,0 3-16,2 0 0,3-1 15,10-2-15,-2-3 0,1 1 16,1 1-16,4 1 0,-7 4 0,1-2 15,1 1-15,28 1 0,-9-2 16,-9 1-16,-5-1 0,-5 0 16,-2 0-16,0-3 0,1-1 15,-4 1-15,0 0 0,2 2 16,0-2-16,-4 0 0,-4 2 16,4 0-16,4 1 15,-1-1-15,-1 0 0,1 1 0,0-2 16,-2 4-16,0 4 0,1 0 15,3 1-15,-3-3 0,-3-3 16,-1 6-16,2 4 0,-1-3 0,0-2 16,3-2-16,2-1 15,-3 3-15,0 3 0,4 4 16,1 2-16,-5-1 0,-3-1 0,-2-1 16,-1 0-16,-3-6 0,-3-3 15,3 0-15,0 1 0,-6 0 16,-3 0-16,-2-1 0,1-3 15,-6 1-15,-5 0 0,1-3 16,0 1-16,-5-3 0,-3 0 0,0-3 16,-1-2-16,-1 2 0,0 3 15,-4-2-15,-1-2 0,-2-4 16,-1-3-16,-6 2 0,1-2 16,1-3-16,2-2 0,-3-4 15,-2-3-15,2-6 0,1-4 0,-5 3 16,-1 0-16,-4 1 15,-3 1-15,-4-10 0,-2-6 16,-5 0-16,-1 1 0,-9-4 16,-3-3-16,-6-11 0,1 0 0,-5-4 15,-5-1-15,-2 1 16,1 1-16,-23-30 0,0 10 0,0 0 16,2 2-16,-4 11 15,-4 9-15,0 3 0,0 3 0,-5-2 16,-5-2-16,1 7 0,2 3 15,-10 2-15,-6 1 0,2 4 16,1 4-16,-5 2 0,-4-1 16,3 10-16,2 4 0,-8-3 15,-4-2-15,0 14 0,0 9 0,-2 10 16,-2 6-16,8 7 0,2 4 16,1 2-16,2 1 0,5 8 15,4 5-15,-2 1 0,-1 2 16,7 3-16,4 6 0,1 6 15,3 8-15,6-2 0,5-1 0,4 3 16,4 4-16,4 3 0,1 2 16,7 5-16,4 4 0,6-4 15,5-5-15,0 5 0,1 3 16,6-1-16,3-1 0,8-1 16,4-2-16,2-6 0,2-3 15,7-1-15,6 3 0,3-2 16,6-3-16,3-4 0,5-4 15,6-7-15,4-6 0,8-2 16,6-3-16,3-2 0,0 0 16,11-5-16,7-4 0,-4-7 0,-2-5 15,7-2-15,6-2 16,3-2-16,2 0 0,18-10 16,15-6-16,-23 3 0,-15 3 0,1-8 15,1-3-15,4-2 16,2-2-16,12 0 0,9-2 15,-24 4-15,-16 3 0,4-6 0,4-4 16,-2 0-16,1-1 16,-4 4-16,-2 1 0,-7-2 0,-4-2 0,-8-2 15,-4-1-15,-8 2 0,-5 3 16,-13 6-16,-7 4 0,-6 4 16</inkml:trace>
  <inkml:trace contextRef="#ctx0" brushRef="#br0" timeOffset="78038.9773">20850 8553 0,'0'0'16,"0"0"-16,0 0 0,0 0 0,0 0 15,-22-17-15,-4 6 0,4 2 16,4 1-16,1 1 0</inkml:trace>
  <inkml:trace contextRef="#ctx0" brushRef="#br0" timeOffset="79217.1192">11066 5185 0,'0'0'0,"0"0"0,0 0 16,36-8-16,-22 4 0,8-2 15,6-3-15,-1 1 0,2 0 16,11-2-16,1 2 0,11-3 15,-1 0-15,2-1 0,1 0 16,11 0-16,-1 2 0,2-1 16,1-2-16,8 1 0,-3 2 0,1 3 15,1 0-15,6-5 0,-3-5 16,2 6-16,-1 3 0,30 0 16,-9 3-16,-2 2 15,0 1-15,-10-1 0,-7-2 0,2 2 16,2 0-16,0 1 0,0 2 15,6-2-15,4-1 0,-5 0 16,-3-2-16,1 5 0,1 2 16,1-2-16,-1-1 0,1 2 15,1 2-15,-5 0 0,-3 1 0,2-1 16,2-2-16,-4-1 0,0-1 16,0 6-16,-1 6 15,-2-4-15,0-4 0,0 7 0,2 4 16,-5-2-16,-2-1 0,6-7 15,6-5-15,-4 5 0,-4 3 16,0-1-16,-1 0 0,0 0 16,1 0-16,-2-1 0,0-2 15,-5 1-15,-1 0 0,2 1 16,3 1-16,-24-3 0,-15 0 0,-12-2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1-12T01:50:56.478"/>
    </inkml:context>
    <inkml:brush xml:id="br0">
      <inkml:brushProperty name="width" value="0.05292" units="cm"/>
      <inkml:brushProperty name="height" value="0.05292" units="cm"/>
      <inkml:brushProperty name="color" value="#FF0000"/>
    </inkml:brush>
  </inkml:definitions>
  <inkml:trace contextRef="#ctx0" brushRef="#br0">16012 13934 0,'0'0'0,"1"-34"0,0-15 15,0-15-15,2-15 0,-1-61 16,-1-24-16,-3-3 0,-4 16 0,-11-7 15,-11-2-15,-1 16 0,-2 14 16,-2-2-16,-1-1 0,-3 12 16,-2 7-16,-6-5 0,-5-2 15,5 9-15,4 6 0,3 8 16,1 3-16,12 30 0,7 20 0,6 15 16</inkml:trace>
  <inkml:trace contextRef="#ctx0" brushRef="#br0" timeOffset="1799.9367">4720 5060 0,'0'0'0,"-3"-21"0,0-3 16,1 4-16,0-2 0,-5-9 15,-3-6-15,-2-1 0,-1 1 0,-5-6 16,-2 3-16,2 3 0,-3 4 16,-3-5-16,-1 1 0,0 2 15,0 4-15,-3 1 0,1 3 16,-5 0-16,-2 0 0,-3 2 16,-2 0-16,-4 5 0,-2 2 0,-2 2 15,-6 2-15,1 0 16,0 1-16,-10 4 0,-1 5 15,4 0-15,5 0 0,-3 2 0,-3 1 16,3 2-16,-3 2 0,-8 5 16,-1 3-16,-19 2 0,8 0 15,3 5-15,2 2 0,7 2 16,3 1-16,-2-1 0,-2-1 16,1 7-16,-1 5 0,4 6 15,2 3-15,5-2 0,4-1 0,6 0 16,7 0-16,7-2 15,7 1-15,-5 3 0,-4 4 16,4 5-16,4 5 0,2-2 0,4 0 16,0-3-16,0-4 0,0 8 15,3 4-15,0 3 0,-2 4 16,2-2-16,2 1 0,2-4 16,-2-4-16,6 8 0,4 3 15,1 0-15,3 1 0,5-2 16,5-3-16,0-2 0,2-4 0,7-3 15,0-1-15,5-3 16,1-2-16,5 1 0,5 2 16,4-2-16,0 0 0,8-6 0,6-3 15,-1-6-15,2-5 0,3-1 16,4-1-16,2-5 0,5-5 0,3 1 16,1-1-16,-5-2 15,-1-2-15,2-2 0,0-4 16,3-1-16,0 0 0,3 0 15,3-1-15,-1-5 0,0-6 0,4-5 16,2-4-16,-3 0 0,0 0 16,-1-2-16,-1 0 0,-2-7 15,1-4-15,-3-9 0,2-5 16,1-3-16,0-1 0,2-1 16,1-3-16,-2-2 0,-2-3 0,-1-2 15,-1-2-15,-5-1 16,-3-3-16,-7-1 0,-2-3 15,-6 2-15,-5 1 0,1-3 16,1-5-16,-5 4 0,-2 4 0,-5-4 16,0-4-16,-4 4 0,-6 3 15,0-5-15,-3-5 0,-5 7 16,-3 5-16,-6-2 0,-3 1 16,-2 2-16,-4 4 0,-3-4 15,-4-2-15,-5 5 0,-3 6 0,-9 1 16,-7 2-16,-5 5 15,1 4-15,-6-2 0,-8-3 0,-3 5 16,-1 5-16,-11 7 0,-9 6 16,1 1-16,0 3 0,-4 4 15,-9 3-15,2 5 0,0 2 16,-4 7-16,-3 5 0,1 9 16,2 7-16,-11 5 0,-5 5 15,1 4-15,1 3 0,0 5 16,4 5-16,31-16 0,23-11 0,13-7 15</inkml:trace>
  <inkml:trace contextRef="#ctx0" brushRef="#br0" timeOffset="3249.2864">12110 6191 0,'0'0'0,"-33"-6"15,-5 0-15,-13 1 0,-1-1 0,-26-2 16,-25-4-16,-7 2 0,9 6 16,-54-6-16,10-1 0,18 5 15,14 0-15,-5 0 0,-4-3 16,15 5-16,10 4 0,30 0 0,21 0 16,14 0-16</inkml:trace>
  <inkml:trace contextRef="#ctx0" brushRef="#br0" timeOffset="3866.649">5740 5663 0,'0'0'0,"14"-3"16,1 2-16,-1 0 0,2 2 15,13-1-15,6-1 16,1 0-16,4 1 0,8-1 15,12-2-15,7 1 0,-6 0 0,16 2 16,13 2-16,-4-1 0,-5-1 16,14 0-16,-1-2 0,0 3 15,-1 1-15,38-2 0,-13-4 16,-36 1-16,-26 2 0,-18-1 16</inkml:trace>
  <inkml:trace contextRef="#ctx0" brushRef="#br0" timeOffset="5016.666">8017 5678 0,'0'0'0,"28"-1"16,1 2-16,22 0 0,11 0 15,18 1-15,5 1 0,16-2 16,-1-1-16,12 3 0,-4 4 0,44-1 16,-12-2-16,-14-4 0,-11-2 15,-2-2-15,1 1 0,-3 4 16,0 4-16,0-2 0,2-2 16,-3-3-16,-2-1 0,4 0 15,3 3-15,-4 0 0,-2 0 0,3-1 16,1 0-16,1-3 0,-2 0 15,3-3-15,1 1 0,-7 6 16,-3 4-16,2 1 0,1-2 16,0-2-16,0-2 0,2 1 15,3 3-15,-6-2 0,-4 1 16,4-3-16,1-3 0,-2 4 16,-3 4-16,1 1 0,0 0 15,-3-3-15,0-2 0,1 0 16,4 1-16,-2 4 0,-1 4 0,1-4 15,1-4-15,0 4 16,-1 2-16,1-6 0,-1-2 0,-4-2 16,-2 0-16,4 2 0,3 1 15,-1 3-15,0 2 0,3 1 16,1 2-16,-5-4 0,-5 0 0,7-6 16,4-3-16,-3 4 15,-2 1-15,0 1 0,1 0 16,-4-1-16,1-1 0,2-6 15,5-2-15,-3 6 0,-4 5 0,3-4 16,2-2-16,0-1 0,0 1 16,1 1-16,0 1 0,-4 0 15,-2 0-15,5-2 0,3 1 16,-4 1-16,-3-2 0,-2 4 16,2 4-16,-4-3 0,-1-2 15,4 2-15,2 3 0,-5-3 16,-3-3-16,-1 1 0,-1 2 0,-1 0 15,2 1-15,1-2 0,0 0 16,-2 0-16,-2 0 0,4 2 16,2-1-16,-3 2 0,-3 2 15,1-1-15,3-2 0,-1-3 16,-2-1-16,3 1 0,1 2 16,-1 3-16,0 3 0,0 0 15,0-1-15,-4-6 0,-3-4 0,4-4 16,3-2-16,-1 10 0,1 7 15,1-6-15,2-3 0,-2 0 16,1 0-16,-1 2 0,-1 2 16,-4-8-16,-1-3 0,5 4 15,4 4-15,-1 1 0,-2 0 16,1 0-16,2-1 0,-1-1 16,-2-1-16,2 2 0,3 1 15,-2 0-15,-1 0 0,2-3 16,0 0-16,-4 4 0,-2 3 0,4-4 15,2-3-15,-4 6 16,-2 1-16,4 0 0,3 1 0,-5-3 16,-4-1-16,0 2 0,-1 2 15,1-2-15,0 0 0,5 3 16,3 3-16,-3-2 0,-4-1 16,2 1-16,3 0 0,-3-6 15,-3-4-15,7 2 0,2 1 16,-3 0-16,-3 0 0,-3 1 15,0 1-15,-2 2 0,-3 1 0,-1 1 16,2-1-16,-6-5 0,-1-3 16,-2 0-16,-1-1 0,1 4 15,-1 2-15,3 0 0,2-1 16,-2-4-16,0-1 0,0 0 16,-2 0-16,-2 5 0,-4 2 0,2-4 15,0-3-15,-4 2 0,-4-2 16,3 7-16,-1 2 15,-1 1-15,-1-1 0,1 0 0,-2-2 16,-5 2-16,-5-2 0,2 5 16,1 2-16,-1-6 0,0-4 15,-2 1-15,1-1 0,-8 5 16,-3 3-16,-2-1 0,2-2 16,-7-1-16,-2-1 0,-12-1 15,-9-1-15,-5 0 0</inkml:trace>
  <inkml:trace contextRef="#ctx0" brushRef="#br0" timeOffset="5582.7324">29006 5298 0,'0'0'0,"0"0"0,0 0 0,31 18 16,-19-9-16,5 0 0,5 1 16,2 2-16,0 3 0,10 4 15,4 1-15,7 4 0,-2-4 0,2 7 16,2 1-16,4 4 0,-5-5 16,13 6-16,1-3 15,-9 2-15,-7-2 0,1-1 0,1-3 16,-7-1-16,-2-2 15,-2 4-15,-1 2 0,-7-2 0,-8-2 16,-2 0-16,-6-4 0,-5-1 16,-4 2-16,-11 0 0,-9 2 15,-4-6-15,-3-2 0,-7-2 16,-6-1-16,-7-1 0,-6 2 16,-6 0-16,-5 3 0,0 1 15,-1 0-15,-13 2 0,-3 0 0,6 0 16,3 0-16,-23 12 15,14 2-15,10-4 0,7-2 0,2-3 16,2-2-16,18-7 0,13-6 16,8-3-16</inkml:trace>
  <inkml:trace contextRef="#ctx0" brushRef="#br0" timeOffset="5790.3137">29193 6750 0,'0'0'0,"0"0"0,0 0 16,0 0-16,0 0 0,-41-1 0,7-12 15,4 4-15,4-1 0,3 2 16</inkml:trace>
  <inkml:trace contextRef="#ctx0" brushRef="#br0" timeOffset="10718.3753">10694 9962 0,'0'0'15,"0"0"-15,0 0 0,0 0 0,0 0 0,0 0 16,0 0-16,0-24 16,0 24-16,0 0 0,0 0 15,10-21-15,-10 21 0,0 0 16,0 0-16,13-21 0,-13 21 0,0 0 15,0-17-15,-1 12 0,-1 0 16,-1 1-16,1-1 0,0 1 16,-1 1-16,1 0 0,-1 0 15,1 0-15,0 2 0,0 0 16,0 0-16,-1 0 0,3 1 16,-2-1-16,2 1 0,-2-1 15,2 1-15,0 0 0,0 0 16,0 0-16,0 0 0,0 0 0,0 0 15,0 0-15,0 0 0,7 2 16,-7-2-16,4 6 0,-4-6 16,7 4-16,-7-4 0,7 5 15,-2-2-15,0-1 0,1 0 16,-1 1-16,2-1 0,-1 1 16,1 0-16,1 1 0,1 1 0,1-2 15,-1 0-15,1 1 0,0-1 16,0 1-16,1 0 15,-1 0-15,0 1 0,3 1 0,3 3 16,-2-2-16,-1-1 0,-1 0 16,1-1-16,-1 0 0,-1 1 15,2-1-15,0 0 0,1-1 16,2-2-16,0-1 0,2-2 16,0-2-16,-1 0 0,7-2 15,-1-3-15,1 2 0,1 0 0,1-1 16,-1-3-16,0-2 0,0 0 15,0 1-15,1 1 0,0 0 16,-1 0-16,4 1 0,-3 3 16,-1-1-16,-2 1 0,-1 2 15,-1 2-15,-1 0 0,-2 1 16,0 1-16,-3 0 0,-4 1 16,-1 1-16,1 0 0,0 2 15,0-1-15,0 1 0,0 1 16,0-1-16,2-1 0,-1 1 0,2-2 15,1 0-15,1-2 0,-1-2 16,5-1-16,2-1 0,2-3 16,2-3-16,-3 0 0,-1 0 15,2 1-15,2-1 0,6 0 16,0 3-16,-4 0 0,-1 1 16,-2-2-16,0 3 0,2 2 0,-1 6 15,-1-2-15,-3 0 16,-4 1-16,-1 2 0,1 0 0,-1-1 15,2 2-15,1 4 0,1-2 16,1-1-16,-2-1 0,-2 1 16,1 0-16,0 3 0,1-1 15,1 2-15,0-1 0,1 1 16,-3 0-16,-1 0 0,1-1 16,0 0-16,-1-1 0,2-1 0,2-2 15,2-1-15,1-1 16,-1 2-16,-1-3 0,0-3 0,3 0 15,1-1-15,1-1 16,-1-1-16,0 0 0,-1 0 0,1 2 16,0 2-16,-1-1 0,-3 0 15,-1-1-15,0 1 0,-1 1 16,0 1-16,-1 1 0,-2 2 16,-1-1-16,-2 1 0,1 0 15,-2 0-15,-1 1 0,-1-1 0,-2 0 16,-1 1-16,0-1 0,0-2 15,0 2-15,-2 1 0,2 1 16,0 2-16,0 0 16,0-1-16,-2-1 0,1 0 0,-1 0 15,-1 0-15,0-1 0,-1 0 0,0-1 16,-1 0-16,2-1 16,-1-2-16,2-2 0,1 0 15,0-3-15,2 0 0,2-1 0,3 0 16,-1-2-16,1 1 0,0 0 15,-1 0-15,4-3 0,-2 0 16,-1 2-16,-1 1 0,-1 1 16,0 3-16,0 1 0,-1 1 15,-1 1-15,-1-1 0,-3 2 16,0-1-16,0 2 0,-1 0 16,0 1-16,-1 0 0,1 0 0,-1 0 15,1 0-15,-1 0 16,1 0-16,0-2 0,1 1 15,1-1-15,1-1 0,0 0 0,4-1 16,1 0-16,1-1 0,1 1 16,-1 0-16,1 0 0,0 0 15,1-1-15,0 1 0,1 1 16,4-1-16,-2 1 0,0 0 16,-1-1-16,-1 2 0,0 1 0,0-2 15,-1 0-15,2 0 16,0 0-16,-1-1 0,2-1 15,-2 0-15,0 2 0,0-1 0,2 0 16,1 0-16,1 0 0,-1 0 16,0 1-16,-1-1 0,0 1 15,-2 0-15,1 1 0,1-1 16,0 2-16,0-2 0,-2-1 16,0 2-16,-1 1 0,0-1 15,2 0-15,-1-1 0,-1-1 16,2 0-16,1 2 0,-1-2 15,-1-1-15,1 0 0,-1 0 16,-1 0-16,1-1 0,1 1 0,1 0 16,-3-1-16,1 1 15,-2 0-15,0 0 0,-2 0 0,1-1 16,-1 2-16,1 0 0,0 0 16,-2-1-16,1 2 0,1 1 15,-2 0-15,0 1 0,-1-1 16,-1 0-16,0-1 0,-1 0 0,0 1 15,-1 0-15,-1-1 0,-1 2 16,1-2-16,1 2 0,0-1 16,-2-2-16,2 1 0,0 2 15,0-1-15,0 0 0,1-1 16,-1 1-16,0-1 0,0 1 16,-1-2-16,0-2 0,-2 2 15,1-1-15,-2 1 0,1 1 16,-1-1-16,1 0 0,-1 0 15,0 2-15,-1-2 0,1 0 0,-2 0 16,0 1-16,0-1 0,1 0 16,-1 0-16,-1 0 0,0 1 15,2 0-15,-2-1 0,0 0 16,-2 0-16,0 0 0,2 0 16,-2 0-16,3 0 0,-3 0 15,0 0-15,0 0 0,0 0 16,0 0-16,0 0 0,0 0 0,0 0 15,0 0-15,0 0 0,0 0 16,0 0-16,0 0 0,0 0 16,0 0-16,0 0 0,0 0 15,0 0-15,0 0 0,0 0 16,0 0-16,0 0 0,0 0 16,0 0-16,6 1 0,-6-1 15,0 0-15,0 0 0,0 0 0,0 0 16,0 0-16,0 0 15,0 0-15,0 0 0,0 0 16,0 0-16,0 0 0,0 0 0,0 0 16,0 0-16,0 0 0,0 0 15,0 0-15,0 0 16,0 0-16,0 0 0,0 0 0,0 0 16,0 0-16,0 0 0,0 0 15,0 0-15,0 0 0,0 0 16,0 0-16,0 0 0,0 0 0,0 0 15,0 0-15,0 0 0,0 0 16,0 0-16,0 0 0,0 0 16,0 0-16,2-4 0,-2 4 15,0 0-15,0 0 0,0 0 16,0 0-16,0 0 0,0 0 16,0 0-16,0 0 0,0 0 15,0 0-15,0 0 0,0 0 16,0 0-16,0 0 0,0 0 15,-5-3-15,5 3 0,0 0 0,0 0 16,0 0-16,0 0 0,0 0 16,0 0-16,0 0 0,3-4 15</inkml:trace>
  <inkml:trace contextRef="#ctx0" brushRef="#br0" timeOffset="13149.9625">13500 8648 0,'0'0'15,"0"0"-15,-14-8 0,6 4 0,-1 0 16,-3-2-16,-5-1 0,-4-4 16,0 3-16,-2-3 0,-2 0 15,-2-2-15,1 1 0,-7-3 16,0-1-16,1 3 0,0 3 0,-1-1 16,0 0-16,1 1 15,0 0-15,-3 1 0,-2 0 16,-5-1-16,3 1 0,-4 0 0,-2-1 15,4 2-15,5 0 0,-5 1 16,-3-1-16,3 2 0,5 1 16,-10 1-16,-2 1 15,5 0-15,5-2 0,-6 2 16,-4 1-16,6 2 0,5 0 0,-6 1 16,-3-1-16,4 2 0,3 0 0,-4 1 15,-2 1-15,5-1 16,5 3-16,-5-1 0,-2 1 15,0 1-15,2 0 0,-10-1 16,0-1-16,11 1 0,0 3 0,-5 5 16,-1 1-16,5 1 0,4 0 15,-4 2-15,-1 3 0,4-1 16,3-2-16,-7 1 0,-4 3 16,6-2-16,6-1 0,0 2 15,0 4-15,0-2 0,1 0 0,-1 6 16,0 4-16,4-4 0,4-3 15,-2 1-15,1 4 0,4-3 16,3-2-16,-1 5 0,0 1 16,1-1-16,2-1 0,1 3 15,2-1-15,0-1 0,-1-2 16,5 4-16,4 1 16,-1-6-16,1-1 0,0 3 0,1 2 15,2-2-15,2-3 0,1 1 0,1 3 16,0-5-16,1-1 15,3 0-15,4-1 0,0-1 0,0-1 16,0 5-16,3 1 16,-1-9-16,1 0 0,2 0 15,3-1-15,-2 0 0,0 0 0,3-2 16,2-3-16,1 2 0,1 1 16,2 0-16,1 1 0,0-6 15,-2-3-15,4 2 0,7 2 16,-3-1-16,1-2 0,3 1 15,0-1-15,-1-1 0,-1-3 0,4 1 16,2 0-16,-1-3 0,-2-1 16,10 3-16,3 0 0,-5-2 15,-2-3-15,2 0 0,2 0 16,-2 0-16,-1-1 0,6-2 16,3 0-16,0-4 0,-2-1 0,-7 1 15,-12 3-15,-9 1 0</inkml:trace>
  <inkml:trace contextRef="#ctx0" brushRef="#br0" timeOffset="16202.805">17357 3467 0,'0'0'0,"0"0"0,0 0 15,-20-23-15,11 14 0,-3 0 16,-3-2-16,-2 0 0,1-1 0,-13-1 16,-4 2-16,-1 2 15,0 0-15,-11 4 16,-9 1-16,-9 1 0,3 2 0,-12 1 15,2-1-15,-11 4 0,3 2 0,0 4 16,0 6-16,-6 3 0,6 2 16,-1 2-16,1-1 0,-25 13 15,14-3-15,11 3 0,6 0 16,9-1-16,6-2 0,4-1 16,4-1-16,4 5 0,5 4 0,-3-1 15,-3 1-15,7 2 16,3 2-16,0-2 0,0-2 15,6 2-15,5 0 0,1 4 16,2 3-16,4-10 0,2-5 0,5 1 16,3 1-16,8 2 0,6 1 15,2-1-15,1-1 0,6-5 16,6-3-16,4 3 0,4 2 16,-11-15-16,4 1 0,7 5 15,8 4-15,-1-5 0,1-2 16,1 5-16,3 2 0,3-3 15,3-4-15,3 1 0,1 2 16,6 0-16,-1-2 0,25 5 0,-2-3 16,-6-9-16,-6-10 0,6-2 15,4-3-15,1-5 0,2-6 16,-2 8-16,0 2 0,-5 0 16,-3-1-16,4-5 0,5-2 15,2-3-15,3-2 0,-2-3 16,-1-1-16,-2 0 0,-4 0 0,1-4 15,0-4-15,-6-5 0,-3-4 16,-3-3-16,-1-2 0,-10 0 16,-9 1-16,0-2 15,-1 1-15,-10-2 0,-5 1 0,-2-4 16,1-1-16,-6 3 0,-3 0 16,-6-2-16,-5 0 0,1 0 15,1 1-15,-6 0 0,-4 2 16,-2-1-16,-3 1 0,-5-2 15,-4 0-15,-3 4 0,-1 2 0,-3 1 16,-2 1-16,-2 3 0,-3 4 16,-5 4-16,-5 3 0,-4-2 15,-4-3-15,-2 5 0,1 2 16,-3 6-16,-1 2 0,-5 7 16,-5 1-16,-1 5 0,1 1 15,-9 4-15,-5 3 0,1 6 16,1 7-16,-2 6 0,-1 5 15,1 3-15,0 3 0,1 3 0,1 3 16,-2 3-16,-1 3 0,24-16 16,16-11-16,12-7 0</inkml:trace>
  <inkml:trace contextRef="#ctx0" brushRef="#br0" timeOffset="20535.3451">14568 9898 0,'0'0'0,"0"0"15,0 0-15,0 0 0,25-2 0,-25 2 16,28 3-16,-12-3 16,2-2-16,4 2 0,3 0 0,2 0 15,-1 0-15,13 0 0,2 1 16,-2-2-16,1 0 0,10 1 15,0 0-15,-1-1 0,-3 1 16,9-1-16,0 1 0,-5-4 16,-4 0-16,3 3 0,0 1 15,0 1-15,-2-1 0,7 1 16,-2 1-16,-2-2 0,-3 0 0,2 0 16,-1 0-16,-1 3 0,-3 0 15,9-3-15,-1-1 0,-9 1 16,-2 2-16,10 1 0,2-2 15,-6-1-15,-4 0 0,4 0 16,1 1-16,-4 3 0,-3 1 16,4-2-16,4 1 0,-6 1 15,-4-1-15,3 0 0,1 0 16,-4 1-16,-3 1 0,7-2 16,5-4-16,-5 1 0,-3 1 0,6 1 15,2 3-15,-3-3 16,-3 0-16,1-2 0,2 2 15,-2 0-15,-1-2 0,4 3 0,1-2 16,-3 0-16,-2 0 0,4-2 16,3-2-16,-4 2 0,-1 3 0,3-2 15,3 1-15,-3-2 0,-1 1 16,2-1-16,4 1 16,-5 0-16,-1-1 0,23-1 0,-2-1 15,-30 4-15,-2 0 0,27 3 16,-2 0-16,-23-2 0,1-1 15,26 0-15,-2-2 0,-22 0 16,0 0-16,21-2 0,0-2 16,-7 3-16,-5 4 0,5-2 15,4-1-15,-9 0 0,-5-1 0,5-1 16,3 1-16,-6-3 0,-2 0 16,2 1-16,3 2 15,-2 4-15,0 4 0,-1-5 0,1-4 16,-4 0-16,-2-1 0,4 1 15,4 1-15,-4 0 0,-2 1 16,3-1-16,3-1 16,-18 2-16,3 2 0,20 0 0,-1 1 15,-20-2-15,1-1 0,22-1 16,3-1-16,-25 1 0,-1 1 0,21 2 16,2 1-16,-25-2 15,1-1-15,25 1 0,0 1 16,-26-1-16,1-1 0,24 3 0,-1-2 15,-24-1-15,0 0 0,12-1 16,4 1-16,-6 1 0,0 2 16,3-2-16,2 0 0,0 0 15,1-1-15,20-1 0,-4 0 16,-27 0-16,0 0 0,27 1 16,-1 1-16,-28-1 0,0 0 0,26 1 15,-1 0-15,-25 1 0,-2 1 16,26 4-16,0 4 0,-27-8 15,0-1-15,24 1 0,1 0 16,-25-1-16,1 0 0,23 5 16,-2 0-16,-22-4 0,1-1 0,7 1 15,5 0-15,-1-1 0,0 0 16,2-2-16,1 1 16,0-1-16,-1 0 0,8 0 15,0 0-15,-12-1 0,0 1 0,21-1 16,-5 0-16,-21 2 15,1 0-15,7 0 0,1-1 16,-8 1-16,-2 1 0,5 3 0,3 1 16,-4-2-16,-2-3 0,4 3 15,2 0-15,-5-1 0,0-2 16,1 0-16,3-1 0,-3-2 0,-2-1 16,3 4-16,2 2 15,-2-2-15,-2 2 0,3-2 0,1 1 16,-1-1-16,-2-1 0,3 0 15,3 0-15,-4-1 0,-2 0 0,2 2 16,1 2-16,-3-1 16,0-1-16,3-2 0,2 0 15,-3 1-15,-3-1 0,4 1 16,1 0-16,-4 0 0,-3 0 0,3 2 16,0 2-16,-1 0 0,-2-3 15,1 0-15,0 0 16,-2 0-16,-2 0 0,-1 0 0,0 0 15,-5 1-15,-1 2 0,4-1 16,3 0-16,-4 0 0,-4 0 16,4-1-16,3 0 0,-2-2 15,-2-3-15,0 3 0,-1 3 16,0-3-16,-2 0 0,3 1 0,0-1 16,-6 0-16,-2 0 15,2 1-15,3 1 0,-2-1 0,0 0 16,-1 0-16,-1-1 15,0 1-15,0 0 0,0 1 0,1-1 16,0 0-16,0 0 0,-2 0 16,-2 0-16,-3-1 0,-2 1 0,1 0 15,2 0-15,0-1 16,0 2-16,1-1 0,2 2 16,-2-2-16,-2-2 0,0-2 0,2 1 15,-2 0-15,1 0 0,-1 1 16,1 0-16,-3 0 0,0 0 15,0 0-15,2 1 0,-2-2 16,-1 2-16,0 0 0,0 2 16,1-1-16,-1-1 0,1 0 15,1 0-15,-2 0 0,-1 0 16,1 0-16,1 0 0,-2-1 16,0-1-16,-1 2 0,-2 2 0,1-2 15,-1-2-15,0 2 0,0 0 16,0 0-16,-1 0 0,1 0 15,-1 0-15,1 2 16,0-2-16,-1 0 0,1 0 16,-1-2-16,-1 2 0,1 0 0,0 0 15,-1 0-15,0 0 0,-1 0 16,2 0-16,-2 0 0,1 0 0,-2 0 16,1-2-16,-1 2 15,-1 0-15,1 1 0,-1-1 16,0 0-16,0 0 0,-1 0 0,0 1 15,-2-1-15,2 0 0,-2 0 16,2 0-16,-2 0 0,3 0 16,-3 0-16,0 0 0,0 0 15,0 0-15,0 0 0,0 0 16,0 0-16,0 0 0,0 0 16,0 0-16,0 0 0,0 0 0,0 0 15,0 0-15,0 0 0,0 0 16,0 0-16,0 0 0,0 0 15,0 0-15,0 0 0,0 0 16,0 0-16,0 0 0,0 0 16,0 0-16,0 0 0,0 0 15,0 0-15,0 0 0,0 0 16,0 0-16,0 0 0,0 0 16,0 0-16,0 0 0,0 0 0,0 0 15,0 0-15,0 0 16,0 0-16,0 0 0,0 0 0,0 0 15,0 0-15,0 0 16,0 0-16,0 0 0,0 0 0,0 0 16,0 0-16,0 0 0,0 0 15,-5 3-15,5-3 0,0 0 0,0 0 16,0 0-16,0 0 16,0 0-16,0 0 0,-4-3 15,4 3-15,0 0 0,0 0 0,0 0 16,0 0-16,0 0 0,0 0 15,0 0-15,0 0 0,0 0 16,-7-2-16,7 2 0,0 0 16,0 0-16,0 0 0,0 0 15,0 0-15,0 0 0,0 0 16,0 0-16,0 0 0,0 0 0,0 0 16,0 0-16,-4 2 15,4-2-15,0 0 0,0 0 16,0 0-16,0 0 0,0 0 0,0 0 15,0 0-15,0 0 0,-7-1 16,7 1-16,0 0 0,0 0 16,0 0-16,0 0 0,0 0 15,0 0-15,0 0 0,0 0 16,0 0-16,0 0 0,0 0 16,-7 0-16,7 0 0,0 0 15,0 0-15,0 0 0,0 0 16,-6 0-16,6 0 0,0 0 15,0 0-15,0 0 0,0 0 0,-7 0 16,7 0-16,0 0 0,0 0 16,0 0-16,0 0 0,0 0 15,0 0-15,-4 4 0,4-4 16,0 0-16,0 0 0,0 0 16,0 0-16,-7-1 0,7 1 0,0 0 15,0 0-15,0 0 0,0 0 16,0 0-16,0 0 0,0 0 15,0 0-15,0 0 0,0 0 16,0 0-16,0 0 0,-6-2 16,6 2-16,0 0 0,0 0 15,0 0-15,0 0 0,0 0 0,0 0 16,0 0-16,0 0 16,0 0-16,0 0 0,0 0 0,0 0 15,0 0-15,0 0 0,0 0 16,0 0-16,0 0 0,0 0 15,0 0-15,0 0 16,0 0-16,0 0 0,0 0 16,2 5-16,-2-5 0,0 0 0,0 0 15,0 0-15,0 0 0,0 0 16,0 0-16,0 0 0,0 0 16,0 0-16,6 0 0,-6 0 0,0 0 15,0 0-15,0 0 16,0 0-16,0 0 0,0 0 0,0 0 15,0 0-15,0 0 0,7-1 16,-7 1-16,0 0 0,0 0 16,0 0-16,0 0 0,0 0 15,0 0-15,0 0 0,0 0 16,0 0-16,7 2 0,-7-2 16,0 0-16,0 0 0,0 0 0,4 3 15,-4-3-15,0 0 0,0 0 0,0 0 16,0 0-16,7 0 15,-7 0-15,0 0 0,0 0 16,6-3-16,-6 3 0,0 0 16,8 0-16,-8 0 0,7 0 15,-7 0-15,6 0 0,-6 0 16,8 0-16,-8 0 0,12 0 16,-5 0-16,0-1 0,1 1 0,1 0 15,0 0-15,1 0 0,1 0 16,0 0-16,0-1 0,0 1 15,-1 0-15,1 1 16,0-1-16,0 1 0,1-1 0,1-1 16,0 1-16,1 0 0,-1 0 15,1 0-15,-1 0 0,1-1 16,-1 1-16,1 1 0,1-2 16,-1 0-16,1 0 0,2-1 0,-2 1 15,1 0-15,-1 0 0,-1 0 16,1 0-16,-1 1 0,4-1 15,1 0-15,-2-1 0,1 0 0,1 0 16,-1 0-16,0 1 16,-2-1-16,1 1 0,1-2 15,-2 1-15,1 1 0,0-1 16,1 0-16,0 1 0,-2-1 0,1 1 16,-1-1-1,1 1-15,-1 0 0,2 1 0,0-1 16,-1 1-16,1 0 0,1 0 0,-1-2 15,0 2-15,-1 0 0,-1 0 16,2-1-16,-2 1 0,0-1 16,0 1-16,3 0 0,-1-1 15,-2 0-15,1 1 0,-1 0 16,1-3-16,-1 0 0,4 0 0,2-1 16,-2 2-16,0 0 15,-1 2-15,-2 1 0,1-2 16,-2-1-16,1 1 0,-1 2 15,1-2-15,0 0 0,-1-2 0,1 1 16,-2 2-16,-1 2 0,0-2 16,-1 0-16,-2-1 0,-1-1 15,0 0-15,-1 1 0,-1 0 16,1 0-16,0 1 0,0 0 16,-4-1-16,0 1 0,0-2 0,2 1 15,-2 1-15,1 0 0,-1-1 16,1 1-16,-1-1 0,0 1 15,-1 0-15,0 0 0,-1 0 16,0 1-16,0-2 0,1-1 16,-2 2-16,-2 0 0,3-1 15,0 0-15,-1 1 0,0 0 0,-2 0 16,0 0-16,1-2 16,-1 2-16,2-1 0,0 1 15,-2 0-15,0 0 0,0 0 16,3-1-16,-3 1 0,0 0 0,0 0 15,0 0-15,0 0 16,0 0-16,0 0 0,0 0 16,0 0-16,0 0 0,0 0 0,0 0 15,0 0-15,0 0 0,0 0 16,0 0-16,0 0 0,0 0 0,0 0 16,0 0-16,0 0 0,0 0 15,0 0-15,0 0 16,0 0-16,0 0 0,0 0 0,0 0 15,0 0-15,0 0 0,0 0 16,0 0-16,0 0 0,0 0 16,0 0-16,0 0 0,0 0 15,0 0-15,0 0 0,0 0 16,0 0-16,0 0 0,0 0 16,0 0-16,0 0 0,0 0 0,0 0 15,4-2-15,-4 2 0,0 0 16,4-5-16,-4 5 0,0 0 15</inkml:trace>
  <inkml:trace contextRef="#ctx0" brushRef="#br0" timeOffset="23818.1602">28019 9919 0,'0'0'0,"0"0"0,0 0 0,0 0 16,0 0-16,0 0 0,0 0 16,0 0-16,0 0 0,25 6 15,-25-6-15,0 0 0,27 3 0,-27-3 16,22 1-16,-22-1 0,22 2 16,-10-1-16,2-1 0,2 1 15,-1 0-15,2 0 0,0 0 16,2 0-16,1 2 0,0-1 15,0 0-15,0-2 0,-1 0 0,9 2 16,0-1-16,-3-1 0,-1-1 16,3 0-16,0 0 15,1 2-15,0 1 0,0 0 0,0-2 16,-1 0-16,0 0 0,6 0 16,1 0-16,-3 0 0,-2-3 15,2 1-15,1 1 0,-1 2 16,-1 1-16,1 1 0,2-1 15,-1-1-15,-1-2 0,-3 0 16,1-2-16,0 1 0,0 1 0,3 1 16,2 1-16,-4-1 15,0-1-15,9 1 0,2 1 0,-5-2 16,-3-1-16,1 0 0,1 0 16,-3 0-16,-1 1 0,1 0 15,1 2-15,1-1 0,1-1 16,-2 1-16,-2-1 0,3-1 15,1-1-15,-2 1 0,-1 0 16,1 1-16,0 1 0,0 0 16,0-1-16,-1-3 0,-1-2 15,2 4-15,3-1 0,-4 2 0,-3 0 16,2 2-16,2 0 0,-1-1 16,-1-1-16,-1-1 15,0-1-15,-1 2 0,1 0 0,-1 1 16,0 1-16,-3-1 0,-1 0 15,1 0-15,0 1 0,0-1 16,-1 1-16,-1-2 0,-1-2 16,0 0-16,1 1 0,0 1 15,0 1-15,-1 0 0,-1 0 0,-2 0 16,0 0-16,0-2 0,-1 2 16,2 0-16,1 3 0,-1-2 15,-3-1-15,2 0 0,1-1 16,0 0-16,0-1 0,1 4 15,0 2-15,-1-1 0,-2-3 16,1 0-16,-1 0 0,2 0 16,0 1-16,0 0 0,-1 1 15,-1-2-15,-2 0 0,0 1 16,-2 0-16,1-1 0,0 0 0,0 1 16,-1 3-16,-3-2 0,2 0 15,-1-1-15,1-1 0,-1 1 16,0 0-16,-1 0 0,-1 0 15,0 1-15,0-1 0,1-1 16,0 1-16,1-1 0,0 0 0,1 0 16,-1 0-16,0 0 0,0 0 15,-2 0-15,-1 0 16,-1 1-16,0 0 0,0-1 16,0 0-16,-3 0 0,0-1 0,0 1 15,1-1-15,-2 1 0,1 1 16,-2-1-16,1 0 0,-1 0 15,1 1-15,-2 0 0,-1-1 16,0 0-16,-2 0 0,3 0 16,-3 0-16,2 0 0,0 1 0,-2-1 15,2-1-15,-2 1 0,2-1 16,-2 1-16,0 0 0,0 0 16,0 0-16,0 0 0,0 0 15,0 0-15,0 0 0,0 0 16,0 0-16,0 0 0,0 0 15,0 0-15,0 0 0,0 0 16,0 0-16,0 0 0,0 0 16,0 0-16,0 0 0,0 0 15,0 0-15,0 0 0,0 0 0,0 0 16,0 0-16,0 0 0,0 0 16,0 0-16,0 0 0,0 0 15,-6 1-15,6-1 0,-8 1 16,8-1-16,-9 2 0,3-2 15,-3 0-15,1 0 0,1 0 0,7 0 16</inkml:trace>
  <inkml:trace contextRef="#ctx0" brushRef="#br0" timeOffset="31266.2424">13766 10914 0,'0'0'16,"0"0"-16,0 0 0,0 0 0,0 0 15,0 0-15,0 0 0,-19 4 16,19-4-16,0 0 0,0 0 16,0 0-16,-23 0 0,23 0 15,0 0-15,0 0 0,0 0 0,0 0 16,0 0-16,0 0 0,-14 22 16,14-22-16,-1 19 15,2-7-15,1 0 0,2 1 16,-1 1-16,0 0 0,1 0 0,-1 1 15,0 1-15,3 0 0,1 2 16,1-2-16,0 1 0,3 2 16,0-2-16,1 0 0,2-1 15,1-1-15,-1-1 0,0-2 16,2-2-16,0 0 0,2-2 0,2 1 16,1-2-16,0 0 0,1-3 15,2-1-15,1-3 16,3 0-16,1 0 0,7-3 0,1-2 15,1-4-15,1-2 0,-1-4 16,2-2-16,0 3 0,0 1 16,9-5-16,-1-2 0,0 4 15,-2 3-15,0 0 0,2 1 16,4 0-16,-4 2 0,1 5 16,-1 4-16,-2 0 0,-2 2 0,-2-1 15,-1 0-15,-4 8 0,-4 8 16,1 3-16,2 0 15,-5 1-15,-4-1 0,-3 8 0,-2 4 16,1-1-16,1 1 0,-1-3 16,2-1-16,-2-3 0,-1-5 15,9 1-15,6-3 0,-2-3 16,1-3-16,-4-7 0,-1-6 16,2-4-16,1-3 0,3 2 15,4 4-15,0-3 0,1-3 0,0 1 16,1 2-16,-1 1 0,-1 0 15,1 0-15,1 0 0,-1 0 16,-1 1-16,1-1 0,1 0 16,-2 1-16,-2 2 0,3-2 15,1-1-15,-2-1 0,-1 0 16,5-3-16,-1-4 0,-6 2 0,-1-1 16,8-2-16,2-1 15,-2 2-15,0 1 0,1-1 0,2 2 16,-2 7-16,0 5 0,-6 2 15,-5 0-15,-4 2 0,-2 2 16,1 11-16,0 7 0,-6-2 16,-7 0-16,0-5 0,0 2 15,3-2-15,1-1 0,3-4 16,4-3-16,1-8 0,2-5 0,4-2 16,3 1-16,2-2 0,1-2 15,3 0-15,2-2 16,-1 2-16,1 1 0,-4-4 0,-3-4 15,2 5-15,1 2 0,-1-1 16,0 2-16,-2 1 0,0 3 16,-2-1-16,1 1 0,-2-3 15,1-2-15,-1 5 0,0 4 16,-2-2-16,0 1 0,0 0 16,2 0-16,-1 0 0,2-2 0,0 2 15,3 0-15,-1-2 0,-2-3 16,-1 3-16,1 2 0,-2 1 15,-1 0-15,1-2 0,2-2 16,-3 8-16,-1 5 0,1 0 16,0 2-16,-4 0 0,-3 1 15,-1-1-15,1 0 0,-1 0 16,1 0-16,1-1 0,4-2 16,-4-4-16,0-3 0,5-2 15,4-1-15,1-3 0,3-1 0,11-4 16,2-2-16,-7-1 0,-4-1 15,4 1-15,1 0 0,1 3 16,0-1-16,3 2 0,-4 1 16,-3 5-16,-1 2 0,-5 3 15,-4 3-15,-2 4 0,-2 2 16,-6 2-16,-2 1 0,-1-1 0,-1-1 16,-1 1-16,0 1 15,1-2-15,1-1 0,3-4 16,3 1-16,-5-5 0,1-2 0,3-4 15,1-4-15,3 4 0,2 4 16,1-3-16,1-2 0,0 0 16,0 0-16,-1 1 0,1 1 15,-2 2-15,-1 1 0,0 1 16,1 1-16,0-2 0,1 1 0,5-2 16,3 1-16,-3 0 0,-10-1 15,-7 0-15</inkml:trace>
  <inkml:trace contextRef="#ctx0" brushRef="#br0" timeOffset="77150.0429">25748 8083 0,'0'0'0,"0"0"0,-22 3 16,8 0-16,-1 0 0,-3 1 0,-5 1 15,-6 4-15,-2-1 0,-3 3 16,-3 0-16,-8 5 0,1 1 15,0 2-15,0 0 0,0-1 16,0-1-16,-10 7 0,0 2 16,5 1-16,4 0 0,-9 8 15,0 2-15,4-1 0,5 1 0,-2 0 16,-2-2-16,1 6 0,5-1 16,0-1-16,0-3 0,4 4 15,4 1-15,-4-1 0,-2 1 16,6-2-16,4 0 0,-14 21 15,4-2-15,7-10 0,5-6 16,2 2-16,-1 3 0,7-8 16,6-4-16,2 7 0,2 4 15,1-4-15,0-3 0,0-9 16,-1-5-16,6-4 0,2 9 0,0-3 16,1-1-16,3 5 0,2 5 15,-2-3-15,0-1 16,2-2-16,3-2 0,4 0 0,4 2 15,-2-2-15,-1-1 0,0-5 16,3 0-16,3 2 0,4 0 16,1-2-16,0-2 0,1-2 15,2 1-15,2 0 0,3-1 16,1-1-16,0-1 0,5 1 0,5 0 16,-1-3-16,-2-4 0,2-1 15,0-3-15,-1-1 0,2-2 16,3-1-16,3-2 0,-1-2 15,1-1-15,4-2 0,3 0 16,2-4-16,-3-2 0,2-6 16,4-2-16,-1 0 0,2-1 15,0-3-15,1 0 0,-4-5 16,-2-3-16,26-17 0,-7 1 16,-6 2-16,-4 3 0,-1 3 0,-3 5 15,-7-2-15,-5 1 0,-1-4 16,1-5-16,-3 2 0,-3-1 15,0 1-15,-1-2 0,0-2 16,-1-3-16,-3 4 0,-1 3 16,-3 4-16,0 1 0,-6-4 15,-3-4-15,-1 6 0,1 5 0,-2-4 16,-2-3-16,-4 3 16,-1 2-16,-6 1 0,-6 2 0,1-1 15,1-1-15,-4 2 0,-2-1 16,0 5-16,0 4 0,-3-1 15,0 0-15,-1 9 0,1-3 16,-5 1-16,-2-2 0,-1 3 16,-1 0-16,-2-1 0,-2 0 15,-2-1-15,-2-1 0,-1 0 16,-2 2-16,0 1 0,-2-2 0,2 6 16,0 3-16,-1 0 0,1-1 15,-6-2-15,-4-1 0,3 2 16,3 3-16,-2 0 0,1-1 15,3 0-15,-2 2 0,-4-2 16,1-1-16,3 3 0,-2 2 16,0 1-16,0 2 0,1 0 15,0 2-15,-2-1 0,-1 1 16,0 2-16,0 1 0,-2 2 16,-2 0-16,0 4 0,2 2 0,-2 0 15,-3 1-15,4 3 0,3 3 16,-9 3-16,0-1 0,1-1 15,-1-2-15,2 4 0,2 1 16,3 1-16,3 1 0,0 0 16,0 2-16,0 0 0,0-1 0,1 3 15,2 1-15,1-3 0,3-2 16,0 1-16,-2 4 16,4-1-16,1 1 0,4-2 15,1 1-15,4-7 0,3-4 0,3-3 16</inkml:trace>
  <inkml:trace contextRef="#ctx0" brushRef="#br0" timeOffset="78616.9186">22184 7741 0,'0'0'0,"0"0"0,0 0 15,0 0-15,23-9 0,-23 9 16,26-4-16,-26 4 0,31-3 0,-12 2 15,3-2-15,1 1 16,0-2-16,10 2 0,4 1 16,-1-1-16,1 0 0,3 1 0,4 0 15,8-2-15,-2 1 0,5-1 16,4 1-16,9-3 0,-4 0 16,13-2-16,0-2 0,-6 4 15,-7 4-15,13-2 0,1 0 16,-7-1-16,-6 1 0,10 4 15,1 4-15,10 1 0,-14 0 16,3 2-16,2-2 0,-7-1 0,-6-3 16,6 1-16,5 3 15,-5-2-15,-5 0 0,5-3 0,4 0 16,-8-1-16,-3 0 0,3-1 16,4 0-16,-6 4 0,-3 5 15,6-2-15,6 1 16,-6-3-16,-2-4 0,0 3 0,0 4 15,-6-4-15,-1-2 0,6-1 16,4 0-16,-4 5 0,-2 4 0,3-2 16,2 1-16,-4-3 0,-4 0 15,2-4-15,1-1 0,0 3 16,0-1-16,7 3 0,2 1 16,-9-3-16,-7 1 0,3-8 15,0-5-15,0 8 0,2 7 16,1-3-16,0-1 0,-7-1 15,-4 0-15,3 4 0,1 1 16,-6-6-16,-2-2 0,2-3 16,4 0-16,-5 3 0,-3 2 0,-2-3 15,0-5-15,0 4 0,0 4 16,-2-3-16,-2 2 0,-5-2 16,-4-1-16,3 5 0,4 4 15,-9-6-15,-6-5 0,1 2 16,0 1-16,-9 0 0,4 2 0,-3 0 15,-2 1-15,-2-1 0,-1-1 16,1 0-16,1-1 16,-3 2-16,-2 0 0,0-2 0,-1-1 15,0-2-15,-2 0 0,-1 2 16,-1 0-16,0 2 0</inkml:trace>
  <inkml:trace contextRef="#ctx0" brushRef="#br0" timeOffset="79350.4899">27684 7280 0,'0'0'0,"0"0"0,0 0 15,0 0-15,25 6 0,-25-6 16,31 6-16,-12-1 0,1 0 16,3 0-16,2 1 0,1 1 15,0 1-15,10 2 0,4 1 16,-2-1-16,-2 1 0,11 3 15,2 1-15,-4-2 0,-3-3 0,10 1 16,2-1-16,-6 3 0,-4 0 16,2-1-16,-1 0 15,-5 1-15,-5-1 0,8 2 0,1-1 16,-7 0-16,-4 0 0,2 0 16,-1 2-16,-1-2 0,-1 0 15,-2-2-15,-2 0 0,-2-2 16,-3-2-16,1 1 0,1 3 15,-5-1-15,0 1 0,-2-1 16,-2 1-16,1-3 0,-1 0 0,2 2 16,0 1-16,-2-2 0,0-1 15,-1 1-15,0-1 16,-4-1-16,-1-3 0,-1 1 0,-1 2 16,-1-1-16,-1-2 0,-1 2 15,-1-1-15,-1-1 0,0 0 16,-1 1-16,-1-1 0,0 1 15,0-2-15,-1 0 0,0 1 16,0-4-16,-1 2 0,0 0 16,-1 2-16,-2-1 0,0 1 0,-2 1 15,0 0-15,-3 0 0,-1 0 16,-2-1-16,-1 3 0,-1-1 16,0 1-16,-6 0 0,-3 1 15,-7 1-15,1 3 0,-8 2 16,-5 3-16,-3 0 0,-2 0 0,-21 8 15,-5 4-15,-15 7 0,4 0 16,-31 10-16,-9 4 16,-8 4-16,9 0 0,-13 5 0,42-18 15,30-13-15</inkml:trace>
  <inkml:trace contextRef="#ctx0" brushRef="#br0" timeOffset="87450.7222">21552 7412 0,'0'0'0,"0"0"0,0 0 16,0 0-16,0 0 0,0 0 15,0 0-15,0 0 0,28-2 0,-28 2 16,0 0-16,27 3 16,-27-3-16,22 5 0,-22-5 15,26 2-15,-12-2 0,3 2 0,4 1 16,-1-1-16,0-1 0,3-1 16,4-1-16,7 1 0,-1-2 15,1-1-15,0-1 0,2 3 16,-1 3-16,8-1 0,0-1 15,-2 1-15,-2 1 0,2-1 16,1-1-16,0 1 0,0 2 0,9-2 16,-1 1-16,-1-3 0,-3-1 15,5-1-15,4 1 0,3-1 16,-4 0-16,1 0 0,3 1 16,-5 0-16,-3-1 0,11 0 15,1 2-15,-6 2 0,-2 2 0,5-2 16,2-1-16,-6-1 15,-4-1-15,26 1 0,-3 3 16,-22-1-16,1-2 0,24 0 0,-2 0 16,-11 1-16,-7 3 0,4 0 15,2-1-15,-3 0 0,-1 0 16,4 0-16,3 0 0,-8 0 16,-5 0-16,8-1 0,4-1 15,-3 0-15,-3-1 0,7 0 16,5 0-16,-9-1 0,-6 1 0,2 2 15,4 2-15,-5-1 0,-3 1 16,5-2-16,2-2 16,-4 2-16,-6 5 0,7 1 0,2 1 15,-7-4-15,-4-1 0,4-2 16,4 1-16,-3 0 0,-1 1 16,3 3-16,3 2 0,-4-2 15,-3-3-15,3-3 0,2-3 16,-5 4-16,-5 2 0,5 0 15,3 1-15,-4-2 0,-4 0 0,2 0 16,1 2-16,-3-2 0,-1 0 16,-1 1-16,0 1 15,-5-3-15,-1-2 0,-1 2 0,2 1 16,-2-1-16,-2 2 0,0-6 16,0-1-16,-4 0 0,-3 1 0,2 1 15,2 1-15,-14 1 16,3-1-16,2-2 0,2 2 15,-1-2-15,0 1 0,-2-4 16,-4-2-16,0 3 0,0-1 0,-5 3 16,-3 1-16,-3 0 0</inkml:trace>
  <inkml:trace contextRef="#ctx0" brushRef="#br0" timeOffset="88133.8072">27240 7047 0,'0'0'16,"0"0"-16,0 0 0,0 0 15,0 0-15,0 0 0,23 11 0,-23-11 16,19 9-16,-19-9 0,26 15 16,-10-7-16,2 0 0,3 1 15,3 2-15,1-1 0,-1-1 0,9 5 16,1 1-16,-1 0 0,-1-1 15,8 4-15,0 0 16,-2-1-16,1-2 0,-3-1 0,-1-1 16,-2 0-16,-1-1 0,1 4 15,-4-2-15,-6-3 0,-1-1 16,-3 0-16,-2-1 0,-2 0 16,-1-2-16,-1 2 0,-4-2 15,0 1-15,0-1 0,-1-3 16,-2 0-16,-2-2 0,-2 1 0,0-1 15,0 1-15,-2-3 0,1 3 16,-5-2-16,-3 2 16,0 1-16,-3 4 0,-3 0 0,-4 1 15,-8 3-15,-3 1 0,-4 2 16,-3 2-16,1-1 0,1-1 16,-10 3-16,-3-4 0,4 1 15,3-2-15,-5 2 0,4-2 16,4-5-16,3-1 0,6-1 15,4 2-15,3-2 0,2 0 0,4-1 16,2-1-16,4-3 0,2-1 16,1 0-16,2-1 0,3-1 15,4-1-15,2-2 0,3-1 16,3 1-16,3 2 0,-2 0 16,-1 0-16,-3 2 0</inkml:trace>
  <inkml:trace contextRef="#ctx0" brushRef="#br0" timeOffset="88681.3418">28818 7201 0,'0'0'0,"0"0"15,0 0-15,0 0 0,0 0 0,0 0 16,0 0-16,0 0 0,0 0 16,0 0-16,0 0 0,0 0 15,0 0-15,0 0 0,0 0 16,0 0-16,0 0 0,0 0 15,0 0-15,0 0 0,0 0 16,0 0-16</inkml:trace>
  <inkml:trace contextRef="#ctx0" brushRef="#br0" timeOffset="93735.5437">13480 8132 0,'0'0'0,"0"0"16,0 0-16,0 0 0,-19-9 0,19 9 16,-15-5-16,4 1 0,-4-3 15,1 1-15,0-2 0,-1 1 16,2 0-16,0 0 0,0-1 15,-5-1-15,1 0 0,1 0 16,0 1-16,1-1 0,0-1 0,-1 0 16,2-1-16,-1 3 15,1-1-15,-4-2 0,-2-4 16,-1 2-16,1 2 0,1 2 0,2 2 16,0 0-16,-2-1 0,0 1 15,2 1-15,-1 0 0,0-1 16,0-1-16,-2 0 0,1-2 15,1-1-15,1 4 0,-2 0 16,0 1-16,-1 2 0,0-3 16,-3-3-16,3 2 0,0 3 0,-1-4 15,0 2-15,0-3 0,0 0 16,-4 2-16,0 3 16,2 0-16,1 0 0,-1 2 0,-1 1 15,1-2-15,-1-3 0,2 4 16,1 2-16,0-1 0,0 1 0,-1 1 15,-2 1-15,1-1 16,1-1-16,0 0 0,0-1 16,1 3-16,0 1 0,-1-1 15,-1-1-15,0 3 0,1 1 0,0 0 16,-1 2-16,0 1 0,-1-2 16,-1 1-16,-2 1 0,3-1 15,0 1-15,3 1 0,1 3 16,-1-1-16,-1 0 0,-1-2 15,0 1-15,-1-2 0,1 2 0,-2-3 16,-1-1-16,1 4 16,1 4-16,0 1 0,0 0 15,0 1-15,3-1 0,-3 0 0,-3-3 16,-1 3-16,0 2 16,-1-3-16,-2-1 0,5 6 0,6 5 15,-7 0-15,0-4 0,0-1 16,1 1-16,-1-4 0,1-2 15,-1 3-15,2 4 0,4-2 16,4 0-16,-1 3 0,-2 1 0,-3 0 16,-4 2-16,5 1 0,4 2 15,-2 2-15,-5 2 16,4 1-16,3 1 0,-4-5 0,-3-4 16,2 2-16,0-1 0,2 0 15,2 1-15,5 0 0,4 0 16,-3 1-16,-4-1 0,5 3 15,3 0-15,-1-3 0,-1-4 16,-1 0-16,-1 0 0,-1 1 16,-1 1-16,5 1 0,5 0 0,-3 0 15,-1 3-15,1-2 16,0 1-16,5-1 0,3 0 0,-3-2 16,-1-4-16,0 1 15,-1 0-15,2-2 0,1 0 0,3 0 16,3 2-16,-3-4 0,-2 0 15,1 1-15,0 2 0,0-2 16,0 0-16,5 1 0,2-2 16,-1 0-16,-3 1 0,-2 0 15,-2 0-15,1 1 0,0-3 0,3 2 16,4-1-16,-1 0 16,-1 1-16,1-4 0,-2-1 0,1-1 15,1-1-15,-2-2 16,1-1-16,-2 1 0,0 2 0,5 3 15,3 4-15,-2-1 0,-4-3 0,2-1 16,0 0-16,-1-1 16,1 0-16,0-1 0,-1 0 15,1 0-15,0 0 0,2 0 16,0-1-16,3 2 0,3 1 0,-1-2 16,0 0-16,-2-1 15,-2 0-15,0-2 0,0 0 0,0 0 16,0-1-16,0 1 0,0 1 15,1 1-15,0-1 0,1-3 16,0-2-16,-1 3 0,0 4 0,4 0 16,3 1-16,-1-4 15,-2-1-15,0-1 0,-1 0 16,0 1-16,1 0 0,-2 0 0,0 2 16,0-2-16,0 0 0,1-1 15,0 0-15,0 0 0,1 0 16,0-2-16,2-2 0,-1 0 15,0-1-15,0 3 0,1 3 16,-1-2-16,0 1 0,0-2 16,1-1-16,-1 0 0,0-2 15,-1-1-15,1 1 0,0 2 16,1 1-16,-1 1 0,1-1 16,-2-2-16,1-1 0,3 3 0,6 2 15,-4-3-15,-4-1 0,1-2 16,-2-2-16,2 1 0,0 0 15,1-4-15,0-1 0,2 4 16,1 2-16,-1-3 0,0-1 16,0 1-16,0 1 0,1-1 15,0 1-15,0-1 0,0 0 0,1 0 16,1-1-16,-1-2 16,0-1-16,6-1 0,-1 1 0,0-2 15,-2-1-15,-1 0 0,-3 0 16,0-4-16,0-1 0,0 2 15,1 6-15,0 0 0,0-1 16,0-1-16,-1-2 0,0 0 0,0 2 16,2-2-16,1-4 15,-4 0-15,-3 1 0,1-3 16,3-2-16,1 4 0,-1 1 0,1 1 16,2-3-16,-4 2 0,-3-1 15,0-3-15,3-5 0,1 4 16,0 4-16,2-2 0,-1 1 15,-3-3-15,-4-1 0,2-1 16,-1-2-16,3 3 0,2 3 16,0-1-16,2 0 0,-6 0 0,-3-1 15,3-6-15,2-2 16,-2 9-16,-1 2 0,6-3 0,0-2 16,-8 3-16,-3-1 0,1-3 15,1 1-15,-2 3 0,1-1 16,1 2-16,2 2 15,-2 2-15,-1-1 0,-2-3 0,-1-3 16,0 0-16,1 1 0,1-2 16,1-2-16,-4 3 0,-2-1 0,1 2 15,-1-1-15,2 1 0,2-2 16,0 2-16,1 2 16,2 1-16,-1 3 0,-2-4 15,-2-4-15,-1 2 0,-1-1 0,2 2 16,1 0-16,-3-2 0,-3 0 15,0 2-15,2 1 0,-1-3 16,1 0-16,1-2 0,0 2 16,1 2-16,0 2 0,-3-2 15,-1-2-15,-1 0 0,1 1 0,2-2 16,-1-1-16,1 3 16,-2 2-16,-2-4 0,-1-2 0,2 2 15,0 0-15,1 5 0,1 3 16,-1 0-16,1 2 0,-1-1 15,0-2-15,0 2 0,-2 0 16,-1-3-16,-1-1 0,2 0 16,2 1-16,-1 0 0,0 2 15,-2-3-15,-1-1 0,0 0 16,0 0-16,0 2 0,0 1 0,0-1 16,0 1-16,0-1 0,1 1 15,-1 1-15,0 0 0,-1 0 16,0 0-16,0-1 0,-1 1 15,1 0-15,0-1 0,-2 1 16,1-3-16,0 3 0,1 1 16,-1 0-16,0-1 0,-3 0 15,0 0-15,0 0 0,1 1 16,1 1-16,-1 1 0,1 0 16,0 2-16,-1-2 0,1 0 0,0 4 15,-1-2-15,2 3 0,0-2 16,0 0-16,0 0 0,-1 1 15,2 0-15,-1 0 0,0-1 16,1-1-16,0 0 0,-2 2 16,0-1-16,0 0 0,-1 0 0,1 1 15,1 2-15,0-2 0,0-1 16,-1-1-16,2 1 0,0 0 16,0 0-16,0 1 15,0 0-15,0 0 0,1 0 0,1 1 16,0 0-16,-1 0 0,-1-2 15,0-1-15,0 1 0,1 0 16,1-1-16,0 1 0,1 2 16,1-2-16,2 1 0,0 1 15,1-1-15,-1 1 0,1-1 0,-2 2 16,1 0-16,-2 0 0</inkml:trace>
  <inkml:trace contextRef="#ctx0" brushRef="#br0" timeOffset="95333.6708">17463 6751 0,'0'0'0,"0"0"0,0 0 0,25 0 15,-14-1-15,5 1 0,4-1 16,5-1-16,1 1 0,4-2 16,2 1-16,-1 1 0,-1 1 15,11-1-15,2 0 0,-4-1 0,-1 1 16,1-1-16,2-2 15,-1 3-15,-1 1 0,8-1 16,1-3-16,-3 3 0,-5 0 0,2-1 16,2-1-16,-4 2 0,-3 1 15,9 0-15,1 1 0,-5-1 16,-3-1-16,2 0 0,2 0 16,-3 0-16,-1-1 0,2-1 15,2 2-15,-4-2 0,0 0 0,2-1 16,2-2-16,-5 5 15,-1 2-15,0-2 0,2 0 16,-3-2-16,-1 1 0,4 0 16,3 2-16,-4-2 0,-1 2 0,1-1 15,2 0-15,-3 1 0,0 1 16,0-3-16,1-2 0,-1 4 16,0 0-16,-1-1 0,0-3 15,1 1-15,-1-1 0,1 1 16,-1 1-16,-2-4 0,-2-4 0,2 6 15,3 4-15,-4 0 0,-2 0 16,2-1-16,2-2 0,-3 0 16,-2 2-16,2-1 15,1 1-15,-2-3 0,0 0 0,2 2 16,2 2-16,-3-1 0,-1 1 0,0-2 16,-1 0-16,0-1 15,-1-1-15,4 2 0,3 1 16,-7 0-16,0 1 0,6-1 15,1 0-15,-6 1 0,0 1 0,3 0 16,0-2-16,-5 0 16,-1 0-16,5-2 0,1 0 0,-7 2 15,-1-1-15,2-2 0,2-1 16,-1 3-16,-2 4 0,2-4 16,1-1-16,0 1 0,-2-3 15,-1 3-15,1-1 0,-2 3 16,0 2-16,2-3 0,0-1 15,0 0-15,-1 1 0,1-1 16,0 2-16,-6 0 0,-4 0 0,-4 0 16</inkml:trace>
  <inkml:trace contextRef="#ctx0" brushRef="#br0" timeOffset="104907.9783">26564 7839 0,'0'0'0,"-12"-1"16,-5-1-16,-1 1 0,0-1 16,-13 1-16,-12 2 0,1 0 15,1 0-15,-11 2 0,-2 1 16,4 0-16,2 2 0,-5 4 16,-3 3-16,3 0 0,4-2 0,-14 8 15,-2 4-15,6 0 16,6-1-16,-15 10 0,-4 6 15,4-2-15,4 0 0,-36 26 0,3 3 16,20-8-16,13-4 0,-12 4 16,-9 3-16,16-13 0,13-7 0,-3 13 15,-2 10-15,1-11 16,2-6-16,-3 8 0,1 6 16,7-10-16,5-4 0,1 3 15,1 3-15,10-2 0,8-1 0,0 5 16,1 3-16,0-9 0,1-6 15,-2 14-15,0 11 16,12-10-16,7-6 0,-4 2 0,-1 4 16,3-9-16,2-5 0,7 7 15,5 7-15,-4-12 0,-1-9 0,5 2 16,3 0-16,1-4 16,-1-3-16,5 7 0,3 4 15,-2-6-15,-1-4 0,2-3 16,2-2-16,4 4 0,6 2 0,0-3 15,0-1-15,-1-10 0,-3-4 16,9 1-16,8 1 0,-2-1 16,0-1-16,3-2 0,4-4 15,-21-5-15,1 0 0,27 1 16,3 1-16,-22-4 0,0 0 0,10-2 16,7-1-16,-4-1 15,-3-2-15,33-7 0,2-1 16,-33 2-16,-1-2 0,34-10 15,1-1-15,-9 0 0,-7 3 0,8-5 16,6-2-16,-12 5 0,-9 3 16,11-8-16,9-6 0,-12-5 15,-9-3-15,9 6 0,6 3 16,-5 4-16,-5 4 0,4-10 16,2-6-16,-7 3 0,-4 4 0,7-6 15,5-2-15,-7 6 16,-3 5-16,4-8 0,2-8 15,-7 3-15,-5 3 0,5-5 0,4-2 16,-5 3-16,-3 3 0,4-7 16,2-4-16,-7 4 0,-6 4 15,5-8-15,5-5 16,-9 10-16,-5 4 0,5-7 0,3-5 16,-4 7-16,-3 4 0,0-8 15,-1-5-15,-8 3 0,-5 4 0,3-2 16,3-1-16,-4 4 15,-3 4-15,-3-9 0,-1-6 16,-2 12-16,-1 7 0,-3-6 16,-1-4-16,-2 9 0,-3 6 0,-4-10 15,-4-6-15,0 10 0,-1 8 0,-3-4 16,-3-1-16,-2 2 16,-2 0-16,-4 3 0,-2-2 15,0 8-15,2 6 0,-8-3 16,-5-1-16,1-1 0,-1-2 0,0 3 15,-1 1-15,1 3 0,0 2 16,-6-6-16,-3-3 16,3 8-16,3 5 0,-5 4 0,-5 3 15,17 3-15,-1-2 0,-14 1 16,-7 0-16,6 3 0,1 3 0,-15 1 16,-6 1-16,11 0 15,0-1-15,-32 2 0,1 0 16,12 1-16,11 3 0,-5 3 15,-6 3-15,7-4 0,2-2 0,-2 2 16,-3 4-16,9 1 0,5 2 16,-5 3-16,-3 5 15,4-3-15,4-1 0,-10 2 0,-5 3 16,8-2-16,5-1 0,-6 5 16,-6 2-16,7 1 0,4 0 0,-6 7 15,-5 5-15,5-6 16,3-4-16,-2 8 0,-1 5 15,5-4-15,3-5 0,-3 5 0,-2 3 16,9-4-16,5-1 0,-9 5 16,-4 4-16,8-2 0,4 0 15,-4 6-15,-3 6 0,5-5 16,3-6-16,-3 4 0,-2 1 16,6-5-16,5-4 0,2 9 15,1 6-15,4-9 0,3-7 0,-4 1 16,-3 0-16,4 3 15,2-1-15,4 7 0,4 4 16,3-5-16,5-2 0,-11 3 0,-7 3 16,7-9-16,4-4 0,5 7 15,3 4-15,-1-11 0,0-7 0,4 7 16,2 7-16,1-9 16,1-6-16,1 2 0,1-2 15,5 0-15,5 0 0,-3 0 16,-4 2-16,4-5 0,2-2 0,1-1 15,1 0-15,-3-5 0,0-2 16,11 2-16,7 3 16,-11-12-16,-1 2 0,3 1 0,1 1 15,3 0-15,2 2 0,6-1 16,5 2-16,-10-11 0,-1-3 0,10 5 16,5 2-16,-8-3 15,-1 0-15,3 0 0,2-2 16,-3-1-16,-3-3 0,5 2 15,3 2-15,-2-1 0,-1 0 0,5-5 16,4-3-16,-2-3 0,-2-2 16,7 0-16,5 1 0,-3-3 15,-4 1-15,11-8 0,2-5 16,-5 1-16,-3-1 0,10-5 16,5-4-16,-6 1 0,-7 1 0,33-17 15,-2 2-15,-15 9 16,-9 6-16,4-9 0,2-5 15,-9 3-15,-5 2 0,9-8 16,4-5-16,-9 0 0,-8 4 0,7-8 16,5-5-16,-8 11 0,-3 6 15,4-9-15,3-5 0,-8 4 16,-6 2-16,3-2 0,2-2 16,-13 8-16,-8 5 0,5-15 15,4-10-15,-10 21 0,-7 14 0,-5 8 16</inkml:trace>
  <inkml:trace contextRef="#ctx0" brushRef="#br0" timeOffset="107836.5471">17505 8154 0,'0'0'0,"0"0"16,0 0-16,0 0 0,0 0 0,0 0 15,0 0-15,0 0 16,0 0-16,0 0 0,27 2 15,-27-2-15,0 0 0,0 0 0,26-5 16,-26 5-16,0 0 0,24 0 16,-24 0-16,0 0 0,29-4 15,-18 3-15,2 0 0,0 0 16,0 1-16,2-2 0,0 0 16,1-2-16,-2 0 0,1 3 15,2 1-15,-1 0 0,1 2 16,0 0-16,0-1 0,0 2 15,-1-2-15,5 0 0,0 1 16,0 0-16,0-1 0,0 0 0,0 3 16,0-2-16,0 1 0,1-2 15,1 0-15,-1-1 0,0 0 16,2-1-16,3 1 0,-1-1 16,0-1-16,7 1 0,2 0 15,-2-2-15,-1 0 0,1 0 16,1 1-16,-1-1 0,-1-3 0,0 3 15,1 0-15,-1 2 0,-1-1 16,6-1-16,0 0 16,-2 1-16,0 3 0,0-2 0,1-2 15,-2 3-15,-2 1 0,4 0 16,0 0-16,-2-1 0,-2-1 0,2 1 16,3 1-16,-3-1 15,-1-2-15,0-1 0,0-2 16,1 3-16,2 3 0,1 0 0,2 0 15,-3 0-15,-2-1 0,7 0 16,1 0-16,-2-2 0,-1-1 16,-2 0-16,-2-3 0,-1 2 15,-1-1-15,5 2 0,2-2 16,-2 3-16,-3 1 0,4 1 16,3-1-16,-5 0 0,-3-3 0,4 4 15,3 1-15,-6-1 0,-4 2 16,5-1-16,5 0 15,-5 1-15,-2-1 0,5 0 16,4-2-16,-4 1 0,-4 0 0,7-1 16,3 1-16,-4 0 0,-5 0 15,7-1-15,6 0 0,-5 0 16,-5 1-16,10-1 0,1 1 16,-10-3-16,0-1 0,8 2 15,0 3-15,-3 0 0,-3 1 0,3-3 16,3 0-16,-2 0 15,-2 2-15,0-1 0,0 1 16,2-1-16,-2 1 0,1-1 0,0 0 16,-3 2-16,-4 1 0,4-3 15,2-4-15,-2 3 0,-1 2 16,0 0-16,1 0 0,-1 1 16,-2-1-16,3-1 0,1 1 15,0-1-15,-1 1 0,2-2 16,3-1-16,-2-1 0,-1 0 0,2 1 15,3 1-15,-4-2 16,-3-1-16,4-1 0,4 0 0,-8 3 16,-6 0-16,6 0 0,3 0 15,-4 0-15,-4 0 0,4-1 16,3 1-16,-4 0 0,-4-1 16,6 1-16,4 0 0,-5-1 15,-4 1-15,5-3 0,4 1 16,-3-1-16,-4 1 0,4 0 0,4 0 15,-6 0-15,-3 2 0,4-1 16,3 1-16,-6 1 0,-4 1 16,4-1-16,0-1 0,-1 1 15,-3 0-15,3 0 0,1 1 16,-2-4-16,-4-1 0,0 3 16,0 2-16,-4 0 0,0 1 15,2-2-15,0-1 0,-3-2 0,-4 0 16,6 1-16,5-1 15,-7 1-15,-6 1 0,1-2 16,1-1-16,2 2 0,1 1 0,-2-2 16,0-3-16,-6 2 0,1 0 15,1-1-15,2 2 0,-2-1 16,-1 1-16,-1 0 0,-2 0 16,-1 0-16,-2 0 0,1 2 15,0 0-15,-4 2 0,-1-1 16,0 1-16,0-1 0,-1 1 15,1 0-15,-4 0 0,-1 0 16,-2-2-16,-1 2 0,0 0 0,2 0 16,-2 0-16,0 0 0,-2 0 15</inkml:trace>
  <inkml:trace contextRef="#ctx0" brushRef="#br0" timeOffset="108908.4035">24168 7288 0,'0'0'0,"0"0"16,0 0-16,0 0 0,0 0 0,0 0 16,0 0-16,0 0 0,0 0 15,0 0-15,17 16 0,-17-16 16,0 0-16,20 14 0,-20-14 16,17 11-16,-17-11 0,19 10 15,-19-10-15,23 11 0,-11-5 0,4-1 16,2 1-16,0 0 0,-1-2 15,0 3-15,2 1 16,-1 0-16,-1 0 0,7 3 0,3 1 16,-3 2-16,-2-1 0,1 3 15,1-1-15,-2 0 0,0-2 0,8 6 16,4 1 0,-6-4-16,-2-2 0,1 0 0,2 0 15,-3 0-15,0-2 0,-2 1 16,0 2-16,-2-4 0,-1-3 0,2 4 15,3 4-15,-1 0 16,0-1-16,1-1 0,-1 0 16,-2-1-16,-1 3 0,6 1 0,0-2 15,-1-1-15,-3-3 0,2 1 16,1 1-16,0-1 0,-1-2 16,-1 2-16,1 1 0,-8-5 15,0-1-15,4 3 0,1 1 16,-1-1-16,-1-1 0,-2 0 0,-2-1 15,-4-1-15,-1 0 0,0-1 16,0-1-16,-2-1 0,0 0 16,-2 1-16,-2 0 0,1-1 15,0 1-15,-1 0 0,2 2 16,-3-1-16,0-1 0,-1 0 16,1-1-16,-2 1 0,0-1 0,0 1 15,-2 0 1,-2-1-16,-2-1 0,1 2 0,1 0 15,-1-1-15,0-2 0,-2 2 16,1 1-16,-1-1 0,-1 1 16,1 0-16,-2 0 0,1 1 15,-1-1-15,1 0 0,-1 0 0,1-1 16,-1 1-16,0-2 0,-1 2 16,-1-2-16,-1 2 0,1 0 15,-1 0-15,-1-1 0,0 2 16,-2-2-16,-3 1 0,1 1 15,-1 1-15,-4 0 0,-3-2 16,-1 4-16,0 0 0,-12 3 16,-3 0-16,-1 0 0,2 0 0,-15 5 15,-4 2-15,-3 1 0,-1 0 0,-18 8 16,-3 2-16,-12 5 16,3-3-16,-26 16 0,-7 5 15,-39 25-15,22-6 0,44-22 16,30-16-16,19-11 0</inkml:trace>
  <inkml:trace contextRef="#ctx0" brushRef="#br0" timeOffset="110650.2674">12678 8092 0,'0'0'0,"-13"-2"16,0 2-16,1 0 0,-3-1 0,-8 0 15,-3-1-15,-8-1 0,0-4 16,-2 6-16,-1 2 16,2 2-16,5 1 0,-12-1 0,-2 2 15,-1 0-15,2 2 0,-2 2 16,-1 2-16,2-2 0,3 0 16,-10 6-16,1 4 0,4-3 15,5-3-15,10-3 0,8-2 16,5-3-16</inkml:trace>
  <inkml:trace contextRef="#ctx0" brushRef="#br0" timeOffset="110968.5704">11257 8481 0,'0'0'0,"-8"7"0,-1 1 16,-9 9-16,-4 3 15,-1 0-15,-2 3 0,-7 9 16,-1 6-16,1-3 0,2 0 0,-9 9 16,0 0-16,4-4 0,1-3 0,-4 12 15,2 4-15,5-7 16,5-6-16,-4 10 0,1-1 15,3-7-15,3-6 16,2 9-16,1 5 0,8-5 0,5-5 0,-7 16 16,-4-9-16,8-22 0,1-2 15,2 6-15,0 0 0,2-3 16,-1-1-16,-2 2 0,0 2 16,4-1-16,4-2 0,-1 3 15,0 2-15,-3-9 0,-3-4 0,6 5 16,3 3-16,0-3 0,2-2 15,0-3-15,2-1 16,0-5-16,1-2 0,2-7 0,2-1 16,2-2-16,2 0 0,-3-1 15,-2 1-15,-2 0 0</inkml:trace>
  <inkml:trace contextRef="#ctx0" brushRef="#br0" timeOffset="111219.1366">11759 9559 0,'0'0'16,"0"0"-16,0 0 15,0 0-15,27 5 0,-27-5 0,30 2 16,-10-3-16,2 0 0,6-2 16,2-1-16,12-4 0,0-1 0,-6 0 15,-7 2-15,-3 1 0</inkml:trace>
  <inkml:trace contextRef="#ctx0" brushRef="#br0" timeOffset="111459.185">13645 9159 0,'0'0'0,"0"0"0,0 0 16,13 18-16,-13-18 0,0 0 0,27 17 15,-10-15-15,4 1 0,9-8 16,8-6-16,4 0 0,-7 2 16,-5 0-16</inkml:trace>
  <inkml:trace contextRef="#ctx0" brushRef="#br0" timeOffset="111640.0506">14810 8900 0,'0'0'0,"0"0"16,0 0-16,20 18 0,-20-18 16,37 9-16,-5-7 0,-5 0 0,-3-1 15,-2 0-15</inkml:trace>
  <inkml:trace contextRef="#ctx0" brushRef="#br0" timeOffset="115946.3899">28716 7414 0,'0'0'0,"0"0"0,0 0 0,-21-14 16,12 8-16,-4-2 0,-5-1 15,-1 0-15,0 1 0,-10-2 16,-2-1-16,0 1 0,0 2 16,-11 0-16,-2-1 0,2 2 15,3 0-15,-5 2 0,-3 1 16,3-1-16,2 0 0,-13 2 15,-3 0-15,3-1 0,2 0 0,-9 1 16,-1 5-16,4-2 0,1-3 16,-1 0-16,-4 0 0,-3-2 15,5 1-15,-4-4 0,-1-2 16,4 1-16,4-1 0,-38-8 16,1-1-16,12 2 0,10 2 15,-4 3-15,-1 1 0,3 1 16,1 1-16,-7 1 0,-6 1 15,6 2-15,5 2 0,-9-4 16,-5-4-16,6 4 0,6 2 0,-14-3 16,-7-2-16,10 0 0,6-1 15,-7 3-15,-6 0 0,5 4 16,5-1-16,-7-1 0,-5-5 16,5 4-16,5-1 0,-9 2 15,-8 3-15,9-2 0,5 1 16,-10-2-16,-6-1 0,9 3 0,4 1 15,-6 0-15,-5 0 16,9-2-16,6-2 0,-15-2 0,-9-2 16,7 3-16,6 1 0,-6 2 15,-4 0-15,12 2 0,7 1 16,-10 1-16,-7 1 0,11-2 16,6 1-16,-13-2 0,-8 0 15,7 0-15,7 2 0,-7 1 16,-3 3-16,8-9 0,8-6 0,-10 9 15,-6 8-15,8 0 16,6 0-16,-8-1 0,-4-1 0,7-4 16,5-3-16,-7 5 0,-6 3 15,10-2-15,7-1 0,-4-1 16,-4 0-16,8 0 0,4-1 16,-8-1-16,-5-1 0,8 1 0,5 1 15,-7 3-15,-4 3 16,9-2-16,6 0 0,-6 3 0,-5 1 15,12 3-15,10 1 0,-9-5 16,-5-2-16,6 2 0,2 0 16,-5 3-16,-6 0 0,10 1 15,6-1-15,-4 0 0,-3-2 16,7-2-16,7 0 0,-4-2 16,0 0-16,6 1 0,4 2 15,-3 0-15,-2 2 0,8-5 0,5-4 16,3 8-16,1 6 15,3-3-15,2 0 0,-3-3 0,-3-2 16,7 0-16,5 2 0,-2 0 16,1 3-16,5-3 0,3 0 15,1 0-15,1 0 0,5 4 16,6 2-16,-2-3 0,1-3 16,5-8-16,3-7 0,7 7 15,1 3-15,2-2 0,2 2 0,4-1 16,2 0-16,2-3 0,2-4 15,7-5-15,5-4 0,-5 3 16,-5 3-16,-1 2 0</inkml:trace>
  <inkml:trace contextRef="#ctx0" brushRef="#br0" timeOffset="116692.362">18338 6461 0,'0'0'16,"0"0"-16,0 0 0,0 0 15,0 0-15,0 0 0,-26-9 16,26 9-16,-24 0 0,24 0 0,-37 7 15,14-3-15,-3 3 0,-4 2 16,-3 3-16,-11 4 0,-2 1 16,-14 5-16,-5 2 0,5 1 15,4 0-15,-11 2 0,0-3 16,-5 0-16,6-4 0,1-1 16,0-2-16,6 2 0,6 2 15,-11-6-15,-1-7 16,9 4-16,8 1 0,1 2 0,2 3 15,1-2-15,1-1 0,-2 2 16,3-2-16,10 1 0,3 1 16,3-3-16,2-1 0,1 0 15,3-2-15,-3-1 0,0-2 0,6 1 16,0-2-16,3 4 0,2 0 16,1-2-16,2 0 0,2 0 15,3 2-15,2-2 0,2 1 16,1 1-16,1 2 0,0-4 15,0 0-15,3 2 0,1 4 16,3-2-16,2-1 0,2 1 0,4 0 16,3 0-16,2-2 0,3 2 15,4-1-15,-2-2 0,0-4 16,4 0-16,4 0 0,0-2 16,2-1-16,12 4 0,6 1 15,-2 3-15,0 2 0,11 2 16,1 0-16,-2-1 0,-1-3 0,15 3 15,5 1-15,-7-1 0,-5 2 16,36 5-16,-8-2 0,-14-7 16,-10-4-16,0 4 0,-1 4 15,-7 0-15,-7 0 0,10-1 16,9-3-16,-11 0 0,-6 1 16,2 1-16,4 2 15,-5-3-15,-1-1 0,7 0 0,7-1 16,-5 0-16,-4 0 0,11 3 0,8-1 15,-26-4-15,-20-2 0,-11-4 16</inkml:trace>
  <inkml:trace contextRef="#ctx0" brushRef="#br0" timeOffset="134473.241">30754 11943 0,'0'0'0,"0"0"15,0 0-15,0 0 0,0 0 0,0 0 16,0 0-16,0 0 0,0 0 16,0 0-16,20-9 0,-20 9 15,0 0-15,0 0 0</inkml:trace>
  <inkml:trace contextRef="#ctx0" brushRef="#br0" timeOffset="136738.8206">24576 10947 0,'0'0'16,"0"0"-16,0 0 0,0 0 0,30 2 0,-30-2 15,30 2-15,-12-1 0,3-2 16,5 0-16,2 0 15,11-4-15,-1 0 0,4 1 16,4 0-16,10-1 0,0 1 0,1 1 16,1-1-16,8 0 0,-3-1 15,0 0-15,0-2 0,4 3 16,-9 0-16,0 4 0,2 4 16,-5 0-16,-3 2 0,4 1 15,-4 1-15,-4 2 0,-1 2 0,-2 1 16,-1 1-16,2-2 0,2 1 15,0-2-15,3-1 0,2-2 16,3 0-16,4-4 0,3-2 16,-1-1-16,2 0 0,31-5 15,-6-1-15,-13-2 16,-7-2-16,9 6 0,7 5 16,-17 0-16,-10-1 0,-2 2 0,0-1 15,1 0-15,2 0 0,-1-2 16,0-2-16,1 7 0,3 4 0,1-5 15,0-5-15,-9-1 0,-6 1 16,5 2-16,3 5 0,-2-1 16,-1 0-16,-1-4 0,0 0 15,0-1-15,-1 0 0,6-1 16,1-2-16,-5 2 0,-3 0 16,0-1-16,2-3 0,-1 3 15,0 2-15,-3-4 0,-2-2 16,3 2-16,1 1 0,-4 4 15,-3 3-15,0-3 0,1-2 0,1 6 16,1 4-16,-1-3 0,-2-3 16,3 0-16,2 0 0,0 1 15,-3 1-15,3-5 0,3-4 16,-3 2-16,-4 1 0,2 0 16,1 1-16,0 1 0,-3-1 0,1 2 15,2 1-15,-14-1 16,6 0-16,17-2 0,-4-2 15,-14 2-15,5 2 0,18-2 0,-2-1 16,-7-2-16,-6 0 0,0 0 16,-1 1-16,-3 1 0,-2 0 15,-11 0-15,4-1 0,-4 1 16,1 0-16,-1-1 0,-2-3 16,4 3-16,2 2 0,-3-1 15,-3 0-15,-2-1 0,0 0 16,0 0-16,2 1 0,-3 1 0,0 0 15,-3 0-15,-2-2 16,0 1-16,0-1 0,-4 1 16,1 0-16,0 0 0,1 0 0,-2 2 15,0 2-15,-3 2 0,-2 2 16,-4-2-16,0-1 0,-2-1 16</inkml:trace>
  <inkml:trace contextRef="#ctx0" brushRef="#br0" timeOffset="142935.8105">3755 12186 0,'0'0'0,"0"0"0,0 0 15,0 0-15,0 0 0,0 0 0,0 0 16,0 0-16,0 0 0,0 0 15,0 0-15,0 0 16,0 0-16,25 11 0,-25-11 0,0 0 16,27 13-16,-27-13 15,24 6-15,-24-6 0,37 8 16,-18-4-16,1 0 0,2 0 16,0 1-16,1-2 0,2-2 0,9 1 15,-1 1-15,0 0 0,0 1 16,1-3-16,1-1 0,5 1 15,-1 2-15,-1-2 0,5-2 16,-1 2-16,-1 0 0,3 0 16,0-1-16,4-2 0,-5-1 0,1 1 15,1-1-15,-2-1 16,-2-1-16,12-1 16,1-1-16,-8 4 0,0 2 0,6-4 15,-2-2-15,-3 2 0,-1 3 16,1-1-16,-1 2 15,-2 1-15,0 1 0,6-1 0,-2 0 16,-1 2-16,-3 1 0,0 1 16,-2 3-16,1-2 0,1 2 0,8-5 15,7-3 1,-8 1-16,-4 0 0,3-1 0,1 1 16,-1-5-16,1-2 0,0 0 0,-3-1 15,4 0-15,2 1 0,9-4 16,-1 0-16,13-4 0,-9 2 15,-1-2-15,-1-1 0,-4 7 16,-1 4-16,4 0 16,3 0-16,12 0 15,10 2-15,-23 0 0,-12 1 0,5 2 16,3 0-16,3 0 16,5 0-16,-7 0 0,-3 0 0,-2 0 15,-2 1-15,7-1 0,3 0 16,-1 1-16,-1 2 0,-4-1 15,1 1-15,-4-1 0,-2 0 16,7-1-16,3 0 0,0 1 0,0 1 16,-3-2-16,-1 1 0,-1 0 15,1 2-15,14-2 16,9-2 0,11-3-16,10 0 0,-25 7 0,-16 5 0,3-3 15,3-3-15,-5-4 0,-3-3 16,9-2-16,5-1 0,-13 5 15,-10 2-15,12 5 0,9 3 16,-8-2-16,-5-3 0,6 1 16,3 0-16,-6 0 0,-6-3 0,6 3 15,2 3-15,-5-3 16,-3 1-16,8-2 0,7 0 16,-6-2-16,-4 1 0,5-1 0,4 1 15,-14 1-15,-10 1 0,10 1 16,4 1-16,-3-1 0,-2-2 15,3 3-15,5 3 16,-9-4-16,-4-2 0,8 0 0,3-1 16,-6 0-16,-8 1 0,11-2 15,4-1-15,-4-2 0,-5-1 0,8-4 16,4-2-16,-9 4 0,-6 2 16,3 0-16,2 2 15,-3 0-15,-2 2 0,7-1 0,4-2 16,-10 1-16,-7 1 0,7-1 15,4-2-15,-9 2 0,-5-1 16,7-2-16,5 0 0,-7 0 16,-4 1-16,2-1 0,3-2 15,-6 2-15,-6 1 0,4 3 16,1 0-16,-6 0 0,-4 0 0,5 3 16,4 3-16,-9-4 0,-6 0 15,3-1-15,1-1 16,-10 2-16,1 0 0,-1 0 0,-1 0 15,1-1-15,0 0 0,3-1 16,2 0-16,-6 0 0,-3 1 16,1 1-16,-1-1 0,-3-1 15,-1 0-15,-1 0 0,1 2 16,-2-2-16,-1 1 0,-1-1 16,2-1-16,-2 0 0,0 0 0,-1 1 15,1 1-15,-3-2 0,1 1 16,-3-1-16,0 1 0,0 0 15,-2 0-15,2 1 0,-2-1 16,3 0-16,-3 0 0,0 0 16,0 0-16,0 0 0,0 0 0,0 0 15,0 0-15,0 0 16,0 0-16,0 0 0,0 0 16,0 0-16,0 0 0,0-3 15,0 3-15,0 0 0,0 0 0,0 0 16,0 0-16,0 0 0,0 0 15,0 0-15,0 0 16,0 0-16,0 0 0,0 0 0,0 0 16,0 0-16,0 0 0,0 0 15,0 0-15,0 0 0,0 0 0,0 0 16,0 0-16,0 0 0,0 0 16,0 0-16,0 0 15,0 0-15,0 0 0,6 0 0,-6 0 16,0 0-16,0 0 0,0 0 15,0 0-15,7-1 0,-7 1 16,0 0-16,0 0 0,0 0 16,0 0-16,0 0 0,0 0 15,6-2-15,-6 2 0,0 0 16,0 0-16,0 0 0,0 0 0,0 0 16,0 0-16,0 0 0,-7 0 15,7 0-15,0 0 16,0 0-16,0 0 0,0 0 0,0 0 15,0 0-15,0 0 0,0 0 16,0 0-16,4-4 0</inkml:trace>
  <inkml:trace contextRef="#ctx0" brushRef="#br0" timeOffset="147549.7627">14677 8885 0,'0'0'0,"-34"7"0,-16 4 15,0 1-15,2-1 0,11-2 0</inkml:trace>
  <inkml:trace contextRef="#ctx0" brushRef="#br0" timeOffset="190703.598">25737 7933 0,'0'0'0,"0"0"0,0 0 16,0 0-16,0 0 0,0 0 16,0 0-16,0 0 0,-27 13 15,27-13-15,0 0 16,-20-7-16,20 7 0,0 0 0,0 0 15,-21-10-15,21 10 0,-10-10 16,5 5-16,1 1 0,1 0 0,-1 0 16,1-1-16,0 0 0,-2-1 15,1-1-15,-1 1 0,1-2 16,-2 1-16,0-1 0,-2-1 16,-1 1-16,-1-1 0,-3 1 15,-2 0-15,-2 0 0,1 1 0,-3 2 16,-3-1-16,0 2 0,-1 0 15,-7 0-15,0 2 0,-1-1 16,-2 2-16,1 0 0,0-1 16,-1 4-16,0-1 0,-7 4 15,3 3-15,2 2 0,2 1 16,-3 3-16,-1 2 0,2 2 16,0 1-16,-9 8 0,0 3 15,2 2-15,3 3 0,-2 2 16,-2 2-16,-2 8 0,3-1 0,0 0 15,0 1-15,-2 4 16,3-2-16,5 1 0,4 3 16,1-7-16,0-4 0,-1 6 15,1-1-15,7 3 0,3 2 0,-4 13 16,2-8-16,4-7 0,1-5 16,4-1-16,3-1 0,2-1 15,2-1-15,7 5 0,4 4 16,0-23-16,1-1 0,4 21 15,1 3-15,3-1 0,4-2 0,-2-4 16,0-3-16,-8-15 0,2 2 16,7 10-16,1 4 0,0-5 15,1 1-15,4 5 0,1-1 16,-5-9-16,1-1 0,3 4 16,2 3-16,3-3 0,2-1 0,-2-1 15,0-1 1,1-1-16,2-1 0,1-4 0,2-1 15,1-4-15,1-2 0,2-3 0,0-3 16,0-3-16,-1-2 0,3-6 16,1-2-16,-1-4 0,-3-1 15,3-7-15,1-5 0,-3 0 16,0 0-16,1-5 0,2-3 16,-4-2-16,-3 0 0,4-2 15,1-2-15,-5-4 0,-2-1 16,0-3-16,0-3 0,-2 0 15,-2-1-15,0-8 0,-3-6 16,-2 1-16,-1 1 0,6-24 16,-2 5-16,-4 11 0,-2 6 0,-2-6 15,-2-2-15,0 1 0,-2 3 16,-3 1-16,-2 3 0,-3 3 16,-2 4-16,2-1 0,-1 0 15,0 1-15,-2 4 0,-1-2 16,0 2-16,-2 2 0,-2 3 0,-3-1 15,1-1-15,-1 6 0,-1 4 16,-1-1-16,-4 0 0,-7 9 16,-3 7-16,-4-1 0,-2 0 15,11 13-15,0 1 0,-10 1 16,-5 2-16,1 2 0,0 1 0,-4 3 16,-2-1-16,0 1 0,2-1 15,0 4-15,0 2 16,6-3-16,-1 0 0,5 2 0,3 1 15,2 0-15,3 2 16,4-1-16,2 1 0,3-3 0,2-2 16,1-1-16</inkml:trace>
  <inkml:trace contextRef="#ctx0" brushRef="#br0" timeOffset="192142.3195">20456 3784 0,'0'0'15,"-6"-4"-15,-4-1 0,-3 0 0,0-2 0,-9-4 16,-3-1 0,-2 0-16,0 0 0,-8 0 0,-3 1 15,2 0-15,0 2 0,-4 0 16,-4 1-16,1 2 0,0 0 0,-9 0 16,0 0-16,1 2 0,2 1 15,-10 1-15,1-1 16,4 4-16,4 2 0,-2 0 0,-2 1 15,4 0-15,3-2 0,-11 6 16,-3 3-16,5 0 0,3 2 16,0 2-16,0 3 0,7 1 0,5 0 15,-5 1-15,-3 2 16,3 1-16,2-2 0,-15 10 0,11-3 16,19-11-16,1 1 0,-18 19 15,2 5-15,23-17 0,3-2 16,-18 18-16,1-1 0,16-15 15,3 1-15,-8 14 0,5-2 16,11-18-16,1 0 0,6 3 16,5 3-16,-3-6 0,-1-2 15,4 0-15,3 3 0,0-6 16,2-4-16,7 4 0,4 3 16,3-2-16,2-1 0,2-1 15,1 0-15,-1-6 0,0 0 0,13 6 16,4 0-16,-2 0 0,-2-2 15,8 1-15,8 3 0,-2 1 16,-1 1-16,12-1 0,1-1 16,-3-6-16,-3-2 0,10-3 15,8-1-15,3-4 0,-5-3 0,32-3 16,-2-3-16,-12-1 0,-8-1 16,1-5-16,1-2 15,-9 0-15,-5 1 0,6-6 0,2-4 16,-9 4-16,-7 1 0,-2-1 15,-1-2-15,-13-2 0,-8 1 0,-6-3 16,-2-2-16,-3 3 16,-2 0-16,-3-1 0,0-2 15,-8 0-15,-3 3 0,-2-5 0,-1-3 16,-4 2-16,-3 0 0,0-1 16,-2-4-16,-1 7 0,-1 5 15,-6-5-15,-6-3 16,-3 4-16,1 5 0,-8-2 15,-3 0-15,4 14 0,-3 0 0,-8-2 16,-5-1-16,-1 6 0,0 6 16,-11 3-16,-7 6 0,5 5 15,2 3-15,-5 9 0,-3 6 16,2 3-16,2 5 0,-25 27 16,7 4-16,9-4 0,8-5 0,17-17 15,10-13-15,9-8 0</inkml:trace>
  <inkml:trace contextRef="#ctx0" brushRef="#br0" timeOffset="193737.3692">24988 6840 0,'0'0'0,"0"0"16,0 0-16,0 0 0,0 0 0,0 0 16,0 0-16,0 0 15,4 28-15,-4-28 0,1 27 16,-1-27-16,4 34 0,-2-12 0,0 4 16,-1-2-16,-1 0 0,1 12 15,0 6-15,1-1 0,0-1 16,-1 8-16,-2-1 0,0-2 15,1-5-15,-2 7 16,0-2-16,0-9 0,-2-4 0,3-6 16,1 0-16,1-5 0,1-2 0,3-7 15,0-6-15,0-1 16,-2-2-16,-1 0 0</inkml:trace>
  <inkml:trace contextRef="#ctx0" brushRef="#br0" timeOffset="193900.8364">25106 7324 0,'0'0'0,"0"0"0,0 0 0,0 0 16,0 0-16,0 0 0,0 0 16,0 0-16,0 0 0,0 0 15,0 0-15,0 0 0,28-4 0,-28 4 16,0 0-16,29-3 0,-29 3 16,22-1-16,-11 0 0,0-3 15,1 1-15,-2 0 0,-1 1 16,-2-1-16</inkml:trace>
  <inkml:trace contextRef="#ctx0" brushRef="#br0" timeOffset="194133.8545">25343 7049 0,'0'0'0,"0"0"16,0 0-16,0 0 0,0 0 0,0 0 16,0 0-16,0 0 0,0 0 15,0 0-15,4 26 0,-4-26 0,2 21 16,-2-21-16,3 39 15,-2-14-15,0 1 0,-1 6 16,-1 3-16,0 10 0,0 1 16,-2 10-16,-3 0 0,1-6 15,-1-3-15,1 4 0,1-4 16,3-7-16,2-5 0,1-8 0,-1-5 16,-1-5-16</inkml:trace>
  <inkml:trace contextRef="#ctx0" brushRef="#br0" timeOffset="195017.5699">25682 7337 0,'0'0'16,"-7"6"-16,-3 3 0,0 2 15,-1 1-15,-5 12 0,-2 4 16,-1-2-16,-2 2 0,-2 4 0,1-2 16,5-3-16,2-7 0,6-10 15,4-7-15,4-7 0,3-5 16,8-10-16,5-7 15,1-1-15,2 1 0,0 2 0,3-1 16,0 2-16,-4 4 0,-2 5 16,-1 4-16,-1 6 0,-2 3 15,-5 6-15,0 7 0,-4 1 0,-2 2 16,0 8-16,0 6 0,0-1 16,0-3-16,3-4 0,3-4 15,0-4-15,1-2 0,2-5 16,1-2-16,2-5 0,1-4 15,6-8-15,4-7 0,-3 2 16,-3 1-16,-1 3 0,-3 3 16,-3 1-16,-2 3 0,-2 3 15,0 2-15,-1 3 0,0 3 0,-2 1 16,0 3-16,1 3 0,-1 1 16,1 1-16,2 0 0,-1 0 15,0-2-15,4-2 0,4 0 16,0-3-16,1-1 0,1-5 15,0-4-15,1-1 0,-1-1 0,-1-6 16,0-5-16,-1-1 0,-1 1 16,1-10-16,-2-5 15,-4 3-15,-5 1 0,-3 2 0,-2-1 16,-2 4-16,1 4 0,-2 2 16,0 2-16,0 2 0,1 2 15,-1 4-15,1 1 0,0 4 16,1 3-16,-2 6 0,1 4 15,0 2-15,2 2 0,-1 6 16,-1 4-16,3-3 0,2 0 0,2 7 16,3 2-16,0-7 0,2-3 15,3-4-15,3-1 16,2-7-16,4 0 0,0-3 16,1 1-16,-3-2 0,-1 1 0,1 0 15,1-1-15,0 3 0,-2 1 0,1 3 16,-1 2-16,-1-1 15,-2 2-15,-1 4 0,0 3 16,-2 0-16,-1 0 0,-1 3 16,-3 4-16,0-2 0,-2-1 15,-1-1-15,-1 1 0,-2-3 16,-2-1-16,-7 3 0,-6 2 16,-3 0-16,-5 0 0,3-2 0,5-6 15,3-3-15</inkml:trace>
  <inkml:trace contextRef="#ctx0" brushRef="#br0" timeOffset="198718.4743">28043 9256 0,'0'0'0,"0"0"15,0 0-15,0 0 0,0 0 0,0 0 16,0 0-16,22-7 16,-22 7-16,0 0 0,0 0 15,0 0-15,0 0 0,0 0 0,0 0 16,0 0-16,0 0 0,0 0 16,0 0-16,0 0 0,0 0 15,0 0-15,-10-17 0,10 17 16,0 0-16,0 0 0,-25-10 15,25 10-15,0 0 0,-30-9 16,30 9-16,-25-3 0,11 1 16,-1 2-16,1 2 0,0-2 15,-1 0-15,-1 0 0,-3 1 16,0-1-16,1 1 0,-1-1 0,-1 0 16,-5-1-16,-1 0 0,1 1 15,-2 0-15,1-4 0,1-1 16,-4 1-16,-2-1 0,0 0 15,1 0-15,-6 0 0,0-1 16,-1 0-16,0-1 0,-1 0 16,1-1-16,0 0 0,2-2 0,-10 0 15,-1 2-15,2 0 0,1 0 16,-3-1-16,-1 1 0,2 2 16,1 1-16,-9-1 0,0 2 15,2-3-15,2 0 0,-4-1 16,-4 2-16,6 0 0,2 0 15,-9 0-15,-1 2 0,4 1 16,2 2-16,-3-1 0,-3 0 16,7 0-16,2-1 0,-4-1 15,-3 1-15,3-2 0,2-1 0,-28-3 16,7 0-16,3 1 0,5 2 16,-1-1-16,0 0 0,8-1 15,8 3-15,-9-5 0,-4-4 16,4 6-16,2 4 0,-7-1 15,-5 1-15,10-1 0,6 2 16,-7-1-16,-4-2 0,4 2 16,1 0-16,-4-2 0,-2-1 15,7 3-15,4 3 0,-8 1 16,-5 1-16,4-5 0,4-2 0,-4 3 16,-1 1-16,6 3 0,4 2 15,-6 2-15,-5 1 0,3-7 16,4-5-16,-4-1 0,-3-1 15,7 5-15,6 4 0,-8-2 16,-3-3-16,6-2 0,3 0 16,-5-2-16,-2 0 0,4 3 15,5 3-15,-8-5 0,-3-1 16,7-2-16,4 1 0,-1 0 16,-1 1-16,0 6 0,0 7 0,-5-8 15,-4-2-15,10-1 0,7 0 16,-8 4-16,-5 3 0,5-3 15,4-1-15,-4-3 0,-3 0 16,1 1-16,1 0 0,-1 1 16,-2 1-16,7-1 0,5 1 0,-10 5 15,-7 2-15,2-5 16,2-4-16,-1 4 0,0 0 16,8 3-16,6 1 0,-8-1 0,-6-4 15,5 4-15,3 2 0,-2 0 16,-1 0-16,3-5 0,3-2 15,-8 3-15,-3 3 0,7-3 0,7-1 16,-6-2-16,-5-3 16,7 5-16,3 3 0,-3-3 0,-2-3 15,5-1-15,1-1 0,-4 0 16,-4 1-16,2 2 0,2 0 16,-2-1-16,-2 1 15,6-2-15,2 1 0,-3 1 0,-2-1 16,5 1-16,4 0 0,-9-1 15,-5 0-15,8-1 0,4 3 16,-4-3-16,-3-3 0,3 5 16,2 3-16,-3-3 0,1-3 15,3 3-15,4 4 0,-8-2 0,-3-2 16,3 0-16,1 1 0,-2-1 16,-2 0-16,5 2 0,6 2 15,-6-2-15,0-1 0,3-1 16,3-2-16,-5 2 0,-3 2 15,6 1-15,3 1 0,-5-4 16,-4-1-16,3-2 0,5-1 0,-6 1 16,-1 2-16,18 3 15,-3 1-15,-19 1 0,2 1 16,21-4-16,-3 0 0,-22-3 0,0 2 16,23 1-16,-2 1 15,-8 0-15,-1-1 0,7 1 0,1 0 16,-5 0-16,-2 0 0,2-2 15,0 1-15,-2-1 0,-2 1 16,2 0-16,3 2 0,-4-3 16,-1 1-16,4 0 0,3 2 0,0-2 15,-2-1-15,5 2 0,2 1 16,-3-1-16,-1-1 0,2-2 16,3 0-16,-4 2 0,-5 2 15,10-2-15,2-2 0,-4 2 16,-2 4-16,1-3 0,1-1 15,-2 1-15,-1 0 0,3 1 16,2 1-16,-2-4 0,-2-2 16,2 5-16,2 2 0,-3-2 0,-2-1 15,4-1-15,2-1 0,-3 3 16,-1 3-16,1-3 0,1 0 16,-1 1-16,-1 1 0,5-1 15,1 1-15,-5-2 0,-1-2 16,6 1-16,-1 0 0,-2 0 15,0 0-15,1-1 0,4 0 16,-4-1-16,-3 0 0,5 3 16,2 2-16,-2-4 0,1-4 15,0 1-15,-1 1 0,-1 1 16,-3 1-16,3 0 0,4-1 0,1 1 16,0 1-16,0-1 0,0-1 15,-1 1-15,-1 0 0,6 0 16,0 1-16,0-3 0,-1 0 15,-1 0-15,0 0 0,-1 2 16,0-2-16,3 3 0,0 1 0,-1-2 16,1 0-16,-1 0 15,0-2-15,-1 1 0,0 0 16,2 2-16,0-1 0,1 1 0,1 0 16,-1 1-16,1 1 0,-2-2 15,-1 0-15,6 0 0,0 1 16,-1-1-16,-1 1 15,2 0-15,1 0 0,0 0 0,0 0 16,0 0-16,1 0 0,-3 0 16,1 0-16,0 0 0,1 0 0,0 0 15,-2-1-15,2 1 16,1 1-16,0-1 0,1 0 16,0 0-16,2 0 0,-1 0 0,0 1 15,2-1-15,1 0 0,-2 0 16,0 0-16,1 0 0,-2-1 15,1 1-15,0 0 0,2 1 16,-1-1-16,0 1 0,1-1 16,-1 1-16,1-1 0,-1 0 15,0 0-15,1 0 0,0 0 0,1 0 16,-1 1-16,1-1 16,0 1-16,1 1 0,-1-2 0,1 1 15,0-1-15,0 2 0,1-1 16,0-1-16,1-1 0,-1 1 15,1-1-15,0 0 0,0 1 16,-1 0-16,1 0 0,2 0 16,-2 0-16,2 0 0,-3 0 15,3 0-15,-2 1 0,2-1 0,0 0 16,0 0-16,0 0 0,0 0 16,-7-1-16,7 1 0,0 0 15,0 0-15,0 0 0,0 0 16,0 0-16,0 0 0,0 0 15,0 0-15,-6 2 0,6-2 16,0 0-16,0 0 0,0 0 16,0 0-16,0 0 0,0 0 0,0 0 15,0 0-15,0 0 16,0 0-16,0 0 0,0 0 0,0 0 16,0 0-16,0 0 0,0 0 15,0 0-15,0 0 0,0 0 16,0 0-16,0 0 0,0 0 15,0 0-15,0 0 0,0 0 16,0 0-16,0 0 0,0 0 16,0 0-16,0 0 0,0 0 15,0 0-15,0 0 0,0 0 16,0 0-16,0 0 0,0 0 16,0 0-16,0 0 0,0 0 0,0 0 15,0 0-15,0 0 0,0 0 16,0 0-16,0 0 0,0 0 15,0 0-15,0 0 0,0 0 16,0 0-16,0 0 0,0 0 16,-2-4-16,2 4 0,0 0 15,0 0-15,0 0 0,0 0 0,0 0 16,0 0-16,0 0 0,0 0 16,0 0-16,0 0 15,0 0-15,0 0 0,0 0 0,0 0 16,0 0-16,0 0 0,0 0 15,0 0-15,0 0 0,0 0 0,0 0 16,-4-3-16,4 3 16,0 0-16,0 0 0,0 0 15,0 0-15,0 0 0,0 0 0,0 0 16,0 0-16,0 0 0,0 0 16,0 0-16,0 0 0,0 0 15,0 0-15,0 0 16,0 0-16,0 0 0,0 0 0,0 0 15,0 0-15,0 0 0,0 0 16,-6-2-16,6 2 0,0 0 0,0 0 16,0 0-16,0 0 0,-6 2 15,6-2-15,0 0 16,0 0-16,0 0 0,0 0 0,0 0 16,-6-2-16,6 2 0,0 0 15,0 0-15,0 0 0,0 0 16,0 0-16,0 0 0,0 0 15,0 0-15,0 0 0,0 0 16,0 0-16,0 0 0,0 0 16,-2-5-16,2 5 0,0 0 0,0 0 15,0 0-15,-8 1 0,8-1 16,-4 4-16,4-4 16,0 0-16,0 0 0,0 0 0,0 0 15,-7 0-15,7 0 0,0 0 16,0 0-16,0 0 0,0 0 15,0 0-15,0 0 0,0 0 16,0 0-16,0 0 0,0 0 16,0 0-16,0 0 0,0 0 15,0 0-15,0 0 0,0 0 0,0 0 16,0 0-16,0 0 0,0 0 16,0 0-16,0 0 0,0 0 15,0 0-15,0 0 0,0 0 16,0 0-16,-4-4 0,4 4 15,0 0-15,0 0 0,0 0 0,0 0 16,0 0-16,0 0 16,0 0-16,0 0 0,0 0 15,0 0-15,0 0 0,0 0 16,0 0-16,4 3 0,-4-3 0,0 0 16,0 0-16,0 0 0,0 0 15,8 0-15,-8 0 0,0 0 16,4 3-16,-4-3 0,0 0 15,0 0-15,5 2 0,-5-2 16,0 0-16,9 2 0,-9-2 16,8 4-16,-2 6 0,-2-1 0,1-2 15,-2-1-15</inkml:trace>
  <inkml:trace contextRef="#ctx0" brushRef="#br0" timeOffset="199883.8848">14700 7604 0,'0'0'0,"0"0"0,0 0 0,0 0 16,-21 3-16,21-3 0,0 0 15,-22 10-15,22-10 0,-17 10 0,7-2 16,0-1-16,0 1 0,-3 2 16,-2 1-16,0 1 0,-1 1 15,1 0-15,-2 3 0,-2 4 16,-1-2-16,-3 2 0,-3 3 15,2-1-15,1 0 0,-6 6 16,2-2-16,-2 0 0,0-3 0,1-2 16,-1-3-16,4-2 0,2 0 15,4-4-15,0 0 16,1 0-16,2-1 0,-1 0 0,1-1 16,1 0-16,2-1 0,0 0 15,-1 1-15,1 0 0,3-1 16,1 2-16,-1 1 0,2-3 15,0-2-15,0 2 0,2 1 16,-3-2-16,-1 2 0,0-3 16,0 1-16,1-1 0,2-1 0,0-2 15,2 0-15,-1-1 16,1-1-16,0 0 0,2 1 16,1-1-16,-1 0 0,1 0 0,0-1 15,2-1-15,-2 3 0,2-3 16,-1 3-16,1-3 0,0 3 15,0-3-15,0 5 0,0-3 16,0 0-16,0 0 0,1 0 16,-1 1-16,0 0 0,1-1 15,-1-2-15,2 4 0,0-3 0,1 1 16,0 1-16,-1 1 0,0-1 16,0 1-16,2 1 0,-1-1 15,0 0-15,2 1 0,-1-1 16,1 0-16,-1 0 0,2 1 15,0 0-15,1 1 0,-2 0 16,2 1-16,0 1 0,0 0 16,1 1-16,1 0 0,1 1 15,0 0-15,0 1 0,1-1 16,0-1-16,1 1 0,0 0 0,0-1 16,0 1-16,0 0 0,1-2 15,1 2-15,0 1 0,5 2 16,0-2-16,-1-1 0,0-1 15,-2 0-15,1-1 0,1 0 16,0 0-16,0-1 0,0 1 0,-2-1 16,2 1-16,-2-3 0,1 1 15,-1 2-15,1 2 16,-1-2-16,0-1 0,0 1 0,2 1 16,-1 1-16,-1-1 0,0 1 15,-2-1-15,-1 0 0,-1-1 16,2-1-16,-1 2 15,0-4-15,0-1 0,-1 1 0,0 0 16,-1 0-16,-1-2 0,1 1 16,0-1-16,0 0 0,-1 0 15,1 0-15,0-1 0,-1 1 0,1 1 16,6-2-16,2 0 0,-4 0 16,-2-1-16,-2 1 0</inkml:trace>
  <inkml:trace contextRef="#ctx0" brushRef="#br0" timeOffset="219317.4123">30010 12175 0,'0'0'0,"0"0"0,0 0 0,21 5 16,-13-2-16,2 1 0,2 2 15,0-1-15,1 2 0,4 0 16,3 2-16,4-1 0,0-1 0,1 1 15,3-1-15,1 0 16,2-1-16,7 0 0,2 0 16,-2 1-16,0 0 0,-1-1 0,1 1 15,-2-1-15,-1-1 0,10 2 16,-1-1-16,-2-1 0,-3-1 16,3 0-16,2 0 0,-3 2 15,-2 1-15,0 0 16,2-2-16,-5 1 0,-1-2 0,1 2 15,-3 0-15,-8-2 0,-6-1 0,-4 0 16</inkml:trace>
  <inkml:trace contextRef="#ctx0" brushRef="#br0" timeOffset="223151.2753">19726 2444 0,'0'0'0,"-11"1"16,-2 0-16,-3 1 0,-1 2 0,-7 2 15,-4 2-15,1 2 0,-2 3 16,-3 1-16,-2-1 0,-8 6 16,1 2-16,1 3 0,3 4 15,-2 1-15,0 0 0,-8 4 16,2 2-16,5-2 0,4 0 16,3 5-16,2 3 0,5-4 0,3-3 15,-3 3-15,2 0 0,7-4 16,5 1-16,-2 5 15,2-1-15,5-3 0,4 0 0,0 4 16,1-3-16,7-3 0,3 2 16,2-2-16,2-2 0,0-1 15,1-2-15,4 0 0,3 0 16,4 0-16,0 0 0,1-1 16,2-1-16,-2-3 0,-1-4 0,6-5 15,4-1-15,-1-2 0,0-2 16,3-5-16,0-6 0,3-5 15,1-4-15,6-7 0,3-4 16,2-2-16,1-1 0,5-10 16,-1-2-16,-3-1 0,-3 2 15,-5 0-15,-2 0 0,1-2 16,-3 2-16,1-11 0,-10 5 16,-11 5-16,-8 6 0,-5 1 15,-4 2-15,-4 13 0,0 1 0,-3-1 16,-2-1-16,-1 2 0,-2 3 15,-4 3-15,-3 2 0,-2 1 16,-1-1-16,1 5 0,-2 1 16,-4 3-16,-1 1 0,-4 4 15,-2 2-15,5 2 0,3 4 0,2 3 16,1 3-16,3 0 16,0 1-16,3 0 0,2 4 15,4 0-15,4 1 0,3 1 0,3 2 16,3-3-16,2 0 0,0 0 15,2 2-15,2-2 0,3-1 16,4 1-16,4-1 0,-1-2 16,-1 0-16,1-5 0,0-3 15,4-3-15,3-5 0,0-3 16,-2-3-16,5-7 0,2-3 16,3-8-16,0-5 0,5-6 0,4-4 15,-5 2-15,-10 8 0,-8 5 16</inkml:trace>
  <inkml:trace contextRef="#ctx0" brushRef="#br0" timeOffset="223551.1469">20456 2431 0,'0'0'16,"0"0"-16,0 0 0,0 0 16,0 0-16,26 11 0,-26-11 15,0 0-15,17 23 0,-17-23 16,1 33-16,-5-12 0,-3 1 0,-2 0 16,-2 4-16,-2 5 0,2 0 15,0 2-15,2-5 0,4-4 16,3-3-16,3-3 0,2-2 15,2-4-15,3-2 0,4-2 16,5-1-16,-4-4 0,0 0 0,4 4 16,-1 2-16,-3-1 0,-2 1 15,-2 4-15,-1 2 16,-5-3-16,-1 0 0,-7 4 0,-4 2 16,-3-1-16,-3-2 0,-7 7 15,-2 3-15,3-5 16,2-2-16,3-6 0,4-3 0,2-2 15,3 0-15,0-3 0</inkml:trace>
  <inkml:trace contextRef="#ctx0" brushRef="#br0" timeOffset="223735.1128">20857 2657 0,'0'0'16,"0"0"-16,0 0 0,22-10 0,-12 5 0,6 2 15,4 0-15,-2 2 16,0 0-16,5-1 0,0 2 16,-1 3-16,-2 1 0,-3-1 15,-3 0-15,-2-1 0,-1 0 0,-2 0 16</inkml:trace>
  <inkml:trace contextRef="#ctx0" brushRef="#br0" timeOffset="223934.5724">20894 2607 0,'0'0'15,"0"0"-15,0 0 0,-6 25 0,6-25 16,-9 26-16,2-6 16,-1 5-16,1 0 0,-1 14 0,-1 5 15,1 1-15,0-2 0,4 17 16,3 4-16,6-5 0,6-4 15,0-4-15,-2-9 0,-2-11 16</inkml:trace>
  <inkml:trace contextRef="#ctx0" brushRef="#br0" timeOffset="225567.9252">30431 5101 0,'0'0'0,"0"0"16,0 0-16,-22-22 0,10 14 0,-2-3 15,-3-1-15,-7-4 0,-3-2 0,-2 1 16,-5 1-16,-2-1 15,0 0-15,-10-5 0,-2 3 16,1 1-16,-1 2 0,-13-2 16,-4 2-16,4 2 0,4 3 0,-13-2 15,1 5-15,4 1 16,2 0-16,-10 5 0,0 3 16,7 0-16,7-1 0,-33 4 0,4 2 15,10 3-15,6 1 0,0 4 16,2 3-16,7-1 0,7 1 15,-3 3-15,0 2 0,6-1 16,3-3-16,-1 8 0,0 4 16,4-2-16,4-2 0,-4 5 15,-3 3-15,10-3 0,4-3 0,1 6 16,0 2-16,5-3 0,3-2 16,-1 6-16,-2 7 0,1-7 15,2-2-15,-3 1 0,-1 4 16,7-3-16,4 0 0,-1 6 15,-2 4-15,3-5 0,3-1 16,0 2-16,2-2 0,7-1 16,5-1-16,5 6 0,4 4 15,3-7-15,1-9 0,10 3 0,7 0 16,-2-3-16,-2-2 0,9 2 16,5 2-16,0-3 0,-1-1 15,9 2-15,7 5 16,-7-9-16,-4-5 0,10 0 0,7 1 15,1 0-15,-1 0 0,9 0 16,6-3-16,-4-6 0,-6-5 0,14 1 16,7 1-16,-9-2 15,-5-4-15,6-2 0,4-2 16,-6-1-16,-4-2 0,5-2 0,3 0 16,-3-5-16,-3-3 0,1 0 15,3 0-15,-7-1 0,-5-1 0,6-5 16,5-5-16,-9 1 15,-4 0-15,4-4 0,5-2 16,-6 3-16,-3 1 0,2-5 16,3-3-16,-10 3 0,-6 3 0,3 2 15,1-1-15,-2-2 0,-2-2 16,1-1-16,0-2 0,-3 1 16,-3 1-16,1-1 0,0 0 15,-6 1-15,-5 0 0,-2-4 16,-2-3-16,-4 3 0,-4 3 0,-3-3 15,-1-4-15,-5 1 0,-1 0 16,-5 0-16,-1-1 16,-2 0-16,-2 0 0,-2-5 15,-1-5-15,-2 10 0,-1 6 0,-3-2 16,-3-1-16,0 0 0,0 2 16,-5-2-16,-6-1 0,5 16 15,-3-4-15,-4-3 0,-4-3 16,-1-1-16,-2 0 0,-6-1 15,-4-4-15,2 4 0,3 3 16,-12-4-16,-5 2 0,8 4 16,2 0-16,-30-10 0,1 4 15,4 2-15,3 3 0,-6 1 16,-4 3-16,5 6 0,4 7 0,-11 2 16,-8 1-16,4-1 0,3 2 15,-14 6-15,-9 5 0,6 2 16,6 4-16,-9 10 0,-6 7 15,8 3-15,5 4 0,28-11 16,18-8-16,13-4 0</inkml:trace>
  <inkml:trace contextRef="#ctx0" brushRef="#br0" timeOffset="226569.7729">28174 3545 0,'0'0'0,"0"0"16,-14-3-16,8 2 0,-2 1 0,-2-1 15,-1 1-15,-5 1 0,0 1 16,-2 1-16,0 0 0,-2 1 15,-1 2-15,0 2 0,-1 2 16,1 0-16,1 0 0,-2 3 16,0 3-16,-1 1 0,0 0 15,-4 8-15,3 2 0,2 2 16,1 2-16,1 0 0,2 1 16,1-1-16,0-1 0,0 4 0,1-2 15,4-1-15,2-1 0,1 0 16,3 2-16,0-3 0,3-2 15,2-1-15,1 0 0,2 1 16,1 0-16,2-1 0,0-1 16,2 2-16,0-2 0,3 0 15,0-2-15,0-1 0,0-2 16,4-3-16,4-1 0,3-4 0,2-4 16,-3-3-16,2-2 15,2-2-15,2-1 0,2-3 16,2-1-16,5-5 0,-1-2 0,0-1 15,0-2-15,-2 0 0,-2 1 16,-5-2-16,-2 0 0,-2-1 16,-1 1-16,-2 1 15,-2-1-15,0 1 0,-1 1 0,-2-1 16,-2-1-16,-5 3 0,-3 0 0,0 1 16,0 0-16,-1 1 0,-1 1 15,-3-1-15,-3 0 16,2 1-16,0 1 0,-2 1 0,1 0 15,-2 1-15,1 1 0,0 2 16,1 0-16,-2 2 0,1 1 16,-2 1-16,0 1 0,0 2 15,0 0-15,2 0 0,-1 1 16,1 0-16,-2 2 0,1 0 16,-1 1-16,1-1 0,2 2 0,0 0 15,0 2-15,2 2 0,1-2 16,2 1-16,1 2 0,2-1 15,0-1-15,5 3 0,2-3 16,-1-1-16,-2-1 0,-2-3 16</inkml:trace>
  <inkml:trace contextRef="#ctx0" brushRef="#br0" timeOffset="226960.2098">25816 6114 0,'0'0'0,"0"0"0,0 0 0,0 0 16,0 0-16,0 0 0,22-22 16,-22 22-16,0 0 0,24-15 15</inkml:trace>
  <inkml:trace contextRef="#ctx0" brushRef="#br0" timeOffset="227138.0183">26288 5825 0,'0'0'0,"0"0"0,0 0 16,0 0-16,12 24 0,-12-24 0,0 0 15,10 19-15</inkml:trace>
  <inkml:trace contextRef="#ctx0" brushRef="#br0" timeOffset="227300.9716">26413 5561 0,'0'0'15,"-6"5"-15,0 3 0,-1 6 0,0 4 16,2 11-16,0 5 15,2-5-15,0-4 0,1-4 0</inkml:trace>
  <inkml:trace contextRef="#ctx0" brushRef="#br0" timeOffset="229450.6665">24636 12193 0,'0'0'0,"0"0"0,0 0 0,0 0 15,0 0-15,0 0 0,-21-5 16,21 5-16,0 0 16,-21-3-16,21 3 0,-19-6 0,11 4 15,1-1-15,-1 1 0,0 1 16,-1 1-16,0 0 0,1-2 16,-1 1-16,0-1 0,0 1 15,0-2-15,1 2 0,-2-2 0,-3-1 16,0 0-16,1 1 15,1 1-15,-1 0 0,-1 0 16,0-1-16,-1 0 0,-1 1 16,-2 2-1,-1 0-15,-3 0 0,1 1 0,1 0 0,-4 0 16,0 1-16,0 0 0,1 1 16,-1 2-16,1 2 0,1 2 15,2-1-15,-1 3 0,0 2 16,0 1-16,0 1 0,-5 5 15,-2 3-15,3-1 0,2-1 16,3-4-16,5-4 0,2-1 16</inkml:trace>
  <inkml:trace contextRef="#ctx0" brushRef="#br0" timeOffset="229876.2944">23669 13473 0,'0'0'0,"0"0"0,0 0 16,14 25-16,-8-15 0,0 2 0,3 2 15,1 0-15,1-1 0,4 4 16,2 0-16,2-1 0,1-2 0,2 0 15,2-4-15,-1-1 0,0-3 16,2-1-16,3-2 0,5-2 16,-1-2-16,-1-4 0,-1-3 15,1 0-15,2-2 0,-2-4 16,-2-2-16,-1-4 0,-1-1 16,8-6-16,0 0 0,-4-3 15,-4-1-15,0-3 0,-3-4 16,-1 1-16,-2 2 0,3-4 15,0 1-15,-6 1 0,-3 1 0,-3 1 16,-2 3-16,-3 3 0,0 4 16,-3 0-16,0 1 0,-3 5 15,-2 4-15,-3 9 0,-1 3 16,0 2-16,2 0 0,0-1 16</inkml:trace>
  <inkml:trace contextRef="#ctx0" brushRef="#br0" timeOffset="229951.4217">24464 13082 0,'0'0'0,"-3"8"16,0 3-16,0 7 0,1 4 15,-1 9-15,3 1 0,1 3 16,3 1-16,-1 0 0,0-7 0,0-5 16</inkml:trace>
  <inkml:trace contextRef="#ctx0" brushRef="#br0" timeOffset="231699.3612">27190 14094 0,'0'0'0,"0"0"0,0 0 16,0 0-16,0 0 0,-18 13 0,18-13 15,0 0-15,0 0 0,25 17 16,-25-17-16,33-3 0,-33 3 0,25-2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txBox="1">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44947CC-0FDC-4083-947F-FAC7BA8D8C32}"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txBox="1">
            <a:spLocks noGrp="1"/>
          </p:cNvSpPr>
          <p:nvPr>
            <p:ph type="body" idx="3"/>
          </p:nvPr>
        </p:nvSpPr>
        <p:spPr/>
        <p:txBody>
          <a:bodyPr/>
          <a:lstStyle/>
          <a:p>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txBox="1">
            <a:spLocks noGrp="1"/>
          </p:cNvSpPr>
          <p:nvPr>
            <p:ph type="body" idx="1"/>
          </p:nvPr>
        </p:nvSpPr>
        <p:spPr/>
        <p:txBody>
          <a:bodyPr/>
          <a:lstStyle/>
          <a:p>
            <a:pPr marL="0" marR="0" indent="0" algn="l" defTabSz="2438400" rtl="0" eaLnBrk="1" fontAlgn="auto" latinLnBrk="0" hangingPunct="1">
              <a:lnSpc>
                <a:spcPct val="100000"/>
              </a:lnSpc>
              <a:spcBef>
                <a:spcPct val="0"/>
              </a:spcBef>
              <a:spcAft>
                <a:spcPct val="0"/>
              </a:spcAft>
              <a:buClrTx/>
              <a:buSzTx/>
              <a:buFontTx/>
              <a:buNone/>
              <a:defRPr/>
            </a:pPr>
            <a:r>
              <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所以在解答该问题时，熟悉实验原型的同学就可以直接关联教材中分离提纯中粗苯甲酸的实验，结合PbO在两种浓度的NaOH溶液中的溶解度曲线，就能快速表达实验操作是：将PbO粗品溶解在一定量的110 ℃的35 % NaOH溶液，充分溶解后，趁热过滤，冷却、结晶后再过滤。</a:t>
            </a: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marR="0" indent="0" algn="l" defTabSz="2438400" rtl="0" eaLnBrk="1" fontAlgn="auto" latinLnBrk="0" hangingPunct="1">
              <a:lnSpc>
                <a:spcPct val="100000"/>
              </a:lnSpc>
              <a:spcBef>
                <a:spcPct val="0"/>
              </a:spcBef>
              <a:spcAft>
                <a:spcPct val="0"/>
              </a:spcAft>
              <a:buClrTx/>
              <a:buSzTx/>
              <a:buFontTx/>
              <a:buNone/>
              <a:defRPr/>
            </a:pPr>
            <a:endParaRPr lang="zh-CN" altLang="en-US" sz="3200" b="1">
              <a:solidFill>
                <a:srgbClr val="FFFFFF"/>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6C56211C-C84C-4070-AAFE-C4F0313C77EB}"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D:\qq&#25991;&#20214;\712321467\Image\C2C\Image2\%7b75232B38-A165-1FB7-499C-2E1C792CACB5%7d.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1073743875" descr="学科网 zxxk.com"/>
          <p:cNvPicPr>
            <a:picLocks noChangeAspect="1"/>
          </p:cNvPicPr>
          <p:nvPr/>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customXml" Target="../ink/ink9.xml"/></Relationships>
</file>

<file path=ppt/slides/_rels/slide11.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ustomXml" Target="../ink/ink2.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customXml" Target="../ink/ink3.xml"/><Relationship Id="rId5" Type="http://schemas.openxmlformats.org/officeDocument/2006/relationships/image" Target="NULL"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jpe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6"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oleObject" Target="../embeddings/oleObject1.bin"/><Relationship Id="rId5" Type="http://schemas.openxmlformats.org/officeDocument/2006/relationships/tags" Target="../tags/tag11.xml"/><Relationship Id="rId15" Type="http://schemas.openxmlformats.org/officeDocument/2006/relationships/customXml" Target="../ink/ink4.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hyperlink" Target="&#33519;&#30002;&#37240;&#30340;&#37325;&#32467;&#26230;.flv"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2.png"/><Relationship Id="rId7"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slideLayout" Target="../slideLayouts/slideLayout7.xml"/><Relationship Id="rId7" Type="http://schemas.openxmlformats.org/officeDocument/2006/relationships/customXml" Target="../ink/ink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6.emf"/><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customXml" Target="../ink/ink8.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1125" y="810260"/>
            <a:ext cx="12080875" cy="1322070"/>
          </a:xfrm>
          <a:prstGeom prst="rect">
            <a:avLst/>
          </a:prstGeom>
          <a:solidFill>
            <a:schemeClr val="accent6">
              <a:lumMod val="75000"/>
            </a:schemeClr>
          </a:solidFill>
        </p:spPr>
        <p:txBody>
          <a:bodyPr wrap="square" rtlCol="0">
            <a:spAutoFit/>
          </a:bodyPr>
          <a:lstStyle/>
          <a:p>
            <a:pPr algn="ctr"/>
            <a:r>
              <a:rPr lang="zh-CN" altLang="en-US" sz="4000" b="1">
                <a:solidFill>
                  <a:schemeClr val="bg1"/>
                </a:solidFill>
              </a:rPr>
              <a:t>高考化学中的热点问题</a:t>
            </a:r>
            <a:r>
              <a:rPr lang="en-US" altLang="zh-CN" sz="4000" b="1">
                <a:solidFill>
                  <a:schemeClr val="bg1"/>
                </a:solidFill>
              </a:rPr>
              <a:t>——</a:t>
            </a:r>
            <a:r>
              <a:rPr lang="zh-CN" altLang="en-US" sz="4000" b="1">
                <a:solidFill>
                  <a:schemeClr val="bg1"/>
                </a:solidFill>
              </a:rPr>
              <a:t>工业流程中物质的分离和提纯考查</a:t>
            </a:r>
            <a:r>
              <a:rPr lang="en-US" altLang="zh-CN" sz="2400" b="1" baseline="-25000">
                <a:solidFill>
                  <a:schemeClr val="bg1"/>
                </a:solidFill>
              </a:rPr>
              <a:t>                            </a:t>
            </a:r>
            <a:r>
              <a:rPr lang="en-US" altLang="zh-CN" sz="2400" b="1" baseline="-25000">
                <a:solidFill>
                  <a:schemeClr val="bg2"/>
                </a:solidFill>
              </a:rPr>
              <a:t>                                           </a:t>
            </a:r>
          </a:p>
        </p:txBody>
      </p:sp>
      <p:pic>
        <p:nvPicPr>
          <p:cNvPr id="2" name="图片 1"/>
          <p:cNvPicPr>
            <a:picLocks noChangeAspect="1"/>
          </p:cNvPicPr>
          <p:nvPr/>
        </p:nvPicPr>
        <p:blipFill>
          <a:blip r:embed="rId3"/>
          <a:stretch>
            <a:fillRect/>
          </a:stretch>
        </p:blipFill>
        <p:spPr>
          <a:xfrm>
            <a:off x="8385175" y="2279015"/>
            <a:ext cx="3383915" cy="451294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63220" y="551180"/>
            <a:ext cx="11349990" cy="368300"/>
          </a:xfrm>
          <a:prstGeom prst="rect">
            <a:avLst/>
          </a:prstGeom>
          <a:noFill/>
          <a:ln w="9525">
            <a:noFill/>
          </a:ln>
        </p:spPr>
        <p:txBody>
          <a:bodyPr wrap="square">
            <a:spAutoFit/>
          </a:bodyPr>
          <a:lstStyle/>
          <a:p>
            <a:pPr indent="0"/>
            <a:r>
              <a:rPr lang="zh-CN" b="1">
                <a:solidFill>
                  <a:srgbClr val="FF0000"/>
                </a:solidFill>
                <a:ea typeface="宋体" panose="02010600030101010101" pitchFamily="2" charset="-122"/>
              </a:rPr>
              <a:t>【2022年江苏卷16题】</a:t>
            </a:r>
            <a:r>
              <a:rPr lang="en-US" altLang="zh-CN" b="1">
                <a:solidFill>
                  <a:srgbClr val="FF0000"/>
                </a:solidFill>
                <a:ea typeface="宋体" panose="02010600030101010101" pitchFamily="2" charset="-122"/>
              </a:rPr>
              <a:t> </a:t>
            </a:r>
            <a:r>
              <a:rPr lang="zh-CN" b="0">
                <a:solidFill>
                  <a:srgbClr val="000000"/>
                </a:solidFill>
                <a:ea typeface="宋体" panose="02010600030101010101" pitchFamily="2" charset="-122"/>
              </a:rPr>
              <a:t>实验室以二氧化铈</a:t>
            </a:r>
            <a:r>
              <a:rPr lang="en-US" b="0">
                <a:solidFill>
                  <a:srgbClr val="000000"/>
                </a:solidFill>
                <a:latin typeface="Times New Roman" panose="02020603050405020304" charset="0"/>
                <a:ea typeface="宋体" panose="02010600030101010101" pitchFamily="2" charset="-122"/>
              </a:rPr>
              <a:t>(</a:t>
            </a:r>
            <a:r>
              <a:rPr lang="en-US" b="0">
                <a:solidFill>
                  <a:srgbClr val="000000"/>
                </a:solidFill>
                <a:latin typeface="Calibri" panose="020F0502020204030204"/>
                <a:ea typeface="宋体" panose="02010600030101010101" pitchFamily="2" charset="-122"/>
              </a:rPr>
              <a:t>CeO</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Times New Roman" panose="02020603050405020304" charset="0"/>
                <a:ea typeface="宋体" panose="02010600030101010101" pitchFamily="2" charset="-122"/>
              </a:rPr>
              <a:t>)</a:t>
            </a:r>
            <a:r>
              <a:rPr lang="zh-CN" b="0">
                <a:solidFill>
                  <a:srgbClr val="000000"/>
                </a:solidFill>
                <a:ea typeface="宋体" panose="02010600030101010101" pitchFamily="2" charset="-122"/>
              </a:rPr>
              <a:t>废渣为原料制备</a:t>
            </a:r>
            <a:r>
              <a:rPr lang="en-US" b="0">
                <a:solidFill>
                  <a:srgbClr val="000000"/>
                </a:solidFill>
                <a:latin typeface="宋体" panose="02010600030101010101" pitchFamily="2" charset="-122"/>
                <a:ea typeface="宋体" panose="02010600030101010101" pitchFamily="2" charset="-122"/>
              </a:rPr>
              <a:t>Cl</a:t>
            </a:r>
            <a:r>
              <a:rPr lang="en-US" b="0" baseline="30000">
                <a:solidFill>
                  <a:srgbClr val="000000"/>
                </a:solidFill>
                <a:latin typeface="宋体" panose="02010600030101010101" pitchFamily="2" charset="-122"/>
                <a:ea typeface="宋体" panose="02010600030101010101" pitchFamily="2" charset="-122"/>
              </a:rPr>
              <a:t>-</a:t>
            </a:r>
            <a:r>
              <a:rPr lang="zh-CN" b="0">
                <a:solidFill>
                  <a:srgbClr val="000000"/>
                </a:solidFill>
                <a:ea typeface="宋体" panose="02010600030101010101" pitchFamily="2" charset="-122"/>
              </a:rPr>
              <a:t>含量少的</a:t>
            </a:r>
            <a:r>
              <a:rPr lang="en-US" b="0">
                <a:solidFill>
                  <a:srgbClr val="000000"/>
                </a:solidFill>
                <a:latin typeface="Calibri" panose="020F0502020204030204"/>
                <a:ea typeface="宋体" panose="02010600030101010101" pitchFamily="2" charset="-122"/>
              </a:rPr>
              <a:t>Ce</a:t>
            </a:r>
            <a:r>
              <a:rPr lang="en-US" b="0" baseline="-25000">
                <a:solidFill>
                  <a:srgbClr val="000000"/>
                </a:solidFill>
                <a:latin typeface="Calibri" panose="020F0502020204030204"/>
                <a:ea typeface="宋体" panose="02010600030101010101" pitchFamily="2" charset="-122"/>
              </a:rPr>
              <a:t>2</a:t>
            </a:r>
            <a:r>
              <a:rPr lang="en-US" b="0">
                <a:solidFill>
                  <a:srgbClr val="000000"/>
                </a:solidFill>
                <a:latin typeface="Calibri" panose="020F0502020204030204"/>
                <a:ea typeface="宋体" panose="02010600030101010101" pitchFamily="2" charset="-122"/>
              </a:rPr>
              <a:t>(CO</a:t>
            </a:r>
            <a:r>
              <a:rPr lang="en-US" b="0" baseline="-25000">
                <a:solidFill>
                  <a:srgbClr val="000000"/>
                </a:solidFill>
                <a:latin typeface="Calibri" panose="020F0502020204030204"/>
                <a:ea typeface="宋体" panose="02010600030101010101" pitchFamily="2" charset="-122"/>
              </a:rPr>
              <a:t>3</a:t>
            </a:r>
            <a:r>
              <a:rPr lang="en-US" b="0">
                <a:solidFill>
                  <a:srgbClr val="000000"/>
                </a:solidFill>
                <a:latin typeface="Calibri" panose="020F0502020204030204"/>
                <a:ea typeface="宋体" panose="02010600030101010101" pitchFamily="2" charset="-122"/>
              </a:rPr>
              <a:t>)</a:t>
            </a:r>
            <a:r>
              <a:rPr lang="en-US" b="0" baseline="-25000">
                <a:solidFill>
                  <a:srgbClr val="000000"/>
                </a:solidFill>
                <a:latin typeface="Calibri" panose="020F0502020204030204"/>
                <a:ea typeface="宋体" panose="02010600030101010101" pitchFamily="2" charset="-122"/>
              </a:rPr>
              <a:t>3</a:t>
            </a:r>
            <a:r>
              <a:rPr lang="zh-CN" b="0">
                <a:solidFill>
                  <a:srgbClr val="000000"/>
                </a:solidFill>
                <a:ea typeface="宋体" panose="02010600030101010101" pitchFamily="2" charset="-122"/>
              </a:rPr>
              <a:t>，其部分实验过程如下：</a:t>
            </a:r>
            <a:endParaRPr lang="zh-CN" altLang="en-US" b="0">
              <a:solidFill>
                <a:srgbClr val="000000"/>
              </a:solidFill>
              <a:ea typeface="宋体" panose="02010600030101010101" pitchFamily="2" charset="-122"/>
            </a:endParaRPr>
          </a:p>
        </p:txBody>
      </p:sp>
      <p:pic>
        <p:nvPicPr>
          <p:cNvPr id="100045" name="图片 100045"/>
          <p:cNvPicPr>
            <a:picLocks noChangeAspect="1"/>
          </p:cNvPicPr>
          <p:nvPr/>
        </p:nvPicPr>
        <p:blipFill>
          <a:blip r:embed="rId2"/>
          <a:stretch>
            <a:fillRect/>
          </a:stretch>
        </p:blipFill>
        <p:spPr>
          <a:xfrm>
            <a:off x="666750" y="1335405"/>
            <a:ext cx="10266045" cy="949960"/>
          </a:xfrm>
          <a:prstGeom prst="rect">
            <a:avLst/>
          </a:prstGeom>
        </p:spPr>
      </p:pic>
      <p:sp>
        <p:nvSpPr>
          <p:cNvPr id="2" name="文本框 1"/>
          <p:cNvSpPr txBox="1"/>
          <p:nvPr/>
        </p:nvSpPr>
        <p:spPr>
          <a:xfrm>
            <a:off x="666750" y="2701925"/>
            <a:ext cx="10991850" cy="3415030"/>
          </a:xfrm>
          <a:prstGeom prst="rect">
            <a:avLst/>
          </a:prstGeom>
          <a:noFill/>
          <a:ln w="9525">
            <a:solidFill>
              <a:schemeClr val="accent1"/>
            </a:solidFill>
          </a:ln>
        </p:spPr>
        <p:txBody>
          <a:bodyPr wrap="square">
            <a:spAutoFit/>
          </a:bodyPr>
          <a:lstStyle/>
          <a:p>
            <a:pPr indent="0" fontAlgn="auto">
              <a:lnSpc>
                <a:spcPct val="150000"/>
              </a:lnSpc>
            </a:pPr>
            <a:r>
              <a:rPr lang="zh-CN" b="0" dirty="0">
                <a:solidFill>
                  <a:srgbClr val="000000"/>
                </a:solidFill>
                <a:ea typeface="宋体" panose="02010600030101010101" pitchFamily="2" charset="-122"/>
              </a:rPr>
              <a:t>（</a:t>
            </a:r>
            <a:r>
              <a:rPr lang="en-US" b="0" dirty="0">
                <a:solidFill>
                  <a:srgbClr val="000000"/>
                </a:solidFill>
                <a:latin typeface="Times New Roman" panose="02020603050405020304" charset="0"/>
                <a:ea typeface="宋体" panose="02010600030101010101" pitchFamily="2" charset="-122"/>
                <a:cs typeface="宋体" panose="02010600030101010101" pitchFamily="2" charset="-122"/>
              </a:rPr>
              <a:t>3</a:t>
            </a:r>
            <a:r>
              <a:rPr lang="zh-CN" b="0" dirty="0">
                <a:solidFill>
                  <a:srgbClr val="000000"/>
                </a:solidFill>
                <a:ea typeface="宋体" panose="02010600030101010101" pitchFamily="2" charset="-122"/>
              </a:rPr>
              <a:t>）通过中和、萃取、反萃取、沉淀等过程，可制备</a:t>
            </a:r>
            <a:r>
              <a:rPr lang="en-US" b="0" dirty="0">
                <a:solidFill>
                  <a:srgbClr val="000000"/>
                </a:solidFill>
                <a:latin typeface="宋体" panose="02010600030101010101" pitchFamily="2" charset="-122"/>
                <a:ea typeface="宋体" panose="02010600030101010101" pitchFamily="2" charset="-122"/>
              </a:rPr>
              <a:t>Cl</a:t>
            </a:r>
            <a:r>
              <a:rPr lang="en-US" b="0" baseline="30000" dirty="0">
                <a:solidFill>
                  <a:srgbClr val="000000"/>
                </a:solidFill>
                <a:latin typeface="宋体" panose="02010600030101010101" pitchFamily="2" charset="-122"/>
                <a:ea typeface="宋体" panose="02010600030101010101" pitchFamily="2" charset="-122"/>
              </a:rPr>
              <a:t>-</a:t>
            </a:r>
            <a:r>
              <a:rPr lang="zh-CN" b="0" dirty="0">
                <a:solidFill>
                  <a:srgbClr val="000000"/>
                </a:solidFill>
                <a:ea typeface="宋体" panose="02010600030101010101" pitchFamily="2" charset="-122"/>
              </a:rPr>
              <a:t>含量少的</a:t>
            </a:r>
            <a:r>
              <a:rPr lang="en-US" b="0" dirty="0">
                <a:solidFill>
                  <a:srgbClr val="000000"/>
                </a:solidFill>
                <a:latin typeface="Times New Roman" panose="02020603050405020304" charset="0"/>
                <a:ea typeface="宋体" panose="02010600030101010101" pitchFamily="2" charset="-122"/>
              </a:rPr>
              <a:t>Ce</a:t>
            </a:r>
            <a:r>
              <a:rPr lang="en-US" b="0" baseline="-25000" dirty="0">
                <a:solidFill>
                  <a:srgbClr val="000000"/>
                </a:solidFill>
                <a:latin typeface="Times New Roman" panose="02020603050405020304" charset="0"/>
                <a:ea typeface="宋体" panose="02010600030101010101" pitchFamily="2" charset="-122"/>
              </a:rPr>
              <a:t>2</a:t>
            </a:r>
            <a:r>
              <a:rPr lang="en-US" b="0" dirty="0">
                <a:solidFill>
                  <a:srgbClr val="000000"/>
                </a:solidFill>
                <a:latin typeface="Times New Roman" panose="02020603050405020304" charset="0"/>
                <a:ea typeface="宋体" panose="02010600030101010101" pitchFamily="2" charset="-122"/>
              </a:rPr>
              <a:t>(CO</a:t>
            </a:r>
            <a:r>
              <a:rPr lang="en-US" b="0" baseline="-25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en-US" b="0" baseline="-25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。已知</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zh-CN" b="0" dirty="0">
                <a:solidFill>
                  <a:srgbClr val="000000"/>
                </a:solidFill>
                <a:ea typeface="宋体" panose="02010600030101010101" pitchFamily="2" charset="-122"/>
              </a:rPr>
              <a:t>能被有机萃取剂</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简称</a:t>
            </a:r>
            <a:r>
              <a:rPr lang="en-US" b="0" dirty="0">
                <a:solidFill>
                  <a:srgbClr val="000000"/>
                </a:solidFill>
                <a:latin typeface="Times New Roman" panose="02020603050405020304" charset="0"/>
                <a:ea typeface="宋体" panose="02010600030101010101" pitchFamily="2" charset="-122"/>
              </a:rPr>
              <a:t>HA)</a:t>
            </a:r>
            <a:r>
              <a:rPr lang="zh-CN" b="0" dirty="0">
                <a:solidFill>
                  <a:srgbClr val="000000"/>
                </a:solidFill>
                <a:ea typeface="宋体" panose="02010600030101010101" pitchFamily="2" charset="-122"/>
              </a:rPr>
              <a:t>萃取，其萃取原理可表示为</a:t>
            </a:r>
            <a:r>
              <a:rPr lang="en-US" b="0" dirty="0">
                <a:solidFill>
                  <a:srgbClr val="000000"/>
                </a:solidFill>
                <a:latin typeface="Times New Roman" panose="02020603050405020304" charset="0"/>
                <a:ea typeface="宋体" panose="02010600030101010101" pitchFamily="2" charset="-122"/>
              </a:rPr>
              <a:t>Ce</a:t>
            </a:r>
            <a:r>
              <a:rPr lang="en-US" b="0" baseline="30000" dirty="0">
                <a:solidFill>
                  <a:srgbClr val="000000"/>
                </a:solidFill>
                <a:latin typeface="Times New Roman" panose="02020603050405020304" charset="0"/>
                <a:ea typeface="宋体" panose="02010600030101010101" pitchFamily="2" charset="-122"/>
              </a:rPr>
              <a:t>3+</a:t>
            </a:r>
            <a:r>
              <a:rPr lang="en-US" b="0" dirty="0">
                <a:solidFill>
                  <a:srgbClr val="000000"/>
                </a:solidFill>
                <a:latin typeface="Times New Roman" panose="02020603050405020304" charset="0"/>
                <a:ea typeface="宋体" panose="02010600030101010101" pitchFamily="2" charset="-122"/>
              </a:rPr>
              <a:t>(</a:t>
            </a:r>
            <a:r>
              <a:rPr lang="zh-CN" b="0" dirty="0">
                <a:solidFill>
                  <a:srgbClr val="000000"/>
                </a:solidFill>
                <a:ea typeface="宋体" panose="02010600030101010101" pitchFamily="2" charset="-122"/>
              </a:rPr>
              <a:t>水层</a:t>
            </a:r>
            <a:r>
              <a:rPr lang="en-US" b="0" dirty="0">
                <a:solidFill>
                  <a:srgbClr val="000000"/>
                </a:solidFill>
                <a:latin typeface="Times New Roman" panose="02020603050405020304" charset="0"/>
                <a:ea typeface="宋体" panose="02010600030101010101" pitchFamily="2" charset="-122"/>
              </a:rPr>
              <a:t>)+3HA(</a:t>
            </a:r>
            <a:r>
              <a:rPr lang="zh-CN" b="0" dirty="0">
                <a:solidFill>
                  <a:srgbClr val="000000"/>
                </a:solidFill>
                <a:ea typeface="宋体" panose="02010600030101010101" pitchFamily="2" charset="-122"/>
              </a:rPr>
              <a:t>有机层</a:t>
            </a:r>
            <a:r>
              <a:rPr lang="en-US" b="0" dirty="0">
                <a:solidFill>
                  <a:srgbClr val="000000"/>
                </a:solidFill>
                <a:latin typeface="Times New Roman" panose="02020603050405020304" charset="0"/>
                <a:ea typeface="宋体" panose="02010600030101010101" pitchFamily="2" charset="-122"/>
              </a:rPr>
              <a:t>)                         </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有机层</a:t>
            </a:r>
            <a:r>
              <a:rPr lang="en-US" dirty="0">
                <a:solidFill>
                  <a:srgbClr val="000000"/>
                </a:solidFill>
                <a:latin typeface="Times New Roman" panose="02020603050405020304" charset="0"/>
                <a:ea typeface="宋体" panose="02010600030101010101" pitchFamily="2" charset="-122"/>
                <a:sym typeface="+mn-ea"/>
              </a:rPr>
              <a:t>)+3H</a:t>
            </a:r>
            <a:r>
              <a:rPr lang="en-US" baseline="30000" dirty="0">
                <a:solidFill>
                  <a:srgbClr val="000000"/>
                </a:solidFill>
                <a:latin typeface="Times New Roman" panose="02020603050405020304" charset="0"/>
                <a:ea typeface="宋体" panose="02010600030101010101" pitchFamily="2" charset="-122"/>
                <a:sym typeface="+mn-ea"/>
              </a:rPr>
              <a:t>+</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水层</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①加氨水</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中和</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去除过量盐酸，使溶液接近中性。去除过量盐酸的目的是</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zh-CN" dirty="0">
                <a:solidFill>
                  <a:srgbClr val="000000"/>
                </a:solidFill>
                <a:ea typeface="宋体" panose="02010600030101010101" pitchFamily="2" charset="-122"/>
                <a:sym typeface="+mn-ea"/>
              </a:rPr>
              <a:t>。②反萃取的目的是将有机层</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转移到水层。使</a:t>
            </a:r>
            <a:r>
              <a:rPr lang="en-US" dirty="0">
                <a:solidFill>
                  <a:srgbClr val="000000"/>
                </a:solidFill>
                <a:latin typeface="Times New Roman" panose="02020603050405020304" charset="0"/>
                <a:ea typeface="宋体" panose="02010600030101010101" pitchFamily="2" charset="-122"/>
                <a:sym typeface="+mn-ea"/>
              </a:rPr>
              <a:t>Ce</a:t>
            </a:r>
            <a:r>
              <a:rPr lang="en-US" baseline="30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尽可能多地发生上述转移，应选择的实验条件或采取的实验操作有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填两项</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。③与</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反萃取</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得到的水溶液比较，过滤</a:t>
            </a:r>
            <a:r>
              <a:rPr lang="en-US" dirty="0">
                <a:solidFill>
                  <a:srgbClr val="000000"/>
                </a:solidFill>
                <a:latin typeface="Times New Roman" panose="02020603050405020304" charset="0"/>
                <a:ea typeface="宋体" panose="02010600030101010101" pitchFamily="2" charset="-122"/>
                <a:sym typeface="+mn-ea"/>
              </a:rPr>
              <a:t>Ce</a:t>
            </a:r>
            <a:r>
              <a:rPr lang="en-US" baseline="-25000" dirty="0">
                <a:solidFill>
                  <a:srgbClr val="000000"/>
                </a:solidFill>
                <a:latin typeface="Times New Roman" panose="02020603050405020304" charset="0"/>
                <a:ea typeface="宋体" panose="02010600030101010101" pitchFamily="2" charset="-122"/>
                <a:sym typeface="+mn-ea"/>
              </a:rPr>
              <a:t>2</a:t>
            </a:r>
            <a:r>
              <a:rPr lang="en-US" dirty="0">
                <a:solidFill>
                  <a:srgbClr val="000000"/>
                </a:solidFill>
                <a:latin typeface="Times New Roman" panose="02020603050405020304" charset="0"/>
                <a:ea typeface="宋体" panose="02010600030101010101" pitchFamily="2" charset="-122"/>
                <a:sym typeface="+mn-ea"/>
              </a:rPr>
              <a:t>(CO</a:t>
            </a:r>
            <a:r>
              <a:rPr lang="en-US" baseline="-25000" dirty="0">
                <a:solidFill>
                  <a:srgbClr val="000000"/>
                </a:solidFill>
                <a:latin typeface="Times New Roman" panose="02020603050405020304" charset="0"/>
                <a:ea typeface="宋体" panose="02010600030101010101" pitchFamily="2" charset="-122"/>
                <a:sym typeface="+mn-ea"/>
              </a:rPr>
              <a:t>3</a:t>
            </a:r>
            <a:r>
              <a:rPr lang="en-US" dirty="0">
                <a:solidFill>
                  <a:srgbClr val="000000"/>
                </a:solidFill>
                <a:latin typeface="Times New Roman" panose="02020603050405020304" charset="0"/>
                <a:ea typeface="宋体" panose="02010600030101010101" pitchFamily="2" charset="-122"/>
                <a:sym typeface="+mn-ea"/>
              </a:rPr>
              <a:t>)</a:t>
            </a:r>
            <a:r>
              <a:rPr lang="en-US" baseline="-25000" dirty="0">
                <a:solidFill>
                  <a:srgbClr val="000000"/>
                </a:solidFill>
                <a:latin typeface="Times New Roman" panose="02020603050405020304" charset="0"/>
                <a:ea typeface="宋体" panose="02010600030101010101" pitchFamily="2" charset="-122"/>
                <a:sym typeface="+mn-ea"/>
              </a:rPr>
              <a:t>3</a:t>
            </a:r>
            <a:r>
              <a:rPr lang="zh-CN" dirty="0">
                <a:solidFill>
                  <a:srgbClr val="000000"/>
                </a:solidFill>
                <a:ea typeface="宋体" panose="02010600030101010101" pitchFamily="2" charset="-122"/>
                <a:sym typeface="+mn-ea"/>
              </a:rPr>
              <a:t>溶液的滤液中，物质的量减小的离子有</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_______</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填化学式</a:t>
            </a:r>
            <a:r>
              <a:rPr lang="en-US" dirty="0">
                <a:solidFill>
                  <a:srgbClr val="000000"/>
                </a:solidFill>
                <a:latin typeface="Times New Roman" panose="02020603050405020304" charset="0"/>
                <a:ea typeface="宋体" panose="02010600030101010101" pitchFamily="2" charset="-122"/>
                <a:sym typeface="+mn-ea"/>
              </a:rPr>
              <a:t>)</a:t>
            </a:r>
            <a:r>
              <a:rPr lang="zh-CN" dirty="0">
                <a:solidFill>
                  <a:srgbClr val="000000"/>
                </a:solidFill>
                <a:ea typeface="宋体" panose="02010600030101010101" pitchFamily="2" charset="-122"/>
                <a:sym typeface="+mn-ea"/>
              </a:rPr>
              <a:t>。
</a:t>
            </a:r>
            <a:endParaRPr lang="zh-CN" altLang="en-US" b="0" dirty="0">
              <a:solidFill>
                <a:srgbClr val="000000"/>
              </a:solidFill>
              <a:ea typeface="宋体" panose="02010600030101010101" pitchFamily="2" charset="-122"/>
            </a:endParaRPr>
          </a:p>
          <a:p>
            <a:pPr indent="0" fontAlgn="auto">
              <a:lnSpc>
                <a:spcPct val="150000"/>
              </a:lnSpc>
            </a:pPr>
            <a:endParaRPr lang="zh-CN" altLang="en-US" b="0" dirty="0">
              <a:solidFill>
                <a:srgbClr val="000000"/>
              </a:solidFill>
              <a:latin typeface="Times New Roman" panose="02020603050405020304" charset="0"/>
              <a:ea typeface="宋体" panose="02010600030101010101" pitchFamily="2" charset="-122"/>
            </a:endParaRPr>
          </a:p>
        </p:txBody>
      </p:sp>
      <p:pic>
        <p:nvPicPr>
          <p:cNvPr id="3" name="图片 2"/>
          <p:cNvPicPr/>
          <p:nvPr/>
        </p:nvPicPr>
        <p:blipFill>
          <a:blip r:embed="rId3"/>
          <a:stretch>
            <a:fillRect/>
          </a:stretch>
        </p:blipFill>
        <p:spPr>
          <a:xfrm>
            <a:off x="6495925" y="3191193"/>
            <a:ext cx="1303655" cy="407670"/>
          </a:xfrm>
          <a:prstGeom prst="rect">
            <a:avLst/>
          </a:prstGeom>
          <a:noFill/>
          <a:ln w="9525">
            <a:noFill/>
          </a:ln>
        </p:spPr>
      </p:pic>
      <p:sp>
        <p:nvSpPr>
          <p:cNvPr id="4" name="文本框 3"/>
          <p:cNvSpPr txBox="1"/>
          <p:nvPr/>
        </p:nvSpPr>
        <p:spPr>
          <a:xfrm>
            <a:off x="6162675" y="3480118"/>
            <a:ext cx="4464685" cy="64516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减少氢离子，使萃取的过程右移，促进</a:t>
            </a:r>
            <a:r>
              <a:rPr lang="en-US" b="0" dirty="0">
                <a:solidFill>
                  <a:srgbClr val="FF0000"/>
                </a:solidFill>
                <a:latin typeface="Times New Roman" panose="02020603050405020304" charset="0"/>
                <a:ea typeface="宋体" panose="02010600030101010101" pitchFamily="2" charset="-122"/>
              </a:rPr>
              <a:t>Ce</a:t>
            </a:r>
            <a:r>
              <a:rPr lang="en-US" b="0" baseline="30000" dirty="0">
                <a:solidFill>
                  <a:srgbClr val="FF0000"/>
                </a:solidFill>
                <a:latin typeface="宋体" panose="02010600030101010101" pitchFamily="2" charset="-122"/>
                <a:ea typeface="宋体" panose="02010600030101010101" pitchFamily="2" charset="-122"/>
              </a:rPr>
              <a:t>3+</a:t>
            </a:r>
            <a:r>
              <a:rPr lang="zh-CN" b="0" dirty="0">
                <a:solidFill>
                  <a:srgbClr val="FF0000"/>
                </a:solidFill>
                <a:ea typeface="宋体" panose="02010600030101010101" pitchFamily="2" charset="-122"/>
              </a:rPr>
              <a:t>被萃取</a:t>
            </a:r>
            <a:endParaRPr lang="zh-CN" altLang="en-US" b="0" dirty="0">
              <a:solidFill>
                <a:srgbClr val="FF0000"/>
              </a:solidFill>
              <a:ea typeface="宋体" panose="02010600030101010101" pitchFamily="2" charset="-122"/>
            </a:endParaRPr>
          </a:p>
        </p:txBody>
      </p:sp>
      <p:sp>
        <p:nvSpPr>
          <p:cNvPr id="5" name="文本框 4"/>
          <p:cNvSpPr txBox="1"/>
          <p:nvPr/>
        </p:nvSpPr>
        <p:spPr>
          <a:xfrm>
            <a:off x="8456284" y="3997643"/>
            <a:ext cx="2948305" cy="368300"/>
          </a:xfrm>
          <a:prstGeom prst="rect">
            <a:avLst/>
          </a:prstGeom>
          <a:noFill/>
          <a:ln w="9525">
            <a:noFill/>
          </a:ln>
        </p:spPr>
        <p:txBody>
          <a:bodyPr wrap="square">
            <a:spAutoFit/>
          </a:bodyPr>
          <a:lstStyle/>
          <a:p>
            <a:pPr indent="0"/>
            <a:r>
              <a:rPr lang="zh-CN" b="0" dirty="0">
                <a:solidFill>
                  <a:srgbClr val="FF0000"/>
                </a:solidFill>
                <a:ea typeface="宋体" panose="02010600030101010101" pitchFamily="2" charset="-122"/>
              </a:rPr>
              <a:t>酸性条件，多次萃取</a:t>
            </a:r>
            <a:endParaRPr lang="zh-CN" altLang="en-US" b="0" dirty="0">
              <a:solidFill>
                <a:srgbClr val="FF0000"/>
              </a:solidFill>
              <a:ea typeface="宋体" panose="02010600030101010101" pitchFamily="2" charset="-122"/>
            </a:endParaRPr>
          </a:p>
        </p:txBody>
      </p:sp>
      <p:sp>
        <p:nvSpPr>
          <p:cNvPr id="6" name="文本框 5"/>
          <p:cNvSpPr txBox="1"/>
          <p:nvPr/>
        </p:nvSpPr>
        <p:spPr>
          <a:xfrm>
            <a:off x="8629556" y="4423967"/>
            <a:ext cx="862965" cy="368300"/>
          </a:xfrm>
          <a:prstGeom prst="rect">
            <a:avLst/>
          </a:prstGeom>
          <a:noFill/>
          <a:ln w="9525">
            <a:noFill/>
          </a:ln>
        </p:spPr>
        <p:txBody>
          <a:bodyPr wrap="square">
            <a:spAutoFit/>
          </a:bodyPr>
          <a:lstStyle/>
          <a:p>
            <a:pPr indent="0"/>
            <a:r>
              <a:rPr lang="en-US" b="0">
                <a:solidFill>
                  <a:srgbClr val="FF0000"/>
                </a:solidFill>
                <a:latin typeface="Calibri" panose="020F0502020204030204"/>
                <a:ea typeface="宋体" panose="02010600030101010101" pitchFamily="2" charset="-122"/>
              </a:rPr>
              <a:t>Ce</a:t>
            </a:r>
            <a:r>
              <a:rPr lang="en-US" b="0" baseline="30000">
                <a:solidFill>
                  <a:srgbClr val="FF0000"/>
                </a:solidFill>
                <a:latin typeface="Calibri" panose="020F0502020204030204"/>
                <a:ea typeface="宋体" panose="02010600030101010101" pitchFamily="2" charset="-122"/>
              </a:rPr>
              <a:t>3+</a:t>
            </a:r>
            <a:r>
              <a:rPr lang="en-US" b="0">
                <a:solidFill>
                  <a:srgbClr val="FF0000"/>
                </a:solidFill>
                <a:latin typeface="Calibri" panose="020F0502020204030204"/>
                <a:ea typeface="宋体" panose="02010600030101010101" pitchFamily="2" charset="-122"/>
                <a:cs typeface="Times New Roman" panose="02020603050405020304" charset="0"/>
              </a:rPr>
              <a:t> </a:t>
            </a:r>
            <a:endParaRPr lang="en-US" altLang="en-US" b="0">
              <a:solidFill>
                <a:srgbClr val="FF0000"/>
              </a:solidFill>
              <a:latin typeface="Calibri" panose="020F0502020204030204"/>
              <a:ea typeface="宋体" panose="02010600030101010101" pitchFamily="2" charset="-122"/>
              <a:cs typeface="Times New Roman" panose="02020603050405020304" charset="0"/>
            </a:endParaRPr>
          </a:p>
        </p:txBody>
      </p:sp>
      <p:sp>
        <p:nvSpPr>
          <p:cNvPr id="7" name="文本框 6"/>
          <p:cNvSpPr txBox="1"/>
          <p:nvPr/>
        </p:nvSpPr>
        <p:spPr>
          <a:xfrm>
            <a:off x="2232025" y="5439442"/>
            <a:ext cx="8700770" cy="368300"/>
          </a:xfrm>
          <a:prstGeom prst="rect">
            <a:avLst/>
          </a:prstGeom>
          <a:noFill/>
          <a:ln w="9525">
            <a:solidFill>
              <a:schemeClr val="accent1"/>
            </a:solidFill>
          </a:ln>
        </p:spPr>
        <p:txBody>
          <a:bodyPr wrap="square">
            <a:spAutoFit/>
          </a:bodyPr>
          <a:lstStyle/>
          <a:p>
            <a:pPr indent="0"/>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反萃取</a:t>
            </a:r>
            <a:r>
              <a:rPr lang="en-US" b="0" dirty="0">
                <a:solidFill>
                  <a:srgbClr val="000000"/>
                </a:solidFill>
                <a:highlight>
                  <a:srgbClr val="00FFFF"/>
                </a:highlight>
                <a:latin typeface="Times New Roman" panose="02020603050405020304" charset="0"/>
                <a:ea typeface="宋体" panose="02010600030101010101" pitchFamily="2" charset="-122"/>
              </a:rPr>
              <a:t>”</a:t>
            </a:r>
            <a:r>
              <a:rPr lang="zh-CN" b="0" dirty="0">
                <a:solidFill>
                  <a:srgbClr val="000000"/>
                </a:solidFill>
                <a:highlight>
                  <a:srgbClr val="00FFFF"/>
                </a:highlight>
                <a:ea typeface="宋体" panose="02010600030101010101" pitchFamily="2" charset="-122"/>
              </a:rPr>
              <a:t>得到的水溶液中含有浓度较大的</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，过滤后溶液中</a:t>
            </a:r>
            <a:r>
              <a:rPr lang="en-US" b="0" dirty="0">
                <a:solidFill>
                  <a:srgbClr val="000000"/>
                </a:solidFill>
                <a:highlight>
                  <a:srgbClr val="00FFFF"/>
                </a:highlight>
                <a:latin typeface="Times New Roman" panose="02020603050405020304" charset="0"/>
                <a:ea typeface="宋体" panose="02010600030101010101" pitchFamily="2" charset="-122"/>
              </a:rPr>
              <a:t>Ce</a:t>
            </a:r>
            <a:r>
              <a:rPr lang="en-US" b="0" baseline="30000" dirty="0">
                <a:solidFill>
                  <a:srgbClr val="000000"/>
                </a:solidFill>
                <a:highlight>
                  <a:srgbClr val="00FFFF"/>
                </a:highlight>
                <a:latin typeface="Times New Roman" panose="02020603050405020304" charset="0"/>
                <a:ea typeface="宋体" panose="02010600030101010101" pitchFamily="2" charset="-122"/>
              </a:rPr>
              <a:t>3+</a:t>
            </a:r>
            <a:r>
              <a:rPr lang="zh-CN" b="0" dirty="0">
                <a:solidFill>
                  <a:srgbClr val="000000"/>
                </a:solidFill>
                <a:highlight>
                  <a:srgbClr val="00FFFF"/>
                </a:highlight>
                <a:ea typeface="宋体" panose="02010600030101010101" pitchFamily="2" charset="-122"/>
              </a:rPr>
              <a:t>离子浓度较小</a:t>
            </a:r>
            <a:endParaRPr lang="zh-CN" altLang="en-US" b="0" dirty="0">
              <a:solidFill>
                <a:srgbClr val="000000"/>
              </a:solidFill>
              <a:highlight>
                <a:srgbClr val="00FFFF"/>
              </a:highlight>
              <a:ea typeface="宋体" panose="02010600030101010101" pitchFamily="2" charset="-122"/>
            </a:endParaRPr>
          </a:p>
        </p:txBody>
      </p:sp>
      <mc:AlternateContent xmlns:mc="http://schemas.openxmlformats.org/markup-compatibility/2006">
        <mc:Choice xmlns:p14="http://schemas.microsoft.com/office/powerpoint/2010/main" Requires="p14">
          <p:contentPart p14:bwMode="auto" r:id="rId4">
            <p14:nvContentPartPr>
              <p14:cNvPr id="8" name="墨迹 7"/>
              <p14:cNvContentPartPr/>
              <p14:nvPr/>
            </p14:nvContentPartPr>
            <p14:xfrm>
              <a:off x="677520" y="875160"/>
              <a:ext cx="10766520" cy="4209840"/>
            </p14:xfrm>
          </p:contentPart>
        </mc:Choice>
        <mc:Fallback>
          <p:pic>
            <p:nvPicPr>
              <p:cNvPr id="8" name="墨迹 7"/>
              <p:cNvPicPr/>
              <p:nvPr/>
            </p:nvPicPr>
            <p:blipFill>
              <a:blip r:embed="rId5"/>
              <a:stretch>
                <a:fillRect/>
              </a:stretch>
            </p:blipFill>
            <p:spPr>
              <a:xfrm>
                <a:off x="668160" y="865800"/>
                <a:ext cx="10785240" cy="42285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2"/>
          <a:srcRect t="6835" r="3105"/>
          <a:stretch>
            <a:fillRect/>
          </a:stretch>
        </p:blipFill>
        <p:spPr>
          <a:xfrm>
            <a:off x="934720" y="401955"/>
            <a:ext cx="10172700" cy="5562600"/>
          </a:xfrm>
          <a:prstGeom prst="rect">
            <a:avLst/>
          </a:prstGeom>
          <a:noFill/>
          <a:ln w="9525">
            <a:noFill/>
          </a:ln>
        </p:spPr>
      </p:pic>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3871440" y="3461760"/>
              <a:ext cx="7316280" cy="2548800"/>
            </p14:xfrm>
          </p:contentPart>
        </mc:Choice>
        <mc:Fallback>
          <p:pic>
            <p:nvPicPr>
              <p:cNvPr id="2" name="墨迹 1"/>
              <p:cNvPicPr/>
              <p:nvPr/>
            </p:nvPicPr>
            <p:blipFill>
              <a:blip r:embed="rId4"/>
              <a:stretch>
                <a:fillRect/>
              </a:stretch>
            </p:blipFill>
            <p:spPr>
              <a:xfrm>
                <a:off x="3862080" y="3452400"/>
                <a:ext cx="7335000" cy="2567520"/>
              </a:xfrm>
              <a:prstGeom prst="rect">
                <a:avLst/>
              </a:prstGeom>
            </p:spPr>
          </p:pic>
        </mc:Fallback>
      </mc:AlternateContent>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srcRect l="5189" t="19654" r="1823"/>
          <a:stretch>
            <a:fillRect/>
          </a:stretch>
        </p:blipFill>
        <p:spPr>
          <a:xfrm>
            <a:off x="1017270" y="1233805"/>
            <a:ext cx="10157460" cy="3483610"/>
          </a:xfrm>
          <a:prstGeom prst="rect">
            <a:avLst/>
          </a:prstGeom>
          <a:noFill/>
          <a:ln w="9525">
            <a:noFill/>
          </a:ln>
        </p:spPr>
      </p:pic>
      <mc:AlternateContent xmlns:mc="http://schemas.openxmlformats.org/markup-compatibility/2006">
        <mc:Choice xmlns:p14="http://schemas.microsoft.com/office/powerpoint/2010/main" Requires="p14">
          <p:contentPart p14:bwMode="auto" r:id="rId3">
            <p14:nvContentPartPr>
              <p14:cNvPr id="3" name="墨迹 2"/>
              <p14:cNvContentPartPr/>
              <p14:nvPr/>
            </p14:nvContentPartPr>
            <p14:xfrm>
              <a:off x="3028680" y="986040"/>
              <a:ext cx="8134200" cy="3703680"/>
            </p14:xfrm>
          </p:contentPart>
        </mc:Choice>
        <mc:Fallback>
          <p:pic>
            <p:nvPicPr>
              <p:cNvPr id="3" name="墨迹 2"/>
              <p:cNvPicPr/>
              <p:nvPr/>
            </p:nvPicPr>
            <p:blipFill>
              <a:blip r:embed="rId4"/>
              <a:stretch>
                <a:fillRect/>
              </a:stretch>
            </p:blipFill>
            <p:spPr>
              <a:xfrm>
                <a:off x="3019320" y="976680"/>
                <a:ext cx="8152920" cy="3722400"/>
              </a:xfrm>
              <a:prstGeom prst="rect">
                <a:avLst/>
              </a:prstGeom>
            </p:spPr>
          </p:pic>
        </mc:Fallback>
      </mc:AlternateContent>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2"/>
          <a:srcRect l="1357"/>
          <a:stretch>
            <a:fillRect/>
          </a:stretch>
        </p:blipFill>
        <p:spPr>
          <a:xfrm>
            <a:off x="931545" y="168275"/>
            <a:ext cx="10156190" cy="6522720"/>
          </a:xfrm>
          <a:prstGeom prst="rect">
            <a:avLst/>
          </a:prstGeom>
          <a:noFill/>
          <a:ln w="9525">
            <a:noFill/>
          </a:ln>
        </p:spPr>
      </p:pic>
      <mc:AlternateContent xmlns:mc="http://schemas.openxmlformats.org/markup-compatibility/2006">
        <mc:Choice xmlns:p14="http://schemas.microsoft.com/office/powerpoint/2010/main" Requires="p14">
          <p:contentPart p14:bwMode="auto" r:id="rId3">
            <p14:nvContentPartPr>
              <p14:cNvPr id="2" name="墨迹 1"/>
              <p14:cNvContentPartPr/>
              <p14:nvPr/>
            </p14:nvContentPartPr>
            <p14:xfrm>
              <a:off x="2012040" y="2906280"/>
              <a:ext cx="8776800" cy="3790800"/>
            </p14:xfrm>
          </p:contentPart>
        </mc:Choice>
        <mc:Fallback>
          <p:pic>
            <p:nvPicPr>
              <p:cNvPr id="2" name="墨迹 1"/>
              <p:cNvPicPr/>
              <p:nvPr/>
            </p:nvPicPr>
            <p:blipFill>
              <a:blip r:embed="rId4"/>
              <a:stretch>
                <a:fillRect/>
              </a:stretch>
            </p:blipFill>
            <p:spPr>
              <a:xfrm>
                <a:off x="2002680" y="2896920"/>
                <a:ext cx="8795520" cy="3809520"/>
              </a:xfrm>
              <a:prstGeom prst="rect">
                <a:avLst/>
              </a:prstGeom>
            </p:spPr>
          </p:pic>
        </mc:Fallback>
      </mc:AlternateContent>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49304" y="-62204"/>
            <a:ext cx="6925718"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墨迹 2"/>
              <p14:cNvContentPartPr/>
              <p14:nvPr/>
            </p14:nvContentPartPr>
            <p14:xfrm>
              <a:off x="1011960" y="1547280"/>
              <a:ext cx="7524720" cy="4656960"/>
            </p14:xfrm>
          </p:contentPart>
        </mc:Choice>
        <mc:Fallback>
          <p:pic>
            <p:nvPicPr>
              <p:cNvPr id="3" name="墨迹 2"/>
              <p:cNvPicPr/>
              <p:nvPr/>
            </p:nvPicPr>
            <p:blipFill>
              <a:blip r:embed="rId4"/>
              <a:stretch>
                <a:fillRect/>
              </a:stretch>
            </p:blipFill>
            <p:spPr>
              <a:xfrm>
                <a:off x="1002600" y="1537920"/>
                <a:ext cx="7543440" cy="4675680"/>
              </a:xfrm>
              <a:prstGeom prst="rect">
                <a:avLst/>
              </a:prstGeom>
            </p:spPr>
          </p:pic>
        </mc:Fallback>
      </mc:AlternateContent>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30873" y="-130628"/>
            <a:ext cx="7197062" cy="68580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2"/>
          <p:cNvPicPr>
            <a:picLocks noChangeAspect="1"/>
          </p:cNvPicPr>
          <p:nvPr/>
        </p:nvPicPr>
        <p:blipFill>
          <a:blip r:embed="rId2"/>
          <a:stretch>
            <a:fillRect/>
          </a:stretch>
        </p:blipFill>
        <p:spPr>
          <a:xfrm>
            <a:off x="1459865" y="660400"/>
            <a:ext cx="8762365" cy="5271770"/>
          </a:xfrm>
          <a:prstGeom prst="rect">
            <a:avLst/>
          </a:prstGeom>
          <a:noFill/>
          <a:ln>
            <a:noFill/>
          </a:ln>
        </p:spPr>
      </p:pic>
      <p:sp>
        <p:nvSpPr>
          <p:cNvPr id="2" name="文本框 1"/>
          <p:cNvSpPr txBox="1"/>
          <p:nvPr/>
        </p:nvSpPr>
        <p:spPr>
          <a:xfrm>
            <a:off x="6398895" y="2005965"/>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3" name="文本框 2"/>
          <p:cNvSpPr txBox="1"/>
          <p:nvPr/>
        </p:nvSpPr>
        <p:spPr>
          <a:xfrm>
            <a:off x="4864100" y="2826385"/>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4" name="文本框 3"/>
          <p:cNvSpPr txBox="1"/>
          <p:nvPr/>
        </p:nvSpPr>
        <p:spPr>
          <a:xfrm>
            <a:off x="4180205" y="5851525"/>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5" name="文本框 4"/>
          <p:cNvSpPr txBox="1"/>
          <p:nvPr/>
        </p:nvSpPr>
        <p:spPr>
          <a:xfrm>
            <a:off x="4946650"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7" name="文本框 6"/>
          <p:cNvSpPr txBox="1"/>
          <p:nvPr/>
        </p:nvSpPr>
        <p:spPr>
          <a:xfrm>
            <a:off x="8246745" y="4389120"/>
            <a:ext cx="874395" cy="368300"/>
          </a:xfrm>
          <a:prstGeom prst="rect">
            <a:avLst/>
          </a:prstGeom>
          <a:solidFill>
            <a:schemeClr val="accent6">
              <a:lumMod val="60000"/>
              <a:lumOff val="40000"/>
            </a:schemeClr>
          </a:solidFill>
        </p:spPr>
        <p:txBody>
          <a:bodyPr wrap="square" rtlCol="0">
            <a:spAutoFit/>
          </a:bodyPr>
          <a:lstStyle/>
          <a:p>
            <a:r>
              <a:rPr lang="zh-CN" altLang="en-US"/>
              <a:t>萃取液</a:t>
            </a:r>
          </a:p>
        </p:txBody>
      </p:sp>
      <p:sp>
        <p:nvSpPr>
          <p:cNvPr id="9" name="文本框 8"/>
          <p:cNvSpPr txBox="1"/>
          <p:nvPr/>
        </p:nvSpPr>
        <p:spPr>
          <a:xfrm>
            <a:off x="7468870" y="5797550"/>
            <a:ext cx="901700" cy="368300"/>
          </a:xfrm>
          <a:prstGeom prst="rect">
            <a:avLst/>
          </a:prstGeom>
          <a:solidFill>
            <a:schemeClr val="accent6">
              <a:lumMod val="60000"/>
              <a:lumOff val="40000"/>
            </a:schemeClr>
          </a:solidFill>
        </p:spPr>
        <p:txBody>
          <a:bodyPr wrap="square" rtlCol="0">
            <a:spAutoFit/>
          </a:bodyPr>
          <a:lstStyle/>
          <a:p>
            <a:r>
              <a:rPr lang="zh-CN" altLang="en-US"/>
              <a:t>萃余液</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175895" y="233045"/>
            <a:ext cx="11135360" cy="1684020"/>
          </a:xfrm>
          <a:prstGeom prst="rect">
            <a:avLst/>
          </a:prstGeom>
          <a:noFill/>
          <a:ln w="9525">
            <a:noFill/>
          </a:ln>
        </p:spPr>
        <p:txBody>
          <a:bodyPr wrap="square">
            <a:spAutoFit/>
          </a:bodyPr>
          <a:lstStyle/>
          <a:p>
            <a:pPr indent="0" fontAlgn="auto">
              <a:lnSpc>
                <a:spcPct val="150000"/>
              </a:lnSpc>
            </a:pPr>
            <a:r>
              <a:rPr lang="zh-CN" sz="2100" b="1">
                <a:solidFill>
                  <a:srgbClr val="0862E7"/>
                </a:solidFill>
                <a:ea typeface="宋体" panose="02010600030101010101" pitchFamily="2" charset="-122"/>
              </a:rPr>
              <a:t>【例题探究】</a:t>
            </a:r>
            <a:r>
              <a:rPr lang="en-US" b="0">
                <a:latin typeface="Calibri" panose="020F0502020204030204"/>
                <a:ea typeface="宋体" panose="02010600030101010101" pitchFamily="2" charset="-122"/>
              </a:rPr>
              <a:t>(2023</a:t>
            </a:r>
            <a:r>
              <a:rPr lang="zh-CN" b="0">
                <a:latin typeface="Calibri" panose="020F0502020204030204"/>
                <a:ea typeface="宋体" panose="02010600030101010101" pitchFamily="2" charset="-122"/>
              </a:rPr>
              <a:t>·四川攀枝花统考三模</a:t>
            </a:r>
            <a:r>
              <a:rPr lang="en-US"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从铜电解液分离出的粗硫酸镍晶体中含有大量的杂质元素</a:t>
            </a:r>
            <a:r>
              <a:rPr lang="en-US" sz="2400" b="0">
                <a:latin typeface="Calibri" panose="020F0502020204030204"/>
                <a:ea typeface="宋体" panose="02010600030101010101" pitchFamily="2" charset="-122"/>
              </a:rPr>
              <a:t>(Cu</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Fe</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As</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Ca</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Zn</a:t>
            </a:r>
            <a:r>
              <a:rPr lang="zh-CN" sz="2400" b="0">
                <a:latin typeface="Calibri" panose="020F0502020204030204"/>
                <a:ea typeface="宋体" panose="02010600030101010101" pitchFamily="2" charset="-122"/>
              </a:rPr>
              <a:t>等</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，我国科学家对粗硫酸镍进行精制提纯，其工艺流程如下。
</a:t>
            </a:r>
            <a:endParaRPr lang="zh-CN" altLang="en-US" sz="2400" b="0">
              <a:latin typeface="Calibri" panose="020F0502020204030204"/>
              <a:ea typeface="宋体" panose="02010600030101010101" pitchFamily="2" charset="-122"/>
            </a:endParaRPr>
          </a:p>
        </p:txBody>
      </p:sp>
      <p:pic>
        <p:nvPicPr>
          <p:cNvPr id="2" name="图片 2"/>
          <p:cNvPicPr>
            <a:picLocks noChangeAspect="1"/>
          </p:cNvPicPr>
          <p:nvPr/>
        </p:nvPicPr>
        <p:blipFill>
          <a:blip r:embed="rId2"/>
          <a:stretch>
            <a:fillRect/>
          </a:stretch>
        </p:blipFill>
        <p:spPr>
          <a:xfrm>
            <a:off x="3684270" y="2099945"/>
            <a:ext cx="5561965" cy="2461260"/>
          </a:xfrm>
          <a:prstGeom prst="rect">
            <a:avLst/>
          </a:prstGeom>
        </p:spPr>
      </p:pic>
      <p:sp>
        <p:nvSpPr>
          <p:cNvPr id="3" name="文本框 2"/>
          <p:cNvSpPr txBox="1"/>
          <p:nvPr/>
        </p:nvSpPr>
        <p:spPr>
          <a:xfrm>
            <a:off x="327660" y="2330450"/>
            <a:ext cx="2992755" cy="1322070"/>
          </a:xfrm>
          <a:prstGeom prst="rect">
            <a:avLst/>
          </a:prstGeom>
          <a:noFill/>
          <a:ln w="9525">
            <a:solidFill>
              <a:schemeClr val="accent1"/>
            </a:solidFill>
          </a:ln>
        </p:spPr>
        <p:txBody>
          <a:bodyPr wrap="square">
            <a:spAutoFit/>
          </a:bodyPr>
          <a:lstStyle/>
          <a:p>
            <a:pPr indent="0"/>
            <a:r>
              <a:rPr lang="zh-CN" sz="2000" b="0">
                <a:cs typeface="方正中等线简体" charset="0"/>
              </a:rPr>
              <a:t>已知：</a:t>
            </a:r>
            <a:r>
              <a:rPr lang="en-US" sz="2000" b="0">
                <a:latin typeface="宋体" panose="02010600030101010101" pitchFamily="2" charset="-122"/>
                <a:cs typeface="方正中等线简体" charset="0"/>
              </a:rPr>
              <a:t>ⅰ</a:t>
            </a:r>
            <a:r>
              <a:rPr lang="en-US" sz="2000" b="0">
                <a:latin typeface="Times New Roman" panose="02020603050405020304" charset="0"/>
                <a:cs typeface="方正中等线简体" charset="0"/>
              </a:rPr>
              <a:t>.</a:t>
            </a:r>
            <a:r>
              <a:rPr lang="zh-CN" sz="2000" b="0">
                <a:cs typeface="方正中等线简体" charset="0"/>
              </a:rPr>
              <a:t>含镍溶液中的主要离子有：</a:t>
            </a:r>
            <a:r>
              <a:rPr lang="en-US" sz="2000" b="0">
                <a:latin typeface="Times New Roman" panose="02020603050405020304" charset="0"/>
                <a:cs typeface="方正中等线简体" charset="0"/>
              </a:rPr>
              <a:t>Ni</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2-</a:t>
            </a:r>
            <a:r>
              <a:rPr lang="zh-CN" sz="2000" b="0">
                <a:cs typeface="方正中等线简体" charset="0"/>
              </a:rPr>
              <a:t>、</a:t>
            </a:r>
            <a:r>
              <a:rPr lang="en-US" sz="2000" b="0">
                <a:latin typeface="Times New Roman" panose="02020603050405020304" charset="0"/>
                <a:cs typeface="方正中等线简体" charset="0"/>
              </a:rPr>
              <a:t>Cu</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Fe</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r>
              <a:rPr lang="en-US" sz="2000" b="0">
                <a:latin typeface="Times New Roman" panose="02020603050405020304" charset="0"/>
                <a:cs typeface="方正中等线简体" charset="0"/>
              </a:rPr>
              <a:t>AsO</a:t>
            </a:r>
            <a:r>
              <a:rPr lang="en-US" sz="2000" b="0" baseline="-25000">
                <a:latin typeface="Times New Roman" panose="02020603050405020304" charset="0"/>
                <a:ea typeface="宋体" panose="02010600030101010101" pitchFamily="2" charset="-122"/>
              </a:rPr>
              <a:t>4</a:t>
            </a:r>
            <a:r>
              <a:rPr lang="en-US" sz="2000" b="0" baseline="30000">
                <a:latin typeface="Times New Roman" panose="02020603050405020304" charset="0"/>
                <a:ea typeface="宋体" panose="02010600030101010101" pitchFamily="2" charset="-122"/>
              </a:rPr>
              <a:t>3-</a:t>
            </a:r>
            <a:r>
              <a:rPr lang="zh-CN" sz="2000" b="0">
                <a:cs typeface="方正中等线简体" charset="0"/>
              </a:rPr>
              <a:t>、</a:t>
            </a:r>
            <a:r>
              <a:rPr lang="en-US" sz="2000" b="0">
                <a:latin typeface="Times New Roman" panose="02020603050405020304" charset="0"/>
                <a:cs typeface="方正中等线简体" charset="0"/>
              </a:rPr>
              <a:t>Ca</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和</a:t>
            </a:r>
            <a:r>
              <a:rPr lang="en-US" sz="2000" b="0">
                <a:latin typeface="Times New Roman" panose="02020603050405020304" charset="0"/>
                <a:cs typeface="方正中等线简体" charset="0"/>
              </a:rPr>
              <a:t>Zn</a:t>
            </a:r>
            <a:r>
              <a:rPr lang="en-US" sz="2000" b="0" baseline="30000">
                <a:latin typeface="Times New Roman" panose="02020603050405020304" charset="0"/>
                <a:cs typeface="方正中等线简体" charset="0"/>
              </a:rPr>
              <a:t>2</a:t>
            </a:r>
            <a:r>
              <a:rPr lang="zh-CN" sz="2000" b="0" baseline="30000">
                <a:cs typeface="方正中等线简体" charset="0"/>
              </a:rPr>
              <a:t>＋</a:t>
            </a:r>
            <a:r>
              <a:rPr lang="zh-CN" sz="2000" b="0">
                <a:cs typeface="方正中等线简体" charset="0"/>
              </a:rPr>
              <a:t>。</a:t>
            </a:r>
            <a:endParaRPr lang="zh-CN" altLang="en-US" sz="2000" b="0">
              <a:cs typeface="方正中等线简体" charset="0"/>
            </a:endParaRPr>
          </a:p>
        </p:txBody>
      </p:sp>
      <p:sp>
        <p:nvSpPr>
          <p:cNvPr id="4" name="文本框 3"/>
          <p:cNvSpPr txBox="1"/>
          <p:nvPr/>
        </p:nvSpPr>
        <p:spPr>
          <a:xfrm>
            <a:off x="7337425" y="4013835"/>
            <a:ext cx="1908810" cy="645160"/>
          </a:xfrm>
          <a:prstGeom prst="rect">
            <a:avLst/>
          </a:prstGeom>
          <a:noFill/>
          <a:ln w="12700">
            <a:solidFill>
              <a:schemeClr val="accent1"/>
            </a:solidFill>
          </a:ln>
        </p:spPr>
        <p:txBody>
          <a:bodyPr wrap="square">
            <a:spAutoFit/>
          </a:bodyPr>
          <a:lstStyle/>
          <a:p>
            <a:pPr indent="0"/>
            <a:r>
              <a:rPr lang="zh-CN" b="0">
                <a:solidFill>
                  <a:srgbClr val="FF0000"/>
                </a:solidFill>
                <a:latin typeface="Calibri" panose="020F0502020204030204"/>
                <a:ea typeface="宋体" panose="02010600030101010101" pitchFamily="2" charset="-122"/>
              </a:rPr>
              <a:t>溶液中主要含有</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和</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endParaRPr lang="zh-CN" altLang="en-US" b="0" baseline="30000">
              <a:solidFill>
                <a:srgbClr val="FF0000"/>
              </a:solidFill>
              <a:cs typeface="方正中等线简体" charset="0"/>
            </a:endParaRPr>
          </a:p>
        </p:txBody>
      </p:sp>
      <p:cxnSp>
        <p:nvCxnSpPr>
          <p:cNvPr id="5" name="直接箭头连接符 4"/>
          <p:cNvCxnSpPr/>
          <p:nvPr/>
        </p:nvCxnSpPr>
        <p:spPr>
          <a:xfrm>
            <a:off x="8101965" y="2986405"/>
            <a:ext cx="302895" cy="936625"/>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6" name="文本框 5"/>
          <p:cNvSpPr txBox="1"/>
          <p:nvPr/>
        </p:nvSpPr>
        <p:spPr>
          <a:xfrm>
            <a:off x="9352280" y="2530475"/>
            <a:ext cx="2056130" cy="922020"/>
          </a:xfrm>
          <a:prstGeom prst="rect">
            <a:avLst/>
          </a:prstGeom>
          <a:noFill/>
          <a:ln w="12700">
            <a:solidFill>
              <a:srgbClr val="0070C0"/>
            </a:solidFill>
          </a:ln>
        </p:spPr>
        <p:txBody>
          <a:bodyPr wrap="square">
            <a:spAutoFit/>
          </a:bodyPr>
          <a:lstStyle/>
          <a:p>
            <a:pPr indent="0"/>
            <a:r>
              <a:rPr lang="zh-CN" b="0">
                <a:solidFill>
                  <a:srgbClr val="FF0000"/>
                </a:solidFill>
                <a:latin typeface="Times New Roman" panose="02020603050405020304" charset="0"/>
                <a:ea typeface="宋体" panose="02010600030101010101" pitchFamily="2" charset="-122"/>
              </a:rPr>
              <a:t>萃取的是</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，以达到从</a:t>
            </a:r>
            <a:r>
              <a:rPr lang="en-US" b="0">
                <a:solidFill>
                  <a:srgbClr val="FF0000"/>
                </a:solidFill>
                <a:latin typeface="Times New Roman" panose="02020603050405020304" charset="0"/>
                <a:cs typeface="方正中等线简体" charset="0"/>
              </a:rPr>
              <a:t>Ni</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中除去杂质</a:t>
            </a:r>
            <a:r>
              <a:rPr lang="en-US" b="0">
                <a:solidFill>
                  <a:srgbClr val="FF0000"/>
                </a:solidFill>
                <a:latin typeface="Times New Roman" panose="02020603050405020304" charset="0"/>
                <a:cs typeface="方正中等线简体" charset="0"/>
              </a:rPr>
              <a:t>Zn</a:t>
            </a:r>
            <a:r>
              <a:rPr lang="en-US" b="0" baseline="30000">
                <a:solidFill>
                  <a:srgbClr val="FF0000"/>
                </a:solidFill>
                <a:latin typeface="Times New Roman" panose="02020603050405020304" charset="0"/>
                <a:cs typeface="方正中等线简体" charset="0"/>
              </a:rPr>
              <a:t>2</a:t>
            </a:r>
            <a:r>
              <a:rPr lang="zh-CN" b="0" baseline="30000">
                <a:solidFill>
                  <a:srgbClr val="FF0000"/>
                </a:solidFill>
                <a:cs typeface="方正中等线简体" charset="0"/>
              </a:rPr>
              <a:t>＋</a:t>
            </a:r>
            <a:r>
              <a:rPr lang="zh-CN" b="0">
                <a:solidFill>
                  <a:srgbClr val="FF0000"/>
                </a:solidFill>
                <a:latin typeface="Times New Roman" panose="02020603050405020304" charset="0"/>
                <a:ea typeface="宋体" panose="02010600030101010101" pitchFamily="2" charset="-122"/>
              </a:rPr>
              <a:t>的目的</a:t>
            </a:r>
            <a:endParaRPr lang="zh-CN" altLang="en-US" b="0">
              <a:solidFill>
                <a:srgbClr val="FF0000"/>
              </a:solidFill>
              <a:latin typeface="Times New Roman" panose="02020603050405020304" charset="0"/>
              <a:ea typeface="宋体" panose="02010600030101010101" pitchFamily="2" charset="-122"/>
            </a:endParaRPr>
          </a:p>
        </p:txBody>
      </p:sp>
      <p:pic>
        <p:nvPicPr>
          <p:cNvPr id="74137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555" y="4356100"/>
            <a:ext cx="2813050" cy="2194560"/>
          </a:xfrm>
          <a:prstGeom prst="rect">
            <a:avLst/>
          </a:prstGeom>
          <a:noFill/>
          <a:ln>
            <a:noFill/>
          </a:ln>
        </p:spPr>
      </p:pic>
      <p:sp>
        <p:nvSpPr>
          <p:cNvPr id="7" name="文本框 6"/>
          <p:cNvSpPr txBox="1"/>
          <p:nvPr/>
        </p:nvSpPr>
        <p:spPr>
          <a:xfrm>
            <a:off x="4067810" y="4901565"/>
            <a:ext cx="6765290" cy="2306955"/>
          </a:xfrm>
          <a:prstGeom prst="rect">
            <a:avLst/>
          </a:prstGeom>
          <a:noFill/>
          <a:ln w="9525">
            <a:noFill/>
          </a:ln>
        </p:spPr>
        <p:txBody>
          <a:bodyPr wrap="square">
            <a:spAutoFit/>
          </a:bodyPr>
          <a:lstStyle/>
          <a:p>
            <a:pPr indent="0" fontAlgn="auto">
              <a:lnSpc>
                <a:spcPct val="150000"/>
              </a:lnSpc>
            </a:pP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rPr>
              <a:t>5</a:t>
            </a:r>
            <a:r>
              <a:rPr lang="zh-CN" sz="2400" b="0">
                <a:latin typeface="Calibri" panose="020F0502020204030204"/>
                <a:ea typeface="宋体" panose="02010600030101010101" pitchFamily="2" charset="-122"/>
              </a:rPr>
              <a:t>）结合右图分析，</a:t>
            </a:r>
            <a:r>
              <a:rPr lang="en-US" sz="2400" b="0">
                <a:latin typeface="Calibri" panose="020F0502020204030204"/>
                <a:ea typeface="宋体" panose="02010600030101010101" pitchFamily="2" charset="-122"/>
              </a:rPr>
              <a:t>“P204</a:t>
            </a:r>
            <a:r>
              <a:rPr lang="zh-CN" sz="2400" b="0">
                <a:latin typeface="Calibri" panose="020F0502020204030204"/>
                <a:ea typeface="宋体" panose="02010600030101010101" pitchFamily="2" charset="-122"/>
              </a:rPr>
              <a:t>萃取”时，应调整水溶液的</a:t>
            </a:r>
            <a:r>
              <a:rPr lang="en-US" sz="2400" b="0">
                <a:latin typeface="Calibri" panose="020F0502020204030204"/>
                <a:ea typeface="宋体" panose="02010600030101010101" pitchFamily="2" charset="-122"/>
              </a:rPr>
              <a:t>pH</a:t>
            </a:r>
            <a:r>
              <a:rPr lang="zh-CN" sz="2400" b="0">
                <a:latin typeface="Calibri" panose="020F0502020204030204"/>
                <a:ea typeface="宋体" panose="02010600030101010101" pitchFamily="2" charset="-122"/>
              </a:rPr>
              <a:t>为</a:t>
            </a:r>
            <a:r>
              <a:rPr lang="en-US" sz="2400" b="0">
                <a:latin typeface="Calibri" panose="020F0502020204030204"/>
                <a:ea typeface="宋体" panose="02010600030101010101" pitchFamily="2" charset="-122"/>
              </a:rPr>
              <a:t>_</a:t>
            </a:r>
            <a:r>
              <a:rPr lang="en-US" sz="2400" b="0">
                <a:solidFill>
                  <a:srgbClr val="FF0000"/>
                </a:solidFill>
                <a:latin typeface="Calibri" panose="020F0502020204030204"/>
                <a:ea typeface="宋体" panose="02010600030101010101" pitchFamily="2" charset="-122"/>
              </a:rPr>
              <a:t>_</a:t>
            </a:r>
            <a:r>
              <a:rPr lang="en-US" sz="2400" b="0">
                <a:latin typeface="Calibri" panose="020F0502020204030204"/>
                <a:ea typeface="宋体" panose="02010600030101010101" pitchFamily="2" charset="-122"/>
              </a:rPr>
              <a:t>_(</a:t>
            </a:r>
            <a:r>
              <a:rPr lang="zh-CN" sz="2400" b="0">
                <a:latin typeface="Calibri" panose="020F0502020204030204"/>
                <a:ea typeface="宋体" panose="02010600030101010101" pitchFamily="2" charset="-122"/>
              </a:rPr>
              <a:t>填字母</a:t>
            </a:r>
            <a:r>
              <a:rPr lang="en-US" sz="2400" b="0">
                <a:latin typeface="Calibri" panose="020F0502020204030204"/>
                <a:ea typeface="宋体" panose="02010600030101010101" pitchFamily="2" charset="-122"/>
              </a:rPr>
              <a:t>)</a:t>
            </a:r>
            <a:r>
              <a:rPr lang="zh-CN" sz="2400" b="0">
                <a:latin typeface="Calibri" panose="020F0502020204030204"/>
                <a:ea typeface="宋体" panose="02010600030101010101" pitchFamily="2" charset="-122"/>
              </a:rPr>
              <a:t>。</a:t>
            </a:r>
            <a:r>
              <a:rPr lang="en-US" sz="2400" b="0">
                <a:latin typeface="Calibri" panose="020F0502020204030204"/>
                <a:ea typeface="宋体" panose="02010600030101010101" pitchFamily="2" charset="-122"/>
                <a:cs typeface="Times New Roman" panose="02020603050405020304" charset="0"/>
              </a:rPr>
              <a:t> </a:t>
            </a:r>
            <a:r>
              <a:rPr lang="en-US" sz="2400" b="0">
                <a:latin typeface="Calibri" panose="020F0502020204030204"/>
                <a:ea typeface="宋体" panose="02010600030101010101" pitchFamily="2" charset="-122"/>
              </a:rPr>
              <a:t>A.1.2       B.2.1       C.3.3       D.4.5</a:t>
            </a:r>
            <a:r>
              <a:rPr lang="en-US" sz="2400" b="1">
                <a:solidFill>
                  <a:srgbClr val="0862E7"/>
                </a:solidFill>
                <a:latin typeface="Calibri" panose="020F0502020204030204"/>
                <a:ea typeface="宋体" panose="02010600030101010101" pitchFamily="2" charset="-122"/>
                <a:cs typeface="Times New Roman" panose="02020603050405020304" charset="0"/>
              </a:rPr>
              <a:t> 
</a:t>
            </a:r>
            <a:endParaRPr lang="en-US" altLang="en-US" sz="2400" b="1">
              <a:solidFill>
                <a:srgbClr val="0862E7"/>
              </a:solidFill>
              <a:latin typeface="Calibri" panose="020F0502020204030204"/>
              <a:ea typeface="宋体" panose="02010600030101010101" pitchFamily="2" charset="-122"/>
              <a:cs typeface="Times New Roman" panose="02020603050405020304" charset="0"/>
            </a:endParaRPr>
          </a:p>
        </p:txBody>
      </p:sp>
      <p:sp>
        <p:nvSpPr>
          <p:cNvPr id="8" name="文本框 7"/>
          <p:cNvSpPr txBox="1"/>
          <p:nvPr/>
        </p:nvSpPr>
        <p:spPr>
          <a:xfrm>
            <a:off x="9147810" y="5633720"/>
            <a:ext cx="1019810" cy="460375"/>
          </a:xfrm>
          <a:prstGeom prst="rect">
            <a:avLst/>
          </a:prstGeom>
          <a:noFill/>
        </p:spPr>
        <p:txBody>
          <a:bodyPr wrap="square" rtlCol="0" anchor="t">
            <a:spAutoFit/>
          </a:bodyPr>
          <a:lstStyle/>
          <a:p>
            <a:r>
              <a:rPr lang="en-US" sz="2400" u="sng">
                <a:solidFill>
                  <a:srgbClr val="FF0000"/>
                </a:solidFill>
                <a:latin typeface="Calibri" panose="020F0502020204030204"/>
                <a:ea typeface="宋体" panose="02010600030101010101" pitchFamily="2" charset="-122"/>
                <a:sym typeface="+mn-ea"/>
              </a:rPr>
              <a:t>C</a:t>
            </a:r>
            <a:endParaRPr lang="en-US" altLang="en-US" sz="2400" u="sng">
              <a:solidFill>
                <a:srgbClr val="FF0000"/>
              </a:solidFill>
              <a:latin typeface="Calibri" panose="020F0502020204030204"/>
              <a:ea typeface="宋体" panose="02010600030101010101" pitchFamily="2" charset="-122"/>
              <a:sym typeface="+mn-ea"/>
            </a:endParaRPr>
          </a:p>
        </p:txBody>
      </p:sp>
      <p:pic>
        <p:nvPicPr>
          <p:cNvPr id="9" name="Picture 9"/>
          <p:cNvPicPr>
            <a:picLocks noChangeAspect="1"/>
          </p:cNvPicPr>
          <p:nvPr/>
        </p:nvPicPr>
        <p:blipFill>
          <a:blip r:embed="rId4"/>
          <a:stretch>
            <a:fillRect/>
          </a:stretch>
        </p:blipFill>
        <p:spPr>
          <a:xfrm flipH="1">
            <a:off x="12573000" y="109474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65150" y="474345"/>
            <a:ext cx="10160635" cy="5715635"/>
          </a:xfrm>
          <a:prstGeom prst="rect">
            <a:avLst/>
          </a:prstGeom>
        </p:spPr>
      </p:pic>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010285" y="303530"/>
            <a:ext cx="10962005" cy="6165850"/>
          </a:xfrm>
          <a:prstGeom prst="rect">
            <a:avLst/>
          </a:prstGeom>
        </p:spPr>
      </p:pic>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02678"/>
            <a:ext cx="10768404" cy="830997"/>
          </a:xfrm>
          <a:prstGeom prst="rect">
            <a:avLst/>
          </a:prstGeom>
          <a:noFill/>
        </p:spPr>
        <p:txBody>
          <a:bodyPr wrap="square" rtlCol="0">
            <a:spAutoFit/>
          </a:bodyPr>
          <a:lstStyle/>
          <a:p>
            <a:r>
              <a:rPr lang="en-US" sz="2400"/>
              <a:t> </a:t>
            </a:r>
            <a:r>
              <a:rPr lang="en-US" altLang="en-US" sz="2400" b="1">
                <a:solidFill>
                  <a:srgbClr val="00B050"/>
                </a:solidFill>
              </a:rPr>
              <a:t>2.</a:t>
            </a:r>
            <a:r>
              <a:rPr lang="zh-CN" altLang="en-US" sz="2400" b="1">
                <a:solidFill>
                  <a:srgbClr val="00B050"/>
                </a:solidFill>
              </a:rPr>
              <a:t>物质分离的方法：</a:t>
            </a:r>
          </a:p>
          <a:p>
            <a:r>
              <a:rPr lang="en-US" altLang="zh-CN" sz="2400" b="1">
                <a:solidFill>
                  <a:srgbClr val="00B050"/>
                </a:solidFill>
              </a:rPr>
              <a:t>      </a:t>
            </a:r>
            <a:endParaRPr lang="en-US" altLang="zh-CN" sz="2400" b="1">
              <a:solidFill>
                <a:srgbClr val="00B0F0"/>
              </a:solidFill>
            </a:endParaRPr>
          </a:p>
        </p:txBody>
      </p:sp>
      <p:sp>
        <p:nvSpPr>
          <p:cNvPr id="4" name="圆角矩形 3"/>
          <p:cNvSpPr/>
          <p:nvPr/>
        </p:nvSpPr>
        <p:spPr bwMode="auto">
          <a:xfrm>
            <a:off x="430306" y="1124744"/>
            <a:ext cx="11467652" cy="5458936"/>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0899" name="Picture 3"/>
          <p:cNvPicPr>
            <a:picLocks noChangeAspect="1" noChangeArrowheads="1"/>
          </p:cNvPicPr>
          <p:nvPr/>
        </p:nvPicPr>
        <p:blipFill>
          <a:blip r:embed="rId5"/>
          <a:stretch>
            <a:fillRect/>
          </a:stretch>
        </p:blipFill>
        <p:spPr bwMode="auto">
          <a:xfrm>
            <a:off x="1133139" y="1990165"/>
            <a:ext cx="9681882" cy="437437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a:solidFill>
                  <a:srgbClr val="FF0000"/>
                </a:solidFill>
                <a:latin typeface="Century Gothic" panose="020B0502020202020204" pitchFamily="34" charset="0"/>
                <a:sym typeface="Century Gothic" panose="020B0502020202020204" pitchFamily="34" charset="0"/>
              </a:rPr>
              <a:t>二、必备知识</a:t>
            </a:r>
          </a:p>
        </p:txBody>
      </p:sp>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1154880" y="498240"/>
              <a:ext cx="9977760" cy="5470560"/>
            </p14:xfrm>
          </p:contentPart>
        </mc:Choice>
        <mc:Fallback>
          <p:pic>
            <p:nvPicPr>
              <p:cNvPr id="2" name="墨迹 1"/>
              <p:cNvPicPr/>
              <p:nvPr/>
            </p:nvPicPr>
            <p:blipFill>
              <a:blip r:embed="rId7"/>
              <a:stretch>
                <a:fillRect/>
              </a:stretch>
            </p:blipFill>
            <p:spPr>
              <a:xfrm>
                <a:off x="1145520" y="488880"/>
                <a:ext cx="9996480" cy="5489280"/>
              </a:xfrm>
              <a:prstGeom prst="rect">
                <a:avLst/>
              </a:prstGeom>
            </p:spPr>
          </p:pic>
        </mc:Fallback>
      </mc:AlternateContent>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fade">
                                      <p:cBhvr>
                                        <p:cTn id="7" dur="20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95300" y="278130"/>
            <a:ext cx="11202035" cy="6301105"/>
          </a:xfrm>
          <a:prstGeom prst="rect">
            <a:avLst/>
          </a:prstGeom>
        </p:spPr>
      </p:pic>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36905" y="358140"/>
            <a:ext cx="10897870" cy="6130290"/>
          </a:xfrm>
          <a:prstGeom prst="rect">
            <a:avLst/>
          </a:prstGeom>
        </p:spPr>
      </p:pic>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646430" y="363855"/>
            <a:ext cx="10989945" cy="6181725"/>
          </a:xfrm>
          <a:prstGeom prst="rect">
            <a:avLst/>
          </a:prstGeom>
        </p:spPr>
      </p:pic>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565150" y="474345"/>
            <a:ext cx="10160635" cy="5715635"/>
          </a:xfrm>
          <a:prstGeom prst="rect">
            <a:avLst/>
          </a:prstGeom>
        </p:spPr>
      </p:pic>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49854" y="1473798"/>
            <a:ext cx="10768404" cy="830997"/>
          </a:xfrm>
          <a:prstGeom prst="rect">
            <a:avLst/>
          </a:prstGeom>
          <a:noFill/>
        </p:spPr>
        <p:txBody>
          <a:bodyPr wrap="square" rtlCol="0">
            <a:spAutoFit/>
          </a:bodyPr>
          <a:lstStyle/>
          <a:p>
            <a:r>
              <a:rPr lang="en-US" sz="2400"/>
              <a:t> </a:t>
            </a:r>
            <a:r>
              <a:rPr lang="en-US" altLang="en-US" sz="2400" b="1">
                <a:solidFill>
                  <a:srgbClr val="00B050"/>
                </a:solidFill>
              </a:rPr>
              <a:t>2.</a:t>
            </a:r>
            <a:r>
              <a:rPr lang="zh-CN" altLang="en-US" sz="2400" b="1">
                <a:solidFill>
                  <a:srgbClr val="00B050"/>
                </a:solidFill>
              </a:rPr>
              <a:t>物质分离的方法：</a:t>
            </a:r>
          </a:p>
          <a:p>
            <a:r>
              <a:rPr lang="en-US" altLang="zh-CN" sz="2400" b="1">
                <a:solidFill>
                  <a:srgbClr val="00B050"/>
                </a:solidFill>
              </a:rPr>
              <a:t>      </a:t>
            </a:r>
            <a:endParaRPr lang="en-US" altLang="zh-CN" sz="2400" b="1">
              <a:solidFill>
                <a:srgbClr val="00B0F0"/>
              </a:solidFill>
            </a:endParaRPr>
          </a:p>
        </p:txBody>
      </p:sp>
      <p:sp>
        <p:nvSpPr>
          <p:cNvPr id="4" name="圆角矩形 3"/>
          <p:cNvSpPr/>
          <p:nvPr/>
        </p:nvSpPr>
        <p:spPr bwMode="auto">
          <a:xfrm>
            <a:off x="430306" y="1124744"/>
            <a:ext cx="11467652" cy="5383632"/>
          </a:xfrm>
          <a:prstGeom prst="roundRect">
            <a:avLst/>
          </a:prstGeom>
          <a:noFill/>
          <a:ln w="222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9938" name="Rectangle 2"/>
          <p:cNvSpPr>
            <a:spLocks noChangeArrowheads="1"/>
          </p:cNvSpPr>
          <p:nvPr/>
        </p:nvSpPr>
        <p:spPr bwMode="auto">
          <a:xfrm>
            <a:off x="0" y="0"/>
            <a:ext cx="12192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pic>
        <p:nvPicPr>
          <p:cNvPr id="81922" name="Picture 2"/>
          <p:cNvPicPr>
            <a:picLocks noChangeAspect="1" noChangeArrowheads="1"/>
          </p:cNvPicPr>
          <p:nvPr/>
        </p:nvPicPr>
        <p:blipFill>
          <a:blip r:embed="rId5"/>
          <a:stretch>
            <a:fillRect/>
          </a:stretch>
        </p:blipFill>
        <p:spPr bwMode="auto">
          <a:xfrm>
            <a:off x="1337590" y="2016274"/>
            <a:ext cx="9979455" cy="4212403"/>
          </a:xfrm>
          <a:prstGeom prst="rect">
            <a:avLst/>
          </a:prstGeom>
          <a:noFill/>
          <a:ln w="9525">
            <a:noFill/>
            <a:miter lim="800000"/>
            <a:headEnd/>
            <a:tailEnd/>
          </a:ln>
          <a:effectLst/>
        </p:spPr>
      </p:pic>
      <p:sp>
        <p:nvSpPr>
          <p:cNvPr id="28" name="TextBox 54"/>
          <p:cNvSpPr txBox="1">
            <a:spLocks noChangeArrowheads="1"/>
          </p:cNvSpPr>
          <p:nvPr>
            <p:custDataLst>
              <p:tags r:id="rId2"/>
            </p:custDataLst>
          </p:nvPr>
        </p:nvSpPr>
        <p:spPr bwMode="auto">
          <a:xfrm>
            <a:off x="430530" y="261620"/>
            <a:ext cx="39941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charset="-122"/>
                <a:cs typeface="微软雅黑" panose="020B0503020204020204" charset="-122"/>
              </a:defRPr>
            </a:lvl1pPr>
            <a:lvl2pPr marL="742950" indent="-285750">
              <a:spcBef>
                <a:spcPct val="20000"/>
              </a:spcBef>
              <a:buChar char="–"/>
              <a:defRPr sz="2000">
                <a:solidFill>
                  <a:schemeClr val="accent1"/>
                </a:solidFill>
                <a:latin typeface="Arial" panose="020B0604020202020204" pitchFamily="34" charset="0"/>
                <a:ea typeface="仿宋_GB2312"/>
                <a:cs typeface="仿宋_GB231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cs typeface="仿宋_GB231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cs typeface="仿宋_GB231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cs typeface="仿宋_GB2312"/>
              </a:defRPr>
            </a:lvl9pPr>
          </a:lstStyle>
          <a:p>
            <a:pPr eaLnBrk="1" hangingPunct="1">
              <a:spcBef>
                <a:spcPct val="0"/>
              </a:spcBef>
              <a:buFontTx/>
              <a:buNone/>
            </a:pPr>
            <a:r>
              <a:rPr lang="zh-CN" altLang="en-US" sz="2800" b="1">
                <a:solidFill>
                  <a:srgbClr val="FF0000"/>
                </a:solidFill>
                <a:latin typeface="Century Gothic" panose="020B0502020202020204" pitchFamily="34" charset="0"/>
                <a:sym typeface="Century Gothic" panose="020B0502020202020204" pitchFamily="34" charset="0"/>
              </a:rPr>
              <a:t>二、必备知识</a:t>
            </a:r>
          </a:p>
        </p:txBody>
      </p:sp>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1517400" y="1076760"/>
              <a:ext cx="9796320" cy="5061600"/>
            </p14:xfrm>
          </p:contentPart>
        </mc:Choice>
        <mc:Fallback>
          <p:pic>
            <p:nvPicPr>
              <p:cNvPr id="2" name="墨迹 1"/>
              <p:cNvPicPr/>
              <p:nvPr/>
            </p:nvPicPr>
            <p:blipFill>
              <a:blip r:embed="rId7"/>
              <a:stretch>
                <a:fillRect/>
              </a:stretch>
            </p:blipFill>
            <p:spPr>
              <a:xfrm>
                <a:off x="1508040" y="1067400"/>
                <a:ext cx="9815040" cy="5080320"/>
              </a:xfrm>
              <a:prstGeom prst="rect">
                <a:avLst/>
              </a:prstGeom>
            </p:spPr>
          </p:pic>
        </mc:Fallback>
      </mc:AlternateContent>
    </p:spTree>
    <p:custDataLst>
      <p:tags r:id="rId1"/>
    </p:custData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文本框 23556"/>
          <p:cNvSpPr txBox="1"/>
          <p:nvPr/>
        </p:nvSpPr>
        <p:spPr>
          <a:xfrm>
            <a:off x="1992313" y="981075"/>
            <a:ext cx="7199312" cy="368300"/>
          </a:xfrm>
          <a:prstGeom prst="rect">
            <a:avLst/>
          </a:prstGeom>
          <a:noFill/>
          <a:ln w="9525">
            <a:noFill/>
          </a:ln>
        </p:spPr>
        <p:txBody>
          <a:bodyPr>
            <a:spAutoFit/>
          </a:bodyPr>
          <a:lstStyle/>
          <a:p>
            <a:pPr>
              <a:spcBef>
                <a:spcPct val="50000"/>
              </a:spcBef>
            </a:pPr>
            <a:endParaRPr>
              <a:latin typeface="Arial" panose="020B0604020202020204" pitchFamily="34" charset="0"/>
            </a:endParaRPr>
          </a:p>
        </p:txBody>
      </p:sp>
      <p:sp>
        <p:nvSpPr>
          <p:cNvPr id="23559" name="文本框 23558"/>
          <p:cNvSpPr txBox="1"/>
          <p:nvPr/>
        </p:nvSpPr>
        <p:spPr>
          <a:xfrm>
            <a:off x="233680" y="583565"/>
            <a:ext cx="11020425" cy="521970"/>
          </a:xfrm>
          <a:prstGeom prst="rect">
            <a:avLst/>
          </a:prstGeom>
          <a:noFill/>
          <a:ln w="9525">
            <a:noFill/>
          </a:ln>
        </p:spPr>
        <p:txBody>
          <a:bodyPr wrap="square">
            <a:spAutoFit/>
          </a:bodyPr>
          <a:lstStyle/>
          <a:p>
            <a:pPr algn="just">
              <a:spcBef>
                <a:spcPct val="50000"/>
              </a:spcBef>
            </a:pPr>
            <a:r>
              <a:rPr lang="zh-CN" altLang="en-US" sz="2800" b="1">
                <a:solidFill>
                  <a:srgbClr val="000000"/>
                </a:solidFill>
                <a:latin typeface="Times New Roman" panose="02020603050405020304" charset="0"/>
                <a:cs typeface="Times New Roman" panose="02020603050405020304" charset="0"/>
              </a:rPr>
              <a:t>例、已知</a:t>
            </a:r>
            <a:r>
              <a:rPr lang="en-US" altLang="zh-CN" sz="2800">
                <a:solidFill>
                  <a:srgbClr val="FF0000"/>
                </a:solidFill>
                <a:latin typeface="Times New Roman" panose="02020603050405020304" charset="0"/>
                <a:cs typeface="Times New Roman" panose="02020603050405020304" charset="0"/>
                <a:sym typeface="+mn-ea"/>
              </a:rPr>
              <a:t>NaCl</a:t>
            </a:r>
            <a:r>
              <a:rPr lang="zh-CN" altLang="en-US" sz="2800" b="1">
                <a:solidFill>
                  <a:srgbClr val="000000"/>
                </a:solidFill>
                <a:latin typeface="Times New Roman" panose="02020603050405020304" charset="0"/>
                <a:cs typeface="Times New Roman" panose="02020603050405020304" charset="0"/>
              </a:rPr>
              <a:t>和</a:t>
            </a:r>
            <a:r>
              <a:rPr lang="en-US" altLang="zh-CN" sz="2800" b="1">
                <a:solidFill>
                  <a:srgbClr val="000000"/>
                </a:solidFill>
                <a:latin typeface="Times New Roman" panose="02020603050405020304" charset="0"/>
                <a:cs typeface="Times New Roman" panose="02020603050405020304" charset="0"/>
                <a:sym typeface="+mn-ea"/>
              </a:rPr>
              <a:t>KNO</a:t>
            </a:r>
            <a:r>
              <a:rPr lang="zh-CN" altLang="en-US" sz="2800" b="1" baseline="-25000">
                <a:solidFill>
                  <a:srgbClr val="000000"/>
                </a:solidFill>
                <a:latin typeface="Times New Roman" panose="02020603050405020304" charset="0"/>
                <a:cs typeface="Times New Roman" panose="02020603050405020304" charset="0"/>
                <a:sym typeface="+mn-ea"/>
              </a:rPr>
              <a:t>３</a:t>
            </a:r>
            <a:r>
              <a:rPr lang="zh-CN" altLang="en-US" sz="2800" b="1">
                <a:solidFill>
                  <a:srgbClr val="000000"/>
                </a:solidFill>
                <a:latin typeface="Times New Roman" panose="02020603050405020304" charset="0"/>
                <a:cs typeface="Times New Roman" panose="02020603050405020304" charset="0"/>
              </a:rPr>
              <a:t>在水中的溶解度曲线如图所示：</a:t>
            </a:r>
            <a:endParaRPr lang="zh-CN" altLang="en-US" sz="2800" b="1">
              <a:solidFill>
                <a:srgbClr val="000000"/>
              </a:solidFill>
              <a:latin typeface="Times New Roman" panose="02020603050405020304" charset="0"/>
              <a:ea typeface="Times New Roman" panose="02020603050405020304" charset="0"/>
            </a:endParaRPr>
          </a:p>
        </p:txBody>
      </p:sp>
      <p:sp>
        <p:nvSpPr>
          <p:cNvPr id="23560" name="文本框 23559"/>
          <p:cNvSpPr txBox="1"/>
          <p:nvPr/>
        </p:nvSpPr>
        <p:spPr>
          <a:xfrm>
            <a:off x="2641600" y="3978275"/>
            <a:ext cx="493712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将固体溶解于热水，加热浓缩，冷却结晶，过滤。重复操作。</a:t>
            </a:r>
          </a:p>
        </p:txBody>
      </p:sp>
      <p:pic>
        <p:nvPicPr>
          <p:cNvPr id="2" name="图片 1"/>
          <p:cNvPicPr>
            <a:picLocks noChangeAspect="1"/>
          </p:cNvPicPr>
          <p:nvPr/>
        </p:nvPicPr>
        <p:blipFill>
          <a:blip r:embed="rId4" r:link="rId5"/>
          <a:stretch>
            <a:fillRect/>
          </a:stretch>
        </p:blipFill>
        <p:spPr>
          <a:xfrm>
            <a:off x="2521585" y="1105535"/>
            <a:ext cx="3260725" cy="2187575"/>
          </a:xfrm>
          <a:prstGeom prst="rect">
            <a:avLst/>
          </a:prstGeom>
          <a:noFill/>
          <a:ln w="9525">
            <a:noFill/>
          </a:ln>
        </p:spPr>
      </p:pic>
      <p:sp>
        <p:nvSpPr>
          <p:cNvPr id="3" name="文本框 2"/>
          <p:cNvSpPr txBox="1"/>
          <p:nvPr/>
        </p:nvSpPr>
        <p:spPr>
          <a:xfrm>
            <a:off x="321945" y="3437255"/>
            <a:ext cx="111639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1</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KNO</a:t>
            </a:r>
            <a:r>
              <a:rPr lang="zh-CN" altLang="en-US" sz="2400" b="1" baseline="-25000">
                <a:solidFill>
                  <a:srgbClr val="FF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a:solidFill>
                  <a:srgbClr val="FF0000"/>
                </a:solidFill>
                <a:latin typeface="Times New Roman" panose="02020603050405020304" charset="0"/>
                <a:cs typeface="Times New Roman" panose="02020603050405020304" charset="0"/>
                <a:sym typeface="+mn-ea"/>
              </a:rPr>
              <a:t>少量的</a:t>
            </a:r>
            <a:r>
              <a:rPr lang="en-US" altLang="zh-CN" sz="2400">
                <a:solidFill>
                  <a:srgbClr val="FF0000"/>
                </a:solidFill>
                <a:latin typeface="Times New Roman" panose="02020603050405020304" charset="0"/>
                <a:cs typeface="Times New Roman" panose="02020603050405020304" charset="0"/>
                <a:sym typeface="+mn-ea"/>
              </a:rPr>
              <a:t>NaCl</a:t>
            </a:r>
            <a:r>
              <a:rPr lang="zh-CN" altLang="en-US" sz="2400">
                <a:solidFill>
                  <a:srgbClr val="FF0000"/>
                </a:solidFill>
                <a:latin typeface="Times New Roman" panose="02020603050405020304" charset="0"/>
                <a:cs typeface="Times New Roman" panose="02020603050405020304" charset="0"/>
                <a:sym typeface="+mn-ea"/>
              </a:rPr>
              <a:t>杂质</a:t>
            </a:r>
            <a:r>
              <a:rPr lang="zh-CN" altLang="en-US" sz="2400" b="1">
                <a:solidFill>
                  <a:srgbClr val="000000"/>
                </a:solidFill>
                <a:latin typeface="Times New Roman" panose="02020603050405020304" charset="0"/>
                <a:cs typeface="Times New Roman" panose="02020603050405020304" charset="0"/>
                <a:sym typeface="+mn-ea"/>
              </a:rPr>
              <a:t>，如何提纯硝酸钾？请简述实验操作。</a:t>
            </a:r>
            <a:endParaRPr lang="zh-CN" altLang="en-US" sz="2400"/>
          </a:p>
        </p:txBody>
      </p:sp>
      <p:sp>
        <p:nvSpPr>
          <p:cNvPr id="4" name="文本框 3"/>
          <p:cNvSpPr txBox="1"/>
          <p:nvPr/>
        </p:nvSpPr>
        <p:spPr>
          <a:xfrm>
            <a:off x="390525" y="5001260"/>
            <a:ext cx="10706735" cy="829945"/>
          </a:xfrm>
          <a:prstGeom prst="rect">
            <a:avLst/>
          </a:prstGeom>
          <a:noFill/>
        </p:spPr>
        <p:txBody>
          <a:bodyPr wrap="square" rtlCol="0">
            <a:spAutoFit/>
          </a:bodyPr>
          <a:lstStyle/>
          <a:p>
            <a:pPr algn="just">
              <a:spcBef>
                <a:spcPct val="50000"/>
              </a:spcBef>
            </a:pPr>
            <a:r>
              <a:rPr lang="zh-CN" altLang="en-US" sz="2400" b="1">
                <a:solidFill>
                  <a:srgbClr val="000000"/>
                </a:solidFill>
                <a:latin typeface="Times New Roman" panose="02020603050405020304" charset="0"/>
                <a:cs typeface="Times New Roman" panose="02020603050405020304" charset="0"/>
                <a:sym typeface="+mn-ea"/>
              </a:rPr>
              <a:t>（</a:t>
            </a:r>
            <a:r>
              <a:rPr lang="en-US" altLang="zh-CN" sz="2400" b="1">
                <a:solidFill>
                  <a:srgbClr val="000000"/>
                </a:solidFill>
                <a:latin typeface="Times New Roman" panose="02020603050405020304" charset="0"/>
                <a:cs typeface="Times New Roman" panose="02020603050405020304" charset="0"/>
                <a:sym typeface="+mn-ea"/>
              </a:rPr>
              <a:t>2</a:t>
            </a:r>
            <a:r>
              <a:rPr lang="zh-CN" altLang="en-US" sz="2400" b="1">
                <a:solidFill>
                  <a:srgbClr val="000000"/>
                </a:solidFill>
                <a:latin typeface="Times New Roman" panose="02020603050405020304" charset="0"/>
                <a:cs typeface="Times New Roman" panose="02020603050405020304" charset="0"/>
                <a:sym typeface="+mn-ea"/>
              </a:rPr>
              <a:t>）如果在</a:t>
            </a:r>
            <a:r>
              <a:rPr lang="en-US" altLang="zh-CN" sz="2400" b="1">
                <a:solidFill>
                  <a:srgbClr val="FF0000"/>
                </a:solidFill>
                <a:latin typeface="Times New Roman" panose="02020603050405020304" charset="0"/>
                <a:cs typeface="Times New Roman" panose="02020603050405020304" charset="0"/>
                <a:sym typeface="+mn-ea"/>
              </a:rPr>
              <a:t>NaCl</a:t>
            </a:r>
            <a:r>
              <a:rPr lang="zh-CN" altLang="en-US" sz="2400" b="1">
                <a:solidFill>
                  <a:srgbClr val="000000"/>
                </a:solidFill>
                <a:latin typeface="Times New Roman" panose="02020603050405020304" charset="0"/>
                <a:cs typeface="Times New Roman" panose="02020603050405020304" charset="0"/>
                <a:sym typeface="+mn-ea"/>
              </a:rPr>
              <a:t>固体中含有</a:t>
            </a:r>
            <a:r>
              <a:rPr lang="zh-CN" altLang="en-US" sz="2400" b="1">
                <a:solidFill>
                  <a:srgbClr val="FF0000"/>
                </a:solidFill>
                <a:latin typeface="Times New Roman" panose="02020603050405020304" charset="0"/>
                <a:cs typeface="Times New Roman" panose="02020603050405020304" charset="0"/>
                <a:sym typeface="+mn-ea"/>
              </a:rPr>
              <a:t>少量</a:t>
            </a:r>
            <a:r>
              <a:rPr lang="zh-CN" altLang="en-US" sz="2400" b="1">
                <a:solidFill>
                  <a:srgbClr val="000000"/>
                </a:solidFill>
                <a:latin typeface="Times New Roman" panose="02020603050405020304" charset="0"/>
                <a:cs typeface="Times New Roman" panose="02020603050405020304" charset="0"/>
                <a:sym typeface="+mn-ea"/>
              </a:rPr>
              <a:t>的</a:t>
            </a:r>
            <a:r>
              <a:rPr lang="en-US" altLang="zh-CN" sz="2400" b="1">
                <a:solidFill>
                  <a:srgbClr val="000000"/>
                </a:solidFill>
                <a:latin typeface="Times New Roman" panose="02020603050405020304" charset="0"/>
                <a:cs typeface="Times New Roman" panose="02020603050405020304" charset="0"/>
                <a:sym typeface="+mn-ea"/>
              </a:rPr>
              <a:t>KNO</a:t>
            </a:r>
            <a:r>
              <a:rPr lang="zh-CN" altLang="en-US" sz="2400" b="1" baseline="-25000">
                <a:solidFill>
                  <a:srgbClr val="000000"/>
                </a:solidFill>
                <a:latin typeface="Times New Roman" panose="02020603050405020304" charset="0"/>
                <a:cs typeface="Times New Roman" panose="02020603050405020304" charset="0"/>
                <a:sym typeface="+mn-ea"/>
              </a:rPr>
              <a:t>３</a:t>
            </a:r>
            <a:r>
              <a:rPr lang="zh-CN" altLang="en-US" sz="2400" b="1">
                <a:solidFill>
                  <a:srgbClr val="000000"/>
                </a:solidFill>
                <a:latin typeface="Times New Roman" panose="02020603050405020304" charset="0"/>
                <a:cs typeface="Times New Roman" panose="02020603050405020304" charset="0"/>
                <a:sym typeface="+mn-ea"/>
              </a:rPr>
              <a:t>杂质，如何提纯氯化钠？请简述实验操作。</a:t>
            </a:r>
            <a:endParaRPr lang="zh-CN" altLang="en-US" sz="2400"/>
          </a:p>
        </p:txBody>
      </p:sp>
      <p:sp>
        <p:nvSpPr>
          <p:cNvPr id="32774" name="文本框 32773"/>
          <p:cNvSpPr txBox="1"/>
          <p:nvPr/>
        </p:nvSpPr>
        <p:spPr>
          <a:xfrm>
            <a:off x="2810510" y="5574665"/>
            <a:ext cx="4286885" cy="953135"/>
          </a:xfrm>
          <a:prstGeom prst="rect">
            <a:avLst/>
          </a:prstGeom>
          <a:noFill/>
          <a:ln w="9525">
            <a:noFill/>
          </a:ln>
        </p:spPr>
        <p:txBody>
          <a:bodyPr wrap="square">
            <a:spAutoFit/>
          </a:bodyPr>
          <a:lstStyle/>
          <a:p>
            <a:r>
              <a:rPr lang="zh-CN" altLang="en-US" sz="2800" b="1">
                <a:solidFill>
                  <a:srgbClr val="FF0000"/>
                </a:solidFill>
                <a:highlight>
                  <a:srgbClr val="FFFF00"/>
                </a:highlight>
                <a:latin typeface="Arial" panose="020B0604020202020204" pitchFamily="34" charset="0"/>
                <a:ea typeface="黑体" panose="02010609060101010101" charset="-122"/>
              </a:rPr>
              <a:t>将固体溶解于水，蒸发结晶，趁热过滤。重复操作。</a:t>
            </a:r>
          </a:p>
        </p:txBody>
      </p:sp>
      <p:sp>
        <p:nvSpPr>
          <p:cNvPr id="6" name="TextBox 4"/>
          <p:cNvSpPr txBox="1"/>
          <p:nvPr>
            <p:custDataLst>
              <p:tags r:id="rId1"/>
            </p:custDataLst>
          </p:nvPr>
        </p:nvSpPr>
        <p:spPr>
          <a:xfrm>
            <a:off x="177800" y="0"/>
            <a:ext cx="10884535" cy="583565"/>
          </a:xfrm>
          <a:prstGeom prst="rect">
            <a:avLst/>
          </a:prstGeom>
          <a:noFill/>
        </p:spPr>
        <p:txBody>
          <a:bodyPr wrap="square" rtlCol="0">
            <a:spAutoFit/>
          </a:bodyPr>
          <a:lstStyle/>
          <a:p>
            <a:r>
              <a:rPr lang="zh-CN" altLang="en-US" sz="3200" b="1">
                <a:solidFill>
                  <a:srgbClr val="FF0000"/>
                </a:solidFill>
                <a:latin typeface="+mn-ea"/>
              </a:rPr>
              <a:t>四、重结晶（蒸发结晶、降温结晶）</a:t>
            </a:r>
          </a:p>
        </p:txBody>
      </p:sp>
      <mc:AlternateContent xmlns:mc="http://schemas.openxmlformats.org/markup-compatibility/2006">
        <mc:Choice xmlns:p14="http://schemas.microsoft.com/office/powerpoint/2010/main" Requires="p14">
          <p:contentPart p14:bwMode="auto" r:id="rId6">
            <p14:nvContentPartPr>
              <p14:cNvPr id="5" name="墨迹 4"/>
              <p14:cNvContentPartPr/>
              <p14:nvPr/>
            </p14:nvContentPartPr>
            <p14:xfrm>
              <a:off x="1937880" y="956160"/>
              <a:ext cx="8898840" cy="5690520"/>
            </p14:xfrm>
          </p:contentPart>
        </mc:Choice>
        <mc:Fallback>
          <p:pic>
            <p:nvPicPr>
              <p:cNvPr id="5" name="墨迹 4"/>
              <p:cNvPicPr/>
              <p:nvPr/>
            </p:nvPicPr>
            <p:blipFill>
              <a:blip r:embed="rId7"/>
              <a:stretch>
                <a:fillRect/>
              </a:stretch>
            </p:blipFill>
            <p:spPr>
              <a:xfrm>
                <a:off x="1928520" y="946800"/>
                <a:ext cx="8917560" cy="570924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down)">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wipe(down)">
                                      <p:cBhvr>
                                        <p:cTn id="1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p:bldP spid="327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3"/>
            </p:custDataLst>
          </p:nvPr>
        </p:nvSpPr>
        <p:spPr>
          <a:xfrm>
            <a:off x="0" y="225425"/>
            <a:ext cx="10194290" cy="521970"/>
          </a:xfrm>
          <a:prstGeom prst="rect">
            <a:avLst/>
          </a:prstGeom>
          <a:noFill/>
        </p:spPr>
        <p:txBody>
          <a:bodyPr wrap="square" rtlCol="0">
            <a:spAutoFit/>
          </a:bodyPr>
          <a:lstStyle/>
          <a:p>
            <a:r>
              <a:rPr lang="zh-CN" altLang="en-US" sz="2800"/>
              <a:t>例：苯甲酸的重结晶</a:t>
            </a:r>
            <a:r>
              <a:rPr lang="zh-CN" altLang="en-US" sz="2800" b="1">
                <a:solidFill>
                  <a:srgbClr val="FF0000"/>
                </a:solidFill>
                <a:highlight>
                  <a:srgbClr val="0000FF"/>
                </a:highlight>
              </a:rPr>
              <a:t>（课本原型）</a:t>
            </a:r>
          </a:p>
        </p:txBody>
      </p:sp>
      <p:sp>
        <p:nvSpPr>
          <p:cNvPr id="9" name="文本框 8"/>
          <p:cNvSpPr txBox="1"/>
          <p:nvPr>
            <p:custDataLst>
              <p:tags r:id="rId4"/>
            </p:custDataLst>
          </p:nvPr>
        </p:nvSpPr>
        <p:spPr>
          <a:xfrm>
            <a:off x="161290" y="862965"/>
            <a:ext cx="5102860" cy="829945"/>
          </a:xfrm>
          <a:prstGeom prst="rect">
            <a:avLst/>
          </a:prstGeom>
          <a:noFill/>
        </p:spPr>
        <p:txBody>
          <a:bodyPr wrap="square" rtlCol="0">
            <a:spAutoFit/>
          </a:bodyPr>
          <a:lstStyle/>
          <a:p>
            <a:r>
              <a:rPr lang="zh-CN" altLang="en-US" sz="2400" b="1">
                <a:solidFill>
                  <a:schemeClr val="tx1"/>
                </a:solidFill>
              </a:rPr>
              <a:t>实验目的：除去苯甲酸中不溶性杂质（泥沙）和可溶性杂质（</a:t>
            </a:r>
            <a:r>
              <a:rPr lang="en-US" altLang="zh-CN" sz="2400" b="1">
                <a:solidFill>
                  <a:schemeClr val="tx1"/>
                </a:solidFill>
              </a:rPr>
              <a:t>NaCl</a:t>
            </a:r>
            <a:r>
              <a:rPr lang="zh-CN" altLang="en-US" sz="2400" b="1">
                <a:solidFill>
                  <a:schemeClr val="tx1"/>
                </a:solidFill>
              </a:rPr>
              <a:t>）。</a:t>
            </a:r>
          </a:p>
        </p:txBody>
      </p:sp>
      <p:sp>
        <p:nvSpPr>
          <p:cNvPr id="10" name="文本框 9"/>
          <p:cNvSpPr txBox="1"/>
          <p:nvPr>
            <p:custDataLst>
              <p:tags r:id="rId5"/>
            </p:custDataLst>
          </p:nvPr>
        </p:nvSpPr>
        <p:spPr>
          <a:xfrm>
            <a:off x="232410" y="1893570"/>
            <a:ext cx="7769225" cy="398780"/>
          </a:xfrm>
          <a:prstGeom prst="rect">
            <a:avLst/>
          </a:prstGeom>
          <a:noFill/>
          <a:ln w="28575" cap="flat" cmpd="sng">
            <a:solidFill>
              <a:schemeClr val="folHlink"/>
            </a:solidFill>
            <a:prstDash val="solid"/>
            <a:miter/>
            <a:headEnd type="none" w="med" len="med"/>
            <a:tailEnd type="none" w="med" len="med"/>
          </a:ln>
        </p:spPr>
        <p:txBody>
          <a:bodyPr wrap="square">
            <a:spAutoFit/>
          </a:bodyPr>
          <a:lstStyle/>
          <a:p>
            <a:r>
              <a:rPr lang="zh-CN" altLang="en-US" sz="2000" b="1">
                <a:solidFill>
                  <a:srgbClr val="0000CC"/>
                </a:solidFill>
                <a:latin typeface="Times New Roman" panose="02020603050405020304" charset="0"/>
                <a:ea typeface="黑体" panose="02010609060101010101" charset="-122"/>
              </a:rPr>
              <a:t>已知</a:t>
            </a:r>
            <a:r>
              <a:rPr lang="zh-CN" altLang="en-US" sz="2000" b="1">
                <a:solidFill>
                  <a:srgbClr val="FF0000"/>
                </a:solidFill>
                <a:latin typeface="Times New Roman" panose="02020603050405020304" charset="0"/>
                <a:ea typeface="黑体" panose="02010609060101010101" charset="-122"/>
              </a:rPr>
              <a:t>苯甲酸</a:t>
            </a:r>
            <a:r>
              <a:rPr lang="zh-CN" altLang="en-US" sz="2000" b="1">
                <a:solidFill>
                  <a:srgbClr val="0000CC"/>
                </a:solidFill>
                <a:latin typeface="Times New Roman" panose="02020603050405020304" charset="0"/>
                <a:ea typeface="黑体" panose="02010609060101010101" charset="-122"/>
              </a:rPr>
              <a:t>在水中溶解度：</a:t>
            </a:r>
            <a:r>
              <a:rPr lang="en-US" altLang="zh-CN" sz="2000" b="1">
                <a:latin typeface="Times New Roman" panose="02020603050405020304" charset="0"/>
                <a:ea typeface="黑体" panose="02010609060101010101" charset="-122"/>
              </a:rPr>
              <a:t>25</a:t>
            </a:r>
            <a:r>
              <a:rPr lang="en-US" altLang="zh-CN" sz="2000" b="1">
                <a:latin typeface="Times New Roman" panose="02020603050405020304" charset="0"/>
              </a:rPr>
              <a:t>℃</a:t>
            </a:r>
            <a:r>
              <a:rPr lang="zh-CN" altLang="en-US" sz="2000" b="1">
                <a:latin typeface="Times New Roman" panose="02020603050405020304" charset="0"/>
              </a:rPr>
              <a:t>，</a:t>
            </a:r>
            <a:r>
              <a:rPr lang="en-US" altLang="zh-CN" sz="2000" b="1">
                <a:latin typeface="Times New Roman" panose="02020603050405020304" charset="0"/>
              </a:rPr>
              <a:t>0.17g</a:t>
            </a:r>
            <a:r>
              <a:rPr lang="zh-CN" altLang="en-US" sz="2000" b="1">
                <a:latin typeface="Times New Roman" panose="02020603050405020304" charset="0"/>
              </a:rPr>
              <a:t>；</a:t>
            </a:r>
            <a:r>
              <a:rPr lang="en-US" altLang="zh-CN" sz="2000" b="1">
                <a:latin typeface="Times New Roman" panose="02020603050405020304" charset="0"/>
              </a:rPr>
              <a:t>50℃</a:t>
            </a:r>
            <a:r>
              <a:rPr lang="zh-CN" altLang="en-US" sz="2000" b="1">
                <a:latin typeface="Times New Roman" panose="02020603050405020304" charset="0"/>
              </a:rPr>
              <a:t>，</a:t>
            </a:r>
            <a:r>
              <a:rPr lang="en-US" altLang="zh-CN" sz="2000" b="1">
                <a:latin typeface="Times New Roman" panose="02020603050405020304" charset="0"/>
              </a:rPr>
              <a:t>0.95g</a:t>
            </a:r>
            <a:r>
              <a:rPr lang="zh-CN" altLang="en-US" sz="2000" b="1">
                <a:latin typeface="Times New Roman" panose="02020603050405020304" charset="0"/>
              </a:rPr>
              <a:t>；</a:t>
            </a:r>
            <a:r>
              <a:rPr lang="en-US" altLang="zh-CN" sz="2000" b="1">
                <a:latin typeface="Times New Roman" panose="02020603050405020304" charset="0"/>
              </a:rPr>
              <a:t>95℃</a:t>
            </a:r>
            <a:r>
              <a:rPr lang="zh-CN" altLang="en-US" sz="2000" b="1">
                <a:latin typeface="Times New Roman" panose="02020603050405020304" charset="0"/>
              </a:rPr>
              <a:t>，</a:t>
            </a:r>
            <a:r>
              <a:rPr lang="en-US" altLang="zh-CN" sz="2000" b="1">
                <a:latin typeface="Times New Roman" panose="02020603050405020304" charset="0"/>
              </a:rPr>
              <a:t>6.8g</a:t>
            </a:r>
            <a:endParaRPr lang="en-US" altLang="zh-CN" sz="2000">
              <a:latin typeface="Arial" panose="020B0604020202020204" pitchFamily="34" charset="0"/>
            </a:endParaRPr>
          </a:p>
        </p:txBody>
      </p:sp>
      <p:graphicFrame>
        <p:nvGraphicFramePr>
          <p:cNvPr id="7" name="对象 6"/>
          <p:cNvGraphicFramePr>
            <a:graphicFrameLocks noChangeAspect="1"/>
          </p:cNvGraphicFramePr>
          <p:nvPr/>
        </p:nvGraphicFramePr>
        <p:xfrm>
          <a:off x="8517255" y="671195"/>
          <a:ext cx="2806065" cy="2310765"/>
        </p:xfrm>
        <a:graphic>
          <a:graphicData uri="http://schemas.openxmlformats.org/presentationml/2006/ole">
            <mc:AlternateContent xmlns:mc="http://schemas.openxmlformats.org/markup-compatibility/2006">
              <mc:Choice xmlns:v="urn:schemas-microsoft-com:vml" Requires="v">
                <p:oleObj spid="_x0000_s1026" r:id="rId11" imgW="3505200" imgH="2886075" progId="PBrush">
                  <p:embed/>
                </p:oleObj>
              </mc:Choice>
              <mc:Fallback>
                <p:oleObj r:id="rId11" imgW="3505200" imgH="2886075" progId="PBrush">
                  <p:embed/>
                  <p:pic>
                    <p:nvPicPr>
                      <p:cNvPr id="0" name="OLE substitute image"/>
                      <p:cNvPicPr/>
                      <p:nvPr/>
                    </p:nvPicPr>
                    <p:blipFill>
                      <a:blip r:embed="rId12"/>
                      <a:stretch>
                        <a:fillRect/>
                      </a:stretch>
                    </p:blipFill>
                    <p:spPr>
                      <a:xfrm>
                        <a:off x="8517255" y="671195"/>
                        <a:ext cx="2806065" cy="2310765"/>
                      </a:xfrm>
                      <a:prstGeom prst="rect">
                        <a:avLst/>
                      </a:prstGeom>
                      <a:noFill/>
                    </p:spPr>
                  </p:pic>
                </p:oleObj>
              </mc:Fallback>
            </mc:AlternateContent>
          </a:graphicData>
        </a:graphic>
      </p:graphicFrame>
      <p:grpSp>
        <p:nvGrpSpPr>
          <p:cNvPr id="31748" name="组合 31747"/>
          <p:cNvGrpSpPr/>
          <p:nvPr/>
        </p:nvGrpSpPr>
        <p:grpSpPr>
          <a:xfrm>
            <a:off x="193675" y="2642235"/>
            <a:ext cx="5741670" cy="1725930"/>
            <a:chOff x="0" y="527"/>
            <a:chExt cx="5760" cy="1368"/>
          </a:xfrm>
        </p:grpSpPr>
        <p:pic>
          <p:nvPicPr>
            <p:cNvPr id="31749" name="图片 31748" descr="W020100916581898663280"/>
            <p:cNvPicPr>
              <a:picLocks noChangeAspect="1"/>
            </p:cNvPicPr>
            <p:nvPr>
              <p:custDataLst>
                <p:tags r:id="rId7"/>
              </p:custDataLst>
            </p:nvPr>
          </p:nvPicPr>
          <p:blipFill>
            <a:blip r:embed="rId13"/>
            <a:srcRect l="13718" t="37509" r="65446" b="48126"/>
            <a:stretch>
              <a:fillRect/>
            </a:stretch>
          </p:blipFill>
          <p:spPr>
            <a:xfrm>
              <a:off x="0" y="527"/>
              <a:ext cx="1321" cy="1315"/>
            </a:xfrm>
            <a:prstGeom prst="rect">
              <a:avLst/>
            </a:prstGeom>
            <a:noFill/>
            <a:ln w="9525">
              <a:noFill/>
            </a:ln>
          </p:spPr>
        </p:pic>
        <p:pic>
          <p:nvPicPr>
            <p:cNvPr id="31750" name="图片 31749" descr="W020100916581898663280">
              <a:hlinkClick r:id="rId14" action="ppaction://hlinkfile"/>
            </p:cNvPr>
            <p:cNvPicPr>
              <a:picLocks noChangeAspect="1"/>
            </p:cNvPicPr>
            <p:nvPr>
              <p:custDataLst>
                <p:tags r:id="rId8"/>
              </p:custDataLst>
            </p:nvPr>
          </p:nvPicPr>
          <p:blipFill>
            <a:blip r:embed="rId13"/>
            <a:srcRect l="38319" t="36516" r="10435" b="45647"/>
            <a:stretch>
              <a:fillRect/>
            </a:stretch>
          </p:blipFill>
          <p:spPr>
            <a:xfrm>
              <a:off x="1292" y="572"/>
              <a:ext cx="3493" cy="1323"/>
            </a:xfrm>
            <a:prstGeom prst="rect">
              <a:avLst/>
            </a:prstGeom>
            <a:noFill/>
            <a:ln w="9525">
              <a:noFill/>
            </a:ln>
          </p:spPr>
        </p:pic>
        <p:pic>
          <p:nvPicPr>
            <p:cNvPr id="31751" name="图片 31750" descr="W020100916581898663280"/>
            <p:cNvPicPr>
              <a:picLocks noChangeAspect="1"/>
            </p:cNvPicPr>
            <p:nvPr>
              <p:custDataLst>
                <p:tags r:id="rId9"/>
              </p:custDataLst>
            </p:nvPr>
          </p:nvPicPr>
          <p:blipFill>
            <a:blip r:embed="rId13"/>
            <a:srcRect l="54140" t="36516" r="27524" b="45647"/>
            <a:stretch>
              <a:fillRect/>
            </a:stretch>
          </p:blipFill>
          <p:spPr>
            <a:xfrm>
              <a:off x="4603" y="572"/>
              <a:ext cx="1157" cy="1316"/>
            </a:xfrm>
            <a:prstGeom prst="rect">
              <a:avLst/>
            </a:prstGeom>
            <a:noFill/>
            <a:ln w="9525">
              <a:noFill/>
            </a:ln>
          </p:spPr>
        </p:pic>
      </p:grpSp>
      <p:sp>
        <p:nvSpPr>
          <p:cNvPr id="6" name="文本框 5"/>
          <p:cNvSpPr txBox="1"/>
          <p:nvPr>
            <p:custDataLst>
              <p:tags r:id="rId6"/>
            </p:custDataLst>
          </p:nvPr>
        </p:nvSpPr>
        <p:spPr>
          <a:xfrm>
            <a:off x="6490335" y="3614420"/>
            <a:ext cx="4958080" cy="1198880"/>
          </a:xfrm>
          <a:prstGeom prst="rect">
            <a:avLst/>
          </a:prstGeom>
          <a:solidFill>
            <a:schemeClr val="accent3"/>
          </a:solidFill>
          <a:ln w="44450" cmpd="sng">
            <a:solidFill>
              <a:schemeClr val="accent1">
                <a:shade val="50000"/>
              </a:schemeClr>
            </a:solidFill>
            <a:prstDash val="solid"/>
          </a:ln>
        </p:spPr>
        <p:txBody>
          <a:bodyPr wrap="square" rtlCol="0">
            <a:spAutoFit/>
          </a:bodyPr>
          <a:lstStyle/>
          <a:p>
            <a:r>
              <a:rPr lang="zh-CN" altLang="en-US" sz="2400" b="1">
                <a:solidFill>
                  <a:srgbClr val="FF0000"/>
                </a:solidFill>
                <a:latin typeface="黑体" panose="02010609060101010101" charset="-122"/>
                <a:ea typeface="黑体" panose="02010609060101010101" charset="-122"/>
                <a:cs typeface="黑体" panose="02010609060101010101" charset="-122"/>
              </a:rPr>
              <a:t>操作表述：将粗苯甲酸溶解在</a:t>
            </a:r>
            <a:r>
              <a:rPr lang="en-US" altLang="zh-CN" sz="2400" b="1">
                <a:solidFill>
                  <a:srgbClr val="FF0000"/>
                </a:solidFill>
                <a:latin typeface="黑体" panose="02010609060101010101" charset="-122"/>
                <a:ea typeface="黑体" panose="02010609060101010101" charset="-122"/>
                <a:cs typeface="黑体" panose="02010609060101010101" charset="-122"/>
              </a:rPr>
              <a:t>95℃</a:t>
            </a:r>
            <a:r>
              <a:rPr lang="zh-CN" altLang="en-US" sz="2400" b="1">
                <a:solidFill>
                  <a:srgbClr val="FF0000"/>
                </a:solidFill>
                <a:latin typeface="黑体" panose="02010609060101010101" charset="-122"/>
                <a:ea typeface="黑体" panose="02010609060101010101" charset="-122"/>
                <a:cs typeface="黑体" panose="02010609060101010101" charset="-122"/>
              </a:rPr>
              <a:t>的热水中制的饱和溶液，趁热过滤、冷却结晶再过滤、洗涤、干燥。</a:t>
            </a:r>
          </a:p>
        </p:txBody>
      </p:sp>
      <p:sp>
        <p:nvSpPr>
          <p:cNvPr id="13" name="圆角矩形标注 12"/>
          <p:cNvSpPr/>
          <p:nvPr/>
        </p:nvSpPr>
        <p:spPr>
          <a:xfrm>
            <a:off x="3112770" y="5019675"/>
            <a:ext cx="3499485" cy="942975"/>
          </a:xfrm>
          <a:prstGeom prst="wedgeRoundRectCallout">
            <a:avLst>
              <a:gd name="adj1" fmla="val -57348"/>
              <a:gd name="adj2" fmla="val -133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0000"/>
                </a:solidFill>
              </a:rPr>
              <a:t>趁热过滤的原因是为了减少产品苯甲酸的损失</a:t>
            </a:r>
          </a:p>
        </p:txBody>
      </p:sp>
      <mc:AlternateContent xmlns:mc="http://schemas.openxmlformats.org/markup-compatibility/2006">
        <mc:Choice xmlns:p14="http://schemas.microsoft.com/office/powerpoint/2010/main" Requires="p14">
          <p:contentPart p14:bwMode="auto" r:id="rId15">
            <p14:nvContentPartPr>
              <p14:cNvPr id="2" name="墨迹 1"/>
              <p14:cNvContentPartPr/>
              <p14:nvPr/>
            </p14:nvContentPartPr>
            <p14:xfrm>
              <a:off x="9859320" y="3948120"/>
              <a:ext cx="1920960" cy="1766880"/>
            </p14:xfrm>
          </p:contentPart>
        </mc:Choice>
        <mc:Fallback>
          <p:pic>
            <p:nvPicPr>
              <p:cNvPr id="2" name="墨迹 1"/>
              <p:cNvPicPr/>
              <p:nvPr/>
            </p:nvPicPr>
            <p:blipFill>
              <a:blip r:embed="rId16"/>
              <a:stretch>
                <a:fillRect/>
              </a:stretch>
            </p:blipFill>
            <p:spPr>
              <a:xfrm>
                <a:off x="9849960" y="3938760"/>
                <a:ext cx="1939680" cy="1785600"/>
              </a:xfrm>
              <a:prstGeom prst="rect">
                <a:avLst/>
              </a:prstGeom>
            </p:spPr>
          </p:pic>
        </mc:Fallback>
      </mc:AlternateContent>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anim calcmode="lin" valueType="num">
                                      <p:cBhvr additive="base">
                                        <p:cTn id="19" dur="500" fill="hold"/>
                                        <p:tgtEl>
                                          <p:spTgt spid="31748"/>
                                        </p:tgtEl>
                                        <p:attrNameLst>
                                          <p:attrName>ppt_x</p:attrName>
                                        </p:attrNameLst>
                                      </p:cBhvr>
                                      <p:tavLst>
                                        <p:tav tm="0">
                                          <p:val>
                                            <p:strVal val="#ppt_x"/>
                                          </p:val>
                                        </p:tav>
                                        <p:tav tm="100000">
                                          <p:val>
                                            <p:strVal val="#ppt_x"/>
                                          </p:val>
                                        </p:tav>
                                      </p:tavLst>
                                    </p:anim>
                                    <p:anim calcmode="lin" valueType="num">
                                      <p:cBhvr additive="base">
                                        <p:cTn id="20"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2"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1"/>
          <p:cNvSpPr txBox="1"/>
          <p:nvPr/>
        </p:nvSpPr>
        <p:spPr>
          <a:xfrm>
            <a:off x="271145" y="124460"/>
            <a:ext cx="1664335" cy="480060"/>
          </a:xfrm>
          <a:prstGeom prst="rect">
            <a:avLst/>
          </a:prstGeom>
          <a:solidFill>
            <a:srgbClr val="0000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397" tIns="25397" rIns="25397" bIns="25397" numCol="1" spcCol="14286" rtlCol="0" anchor="ctr">
            <a:spAutoFit/>
          </a:bodyPr>
          <a:lstStyle/>
          <a:p>
            <a:pPr defTabSz="309245"/>
            <a:r>
              <a:rPr lang="zh-CN" altLang="en-US" sz="2800">
                <a:solidFill>
                  <a:srgbClr val="FF0000">
                    <a:alpha val="80000"/>
                  </a:srgbClr>
                </a:solidFill>
                <a:latin typeface="黑体" panose="02010609060101010101" charset="-122"/>
                <a:ea typeface="黑体" panose="02010609060101010101" charset="-122"/>
              </a:rPr>
              <a:t>高考真题</a:t>
            </a:r>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99880" y="3616960"/>
            <a:ext cx="1526540" cy="1623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椭圆 2"/>
          <p:cNvSpPr/>
          <p:nvPr/>
        </p:nvSpPr>
        <p:spPr>
          <a:xfrm>
            <a:off x="4802505" y="2284730"/>
            <a:ext cx="572135" cy="107251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76910" y="5537200"/>
            <a:ext cx="8235315" cy="953135"/>
          </a:xfrm>
          <a:prstGeom prst="rect">
            <a:avLst/>
          </a:prstGeom>
          <a:noFill/>
        </p:spPr>
        <p:txBody>
          <a:bodyPr wrap="square" rtlCol="0">
            <a:spAutoFit/>
          </a:bodyPr>
          <a:lstStyle/>
          <a:p>
            <a:pPr>
              <a:lnSpc>
                <a:spcPct val="100000"/>
              </a:lnSpc>
              <a:buClrTx/>
              <a:buSzTx/>
              <a:buFontTx/>
            </a:pPr>
            <a:r>
              <a:rPr lang="zh-CN" altLang="en-US" sz="2800" b="1">
                <a:solidFill>
                  <a:srgbClr val="FF0000"/>
                </a:solidFill>
                <a:highlight>
                  <a:srgbClr val="0000FF"/>
                </a:highlight>
                <a:latin typeface="Times New Roman" panose="02020603050405020304" charset="0"/>
                <a:ea typeface="黑体" panose="02010609060101010101" charset="-122"/>
                <a:sym typeface="+mn-ea"/>
              </a:rPr>
              <a:t>将PbO粗品溶解在一定量的110 ℃的35 % NaOH溶液，充分溶解后，趁热过滤，冷却、结晶后再过滤</a:t>
            </a:r>
          </a:p>
        </p:txBody>
      </p:sp>
      <p:sp>
        <p:nvSpPr>
          <p:cNvPr id="14" name="文本框 13"/>
          <p:cNvSpPr txBox="1"/>
          <p:nvPr/>
        </p:nvSpPr>
        <p:spPr>
          <a:xfrm>
            <a:off x="172085" y="682625"/>
            <a:ext cx="11643995" cy="829945"/>
          </a:xfrm>
          <a:prstGeom prst="rect">
            <a:avLst/>
          </a:prstGeom>
          <a:noFill/>
        </p:spPr>
        <p:txBody>
          <a:bodyPr wrap="square" rtlCol="0">
            <a:spAutoFit/>
          </a:bodyPr>
          <a:lstStyle/>
          <a:p>
            <a:r>
              <a:rPr lang="zh-CN" altLang="en-US" sz="2400"/>
              <a:t>（2016年北京高考）以废旧铅酸电池中的含铅废料（Pb、PbO、PbO</a:t>
            </a:r>
            <a:r>
              <a:rPr lang="zh-CN" altLang="en-US" sz="2400" baseline="-25000"/>
              <a:t>2</a:t>
            </a:r>
            <a:r>
              <a:rPr lang="zh-CN" altLang="en-US" sz="2400"/>
              <a:t>、PbSO</a:t>
            </a:r>
            <a:r>
              <a:rPr lang="zh-CN" altLang="en-US" sz="2400" baseline="-25000"/>
              <a:t>4</a:t>
            </a:r>
            <a:r>
              <a:rPr lang="zh-CN" altLang="en-US" sz="2400" b="1">
                <a:solidFill>
                  <a:srgbClr val="FF0000"/>
                </a:solidFill>
              </a:rPr>
              <a:t>及炭黑等）</a:t>
            </a:r>
            <a:r>
              <a:rPr lang="zh-CN" altLang="en-US" sz="2400"/>
              <a:t>和H</a:t>
            </a:r>
            <a:r>
              <a:rPr lang="zh-CN" altLang="en-US" sz="2400" baseline="-25000"/>
              <a:t>2</a:t>
            </a:r>
            <a:r>
              <a:rPr lang="zh-CN" altLang="en-US" sz="2400"/>
              <a:t>SO</a:t>
            </a:r>
            <a:r>
              <a:rPr lang="zh-CN" altLang="en-US" sz="2400" baseline="-25000"/>
              <a:t>4</a:t>
            </a:r>
            <a:r>
              <a:rPr lang="zh-CN" altLang="en-US" sz="2400"/>
              <a:t>为原料，制备高纯PbO，实现铅的再生利用。其工作流程如下：</a:t>
            </a:r>
          </a:p>
        </p:txBody>
      </p:sp>
      <p:pic>
        <p:nvPicPr>
          <p:cNvPr id="15" name="图片 14"/>
          <p:cNvPicPr>
            <a:picLocks noChangeAspect="1"/>
          </p:cNvPicPr>
          <p:nvPr/>
        </p:nvPicPr>
        <p:blipFill>
          <a:blip r:embed="rId4"/>
          <a:stretch>
            <a:fillRect/>
          </a:stretch>
        </p:blipFill>
        <p:spPr>
          <a:xfrm>
            <a:off x="449580" y="1512570"/>
            <a:ext cx="5581650" cy="1394460"/>
          </a:xfrm>
          <a:prstGeom prst="rect">
            <a:avLst/>
          </a:prstGeom>
          <a:noFill/>
          <a:ln w="9525">
            <a:noFill/>
          </a:ln>
        </p:spPr>
      </p:pic>
      <p:sp>
        <p:nvSpPr>
          <p:cNvPr id="16" name="文本框 15"/>
          <p:cNvSpPr txBox="1"/>
          <p:nvPr/>
        </p:nvSpPr>
        <p:spPr>
          <a:xfrm>
            <a:off x="0" y="3214370"/>
            <a:ext cx="11726545" cy="706755"/>
          </a:xfrm>
          <a:prstGeom prst="rect">
            <a:avLst/>
          </a:prstGeom>
          <a:noFill/>
        </p:spPr>
        <p:txBody>
          <a:bodyPr wrap="square" rtlCol="0">
            <a:spAutoFit/>
          </a:bodyPr>
          <a:lstStyle/>
          <a:p>
            <a:r>
              <a:rPr lang="zh-CN" altLang="en-US" sz="2000"/>
              <a:t>（3）PbO溶解在NaOH溶液中，存在平衡：PbO(s)+NaOH(aq)</a:t>
            </a:r>
            <a:r>
              <a:rPr lang="en-US" altLang="zh-CN" sz="2000"/>
              <a:t>         </a:t>
            </a:r>
            <a:r>
              <a:rPr lang="zh-CN" altLang="en-US" sz="2000"/>
              <a:t> NaHPbO</a:t>
            </a:r>
            <a:r>
              <a:rPr lang="zh-CN" altLang="en-US" sz="2000" baseline="-25000"/>
              <a:t>2</a:t>
            </a:r>
            <a:r>
              <a:rPr lang="zh-CN" altLang="en-US" sz="2000"/>
              <a:t>(aq)，其溶解度曲线如图所示。</a:t>
            </a:r>
          </a:p>
        </p:txBody>
      </p:sp>
      <p:pic>
        <p:nvPicPr>
          <p:cNvPr id="2" name="图片 -2147482624"/>
          <p:cNvPicPr>
            <a:picLocks noChangeAspect="1"/>
          </p:cNvPicPr>
          <p:nvPr/>
        </p:nvPicPr>
        <p:blipFill>
          <a:blip r:embed="rId5"/>
          <a:stretch>
            <a:fillRect/>
          </a:stretch>
        </p:blipFill>
        <p:spPr>
          <a:xfrm>
            <a:off x="7265670" y="3214370"/>
            <a:ext cx="479425" cy="241300"/>
          </a:xfrm>
          <a:prstGeom prst="rect">
            <a:avLst/>
          </a:prstGeom>
          <a:noFill/>
          <a:ln w="9525">
            <a:noFill/>
          </a:ln>
        </p:spPr>
      </p:pic>
      <p:pic>
        <p:nvPicPr>
          <p:cNvPr id="4" name="图片 -2147482591"/>
          <p:cNvPicPr>
            <a:picLocks noChangeAspect="1"/>
          </p:cNvPicPr>
          <p:nvPr/>
        </p:nvPicPr>
        <p:blipFill>
          <a:blip r:embed="rId6"/>
          <a:stretch>
            <a:fillRect/>
          </a:stretch>
        </p:blipFill>
        <p:spPr>
          <a:xfrm>
            <a:off x="6009640" y="3616960"/>
            <a:ext cx="2990850" cy="1972945"/>
          </a:xfrm>
          <a:prstGeom prst="rect">
            <a:avLst/>
          </a:prstGeom>
          <a:noFill/>
          <a:ln w="9525">
            <a:noFill/>
          </a:ln>
        </p:spPr>
      </p:pic>
      <p:sp>
        <p:nvSpPr>
          <p:cNvPr id="17" name="文本框 16"/>
          <p:cNvSpPr txBox="1"/>
          <p:nvPr/>
        </p:nvSpPr>
        <p:spPr>
          <a:xfrm>
            <a:off x="172085" y="3921125"/>
            <a:ext cx="4169410" cy="1014730"/>
          </a:xfrm>
          <a:prstGeom prst="rect">
            <a:avLst/>
          </a:prstGeom>
          <a:noFill/>
        </p:spPr>
        <p:txBody>
          <a:bodyPr wrap="square" rtlCol="0">
            <a:spAutoFit/>
          </a:bodyPr>
          <a:lstStyle/>
          <a:p>
            <a:r>
              <a:rPr lang="zh-CN" altLang="en-US" sz="2000"/>
              <a:t>②</a:t>
            </a:r>
            <a:r>
              <a:rPr lang="zh-CN" altLang="en-US" sz="2000" b="1">
                <a:highlight>
                  <a:srgbClr val="FF0000"/>
                </a:highlight>
              </a:rPr>
              <a:t>过程Ⅲ的目的是提纯。</a:t>
            </a:r>
          </a:p>
          <a:p>
            <a:r>
              <a:rPr lang="zh-CN" altLang="en-US" sz="2000" b="1">
                <a:highlight>
                  <a:srgbClr val="FF0000"/>
                </a:highlight>
              </a:rPr>
              <a:t>结合上述溶解度曲线，</a:t>
            </a:r>
          </a:p>
          <a:p>
            <a:r>
              <a:rPr lang="zh-CN" altLang="en-US" sz="2000" b="1">
                <a:highlight>
                  <a:srgbClr val="FF0000"/>
                </a:highlight>
              </a:rPr>
              <a:t>简述过程Ⅲ的操作___________。</a:t>
            </a:r>
          </a:p>
        </p:txBody>
      </p:sp>
      <p:grpSp>
        <p:nvGrpSpPr>
          <p:cNvPr id="8" name="组合 7"/>
          <p:cNvGrpSpPr/>
          <p:nvPr/>
        </p:nvGrpSpPr>
        <p:grpSpPr>
          <a:xfrm>
            <a:off x="5141595" y="1750060"/>
            <a:ext cx="6214110" cy="536575"/>
            <a:chOff x="8097" y="2756"/>
            <a:chExt cx="9786" cy="845"/>
          </a:xfrm>
        </p:grpSpPr>
        <p:sp>
          <p:nvSpPr>
            <p:cNvPr id="18" name="文本框 17"/>
            <p:cNvSpPr txBox="1"/>
            <p:nvPr/>
          </p:nvSpPr>
          <p:spPr>
            <a:xfrm>
              <a:off x="8097" y="2756"/>
              <a:ext cx="4100" cy="822"/>
            </a:xfrm>
            <a:prstGeom prst="rect">
              <a:avLst/>
            </a:prstGeom>
            <a:noFill/>
          </p:spPr>
          <p:txBody>
            <a:bodyPr wrap="square" rtlCol="0">
              <a:spAutoFit/>
            </a:bodyPr>
            <a:lstStyle/>
            <a:p>
              <a:r>
                <a:rPr lang="zh-CN" altLang="en-US" sz="2800" b="1">
                  <a:solidFill>
                    <a:srgbClr val="FF0000"/>
                  </a:solidFill>
                  <a:effectLst>
                    <a:outerShdw blurRad="38100" dist="38100" dir="2700000" algn="tl">
                      <a:srgbClr val="000000">
                        <a:alpha val="43137"/>
                      </a:srgbClr>
                    </a:outerShdw>
                  </a:effectLst>
                  <a:highlight>
                    <a:srgbClr val="FFFF00"/>
                  </a:highlight>
                </a:rPr>
                <a:t>粗品：</a:t>
              </a:r>
              <a:r>
                <a:rPr lang="en-US" altLang="zh-CN" sz="2800" b="1">
                  <a:solidFill>
                    <a:srgbClr val="FF0000"/>
                  </a:solidFill>
                  <a:effectLst>
                    <a:outerShdw blurRad="38100" dist="38100" dir="2700000" algn="tl">
                      <a:srgbClr val="000000">
                        <a:alpha val="43137"/>
                      </a:srgbClr>
                    </a:outerShdw>
                  </a:effectLst>
                  <a:highlight>
                    <a:srgbClr val="FFFF00"/>
                  </a:highlight>
                </a:rPr>
                <a:t>PbO</a:t>
              </a:r>
              <a:r>
                <a:rPr lang="zh-CN" altLang="en-US" sz="2800" b="1">
                  <a:solidFill>
                    <a:srgbClr val="FF0000"/>
                  </a:solidFill>
                  <a:effectLst>
                    <a:outerShdw blurRad="38100" dist="38100" dir="2700000" algn="tl">
                      <a:srgbClr val="000000">
                        <a:alpha val="43137"/>
                      </a:srgbClr>
                    </a:outerShdw>
                  </a:effectLst>
                  <a:highlight>
                    <a:srgbClr val="FFFF00"/>
                  </a:highlight>
                </a:rPr>
                <a:t>、</a:t>
              </a:r>
              <a:r>
                <a:rPr lang="en-US" altLang="zh-CN" sz="2800" b="1">
                  <a:solidFill>
                    <a:schemeClr val="tx1"/>
                  </a:solidFill>
                  <a:effectLst>
                    <a:outerShdw blurRad="38100" dist="38100" dir="2700000" algn="tl">
                      <a:srgbClr val="000000">
                        <a:alpha val="43137"/>
                      </a:srgbClr>
                    </a:outerShdw>
                  </a:effectLst>
                  <a:highlight>
                    <a:srgbClr val="FFFF00"/>
                  </a:highlight>
                </a:rPr>
                <a:t>C</a:t>
              </a:r>
              <a:r>
                <a:rPr lang="zh-CN" altLang="en-US" sz="2800" b="1">
                  <a:solidFill>
                    <a:srgbClr val="FF0000"/>
                  </a:solidFill>
                  <a:highlight>
                    <a:srgbClr val="FFFF00"/>
                  </a:highlight>
                  <a:sym typeface="+mn-ea"/>
                </a:rPr>
                <a:t> </a:t>
              </a:r>
              <a:endParaRPr lang="zh-CN" altLang="en-US" sz="2800" b="1">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sym typeface="+mn-ea"/>
              </a:endParaRPr>
            </a:p>
          </p:txBody>
        </p:sp>
        <p:sp>
          <p:nvSpPr>
            <p:cNvPr id="6" name="右箭头 5"/>
            <p:cNvSpPr/>
            <p:nvPr/>
          </p:nvSpPr>
          <p:spPr>
            <a:xfrm>
              <a:off x="12197" y="3107"/>
              <a:ext cx="1038" cy="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3235" y="2779"/>
              <a:ext cx="4648" cy="822"/>
            </a:xfrm>
            <a:prstGeom prst="rect">
              <a:avLst/>
            </a:prstGeom>
            <a:noFill/>
          </p:spPr>
          <p:txBody>
            <a:bodyPr wrap="square" rtlCol="0">
              <a:spAutoFit/>
            </a:bodyPr>
            <a:lstStyle/>
            <a:p>
              <a:r>
                <a:rPr lang="zh-CN" altLang="en-US" sz="2800" b="1">
                  <a:solidFill>
                    <a:srgbClr val="FF0000"/>
                  </a:solidFill>
                  <a:highlight>
                    <a:srgbClr val="FFFF00"/>
                  </a:highlight>
                  <a:sym typeface="+mn-ea"/>
                </a:rPr>
                <a:t>NaHPbO</a:t>
              </a:r>
              <a:r>
                <a:rPr lang="zh-CN" altLang="en-US" sz="2800" b="1" baseline="-25000">
                  <a:solidFill>
                    <a:srgbClr val="FF0000"/>
                  </a:solidFill>
                  <a:highlight>
                    <a:srgbClr val="FFFF00"/>
                  </a:highlight>
                  <a:sym typeface="+mn-ea"/>
                </a:rPr>
                <a:t>2</a:t>
              </a:r>
              <a:r>
                <a:rPr lang="zh-CN" altLang="en-US" sz="2800" b="1">
                  <a:solidFill>
                    <a:srgbClr val="FF0000"/>
                  </a:solidFill>
                  <a:highlight>
                    <a:srgbClr val="FFFF00"/>
                  </a:highlight>
                  <a:sym typeface="+mn-ea"/>
                </a:rPr>
                <a:t>(aq)</a:t>
              </a:r>
              <a:endParaRPr lang="zh-CN" altLang="en-US" sz="2800"/>
            </a:p>
          </p:txBody>
        </p:sp>
      </p:grpSp>
      <mc:AlternateContent xmlns:mc="http://schemas.openxmlformats.org/markup-compatibility/2006">
        <mc:Choice xmlns:p14="http://schemas.microsoft.com/office/powerpoint/2010/main" Requires="p14">
          <p:contentPart p14:bwMode="auto" r:id="rId7">
            <p14:nvContentPartPr>
              <p14:cNvPr id="5" name="墨迹 4"/>
              <p14:cNvContentPartPr/>
              <p14:nvPr/>
            </p14:nvContentPartPr>
            <p14:xfrm>
              <a:off x="3390480" y="2005200"/>
              <a:ext cx="5249160" cy="4591800"/>
            </p14:xfrm>
          </p:contentPart>
        </mc:Choice>
        <mc:Fallback>
          <p:pic>
            <p:nvPicPr>
              <p:cNvPr id="5" name="墨迹 4"/>
              <p:cNvPicPr/>
              <p:nvPr/>
            </p:nvPicPr>
            <p:blipFill>
              <a:blip r:embed="rId8"/>
              <a:stretch>
                <a:fillRect/>
              </a:stretch>
            </p:blipFill>
            <p:spPr>
              <a:xfrm>
                <a:off x="3381120" y="1995840"/>
                <a:ext cx="5267880" cy="46105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2" bldLvl="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7025" y="1268730"/>
            <a:ext cx="11277600" cy="1753235"/>
          </a:xfrm>
          <a:prstGeom prst="rect">
            <a:avLst/>
          </a:prstGeom>
          <a:noFill/>
          <a:ln w="9525">
            <a:solidFill>
              <a:schemeClr val="accent1"/>
            </a:solidFill>
          </a:ln>
        </p:spPr>
        <p:txBody>
          <a:bodyPr wrap="square">
            <a:spAutoFit/>
          </a:bodyPr>
          <a:lstStyle/>
          <a:p>
            <a:pPr indent="0" fontAlgn="auto">
              <a:lnSpc>
                <a:spcPct val="150000"/>
              </a:lnSpc>
            </a:pPr>
            <a:r>
              <a:rPr lang="en-US" altLang="zh-CN" b="0">
                <a:latin typeface="Times New Roman" panose="02020603050405020304" charset="0"/>
                <a:ea typeface="宋体" panose="02010600030101010101" pitchFamily="2" charset="-122"/>
              </a:rPr>
              <a:t>    </a:t>
            </a:r>
            <a:r>
              <a:rPr lang="en-US" altLang="zh-CN" sz="2400" b="0">
                <a:latin typeface="Times New Roman" panose="02020603050405020304" charset="0"/>
                <a:ea typeface="宋体" panose="02010600030101010101" pitchFamily="2" charset="-122"/>
              </a:rPr>
              <a:t>  </a:t>
            </a:r>
            <a:r>
              <a:rPr lang="zh-CN" sz="2400" b="0">
                <a:latin typeface="Times New Roman" panose="02020603050405020304" charset="0"/>
                <a:ea typeface="宋体" panose="02010600030101010101" pitchFamily="2" charset="-122"/>
              </a:rPr>
              <a:t>人教版选择性必修三教材第</a:t>
            </a:r>
            <a:r>
              <a:rPr lang="en-US" sz="2400" b="0">
                <a:latin typeface="Times New Roman" panose="02020603050405020304" charset="0"/>
                <a:ea typeface="宋体" panose="02010600030101010101" pitchFamily="2" charset="-122"/>
              </a:rPr>
              <a:t>15</a:t>
            </a:r>
            <a:r>
              <a:rPr lang="zh-CN" sz="2400" b="0">
                <a:latin typeface="Times New Roman" panose="02020603050405020304" charset="0"/>
                <a:ea typeface="宋体" panose="02010600030101010101" pitchFamily="2" charset="-122"/>
              </a:rPr>
              <a:t>页提出了一种混合物分离和提纯方法——“萃取”，并用于“从碘的饱和水溶液中分离碘单质的实验中”，该实验依据于碘在有机溶剂</a:t>
            </a:r>
            <a:r>
              <a:rPr lang="en-US" sz="2400" b="0">
                <a:latin typeface="Times New Roman" panose="02020603050405020304" charset="0"/>
                <a:ea typeface="宋体" panose="02010600030101010101" pitchFamily="2" charset="-122"/>
              </a:rPr>
              <a:t>CCl</a:t>
            </a:r>
            <a:r>
              <a:rPr lang="en-US" sz="2400" b="0" baseline="-25000">
                <a:latin typeface="Times New Roman" panose="02020603050405020304" charset="0"/>
                <a:ea typeface="宋体" panose="02010600030101010101" pitchFamily="2" charset="-122"/>
              </a:rPr>
              <a:t>4</a:t>
            </a:r>
            <a:r>
              <a:rPr lang="zh-CN" sz="2400" b="0">
                <a:latin typeface="Times New Roman" panose="02020603050405020304" charset="0"/>
                <a:ea typeface="宋体" panose="02010600030101010101" pitchFamily="2" charset="-122"/>
              </a:rPr>
              <a:t>中的溶解度大于水中的。</a:t>
            </a:r>
            <a:endParaRPr lang="zh-CN" altLang="en-US" sz="2400" b="0">
              <a:latin typeface="Times New Roman" panose="02020603050405020304" charset="0"/>
              <a:ea typeface="宋体" panose="02010600030101010101" pitchFamily="2" charset="-122"/>
            </a:endParaRPr>
          </a:p>
        </p:txBody>
      </p:sp>
      <p:sp>
        <p:nvSpPr>
          <p:cNvPr id="2" name="文本框 1"/>
          <p:cNvSpPr txBox="1"/>
          <p:nvPr/>
        </p:nvSpPr>
        <p:spPr>
          <a:xfrm>
            <a:off x="2388235" y="377825"/>
            <a:ext cx="6836410" cy="583565"/>
          </a:xfrm>
          <a:prstGeom prst="rect">
            <a:avLst/>
          </a:prstGeom>
          <a:noFill/>
          <a:ln w="9525">
            <a:noFill/>
          </a:ln>
        </p:spPr>
        <p:txBody>
          <a:bodyPr wrap="square">
            <a:spAutoFit/>
            <a:scene3d>
              <a:camera prst="orthographicFront"/>
              <a:lightRig rig="threePt" dir="t"/>
            </a:scene3d>
          </a:bodyPr>
          <a:lstStyle/>
          <a:p>
            <a:pPr indent="0"/>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工艺流程题中</a:t>
            </a:r>
            <a:r>
              <a:rPr lang="en-US" alt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 </a:t>
            </a:r>
            <a:r>
              <a:rPr lang="zh-CN"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rPr>
              <a:t>的“萃取”与“反萃取”</a:t>
            </a:r>
            <a:endParaRPr lang="zh-CN" altLang="en-US" sz="3200" b="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endParaRPr>
          </a:p>
        </p:txBody>
      </p:sp>
      <p:grpSp>
        <p:nvGrpSpPr>
          <p:cNvPr id="6" name="组合 5"/>
          <p:cNvGrpSpPr/>
          <p:nvPr/>
        </p:nvGrpSpPr>
        <p:grpSpPr>
          <a:xfrm>
            <a:off x="810895" y="3429000"/>
            <a:ext cx="5801360" cy="2658745"/>
            <a:chOff x="1552" y="5822"/>
            <a:chExt cx="7483" cy="3474"/>
          </a:xfrm>
        </p:grpSpPr>
        <p:pic>
          <p:nvPicPr>
            <p:cNvPr id="3" name="图片 2"/>
            <p:cNvPicPr/>
            <p:nvPr/>
          </p:nvPicPr>
          <p:blipFill>
            <a:blip r:embed="rId2">
              <a:lum bright="6000" contrast="18000"/>
            </a:blip>
            <a:srcRect r="26571"/>
            <a:stretch>
              <a:fillRect/>
            </a:stretch>
          </p:blipFill>
          <p:spPr>
            <a:xfrm>
              <a:off x="1552" y="5822"/>
              <a:ext cx="5236" cy="3428"/>
            </a:xfrm>
            <a:prstGeom prst="rect">
              <a:avLst/>
            </a:prstGeom>
            <a:noFill/>
            <a:ln w="9525">
              <a:noFill/>
            </a:ln>
          </p:spPr>
        </p:pic>
        <p:pic>
          <p:nvPicPr>
            <p:cNvPr id="101" name="图片 100"/>
            <p:cNvPicPr/>
            <p:nvPr/>
          </p:nvPicPr>
          <p:blipFill>
            <a:blip r:embed="rId3"/>
            <a:stretch>
              <a:fillRect/>
            </a:stretch>
          </p:blipFill>
          <p:spPr>
            <a:xfrm>
              <a:off x="6755" y="5870"/>
              <a:ext cx="2281" cy="3427"/>
            </a:xfrm>
            <a:prstGeom prst="rect">
              <a:avLst/>
            </a:prstGeom>
            <a:noFill/>
            <a:ln w="9525">
              <a:noFill/>
            </a:ln>
          </p:spPr>
        </p:pic>
      </p:grpSp>
      <p:sp>
        <p:nvSpPr>
          <p:cNvPr id="7" name="文本框 6"/>
          <p:cNvSpPr txBox="1"/>
          <p:nvPr/>
        </p:nvSpPr>
        <p:spPr>
          <a:xfrm>
            <a:off x="6756400" y="5180330"/>
            <a:ext cx="2809875" cy="460375"/>
          </a:xfrm>
          <a:prstGeom prst="rect">
            <a:avLst/>
          </a:prstGeom>
          <a:solidFill>
            <a:schemeClr val="accent6">
              <a:lumMod val="60000"/>
              <a:lumOff val="40000"/>
            </a:schemeClr>
          </a:solidFill>
        </p:spPr>
        <p:txBody>
          <a:bodyPr wrap="square" rtlCol="0">
            <a:spAutoFit/>
          </a:bodyPr>
          <a:lstStyle/>
          <a:p>
            <a:r>
              <a:rPr lang="zh-CN" altLang="en-US" sz="2400"/>
              <a:t>萃取液：</a:t>
            </a:r>
            <a:r>
              <a:rPr lang="en-US" altLang="zh-CN" sz="2400"/>
              <a:t>I</a:t>
            </a:r>
            <a:r>
              <a:rPr lang="en-US" altLang="zh-CN" sz="2400" baseline="-25000"/>
              <a:t>2</a:t>
            </a:r>
            <a:r>
              <a:rPr lang="en-US" altLang="zh-CN" sz="2400"/>
              <a:t>-CCl</a:t>
            </a:r>
            <a:r>
              <a:rPr lang="en-US" altLang="zh-CN" sz="2400" baseline="-25000"/>
              <a:t>4</a:t>
            </a:r>
            <a:r>
              <a:rPr lang="zh-CN" altLang="en-US" sz="2400"/>
              <a:t>溶液</a:t>
            </a:r>
          </a:p>
        </p:txBody>
      </p:sp>
      <p:sp>
        <p:nvSpPr>
          <p:cNvPr id="8" name="文本框 7"/>
          <p:cNvSpPr txBox="1"/>
          <p:nvPr/>
        </p:nvSpPr>
        <p:spPr>
          <a:xfrm>
            <a:off x="6685280" y="4472305"/>
            <a:ext cx="2032635" cy="460375"/>
          </a:xfrm>
          <a:prstGeom prst="rect">
            <a:avLst/>
          </a:prstGeom>
          <a:solidFill>
            <a:schemeClr val="accent3"/>
          </a:solidFill>
        </p:spPr>
        <p:txBody>
          <a:bodyPr wrap="square" rtlCol="0">
            <a:spAutoFit/>
          </a:bodyPr>
          <a:lstStyle/>
          <a:p>
            <a:r>
              <a:rPr lang="zh-CN" altLang="en-US" sz="2400"/>
              <a:t>萃余液：水层</a:t>
            </a:r>
          </a:p>
        </p:txBody>
      </p:sp>
      <p:cxnSp>
        <p:nvCxnSpPr>
          <p:cNvPr id="9" name="直接箭头连接符 8"/>
          <p:cNvCxnSpPr/>
          <p:nvPr/>
        </p:nvCxnSpPr>
        <p:spPr>
          <a:xfrm>
            <a:off x="5882640" y="4805680"/>
            <a:ext cx="873760" cy="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cxnSp>
        <p:nvCxnSpPr>
          <p:cNvPr id="10" name="直接箭头连接符 9"/>
          <p:cNvCxnSpPr>
            <a:endCxn id="7" idx="1"/>
          </p:cNvCxnSpPr>
          <p:nvPr/>
        </p:nvCxnSpPr>
        <p:spPr>
          <a:xfrm>
            <a:off x="5900420" y="4984115"/>
            <a:ext cx="855980" cy="42672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4" name="墨迹 3"/>
              <p14:cNvContentPartPr/>
              <p14:nvPr/>
            </p14:nvContentPartPr>
            <p14:xfrm>
              <a:off x="875160" y="776160"/>
              <a:ext cx="10836000" cy="5632920"/>
            </p14:xfrm>
          </p:contentPart>
        </mc:Choice>
        <mc:Fallback>
          <p:pic>
            <p:nvPicPr>
              <p:cNvPr id="4" name="墨迹 3"/>
              <p:cNvPicPr/>
              <p:nvPr/>
            </p:nvPicPr>
            <p:blipFill>
              <a:blip r:embed="rId5"/>
              <a:stretch>
                <a:fillRect/>
              </a:stretch>
            </p:blipFill>
            <p:spPr>
              <a:xfrm>
                <a:off x="865800" y="766800"/>
                <a:ext cx="10854720" cy="5651640"/>
              </a:xfrm>
              <a:prstGeom prst="rect">
                <a:avLst/>
              </a:prstGeom>
            </p:spPr>
          </p:pic>
        </mc:Fallback>
      </mc:AlternateContent>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文本框 101"/>
          <p:cNvSpPr txBox="1"/>
          <p:nvPr/>
        </p:nvSpPr>
        <p:spPr>
          <a:xfrm>
            <a:off x="594995" y="704215"/>
            <a:ext cx="11206480" cy="4970780"/>
          </a:xfrm>
          <a:prstGeom prst="rect">
            <a:avLst/>
          </a:prstGeom>
          <a:noFill/>
          <a:ln w="9525">
            <a:noFill/>
          </a:ln>
        </p:spPr>
        <p:txBody>
          <a:bodyPr>
            <a:noAutofit/>
          </a:bodyPr>
          <a:lstStyle/>
          <a:p>
            <a:pPr indent="0" fontAlgn="auto">
              <a:lnSpc>
                <a:spcPct val="150000"/>
              </a:lnSpc>
            </a:pPr>
            <a:r>
              <a:rPr lang="zh-CN" sz="2400" b="0" dirty="0">
                <a:solidFill>
                  <a:srgbClr val="000000"/>
                </a:solidFill>
                <a:ea typeface="宋体" panose="02010600030101010101" pitchFamily="2" charset="-122"/>
              </a:rPr>
              <a:t>【</a:t>
            </a:r>
            <a:r>
              <a:rPr lang="en-US" altLang="zh-CN" sz="2400" b="0" dirty="0">
                <a:solidFill>
                  <a:srgbClr val="FF0000"/>
                </a:solidFill>
                <a:ea typeface="宋体" panose="02010600030101010101" pitchFamily="2" charset="-122"/>
              </a:rPr>
              <a:t>2024</a:t>
            </a:r>
            <a:r>
              <a:rPr lang="zh-CN" altLang="en-US" sz="2400" b="0" dirty="0">
                <a:solidFill>
                  <a:srgbClr val="FF0000"/>
                </a:solidFill>
                <a:ea typeface="宋体" panose="02010600030101010101" pitchFamily="2" charset="-122"/>
              </a:rPr>
              <a:t>浙江</a:t>
            </a:r>
            <a:r>
              <a:rPr lang="en-US" altLang="zh-CN" sz="2400" b="0" dirty="0">
                <a:solidFill>
                  <a:srgbClr val="FF0000"/>
                </a:solidFill>
                <a:ea typeface="宋体" panose="02010600030101010101" pitchFamily="2" charset="-122"/>
              </a:rPr>
              <a:t>1</a:t>
            </a:r>
            <a:r>
              <a:rPr lang="zh-CN" altLang="en-US" sz="2400" b="0" dirty="0">
                <a:solidFill>
                  <a:srgbClr val="FF0000"/>
                </a:solidFill>
                <a:ea typeface="宋体" panose="02010600030101010101" pitchFamily="2" charset="-122"/>
              </a:rPr>
              <a:t>月</a:t>
            </a:r>
            <a:r>
              <a:rPr lang="zh-CN" sz="2400" b="0" dirty="0">
                <a:solidFill>
                  <a:srgbClr val="000000"/>
                </a:solidFill>
                <a:ea typeface="宋体" panose="02010600030101010101" pitchFamily="2" charset="-122"/>
              </a:rPr>
              <a:t>】为回收利用含</a:t>
            </a:r>
            <a:r>
              <a:rPr lang="en-US" sz="2400" b="0" dirty="0">
                <a:solidFill>
                  <a:srgbClr val="000000"/>
                </a:solidFill>
                <a:latin typeface="宋体" panose="02010600030101010101" pitchFamily="2" charset="-122"/>
                <a:ea typeface="宋体" panose="02010600030101010101" pitchFamily="2" charset="-122"/>
              </a:rPr>
              <a:t>I</a:t>
            </a:r>
            <a:r>
              <a:rPr lang="en-US" sz="2400" b="0" baseline="-25000" dirty="0">
                <a:solidFill>
                  <a:srgbClr val="000000"/>
                </a:solidFill>
                <a:latin typeface="宋体" panose="02010600030101010101" pitchFamily="2" charset="-122"/>
                <a:ea typeface="宋体" panose="02010600030101010101" pitchFamily="2" charset="-122"/>
              </a:rPr>
              <a:t>2</a:t>
            </a:r>
            <a:r>
              <a:rPr lang="zh-CN" sz="2400" b="0" dirty="0">
                <a:solidFill>
                  <a:srgbClr val="000000"/>
                </a:solidFill>
                <a:ea typeface="宋体" panose="02010600030101010101" pitchFamily="2" charset="-122"/>
              </a:rPr>
              <a:t>的</a:t>
            </a:r>
            <a:r>
              <a:rPr lang="en-US" sz="2400" b="0" dirty="0">
                <a:solidFill>
                  <a:srgbClr val="000000"/>
                </a:solidFill>
                <a:latin typeface="宋体" panose="02010600030101010101" pitchFamily="2" charset="-122"/>
                <a:ea typeface="宋体" panose="02010600030101010101" pitchFamily="2" charset="-122"/>
              </a:rPr>
              <a:t>CCl</a:t>
            </a:r>
            <a:r>
              <a:rPr lang="en-US" sz="2400" b="0" baseline="-25000" dirty="0">
                <a:solidFill>
                  <a:srgbClr val="000000"/>
                </a:solidFill>
                <a:latin typeface="宋体" panose="02010600030101010101" pitchFamily="2" charset="-122"/>
                <a:ea typeface="宋体" panose="02010600030101010101" pitchFamily="2" charset="-122"/>
              </a:rPr>
              <a:t>4</a:t>
            </a:r>
            <a:r>
              <a:rPr lang="zh-CN" sz="2400" b="0" dirty="0">
                <a:solidFill>
                  <a:srgbClr val="000000"/>
                </a:solidFill>
                <a:ea typeface="宋体" panose="02010600030101010101" pitchFamily="2" charset="-122"/>
              </a:rPr>
              <a:t>废液，某化学兴趣小组设计方案如下所示，下列说法不正确的是</a:t>
            </a:r>
            <a:endParaRPr lang="zh-CN" sz="2400" b="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indent="0" fontAlgn="auto">
              <a:lnSpc>
                <a:spcPct val="150000"/>
              </a:lnSpc>
            </a:pPr>
            <a:endParaRPr lang="en-US" sz="2400" dirty="0">
              <a:solidFill>
                <a:srgbClr val="000000"/>
              </a:solidFill>
              <a:latin typeface="Times New Roman" panose="02020603050405020304" charset="0"/>
              <a:ea typeface="宋体" panose="02010600030101010101" pitchFamily="2" charset="-122"/>
              <a:cs typeface="宋体" panose="02010600030101010101" pitchFamily="2" charset="-122"/>
              <a:sym typeface="+mn-ea"/>
            </a:endParaRPr>
          </a:p>
          <a:p>
            <a:pPr marL="342900" indent="-342900" fontAlgn="auto">
              <a:lnSpc>
                <a:spcPct val="150000"/>
              </a:lnSpc>
              <a:buAutoNum type="alphaUcPeriod"/>
            </a:pP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中，加入足量</a:t>
            </a:r>
            <a:r>
              <a:rPr lang="en-US" dirty="0">
                <a:solidFill>
                  <a:srgbClr val="000000"/>
                </a:solidFill>
                <a:latin typeface="宋体" panose="02010600030101010101" pitchFamily="2" charset="-122"/>
                <a:ea typeface="宋体" panose="02010600030101010101" pitchFamily="2" charset="-122"/>
                <a:sym typeface="+mn-ea"/>
              </a:rPr>
              <a:t>Na</a:t>
            </a:r>
            <a:r>
              <a:rPr lang="en-US" baseline="-25000" dirty="0">
                <a:solidFill>
                  <a:srgbClr val="000000"/>
                </a:solidFill>
                <a:latin typeface="宋体" panose="02010600030101010101" pitchFamily="2" charset="-122"/>
                <a:ea typeface="宋体" panose="02010600030101010101" pitchFamily="2" charset="-122"/>
                <a:sym typeface="+mn-ea"/>
              </a:rPr>
              <a:t>2</a:t>
            </a:r>
            <a:r>
              <a:rPr lang="en-US" dirty="0">
                <a:solidFill>
                  <a:srgbClr val="000000"/>
                </a:solidFill>
                <a:latin typeface="宋体" panose="02010600030101010101" pitchFamily="2" charset="-122"/>
                <a:ea typeface="宋体" panose="02010600030101010101" pitchFamily="2" charset="-122"/>
                <a:sym typeface="+mn-ea"/>
              </a:rPr>
              <a:t>CO</a:t>
            </a:r>
            <a:r>
              <a:rPr lang="en-US" baseline="-25000" dirty="0">
                <a:solidFill>
                  <a:srgbClr val="000000"/>
                </a:solidFill>
                <a:latin typeface="宋体" panose="02010600030101010101" pitchFamily="2" charset="-122"/>
                <a:ea typeface="宋体" panose="02010600030101010101" pitchFamily="2" charset="-122"/>
                <a:sym typeface="+mn-ea"/>
              </a:rPr>
              <a:t>3</a:t>
            </a:r>
            <a:r>
              <a:rPr lang="zh-CN" dirty="0">
                <a:solidFill>
                  <a:srgbClr val="000000"/>
                </a:solidFill>
                <a:ea typeface="宋体" panose="02010600030101010101" pitchFamily="2" charset="-122"/>
                <a:sym typeface="+mn-ea"/>
              </a:rPr>
              <a:t>溶液充分反应后，上下两层均为无色</a:t>
            </a:r>
            <a:endParaRPr lang="en-US" altLang="zh-CN" dirty="0">
              <a:solidFill>
                <a:srgbClr val="000000"/>
              </a:solidFill>
              <a:ea typeface="宋体" panose="02010600030101010101" pitchFamily="2" charset="-122"/>
              <a:sym typeface="+mn-ea"/>
            </a:endParaRP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B. </a:t>
            </a:r>
            <a:r>
              <a:rPr lang="zh-CN" dirty="0">
                <a:solidFill>
                  <a:srgbClr val="000000"/>
                </a:solidFill>
                <a:ea typeface="宋体" panose="02010600030101010101" pitchFamily="2" charset="-122"/>
                <a:sym typeface="+mn-ea"/>
              </a:rPr>
              <a:t>步骤</a:t>
            </a:r>
            <a:r>
              <a:rPr lang="en-US" dirty="0">
                <a:solidFill>
                  <a:srgbClr val="000000"/>
                </a:solidFill>
                <a:latin typeface="Times New Roman" panose="02020603050405020304" charset="0"/>
                <a:ea typeface="宋体" panose="02010600030101010101" pitchFamily="2" charset="-122"/>
                <a:sym typeface="+mn-ea"/>
              </a:rPr>
              <a:t>I</a:t>
            </a:r>
            <a:r>
              <a:rPr lang="zh-CN" dirty="0">
                <a:solidFill>
                  <a:srgbClr val="000000"/>
                </a:solidFill>
                <a:ea typeface="宋体" panose="02010600030101010101" pitchFamily="2" charset="-122"/>
                <a:sym typeface="+mn-ea"/>
              </a:rPr>
              <a:t>中，分液时从分液漏斗下口放出溶液</a:t>
            </a:r>
            <a:r>
              <a:rPr lang="en-US" dirty="0">
                <a:solidFill>
                  <a:srgbClr val="000000"/>
                </a:solidFill>
                <a:latin typeface="Times New Roman" panose="02020603050405020304" charset="0"/>
                <a:ea typeface="宋体" panose="02010600030101010101" pitchFamily="2" charset="-122"/>
                <a:sym typeface="+mn-ea"/>
              </a:rPr>
              <a:t>A</a:t>
            </a:r>
          </a:p>
          <a:p>
            <a:pPr marL="342900" indent="-342900" fontAlgn="auto">
              <a:lnSpc>
                <a:spcPct val="150000"/>
              </a:lnSpc>
              <a:buAutoNum type="alphaUcPeriod"/>
            </a:pP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C. </a:t>
            </a:r>
            <a:r>
              <a:rPr lang="zh-CN" dirty="0">
                <a:solidFill>
                  <a:srgbClr val="000000"/>
                </a:solidFill>
                <a:ea typeface="宋体" panose="02010600030101010101" pitchFamily="2" charset="-122"/>
                <a:sym typeface="+mn-ea"/>
              </a:rPr>
              <a:t>试剂</a:t>
            </a:r>
            <a:r>
              <a:rPr lang="en-US" dirty="0">
                <a:solidFill>
                  <a:srgbClr val="000000"/>
                </a:solidFill>
                <a:latin typeface="Times New Roman" panose="02020603050405020304" charset="0"/>
                <a:ea typeface="宋体" panose="02010600030101010101" pitchFamily="2" charset="-122"/>
                <a:sym typeface="+mn-ea"/>
              </a:rPr>
              <a:t>X</a:t>
            </a:r>
            <a:r>
              <a:rPr lang="zh-CN" dirty="0">
                <a:solidFill>
                  <a:srgbClr val="000000"/>
                </a:solidFill>
                <a:ea typeface="宋体" panose="02010600030101010101" pitchFamily="2" charset="-122"/>
                <a:sym typeface="+mn-ea"/>
              </a:rPr>
              <a:t>可用硫酸</a:t>
            </a:r>
            <a:r>
              <a:rPr lang="en-US"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D. </a:t>
            </a:r>
            <a:r>
              <a:rPr lang="zh-CN" dirty="0">
                <a:solidFill>
                  <a:srgbClr val="000000"/>
                </a:solidFill>
                <a:ea typeface="宋体" panose="02010600030101010101" pitchFamily="2" charset="-122"/>
                <a:sym typeface="+mn-ea"/>
              </a:rPr>
              <a:t>粗</a:t>
            </a:r>
            <a:r>
              <a:rPr lang="en-US" dirty="0">
                <a:solidFill>
                  <a:srgbClr val="000000"/>
                </a:solidFill>
                <a:latin typeface="宋体" panose="02010600030101010101" pitchFamily="2" charset="-122"/>
                <a:ea typeface="宋体" panose="02010600030101010101" pitchFamily="2" charset="-122"/>
                <a:sym typeface="+mn-ea"/>
              </a:rPr>
              <a:t>I</a:t>
            </a:r>
            <a:r>
              <a:rPr lang="en-US" baseline="-25000" dirty="0">
                <a:solidFill>
                  <a:srgbClr val="000000"/>
                </a:solidFill>
                <a:latin typeface="宋体" panose="02010600030101010101" pitchFamily="2" charset="-122"/>
                <a:ea typeface="宋体" panose="02010600030101010101" pitchFamily="2" charset="-122"/>
                <a:sym typeface="+mn-ea"/>
              </a:rPr>
              <a:t>2</a:t>
            </a:r>
            <a:r>
              <a:rPr lang="zh-CN" dirty="0">
                <a:solidFill>
                  <a:srgbClr val="000000"/>
                </a:solidFill>
                <a:ea typeface="宋体" panose="02010600030101010101" pitchFamily="2" charset="-122"/>
                <a:sym typeface="+mn-ea"/>
              </a:rPr>
              <a:t>可用升华法进一步提纯</a:t>
            </a:r>
            <a:r>
              <a:rPr lang="zh-CN" sz="2400" dirty="0">
                <a:solidFill>
                  <a:srgbClr val="000000"/>
                </a:solidFill>
                <a:ea typeface="宋体" panose="02010600030101010101" pitchFamily="2" charset="-122"/>
                <a:sym typeface="+mn-ea"/>
              </a:rPr>
              <a:t>
</a:t>
            </a:r>
            <a:endParaRPr lang="zh-CN" altLang="en-US" sz="2400" b="0" dirty="0">
              <a:solidFill>
                <a:srgbClr val="000000"/>
              </a:solidFill>
              <a:ea typeface="宋体" panose="02010600030101010101" pitchFamily="2" charset="-122"/>
            </a:endParaRPr>
          </a:p>
          <a:p>
            <a:pPr indent="0" fontAlgn="auto">
              <a:lnSpc>
                <a:spcPct val="150000"/>
              </a:lnSpc>
            </a:pPr>
            <a:endParaRPr lang="zh-CN" altLang="en-US" sz="2400" b="0" dirty="0">
              <a:solidFill>
                <a:srgbClr val="FF0000"/>
              </a:solidFill>
              <a:ea typeface="宋体" panose="02010600030101010101" pitchFamily="2" charset="-122"/>
            </a:endParaRPr>
          </a:p>
        </p:txBody>
      </p:sp>
      <p:pic>
        <p:nvPicPr>
          <p:cNvPr id="4" name="图片 3"/>
          <p:cNvPicPr/>
          <p:nvPr/>
        </p:nvPicPr>
        <p:blipFill>
          <a:blip r:embed="rId4"/>
          <a:stretch>
            <a:fillRect/>
          </a:stretch>
        </p:blipFill>
        <p:spPr>
          <a:xfrm>
            <a:off x="3814445" y="1539875"/>
            <a:ext cx="5289550" cy="1888490"/>
          </a:xfrm>
          <a:prstGeom prst="rect">
            <a:avLst/>
          </a:prstGeom>
          <a:noFill/>
          <a:ln w="9525">
            <a:noFill/>
          </a:ln>
        </p:spPr>
      </p:pic>
      <p:sp>
        <p:nvSpPr>
          <p:cNvPr id="5" name="文本框 4"/>
          <p:cNvSpPr txBox="1"/>
          <p:nvPr/>
        </p:nvSpPr>
        <p:spPr>
          <a:xfrm>
            <a:off x="4850130" y="1470660"/>
            <a:ext cx="1123950" cy="368300"/>
          </a:xfrm>
          <a:prstGeom prst="rect">
            <a:avLst/>
          </a:prstGeom>
          <a:solidFill>
            <a:schemeClr val="accent6">
              <a:lumMod val="60000"/>
              <a:lumOff val="40000"/>
            </a:schemeClr>
          </a:solidFill>
        </p:spPr>
        <p:txBody>
          <a:bodyPr wrap="square" rtlCol="0">
            <a:spAutoFit/>
          </a:bodyPr>
          <a:lstStyle/>
          <a:p>
            <a:r>
              <a:rPr lang="zh-CN" altLang="en-US"/>
              <a:t>反萃取剂</a:t>
            </a:r>
          </a:p>
        </p:txBody>
      </p:sp>
      <p:cxnSp>
        <p:nvCxnSpPr>
          <p:cNvPr id="6" name="直接箭头连接符 5"/>
          <p:cNvCxnSpPr>
            <a:endCxn id="5" idx="2"/>
          </p:cNvCxnSpPr>
          <p:nvPr/>
        </p:nvCxnSpPr>
        <p:spPr>
          <a:xfrm flipH="1" flipV="1">
            <a:off x="5412105" y="1838960"/>
            <a:ext cx="17780" cy="4699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7" name="文本框 6"/>
          <p:cNvSpPr txBox="1"/>
          <p:nvPr/>
        </p:nvSpPr>
        <p:spPr>
          <a:xfrm>
            <a:off x="4126230" y="335915"/>
            <a:ext cx="6025515" cy="368300"/>
          </a:xfrm>
          <a:prstGeom prst="rect">
            <a:avLst/>
          </a:prstGeom>
          <a:noFill/>
          <a:ln w="9525">
            <a:solidFill>
              <a:schemeClr val="accent1"/>
            </a:solidFill>
          </a:ln>
        </p:spPr>
        <p:txBody>
          <a:bodyPr wrap="square">
            <a:spAutoFit/>
          </a:bodyPr>
          <a:lstStyle/>
          <a:p>
            <a:pPr indent="0"/>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碳酸钠溶液与碘反应得到含有</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碘化钠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和</a:t>
            </a:r>
            <a:r>
              <a:rPr lang="zh-CN" b="0">
                <a:solidFill>
                  <a:srgbClr val="FF0000"/>
                </a:solidFill>
                <a:effectLst>
                  <a:outerShdw blurRad="38100" dist="19050" dir="2700000" algn="tl" rotWithShape="0">
                    <a:schemeClr val="dk1">
                      <a:alpha val="40000"/>
                    </a:schemeClr>
                  </a:outerShdw>
                </a:effectLst>
                <a:ea typeface="宋体" panose="02010600030101010101" pitchFamily="2" charset="-122"/>
              </a:rPr>
              <a:t>碘酸钠</a:t>
            </a:r>
            <a:r>
              <a:rPr lang="zh-CN" b="0">
                <a:solidFill>
                  <a:schemeClr val="tx1"/>
                </a:solidFill>
                <a:effectLst>
                  <a:outerShdw blurRad="38100" dist="19050" dir="2700000" algn="tl" rotWithShape="0">
                    <a:schemeClr val="dk1">
                      <a:alpha val="40000"/>
                    </a:schemeClr>
                  </a:outerShdw>
                </a:effectLst>
                <a:ea typeface="宋体" panose="02010600030101010101" pitchFamily="2" charset="-122"/>
              </a:rPr>
              <a:t>的混合溶液</a:t>
            </a:r>
            <a:r>
              <a:rPr lang="en-US" altLang="zh-CN" b="0">
                <a:solidFill>
                  <a:schemeClr val="tx1"/>
                </a:solidFill>
                <a:effectLst>
                  <a:outerShdw blurRad="38100" dist="19050" dir="2700000" algn="tl" rotWithShape="0">
                    <a:schemeClr val="dk1">
                      <a:alpha val="40000"/>
                    </a:schemeClr>
                  </a:outerShdw>
                </a:effectLst>
                <a:ea typeface="宋体" panose="02010600030101010101" pitchFamily="2" charset="-122"/>
              </a:rPr>
              <a:t> </a:t>
            </a:r>
          </a:p>
        </p:txBody>
      </p:sp>
      <p:sp>
        <p:nvSpPr>
          <p:cNvPr id="8" name="文本框 7"/>
          <p:cNvSpPr txBox="1"/>
          <p:nvPr/>
        </p:nvSpPr>
        <p:spPr>
          <a:xfrm>
            <a:off x="7150100" y="1332230"/>
            <a:ext cx="1021715" cy="645160"/>
          </a:xfrm>
          <a:prstGeom prst="rect">
            <a:avLst/>
          </a:prstGeom>
          <a:noFill/>
        </p:spPr>
        <p:txBody>
          <a:bodyPr wrap="square" rtlCol="0" anchor="t">
            <a:spAutoFit/>
          </a:bodyPr>
          <a:lstStyle/>
          <a:p>
            <a:pPr indent="0" fontAlgn="auto">
              <a:lnSpc>
                <a:spcPct val="150000"/>
              </a:lnSpc>
            </a:pPr>
            <a:r>
              <a:rPr lang="en-US" altLang="zh-CN" sz="2400">
                <a:solidFill>
                  <a:srgbClr val="FF0000"/>
                </a:solidFill>
                <a:latin typeface="宋体" panose="02010600030101010101" pitchFamily="2" charset="-122"/>
                <a:ea typeface="宋体" panose="02010600030101010101" pitchFamily="2" charset="-122"/>
                <a:sym typeface="+mn-ea"/>
              </a:rPr>
              <a:t>H</a:t>
            </a:r>
            <a:r>
              <a:rPr lang="en-US" altLang="zh-CN" sz="2400" baseline="-25000">
                <a:solidFill>
                  <a:srgbClr val="FF0000"/>
                </a:solidFill>
                <a:latin typeface="宋体" panose="02010600030101010101" pitchFamily="2" charset="-122"/>
                <a:ea typeface="宋体" panose="02010600030101010101" pitchFamily="2" charset="-122"/>
                <a:sym typeface="+mn-ea"/>
              </a:rPr>
              <a:t>2</a:t>
            </a:r>
            <a:r>
              <a:rPr lang="en-US" altLang="zh-CN" sz="2400">
                <a:solidFill>
                  <a:srgbClr val="FF0000"/>
                </a:solidFill>
                <a:latin typeface="宋体" panose="02010600030101010101" pitchFamily="2" charset="-122"/>
                <a:ea typeface="宋体" panose="02010600030101010101" pitchFamily="2" charset="-122"/>
                <a:sym typeface="+mn-ea"/>
              </a:rPr>
              <a:t>SO</a:t>
            </a:r>
            <a:r>
              <a:rPr lang="en-US" altLang="zh-CN" sz="2400" baseline="-25000">
                <a:solidFill>
                  <a:srgbClr val="FF0000"/>
                </a:solidFill>
                <a:latin typeface="宋体" panose="02010600030101010101" pitchFamily="2" charset="-122"/>
                <a:ea typeface="宋体" panose="02010600030101010101" pitchFamily="2" charset="-122"/>
                <a:sym typeface="+mn-ea"/>
              </a:rPr>
              <a:t>4</a:t>
            </a:r>
          </a:p>
        </p:txBody>
      </p:sp>
      <p:cxnSp>
        <p:nvCxnSpPr>
          <p:cNvPr id="9" name="直接箭头连接符 8"/>
          <p:cNvCxnSpPr/>
          <p:nvPr/>
        </p:nvCxnSpPr>
        <p:spPr>
          <a:xfrm flipV="1">
            <a:off x="6742430" y="694690"/>
            <a:ext cx="1193165" cy="127127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10" name="文本框 9"/>
          <p:cNvSpPr txBox="1"/>
          <p:nvPr/>
        </p:nvSpPr>
        <p:spPr>
          <a:xfrm>
            <a:off x="1630680" y="2059305"/>
            <a:ext cx="749300" cy="460375"/>
          </a:xfrm>
          <a:prstGeom prst="rect">
            <a:avLst/>
          </a:prstGeom>
          <a:noFill/>
        </p:spPr>
        <p:txBody>
          <a:bodyPr wrap="square" rtlCol="0">
            <a:spAutoFit/>
          </a:bodyPr>
          <a:lstStyle/>
          <a:p>
            <a:r>
              <a:rPr lang="en-US" altLang="zh-CN" sz="2400">
                <a:solidFill>
                  <a:srgbClr val="FF0000"/>
                </a:solidFill>
              </a:rPr>
              <a:t>B</a:t>
            </a:r>
          </a:p>
        </p:txBody>
      </p:sp>
      <p:pic>
        <p:nvPicPr>
          <p:cNvPr id="21506" name="Picture 2"/>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69859" b="9122"/>
          <a:stretch>
            <a:fillRect/>
          </a:stretch>
        </p:blipFill>
        <p:spPr bwMode="auto">
          <a:xfrm>
            <a:off x="9582150" y="3876040"/>
            <a:ext cx="177355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108"/>
          <p:cNvPicPr>
            <a:picLocks noChangeAspect="1"/>
          </p:cNvPicPr>
          <p:nvPr>
            <p:custDataLst>
              <p:tags r:id="rId2"/>
            </p:custDataLst>
          </p:nvPr>
        </p:nvPicPr>
        <p:blipFill>
          <a:blip r:embed="rId6"/>
          <a:stretch>
            <a:fillRect/>
          </a:stretch>
        </p:blipFill>
        <p:spPr>
          <a:xfrm>
            <a:off x="7517130" y="4520565"/>
            <a:ext cx="1926590" cy="1864360"/>
          </a:xfrm>
          <a:prstGeom prst="rect">
            <a:avLst/>
          </a:prstGeom>
          <a:noFill/>
          <a:ln>
            <a:noFill/>
          </a:ln>
        </p:spPr>
      </p:pic>
      <mc:AlternateContent xmlns:mc="http://schemas.openxmlformats.org/markup-compatibility/2006">
        <mc:Choice xmlns:p14="http://schemas.microsoft.com/office/powerpoint/2010/main" Requires="p14">
          <p:contentPart p14:bwMode="auto" r:id="rId7">
            <p14:nvContentPartPr>
              <p14:cNvPr id="2" name="墨迹 1"/>
              <p14:cNvContentPartPr/>
              <p14:nvPr/>
            </p14:nvContentPartPr>
            <p14:xfrm>
              <a:off x="4327560" y="1199520"/>
              <a:ext cx="5825880" cy="1738440"/>
            </p14:xfrm>
          </p:contentPart>
        </mc:Choice>
        <mc:Fallback>
          <p:pic>
            <p:nvPicPr>
              <p:cNvPr id="2" name="墨迹 1"/>
              <p:cNvPicPr/>
              <p:nvPr/>
            </p:nvPicPr>
            <p:blipFill>
              <a:blip r:embed="rId8"/>
              <a:stretch>
                <a:fillRect/>
              </a:stretch>
            </p:blipFill>
            <p:spPr>
              <a:xfrm>
                <a:off x="4318200" y="1190160"/>
                <a:ext cx="5844600" cy="175716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40105" y="261620"/>
            <a:ext cx="6443345" cy="460375"/>
          </a:xfrm>
          <a:prstGeom prst="rect">
            <a:avLst/>
          </a:prstGeom>
          <a:noFill/>
          <a:ln w="9525">
            <a:noFill/>
          </a:ln>
        </p:spPr>
        <p:txBody>
          <a:bodyPr wrap="square">
            <a:spAutoFit/>
          </a:bodyPr>
          <a:lstStyle/>
          <a:p>
            <a:pPr indent="0"/>
            <a:r>
              <a:rPr lang="zh-CN" b="0">
                <a:solidFill>
                  <a:srgbClr val="FF0000"/>
                </a:solidFill>
                <a:ea typeface="宋体" panose="02010600030101010101" pitchFamily="2" charset="-122"/>
              </a:rPr>
              <a:t>（</a:t>
            </a:r>
            <a:r>
              <a:rPr lang="en-US" b="0">
                <a:solidFill>
                  <a:srgbClr val="FF0000"/>
                </a:solidFill>
                <a:latin typeface="Times New Roman" panose="02020603050405020304" charset="0"/>
                <a:ea typeface="宋体" panose="02010600030101010101" pitchFamily="2" charset="-122"/>
              </a:rPr>
              <a:t>2020·</a:t>
            </a:r>
            <a:r>
              <a:rPr lang="zh-CN" b="0">
                <a:solidFill>
                  <a:srgbClr val="FF0000"/>
                </a:solidFill>
                <a:ea typeface="宋体" panose="02010600030101010101" pitchFamily="2" charset="-122"/>
              </a:rPr>
              <a:t>山东卷）</a:t>
            </a:r>
            <a:r>
              <a:rPr lang="zh-CN" sz="2400" b="0">
                <a:solidFill>
                  <a:schemeClr val="tx1"/>
                </a:solidFill>
                <a:ea typeface="宋体" panose="02010600030101010101" pitchFamily="2" charset="-122"/>
              </a:rPr>
              <a:t>实验室分离</a:t>
            </a:r>
            <a:r>
              <a:rPr lang="en-US" sz="2400" b="0">
                <a:solidFill>
                  <a:schemeClr val="tx1"/>
                </a:solidFill>
                <a:latin typeface="Times New Roman" panose="02020603050405020304" charset="0"/>
                <a:ea typeface="宋体" panose="02010600030101010101" pitchFamily="2" charset="-122"/>
              </a:rPr>
              <a:t>Fe</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和</a:t>
            </a:r>
            <a:r>
              <a:rPr lang="en-US" sz="2400" b="0">
                <a:solidFill>
                  <a:schemeClr val="tx1"/>
                </a:solidFill>
                <a:latin typeface="Times New Roman" panose="02020603050405020304" charset="0"/>
                <a:ea typeface="宋体" panose="02010600030101010101" pitchFamily="2" charset="-122"/>
              </a:rPr>
              <a:t>Al</a:t>
            </a:r>
            <a:r>
              <a:rPr lang="en-US" sz="2400" b="0" baseline="30000">
                <a:solidFill>
                  <a:schemeClr val="tx1"/>
                </a:solidFill>
                <a:latin typeface="Times New Roman" panose="02020603050405020304" charset="0"/>
                <a:ea typeface="宋体" panose="02010600030101010101" pitchFamily="2" charset="-122"/>
              </a:rPr>
              <a:t>3+</a:t>
            </a:r>
            <a:r>
              <a:rPr lang="zh-CN" sz="2400" b="0">
                <a:solidFill>
                  <a:schemeClr val="tx1"/>
                </a:solidFill>
                <a:ea typeface="宋体" panose="02010600030101010101" pitchFamily="2" charset="-122"/>
              </a:rPr>
              <a:t>的流程如下：</a:t>
            </a:r>
            <a:endParaRPr lang="zh-CN" altLang="en-US" sz="2400" b="0">
              <a:solidFill>
                <a:schemeClr val="tx1"/>
              </a:solidFill>
              <a:ea typeface="宋体" panose="02010600030101010101" pitchFamily="2" charset="-122"/>
            </a:endParaRPr>
          </a:p>
        </p:txBody>
      </p:sp>
      <p:sp>
        <p:nvSpPr>
          <p:cNvPr id="2" name="文本框 1"/>
          <p:cNvSpPr txBox="1"/>
          <p:nvPr/>
        </p:nvSpPr>
        <p:spPr>
          <a:xfrm>
            <a:off x="284162" y="2624179"/>
            <a:ext cx="11463655" cy="1476375"/>
          </a:xfrm>
          <a:prstGeom prst="rect">
            <a:avLst/>
          </a:prstGeom>
          <a:noFill/>
          <a:ln w="9525">
            <a:noFill/>
          </a:ln>
        </p:spPr>
        <p:txBody>
          <a:bodyPr wrap="square">
            <a:spAutoFit/>
          </a:bodyPr>
          <a:lstStyle/>
          <a:p>
            <a:pPr indent="0" fontAlgn="auto">
              <a:lnSpc>
                <a:spcPct val="150000"/>
              </a:lnSpc>
            </a:pPr>
            <a:r>
              <a:rPr lang="zh-CN" sz="2000" b="0">
                <a:solidFill>
                  <a:schemeClr val="tx1"/>
                </a:solidFill>
                <a:ea typeface="宋体" panose="02010600030101010101" pitchFamily="2" charset="-122"/>
              </a:rPr>
              <a:t>已知</a:t>
            </a:r>
            <a:r>
              <a:rPr lang="en-US" sz="2000" b="0">
                <a:solidFill>
                  <a:schemeClr val="tx1"/>
                </a:solidFill>
                <a:latin typeface="Times New Roman" panose="02020603050405020304" charset="0"/>
                <a:ea typeface="宋体" panose="02010600030101010101" pitchFamily="2" charset="-122"/>
              </a:rPr>
              <a:t>Fe</a:t>
            </a:r>
            <a:r>
              <a:rPr lang="en-US" sz="2000" b="0" baseline="30000">
                <a:solidFill>
                  <a:schemeClr val="tx1"/>
                </a:solidFill>
                <a:latin typeface="Times New Roman" panose="02020603050405020304" charset="0"/>
                <a:ea typeface="宋体" panose="02010600030101010101" pitchFamily="2" charset="-122"/>
              </a:rPr>
              <a:t>3+</a:t>
            </a:r>
            <a:r>
              <a:rPr lang="zh-CN" sz="2000" b="0">
                <a:solidFill>
                  <a:schemeClr val="tx1"/>
                </a:solidFill>
                <a:ea typeface="宋体" panose="02010600030101010101" pitchFamily="2" charset="-122"/>
              </a:rPr>
              <a:t>在浓盐酸中生成黄色配离子</a:t>
            </a:r>
            <a:r>
              <a:rPr lang="en-US" altLang="zh-CN" sz="2000" b="0">
                <a:solidFill>
                  <a:schemeClr val="tx1"/>
                </a:solidFill>
                <a:ea typeface="宋体" panose="02010600030101010101" pitchFamily="2" charset="-122"/>
              </a:rPr>
              <a:t>[</a:t>
            </a:r>
            <a:r>
              <a:rPr lang="en-US" sz="2000" b="0">
                <a:solidFill>
                  <a:schemeClr val="tx1"/>
                </a:solidFill>
                <a:latin typeface="Times New Roman" panose="02020603050405020304" charset="0"/>
                <a:ea typeface="宋体" panose="02010600030101010101" pitchFamily="2" charset="-122"/>
              </a:rPr>
              <a:t>FeCl</a:t>
            </a:r>
            <a:r>
              <a:rPr lang="en-US" sz="2000" b="0" baseline="-25000">
                <a:solidFill>
                  <a:schemeClr val="tx1"/>
                </a:solidFill>
                <a:latin typeface="Times New Roman" panose="02020603050405020304" charset="0"/>
                <a:ea typeface="宋体" panose="02010600030101010101" pitchFamily="2" charset="-122"/>
              </a:rPr>
              <a:t>4</a:t>
            </a:r>
            <a:r>
              <a:rPr lang="en-US" altLang="zh-CN" sz="2000" b="0">
                <a:solidFill>
                  <a:schemeClr val="tx1"/>
                </a:solidFill>
                <a:ea typeface="宋体" panose="02010600030101010101" pitchFamily="2" charset="-122"/>
              </a:rPr>
              <a:t>]</a:t>
            </a:r>
            <a:r>
              <a:rPr lang="en-US" altLang="zh-CN" sz="2000" b="0" baseline="30000">
                <a:solidFill>
                  <a:schemeClr val="tx1"/>
                </a:solidFill>
                <a:ea typeface="宋体" panose="02010600030101010101" pitchFamily="2" charset="-122"/>
              </a:rPr>
              <a:t>-</a:t>
            </a:r>
            <a:r>
              <a:rPr lang="zh-CN" sz="2000" b="0">
                <a:solidFill>
                  <a:schemeClr val="tx1"/>
                </a:solidFill>
                <a:ea typeface="宋体" panose="02010600030101010101" pitchFamily="2" charset="-122"/>
              </a:rPr>
              <a:t>，该配离子在乙醚</a:t>
            </a:r>
            <a:r>
              <a:rPr lang="en-US" sz="2000" b="0">
                <a:solidFill>
                  <a:schemeClr val="tx1"/>
                </a:solidFill>
                <a:latin typeface="Times New Roman" panose="02020603050405020304" charset="0"/>
                <a:ea typeface="宋体" panose="02010600030101010101" pitchFamily="2" charset="-122"/>
              </a:rPr>
              <a:t>(Et</a:t>
            </a:r>
            <a:r>
              <a:rPr lang="en-US" sz="2000" b="0" baseline="-25000">
                <a:solidFill>
                  <a:schemeClr val="tx1"/>
                </a:solidFill>
                <a:latin typeface="Times New Roman" panose="02020603050405020304" charset="0"/>
                <a:ea typeface="宋体" panose="02010600030101010101" pitchFamily="2" charset="-122"/>
              </a:rPr>
              <a:t>2</a:t>
            </a:r>
            <a:r>
              <a:rPr lang="en-US" sz="2000" b="0">
                <a:solidFill>
                  <a:schemeClr val="tx1"/>
                </a:solidFill>
                <a:latin typeface="Times New Roman" panose="02020603050405020304" charset="0"/>
                <a:ea typeface="宋体" panose="02010600030101010101" pitchFamily="2" charset="-122"/>
              </a:rPr>
              <a:t>O</a:t>
            </a:r>
            <a:r>
              <a:rPr lang="zh-CN" sz="2000" b="0">
                <a:solidFill>
                  <a:schemeClr val="tx1"/>
                </a:solidFill>
                <a:ea typeface="宋体" panose="02010600030101010101" pitchFamily="2" charset="-122"/>
              </a:rPr>
              <a:t>，沸点</a:t>
            </a:r>
            <a:r>
              <a:rPr lang="en-US" sz="2000" b="0">
                <a:solidFill>
                  <a:schemeClr val="tx1"/>
                </a:solidFill>
                <a:latin typeface="Times New Roman" panose="02020603050405020304" charset="0"/>
                <a:ea typeface="宋体" panose="02010600030101010101" pitchFamily="2" charset="-122"/>
              </a:rPr>
              <a:t>34.6℃)</a:t>
            </a:r>
            <a:r>
              <a:rPr lang="zh-CN" sz="2000" b="0">
                <a:solidFill>
                  <a:schemeClr val="tx1"/>
                </a:solidFill>
                <a:ea typeface="宋体" panose="02010600030101010101" pitchFamily="2" charset="-122"/>
              </a:rPr>
              <a:t>中生成缔合物</a:t>
            </a:r>
            <a:r>
              <a:rPr lang="en-US" altLang="zh-CN" sz="2000" b="0">
                <a:solidFill>
                  <a:schemeClr val="tx1"/>
                </a:solidFill>
                <a:ea typeface="宋体" panose="02010600030101010101" pitchFamily="2" charset="-122"/>
              </a:rPr>
              <a:t>                                </a:t>
            </a:r>
            <a:r>
              <a:rPr lang="zh-CN" sz="2000">
                <a:solidFill>
                  <a:schemeClr val="tx1"/>
                </a:solidFill>
                <a:ea typeface="宋体" panose="02010600030101010101" pitchFamily="2" charset="-122"/>
                <a:sym typeface="+mn-ea"/>
              </a:rPr>
              <a:t>。下列说法错误的是</a:t>
            </a:r>
            <a:endParaRPr lang="en-US" sz="2000">
              <a:solidFill>
                <a:schemeClr val="tx1"/>
              </a:solidFill>
              <a:latin typeface="Times New Roman" panose="02020603050405020304" charset="0"/>
              <a:ea typeface="宋体" panose="02010600030101010101" pitchFamily="2" charset="-122"/>
              <a:sym typeface="+mn-ea"/>
            </a:endParaRPr>
          </a:p>
          <a:p>
            <a:pPr indent="0" fontAlgn="auto">
              <a:lnSpc>
                <a:spcPct val="150000"/>
              </a:lnSpc>
            </a:pPr>
            <a:endParaRPr lang="en-US" altLang="zh-CN" sz="2000" b="0">
              <a:solidFill>
                <a:schemeClr val="tx1"/>
              </a:solidFill>
              <a:latin typeface="Times New Roman" panose="02020603050405020304" charset="0"/>
              <a:ea typeface="宋体" panose="02010600030101010101" pitchFamily="2" charset="-122"/>
              <a:sym typeface="+mn-ea"/>
            </a:endParaRPr>
          </a:p>
        </p:txBody>
      </p:sp>
      <p:pic>
        <p:nvPicPr>
          <p:cNvPr id="3" name="图片 2"/>
          <p:cNvPicPr/>
          <p:nvPr/>
        </p:nvPicPr>
        <p:blipFill>
          <a:blip r:embed="rId4"/>
          <a:stretch>
            <a:fillRect/>
          </a:stretch>
        </p:blipFill>
        <p:spPr>
          <a:xfrm>
            <a:off x="669665" y="3194723"/>
            <a:ext cx="1924485" cy="522551"/>
          </a:xfrm>
          <a:prstGeom prst="rect">
            <a:avLst/>
          </a:prstGeom>
          <a:noFill/>
          <a:ln w="9525">
            <a:noFill/>
          </a:ln>
        </p:spPr>
      </p:pic>
      <p:sp>
        <p:nvSpPr>
          <p:cNvPr id="101" name="文本框 100"/>
          <p:cNvSpPr txBox="1"/>
          <p:nvPr/>
        </p:nvSpPr>
        <p:spPr>
          <a:xfrm>
            <a:off x="1151337" y="3974826"/>
            <a:ext cx="8546210" cy="2389565"/>
          </a:xfrm>
          <a:prstGeom prst="rect">
            <a:avLst/>
          </a:prstGeom>
          <a:noFill/>
          <a:ln w="9525">
            <a:noFill/>
          </a:ln>
        </p:spPr>
        <p:txBody>
          <a:bodyPr wrap="square">
            <a:spAutoFit/>
          </a:bodyPr>
          <a:lstStyle/>
          <a:p>
            <a:pPr indent="0" fontAlgn="auto">
              <a:lnSpc>
                <a:spcPct val="150000"/>
              </a:lnSpc>
            </a:pPr>
            <a:r>
              <a:rPr lang="en-US" sz="1800" b="0" dirty="0">
                <a:latin typeface="Times New Roman" panose="02020603050405020304" charset="0"/>
                <a:ea typeface="宋体" panose="02010600030101010101" pitchFamily="2" charset="-122"/>
              </a:rPr>
              <a:t> </a:t>
            </a:r>
            <a:r>
              <a:rPr lang="en-US" b="0" dirty="0">
                <a:solidFill>
                  <a:schemeClr val="tx1"/>
                </a:solidFill>
                <a:latin typeface="Times New Roman" panose="02020603050405020304" charset="0"/>
                <a:ea typeface="宋体" panose="02010600030101010101" pitchFamily="2" charset="-122"/>
              </a:rPr>
              <a:t>A. </a:t>
            </a:r>
            <a:r>
              <a:rPr lang="zh-CN" b="0" dirty="0">
                <a:solidFill>
                  <a:schemeClr val="tx1"/>
                </a:solidFill>
                <a:ea typeface="宋体" panose="02010600030101010101" pitchFamily="2" charset="-122"/>
              </a:rPr>
              <a:t>萃取振荡时，分液漏斗下口应倾斜向下</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B. </a:t>
            </a:r>
            <a:r>
              <a:rPr lang="zh-CN" b="0" dirty="0">
                <a:solidFill>
                  <a:schemeClr val="tx1"/>
                </a:solidFill>
                <a:ea typeface="宋体" panose="02010600030101010101" pitchFamily="2" charset="-122"/>
              </a:rPr>
              <a:t>分液时，应先将下层液体由分液漏斗下口放出</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C. </a:t>
            </a:r>
            <a:r>
              <a:rPr lang="zh-CN" b="0" dirty="0">
                <a:solidFill>
                  <a:schemeClr val="tx1"/>
                </a:solidFill>
                <a:ea typeface="宋体" panose="02010600030101010101" pitchFamily="2" charset="-122"/>
              </a:rPr>
              <a:t>分液后水相为无色，说明已达到分离目的</a:t>
            </a:r>
            <a:endParaRPr lang="en-US" altLang="zh-CN" b="0" dirty="0">
              <a:solidFill>
                <a:schemeClr val="tx1"/>
              </a:solidFill>
              <a:ea typeface="宋体" panose="02010600030101010101" pitchFamily="2" charset="-122"/>
            </a:endParaRPr>
          </a:p>
          <a:p>
            <a:pPr indent="0" fontAlgn="auto">
              <a:lnSpc>
                <a:spcPct val="150000"/>
              </a:lnSpc>
            </a:pPr>
            <a:r>
              <a:rPr lang="en-US" b="0" dirty="0">
                <a:solidFill>
                  <a:schemeClr val="tx1"/>
                </a:solidFill>
                <a:latin typeface="Times New Roman" panose="02020603050405020304" charset="0"/>
                <a:ea typeface="宋体" panose="02010600030101010101" pitchFamily="2" charset="-122"/>
              </a:rPr>
              <a:t>D. </a:t>
            </a:r>
            <a:r>
              <a:rPr lang="zh-CN" b="0" dirty="0">
                <a:solidFill>
                  <a:schemeClr val="tx1"/>
                </a:solidFill>
                <a:ea typeface="宋体" panose="02010600030101010101" pitchFamily="2" charset="-122"/>
              </a:rPr>
              <a:t>蒸馏时选用直形冷凝管</a:t>
            </a:r>
            <a:r>
              <a:rPr lang="zh-CN" sz="2400" b="0" dirty="0">
                <a:solidFill>
                  <a:schemeClr val="tx1"/>
                </a:solidFill>
                <a:ea typeface="宋体" panose="02010600030101010101" pitchFamily="2" charset="-122"/>
              </a:rPr>
              <a:t>
</a:t>
            </a:r>
            <a:endParaRPr lang="zh-CN" altLang="en-US" sz="2400" b="0" dirty="0">
              <a:solidFill>
                <a:schemeClr val="tx1"/>
              </a:solidFill>
              <a:ea typeface="宋体" panose="02010600030101010101" pitchFamily="2" charset="-122"/>
            </a:endParaRPr>
          </a:p>
        </p:txBody>
      </p:sp>
      <p:sp>
        <p:nvSpPr>
          <p:cNvPr id="4" name="文本框 3"/>
          <p:cNvSpPr txBox="1"/>
          <p:nvPr/>
        </p:nvSpPr>
        <p:spPr>
          <a:xfrm>
            <a:off x="10061162" y="3788373"/>
            <a:ext cx="643188" cy="343499"/>
          </a:xfrm>
          <a:prstGeom prst="rect">
            <a:avLst/>
          </a:prstGeom>
          <a:noFill/>
        </p:spPr>
        <p:txBody>
          <a:bodyPr wrap="square" rtlCol="0">
            <a:noAutofit/>
          </a:bodyPr>
          <a:lstStyle/>
          <a:p>
            <a:r>
              <a:rPr lang="en-US" altLang="zh-CN">
                <a:solidFill>
                  <a:srgbClr val="FF0000"/>
                </a:solidFill>
              </a:rPr>
              <a:t>A</a:t>
            </a:r>
          </a:p>
        </p:txBody>
      </p:sp>
      <p:pic>
        <p:nvPicPr>
          <p:cNvPr id="5" name="图片 -2147482414"/>
          <p:cNvPicPr>
            <a:picLocks noChangeAspect="1"/>
          </p:cNvPicPr>
          <p:nvPr>
            <p:custDataLst>
              <p:tags r:id="rId2"/>
            </p:custDataLst>
          </p:nvPr>
        </p:nvPicPr>
        <p:blipFill>
          <a:blip r:embed="rId5"/>
          <a:stretch>
            <a:fillRect/>
          </a:stretch>
        </p:blipFill>
        <p:spPr>
          <a:xfrm>
            <a:off x="1848293" y="783231"/>
            <a:ext cx="7414758" cy="1792418"/>
          </a:xfrm>
          <a:prstGeom prst="rect">
            <a:avLst/>
          </a:prstGeom>
          <a:noFill/>
          <a:ln w="9525">
            <a:noFill/>
          </a:ln>
        </p:spPr>
      </p:pic>
      <p:sp>
        <p:nvSpPr>
          <p:cNvPr id="6" name="文本框 5"/>
          <p:cNvSpPr txBox="1"/>
          <p:nvPr/>
        </p:nvSpPr>
        <p:spPr>
          <a:xfrm>
            <a:off x="5485130" y="2264410"/>
            <a:ext cx="1061720" cy="368300"/>
          </a:xfrm>
          <a:prstGeom prst="rect">
            <a:avLst/>
          </a:prstGeom>
          <a:solidFill>
            <a:schemeClr val="accent6">
              <a:lumMod val="60000"/>
              <a:lumOff val="40000"/>
            </a:schemeClr>
          </a:solidFill>
        </p:spPr>
        <p:txBody>
          <a:bodyPr wrap="square" rtlCol="0">
            <a:spAutoFit/>
          </a:bodyPr>
          <a:lstStyle/>
          <a:p>
            <a:r>
              <a:rPr lang="zh-CN" altLang="en-US"/>
              <a:t>萃余液</a:t>
            </a:r>
          </a:p>
        </p:txBody>
      </p:sp>
      <p:sp>
        <p:nvSpPr>
          <p:cNvPr id="7" name="文本框 6"/>
          <p:cNvSpPr txBox="1"/>
          <p:nvPr/>
        </p:nvSpPr>
        <p:spPr>
          <a:xfrm>
            <a:off x="5584190" y="1052195"/>
            <a:ext cx="962660" cy="368300"/>
          </a:xfrm>
          <a:prstGeom prst="rect">
            <a:avLst/>
          </a:prstGeom>
          <a:solidFill>
            <a:schemeClr val="accent6">
              <a:lumMod val="60000"/>
              <a:lumOff val="40000"/>
            </a:schemeClr>
          </a:solidFill>
        </p:spPr>
        <p:txBody>
          <a:bodyPr wrap="square" rtlCol="0">
            <a:spAutoFit/>
          </a:bodyPr>
          <a:lstStyle/>
          <a:p>
            <a:r>
              <a:rPr lang="zh-CN" altLang="en-US"/>
              <a:t>萃取液</a:t>
            </a:r>
          </a:p>
        </p:txBody>
      </p:sp>
      <p:cxnSp>
        <p:nvCxnSpPr>
          <p:cNvPr id="8" name="直接箭头连接符 7"/>
          <p:cNvCxnSpPr>
            <a:endCxn id="7" idx="2"/>
          </p:cNvCxnSpPr>
          <p:nvPr/>
        </p:nvCxnSpPr>
        <p:spPr>
          <a:xfrm flipV="1">
            <a:off x="5931535" y="1420495"/>
            <a:ext cx="133985" cy="228600"/>
          </a:xfrm>
          <a:prstGeom prst="straightConnector1">
            <a:avLst/>
          </a:prstGeom>
          <a:ln w="31750" cap="rnd">
            <a:solidFill>
              <a:schemeClr val="accent1"/>
            </a:solidFill>
            <a:round/>
            <a:tailEnd type="arrow" w="med" len="med"/>
          </a:ln>
        </p:spPr>
        <p:style>
          <a:lnRef idx="0">
            <a:srgbClr val="FFFFFF"/>
          </a:lnRef>
          <a:fillRef idx="0">
            <a:srgbClr val="FFFFFF"/>
          </a:fillRef>
          <a:effectRef idx="0">
            <a:srgbClr val="FFFFFF"/>
          </a:effectRef>
          <a:fontRef idx="minor">
            <a:schemeClr val="tx1"/>
          </a:fontRef>
        </p:style>
      </p:cxnSp>
      <p:sp>
        <p:nvSpPr>
          <p:cNvPr id="9" name="文本框 8"/>
          <p:cNvSpPr txBox="1"/>
          <p:nvPr/>
        </p:nvSpPr>
        <p:spPr>
          <a:xfrm>
            <a:off x="6921500" y="774700"/>
            <a:ext cx="1158875" cy="368300"/>
          </a:xfrm>
          <a:prstGeom prst="rect">
            <a:avLst/>
          </a:prstGeom>
          <a:solidFill>
            <a:schemeClr val="accent6">
              <a:lumMod val="60000"/>
              <a:lumOff val="40000"/>
            </a:schemeClr>
          </a:solidFill>
        </p:spPr>
        <p:txBody>
          <a:bodyPr wrap="square" rtlCol="0">
            <a:spAutoFit/>
          </a:bodyPr>
          <a:lstStyle/>
          <a:p>
            <a:r>
              <a:rPr lang="zh-CN" altLang="en-US"/>
              <a:t>反萃取剂</a:t>
            </a:r>
          </a:p>
        </p:txBody>
      </p:sp>
      <mc:AlternateContent xmlns:mc="http://schemas.openxmlformats.org/markup-compatibility/2006">
        <mc:Choice xmlns:p14="http://schemas.microsoft.com/office/powerpoint/2010/main" Requires="p14">
          <p:contentPart p14:bwMode="auto" r:id="rId6">
            <p14:nvContentPartPr>
              <p14:cNvPr id="10" name="墨迹 9"/>
              <p14:cNvContentPartPr/>
              <p14:nvPr/>
            </p14:nvContentPartPr>
            <p14:xfrm>
              <a:off x="1577160" y="1764360"/>
              <a:ext cx="6295320" cy="4024080"/>
            </p14:xfrm>
          </p:contentPart>
        </mc:Choice>
        <mc:Fallback>
          <p:pic>
            <p:nvPicPr>
              <p:cNvPr id="10" name="墨迹 9"/>
              <p:cNvPicPr/>
              <p:nvPr/>
            </p:nvPicPr>
            <p:blipFill>
              <a:blip r:embed="rId7"/>
              <a:stretch>
                <a:fillRect/>
              </a:stretch>
            </p:blipFill>
            <p:spPr>
              <a:xfrm>
                <a:off x="1567800" y="1755000"/>
                <a:ext cx="6314040" cy="4042800"/>
              </a:xfrm>
              <a:prstGeom prst="rect">
                <a:avLst/>
              </a:prstGeom>
            </p:spPr>
          </p:pic>
        </mc:Fallback>
      </mc:AlternateContent>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MmJhN2YxYzc0NTE4MWMxYThhMmNmOTIxMTFlNmNhND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1077</Words>
  <Application>Microsoft Office PowerPoint</Application>
  <PresentationFormat>宽屏</PresentationFormat>
  <Paragraphs>75</Paragraphs>
  <Slides>23</Slides>
  <Notes>4</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0</vt:i4>
      </vt:variant>
      <vt:variant>
        <vt:lpstr>幻灯片标题</vt:lpstr>
      </vt:variant>
      <vt:variant>
        <vt:i4>23</vt:i4>
      </vt:variant>
    </vt:vector>
  </HeadingPairs>
  <TitlesOfParts>
    <vt:vector size="32" baseType="lpstr">
      <vt:lpstr>方正中等线简体</vt:lpstr>
      <vt:lpstr>黑体</vt:lpstr>
      <vt:lpstr>宋体</vt:lpstr>
      <vt:lpstr>微软雅黑</vt:lpstr>
      <vt:lpstr>Arial</vt:lpstr>
      <vt:lpstr>Calibri</vt:lpstr>
      <vt:lpstr>Century Gothic</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³He</cp:lastModifiedBy>
  <cp:revision>7</cp:revision>
  <cp:lastPrinted>2024-04-03T09:55:00Z</cp:lastPrinted>
  <dcterms:created xsi:type="dcterms:W3CDTF">2024-04-03T09:55:00Z</dcterms:created>
  <dcterms:modified xsi:type="dcterms:W3CDTF">2025-11-12T02:22:29Z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C0C5AEF93AAF4990B6B484BE7A6739CE_13</vt:lpwstr>
  </property>
  <property fmtid="{D5CDD505-2E9C-101B-9397-08002B2CF9AE}" pid="7" name="KSOProductBuildVer">
    <vt:lpwstr>2052-12.1.0.23542</vt:lpwstr>
  </property>
</Properties>
</file>