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3.xml" ContentType="application/vnd.openxmlformats-officedocument.theme+xml"/>
  <Override PartName="/ppt/ink/ink1.xml" ContentType="application/inkml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2"/>
  </p:sldMasterIdLst>
  <p:notesMasterIdLst>
    <p:notesMasterId r:id="rId32"/>
  </p:notesMasterIdLst>
  <p:sldIdLst>
    <p:sldId id="817" r:id="rId3"/>
    <p:sldId id="937" r:id="rId4"/>
    <p:sldId id="938" r:id="rId5"/>
    <p:sldId id="939" r:id="rId6"/>
    <p:sldId id="942" r:id="rId7"/>
    <p:sldId id="943" r:id="rId8"/>
    <p:sldId id="944" r:id="rId9"/>
    <p:sldId id="945" r:id="rId10"/>
    <p:sldId id="946" r:id="rId11"/>
    <p:sldId id="947" r:id="rId12"/>
    <p:sldId id="948" r:id="rId13"/>
    <p:sldId id="949" r:id="rId14"/>
    <p:sldId id="950" r:id="rId15"/>
    <p:sldId id="951" r:id="rId16"/>
    <p:sldId id="952" r:id="rId17"/>
    <p:sldId id="953" r:id="rId18"/>
    <p:sldId id="954" r:id="rId19"/>
    <p:sldId id="955" r:id="rId20"/>
    <p:sldId id="956" r:id="rId21"/>
    <p:sldId id="957" r:id="rId22"/>
    <p:sldId id="958" r:id="rId23"/>
    <p:sldId id="959" r:id="rId24"/>
    <p:sldId id="960" r:id="rId25"/>
    <p:sldId id="961" r:id="rId26"/>
    <p:sldId id="962" r:id="rId27"/>
    <p:sldId id="963" r:id="rId28"/>
    <p:sldId id="964" r:id="rId29"/>
    <p:sldId id="965" r:id="rId30"/>
    <p:sldId id="966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8" userDrawn="1">
          <p15:clr>
            <a:srgbClr val="A4A3A4"/>
          </p15:clr>
        </p15:guide>
        <p15:guide id="2" pos="4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4" autoAdjust="0"/>
    <p:restoredTop sz="96318" autoAdjust="0"/>
  </p:normalViewPr>
  <p:slideViewPr>
    <p:cSldViewPr showGuides="1">
      <p:cViewPr varScale="1">
        <p:scale>
          <a:sx n="31" d="100"/>
          <a:sy n="31" d="100"/>
        </p:scale>
        <p:origin x="528" y="24"/>
      </p:cViewPr>
      <p:guideLst>
        <p:guide orient="horz" pos="618"/>
        <p:guide pos="438"/>
      </p:guideLst>
    </p:cSldViewPr>
  </p:slideViewPr>
  <p:outlineViewPr>
    <p:cViewPr>
      <p:scale>
        <a:sx n="33" d="100"/>
        <a:sy n="33" d="100"/>
      </p:scale>
      <p:origin x="0" y="-15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4T01:52:34.9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15768 14862 0,'0'0'0,"0"0"16,0 0-16,0 0 16,0 0-16,0 0 0,0 0 15,0 0-15,0 0 0,0 0 16,0 0-16,0 0 16,-23-7-16,23 7 0,0 0 15,-14 27-15,14-27 0,-11 33 0,5-17 16,0 4-16,-2 4 0,-1 1 15,-1 2-15,-2 14 0,1 1 16,2-2-16,2-2 0,-1 4 16,2-4-16,2-6 0,0-5 0,0-1 15,2-2-15,2-4 16,1-5-16,3-4 0,1-1 16,-1-3-16,0-1 0,-1-2 15</inkml:trace>
  <inkml:trace contextRef="#ctx0" brushRef="#br0" timeOffset="749.2122">15708 15024 0,'0'0'16,"0"0"-16,0 0 0,0 0 15,0 0-15,0 0 0,0 0 0,0 0 16,0 0-16,0 0 0,0 0 15,0 0-15,0 0 0,0 0 16,0 0-16,22 19 0,-22-19 16,0 0-16,13 21 0,-13-21 15,10 23-15,-4-10 16,-1 1-16,1 1 0,0 1 0,1 1 16,-1-1-16,1 1 0,0-1 0,-2 0 15,1-2-15,-1-1 0,1-2 16,-1-1-16,2-1 15,-1-1-15,1-2 0,0-2 16,0-4-16,1-1 0,1-3 16,0-6-16,1-4 0,0-3 0,1-3 15,4-12-15,2-5 0,-1-1 16,2-1-16,6-11 16,2-3-16,-2 9 15,-5 6-15,-3 9 0,-5 8 0,0 0 16,-2 5-16,-4 4 0,0 3 15,-4 5-15,-1 4 0,0 0 16,-2 3-16,0 1 0,0-1 16,0 1-16,-1 1 0,1 1 15,-1 1-15,3-2 0,1-2 0,-1-3 16,4 0-16,-4 0 16,2-1-16,-2 1 15</inkml:trace>
  <inkml:trace contextRef="#ctx0" brushRef="#br0" timeOffset="1260.9613">16320 14902 0,'0'0'0,"0"0"16,0 0-16,0 0 0,-10 21 0,10-21 15,-9 23-15,5-9 16,-1 1-16,1 3 0,-1 2 15,1 3-15,-1 2 0,-1 8 16,-2 0-16,2-1 0,0-3 16,1-2-16,-1-1 0,1 0 0,0-4 15,2-4-15,1-4 16,0-5-16,2-3 0,0-6 0,5-3 16,-2-5-16,1-5 0,-1-3 15,0-3-15,0 4 0,0 3 0,-1 0 16</inkml:trace>
  <inkml:trace contextRef="#ctx0" brushRef="#br0" timeOffset="1444.6684">16332 15072 0,'0'0'0,"0"0"0,0 0 16,0 0-16,0 0 0,0 0 15,0 0-15,21-16 0,-21 16 16,0 0-16,25-15 16,-25 15-16,22-12 0,-11 6 15,1 1-15,-1 0 0,0 1 0,0-1 16,0 0-16,2 0 0,-1-1 15,-1 1-15,0-2 0,-2 0 16,-2-2-16,1 1 16,-1 2-16,-2 0 0</inkml:trace>
  <inkml:trace contextRef="#ctx0" brushRef="#br0" timeOffset="1760.7469">16572 14757 0,'0'0'0,"0"0"0,0 0 15,0 0-15,0 0 0,0 0 16,-4 26-16,4-26 0,-5 21 16,5-21-16,-4 30 0,1-11 0,-1 2 15,1 2-15,-1 3 0,-1 1 16,1 0-16,-3 11 0,1 0 15,-1 2-15,-1 1 16,-1 7-16,1-3 0,0-4 16,0-4-16,4-5 0,0-4 15,1-6-15,1-4 16,1-4-16,0-3 0,2-7 0,1-4 16,-1-2-16,0-3 0,0-3 15,2-4-15,-2 2 0,0 1 0,0 3 16</inkml:trace>
  <inkml:trace contextRef="#ctx0" brushRef="#br0" timeOffset="2360.8743">16613 15022 0,'0'0'16,"0"0"-16,0 0 0,0 0 16,0 0-16,0 0 0,0 0 15,0 0-15,23 3 16,-23-3-16,0 0 0,0 0 0,0 0 16,23 9-16,-23-9 0,0 0 15,0 0-15,9 27 16,-9-15-16,-2 1 0,-1 1 15,-2 2-15,1 0 0,-2 2 0,0 1 16,0-2-16,2-2 0,0-3 16,2-2-16,0-1 15,0-2-15,0-1 0,-1-1 16,3-3-16,0-2 0,4-1 0,-1-5 16,1-1-16,2 1 0,-1-2 15,1 0-15,-1 1 0,1-1 0,-1 2 16,1-1-1,-2 2-15,1 1 0,-2 1 16,-1 2-16,-2 1 0,1 7 16,-2 0-16,-1 3 0,-2 4 15,-2 5-15,1-3 16,-1 1-16,-2 5 0,1 0 0,-2 0 16,-1-1-16,1-1 0,1 0 15,2-1-15,0-1 0,2-2 0,-1-2 16,1-1-16,0-1 0,0-1 15,2 1-15,0-1 0,1-3 16,0-1-16,0 0 16,1-2-16,0-1 0,0-4 0,0 0 15,-1-2-15,-1-3 0,1 1 16,0 0-16,0 2 0</inkml:trace>
  <inkml:trace contextRef="#ctx0" brushRef="#br0" timeOffset="2673.6334">16805 15154 0,'0'0'0,"0"0"16,0 0-16,0 0 0,0 0 15,0 0-15,0 0 0,0 0 16,0 0-16,0 0 0,0 0 16,0 0-16,0 0 0,0 0 0,9 22 15,-9-22-15,0 0 16,0 0-16,0 0 0,0 0 0,1 24 15,-1-24-15,0 0 0,0 0 16,3 18-16,-3-18 0</inkml:trace>
  <inkml:trace contextRef="#ctx0" brushRef="#br0" timeOffset="3227.1281">17029 14868 0,'0'0'0,"0"0"16,0 0-16,0 0 0,0 0 0,-4 23 15,4-23-15,-5 28 0,5-28 16,-6 32-16,4-15 0,-1 1 15,-2 2-15,0 3 0,-2 3 16,2 2-16,-1 2 16,0 5-16,0-3 0,3-4 15,2-3-15,-2-4 0,0-3 0,2-3 16,1-4-16,1-2 16,0-3-16,-1-3 0,0-3 0,0 0 15,1-5-15,4-4 0,0-4 16,-1-2-16,-2-1 0,3-1 15,3 1-15,0 0 16,-1 1-16,1-2 0,0 2 16,-2 2-16,0 2 15,0 0-15,-1 0 0,2 0 16,-1 0-16,1 2 0,-1 1 0,3-1 16,2-5-16,0 1 0,0-2 15,0 2-15,2 2 0,-1-3 16,0-1-16,-1 0 0,0 1 15,1 2-15,1 2 0,0-1 16,1 0-16,-2 0 0,-1 0 16,-1 0-16,-1 1 15,-4-3-15,-3 0 0,0 2 16,1 2-16,-2 2 0</inkml:trace>
  <inkml:trace contextRef="#ctx0" brushRef="#br0" timeOffset="4110.5097">17251 14832 0,'0'0'0,"0"0"16,0 0-16,0 0 0,0 0 0,-7 21 15,7-21-15,-4 18 0,4-18 16,-5 26-16,0-7 0,0 1 16,-1 1-16,1 0 0,-1 0 15,1 0-15,-1 0 0,0 3 16,0-1-16,1-2 0,0-3 15,2-1-15,0-2 0,0-1 16,2-3-16,0-1 0,1-5 0,-1-2 16,1-3-16,0 0 0,-1-3 15,1-1-15,0 0 0,1-1 16,1-1-16,2-1 0,1 1 16,1-3-16,-1 1 15,0-1-15,0 1 0,1 0 0,-2 0 16,0 1-16,1 1 0,-1-1 15,1 1-15,1-1 0,2 1 0,1-2 16,0 0-16,-1-1 0,1-1 16,0 1-16,0 2 0,-1 0 15,-1 1-15,1 3 0,0-1 16,-2 2-16,0 2 0,-2 1 16,1 2-16,-2 3 0,-1 2 15,-2 1-15,-1 2 0,0 1 16,-1 1-16,0 1 0,-1 1 15,0 3-15,0 0 0,1 0 16,-1-2-16,1-1 16,0-1-16,1-2 0,0-1 15,1-3-15,0-2 0,0-3 0,0-3 16,2 1-16,0-5 16,1-2-16,1-3 0,0-2 15,2-2-15,-1-6 0,0-6 16,-1-2-16,-1 5 0,4 4 0,3 6 15,-2 2-15,-3 3 16,1 1-16,-1 2 0,1 1 16,0 3-16,-1 0 0,-2 1 0,0 2 15,-1 1-15,1 1 16,-1 2-16,0 2 0,1 3 16,1-1-16,-1-2 0,0 0 15,1 0-15,-1-1 0,1 0 0,1-3 16,0 0-16,1-3 0,0-1 15,2-2-15,2-2 0,0-2 16,1-1-16,1-1 0,1-2 16,3-2-16,-2-1 0,-1 0 0,-2 1 15,-1-2-15,-1-1 0,-1-1 16,-2-1-16,0 0 16,-2-1-16,-1 2 0,-1 1 15,-2 2-15,-2 0 0,-2 1 16,0 2-16,-3 1 0,-2 2 15,-1 1-15,1 2 0,-4 1 16,0 5-16,0 1 0,1 0 16,0 2-16,0 1 0,2 1 15,2 1-15,1-1 0,3-1 16,1-2-16,0-2 0,1-1 16,0 0-16,2-2 0</inkml:trace>
  <inkml:trace contextRef="#ctx0" brushRef="#br0" timeOffset="4960.0579">18500 14901 0,'0'0'16,"0"0"-16,0 0 0,0 0 15,0 0-15,0 0 16,0 0-16,-11 31 0,11-31 16,-10 32-16,5-12 0,-2 1 0,0 2 15,-1 3-15,-1 2 0,-3 11 16,-1 2-16,-1-2 0,0-2 16,0 7-16,2-5 15,4-5-15,4-5 0,-1-7 0,2-5 16,2-5-16,2-4 0,3-7 15,4-5-15,4-9 16,4-7 0,-4 1-16,0-1 0,1-7 15,-2 1-15,-1 4 0,-1 2 0,-2 1 16,1-1-16,1-1 0,0 1 16,1 0-16,0 1 0,1 3 15,0 1-15,0 4 16,0 3-16,-2 1 0,-2 0 0,0 3 15,0 2-15,-2 3 0,-1 2 16,1 4-16,0 3 0,0 1 16,-1 2-16,1 1 0,0 1 0,0-1 15,-1 0-15,1-2 0,2 0 16,1-2-16,0 0 16,0-3-16,1 0 0,0-1 0,0-3 15,0-2-15,-1-4 0,0 2 16,0-3-16,0-2 0,-1-2 15,1-4-15,0 0 0,1-4 16,-1-3-16,5-2 0,1-4 16,1 1-16,2-1 0,-3 4 15,-2 4-15,-2 1 0</inkml:trace>
  <inkml:trace contextRef="#ctx0" brushRef="#br0" timeOffset="6544.3921">18592 14857 0,'0'0'16,"0"0"-16,0 0 0,0 0 15,0 0-15,0 0 0,0 0 16,0 0-16,0 0 0,0 0 16,0 0-16,0 0 15,-27 8-15,27-8 16,-16 21-16,16-21 0,-19 26 15,10-11-15,2-1 0,-2 2 0,-1 2 16,1 0-16,0 1 0,-3 5 16,0 1-16,1-2 0,1 2 15,1-3-15,0 0 0,2-2 16,-1 1-16,1-3 16,2 1-16,0-3 0,2-2 0,0-2 15,1-1-15,0 0 16,4-1-16,-1-1 0,0-2 0,1-4 15,0-3-15,-2 0 0,2 0 16,-2 0-16</inkml:trace>
  <inkml:trace contextRef="#ctx0" brushRef="#br0" timeOffset="7360.5603">18511 14890 0,'0'0'0,"0"0"16,0 0-16,0 0 0,0 0 16,0 0-16,0 0 0,-18 13 15,18-13-15,0 0 0,0 0 16,0 0-16,0 0 0,0 0 15,0 0-15,0 0 16,0 0-16,-3 21 0,3-21 0,5 8 16,-3-4-16,0 0 0,0 1 0,2 1 15,-1 1-15,0 0 16,2 0-16,-1 0 0,1 0 16,0 0-16,1 1 0,0 0 15,1 1-15,-2-2 0,1 0 0,1 2 16,-1 0-16,1 0 0,-1 1 15,1-1-15,0 1 0,-1 1 16,0 0-16,1-1 0,1 0 16,2 0-16,1 1 0,0 1 15,-1 1-15,0-1 0,-1 0 16,-1 1-16,-1 0 0,1-1 0,-1 1 16,0 0-16,1-1 15,-2-4-15,-2 0 0,0-1 16,0-1-16,-1 0 0,-1-1 0,0-1 15,1-1-15,-1 1 0,0-1 16,-1 0-16,-1-3 0,2 3 16,-2-3-16,2 3 0,-2-3 15,0 0-15,0 0 0,0 0 16,0 0-16,0-2 0,0-1 0,0 0 16,0-2-16,0-2 15,2-2-15,-1-4 16,0-2-16,1-1 0,0 1 0,0-4 15,2-3-15,0 0 16,1 1-16,1-8 0,2 1 16,-2 0-16,1 2 0,-1-1 15,-2 0-15,3 1 0,0 2 16,-1 2-16,-2 2 0,0-2 16,-3 2-16,1 6 0,0 2 15,0 1-15,-1 2 0,2 1 16,-1 2-16,0 2 0,0 1 15,-1-1-15,-2 0 0,1 4 0,1-2 16,-1 2-16,3 0 0,-3 0 16,2 2-16,-1 0 0,0 2 15,1 0-15,0 0 0,1 0 16,0 0-16,0 0 16,-1-1-16,1 0 0</inkml:trace>
  <inkml:trace contextRef="#ctx0" brushRef="#br0" timeOffset="7752.0623">19112 14741 0,'0'0'0,"0"0"15,0 0-15,0 0 0,0 0 0,0 0 16,0 0-16,0 0 16,-10 31-16,10-31 0,-12 32 15,3-9-15,-1 4 16,1 1-16,-1 2 0,-3 13 15,1 2-15,1-2 0,3-2 0,-2 8 16,2-2-16,1-4 0,3-5 16,-1 1-16,3-5 15,1-7-15,2-8 0,3-6 0,1-5 16,1-4-16,-1-4 0,3-6 16,1-5-16,-4 0 0,-2-2 0,1 3 15,-2 2-15,0 1 16</inkml:trace>
  <inkml:trace contextRef="#ctx0" brushRef="#br0" timeOffset="8010.6498">19105 15078 0,'0'0'16,"0"0"-16,0 0 16,0 0-16,0 0 0,0 0 0,0 0 15,0 0-15,0 0 0,0 0 16,0 0-16,0 0 0,27-9 0,-27 9 15,22-10-15,-22 10 0,24-8 16,-13 4-16,0 0 0,0-1 16,0 1-16,2-1 0,1-1 15,-1 1-15,0 0 0,0-1 0,-1-2 16,0-1-16,-1-1 16,-1-1-16,-1-1 0,-2 2 15,0 1-15,-2 1 0</inkml:trace>
  <inkml:trace contextRef="#ctx0" brushRef="#br0" timeOffset="8310.8226">19401 14654 0,'0'0'15,"0"0"-15,0 0 16,0 0-16,0 0 0,0 0 0,0 27 15,0-27-15,0 23 0,0-23 0,0 28 16,-1-11 0,-1 4-16,0 4 0,-2 4 15,0 1-15,-1 3 0,0 5 16,2-4-16,-3 12 0,0 1 16,0-5-16,0-4 0,2-3 0,1-1 15,1-6-15,0-5 0,4 4 16,2-5-16,-1-7 0,2-3 15,-1-5-15,1-4 0,-1-1 16,1-3-16,-1 0 0,-1 1 16,-1-1-16</inkml:trace>
  <inkml:trace contextRef="#ctx0" brushRef="#br0" timeOffset="8977.8959">19489 14980 0,'0'0'16,"0"0"-16,0 0 0,0 0 16,0 0-16,0 0 0,0 0 0,23 6 15,-23-6-15,0 0 0,0 0 16,29 9-16,-29-9 0,0 0 15,21 13-15,-14-7 16,-2 0-16,-2 1 0,0 2 16,-2 2-16,-2 0 15,0 1-15,-2 1 0,-1 2 16,-3 1-16,1 0 0,-1 1 0,-1 0 16,1 0-16,-3 3 0,0-1 0,0-3 15,1-1-15,1-2 16,2-2-16,0-2 0,2 0 15,2-3-15,1-1 0,1-2 16,0 0-16,1-1 0,2 1 16,2-2-16,2 1 15,2-1-15,1 0 16,-1-1-16,-1 0 0,0 0 16,-1 0-16,-1 0 0,0 1 15,-1 1-15,1 1 16,-3 3-16,-1 2 15,-4 4 1,-3 5-16,-1-1 0,1 0 0,-3 3 16,-1 1-16,-2 6 0,0 1 15,1-2-15,0 1 0,0 0 16,2 1-16,0-1 0,1-2 16,-1 5-1,2-2-15,1-8 16,1-4-16,1 0 0,1-1 15,-1-1-15,1-1 0,1-1 0,0-1 16,0-1-16,1 0 0,0 0 16,0-1-16,0-1 15,0 0-15,0-3 0,1 0 16,0-1-16,-1 0 16,0-1-16</inkml:trace>
  <inkml:trace contextRef="#ctx0" brushRef="#br0" timeOffset="11147.8807">20971 11398 0,'0'0'0,"0"0"0,0 0 15,0 0-15,0 0 0,0 0 16,0 0-16,-17 25 0,17-25 0,-8 25 15,-1-6-15,-1 0 0,0 2 16,-4 4-16,-5 4 0,-5 10 16,-1 0-16,0 3 0,0 1 15,-3 5-15,4-5 0,0 1 16,4-8-16,4-9 0,5-6 0,6-14 16,3-10-1,2 3-15,-3-4 0,3 4 16</inkml:trace>
  <inkml:trace contextRef="#ctx0" brushRef="#br0" timeOffset="11527.5894">20951 11432 0,'0'0'0,"0"0"0,0 0 15,0 0-15,0 0 0,0 0 0,0 0 16,0 0-16,0 0 0,6 30 15,-6-30-15,11 25 16,-11-25-16,11 29 0,-6-15 0,2 1 16,-1 0-16,1-3 0,0 0 15,-1 0-15,1 1 16,0-1-16,-1 0 0,1-1 0,-1 0 16,0-2-16,-1-1 0,0 0 15,-1-1-15,1-2 0,-1-1 16,2-3-16,0-2 15,1-3-15,0-1 0,2-5 0,2-4 16,0-1-16,0-3 0,5-8 16,0 0-16,1 0 0,-1 0 0,0-2 15,-1 1-15,1-3 16,-3 3-16,-2 5 0,-2 2 16,-3 6-16,0 3 0,-2 1 15,0 0-15,-3 5 0,0 0 16,0 2-16,0 0 0,-1 0 15</inkml:trace>
  <inkml:trace contextRef="#ctx0" brushRef="#br0" timeOffset="12099.1853">21340 11585 0,'0'0'0,"0"0"0,0 0 15,0 0-15,0 0 0,0 0 16,0 0-16,0 0 0,25 4 15,-25-4-15,0 0 16,24 5-16,-24-5 0,0 0 0,20 9 16,-14-4-16,1 0 0,-3 1 0,-1 0 15,-3 1-15,-4 2 16,-1 2-16,-2 1 16,-1 1-16,1 0 0,-3 1 0,-2-1 15,1 0-15,2 1 0,-2 0 16,2 0-16,3-6 0,2 1 15,2-2-15,1-1 0,1-1 16,2-2-16,2 0 0,3-3 16,1 1-16,2-1 0,2 0 15,2-1-15,1-2 16,2-3-16,-2 3 0,-1 2 0,1-2 16,-2 0-16,-2 2 0,-1 0 15,-2-1-15,-1 1 16,-3-1-16,0 4 0,0-2 0,-1 0 15,-1 0-15,0 1 0,-2-1 16,3 2-16,-3-2 0,0 0 16,-3-2-16,-1-1 0,0 2 15,0-1-15,1 1 16</inkml:trace>
  <inkml:trace contextRef="#ctx0" brushRef="#br0" timeOffset="20611.1574">29285 14807 0,'0'0'0,"0"0"0,0 0 15,0 0-15,0 0 0,0 0 16,0 0-16,-27 8 0,27-8 16,0 0-16,-23 22 0,13-9 15,0 3-15,-1 4 0,0 3 16,-1 2-16,-1 2 0,-6 10 15,-1 5-15,0 0 0,-1 2 0,-1 12 16,3-1-16,-2 3 0,3-7 16,3-7-16,2-6 0,2-8 15,3-8-15,0-9 0,1-9 16,2-1-16,0-1 0,2 0 16</inkml:trace>
  <inkml:trace contextRef="#ctx0" brushRef="#br0" timeOffset="21103.7685">29234 15004 0,'0'0'0,"0"0"15,0 0-15,0 0 0,0 0 0,0 0 16,0 0-16,0 0 0,0 0 15,0 0-15,-12 20 16,12-20-16,0 0 0,0 0 16,1 33-16,-1-33 15,3 33-15,-1-15 0,1 0 16,0 3-16,1 1 0,0-1 0,-1-1 16,3 7-16,-1 2 15,-1-4-15,1-4 0,-1 1 0,1 1 16,-1-4-16,0-2 0,1-4 15,0-2-15,1-2 0,-1-2 16,3-4-16,1-3 0,0-3 16,-2-4-16,1-3 0,0-2 15,3-4-15,2 0 0,0-6 16,2-5-16,-1-1 0,-1-2 0,9-12 16,5-3-16,-2 0 15,1-2-15,1-5 16,-3 4-16,-1 7 0,-2 7 15,-3 6-15,-4 4 0,0 6 16,-2 4-16,-5 0 0,-2-1 0,-1 7 16,1 4-16,-2 0 15,-1 1-15,0 1 0,-2 2 16,0 0-16,2 3 0,-2-3 0,0 3 16,0-3-16</inkml:trace>
  <inkml:trace contextRef="#ctx0" brushRef="#br0" timeOffset="21610.8705">29783 14873 0,'0'0'0,"0"0"16,0 0-1,0 0-15,0 0 0,0 0 0,0 0 0,-10 27 16,10-27-16,-10 27 16,4-14-16,-2 4 15,-1 1-15,1-2 0,1-1 0,-1 1 16,0 0-16,0 0 0,1 0 15,-1 2-15,1-2 16,3-5-16,0-1 0,-1 0 0,3-3 16,2-2-16,1-1 0,1-2 15,0-1-15,3-1 0,1-2 16,0 1-16,-2 1 0,1-1 16</inkml:trace>
  <inkml:trace contextRef="#ctx0" brushRef="#br0" timeOffset="21827.905">29747 15050 0,'0'0'0,"0"0"16,0 0-16,0 0 0,0 0 0,0 0 16,22 0-16,-22 0 0,0 0 15,26-9-15,-26 9 0,25-7 16,-10 3-16,-1 0 0,0-1 16,0 2-16,-1 0 0,0 0 0,0-2 15,0 2-15,-1 0 0,-1-1 16,-1 1-16,0 0 15,-1 0-15,0 0 0,-1-2 0,-1 1 16,-1 0-16,-2-5 0,-3-2 16,0 2-16,0 1 0,0 1 15</inkml:trace>
  <inkml:trace contextRef="#ctx0" brushRef="#br0" timeOffset="22068.2455">30101 14802 0,'0'0'0,"0"0"16,0 0-16,0 0 0,0 0 0,0 0 15,0 0-15,0 0 16,0 0-16,1 27 0,-1-27 16,0 0-16,-1 21 0,1-21 15,-4 26-15,1-9 0,-2 1 0,1 1 16,1 1-16,-1 0 0,1 1 16,-2 5-16,-1 0 0,1-1 15,-1-4-15,2 2 0,0 2 16,1-2-16,0-1 0,1-2 15,-1 0-15,2-4 0,0-2 0,2-4 16,3-2-16,-1-2 16,-1 0-16,0-2 15</inkml:trace>
  <inkml:trace contextRef="#ctx0" brushRef="#br0" timeOffset="22431.47">30276 15091 0,'0'0'0,"0"0"0,0 0 16,0 0-16,0 0 0,0 0 0,0 0 16,-4 22-16,4-22 0,0 0 15,-14 27-15,14-27 16,-13 23-16,5-9 0,-2 0 0,1 2 15,1 1-15,1 1 16,3 1 0,1-1-16,2-2 15,4-2-15,2-2 0,2-1 0,-1-1 16,4-2-16,2-1 16,3-5-16,0-2 0,7-1 15,2 0-15,-2-2 0,-2 0 0,0-2 16,1-2-16,0 0 0,-1 0 15,-1-2-15,-2 0 0,-4-2 0,-4 0 16,-1 2-16,-1 1 16,-2 2-16</inkml:trace>
  <inkml:trace contextRef="#ctx0" brushRef="#br0" timeOffset="22728.3167">30404 15170 0,'0'0'0,"0"0"16,0 0-16,0 0 0,-17 13 0,17-13 16,0 0-1,-14 26-15,8-12 0,1 0 16,-2 2-16,2 1 0,-1 1 16,1 1-16,0-3 0,0 9 15,-2-1-15,3-1 0,0 0 16,2-2-16,0 1 0,0 0 15,0 1-15,-1-2 0,2-1 16,0-3-16,0-1 0,1 0 16,1 0-16,1-2 0,2-4 0,-1-1 15,0-2-15,1-3 16,-2-5-16,0 0 0,-2 1 16,2-1-16</inkml:trace>
  <inkml:trace contextRef="#ctx0" brushRef="#br0" timeOffset="23177.7888">30804 14952 0,'0'0'0,"0"0"0,0 0 16,0 0-16,-19 16 15,19-16-15,-22 16 0,22-16 16,-27 27-16,12-13 0,1 1 0,0 1 15,0 1-15,3 0 0,1 0 16,-1 5-16,3 2 0,0-1 16,2-2-16,3-2 0,2 0 15,2-3-15,2-2 0,3-2 16,2-1-16,0-2 0,1-2 16,2-1-16,2 0 0,1-2 15,-1-4-15,1-2 0,2-2 16,-1 0-16,0-1 0,1-1 15,0-2-15,0-3 0,-3-1 0,-2 1 16,-1 2-16,-1 2 0</inkml:trace>
  <inkml:trace contextRef="#ctx0" brushRef="#br0" timeOffset="23577.656">31046 14879 0,'0'0'0,"0"0"16,0 0-16,0 0 0,0 0 0,0 0 16,0 0-16,0 0 0,0 0 15,0 0-15,9 24 0,-9-24 16,0 0-16,-1 28 0,1-28 15,-3 27-15,2-12 0,-1 2 16,-2 4-16,1-2 0,0 1 16,-1 2-16,1 1 0,0 11 15,0 0-15,2 3 16,1-1-16,-1 0 16,-1 0-16,0-2 0,1-2 0,-1 5 15,0-2-15,0-3 0,0-3 16,1-4-16,1-3 0,0-4 15,-1-3-15,1-2 0,1-2 0,-1-3 16,-1-1-16,1-4 16,0 0-16,0-3 0,0 3 0,0-3 15</inkml:trace>
  <inkml:trace contextRef="#ctx0" brushRef="#br0" timeOffset="32127.7661">23329 9458 0,'0'0'15,"0"0"-15,0 0 0,0 0 0,0 0 16,0 0-16,0 0 0,0 0 16,0 0-16,0 0 0,0 0 15,-13 30-15,13-30 16,-15 40-16,0-11 0,-1 3 16,-2 4-16,1-3 0,2-1 15,-5 6-15,-1-2 0,0 1 16,4-3-16,3-9 0,4-4 15,3-6-15,0-3 0,6-8 16,4-6-16,1-5 0,0-4 0,0-3 16,2-3-16,1 1 0,-1 0 15,3-6-15,2-2 0,-1 2 16,-1 0-16,-1 3 16,-2 3-16,-1 2 0,-3 0 15,-1 3-15,0 2 0,0 2 0,0 2 16,1 3-16,2 0 15,1 7-15,2 4 0,-1 4 16,1 5-16,1-1 0,-1 1 0,2 1 16,2-2-16,-1 0 0,0-1 15,5 2-15,0-5 0,0-2 16,1-2-16,1-3 16,2-2-1,-4-3-15,-1-3 0,-2-3 0,-1-2 16,2-4-16,2-4 0,1-3 0,2-4 15,5-7-15,0-2 0,-1-1 16,-1 2-16,-2 3 0,-3 4 16,-2 6-16,-5 5 0,-1 3 15,-2 1-15,-5 4 0,-1 4 0,-5 1 16,1 6-16,1-3 0,-2 1 16,2 0-16,1-2 15,0 0-15</inkml:trace>
  <inkml:trace contextRef="#ctx0" brushRef="#br0" timeOffset="32614.7114">23682 9710 0,'0'0'16,"0"0"-16,0 0 16,-4 19-16,4-19 0,0 0 15,1 27-15,-1-27 0,0 0 16,16 25-16,-7-18 0,3-2 15,4-4-15,0 1 0,2-1 0,2-4 16,3-1-16,4-2 16,0-2-16,-2-1 0,0-2 0,-2-3 15,-3 0-15,-1-1 16,-1-1 0,-7 0-16,-6-2 15,-4 3-15,-4 2 0,-3 2 16,-4 1-16,-7 2 15,-4 4-15,0 3 0,0 1 0,-3 5 16,1 1-16,1 2 0,1 1 0,3 2 16,3 2-16,2-4 0,2 0 15,2 1-15,1-1 0,1 1 16,3-2-16,2-1 0,1 0 16,1-4-16,0 0 0,0 0 15</inkml:trace>
  <inkml:trace contextRef="#ctx0" brushRef="#br0" timeOffset="38530.4998">23337 7308 0,'0'0'16,"0"0"-16,0 0 0,-17 20 0,17-20 15,-21 29-15,7-8 16,-2 4-16,-2 4 0,-6 10 16,-2 1-16,2-3 0,1-2 0,-4 8 15,3-2-15,4-6 16,4-5-16,3-8 0,3-6 16,4-8-16,4-8 15,2-6-15,3-3 0,4-6 16,3-3-16,1-3 0,2-2 0,-1-2 15,0-2-15,-1 3 16,-1 0-16,0-1 0,0 4 0,-2 3 16,-3 4-16,2 2 0,1 1 15,-2 5-15,1 1 0,3 5 16,2 5-16,-1 1 0,-1 2 16,0 3-16,0 2 0,-3 0 15,0 2-15,1 4 0,-1-1 16,0-2-16,0 0 0,-1-1 15,1-1-15,1-2 0,0-3 16,3-2-16,2-4 16,0-3-16,3-4 0,0-3 15,-2-3-15,2-4 0,0-4 0,0-2 16,-2 1-16,8-8 0,2-2 16,-2 0-16,-1 1 0,-1 2 15,-1 1-15,-2 3 0,-1 3 0,4 1 16,1 4-16,-5 3 15,-3 3-15,-3 0 0</inkml:trace>
  <inkml:trace contextRef="#ctx0" brushRef="#br0" timeOffset="38961.7382">23801 7461 0,'0'0'0,"0"0"15,0 0-15,0 0 0,-8 19 0,8-19 16,-9 24-16,5-10 0,1 0 16,-1 0-1,2-2-15,1 1 16,2 1-16,1-3 0,2-1 0,1-2 15,3-2-15,1-4 0,1-1 16,4-3-16,4-3 0,0-3 0,2-1 16,7-9-16,1-4 0,-1 2 15,-2 2-15,3-4 0,-4 1 16,-4 0-16,-4 3 0,-3-1 16,-4 2-16,-2 3 0,-2 3 15,-5 3-15,-5 2 16,-3 3-16,-4 2 0,-3 1 0,-4 3 15,-1 1-15,0 3 0,-6 4 16,-3 3-16,4-2 16,2 0-16,3 1 0,3 0 0,4-2 15,3-2-15,3-1 0,0-2 16,1-1-16</inkml:trace>
  <inkml:trace contextRef="#ctx0" brushRef="#br0" timeOffset="39419.1773">24133 7589 0,'0'0'0,"0"0"16,0 0-16,0 0 0,0 0 0,0 0 15,0 0-15,0 0 0,30 15 16,-30-15-16,24 3 16,-24-3-16,23 6 0,-12-4 15,-1 3-15,-1-2 0,-1 1 16,-3 2-16,-2 3 0,0 1 16,-2 2-16,-4 2 0,-2-1 15,-3 2-15,-2 0 0,-1 1 16,0 0-1,2-1-15,3-2 0,1-2 0,3-1 16,4-2-16,6-2 0,1-4 16,2-2-16,9-4 0,5-5 15,2 0-15,0 1 0,4-2 16,3 0-16,4-2 0,-5 2 16,-5 2-16,-3 5 0,-7 1 15,-2 2-15,-6 2 0,-4 0 16,-2 0-16,-2 1 0,-2-3 15,2 4 1,-2-4-16</inkml:trace>
  <inkml:trace contextRef="#ctx0" brushRef="#br0" timeOffset="49978.5055">26135 5797 0,'0'0'0,"0"0"0,0 0 15,0 0-15,0 0 0,0 0 16,-11 22-16,11-22 0,-4 24 16,0-9-16,1 0 0,0 5 15,-1 5-15,1 0 0,0 0 0,-3 10 16,0 1-16,-1-3 15,0-1-15,2-1 16,0-2-16,1-6 0,1-4 0,0-1 16,3-4-16,0-6 0,0 0 15,0-1-15</inkml:trace>
  <inkml:trace contextRef="#ctx0" brushRef="#br0" timeOffset="50145.0425">26156 6122 0,'0'0'0,"0"0"15,0 0-15,0 0 0,0 0 16,0 0-16,0 0 0,0 0 16,0 0-16,0 0 0,0 0 15,23-9-15,-23 9 0,0 0 0,33-11 16,-33 11-16,35-12 0,-15 6 16,2-3-16,1 1 15,2-2-15,-3 2 0,-4 1 16,-1 0-16</inkml:trace>
  <inkml:trace contextRef="#ctx0" brushRef="#br0" timeOffset="50398.2256">26544 5859 0,'0'0'0,"0"0"0,0 0 15,0 0-15,0 0 0,0 0 16,0 0-16,0 0 0,-6 25 15,6-25-15,-4 25 0,4-25 16,-13 38-16,4-17 0,1 0 0,-2 3 16,-2 4-16,-1 8 0,1-4 15,0 4-15,0 1 0,1-6 16,1-3-16,1-1 0,2-4 16,3-5-16,1-4 0,0-2 15,1-2-15,1-3 16</inkml:trace>
  <inkml:trace contextRef="#ctx0" brushRef="#br0" timeOffset="50962.2798">26745 5924 0,'0'0'0,"0"0"0,0 0 16,0 0-16,0 0 0,0 0 0,0 0 15,0 0-15,0 0 0,0 0 16,0 0 0,0 0-16,-7 22 0,7-22 0,-11 30 15,11-30-15,-17 37 0,8-17 16,-1 0-16,-1 1 16,0 1-16,-3 4 0,1-2 0,2-5 15,2-2-15,2-3 0,0 0 0,1-6 16,2-1-16,2-5 15,2-2-15,1-5 16,1-3-16,1 1 0,2-1 0,-1-6 16,1-4-16,0 3 0,1 0 0,-1 2 15,2 1 1,-1 0-16,0 0 0,-2 1 0,1 1 16,-2 2-16,-1 3 0,0 2 15,1 3-15,-3 0 0,2 0 0,0 2 16,2 2-16,1 2 0,-2 1 15,2 2-15,-1 1 0,0 0 16,0 1-16,0 0 0,2-1 16,-1-1-16,1 0 0,1 2 0,2-3 15,-1-1-15,1-3 0,2 1 16,2-3-16,-1-2 16,0-2-16,1-4 0,2-1 15,1-4-15,-1 0 0,-1-2 0,0-2 16,1-3-16,-1-3 0,-1 1 15,-2-1-15,0 1 0,0 1 16,0 0-16,-1 1 16,0 0-16,-1 2 0,0 3 15,-1 4-15,-2 0 0,0 2 16,-1 2-16</inkml:trace>
  <inkml:trace contextRef="#ctx0" brushRef="#br0" timeOffset="51494.6371">27126 5960 0,'0'0'0,"0"0"16,0 0-16,0 0 0,0 0 0,0 0 16,0 0-16,-14 17 0,14-17 15,0 0-15,-9 23 16,9-23-16,-7 24 0,3-10 0,-1 1 16,0 1-16,-1 0 0,1-1 15,1 1-15,-1-3 0,1 0 16,0-1-16,2-1 0,2-2 15,1-1 1,5-3-16,4-4 16,4-5-16,4-3 0,2-5 15,2-3-15,4-1 0,-2 1 16,-1-2-16,0-1 16,-4 0-16,-2 1 0,-2-4 0,-4 3 15,-3 1-15,-2 1 0,-9 4 16,-4 2-16,0 3 0,-1 2 15,-3 3-15,-2-2 0,0 3 16,0 0-16,-3 2 0,-1 1 16,0 2-16,2-1 0,0 1 15,1 2-15,1-1 0,1 0 16,3 1-16,3-1 0,3 8 0,1 7 16,-1-5-16,2-1 15,0-2-15</inkml:trace>
  <inkml:trace contextRef="#ctx0" brushRef="#br0" timeOffset="52245.1447">27425 6155 0,'0'0'0,"0"0"15,0 0-15,0 0 16,0 0 0,0 0-16,0 0 0,27 2 0,-27-2 15,0 0-15,28 4 0,-28-4 16,0 0-16,26 7 0,-18-5 0,-1 2 15,-3 0-15,-1 2 0,0-1 16,-3 1-16,-1 2 0,-3 0 16,-1 2-16,-5 1 0,-5 2 15,0-1-15,-1 0 0,-2 1 16,-1 0-16,-4 2 0,0-2 0,3 1 16,2 0-1,3-1-15,3-1 0,2-2 16,2-1-16,3 0 0,2 0 15,1-4-15,1 1 0,3-1 16,2 0-16,0 0 16,2-1-16,1 0 15,2 3-15,1-2 0,1-2 16,-1 1-16,-1 0 0,0-1 16,-2 2-16,0 0 0,-2 0 0,-1-1 15,-3 1-15,-1 2 0,-2 2 16,-3-1-16,-2 1 0,-1 0 15,-1-2-15,-3 3 0,-4-1 16,-2 4-16,-1-2 0,0 2 16,2-1-16,-2-1 0,0 1 15,0-1-15,1 1 0,1-1 0,3-3 16,0 0-16,2 0 0,1-3 16,1 0-16,3 0 0,0-2 15,2-1-15,-1 1 0,2 0 16,0-1-16,2-1 15,0 0-15,2-1 0,-2 2 0,2-2 16,-2 1-16,2-1 0,-3 1 16,3-1-16,-2-1 0,2 1 15,-1 3-15,1-3 0,0 4 16,0-4-16,3 4 16,0-9-16,0-6 0,-1 2 0,0 1 0,0 1 15</inkml:trace>
  <inkml:trace contextRef="#ctx0" brushRef="#br0" timeOffset="65561.7418">29190 5889 0,'0'0'0,"0"0"0,0 0 0,0 0 15,-19-9-15,19 9 16,0 0-16,-30 1 0,17 3 0,-3 2 15,-3 3-15,-1 4 16,-1 2-16,-11 12 16,-2 5-16,-4 10 0,-1 9 15,-2 4-15,7-8 16,8-3-16,8-4 0,7 1 16,10-7-16,5-9 0,5-9 15,4-6-15,5-4 16,-1-5-16,4-4 0,6-2 0,-1-4 15,2-1-15,-1-1 0,-2-3 16,-5-4-16,-3 5 0,-4 1 0,-3 4 16</inkml:trace>
  <inkml:trace contextRef="#ctx0" brushRef="#br0" timeOffset="66129.9266">29281 6185 0,'0'0'0,"0"0"0,0 0 16,0 0-16,0 0 15,0 0-15,0 0 16,0 0-16,0 0 0,0 0 16,0 0-16,0 0 0,-6 26 15,6-26-15,0 0 0,-6 27 16,6-27-16,-10 25 0,5-11 16,-1 1-16,1 1 15,0-2-15,2 0 0,2-3 0,1 0 16,1-3-16,0 0 0,4-4 0,1-1 15,3-3 1,1-2-16,5-3 0,5-5 16,1-3-16,1-1 15,5-3-15,-2 1 0,-2 2 0,-1 1 16,-2 2-16,-1 0 0,1 1 16,-4 3-16,-6 1 0,-3 1 15,-2 2-15,0 1 0,0 0 16,1-1-16,-2 2 0,-1 0 0,1 1 15,-1-1-15,-1 0 16,-2 1-16,0 0 0,4-2 0,-2 2 16,-2 0-16,0 0 15,0 0-15,0 0 0,0 0 16,-2 2-16,-1-2 16,1 2-16,0-1 15,-1 0-15,-1 0 0,2 1 16,0-2-16,0 3 15,-1 1-15,0 3 0,-2 2 16,-1 0-16,1 1 0,-2 2 0,-1 2 16,1 1-16,0 2 0,0-3 15,2-2-15,-1-1 0,2-2 16,1 1-16,2-1 0,1-2 0,2-3 16,2-2-16,2-4 15,-1 1-15,0-1 0,-1 1 16</inkml:trace>
  <inkml:trace contextRef="#ctx0" brushRef="#br0" timeOffset="66545.7986">29900 5839 0,'0'0'0,"0"0"0,0 0 16,0 0-16,0 0 16,0 0-16,-13-23 0,13 23 0,0 0 15,0 0-15,0 0 16,0 0-16,-26 13 0,26-13 15,-15 27-15,15-27 0,-17 36 0,7-12 16,-1 3-16,-5 7 0,-1 0 16,2-1-16,1 1 0,-2 6 0,2-4 15,3-2-15,2-4 0,3-3 16,3-3-16,5-2 16,4-2-16,0-3 0,3-3 0,0-3 15,1 0-15,-1-1 16,0 0-16,1-5 0,-1-2 15,-2-2-15,-1 1 0,-1 0 16</inkml:trace>
  <inkml:trace contextRef="#ctx0" brushRef="#br0" timeOffset="67145.7767">29940 6050 0,'0'0'0,"0"0"0,0 0 16,0 0-16,0 0 15,0 0-15,0 0 16,0 0-16,0 0 0,0 0 16,-3 23-16,3-23 0,-16 19 0,16-19 15,-22 28-15,11-11 0,-1 0 16,1 0-16,0 0 0,1-2 15,1-1-15,1-2 0,3 0 16,-2-1-16,3-2 0,1-4 16,2 0-16,1-3 0,2-2 15,1-2-15,0-3 0,0 0 16,1-3-16,0-1 0,2 0 0,0-3 16,1-1-16,-1 1 0,1 2 15,0-4-15,-2 0 0,1 1 16,-1 0-16,2 1 0,-1 3 15,1 3-15,0 0 0,-1 2 16,1 3-16,-2 1 0,1 1 16,-2 3-16,1 3 0,-1 0 0,0 2 15,1 1-15,-1 2 16,1-2-16,-2 1 0,3 3 16,0 0-16,2 0 15,1-3-15,-3-4 0,0-2 0,3-3 16,2-1-16,1 0 0,1-1 15,5-4-15,0-4 0,4-3 16,3-2-16,-2-2 0,-1-4 16,-3 3-16,-3 2 0,0-3 15,-1-2-15,-3 4 0,-2 1 16,-1 3-16,-4 3 0,-2 2 16,-2 1-16,0 7 0,1 8 15,-1-2-15,0-1 0,0-1 16</inkml:trace>
  <inkml:trace contextRef="#ctx0" brushRef="#br0" timeOffset="67520.498">30403 6054 0,'0'0'0,"0"0"16,0 0-16,0 0 0,0 0 0,-11 21 15,11-21-15,0 0 0,-15 25 16,15-25-16,-13 21 0,6-10 16,1 0-16,0-1 0,2 0 15,1-3-15,0 1 0,2-2 16,2-2-16,3 0 0,1 0 0,2-3 16,0-1-16,2-2 15,1 0-15,6-5 0,3-2 16,1-2-16,1-2 15,-2-2-15,-2-1 0,1-3 16,-1 1-16,-4 3 0,-3 3 0,-2 1 16,-4 2-16,-2 0 0,-2 2 15,-5 2-15,-5 1 0,-2 2 16,-1 1-16,-2 3 16,-1 1-16,-1 0 0,1 0 0,-1 0 15,2 3-15,1-2 0,2 0 16,2-1-16,2-1 0,1 0 15</inkml:trace>
  <inkml:trace contextRef="#ctx0" brushRef="#br0" timeOffset="67998.9832">30589 6108 0,'0'0'16,"0"0"-16,0 0 0,0 0 15,0 0-15,0 0 0,0 0 16,0 0-16,0 0 0,23 6 16,-23-6-16,0 0 0,28 7 15,-28-7-15,0 0 0,26 8 16,-19-2-16,-2-3 0,1 1 16,-4 1-16,-3 2 15,-1 0-15,-2 0 0,0 2 0,-2-1 16,0 0-16,-2 1 0,0-1 15,0 0-15,0 1 0,0-1 16,0 1-16,1-1 0,0 0 16,0-1-16,2 0 15,2-1-15,0 0 0,3-1 0,3-1 16,2 0-16,2-1 0,0-1 16,4 1-16,3 0 0,-1 0 15,1 0-15,-2 1 16,-1 2-16,-2 2 0,-1-2 15,-3 1-15,0-2 0,-5 2 16,-3 3-16,-3-1 0,-1 1 0,-1 0 16,-3 0-16,0 2 0,0 0 15,-7 1-15,-1-1 16,2-2-16,0-1 0,5-2 0,3-4 16,5 0-16,4-3 0,-3 1 15,3-1-15,-2 1 0</inkml:trace>
  <inkml:trace contextRef="#ctx0" brushRef="#br0" timeOffset="68378.9983">31003 5901 0,'0'0'0,"0"0"16,0 0-16,-12 20 0,12-20 0,-10 24 15,5-8-15,-1 2 16,2 0-16,1 2 0,-1 2 15,1 6-15,0 0 0,-2-1 16,0-1-16,-2 1 0,-1-2 0,-3 0 16,-2 0-16,-1-1 15,-2 0-15,-3 3 0,-1-2 0,0-4 16,1-1-16,0-4 0,1-1 16,2-2-16,3-1 0,2-2 15,2-1-15,3-3 0</inkml:trace>
  <inkml:trace contextRef="#ctx0" brushRef="#br0" timeOffset="68779.3882">31106 6250 0,'0'0'15,"0"0"-15,0 0 0,0 0 0,0 0 16,0 0-16,0 0 0,0 0 15,0 0-15,0 0 0,0 0 16,0 0-16,0 0 0,0 0 16,0 0-16,0 0 0,0 0 15,0 0-15,22 10 0,-22-10 16,0 0-16,24 8 0,-24-8 16,0 0-16,25 13 0,-25-13 0,9 12 15,-6-5 1,-3 1-16,-7 3 15,-4 2-15,-1 1 16,0-1-16,-1-1 0,0-1 0,-2 1 0,1-1 16,-1-2-16,2-2 0,3 0 15,5 0-15,2 1 0,5 0 16,2-2-16,3-1 0,4-1 16,3 1-16,10-2 0,4 0 15,6 1-15,6 1 16,-7 0-16,-6-2 0,-4 0 15</inkml:trace>
  <inkml:trace contextRef="#ctx0" brushRef="#br0" timeOffset="74379.32">25171 7259 0,'0'0'16,"0"0"-16,0 0 0,0 0 15,0 0-15,0 0 0,0 0 16,-21-9-16,21 9 0,0 0 16,0 0-16,0 0 0,0 0 0,-22 3 15,22-3-15,0 0 0,-13 23 16,13-23-16,-11 30 0,2-9 15,-1 2-15,-2 6 0,-1 5 16,-3 6-16,0-3 0,0 6 16,1-5-16,3-5 0,2-4 15,2-9-15,4-6 16,2-12-16,2-8 0,3-6 16,4-6-16,-3 6 0,-1 1 15,1 2-15</inkml:trace>
  <inkml:trace contextRef="#ctx0" brushRef="#br0" timeOffset="74662.4232">25080 7316 0,'0'0'0,"0"0"0,0 0 16,0 0-16,0 0 0,0 0 16,0 0-16,0 0 0,0 0 0,0 0 15,0 0-15,0 0 16,0 26-16,0-26 0,4 25 0,-4-25 16,6 28-16,-3-12 0,2 1 15,0-2-15,2-1 16,1 0-16,3 0 0,2-3 15,0-1-15,-1-5 16,-1 0-16,0-3 16,-1-1-1,2-7-15,1-5 16,2-5-16,-1-3 0,4-6 0,-2 2 0,0 1 16,-1 2-16,-1 1 0,0 3 15,-1-1-15,-2 2 0,-7 7 16,-2 3-16,0 0 0,-1 1 15,0 2-15</inkml:trace>
  <inkml:trace contextRef="#ctx0" brushRef="#br0" timeOffset="75045.5459">25427 7473 0,'0'0'0,"0"0"0,0 0 15,0 0-15,0 0 0,0 0 16,0 0-16,0 0 0,0 0 16,0 0-16,23-10 0,-23 10 15,0 0-15,0 0 0,0 0 16,26 6-16,-26-6 0,0 0 15,7 22-15,-7-22 0,3 19 0,-5-8 16,-1 3-16,-1-1 16,-2 0-16,1 0 0,-1 0 15,2-1-15,1-1 0,0-1 16,2-2-16,2 0 0,2-2 0,2-4 16,4-3-1,4-2-15,4-3 0,0-1 16,2-2-16,7-5 0,2-3 0,-5 3 15,-3 2-15,-3 3 0</inkml:trace>
  <inkml:trace contextRef="#ctx0" brushRef="#br0" timeOffset="75429.3155">25755 7386 0,'0'0'0,"0"0"16,0 0 0,0 0-16,-6 26 0,6-26 0,-2 21 0,2-21 15,-5 27-15,3-15 0,1 1 16,1-2-16,1 0 0,1-3 16,2 1-16,2-5 0,3-2 15,3-3-15,3-1 0,2-5 16,3-2-16,-1-3 0,0-1 15,8-8-15,2-2 0,-4 1 16,-2 1-16,1-5 0,-5 0 16,-3 4-16,-4 1 0,-4 4 0,-4 2 15,-4 3-15,-2 2 16,-7 2-16,-4 1 0,-4 6 16,-3 2-16,-3 6 0,-2 4 0,-3 1 15,-1 1-15,1 2 0,2 2 16,0 1-16,2-1 0,1 2 15,5-2-15,6-3 0,3-3 16,4-3-16,0-2 0,1-1 16</inkml:trace>
  <inkml:trace contextRef="#ctx0" brushRef="#br0" timeOffset="75778.6575">26056 7461 0,'0'0'0,"0"0"0,0 0 0,0 0 16,-19 24-16,19-24 15,-20 26-15,10-12 0,0-2 0,1 0 16,0 0-16,3 1 0,0 0 15,3-1-15,2-1 16,2-3-16,2 0 0,4-1 0,4-2 16,1-3-16,1 1 0,8-3 15,4-2-15,0-1 16,1-3-16,-2 1 0,-4 2 16,-2 0-16,-2-1 0,-3 0 15,-1-1 1,-2 1-16,-1 1 0,-2 0 15</inkml:trace>
  <inkml:trace contextRef="#ctx0" brushRef="#br0" timeOffset="76396.0961">26174 7529 0,'0'0'0,"0"0"0,0 0 16,0 0-16,0 0 0,0 0 0,0 0 15,0 0-15,0 0 0,0 0 16,0 0-16,0 0 0,0 0 16,0 0-16,0 0 0,0 0 15,0 0-15,0 0 16,0 0-16,0 0 0,0 0 0,0 0 16,0 0-16,0 0 0,0 0 15,0 0-15,0 0 16,0 0-16,0 0 0,0 0 0,0 0 15,0 0-15,0 0 0,0 0 16,0 0-16,0 0 0,0 0 0,0 0 16,0 0-16,0 0 0,0 0 15,0 0-15,0 0 0,0 0 16,0 0-16,0 0 0,0 0 16,0 0-16,0 0 0,0 0 15,0 0-15,0 0 0,0 0 16,-23 18-16,23-18 0,0 0 15,-9 24-15,9-24 0,-8 24 16,2-8-16,1 0 0,-2 3 16,1 2-16,-1-2 0,1 2 0,-2 5 15,-2 0-15,1-1 0,1-1 16,-1-1-16,1-2 0,-1-1 16,1-2-16,0-2 15,-1 0-15,3-2 16,0-1-16,2-3 0,1-1 0,-1-2 15,2-1-15,0-1 16,1-2-16,0 0 16,0-1-16,1-2 0,-4 4 15,2-3-15,-1-1 0,1 1 16,2-1-16,-4 0 0,1 2 16,1-2-16,0 0 15,2 0-15,-3 1 0,3-1 0,-3 1 16,3-1-16,-2 0 0,2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3CDE6-FEA2-46BB-8ABD-ECF77A4C3004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EE56C-C3A4-4189-9343-1134C9305C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2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endParaRPr lang="en-US" altLang="zh-CN" sz="40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归纳总结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2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endParaRPr lang="en-US" altLang="zh-CN" sz="40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练后反思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2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endParaRPr lang="en-US" altLang="zh-CN" sz="40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方法技巧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2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endParaRPr lang="en-US" altLang="zh-CN" sz="40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5376087" y="1301440"/>
            <a:ext cx="1439827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思维建模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2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endParaRPr lang="en-US" altLang="zh-CN" sz="40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易错警示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2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endParaRPr lang="en-US" altLang="zh-CN" sz="40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rgbClr val="A27B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知识拓展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sp>
        <p:nvSpPr>
          <p:cNvPr id="4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zh-CN" altLang="en-US" sz="24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命题方向</a:t>
            </a:r>
            <a:endParaRPr lang="zh-CN" altLang="zh-CN" sz="2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 noProof="0">
              <a:solidFill>
                <a:schemeClr val="lt1"/>
              </a:solidFill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</a:rPr>
              <a:t>明确</a:t>
            </a:r>
            <a:endParaRPr lang="en-US" altLang="zh-CN" sz="40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052736"/>
            <a:ext cx="12192000" cy="5805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同侧圆角矩形 2"/>
          <p:cNvSpPr/>
          <p:nvPr userDrawn="1"/>
        </p:nvSpPr>
        <p:spPr>
          <a:xfrm rot="5400000">
            <a:off x="424211" y="-148788"/>
            <a:ext cx="495047" cy="1343473"/>
          </a:xfrm>
          <a:prstGeom prst="round2SameRect">
            <a:avLst>
              <a:gd name="adj1" fmla="val 31187"/>
              <a:gd name="adj2" fmla="val 0"/>
            </a:avLst>
          </a:prstGeom>
          <a:solidFill>
            <a:srgbClr val="062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15205" y="289757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练真题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习题"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>
                <a:solidFill>
                  <a:schemeClr val="bg1">
                    <a:lumMod val="85000"/>
                  </a:schemeClr>
                </a:solidFill>
              </a:rPr>
              <a:t>知识</a:t>
            </a:r>
            <a:r>
              <a:rPr lang="zh-CN" altLang="en-US" sz="2400">
                <a:solidFill>
                  <a:schemeClr val="bg1">
                    <a:lumMod val="85000"/>
                  </a:schemeClr>
                </a:solidFill>
              </a:rPr>
              <a:t>网络</a:t>
            </a:r>
            <a:endParaRPr lang="zh-CN" altLang="zh-CN" sz="2400" b="1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</a:rPr>
              <a:t>构建</a:t>
            </a:r>
            <a:endParaRPr lang="en-US" altLang="zh-CN" sz="4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85000"/>
                  </a:schemeClr>
                </a:solidFill>
              </a:rPr>
              <a:t>必备</a:t>
            </a:r>
            <a:r>
              <a:rPr lang="zh-CN" altLang="zh-CN" sz="2400">
                <a:solidFill>
                  <a:schemeClr val="bg1">
                    <a:lumMod val="85000"/>
                  </a:schemeClr>
                </a:solidFill>
              </a:rPr>
              <a:t>知识</a:t>
            </a:r>
            <a:endParaRPr lang="zh-CN" altLang="zh-CN" sz="2400" b="1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</a:rPr>
              <a:t>整合</a:t>
            </a:r>
            <a:endParaRPr lang="en-US" altLang="zh-CN" sz="4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2026/1/14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85000"/>
                  </a:schemeClr>
                </a:solidFill>
              </a:rPr>
              <a:t>必备</a:t>
            </a:r>
            <a:r>
              <a:rPr lang="zh-CN" altLang="zh-CN" sz="2400">
                <a:solidFill>
                  <a:schemeClr val="bg1">
                    <a:lumMod val="85000"/>
                  </a:schemeClr>
                </a:solidFill>
              </a:rPr>
              <a:t>知识</a:t>
            </a:r>
            <a:endParaRPr lang="zh-CN" altLang="zh-CN" sz="2400" b="1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</a:rPr>
              <a:t>整合</a:t>
            </a:r>
            <a:endParaRPr lang="en-US" altLang="zh-CN" sz="4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应用举例</a:t>
            </a:r>
          </a:p>
        </p:txBody>
      </p:sp>
      <p:sp>
        <p:nvSpPr>
          <p:cNvPr id="17" name="矩形 16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85000"/>
                  </a:schemeClr>
                </a:solidFill>
              </a:rPr>
              <a:t>必备</a:t>
            </a:r>
            <a:r>
              <a:rPr lang="zh-CN" altLang="zh-CN" sz="2400">
                <a:solidFill>
                  <a:schemeClr val="bg1">
                    <a:lumMod val="85000"/>
                  </a:schemeClr>
                </a:solidFill>
              </a:rPr>
              <a:t>知识</a:t>
            </a:r>
            <a:endParaRPr lang="zh-CN" altLang="zh-CN" sz="2400" b="1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</a:rPr>
              <a:t>整合</a:t>
            </a:r>
            <a:endParaRPr lang="en-US" altLang="zh-CN" sz="4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易错辨析</a:t>
            </a:r>
          </a:p>
        </p:txBody>
      </p:sp>
      <p:sp>
        <p:nvSpPr>
          <p:cNvPr id="19" name="矩形 18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1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85000"/>
                  </a:schemeClr>
                </a:solidFill>
              </a:rPr>
              <a:t>必备</a:t>
            </a:r>
            <a:r>
              <a:rPr lang="zh-CN" altLang="zh-CN" sz="2400">
                <a:solidFill>
                  <a:schemeClr val="bg1">
                    <a:lumMod val="85000"/>
                  </a:schemeClr>
                </a:solidFill>
              </a:rPr>
              <a:t>知识</a:t>
            </a:r>
            <a:endParaRPr lang="zh-CN" altLang="zh-CN" sz="2400" b="1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</a:rPr>
              <a:t>整合</a:t>
            </a:r>
            <a:endParaRPr lang="en-US" altLang="zh-CN" sz="4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rgbClr val="C0504D">
              <a:lumMod val="7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易错提醒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7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85000"/>
                  </a:schemeClr>
                </a:solidFill>
              </a:rPr>
              <a:t>必备</a:t>
            </a:r>
            <a:r>
              <a:rPr lang="zh-CN" altLang="zh-CN" sz="2400">
                <a:solidFill>
                  <a:schemeClr val="bg1">
                    <a:lumMod val="85000"/>
                  </a:schemeClr>
                </a:solidFill>
              </a:rPr>
              <a:t>知识</a:t>
            </a:r>
            <a:endParaRPr lang="zh-CN" altLang="zh-CN" sz="2400" b="1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</a:rPr>
              <a:t>整合</a:t>
            </a:r>
            <a:endParaRPr lang="en-US" altLang="zh-CN" sz="4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rgbClr val="D6A3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答题模板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1814872" y="505247"/>
            <a:ext cx="1728192" cy="46024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F49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7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85000"/>
                  </a:schemeClr>
                </a:solidFill>
              </a:rPr>
              <a:t>必备</a:t>
            </a:r>
            <a:r>
              <a:rPr lang="zh-CN" altLang="zh-CN" sz="2400">
                <a:solidFill>
                  <a:schemeClr val="bg1">
                    <a:lumMod val="85000"/>
                  </a:schemeClr>
                </a:solidFill>
              </a:rPr>
              <a:t>知识</a:t>
            </a:r>
            <a:endParaRPr lang="zh-CN" altLang="zh-CN" sz="2400" b="1"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</a:rPr>
              <a:t>整合</a:t>
            </a:r>
            <a:endParaRPr lang="en-US" altLang="zh-CN" sz="4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2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endParaRPr lang="en-US" altLang="zh-CN" sz="40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金榜苑：归纳总结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2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1484783"/>
            <a:ext cx="12192000" cy="537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505247"/>
            <a:ext cx="1815509" cy="460244"/>
          </a:xfrm>
          <a:prstGeom prst="rect">
            <a:avLst/>
          </a:prstGeom>
          <a:solidFill>
            <a:srgbClr val="187E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5" name="文本框 32"/>
          <p:cNvSpPr txBox="1"/>
          <p:nvPr userDrawn="1"/>
        </p:nvSpPr>
        <p:spPr>
          <a:xfrm>
            <a:off x="407368" y="385614"/>
            <a:ext cx="123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algn="just"/>
            <a:r>
              <a:rPr lang="zh-CN" altLang="en-US" sz="40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endParaRPr lang="en-US" altLang="zh-CN" sz="40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51"/>
          <p:cNvSpPr txBox="1"/>
          <p:nvPr userDrawn="1"/>
        </p:nvSpPr>
        <p:spPr>
          <a:xfrm>
            <a:off x="1991544" y="505247"/>
            <a:ext cx="155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>
                    <a:lumMod val="95000"/>
                  </a:schemeClr>
                </a:solidFill>
              </a:rPr>
              <a:t>关键能力</a:t>
            </a:r>
            <a:endParaRPr lang="zh-CN" altLang="zh-CN" sz="2400" b="1">
              <a:solidFill>
                <a:schemeClr val="bg1">
                  <a:lumMod val="9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814872" y="505999"/>
            <a:ext cx="1728192" cy="460244"/>
          </a:xfrm>
          <a:prstGeom prst="rect">
            <a:avLst/>
          </a:prstGeom>
          <a:noFill/>
          <a:ln w="6350" cap="flat" cmpd="sng" algn="ctr">
            <a:solidFill>
              <a:srgbClr val="187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5376087" y="1301440"/>
            <a:ext cx="1439827" cy="36924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prstClr val="white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特别提醒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1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2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pic>
        <p:nvPicPr>
          <p:cNvPr id="4" name="图片 1073743875" descr="学科网 zxxk.com"/>
          <p:cNvPicPr>
            <a:picLocks noChangeAspect="1"/>
          </p:cNvPicPr>
          <p:nvPr/>
        </p:nvPicPr>
        <p:blipFill>
          <a:blip r:embed="rId22" r:link="rId2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6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7" Type="http://schemas.openxmlformats.org/officeDocument/2006/relationships/image" Target="../media/image39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__.docx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package" Target="../embeddings/Microsoft_Word___1.docx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__2.docx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Microsoft_Word___4.docx"/><Relationship Id="rId5" Type="http://schemas.openxmlformats.org/officeDocument/2006/relationships/image" Target="../media/image11.emf"/><Relationship Id="rId4" Type="http://schemas.openxmlformats.org/officeDocument/2006/relationships/package" Target="../embeddings/Microsoft_Word___3.docx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42570" y="1657985"/>
            <a:ext cx="13399135" cy="112204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zh-CN" sz="6600" b="1">
                <a:solidFill>
                  <a:srgbClr val="FFFF00"/>
                </a:solidFill>
              </a:rPr>
              <a:t>高三一轮复习</a:t>
            </a:r>
          </a:p>
          <a:p>
            <a:pPr algn="ctr">
              <a:lnSpc>
                <a:spcPct val="120000"/>
              </a:lnSpc>
            </a:pPr>
            <a:r>
              <a:rPr lang="zh-CN" altLang="zh-CN" sz="6600" b="1">
                <a:solidFill>
                  <a:srgbClr val="FFFF00"/>
                </a:solidFill>
              </a:rPr>
              <a:t>氮及其氧化物　硝酸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lum bright="-24000" contrast="54000"/>
          </a:blip>
          <a:stretch>
            <a:fillRect/>
          </a:stretch>
        </p:blipFill>
        <p:spPr>
          <a:xfrm>
            <a:off x="1512570" y="0"/>
            <a:ext cx="10551795" cy="63798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1300" y="421005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氨气</a:t>
            </a:r>
          </a:p>
          <a:p>
            <a:r>
              <a:rPr lang="zh-CN" altLang="en-US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配位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smtClean="0"/>
              <a:t>6</a:t>
            </a:r>
            <a:r>
              <a:rPr lang="zh-CN" altLang="en-US" b="1" smtClean="0"/>
              <a:t>、凯氏定氮装置</a:t>
            </a:r>
            <a:endParaRPr lang="zh-CN" altLang="en-US" b="1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" t="10609" r="5282" b="3126"/>
          <a:stretch>
            <a:fillRect/>
          </a:stretch>
        </p:blipFill>
        <p:spPr bwMode="auto">
          <a:xfrm>
            <a:off x="332940" y="1600200"/>
            <a:ext cx="6039173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800" y="1295400"/>
            <a:ext cx="5486400" cy="467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标题 1"/>
          <p:cNvSpPr txBox="1"/>
          <p:nvPr/>
        </p:nvSpPr>
        <p:spPr>
          <a:xfrm>
            <a:off x="3657600" y="6172200"/>
            <a:ext cx="5689600" cy="5336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ctr"/>
          <a:lstStyle>
            <a:lvl1pPr marL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3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665" b="1" smtClean="0"/>
              <a:t>2017</a:t>
            </a:r>
            <a:r>
              <a:rPr lang="zh-CN" altLang="en-US" sz="2665" b="1" smtClean="0"/>
              <a:t>高考题：凯氏定氮法</a:t>
            </a:r>
            <a:endParaRPr lang="zh-CN" altLang="en-US" sz="2665" b="1"/>
          </a:p>
        </p:txBody>
      </p:sp>
      <p:sp>
        <p:nvSpPr>
          <p:cNvPr id="3" name="TextBox 2"/>
          <p:cNvSpPr txBox="1"/>
          <p:nvPr/>
        </p:nvSpPr>
        <p:spPr>
          <a:xfrm>
            <a:off x="7416800" y="1295400"/>
            <a:ext cx="4470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</a:rPr>
              <a:t>平衡压强，</a:t>
            </a:r>
            <a:r>
              <a:rPr lang="zh-CN" altLang="zh-CN" sz="2400" b="1" smtClean="0">
                <a:solidFill>
                  <a:srgbClr val="FF0000"/>
                </a:solidFill>
              </a:rPr>
              <a:t>避</a:t>
            </a:r>
            <a:r>
              <a:rPr lang="zh-CN" altLang="zh-CN" sz="2400" b="1">
                <a:solidFill>
                  <a:srgbClr val="FF0000"/>
                </a:solidFill>
              </a:rPr>
              <a:t>免</a:t>
            </a:r>
            <a:r>
              <a:rPr lang="en-US" altLang="zh-CN" sz="2400" b="1">
                <a:solidFill>
                  <a:srgbClr val="FF0000"/>
                </a:solidFill>
              </a:rPr>
              <a:t>b</a:t>
            </a:r>
            <a:r>
              <a:rPr lang="zh-CN" altLang="zh-CN" sz="2400" b="1">
                <a:solidFill>
                  <a:srgbClr val="FF0000"/>
                </a:solidFill>
              </a:rPr>
              <a:t>中压强过大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08800" y="2921000"/>
            <a:ext cx="4616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c</a:t>
            </a:r>
            <a:r>
              <a:rPr lang="zh-CN" altLang="zh-CN" sz="2400" b="1">
                <a:solidFill>
                  <a:srgbClr val="FF0000"/>
                </a:solidFill>
              </a:rPr>
              <a:t>中温度下降，管路中形成负压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00508" y="474980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 smtClean="0">
                <a:solidFill>
                  <a:srgbClr val="FF0000"/>
                </a:solidFill>
              </a:rPr>
              <a:t>液封，防止氨气逸出 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3477" y="5867400"/>
            <a:ext cx="5338619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_20241017_173849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6655" y="65405"/>
            <a:ext cx="9745345" cy="61556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lum bright="-18000" contrast="54000"/>
          </a:blip>
          <a:srcRect l="26521" r="52003" b="35489"/>
          <a:stretch>
            <a:fillRect/>
          </a:stretch>
        </p:blipFill>
        <p:spPr>
          <a:xfrm>
            <a:off x="211455" y="3279775"/>
            <a:ext cx="2152015" cy="34074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lum bright="-18000" contrast="54000"/>
          </a:blip>
          <a:srcRect r="79688" b="35489"/>
          <a:stretch>
            <a:fillRect/>
          </a:stretch>
        </p:blipFill>
        <p:spPr>
          <a:xfrm>
            <a:off x="320675" y="0"/>
            <a:ext cx="2042160" cy="3419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7475" y="123825"/>
            <a:ext cx="11769090" cy="5039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400"/>
              <a:t>某实验小组在研究硝酸与铜的反应时，发现稀硝酸和铜反应后的混合液为蓝色，而浓硝酸和铜反应后的混合液为绿色，对产生绿色的原因开展探究。</a:t>
            </a:r>
          </a:p>
          <a:p>
            <a:pPr>
              <a:lnSpc>
                <a:spcPct val="60000"/>
              </a:lnSpc>
            </a:pPr>
            <a:endParaRPr lang="zh-CN" altLang="en-US" sz="2400"/>
          </a:p>
          <a:p>
            <a:pPr>
              <a:lnSpc>
                <a:spcPct val="150000"/>
              </a:lnSpc>
            </a:pPr>
            <a:r>
              <a:rPr lang="en-US" altLang="en-US" sz="2400"/>
              <a:t>    ①</a:t>
            </a:r>
            <a:r>
              <a:rPr lang="zh-CN" altLang="en-US" sz="2400"/>
              <a:t>甲同学推测溶液显绿色的原因是</a:t>
            </a:r>
            <a:r>
              <a:rPr lang="en-US" altLang="zh-CN" sz="2400"/>
              <a:t>NO</a:t>
            </a:r>
            <a:r>
              <a:rPr lang="en-US" altLang="zh-CN" sz="2400" baseline="-25000"/>
              <a:t>2</a:t>
            </a:r>
            <a:r>
              <a:rPr lang="zh-CN" altLang="en-US" sz="2400"/>
              <a:t>在溶液中达到饱和，</a:t>
            </a:r>
            <a:r>
              <a:rPr lang="en-US" altLang="zh-CN" sz="2400"/>
              <a:t>NO</a:t>
            </a:r>
            <a:r>
              <a:rPr lang="en-US" altLang="zh-CN" sz="2400" baseline="-25000"/>
              <a:t>2</a:t>
            </a:r>
            <a:r>
              <a:rPr lang="zh-CN" altLang="en-US" sz="2400"/>
              <a:t>的饱和溶液呈黄色，硝酸铜稀溶液呈蓝色，两者混合后呈绿色。甲同学取少量该绿色溶液，向其中加入适量水后溶液变为蓝色，可能的原因是</a:t>
            </a:r>
            <a:r>
              <a:rPr lang="zh-CN" altLang="en-US" sz="2400" u="sng"/>
              <a:t> </a:t>
            </a:r>
            <a:r>
              <a:rPr lang="en-US" altLang="zh-CN" sz="2400" u="sng"/>
              <a:t>      </a:t>
            </a:r>
            <a:r>
              <a:rPr lang="en-US" altLang="zh-CN" sz="2400">
                <a:sym typeface="+mn-ea"/>
              </a:rPr>
              <a:t>(</a:t>
            </a:r>
            <a:r>
              <a:rPr lang="zh-CN" altLang="en-US" sz="2400">
                <a:sym typeface="+mn-ea"/>
              </a:rPr>
              <a:t>用化学方程式表示</a:t>
            </a:r>
            <a:r>
              <a:rPr lang="en-US" altLang="zh-CN" sz="2400">
                <a:sym typeface="+mn-ea"/>
              </a:rPr>
              <a:t>)</a:t>
            </a:r>
            <a:r>
              <a:rPr lang="zh-CN" altLang="en-US" sz="2400">
                <a:sym typeface="+mn-ea"/>
              </a:rPr>
              <a:t>。</a:t>
            </a:r>
          </a:p>
          <a:p>
            <a:pPr>
              <a:lnSpc>
                <a:spcPct val="150000"/>
              </a:lnSpc>
            </a:pPr>
            <a:endParaRPr lang="zh-CN" altLang="en-US" sz="2400"/>
          </a:p>
          <a:p>
            <a:pPr>
              <a:lnSpc>
                <a:spcPct val="150000"/>
              </a:lnSpc>
            </a:pPr>
            <a:r>
              <a:rPr lang="en-US" altLang="en-US" sz="2400"/>
              <a:t>    ②</a:t>
            </a:r>
            <a:r>
              <a:rPr lang="zh-CN" altLang="en-US" sz="2400"/>
              <a:t>乙同学认为甲同学所做实验不足以支撑他的推测，还有可能是</a:t>
            </a:r>
            <a:r>
              <a:rPr lang="en-US" altLang="zh-CN" sz="2400" u="sng"/>
              <a:t>     </a:t>
            </a:r>
            <a:r>
              <a:rPr lang="en-US" altLang="zh-CN" sz="2400"/>
              <a:t>.</a:t>
            </a:r>
          </a:p>
          <a:p>
            <a:pPr>
              <a:lnSpc>
                <a:spcPct val="150000"/>
              </a:lnSpc>
            </a:pPr>
            <a:endParaRPr lang="en-US" altLang="zh-CN" sz="2400"/>
          </a:p>
          <a:p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6450330" y="2588260"/>
            <a:ext cx="6096000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zh-CN" altLang="en-US" sz="2400" u="sng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3NO</a:t>
            </a:r>
            <a:r>
              <a:rPr lang="en-US" altLang="en-US" sz="2400" baseline="-25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2</a:t>
            </a: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+H</a:t>
            </a:r>
            <a:r>
              <a:rPr lang="en-US" altLang="en-US" sz="2400" baseline="-25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2</a:t>
            </a: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O=2HNO</a:t>
            </a:r>
            <a:r>
              <a:rPr lang="en-US" altLang="zh-CN" sz="2400" baseline="-25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3</a:t>
            </a: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+NO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651250" y="4036695"/>
            <a:ext cx="8399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硝酸铜浓溶液呈绿色，稀溶液呈蓝色</a:t>
            </a: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("</a:t>
            </a:r>
            <a:r>
              <a:rPr lang="zh-CN" altLang="en-US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溶液变稀</a:t>
            </a: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"</a:t>
            </a:r>
            <a:r>
              <a:rPr lang="zh-CN" altLang="en-US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等合理即可</a:t>
            </a: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)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4610" y="134620"/>
            <a:ext cx="1168082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>
                <a:sym typeface="+mn-ea"/>
              </a:rPr>
              <a:t>③</a:t>
            </a:r>
            <a:r>
              <a:rPr lang="zh-CN" altLang="en-US" sz="2400">
                <a:sym typeface="+mn-ea"/>
              </a:rPr>
              <a:t>丙同学进一步探究反应后溶液呈绿色是否与</a:t>
            </a:r>
            <a:r>
              <a:rPr lang="en-US" altLang="zh-CN" sz="2400">
                <a:sym typeface="+mn-ea"/>
              </a:rPr>
              <a:t>NO</a:t>
            </a:r>
            <a:r>
              <a:rPr lang="en-US" altLang="zh-CN" sz="2400" baseline="-25000">
                <a:sym typeface="+mn-ea"/>
              </a:rPr>
              <a:t>2</a:t>
            </a:r>
            <a:r>
              <a:rPr lang="zh-CN" altLang="en-US" sz="2400">
                <a:sym typeface="+mn-ea"/>
              </a:rPr>
              <a:t>的溶解有关，设计实验：</a:t>
            </a:r>
          </a:p>
          <a:p>
            <a:pPr>
              <a:lnSpc>
                <a:spcPct val="150000"/>
              </a:lnSpc>
            </a:pPr>
            <a:r>
              <a:rPr lang="zh-CN" altLang="en-US" sz="2400">
                <a:sym typeface="+mn-ea"/>
              </a:rPr>
              <a:t> </a:t>
            </a:r>
            <a:r>
              <a:rPr lang="en-US" altLang="zh-CN" sz="2400">
                <a:sym typeface="+mn-ea"/>
              </a:rPr>
              <a:t>   </a:t>
            </a:r>
            <a:r>
              <a:rPr lang="zh-CN" altLang="en-US" sz="2400">
                <a:sym typeface="+mn-ea"/>
              </a:rPr>
              <a:t>用不同气体将反应后溶液中的</a:t>
            </a:r>
            <a:r>
              <a:rPr lang="en-US" altLang="zh-CN" sz="2400">
                <a:sym typeface="+mn-ea"/>
              </a:rPr>
              <a:t>NO</a:t>
            </a:r>
            <a:r>
              <a:rPr lang="en-US" altLang="zh-CN" sz="2400" baseline="-25000">
                <a:sym typeface="+mn-ea"/>
              </a:rPr>
              <a:t>2</a:t>
            </a:r>
            <a:r>
              <a:rPr lang="zh-CN" altLang="en-US" sz="2400">
                <a:sym typeface="+mn-ea"/>
              </a:rPr>
              <a:t>赶出，观察并分析现象。实验记录如下：</a:t>
            </a:r>
            <a:endParaRPr lang="zh-CN" altLang="en-US" sz="2400"/>
          </a:p>
          <a:p>
            <a:pPr>
              <a:lnSpc>
                <a:spcPct val="150000"/>
              </a:lnSpc>
            </a:pPr>
            <a:r>
              <a:rPr lang="zh-CN" altLang="en-US" sz="2400">
                <a:sym typeface="+mn-ea"/>
              </a:rPr>
              <a:t>注：实验过程中气体流速均已保持一致</a:t>
            </a:r>
            <a:endParaRPr lang="zh-CN" altLang="en-US" sz="2400"/>
          </a:p>
          <a:p>
            <a:endParaRPr lang="zh-CN" altLang="en-US" sz="2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4380" t="2543" r="1409" b="70367"/>
          <a:stretch>
            <a:fillRect/>
          </a:stretch>
        </p:blipFill>
        <p:spPr>
          <a:xfrm>
            <a:off x="214630" y="1903095"/>
            <a:ext cx="11763375" cy="2732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485775" y="4678680"/>
            <a:ext cx="1118679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400"/>
              <a:t>实验2不能将大理石与稀盐酸反应产生的气体直接通入溶液中，请说明原因:</a:t>
            </a:r>
            <a:r>
              <a:rPr lang="zh-CN" altLang="en-US" sz="2400" u="sng">
                <a:sym typeface="+mn-ea"/>
              </a:rPr>
              <a:t>     </a:t>
            </a:r>
            <a:r>
              <a:rPr lang="zh-CN" altLang="en-US" sz="2400">
                <a:sym typeface="+mn-ea"/>
              </a:rPr>
              <a:t>。</a:t>
            </a:r>
            <a:endParaRPr lang="zh-CN" altLang="en-US" sz="2400"/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400"/>
              <a:t>该实验说明溶液呈绿色的主要原因</a:t>
            </a:r>
            <a:r>
              <a:rPr lang="zh-CN" altLang="en-US" sz="2400" u="sng"/>
              <a:t>     </a:t>
            </a:r>
            <a:r>
              <a:rPr lang="zh-CN" altLang="en-US" sz="2400"/>
              <a:t>(填“是”或“不是”)NO</a:t>
            </a:r>
            <a:r>
              <a:rPr lang="zh-CN" altLang="en-US" sz="2400" baseline="-25000"/>
              <a:t>2</a:t>
            </a:r>
            <a:r>
              <a:rPr lang="zh-CN" altLang="en-US" sz="2400"/>
              <a:t>的溶解所导致的。</a:t>
            </a:r>
          </a:p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44855" y="5846445"/>
            <a:ext cx="108585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制得的</a:t>
            </a: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CO</a:t>
            </a:r>
            <a:r>
              <a:rPr lang="en-US" altLang="zh-CN" sz="2400" baseline="-25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2</a:t>
            </a:r>
            <a:r>
              <a:rPr lang="zh-CN" altLang="en-US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中存在</a:t>
            </a: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HCl</a:t>
            </a:r>
            <a:r>
              <a:rPr lang="zh-CN" altLang="en-US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杂质，</a:t>
            </a: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Cl</a:t>
            </a:r>
            <a:r>
              <a:rPr lang="en-US" altLang="zh-CN" sz="2400" baseline="30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-</a:t>
            </a:r>
            <a:r>
              <a:rPr lang="zh-CN" altLang="en-US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可与铜离子结合生成黄色的</a:t>
            </a: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[CuCl</a:t>
            </a:r>
            <a:r>
              <a:rPr lang="en-US" altLang="zh-CN" sz="2400" baseline="-25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4</a:t>
            </a: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]</a:t>
            </a:r>
            <a:r>
              <a:rPr lang="en-US" altLang="zh-CN" sz="2400" baseline="30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2-</a:t>
            </a:r>
            <a:r>
              <a:rPr lang="zh-CN" altLang="en-US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，影响结论。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32410" y="325120"/>
            <a:ext cx="11718290" cy="2949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l" defTabSz="266700" eaLnBrk="0" fontAlgn="base">
              <a:lnSpc>
                <a:spcPct val="115000"/>
              </a:lnSpc>
              <a:spcBef>
                <a:spcPts val="120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丁同学结合上述实验继续推测溶液显绿色源于铜的亚硝酸化合物，铜和浓硝酸反应时还生成了亚硝酸，进而与</a:t>
            </a:r>
            <a:r>
              <a:rPr lang="en-US" altLang="zh-CN" sz="2400" i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Cu</a:t>
            </a:r>
            <a:r>
              <a:rPr lang="en-US" altLang="zh-CN" sz="2400" i="1" baseline="30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2+</a:t>
            </a:r>
            <a:r>
              <a:rPr lang="zh-CN" altLang="en-US" sz="24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结合形成绿色物质。</a:t>
            </a:r>
          </a:p>
          <a:p>
            <a:pPr marL="12700" indent="-6350" algn="l" defTabSz="266700" eaLnBrk="0" fontAlgn="base">
              <a:lnSpc>
                <a:spcPct val="120000"/>
              </a:lnSpc>
              <a:spcBef>
                <a:spcPts val="140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已知：</a:t>
            </a:r>
            <a:r>
              <a:rPr lang="en-US" altLang="zh-CN" sz="24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[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Cu(NO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)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4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]²</a:t>
            </a:r>
            <a:r>
              <a:rPr lang="en-US" altLang="zh-CN" sz="2400" baseline="30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-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 </a:t>
            </a:r>
            <a:r>
              <a:rPr lang="zh-CN" altLang="en-US" sz="24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为绿色。</a:t>
            </a:r>
          </a:p>
          <a:p>
            <a:pPr marL="0" indent="209550" algn="l" defTabSz="266700" eaLnBrk="0" fontAlgn="base">
              <a:lnSpc>
                <a:spcPct val="120000"/>
              </a:lnSpc>
              <a:spcBef>
                <a:spcPts val="140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尿素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[CO(NH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2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)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2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] </a:t>
            </a:r>
            <a:r>
              <a:rPr lang="zh-CN" altLang="en-US" sz="24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可以和亚硝酸发生反应但不会影响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NO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2</a:t>
            </a:r>
            <a:r>
              <a:rPr lang="zh-CN" altLang="en-US" sz="24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的生成：</a:t>
            </a:r>
          </a:p>
          <a:p>
            <a:pPr marL="0" indent="220980" algn="l" defTabSz="266700" eaLnBrk="0" fontAlgn="base">
              <a:lnSpc>
                <a:spcPct val="155000"/>
              </a:lnSpc>
              <a:spcBef>
                <a:spcPts val="150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CO(NH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)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+2HNO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=2N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↑+CO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↑+H₂O 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32410" y="3429000"/>
            <a:ext cx="11630025" cy="1508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l" defTabSz="266700" eaLnBrk="0" fontAlgn="base">
              <a:lnSpc>
                <a:spcPct val="128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丙同学往反应结束后的试管中加入一勺尿素，溶液立刻恢复蓝色。</a:t>
            </a:r>
          </a:p>
          <a:p>
            <a:pPr marL="6350" indent="-6350" algn="l" defTabSz="266700" eaLnBrk="0" fontAlgn="base">
              <a:lnSpc>
                <a:spcPct val="128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随后小组成员又做了补充实验：在铜和浓硝酸反应开始前，提前加入一定量的尿素，反应现象变为</a:t>
            </a:r>
            <a:r>
              <a:rPr lang="en-US" altLang="zh-CN" sz="2400" u="sng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4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，说明丁同学推测有一定科学性。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284605" y="5050155"/>
            <a:ext cx="83604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0" algn="l" defTabSz="266700" eaLnBrk="0" fontAlgn="base">
              <a:spcBef>
                <a:spcPts val="40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铜迅速溶解，生成大量红棕色气体，溶液变为蓝色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lum bright="-18000" contrast="48000"/>
          </a:blip>
          <a:srcRect r="33920"/>
          <a:stretch>
            <a:fillRect/>
          </a:stretch>
        </p:blipFill>
        <p:spPr>
          <a:xfrm>
            <a:off x="120015" y="186055"/>
            <a:ext cx="10173970" cy="46831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878787">
                  <a:alpha val="100000"/>
                </a:srgbClr>
              </a:clrFrom>
              <a:clrTo>
                <a:srgbClr val="878787">
                  <a:alpha val="100000"/>
                  <a:alpha val="0"/>
                </a:srgbClr>
              </a:clrTo>
            </a:clrChange>
          </a:blip>
          <a:srcRect l="70784" t="47460"/>
          <a:stretch>
            <a:fillRect/>
          </a:stretch>
        </p:blipFill>
        <p:spPr>
          <a:xfrm>
            <a:off x="7642225" y="0"/>
            <a:ext cx="4549775" cy="2488565"/>
          </a:xfrm>
          <a:prstGeom prst="rect">
            <a:avLst/>
          </a:prstGeom>
          <a:solidFill>
            <a:schemeClr val="accent4"/>
          </a:solidFill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 bright="-18000" contrast="54000"/>
          </a:blip>
          <a:srcRect l="57799"/>
          <a:stretch>
            <a:fillRect/>
          </a:stretch>
        </p:blipFill>
        <p:spPr>
          <a:xfrm>
            <a:off x="4773295" y="2422525"/>
            <a:ext cx="5252720" cy="40297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lum bright="-18000" contrast="54000"/>
          </a:blip>
          <a:srcRect r="48242"/>
          <a:stretch>
            <a:fillRect/>
          </a:stretch>
        </p:blipFill>
        <p:spPr>
          <a:xfrm>
            <a:off x="0" y="-194945"/>
            <a:ext cx="5914390" cy="36995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lum bright="-18000" contrast="48000"/>
          </a:blip>
          <a:stretch>
            <a:fillRect/>
          </a:stretch>
        </p:blipFill>
        <p:spPr>
          <a:xfrm>
            <a:off x="1054100" y="407035"/>
            <a:ext cx="10525125" cy="57023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11480" y="901065"/>
            <a:ext cx="11780520" cy="29965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90000" y="1768748"/>
            <a:ext cx="4481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1.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在氮及其化合物的</a:t>
            </a: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“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价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—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类</a:t>
            </a: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”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二维图中填充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N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NH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NH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·H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O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NH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4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Cl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NO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NO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N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O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4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HNO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Cu(NO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)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8645" y="1493063"/>
            <a:ext cx="7073751" cy="529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9312277" y="1988840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HNO</a:t>
            </a:r>
            <a:r>
              <a:rPr lang="en-US" altLang="zh-CN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0281256" y="1893214"/>
            <a:ext cx="109517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Cu(NO</a:t>
            </a:r>
            <a:r>
              <a:rPr lang="en-US" altLang="zh-CN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r>
              <a:rPr lang="en-US" altLang="zh-CN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zh-CN" altLang="zh-CN" sz="1050" kern="10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62767" y="2475312"/>
            <a:ext cx="59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NO</a:t>
            </a:r>
            <a:r>
              <a:rPr lang="en-US" altLang="zh-CN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906935" y="2474449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</a:t>
            </a:r>
            <a:r>
              <a:rPr lang="en-US" altLang="zh-CN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US" altLang="zh-CN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271559" y="3249816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NO</a:t>
            </a: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411400" y="3975641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</a:t>
            </a:r>
            <a:r>
              <a:rPr lang="en-US" altLang="zh-CN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554826" y="5048344"/>
            <a:ext cx="671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NH</a:t>
            </a:r>
            <a:r>
              <a:rPr lang="en-US" altLang="zh-CN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·</a:t>
            </a:r>
          </a:p>
          <a:p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6554424" y="5204427"/>
            <a:ext cx="59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NH</a:t>
            </a:r>
            <a:r>
              <a:rPr lang="en-US" altLang="zh-CN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10378360" y="5126385"/>
            <a:ext cx="81304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NH</a:t>
            </a:r>
            <a:r>
              <a:rPr lang="en-US" altLang="zh-CN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r>
            <a:r>
              <a:rPr lang="en-US" altLang="zh-CN" kern="1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Cl</a:t>
            </a:r>
            <a:endParaRPr lang="zh-CN" altLang="zh-CN" sz="1050" kern="10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621040" y="2086920"/>
              <a:ext cx="5644800" cy="36291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11680" y="2077560"/>
                <a:ext cx="5663520" cy="3647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  <p:bldP spid="13" grpId="0"/>
      <p:bldP spid="15" grpId="0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06705" y="902335"/>
            <a:ext cx="11221720" cy="37122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48310" y="862330"/>
            <a:ext cx="11295380" cy="32391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8330" y="732155"/>
            <a:ext cx="6638925" cy="25012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30" y="3833495"/>
            <a:ext cx="9184640" cy="2565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96240" y="608330"/>
            <a:ext cx="10977880" cy="41770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30860" y="474345"/>
            <a:ext cx="8850630" cy="29552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20065" y="336550"/>
            <a:ext cx="10603865" cy="2773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590" y="3429000"/>
            <a:ext cx="10360025" cy="28035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66445" y="868680"/>
            <a:ext cx="11166475" cy="46240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08610" y="259715"/>
            <a:ext cx="11556365" cy="19126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795" y="2679700"/>
            <a:ext cx="10364470" cy="15481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610" y="4607560"/>
            <a:ext cx="10554970" cy="21355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30530" y="537845"/>
            <a:ext cx="11146790" cy="21297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8895" y="921385"/>
            <a:ext cx="12143105" cy="37566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90000" y="1749930"/>
            <a:ext cx="11412000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2.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完成图中序号对应的化学方程式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合理即可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)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200000"/>
              </a:lnSpc>
              <a:spcAft>
                <a:spcPct val="0"/>
              </a:spcAft>
            </a:pP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①_____________________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；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240000"/>
              </a:lnSpc>
              <a:spcAft>
                <a:spcPct val="0"/>
              </a:spcAft>
            </a:pP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②____________________________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；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③_________________________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；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④__________________________________________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；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⑤_________________________________________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；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⑥___________________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；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839416" y="2286932"/>
          <a:ext cx="3360738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文档" r:id="rId3" imgW="3357880" imgH="1113790" progId="Word.Document.12">
                  <p:embed/>
                </p:oleObj>
              </mc:Choice>
              <mc:Fallback>
                <p:oleObj name="文档" r:id="rId3" imgW="3357880" imgH="1113790" progId="Word.Document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9416" y="2286932"/>
                        <a:ext cx="3360738" cy="1114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839416" y="2943633"/>
          <a:ext cx="5686425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文档" r:id="rId5" imgW="5699125" imgH="1194435" progId="Word.Document.12">
                  <p:embed/>
                </p:oleObj>
              </mc:Choice>
              <mc:Fallback>
                <p:oleObj name="文档" r:id="rId5" imgW="5699125" imgH="1194435" progId="Word.Document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9416" y="2943633"/>
                        <a:ext cx="5686425" cy="1195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4"/>
          <p:cNvSpPr/>
          <p:nvPr/>
        </p:nvSpPr>
        <p:spPr>
          <a:xfrm>
            <a:off x="739360" y="3835077"/>
            <a:ext cx="39199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3NO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H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O</a:t>
            </a:r>
            <a:r>
              <a:rPr lang="en-US" altLang="zh-CN" sz="2400" kern="100" spc="-8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==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=2HNO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NO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67408" y="4393557"/>
            <a:ext cx="6549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3Cu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8HNO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稀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)</a:t>
            </a:r>
            <a:r>
              <a:rPr lang="en-US" altLang="zh-CN" sz="2400" kern="100" spc="-8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==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=3Cu(NO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)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2NO</a:t>
            </a:r>
            <a:r>
              <a:rPr lang="en-US" altLang="zh-CN" sz="2400" kern="100">
                <a:solidFill>
                  <a:srgbClr val="C00000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↑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4H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O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21776" y="4932781"/>
            <a:ext cx="7462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Cu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4HNO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浓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)</a:t>
            </a:r>
            <a:r>
              <a:rPr lang="en-US" altLang="zh-CN" sz="2400" kern="100" spc="-8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==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=Cu(NO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)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2NO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>
                <a:solidFill>
                  <a:srgbClr val="C00000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↑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2H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O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1776" y="5480797"/>
            <a:ext cx="2890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NH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HCl</a:t>
            </a:r>
            <a:r>
              <a:rPr lang="en-US" altLang="zh-CN" sz="2400" kern="100" spc="-8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==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=NH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4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Cl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34180" name="Picture 3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9268" y="1983051"/>
            <a:ext cx="4525332" cy="339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90000" y="2012413"/>
            <a:ext cx="1141200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⑦__________________________________________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；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⑧______________________________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；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240000"/>
              </a:lnSpc>
              <a:spcAft>
                <a:spcPct val="0"/>
              </a:spcAft>
            </a:pP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⑨________________________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；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⑩_________________________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841375" y="1900480"/>
          <a:ext cx="8256588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文档" r:id="rId3" imgW="8276590" imgH="1115695" progId="Word.Document.12">
                  <p:embed/>
                </p:oleObj>
              </mc:Choice>
              <mc:Fallback>
                <p:oleObj name="文档" r:id="rId3" imgW="8276590" imgH="1115695" progId="Word.Document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1375" y="1900480"/>
                        <a:ext cx="8256588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4"/>
          <p:cNvSpPr/>
          <p:nvPr/>
        </p:nvSpPr>
        <p:spPr>
          <a:xfrm>
            <a:off x="734712" y="2476544"/>
            <a:ext cx="4569200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CuO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2HNO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 spc="-8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==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=Cu(NO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)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H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O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4834" y="3058132"/>
            <a:ext cx="1602857" cy="80666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38087" y="3147058"/>
            <a:ext cx="36231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N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3H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                              </a:t>
            </a:r>
            <a:r>
              <a:rPr lang="en-US" altLang="zh-CN" sz="2400" kern="100">
                <a:solidFill>
                  <a:srgbClr val="C00000"/>
                </a:solidFill>
                <a:latin typeface="宋体-方正超大字符集" panose="03000509000000000000" pitchFamily="65" charset="-122"/>
                <a:ea typeface="微软雅黑" panose="020B0503020204020204" charset="-122"/>
                <a:cs typeface="宋体-方正超大字符集" panose="03000509000000000000" pitchFamily="65" charset="-122"/>
              </a:rPr>
              <a:t> 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2NH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34712" y="3899054"/>
            <a:ext cx="38654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8NH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3Cl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en-US" altLang="zh-CN" sz="2400" kern="100" spc="-8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==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=6NH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4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Cl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＋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N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9" name="Picture 3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9268" y="1983051"/>
            <a:ext cx="4525332" cy="339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90000" y="1552724"/>
            <a:ext cx="1141200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3.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常见无机物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D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存在如图转化关系：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 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(1)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若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是一种碱性气体，常用作制冷剂，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是汽车尾</a:t>
            </a:r>
            <a:endParaRPr lang="en-US" altLang="zh-CN" sz="2400" kern="1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气之一，遇空气会变色，则反应</a:t>
            </a:r>
            <a:r>
              <a:rPr lang="en-US" altLang="zh-CN" sz="2400" kern="100"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18" charset="0"/>
              </a:rPr>
              <a:t>①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的化学方程式为</a:t>
            </a:r>
            <a:endParaRPr lang="en-US" altLang="zh-CN" sz="2400" kern="1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just">
              <a:lnSpc>
                <a:spcPct val="24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____________________________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7087" y="1772816"/>
            <a:ext cx="3824913" cy="114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597173" y="3143746"/>
          <a:ext cx="4130675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文档" r:id="rId4" imgW="4140200" imgH="1153795" progId="Word.Document.12">
                  <p:embed/>
                </p:oleObj>
              </mc:Choice>
              <mc:Fallback>
                <p:oleObj name="文档" r:id="rId4" imgW="4140200" imgH="1153795" progId="Word.Document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7173" y="3143746"/>
                        <a:ext cx="4130675" cy="1149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551384" y="4437112"/>
            <a:ext cx="11160000" cy="1728192"/>
            <a:chOff x="792914" y="3925222"/>
            <a:chExt cx="11160000" cy="1728192"/>
          </a:xfrm>
        </p:grpSpPr>
        <p:sp>
          <p:nvSpPr>
            <p:cNvPr id="6" name="圆角矩形 5"/>
            <p:cNvSpPr/>
            <p:nvPr/>
          </p:nvSpPr>
          <p:spPr>
            <a:xfrm>
              <a:off x="792914" y="4038112"/>
              <a:ext cx="11160000" cy="1615302"/>
            </a:xfrm>
            <a:prstGeom prst="roundRect">
              <a:avLst>
                <a:gd name="adj" fmla="val 6685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7" name="矩形 6"/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834231" y="4778970"/>
          <a:ext cx="10523538" cy="153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文档" r:id="rId6" imgW="10542270" imgH="1534160" progId="Word.Document.12">
                  <p:embed/>
                </p:oleObj>
              </mc:Choice>
              <mc:Fallback>
                <p:oleObj name="文档" r:id="rId6" imgW="10542270" imgH="1534160" progId="Word.Document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4231" y="4778970"/>
                        <a:ext cx="10523538" cy="153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90000" y="1984772"/>
            <a:ext cx="1141200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(2)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若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为常见挥发性强酸，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D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是生产生活中用量最大、</a:t>
            </a:r>
            <a:endParaRPr lang="en-US" altLang="zh-CN" sz="2400" kern="1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用途最广的金属单质，则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的化学式是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7087" y="2204864"/>
            <a:ext cx="3824913" cy="114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5591944" y="2447264"/>
            <a:ext cx="16562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Fe(NO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)</a:t>
            </a:r>
            <a:r>
              <a:rPr lang="en-US" altLang="zh-CN" sz="2400" kern="100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3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51384" y="3645024"/>
            <a:ext cx="11160000" cy="1080120"/>
            <a:chOff x="792914" y="3925222"/>
            <a:chExt cx="11160000" cy="1080120"/>
          </a:xfrm>
        </p:grpSpPr>
        <p:sp>
          <p:nvSpPr>
            <p:cNvPr id="7" name="圆角矩形 6"/>
            <p:cNvSpPr/>
            <p:nvPr/>
          </p:nvSpPr>
          <p:spPr>
            <a:xfrm>
              <a:off x="792914" y="4038112"/>
              <a:ext cx="11160000" cy="967230"/>
            </a:xfrm>
            <a:prstGeom prst="roundRect">
              <a:avLst>
                <a:gd name="adj" fmla="val 6685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8" name="矩形 7"/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606000" y="3870573"/>
            <a:ext cx="10980000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由题意知，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是硝酸，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是硝酸铁，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是硝酸亚铁，则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的化学式为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Fe(NO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3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3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90000" y="1840756"/>
            <a:ext cx="1141200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(3)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若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D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都是常见气体，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是形成酸雨的主要气</a:t>
            </a:r>
            <a:endParaRPr lang="en-US" altLang="zh-CN" sz="2400" kern="1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just">
              <a:lnSpc>
                <a:spcPct val="240000"/>
              </a:lnSpc>
              <a:spcAft>
                <a:spcPct val="0"/>
              </a:spcAft>
            </a:pP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体，则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的电子式是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7087" y="2060848"/>
            <a:ext cx="3824913" cy="114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2056" y="2420888"/>
            <a:ext cx="1324057" cy="69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551384" y="3933056"/>
            <a:ext cx="11160000" cy="1080120"/>
            <a:chOff x="792914" y="3925222"/>
            <a:chExt cx="11160000" cy="1080120"/>
          </a:xfrm>
        </p:grpSpPr>
        <p:sp>
          <p:nvSpPr>
            <p:cNvPr id="6" name="圆角矩形 5"/>
            <p:cNvSpPr/>
            <p:nvPr/>
          </p:nvSpPr>
          <p:spPr>
            <a:xfrm>
              <a:off x="792914" y="4038112"/>
              <a:ext cx="11160000" cy="967230"/>
            </a:xfrm>
            <a:prstGeom prst="roundRect">
              <a:avLst>
                <a:gd name="adj" fmla="val 6685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7" name="矩形 6"/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606000" y="4158605"/>
            <a:ext cx="10980000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由题意知，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是二氧化硫，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是硫化氢，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是氧气，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S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的电子式是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8040" y="4197273"/>
            <a:ext cx="1203688" cy="63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90000" y="1840756"/>
            <a:ext cx="1141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(4)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若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的水溶液均显碱性，焰色试验均为黄色，</a:t>
            </a:r>
            <a:endParaRPr lang="en-US" altLang="zh-CN" sz="2400" kern="1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D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为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CO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，举出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的一种用途：</a:t>
            </a: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_____________________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_________________________________________</a:t>
            </a:r>
            <a:r>
              <a:rPr lang="zh-CN" altLang="zh-CN" sz="2400"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7087" y="2060848"/>
            <a:ext cx="3824913" cy="114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420532" y="2348880"/>
            <a:ext cx="72596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治疗胃酸过多、作发酵粉、用于泡沫灭火器等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任答其中一种即可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</a:rPr>
              <a:t>)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51384" y="3789040"/>
            <a:ext cx="11160000" cy="1512168"/>
            <a:chOff x="792914" y="3925222"/>
            <a:chExt cx="11160000" cy="1512168"/>
          </a:xfrm>
        </p:grpSpPr>
        <p:sp>
          <p:nvSpPr>
            <p:cNvPr id="7" name="圆角矩形 6"/>
            <p:cNvSpPr/>
            <p:nvPr/>
          </p:nvSpPr>
          <p:spPr>
            <a:xfrm>
              <a:off x="792914" y="4038112"/>
              <a:ext cx="11160000" cy="1399278"/>
            </a:xfrm>
            <a:prstGeom prst="roundRect">
              <a:avLst>
                <a:gd name="adj" fmla="val 6685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8" name="矩形 7"/>
            <p:cNvSpPr/>
            <p:nvPr/>
          </p:nvSpPr>
          <p:spPr>
            <a:xfrm>
              <a:off x="1005020" y="3925222"/>
              <a:ext cx="707945" cy="2160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95332" y="3925222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latin typeface="DOUYU Font" pitchFamily="2" charset="-122"/>
                <a:ea typeface="DOUYU Font" pitchFamily="2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606000" y="4014589"/>
            <a:ext cx="10980000" cy="11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若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的水溶液均显碱性，焰色试验均为黄色，说明都含有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Na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元素，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CO</a:t>
            </a:r>
            <a:r>
              <a:rPr lang="en-US" altLang="zh-CN" sz="2400" kern="100" baseline="-250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NaOH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是碳酸钠，</a:t>
            </a:r>
            <a:r>
              <a:rPr lang="en-US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2400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为碳酸氢钠。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lum bright="-24000" contrast="66000"/>
          </a:blip>
          <a:srcRect l="1412"/>
          <a:stretch>
            <a:fillRect/>
          </a:stretch>
        </p:blipFill>
        <p:spPr>
          <a:xfrm>
            <a:off x="240665" y="598805"/>
            <a:ext cx="11711305" cy="31248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 bright="-24000" contrast="66000"/>
          </a:blip>
          <a:srcRect l="40718" t="59094" r="26469" b="27136"/>
          <a:stretch>
            <a:fillRect/>
          </a:stretch>
        </p:blipFill>
        <p:spPr>
          <a:xfrm>
            <a:off x="3615690" y="1562100"/>
            <a:ext cx="4273550" cy="4718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金榜苑-蓝绿">
      <a:dk1>
        <a:sysClr val="windowText" lastClr="000000"/>
      </a:dk1>
      <a:lt1>
        <a:sysClr val="window" lastClr="FFFFFF"/>
      </a:lt1>
      <a:dk2>
        <a:srgbClr val="2D3967"/>
      </a:dk2>
      <a:lt2>
        <a:srgbClr val="ECB594"/>
      </a:lt2>
      <a:accent1>
        <a:srgbClr val="376698"/>
      </a:accent1>
      <a:accent2>
        <a:srgbClr val="4893CF"/>
      </a:accent2>
      <a:accent3>
        <a:srgbClr val="7AD9E7"/>
      </a:accent3>
      <a:accent4>
        <a:srgbClr val="8BBB96"/>
      </a:accent4>
      <a:accent5>
        <a:srgbClr val="659677"/>
      </a:accent5>
      <a:accent6>
        <a:srgbClr val="FF5050"/>
      </a:accent6>
      <a:hlink>
        <a:srgbClr val="0563C1"/>
      </a:hlink>
      <a:folHlink>
        <a:srgbClr val="954F72"/>
      </a:folHlink>
    </a:clrScheme>
    <a:fontScheme name="chaoqing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830</Words>
  <Application>Microsoft Office PowerPoint</Application>
  <PresentationFormat>宽屏</PresentationFormat>
  <Paragraphs>75</Paragraphs>
  <Slides>29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3" baseType="lpstr">
      <vt:lpstr>DOUYU Font</vt:lpstr>
      <vt:lpstr>方正仿宋简体</vt:lpstr>
      <vt:lpstr>黑体</vt:lpstr>
      <vt:lpstr>宋体</vt:lpstr>
      <vt:lpstr>宋体-方正超大字符集</vt:lpstr>
      <vt:lpstr>微软雅黑</vt:lpstr>
      <vt:lpstr>Arial</vt:lpstr>
      <vt:lpstr>Calibri</vt:lpstr>
      <vt:lpstr>Courier New</vt:lpstr>
      <vt:lpstr>Times New Roman</vt:lpstr>
      <vt:lpstr>Wingdings</vt:lpstr>
      <vt:lpstr>Office 主题​​</vt:lpstr>
      <vt:lpstr>WPS</vt:lpstr>
      <vt:lpstr>文档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6、凯氏定氮装置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³He</cp:lastModifiedBy>
  <cp:revision>11</cp:revision>
  <cp:lastPrinted>2024-07-20T12:08:00Z</cp:lastPrinted>
  <dcterms:created xsi:type="dcterms:W3CDTF">2024-07-20T12:08:00Z</dcterms:created>
  <dcterms:modified xsi:type="dcterms:W3CDTF">2026-01-14T02:12:31Z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E93A9B729B464ABC9C44BC4A0518FC2D_13</vt:lpwstr>
  </property>
  <property fmtid="{D5CDD505-2E9C-101B-9397-08002B2CF9AE}" pid="7" name="KSOProductBuildVer">
    <vt:lpwstr>2052-12.1.0.24034</vt:lpwstr>
  </property>
</Properties>
</file>