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64.xml" ContentType="application/vnd.openxmlformats-officedocument.presentationml.tags+xml"/>
  <Override PartName="/ppt/ink/ink5.xml" ContentType="application/inkml+xml"/>
  <Override PartName="/ppt/tags/tag65.xml" ContentType="application/vnd.openxmlformats-officedocument.presentationml.tags+xml"/>
  <Override PartName="/ppt/ink/ink6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32"/>
  </p:notesMasterIdLst>
  <p:sldIdLst>
    <p:sldId id="817" r:id="rId3"/>
    <p:sldId id="937" r:id="rId4"/>
    <p:sldId id="938" r:id="rId5"/>
    <p:sldId id="939" r:id="rId6"/>
    <p:sldId id="942" r:id="rId7"/>
    <p:sldId id="943" r:id="rId8"/>
    <p:sldId id="944" r:id="rId9"/>
    <p:sldId id="945" r:id="rId10"/>
    <p:sldId id="946" r:id="rId11"/>
    <p:sldId id="947" r:id="rId12"/>
    <p:sldId id="948" r:id="rId13"/>
    <p:sldId id="949" r:id="rId14"/>
    <p:sldId id="950" r:id="rId15"/>
    <p:sldId id="951" r:id="rId16"/>
    <p:sldId id="952" r:id="rId17"/>
    <p:sldId id="953" r:id="rId18"/>
    <p:sldId id="954" r:id="rId19"/>
    <p:sldId id="955" r:id="rId20"/>
    <p:sldId id="956" r:id="rId21"/>
    <p:sldId id="957" r:id="rId22"/>
    <p:sldId id="958" r:id="rId23"/>
    <p:sldId id="959" r:id="rId24"/>
    <p:sldId id="960" r:id="rId25"/>
    <p:sldId id="961" r:id="rId26"/>
    <p:sldId id="962" r:id="rId27"/>
    <p:sldId id="963" r:id="rId28"/>
    <p:sldId id="964" r:id="rId29"/>
    <p:sldId id="965" r:id="rId30"/>
    <p:sldId id="966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6318" autoAdjust="0"/>
  </p:normalViewPr>
  <p:slideViewPr>
    <p:cSldViewPr showGuides="1">
      <p:cViewPr varScale="1">
        <p:scale>
          <a:sx n="31" d="100"/>
          <a:sy n="31" d="100"/>
        </p:scale>
        <p:origin x="528" y="24"/>
      </p:cViewPr>
      <p:guideLst>
        <p:guide orient="horz" pos="618"/>
        <p:guide pos="438"/>
      </p:guideLst>
    </p:cSldViewPr>
  </p:slideViewPr>
  <p:outlineViewPr>
    <p:cViewPr>
      <p:scale>
        <a:sx n="33" d="100"/>
        <a:sy n="33" d="100"/>
      </p:scale>
      <p:origin x="0" y="-15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5T03:47:48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22510 2434 0,'0'0'0,"0"0"16,0 0-16,0 0 0,0 0 0,-13 24 15,13-24-15,-12 27 16,12-27-16,-15 30 0,5-10 15,1 1-15,0 1 0,-1 2 0,-1 2 16,-1 6-16,2 0 16,-6 4-16,-2 6 0,1-2 0,3-3 15,-6 7-15,-2-3 0,-1 5 16,2-3-16,3-4 0,3-2 16,1-7-16,3-4 0,4-8 15,2-3-15,3-3 0,2-3 0,7-10 16,5-10-16,2-4 0,5-6 15,-4 6-15,-3 1 0,-2 3 16</inkml:trace>
  <inkml:trace contextRef="#ctx0" brushRef="#br0" timeOffset="351.5999">22634 2497 0,'0'0'0,"0"0"16,0 0-16,0 0 0,0 0 0,0 0 15,0 0-15,0 0 0,11 25 16,-11-25-16,6 26 0,-6-26 16,8 35-16,-5-15 0,0 4 15,1 0-15,-1 2 0,-1 1 16,-1 2-16,1 7 0,-2-3 0,0 0 16,1-1-16,0 1 0,0-3 15,-1-6-15,0-2 0,0-5 16,1-4-16,-1-5 15,0-1-15,1-4 0,-1-3 0,4-2 16,2-7-16,5-4 0,4-2 16,5-7-16,3-5 0,5-3 15,4-3-15,8-8 0,-1 0 16,7-3-16,-3 5 0,-5 5 16,-3 2-16,1 1 0,-8 4 0,-2 7 15,-3 5-15,-3 4 0,-3 6 16,-3 5-16,-1 5 0,-6 1 15,-2 2-15,-2-1 0,1-2 16,-2 0-16</inkml:trace>
  <inkml:trace contextRef="#ctx0" brushRef="#br0" timeOffset="1152.9154">23318 2885 0,'0'0'0,"0"0"0,0 0 15,0 0-15,29-10 0,-29 10 16,26-12-16,-13 6 0,1 1 16,-2 2-16,-1-1 0,0 0 15,0 2-15,0 1 0,-1 0 16,-1-1-16,-2 1 0,0 0 16,0 1-16,-1 1 0,1 2 0,-2 0 15,1 1-15,-2-2 0,0 1 16,-2-1-16,0 0 0,0 1 15,-1-1-15,-1-2 0,3 3 16,-3-3-16,0 5 0,0-3 16,-2 1-16,1 1 0,0 1 15,-1 1-15,-1 3 0,-2-1 16,0 2-16,-1 1 0,1-1 16,0 1-16,1 0 0,-2 0 15,2-1-15,0 0 0,-1-1 0,2 0 16,1-1-16,-1 0 0,2-1 15,0-1-15,1-1 0,1-1 16,0-1-16,2 1 0,0-1 16,1 0-16,3-3 0,2 1 15,1-1-15,1-1 0,2 0 0,0-2 16,0 2-16,1-1 16,-1-2-16,1 2 0,1 0 15,-2 1-15,0-1 0,-1 1 0,0-2 16,-2 2-16,-1 1 0,-2-1 15,-2 1-15,1-1 0,-1 1 16,0-1-16,-2 1 0,-1-1 16,0 0-16,1 1 0,-1 0 15,-2 0-15,2-1 0,-2 1 16,0 0-16,2 0 0,-2 0 0,2-2 16,-2 2-16,3 0 0,-3 0 15,0 0-15,0 0 0,0 0 16,0 0-16,0 0 15,0 0-15,0 0 0,0 0 0,0 0 16,0 0-16,0 0 0,0 0 16,0 0-16,0 0 0,0 0 15,0 0-15,0 0 0,0 0 16,0 0-16,0 0 0,0 0 16,0 0-16,0 0 0,0 0 0,0 0 15,0 0-15,0 0 0,0 0 16,0 0-16,0 0 0,3-4 15,-3 4-15,0 0 0,0 0 16,0 0-16,0 0 0,0 0 16,0 0-16,0 0 0,0 0 0,1 8 15,-1-8-15,0 10 16,0-10-16,0 7 0</inkml:trace>
  <inkml:trace contextRef="#ctx0" brushRef="#br0" timeOffset="1916.1784">22339 3603 0,'0'0'0,"0"0"0,0 0 15,0 0-15,0 0 0,0 0 0,0 0 16,0 0-16,0 0 0,0 29 15,0-29-15,-1 22 0,1-22 16,-1 27-16,1-27 0,0 33 16,-1-15-16,0 1 0,-1 0 15,0 1-15,1-1 0,-1 4 16,-1 0-16,0-3 0,-1-1 16,0 0-16,-1 0 0,1-2 15,1 0-15,-2-2 0,1 0 16,1-2-16,0-1 0,1-2 0,1 0 15,-1-1-15,0-1 0,1-1 16,-1-1-16,2-2 0,0-2 16,0-2-16,0 3 0,0-3 15,0 0-15,0 0 0,3-2 16,1-2-16,0-2 0,1 1 16,-2 1-16,0 0 0</inkml:trace>
  <inkml:trace contextRef="#ctx0" brushRef="#br0" timeOffset="2949.4767">22649 3539 0,'0'0'0,"0"0"0,0 0 16,0 0-16,-29-4 0,16 4 16,-1 2-16,-2 0 0,1 0 15,-5 5-15,-3 3 0,1 0 16,1 1-16,-7 5 0,2 3 15,-2 1-15,1 0 0,-4 10 0,2 2 16,5 1-16,3-2 16,3-2-16,4-4 0,4-1 0,2 0 15,4-2-15,1-2 0,3 0 16,3-2-16,5-2 0,4-1 16,3-2-16,5-3 0,1-1 15,1 2-15,1-1 0,1 1 0,2-1 16,0 1-16,-1 0 15,-2 0-15,-1 2 0,0 0 0,-1-1 16,0 2-16,-3-3 0,1-1 16,-4 1-16,-3 1 0,-4-3 15,0-5-15,-2-1 0,-1 1 16,-1-1-16,-2 1 0,-2 1 16,-2-1-16,-6-1 0,-3 1 15,-4-2-15,-1 2 0,-4 0 16,-3 4-16,-5-1 0,-3 3 0,-4-2 15,-3 2-15,-8 4 0,5 0 16,-2 2-16,0 0 0,-3 2 16,7-3-16,6-1 0,5-3 15,6-1-15,4-2 0,5-3 16,3-2-16,5-3 0,2-1 16,8-3-16,5-2 0,4-3 15,4-4-15,-4 4 0,-2 0 0,-2 4 16</inkml:trace>
  <inkml:trace contextRef="#ctx0" brushRef="#br0" timeOffset="3151.2888">23703 3702 0,'0'0'0,"0"0"0,0 0 0,0 0 16,0 0-16,0 0 0,0 0 15,0 0-15,0 0 0,-7 19 16,7-19-16,0 0 0</inkml:trace>
  <inkml:trace contextRef="#ctx0" brushRef="#br0" timeOffset="11916.4733">3316 7497 0,'0'0'0,"0"0"15,0 0-15,0 0 0,25 5 0,-25-5 16,23 6-16,-11-3 0,3 0 16,5 1-16,2-1 15,1 2-15,1-2 0,12 4 0,1 0 16,1 0-16,-1-1 0,14 1 16,3-4-16,0 1 0,-3 0 0,15 0 15,0 0-15,-3-4 0,-3-3 16,14-1-16,3-1 15,-4 2-15,-7 2 0,17-1 16,1-1-16,-4 5 0,-4 2 0,38-3 16,-6-4-16,-11 3 0,-9 2 15,8-2-15,8-2 0,-15 1 16,-4 0-16,7-5 0,9-1 16,-4 0-16,0 0 0,5-4 15,5-3-15,-10 3 0,-5 1 0,14 3 16,6 4-16,-6-2 15,-8 1-15,8 6 0,7 5 16,-10-6-16,-7-2 0,12-1 0,8-3 16,-9 6-16,-7 3 0,4-1 15,3-1-15,-10-5 0,-6-3 16,13 4-16,8 3 0,-8 1 0,-7 0 16,5 4-16,4 4 15,-9 0-15,-6 0 0,6-2 16,5 0-16,-8-1 0,-7-2 0,3 4 15,4 2-15,-8-4 0,-4-1 16,4 1-16,2 0 0,-5 0 16,-5 2-16,6-2 0,3-2 15,-7-1-15,-4-3 0,5 5 16,1 5-16,-4-7 0,-3-3 16,4 3-16,4 2 0,-8 2 15,-6-2-15,6-1 0,3 0 16,-9-3-16,-9-2 0,5 0 0,4-1 15,-9 1-15,-4 1 0,0 0 16,-1 1-16,-9-3 0,-7-2 0,3 0 16,1 1-16,-6 1 15,-4 3-15,-3-2 0,-3-2 16,-1 2-16,-2 0 0,-3-1 16,-1-3-16,-7 4 0,-3 3 0,-1-1 15,0 0-15,-4-1 0,3 1 16,-2-1-16,1 1 15,-3-2-15,0 0 0,-2 0 0,1 0 16,-1 0-16,-2 0 0,3 0 16,-3 0-16,2 1 0,-2-1 15,0 4-15,1 0 16,-1-1-16,0 0 0,0-2 0</inkml:trace>
  <inkml:trace contextRef="#ctx0" brushRef="#br0" timeOffset="13550.17">21702 5888 0,'0'0'0,"0"0"0,0 0 16,0 0-16,0 0 0,0 0 15,0 0-15,0 0 0,0 0 0,-17 25 16,17-25-16,-24 40 15,9-17-15,-5 6 0,-3 5 0,-7 11 16,1-1-16,-7 13 0,-2 2 16,3-6-16,1-3 0,-4 7 15,5-5-15,4-2 0,5-10 16,8-9-16,5-8 0,3-5 16,5-6-16,7-10 0,7-9 15,3-5-15,3-6 0,-4 3 0,-3 4 16,9-13-16,6-11 0,3-2 15,2-1-15,-2-2 0,-3 5 16,-5 7-16,-3 4 0,-2 7 16,-3 6-16,1 4 0,1 2 15,-2 3-15,0 2 0,-1 6 16,3 6-16,-2 4 0,0 3 16,-2 3-16,-1 4 0,-2 1 15,-1 0-15,-1 0 0,1 0 16,-2-5-16,1-1 0,0-3 0,1-1 15,-1-3-15,1-4 0,2-2 16,1-5-16,0-3 0,0-2 16,3-5-16,1-3 15,2-6-15,0-2 0,1-6 0,-2-5 16,1-2-16,1 0 0,-2-3 16,1-3-16,2-5 0,1 1 15,-3 1-15,-2 2 0,-3 8 0,-2 7 16,-1 3-16,-2 4 15,-1 6-15,-2 3 0,0 2 0,-1-2 16,0 5-16,-1 2 0,5 3 16,-1 5-16,-1 3 0,-1 2 15,-2 3-15,-1 3 0,-1 3 16,-1 3-16,-5 13 0,-3 3 16,0 1-16,-1-2 0,-5 8 15,0 1-15,2-4 0,3-3 0,0-1 16,2-4-16,3-9 0,0-5 15,3-8-15,2-7 16,1-4-16,1-2 0,1-6 0,2-5 16,0-2-16,1-4 0,1-3 15,0-4-15,2 2 0,2 0 16,1 1-16,1 0 0,1 5 16,0 0-16,2 1 0,2-3 15,-2 4-15,-1 0 0,3 3 16,0 0-16,2 0 0,1 2 0,-1 0 15,2 1-15,-2 0 0,-3 2 16,-3 0-16,-1 2 0,-2 0 16,-2-1-16,-3 2 0,0-1 15,-2 1-15,0 1 0,0-6 16,0-2-16,2-6 0,-1-2 0,0 2 16,0 2-16,-1 1 0</inkml:trace>
  <inkml:trace contextRef="#ctx0" brushRef="#br0" timeOffset="13853.0627">22206 5781 0,'0'0'0,"0"0"15,0 0-15,0 0 0,0 0 16,0 0-16,0 0 0,0 0 16,0 0-16,-2 31 0,2-31 15,-3 39-15,1-13 0,-1 6 16,-2 7-16,-2 10 0,-1 0 0,-5 19 15,-2 5-15,2-1 0,1 0 16,-3 20-16,-3 19 0,3-9 16,2-8-16,-1 41 0,3 4 15,4-20-15,3-13 0,1 5 16,-1 6-16,2-14 0,1-11 16,1 3-16,1 3 0,-1-11 15,0-6-15,1-5 0,0-3 16,-1-16-16,-1-11 0,1-15 15,0-10-15,0-6 0</inkml:trace>
  <inkml:trace contextRef="#ctx0" brushRef="#br0" timeOffset="14350.1128">22411 6268 0,'0'0'0,"0"0"0,0 0 0,0 0 16,0 0-16,0 0 0,0 0 16,35 4-16,-35-4 0,23 7 15,-23-7-15,26 17 0,-14-6 0,-2 2 16,-3 3-16,-2 2 0,-3 2 15,-4 1-15,-5 4 0,-5 5 16,-4 3-16,-3 1 0,-3-1 16,-1 3-16,2-7 0,3-2 15,3-3-15,2-4 0,3-3 16,5-2-16,4-2 0,2-3 16,2-1-16,7-3 0,6-3 15,3 0-15,5-1 0,4-2 0,4-2 16,0 2-16,0-1 0,0 1 15,0 1-15,-4 1 0,-3 2 16,3 2-16,-3 1 0,-8-3 16,-4 1-16,-4 2 0,-3 2 15,-5 1-15,-4 3 0,-9 6 16,-7 4-16,-6 1 0,-5-1 0,-6 9 16,-6 6-16,-9 4 15,0-4-15,-8 8 0,-1 0 16,12-6-16,9-5 0,6-4 0,9-9 15,7-6-15</inkml:trace>
  <inkml:trace contextRef="#ctx0" brushRef="#br0" timeOffset="14539.2404">23624 6338 0,'0'0'0,"0"0"0,0 0 0,0 0 16,7 26-16,-7-26 0,4 21 16,-4-21-16</inkml:trace>
  <inkml:trace contextRef="#ctx0" brushRef="#br0" timeOffset="21117.1528">15107 5978 0,'0'0'15,"-11"-4"-15,-6 0 0,0-1 16,-2 0-16,-7-1 0,-3-3 0,-9 0 16,-1-1-16,-2 1 0,0 0 15,0 0-15,-1 2 0,-7 0 16,-2 1-16,4 2 0,0 2 0,0 0 16,-1 0-16,1 2 15,3 3-15,-11 0 0,-2 1 16,6 1-16,4-1 0,-3 0 15,-1 0-15,1 0 0,-1 1 0,-3 5 16,5 2-16,1 2 0,-1-1 16,1-1-16,-1 1 0,2 1 15,1 2-15,1-1 0,4 1 16,1 0-16,2 0 0,-2 3 16,-2 0-16,-1 3 0,-3 0 15,3 6-15,3 2 0,0 2 16,0-1-16,4 3 0,2 0 15,-3 0-15,1 2 0,-1 3 0,2 0 16,3 4-16,3 3 0,-6 11 16,8-6-16,3-7 15,0-5-15,7 3 0,4-1 0,4 2 16,2 1-16,4 1 0,1 3 16,2-23-16,0 3 0,3 6 15,4 2-15,1-4 0,3 1 0,5 2 16,1 0-16,4-1 15,4-1-15,3 0 0,4-1 0,3-2 16,0 1-16,1-2 0,3 0 16,5 0-16,4 0 0,6-4 15,5-2-15,25 6 0,-7-6 16,1-9-16,1-4 0,1-2 16,-1 0-16,5-7 0,4-5 15,-1-1-15,-1 1 0,6-1 16,4-2-16,-4-4 0,0-3 0,1 1 15,2-2-15,-2 1 0,0 2 16,-1-9-16,0-3 0,-2-4 16,-2-2-16,3-1 0,0 1 15,-3-2-15,-1 0 0,2-6 16,0-2-16,-6-4 0,-4-2 16,-5-4-16,-5-3 0,-10 4 15,-9 4-15,-5-2 0,-5 1 16,-5 0-16,-7 0 0,-5-1 15,-4-2-15,-7 1 0,-3 2 16,-5-4-16,-1 0 0,-3 1 0,-1 2 16,-7 0-16,-4 0 0,0 3 15,-2 3-15,-3-1 0,-4 0 16,-4 1-16,-1 0 0,-7 3 16,-6 1-16,-5 3 0,-2-1 15,-4 5-15,-1 1 0,-6 0 16,0 1-16,-6 1 0,-4 2 15,1 5-15,1 5 0,-4 0 16,-2 1-16,1 6 0,3 4 0,-1 4 16,-3 2-16,2 2 0,0 3 15,-3-5-15,-3-1 0,-2 7 16,0 4-16,-2 12 0,-2 6 16,5-2-16,2-3 0,3 2 15,1 3-15,3 2 0,3 5 0,1 10 16,2 8-16,2-1 0,2-2 15,3 9-15,2 8 16,17-23-16,10-14 0,8-10 0</inkml:trace>
  <inkml:trace contextRef="#ctx0" brushRef="#br0" timeOffset="21950.1326">16364 7120 0,'0'0'0,"0"0"0,0 0 16,-21 14-16,14-8 0,-2 3 16,-1-1-16,-1 3 0,-1 1 0,-1 4 15,-1 3-15,-4 8 0,-1 2 16,1 4-16,-2 3 15,-4 7-15,-1-1 0,3 1 16,2 0-16,-1 6 0,4-2 0,1-2 16,2-4-16,1-4 0,1-3 15,2 1-15,4-5 0,3-9 16,2-7-16,4-4 0,3-4 16,1-5-16,3-4 0,5-12 15,3-8-15,-5 8 0,-4 2 0,-1 4 16</inkml:trace>
  <inkml:trace contextRef="#ctx0" brushRef="#br0" timeOffset="22536.1593">16460 7295 0,'0'0'0,"0"0"16,0 0-16,0 0 0,0 0 15,0 0-15,0 0 0,0 0 0,0 0 16,0 0-16,0 0 0,0 0 16,25 4-16,-25-4 15,0 0-15,0 0 0,25 4 0,-25-4 16,0 0-16,0 0 0</inkml:trace>
  <inkml:trace contextRef="#ctx0" brushRef="#br0" timeOffset="23267.9383">16376 7222 0,'0'0'0,"0"0"0,0 0 15,0 0-15,0 0 0,0 0 16,0 0-16,0 0 0,0 0 0,2 32 15,-2-32-15,7 28 0,-7-28 16,9 37-16,-3-12 0,1-1 16,-1 1-16,5 11 0,3 4 15,-3 0-15,0-1 0,1 10 16,0-1-16,-1-3 0,-2-5 16,2 6-16,0-4 0,-2-7 0,-2-4 15,0-4-15,-1-4 16,-1-3-16,-1-4 0,2-4 0,1-3 15,-2-6-15,1-3 0,2-6 16,3-6-16,2-4 0,-1-3 0,2-10 16,1-8-16,5-4 15,3-4-15,6-14 0,2-4 16,-2 3-16,-2 3 0,6-7 16,0 2-16,4 1 0,-3 8 0,-2 6 15,-2 5-15,-7 10 0,-4 5 16,-3 7-16,0 5 0,-2 6 15,0 5-15,-2 4 0,-1 3 16,-3 1-16,-1 0 0,-3 11 16,-2 8-16,0-8 0,0-3 0,-1-2 15</inkml:trace>
  <inkml:trace contextRef="#ctx0" brushRef="#br0" timeOffset="23583.8181">17100 7618 0,'0'0'0,"0"0"16,0 0-16,0 0 0,30-8 0,-30 8 16,30-18-16,-13 9 15,1 4-15,1 1 0,0 0 16,-1 2-16,1 1 0,4 4 16,0 4-16,-3 1 0,-2 1 0,-5 7 15,-3 3-15,-6 3 0,-4 0 16,-3 5-16,-4 4 0,0 5 15,0-3-15,1-4 0,-1-2 16,1-5-16,2-4 0,2-4 16,1-4-16,3-2 0,2-4 15,6-5-15,5-3 0,1-4 16,4-1-16,14-10 0,7-5 16,1-2-16,1 0 0,17-7 0,8 0 15,-6 4-15,-1 1 0,-7 4 16,-13 6-16,-10 4 0</inkml:trace>
  <inkml:trace contextRef="#ctx0" brushRef="#br0" timeOffset="23776.5059">18275 7345 0,'0'0'0,"0"0"0,0 0 0,0 0 16,0 0-16,0 0 0,13 18 15,-13-18-15,24 22 0,-24-22 0,23 18 16,-23-18-16</inkml:trace>
  <inkml:trace contextRef="#ctx0" brushRef="#br0" timeOffset="56317.8161">17482 6702 0,'0'0'0,"0"0"0,-17-6 16,6 3-16,-2-1 0,-3-1 16,0-2-16,-8-2 0,-2 0 0,-1 2 15,-4 1-15,-1 0 0,0 0 16,-11 3-16,-3 3 15,0 1-15,2 3 0,-11 3 16,-1 3-16,5 1 0,5-1 0,-6 2 16,-4 2-16,-4 0 0,6 0 15,-3 5-15,-2 3 16,2-1-16,3-1 0,-5 9 0,1 4 16,4-4-16,4-2 0,-5 7 15,2 1-15,5-2 0,5-3 0,-11 12 16,6-5-16,5 2 0,3 1 15,3 4-15,1 3 16,5-6-16,4-3 0,-1 5 16,1 6-16,1-4 0,3-2 0,4 2 15,3-1-15,0-4 0,2-2 16,5-1-16,5 3 16,4-2-16,3-3 0,6-5 0,4-2 15,-1-2-15,2-2 0,-2-4 16,4 3-16,3-2 0,3 1 0,3 5 15,4 2-15,0-3 0,-1-1 16,9 3-16,6 3 0,-1-2 16,-1 0-16,5 2 0,5 0 15,-4-4-15,-1-4 0,29 12 16,-1-2-16,-10-7 0,-6-6 0,12-2 16,5-1-16,-6-3 15,-5-1-15,5-9 0,1-6 16,-3 2-16,-3 3 0,11 2 15,7 2-15,-7-4 0,-5-4 0,5-5 16,3-2-16,-8 0 0,-4-1 16,7-8-16,4-5 15,-3 0-15,-2 0 0,8-5 0,6-5 16,-9-1-16,-6 0 0,4-4 16,3-2-16,-9 5 0,-7 2 15,2-4-15,0-4 0,-10 4 16,-7 3-16,1-1 0,2 0 15,-8 1-15,-6 2 0,-4-4 0,-1-4 16,-4 4-16,0 3 0,-3-4 16,-1-4-16,-1 2 0,-1 3 15,-1-2-15,0-2 0,0-1 16,1 0-16,-3-2 0,-1 0 16,-6 4-16,-3 6 0,-1-4 15,2-2-15,-3 3 0,-3 3 0,-5-4 16,-4-1-16,1 2 15,-1-1-15,-1 3 0,-2-2 0,-2 3 16,-1 0-16,-8-3 0,-7-1 16,12 15-16,0-1 0,-2-3 15,-1-6-15,-2 5 0,0 1 16,-7-3-16,-3-4 0,4 2 16,0-1-16,-4 5 0,-5 0 15,3-1-15,2 2 0,-2 1 16,-1 3-16,-1-1 0,1 2 0,-2-4 15,-2-2-15,0 5 0,2 4 0,-1-4 16,-2 0 0,-2 3-16,1 4 0,-2-1 0,0 0 15,1-2-15,0-1 0,0 0 16,1 1-16,1 2 0,-1-1 16,1 4-16,0 3 0,2-2 15,-1-3-15,1 3 0,-3 0 16,2 1-16,1 0 0,-3 1 0,-2 2 15,3 1-15,0 2 0,-3 2 16,-1 1-16,3-2 0,0 2 16,-3 4-16,-2 0 15,2 2-15,3-1 0,-4 5 0,-1 1 16,2-1-16,1-2 0,-1 0 16,1 0-16,4 0 0,1 1 0,0-2 15,-1 1-15,3-1 16,5 3-16,-6-1 0,-2 2 15,9-1-15,3 0 0,-2 2 16,-2 1-16,0-1 0,1 0 0,0 1 16,0 2-16,1 0 0,0 1 15,-2 0-15,-3 2 0,3-1 16,4 2-16,-4-1 0,-3 1 16,3-1-16,4-1 0,0 3 15,0 0-15,2-1 0,1 2 0,-3-1 16,-3 1-16,5 0 0,2-1 15,1 3-15,0 2 16,2 0-16,0-2 0,-1 1 0,-2 0 16,4-4-16,-1-1 0,0 6 15,3 3-15,3-7 0,2-1 0,0 5 16,1 4-16,2-1 16,0-2-16,4 1 0,0-1 15,2-4-15,0-6 0,0-2 16</inkml:trace>
  <inkml:trace contextRef="#ctx0" brushRef="#br0" timeOffset="56797.9539">16626 8468 0,'0'0'0,"0"0"0,0 0 16,0 0-16,0 0 0,0 0 0,0 0 16,0 0-16,0 0 0,0 0 15,0 0-15,0 0 0,23 10 0,-23-10 16,20 4-16,-20-4 16,0 0-16,27 6 0</inkml:trace>
  <inkml:trace contextRef="#ctx0" brushRef="#br0" timeOffset="57011.6119">17108 8388 0,'0'0'16,"0"0"-16,0 0 0,0 0 0,0 0 15,0 0-15,0 0 16,0 0-16,21 3 0,-21-3 0,25 6 16,-25-6-16,25 5 0,-25-5 15</inkml:trace>
  <inkml:trace contextRef="#ctx0" brushRef="#br0" timeOffset="57188.127">17351 8400 0,'0'0'0,"0"0"16,0 0-16,0 0 0,0 0 0,0 0 16,37 1-16,-37-1 0,0 0 15,34 0-15</inkml:trace>
  <inkml:trace contextRef="#ctx0" brushRef="#br0" timeOffset="57367.1309">17627 8376 0,'0'0'15,"0"0"-15,0 0 0,0 0 0,0 0 16,0 0-16,0 0 15,19 10-15,-19-10 0,25 5 0,-25-5 16,33 4-16,-33-4 0,27 2 16</inkml:trace>
  <inkml:trace contextRef="#ctx0" brushRef="#br0" timeOffset="57534.6672">17830 8494 0,'0'0'0,"0"0"16,0 0-16,0 0 0,0 0 0,0 0 15,0 0-15,20 15 0,-20-15 16,23 9-16,-23-9 0,0 0 0</inkml:trace>
  <inkml:trace contextRef="#ctx0" brushRef="#br0" timeOffset="57722.6354">18020 8629 0,'0'0'0,"0"0"15,0 0-15,0 0 0,0 0 0,0 0 16,0 0-16,20 18 0,-20-18 15,22 7-15,-22-7 0,0 0 16</inkml:trace>
  <inkml:trace contextRef="#ctx0" brushRef="#br0" timeOffset="57882.1492">18165 8788 0,'0'0'0,"0"0"0,0 0 16,0 0-16,0 0 0,24 16 0,-24-16 15,0 0-15</inkml:trace>
  <inkml:trace contextRef="#ctx0" brushRef="#br0" timeOffset="67285.0843">27489 4896 0,'0'0'0,"0"0"15,0 0-15,-20 20 0,11-12 0,-2 4 16,-1 3-16,0 1 0,-1 2 16,-7 6-16,-2 2 0,0 0 15,-2 1-15,-2 6 0,1 0 16,3-2-16,1-2 0,0-1 0,-1 0 15,-1 2-15,3-2 0,2-3 16,3-1-16,4-5 0,4-4 16,5-3-16,2-5 0,6-5 15,5-2-15,8-12 0,5-10 16,-4 4-16,-3 4 0,-4 1 0</inkml:trace>
  <inkml:trace contextRef="#ctx0" brushRef="#br0" timeOffset="67941.2767">27653 4889 0,'0'0'0,"0"0"0,0 0 15,0 0-15,0 0 0,0 0 16,0 0-16,0 0 0,3 32 0,-3-32 16,3 27-16,-3-27 15,2 33-15,-1-14 0,0 1 16,0-1-16,0 2 0,0-2 15,1 3-15,2 2 0,-1-1 0,1-4 16,3-2-16,2-5 0,2-4 16,5-4-16,5-6 0,1-4 15,1-4-15,2-3 0,5-5 16,-2 0-16,1-2 0,5-8 16,-1-2-16,-2 2 0,-2 2 0,3-5 15,-2 3-15,-6 7 0,-4 4 16,-5 4-16,-3 2 15,-2 3-15,-2 3 0,-2 2 0,0 2 16,-1 2-16,0 2 0,-4 6 16,-3 3-16,0 1 0,-2 2 0,0 9 15,-2 4-15,0 0 16,-1-3-16,-1 5 0,0-1 16,-1 0-16,-1 0 0,3 0 15,4 2-15,1-5 0,1-2 0,3 3 16,2-4-16,2-5 0,-1-1 15,2-4-15,2-1 0,1-5 16,2-2-16,3-4 0,5-2 16,-1-5-16,-2-2 0,3-5 15,2-6-15,0-1 0,0-1 16,2-5-16,-1-4 0,-1-1 16,-2 1-16,-1-8 0,-1 0 15,-3 0-15,0 3 0,-4 2 0,-3 2 16,-3 5-16,-1 3 0,-4 2 15,-3 2-15,-2 2 0,-1 1 16,-7 7-16,-5 3 0,-4 5 16,-3 5-16,-9 4 0,-7 5 15,0 0-15,0 3 0,-4 7 16,-3 6-16,2-1 0,5-1 0,-1 7 16,5 3-16,10-10 0,6-7 15,5-5-15</inkml:trace>
  <inkml:trace contextRef="#ctx0" brushRef="#br0" timeOffset="68132.975">29099 4573 0,'0'0'0,"0"0"0,0 0 0,-11 20 16,11-20-16,-14 24 0,14-24 15,-11 19-15</inkml:trace>
  <inkml:trace contextRef="#ctx0" brushRef="#br0" timeOffset="70238.1157">31760 4492 0,'0'0'0,"0"0"16,0 0-16,0 0 0,0 0 0,0 0 16,0 0-16,0 0 15,0 0-15,0 0 0,0 0 16,0 0-16,0 0 0,-22-4 0,22 4 15,-14 19-15,14-19 0,-21 30 16,7-11-16,0 2 0,-1 1 0,-7 10 16,-3 3-16,1-2 15,1-1-15,-6 8 0,1-1 16,4-4-16,2-5 0,0 1 16,4-5-16,5-5 0,4-4 0,5-5 15,2-3-15,2-3 0,2-4 16,5-4-16,4-5 15,1-2-15,1-1 0,-2 2 0,-2 2 16,-3 0-16</inkml:trace>
  <inkml:trace contextRef="#ctx0" brushRef="#br0" timeOffset="70868.4844">31729 4616 0,'0'0'0,"0"0"0,0 0 16,0 0-16,0 0 0,0 0 15,2-18-15,-2 18 0,0 0 0,0 0 16,0 0-16,0 0 0,0 0 15,13 18-15,-13-18 0,10 24 16,-10-24-16,8 28 0,-8-28 16,5 34-16,-2-16 0,0 0 15,0 1-15,3 2 0,0-3 16,1-1-16,1-3 0,-1-3 16,2 0-16,2-4 0,3-2 15,0-5-15,1-4 0,4-3 16,3-5-16,-2 1 0,-1 0 0,-1-3 15,0-3-15,-1-1 0,-3 0 16,2-3-16,-1-1 0,-3 5 16,-1 2-16,-2 4 0,-3 1 15,-1 3-15,-2 0 0,-1 4 16,0 2-16,1 2 0,-1 1 16,-2 2-16,-1 4 0,1 3 0,1 1 15,-2 6-15,-1 2 16,-2 1-16,1 1 0,-1 1 15,-1 0-15,2 1 0,0 0 0,0 3 16,2-1-16,0-4 0,1-3 16,0-1-16,1-2 15,1-3-15,1-2 0,-1-5 0,1-2 16,2 0-16,0-2 0,4-4 16,2-3-16,1-2 0,1-3 0,3-4 15,0-5-15,1-1 0,-1-1 16,5-11-16,2-1 0,-1 1 15,-1 0-15,-3 1 0,-4 1 16,-1 3-16,-2 4 0,0-3 16,-2 5-16,-3 1 0,-4 2 15,-3 5-15,-2 1 0,-3 3 16,-1 3-16,-8 2 0,-5 3 16,-2 1-16,-2-1 0,-5 6 15,-4 4-15,2 3 0,2 1 0,-1 4 16,-1 3-16,0 5 0,6-3 15,5 1-15,5-2 0,2-4 16,5-3-16,0-3 0</inkml:trace>
  <inkml:trace contextRef="#ctx0" brushRef="#br0" timeOffset="73518.8244">22979 7278 0,'0'0'0,"0"0"16,0 0-16,0 0 0,0 0 0,2 27 15,-2-27-15,0 0 0,0 29 16,-1-17-16,0 2 15,-1 1-15,1 1 0,0 3 0,0 0 16,0 1-16,0 0 0,1 3 16,1 0-16,1-1 0,0-2 0,2 1 15,0 1-15,2-1 16,0-4-16,4-1 0,3 0 16,2-3-16,0 0 0,4-6 15,3-1-15,0-2 0,0 1 0,9-3 16,3-2-16,-1-2 0,-1-2 15,5 0-15,3 0 16,-1-2-16,0 1 0,7 0 0,1 1 16,-2 1-16,-2 0 0,13 1 15,2 1-15,-6-2 0,-6 2 0,7-1 16,4 1-16,-4-1 16,-2 1-16,13-4 0,3-3 15,-5 1-15,-4 0 0,32-3 16,-5 3-16,-35 4 0,-2 1 0,28-3 15,2-1-15,-9 3 0,-7 2 16,8-3-16,5-1 0,-12-1 16,-8-1-16,12 3 0,8 1 15,-7-1-15,-5-1 0,6 1 16,6 2-16,-8-2 0,-7 1 0,11-4 16,6 0-16,-10 0 15,-5 1-15,10-1 0,6 0 16,-10 3-16,-6 0 0,7 1 0,8 0 15,-8 1-15,-4 2 0,10-5 16,7 0-16,-13 2 0,-7 2 16,8 1-16,9 2 15,-11-4-15,-7-4 0,10 2 0,9 0 16,-10 6-16,-5 3 0,7-5 16,3-4-16,-7-1 0,-4 0 0,11-1 15,7 1-15,-11-1 16,-7 2-16,12-3 0,8-1 15,-10-1-15,-7 1 0,9 0 0,6 0 16,-9 3-16,-6 4 0,7-3 16,5-3-16,-9 1 0,-8 1 0,11 1 15,8 1-15,-11-1 16,-6-4-16,9 1 0,7-2 16,-7 3-16,-4 2 0,1 0 15,4-4-15,-9 4 0,-5 0 0,7 4 16,6 1-16,-11-1 15,-6-2-15,9 0 0,6-1 16,-9 2-16,-7 2 0,6 0 0,5 1 16,-8 0-16,-4 0 0,6 1 15,4-2-15,-10-1 0,-6 2 16,11 2-16,7 2 0,-10-2 16,-6-2-16,5 2 0,4 0 15,-6 0-15,-5 0 0,1-1 16,4 1-16,-9-3 0,-5 0 0,5 0 15,6 1-15,-8 2 0,-6-1 16,4 1-16,2 1 16,-6-3-16,-2-2 0,2-1 0,3 0 15,-5 0-15,-2 0 0,3 1 16,3 0-16,-7-3 0,-6-2 0,1 3 16,0-1-16,-11 2 0,2-1 15,4-3-15,4-2 16,-3 3-16,-3 4 0,-1-2 0,-1 1 15,-3-2-15,-2-3 0,1 0 16,0-2-16,-2 2 0,-1 2 16,1-4-16,1-2 0,-2-1 15,0-1-15,0-3 0,0-3 16,-3 4-16,-1 0 0,1-2 16,-1-5-16,2 1 0,0 1 0,1-2 15,1 0-15,0-1 0,1 1 16,1-4-16,0-1 15,-3 6-15,-1-1 0,1-1 16,1-2-16,-1 3 0,-2 3 0,-3-2 16,-3 1-16,-1 6 0,0 3 15,0 2-15</inkml:trace>
  <inkml:trace contextRef="#ctx0" brushRef="#br0" timeOffset="74338.2604">27330 6210 0,'0'0'0,"0"0"0,0 0 15,0 0-15,0 0 0,0 0 0,-7 26 16,7-26-16,-2 21 0,1-7 16,0 1-16,1 2 0,0 2 15,0 2-15,0 3 0,1 1 16,0 1-16,1 10 0,2 1 16,-1-1-16,0-5 0,3 11 15,-1 3-15,1-2 0,-1-2 0,1 2 16,-2 0-16,2 7 0,-1-5 15,1 1-15,-1 0 0,0-2 16,-3-2-16,-1 3 0,-1-4 16,1-4-16,0-6 0,-2-1 15,-3 0-15,0-7 0,1-5 16,1-5-16,0-1 0,0-2 0,-1-2 16,1-2-16,-1-1 15,1-2-15,-1-2 0,0-7 0,-1-6 16,0 2-16,2 2 0,0 1 15</inkml:trace>
  <inkml:trace contextRef="#ctx0" brushRef="#br0" timeOffset="74636.0584">27372 6271 0,'0'0'0,"0"0"0,0 0 0,0 0 15,0 0-15,0 0 0,0 0 16,-27 20-16,27-20 0,-19 23 16,6-8-16,0 1 0,0-1 15,-2 3-15,-3 2 0,0 0 0,1 3 16,-6 6-16,0 1 15,3-2-15,1-2 0,-1 6 0,3-3 16,3-2-16,2-3 0,3-3 16,2-4-16,2-2 0,1-3 15,0-3-15</inkml:trace>
  <inkml:trace contextRef="#ctx0" brushRef="#br0" timeOffset="74901.4101">27574 6357 0,'0'0'0,"0"0"0,0 0 0,0 0 16,0 0-16,0 0 0,0 0 15,31 12-15,-31-12 0,19 8 16,-19-8-16,22 15 0,-9-8 0,0 1 15,2 1-15,1 1 0,-1-1 16,1 1-16,-1 2 0,1-1 16,2 0-16,4 3 0,0 0 15,-3-3-15,-2 0 0,-4-4 16</inkml:trace>
  <inkml:trace contextRef="#ctx0" brushRef="#br0" timeOffset="80501.8374">29940 4688 0,'0'0'0,"0"0"0,0 0 16,0 0-16,-23 15 0,16-8 16,-3 1-16,0 1 0,-1 0 0,2 3 15,1 3-15,1-1 0,-1 2 16,-1 4-16,1 2 16,3-1-16,0-2 0,2 1 15,2 1-15,0-5 0,1 0 0,2-1 16,1-1-16,2-3 0,-1-1 15,4-2-15,3-3 0,0-2 16,0-3-16,3-8 16,4-5-16,0-2 0,-1-2 0,0-1 15,-1-2-15,5-5 0,-1-1 16,-2 0-16,-3 2 0,-1 2 16,-3 3-16,-4 2 0,-2-1 15,-3 3-15,0 3 0,-2 2 16,-1 2-16,-3 3 0,-3 4 0,-1 3 15,-2 6-15,-1 1 0,-1 6 16,2-4-16,1-1 0,3-2 16</inkml:trace>
  <inkml:trace contextRef="#ctx0" brushRef="#br0" timeOffset="80796.4227">30320 4947 0,'0'0'16,"0"0"-16,0 0 0,0 0 0,0 0 16,25 11-16,-25-11 0,18 11 15,-8-3-15,-1 2 0,-2 0 16,-1 1-16,-2 2 0,0 2 16,-2 1-16,-1 2 0,-2 0 0,-3 0 15,-1 1-15,-1 2 16,3-3-16,0-1 0,0-1 15,0-2-15,2 0 0,5-2 0,2-3 16,2-1-16,1-2 0,3-3 16,2-3-16,3-2 0,1 0 15,3-1-15,3 0 0,0-2 16,0-1-16,-3 2 0,-3 1 16,-4-1-16</inkml:trace>
  <inkml:trace contextRef="#ctx0" brushRef="#br0" timeOffset="81901.561">24778 4780 0,'0'0'0,"0"0"16,0 0-16,0 0 0,0 0 0,-20 15 15,20-15-15,-17 15 0,17-15 16,-13 17-16,7-8 16,-1 1-16,1-1 0,2 2 15,1 0-15,-1 0 0,2-3 0,2 2 16,1 1-16,2-1 15,0-1-15,2 0 0,3-3 0,0 1 16,1-1-16,2-2 0,2-3 16,0-1-16,1 0 0,3-5 15,2-2-15,3-3 0,0-2 0,-2-1 16,-3-2-16,-1 0 0,-2 1 16,0-4-16,-1 0 15,-6 4-15,0 2 0,-2-4 0,-1 1 16,-3 4-16,0 2 0,-2 1 15,-1 0-15,-2 2 0,1 2 0,-3 3 16,-1 4-16,-2 2 16,-1 1-16,-2 5 0,-2 3 15,1-2-15,3-1 0,2-2 16</inkml:trace>
  <inkml:trace contextRef="#ctx0" brushRef="#br0" timeOffset="82202.5218">25263 4958 0,'0'0'0,"0"0"0,0 0 16,0 0-16,0 0 0,23 2 16,-23-2-16,0 0 0,25 15 0,-25-15 15,15 20-15,-10-9 0,-1 3 16,-4 1-16,-3 4 0,-1-1 15,-2 1-15,-1 3 0,-2 0 16,1-3-16,2-2 0,0-3 16,3-3-16,1-1 0,0-3 15,7-1-15,3-1 0,3-3 16,2-1-16,4-2 0,5-2 16,4-2-16,1 1 0,5-3 15,4-3-15,-1 1 0,-6 1 0,-6 2 16</inkml:trace>
  <inkml:trace contextRef="#ctx0" brushRef="#br0" timeOffset="82363.8214">25821 4990 0,'0'0'15,"0"0"-15,0 0 0,0 0 16,13 31-16,-13-31 0,0 0 0,11 24 16</inkml:trace>
  <inkml:trace contextRef="#ctx0" brushRef="#br0" timeOffset="91488.0524">17829 10233 0,'0'0'0,"-4"4"0,-1 3 16,1 0-16,-2 2 0,-3 6 15,-3 6-15,-4 5 16,-1-2-16,0 3 0,-1 1 0,-3 7 16,0 3-16,-2 0 0,-1 1 15,-5 8-15,3-2 0,-1 0 16,2 0-16,2-3 0,-1-2 0,-2 2 16,1-5-16,6-2 0,5-4 15,0-8-15,3-6 0,2-3 16,4-6-16,2-5 0,3-3 15,0-3-15,2-4 0,4-7 16,4-2-16,4-8 0,1-2 0,3-7 16,1-6-16,5-6 15,-1 1-15,2-1 0,2 2 16,1-4-16,-1 3 0,-1 4 16,1 3-16,-5 2 0,-5 4 0,3 4 15,1 3-15,-3 2 16,-2 4-16,0 4 0,-3 5 15,-1 3-15,-2 1 0,-1 5 0,1 2 16,-1 2-16,1 3 0,-1 4 16,1 5-16,-1 0 0,1 2 0,-2 3 15,0 3-15,-1 3 0,1 1 16,0 4-16,-2 3 0,2 4 16,0-4-16,-1-2 0,1 0 15,-1-4-15,-1-2 0,4-3 16,2-2-16,-1-5 0,0-4 15,2-2-15,1 0 0,-1-6 16,0-3-16,-2-6 0,2-4 16,-1-5-16,0-5 0,2-3 15,2-6-15,1-1 0,3-3 0,0-5 16,-1-3-16,4-6 0,0 0 16,1 1-16,0 2 0,3-8 15,-3 4-15,-4 6 0,-2 8 16,-4 6-16,-2 3 0,-1 5 15,-1 5-15,0 3 0,0 3 16,-2 4-16,-1 1 0,1 2 16,1 2-16,-1 5 0,0 5 15,-1 2-15,-1 2 0,-3 4 16,-2 5-16,-1 2 0,-1 3 0,-1 3 16,-3 3-16,1 9 0,1 1 15,-2-2-15,1 1 0,-2-6 16,0-2-16,1-4 0,3-5 15,0-3-15,0-2 0,3-4 16,4-5-16,-2-3 0,-1-4 0,1-4 16,1-3-16,3-4 15,1-5-15,2-6 0,1-6 0,-2 2 16,0-1-16,-1 1 16,0-2-16,-3 3 0,1 3 0,-2 2 15,-1 4-15,0 0 0,-1-1 16,1 3-16,2 2 0,0 2 15,2-1-15,2 1 0,0 0 16,4-1-16,0 0 0,1-3 16,3-2-16,-2 1 0,1 2 0,-2 0 15,0 0-15,1 1 0,-1 1 16,1-2-16,2 1 0,-2 0 16,0 1-16,-1-3 0,0-4 15,0-1-15,-2-2 0,2-3 16,0-4-16,0-4 0,-2-1 15,-2 3-15,-2 4 0,0 3 16</inkml:trace>
  <inkml:trace contextRef="#ctx0" brushRef="#br0" timeOffset="91871.8778">19056 9658 0,'0'0'0,"0"0"15,0 0-15,0 0 0,0 0 16,-14 19-16,14-19 0,-8 26 16,5-7-16,-2 3 0,1 3 15,1 4-15,0 2 0,0 15 16,0 4-16,1 0 0,-1 3 0,1 13 16,1 2-16,-2 13 0,-2-3 15,1 15-15,1-2 0,0-4 16,2-4-16,-2 13 0,-1-2 15,-2 29-15,2-17 0,0 0 16,2-1-16,0-10 0,0-7 16,-1-4-16,1-1 0,0-8 15,0-4-15,0 0 0,1 1 16,1-8-16,0-7 0,0 1 16,0 1-16,1-9 0,1-7 0,1-6 15,2-2-15,-2-10 0,-1-5 16,3-8-16,1-6 0,0-8 15,-2-6-15,0-21 0,2-14 16,-4 23-16,0 6 0,-1 5 16</inkml:trace>
  <inkml:trace contextRef="#ctx0" brushRef="#br0" timeOffset="92519.4753">19238 10361 0,'0'0'0,"0"0"15,0 0-15,0 0 0,0 0 0,0 0 16,0 0-16,32-6 0,-32 6 15,26-2-15,-26 2 0,33 3 16,-16-2-16,2 2 0,1 0 16,-2 1-16,0 2 0,0-1 15,-1 2-15,-1 0 0,-2 1 16,0 2-16,-2 2 0,-3 1 16,-3 2-16,-5 0 0,-4 3 15,-3-1-15,-1-1 0,-4 4 16,-2 2-16,-1 0 0,0-2 0,-7 8 15,-4 1-15,2-2 0,0-2 16,2-2-16,3-1 16,4-4-16,2-2 0,2-3 0,2-2 15,3-2-15,0-3 0,4 0 16,4 0-16,-1-3 0,0 0 16,3-1-16,4 1 0,3-3 15,3 2-15,2 0 0,3-1 16,-1 1-16,0-1 0,3 2 15,3 1-15,-2-1 0,-1 1 0,5 2 16,-2 2-16,-3 0 0,-3 2 16,-1 0-16,-1 1 0,-2 1 15,-2 2-15,-4 2 0,-5 2 16,-3 0-16,-2-2 0,-5 4 16,-3 3-16,-1-1 0,-1 0 0,-6 4 15,-3 2-15,-3-1 0,-2 1 16,-5 7-16,0-1 15,1-4-15,1-2 0,-2-2 0,-1-2 16,6-5-16,5-3 0,2-5 16,3-4-16,4-4 0,3-5 0,3 1 15,0 0-15,2 1 16</inkml:trace>
  <inkml:trace contextRef="#ctx0" brushRef="#br0" timeOffset="92892.2723">19878 10696 0,'0'0'0,"0"0"16,0 0-16,0 0 0,0 0 0,29-8 15,-29 8-15,29-5 0,-12 4 16,4 0-16,3-2 16,0-1-16,2 1 0,10-3 0,1 1 15,-1 1-15,0 1 0,8 0 16,0-1-16,-4 2 0,-4 1 16,-1 0-16,0-1 0,-3 2 15,-3-1-15,-1 1 0,-3 1 16,-1 0-16,-2 1 0,-2 1 15,-2 0-15,-4-1 0,-2 1 0,-3 0 16,-1 0-16,-3-2 0,-1-2 16,-4 1-16,0-2 0,0 2 15,-3-3-15,3 3 0</inkml:trace>
  <inkml:trace contextRef="#ctx0" brushRef="#br0" timeOffset="93220.1978">20253 10068 0,'0'0'16,"0"0"-16,0 0 0,0 0 0,0 0 15,10 22-15,-10-22 16,5 23-16,-5-23 0,6 33 0,-1-8 15,-2-2-15,0 2 0,1 15 16,0 4-16,0 0 0,0 0 16,0 14-16,-1 3 0,0-6 15,-1-5-15,3 13 0,2 1 16,-3 1-16,-3-8 0,5-1 16,2-1-16,-1-9 0,1-6 0,1 1 15,1-6-15,-1-6 0,-3-5 16,0-7-16,-3-5 15,0-3-15</inkml:trace>
  <inkml:trace contextRef="#ctx0" brushRef="#br0" timeOffset="94241.2366">22335 10004 0,'0'0'0,"0"0"0,0 0 15,0 0-15,0 0 0,-27 16 0,27-16 16,-24 22-16,13-8 0,-2 6 16,-3 3-16,0 2 0,-2 2 15,-6 14-15,-3 4 0,-1 10 16,2-4-16,-3 11 0,0 3 16,4-10-16,1-8 0,2 7 15,5-2-15,2-9 0,6-7 0,1 0 16,5-5-16,3-10 0,1-4 15,3-11-15,3-6 16,-3-1-16,-1 1 0,1 0 0</inkml:trace>
  <inkml:trace contextRef="#ctx0" brushRef="#br0" timeOffset="95052.369">22415 10040 0,'0'0'0,"0"0"16,0 0-16,0 0 0,0 0 0,0 0 15,0 0-15,0 0 16,16 16-16,-16-16 0,0 0 16,12 32-16,-12-32 0,9 33 15,-5-11-15,0 2 0,0 1 0,1 12 16,1 3-16,-2-3 0,1-1 15,0 6-15,0 0 16,-1-3-16,0-4 0,3-5 0,2-2 16,0-3-16,-2-4 0,8-1 15,3-5-15,-1-7 0,-1-2 0,4-9 16,2-7-16,1-4 16,1-2-16,5-11 0,2-5 15,-2 2-15,-2 1 0,3-6 16,3-3-16,-5 3 0,-4 0 0,3-8 15,-2-2-15,-3 9 0,-2 6 16,-4-3-16,-2 4 16,-6 7-16,0 4 0,-2 3 0,-3 2 15,1 5-15,1 2 0,-3 2 16,-1 1-16,-1 3 0,2-1 0,-4 7 16,-2 3-16,-1 2 15,1 3-15,-2 6 0,0 3 16,1 1-16,2 1 0,-1 6 15,-2 4-15,2-1 0,0 1 0,1 6 16,1 0-16,2-3 0,2-1 16,1-3-16,2 1 0,-1-6 15,1-5-15,2 1 0,3-2 16,-1-7-16,1-5 0,2-3 16,2-4-16,0-1 0,-2-3 0,3-7 15,4-3-15,-2-1 0,0-3 16,5-8-16,0-4 15,-4 3-15,-3-1 0,6-10 0,2-4 16,0 2-16,-3 3 0,1-9 16,-2 0-16,-5 3 0,-1 3 0,-6 1 15,-1 1-15,-3 3 16,-1 3-16,-2-1 0,-2-2 16,0 5-16,-1 2 0,-5 4 15,-3 4-15,0 3 0,0 2 0,0 2 16,-1 0-16,1 2 0,1 0 15,-1 1-15,-1 0 16,1 2-16,-2 3 0,-3 1 0,-4 2 16,2 3-16,1 1 0,-4 10 15,-3 7-15,-2 2 0,0 0 0,-7 13 16,-2 6-16,9-9 16,5-9-16,5-4 0</inkml:trace>
  <inkml:trace contextRef="#ctx0" brushRef="#br0" timeOffset="97002.2117">23564 10405 0,'0'0'0,"0"0"0,0 0 0,0 0 16,0 0-16,0 0 0,0 0 15,0 0-15,0 0 0,32-5 16,-32 5-16,23 3 0,-23-3 0,24 2 15,-24-2-15,33 8 0,-16-5 16,-2 2-16,1 0 16,-2 2-16,-1 0 0,0 0 0,-2 1 15,-3 2-15,-1-1 0,-3 3 16,-1 1-16,-2 2 0,-2 1 0,-5 8 16,-4 0-16,-2 0 15,-1-1-15,-2 2 0,-1-1 16,2-4-16,0-2 0,1 2 15,2-4-15,2-2 0,2 0 16,2-5-16,2-1 0,2-3 0,1 0 16,4-2-16,4-1 15,1 0-15,2-2 0,3-2 0,5 0 16,0-1-16,0-1 0,3-1 16,3 0-16,-2-1 0,-1 0 15,4 0-15,0 2 0,-3-1 0,-2 0 16,0 2-16,0 2 15,-3-1-15,-1 1 0,0 2 0,-1 2 16,-5-2-16,-2 1 0,-1-1 16</inkml:trace>
  <inkml:trace contextRef="#ctx0" brushRef="#br0" timeOffset="97536.2332">24531 10286 0,'0'0'0,"0"0"0,0 0 16,0 0-16,0 0 0,0 0 0,0 0 15,0 0-15,23 2 0,-23-2 16,0 0-16,26 4 0,-26-4 0,28 4 16,-10-2-16,-1-1 15,1 0-15,3 0 0,3-1 16,0 2-16,1-2 0,8-2 0,1 1 15,-2-1-15,-1 0 0,7-1 16,2 1-16,-4 0 0,-1 0 16,1 0-16,3-3 0,-4 1 15,-1 3-15,7-4 0,0-1 16,-5 2-16,-4 2 0,0-2 16,0 0-16,-2 1 0,-2 2 0,0-2 15,-3-1-15,-3 1 16,-3 2-16,-1-1 0,-2 1 15,0 0-15,-2 0 0,-2 1 0,0-1 16,-1 1-16,0 0 0,-1-1 16,0 1-16,0-2 0,0 2 15,-2 2-15,-1-1 0,0-1 16,-1 1-16,-2-1 0</inkml:trace>
  <inkml:trace contextRef="#ctx0" brushRef="#br0" timeOffset="104336.1274">26325 9575 0,'0'0'0,"0"0"16,0 0-16,0 0 0,0 0 0,-15 15 15,15-15-15,0 0 0,-6 22 16,6-22-16,-5 30 0,3-12 16,0 5-16,-2 1 0,0 4 15,-1 9-15,-2 4 0,1 2 16,2 1-16,-3 7 0,1-3 0,-1 1 15,2 2-15,-3 5 0,1-4 16,2-5-16,-1-3 0,2-6 16,1-3-16,0-3 0,2 0 15,1-6-15,1-5 0,2-3 16,1-5-16,0-1 0,2-3 0,1-5 16,-1-4-1,3-5-15,3-4 0,2-10 0,3-4 16,-4 4-16,-2 4 0,-2 2 15</inkml:trace>
  <inkml:trace contextRef="#ctx0" brushRef="#br0" timeOffset="104802.3558">26501 9619 0,'0'0'15,"0"0"-15,0 0 0,0 0 16,0 0-16,0 0 0,0 0 0,0 0 15,0 0-15,0 0 0,19 16 16,-19-16-16,12 22 0,-12-22 16,17 35-16,-7-15 0,-1 0 15,0 2-15,0 2 0,1 1 16,1 0-16,1 11 0,-1-1 16,0 0-16,0-1 0,1 5 15,-2-3-15,-1-2 0,-1-3 0,0-2 16,2-1-16,0-4 0,0-3 15,0-6-15,-1-3 0,0-2 16,-2-4-16,2-1 0,0-4 16,-1-4-16,1-5 0,1-7 15,1-5-15,0-3 0,-1-2 16,3-12-16,1-4 0,3 1 16,1 1-16,4-8 0,-1 0 15,-1 1-15,-1 0 0,-3 4 16,0 2-16,2-1 0,0 3 0,-1 7 15,-2 3-15,-3 7 16,-3 5-16,0 4 0,-1 3 16,-3 4-16,1 1 0,-1 3 0,1 2 15,-1 4-15,1 2 0,-2 5 16,0 3-16,-1-4 0,-1-2 16,0-2-16</inkml:trace>
  <inkml:trace contextRef="#ctx0" brushRef="#br0" timeOffset="105720.8035">27223 10183 0,'0'0'0,"0"0"0,0 0 16,0 0-16,0 0 0,0 0 0,0 0 16,0 0-16,0 0 0,0 0 15,0 0-15,0 0 0,0 0 0,0 0 16,0 0-16,23 6 16,-23-6-16,0 0 0,22-2 15,-22 2-15,0 0 0,30 0 0,-30 0 16,22-2-16,-22 2 0,24-3 15,-10 3-15,-2 1 0,0 0 16,1 0-16,1 1 0,0 0 16,-2 0-16,-1 2 0,-1 2 15,0-1-15,-2-1 0,1 3 16,0 0-16,-1 1 0,-3 0 16,-1 1-16,-3 2 0,-1 0 15,-1 3-15,-4-1 0,-1 0 16,-1 2-16,-1-1 0,-4 6 15,-1 0-15,0 1 0,1-3 0,-1 0 16,1 0-16,1-3 0,0-2 0,1 0 16,1-1-16,2-2 15,0 1-15,2-2 0,-1-2 16,2-1-16,-1 0 0,3-2 16,1-1-16,1-3 0,-2 3 0,2-3 15,3 4-15,-1-3 16,1-1-16,0 1 0,1 0 0,2 0 15,-1-1-15,2 1 0,2-1 16,-2-1-16,0-1 0,2 0 16,1-1-16,1 1 0,0 0 0,1-1 15,1 0-15,0 0 16,1-1-16,0 0 0,1 1 16,2 0-16,-1-1 0,7-3 0,-3 1 15,1-1-15,-1 1 0,0 0 16,0-1-16,-1 1 0,-1 1 15,0 0-15,0 0 0,-2-1 16,0 0-16,-2 1 0,-2 0 16,-1 2-16,-1 0 0,-1 0 15,0 1-15,-2 1 0,0 1 16,-3 0-16,1 0 0,-2 0 16,-1-1-16,-2 1 0,3-1 15,-3 1-15,0 0 0,0 3 0,-1 1 16,-1 0-16,1 1 15,0-2-15,0 1 0,1-1 0</inkml:trace>
  <inkml:trace contextRef="#ctx0" brushRef="#br0" timeOffset="106337.0793">27764 10019 0,'0'0'0,"0"0"0,0 0 16,0 0-16,0 0 0,0 0 15,0 0-15,0 0 0,0 0 0,20 14 16,-20-14-16,0 0 0,23 7 16,-23-7-16,25 0 0,-25 0 15,32 0-15,-15 0 0,2 0 16,1-1-16,1-1 0,2 1 16,3-2-16,6 0 0,-1 0 0,2 0 15,3-1-15,-3-1 0,-1 1 16,6-1-16,0-2 0,-4 1 15,-2 2-15,-2-1 0,-3 2 16,-3 1-16,-3-1 0,-1 1 16,0-1-16,-3 1 0,-3 2 15,-3-2-15,-2-4 0,-3 3 16,0 1-16,-3 0 0,-1 2 16,2-1-16,-2 0 0,-2 1 15,-1-5-15,0 3 0,1-1 0,0 1 16,0-1-16,0 3 0</inkml:trace>
  <inkml:trace contextRef="#ctx0" brushRef="#br0" timeOffset="106702.8968">28150 9554 0,'0'0'0,"0"0"16,0 0-16,0 0 0,0 0 15,6 22-15,-6-22 0,5 23 16,-5-23-16,7 30 0,-5-10 16,1 2-16,1 0 0,0 3 15,1 3-15,-1 8 0,0 0 0,0 4 16,-2 2-16,0 9 0,0-5 15,0 5-15,0 0 0,-1 6 16,0-5-16,0 1 0,0 0 16,-1-5-16,0-3 0,2 8 15,3-1-15,-2-7 0,0-5 16,4-5-16,3-3 0,1-5 0,1-4 16,3-6-16,2-4 15,3-9-15,2-5 0,-6-2 0,-4 2 16,-3 1-16</inkml:trace>
  <inkml:trace contextRef="#ctx0" brushRef="#br0" timeOffset="107069.3928">29364 9435 0,'0'0'0,"0"0"0,0 0 16,0 0-16,0 0 0,0 0 15,15 26-15,-15-26 0,0 0 0,15 33 16,-15-33-16,11 32 0,-6-14 16,1 3-16,-1 4 15,2 1-15,0 0 0,-1 7 16,0 3-16,-2-3 0,-1 0 0,3 8 15,-1 2-15,-1-4 16,-2-2-16,1 7 0,2 0 0,-2-5 16,-1-4-16,2-1 15,0-2-15,0-5 0,1-4 0,-2-3 16,-1-2-16,0-5 0,2-3 16,-2-6-16,0-6 0,0 0 15,-2 2-15,3-1 0</inkml:trace>
  <inkml:trace contextRef="#ctx0" brushRef="#br0" timeOffset="107319.8653">29546 9829 0,'0'0'0,"0"0"16,0 0-16,0 0 0,0 0 0,19-14 15,-19 14-15,0 0 0,26-17 16,-26 17-16,31-13 0,-13 6 15,0-1-15,1 0 0,-1 0 16,1 1-16,-1 0 0,4-1 16,-1 1-16,-1 1 0,-1 1 0,-1 1 15,-1-3-15,-1 5 16,-3 2-16,-1-4 0,-2-2 16,-1-2-16,-2-2 0,0 2 0,-1 1 15,-2 2-15</inkml:trace>
  <inkml:trace contextRef="#ctx0" brushRef="#br0" timeOffset="107636.3836">29948 9164 0,'0'0'0,"0"0"16,0 0-16,0 0 0,0 0 0,0 0 15,0 0-15,0 0 0,0 0 16,1 31-16,-1-31 15,3 26-15,-3-26 0,2 34 0,-1-13 16,0 5-16,1 2 0,-1 2 16,-1 2-16,0 10 0,0 1 15,0 3-15,0 2 0,0 11 16,-1 0-16,0 12 0,-1-1 16,0-6-16,0-7 0,-1 9 15,0-2-15,-1 0 0,-1 0 0,0 5 16,0-5-16,1-9 0,-1-6 15,4-7-15,2-4 0,1-5 16,0-2-16,0-10 0,1-7 16,0-4-16,-2-2 0,0-2 15</inkml:trace>
  <inkml:trace contextRef="#ctx0" brushRef="#br0" timeOffset="108488.3486">30247 10018 0,'0'0'16,"0"0"-16,0 0 0,0 0 16,0 0-16,0 0 0,0 0 15,0 0-15,0 0 0,21-17 0,-21 17 16,0 0-16,30-10 0,-30 10 15,26-8-15,-12 6 0,-2 1 16,-1 3-16,0 2 0,-1 1 16,-2 1-16,-1 5 0,-1 3 15,-2 0-15,-1 1 0,-1 2 16,0 2-16,-4 2 0,0 2 0,2-4 16,1 2-16,0-6 0,-1-3 15,3-2-15,1-1 16,1-4-16,-1-1 0,5-6 15,3-4-15,1-4 0,1-3 0,4-6 16,2-4-16,0-2 0,0 1 0,5-12 16,1-1-16,-1 5 15,-2 3-15,3-3 0,0 2 16,-5 6-16,-5 6 0,-3 1 16,-2 1-16,-2 4 0,-1 2 0,2 7 15,1 4-15,-3 1 0,-2 2 16,-1 3-16,-3 3 15,-1 4-15,-1 4 0,0 4 0,0 5 16,0 1-16,0 0 0,1 2 16,1 2-16,3-3 0,1-2 0,2 4 15,0-2-15,1-5 16,2-6-16,2-1 0,2-1 16,2-3-16,0-4 0,4-5 15,4-5-15,-6 1 0,0 0 0,2-6 16,2-5-16,-1 0 0,0-1 15,4-5-15,-1-1 0,-8 1 16,-3 0-16,1-6 0,-1-2 16,-2 1-16,0 1 0,-4-2 15,-3-4-15,1 3 0,-2 3 0,-3 1 16,-2-1-16,0 2 16,-1 1-16,-3-1 0,0 0 15,-2 3-15,-1 3 0,-4 3 0,-3 1 16,2 4-16,-1 1 0,-2 4 15,-3 3-15,0 3 0,1 1 16,2-2-16,4 0 0,2 0 16</inkml:trace>
  <inkml:trace contextRef="#ctx0" brushRef="#br0" timeOffset="113136.35">18045 12441 0,'0'0'0,"0"0"16,0 0-16,0 0 0,0 0 0,-23-6 15,23 6-15,-14-6 16,6 4-16,-1 1 0,-1 1 0,-1 2 16,0 0-16,-1 4 0,0 2 15,-1 2-15,-1 1 0,1 5 16,0 4-16,-6 8 0,-2 3 0,1 6 16,1 3-16,-6 11 15,2 0-15,1 1 0,0 2 16,-4 8-16,-1-4 0,1 3 15,4-7-15,3-10 0,3-9 0,4-8 16,2-7-16,6-6 0,3-4 16,4-10-16,3-5 0,1-5 15,3-3-15,4-7 0,1-5 16,0-2-16,1-3 0,5-4 16,5-2-16,1 0 15,-2 0-15,5-4 0,-3 1 0,0 1 16,-2 2-16,-1 7 0,0 5 15,-5 1-15,-1 3 0,-2 4 16,-3 5-16,0 4 0,0 5 0,-1 2 16,2 3-16,-1 4 15,0 2-15,2 6 0,2 4 16,-3 3-16,0 1 0,-1 4 16,1 1-16,-2-1 0,-1-3 0,1 1 15,2 1 1,4-4-16,4-4 0,-2-4 0,-2-5 15,1-7-15,2-4 16,-5-6-16,0-2 0,3-9 0,2-7 16,-4 2-16,-1-4 0,2-12 15,0-6-15,-1 2 0,1 3 0,1-10 16,-2-3-16,-1 11 16,-3 5-16,-3 6 0,-2 5 15,-3 4-15,-2 8 0,1 4 0,-2 5 16,0 1-16,0 2 0,1 4 15,0 5-15,0 4 0,1 5 16,-3 4-16,0 7 0,0 0 16,1-1-16,-1 9 15,-1 1-15,-1 5 0,-1 2 0,0-2 16,-1-2-16,0-3 0,-2-3 16,1 1-16,2-5 15,1-10-15,1-6 0,-1-2 0,-1-6 16,2-4-16,0 0 0,3-8 15,0-3-15,2 0 0,0-1 16,3-4-16,1-5 16,2 0-16,2 0 15,-1 3-15,-1 1 0,5 2 0,1 3 16,1 1-16,0 1 0,-1 0 16,1-2-16,1 3 0,-1 2 0,3-1 15,1 0-15,-2 0 0,-1 2 16,-1-2-16,-2 0 0,-1 0 15,1 0-15,-1-4 0,0-2 16,0-6-16,2-2 0,-4 4 16,-2 3-16,-2 3 0</inkml:trace>
  <inkml:trace contextRef="#ctx0" brushRef="#br0" timeOffset="113419.024">18995 12007 0,'0'0'16,"0"0"-16,0 0 0,0 0 0,0 0 15,0 0-15,0 0 0,-11 22 16,11-22-16,4 39 0,-2-11 16,-1 2-16,0 3 0,-1 19 15,0 8-15,1 4 16,0 2-16,3 23 0,0 18 0,0 10 16,2-9-16,-3 13 0,-2-5 15,3 34-15,0-20 0,5-10 16,2-7-16,-2-13 0,0-8 15,-1-13-15,2-8 0,-1-6 16,0-4-16,-1-15 0,-1-9 16,1-15-16,1-9 0,1-10 15,2-6-15,-3-11 0,-4-6 0,0 6 16,-2 5-16,-1 1 0</inkml:trace>
  <inkml:trace contextRef="#ctx0" brushRef="#br0" timeOffset="113836.1961">19219 12641 0,'0'0'15,"0"0"-15,0 0 0,0 0 0,0 0 16,0 0-16,0 0 16,12-18-16,-12 18 0,16-6 15,-6 5-15,2 1 0,1 0 0,1 1 16,2 0-16,-2 2 15,-1 1-15,-1 1 0,-2 2 16,-2 2-16,-2 3 0,-3 2 16,-1 1-16,-4 7 0,-4 2 15,0-2-15,-1-3 0,1-3 16,0-3-16,1-2 0,0-2 0,3-2 16,1 0-16,2-3 15,1-1-15,5-1 0,2-1 0,2 0 16,1-1-16,3-1 15,4-2-15,-3 2 0,0 1 0,2 1 16,1 2-16,-1 0 0,-1 1 16,-2 0-16,-1 3 0,-2 0 15,-2 0-15,-2 7 16,-2 4-16,-3 6 0,-2 4 16,-2 2-16,-2 2 0,-3 8 0,-2-1 15,0-2-15,-2-2 16,2-6-16,1-4 15,2-7-15</inkml:trace>
  <inkml:trace contextRef="#ctx0" brushRef="#br0" timeOffset="114102.5512">19925 12701 0,'0'0'0,"0"0"15,0 0-15,23 3 0,-23-3 0,32 1 16,-10 0-16,4-1 0,3-1 16,13 0-16,3 0 0,1-1 15,1-1-15,10 1 0,0 2 16,-1 1-16,-1 2 0,9 1 16,-2 1-16,-5-1 0,-6-1 0,7 2 15,-4-1-15,-6-4 0,-4-1 16,-7-4-16,-6 0 0,-8 0 15,-6 1-15,-3 2 0</inkml:trace>
  <inkml:trace contextRef="#ctx0" brushRef="#br0" timeOffset="114352.547">20544 12290 0,'0'0'0,"0"0"0,0 0 16,0 0-16,-13 18 0,13-18 0,-3 31 16,3-8-16,1 5 0,1 8 15,3 7-15,1 19 16,2 4-16,4 13 0,1-2 0,4 8 16,-1-7-16,6 4 0,1-9 15,2-4-15,-4-12 0,5-14 16,5-8-16,2-14 0,2-8 15,-9-3-15,-8-3 0,-4-1 0</inkml:trace>
  <inkml:trace contextRef="#ctx0" brushRef="#br0" timeOffset="115169.7001">21820 12179 0,'0'0'0,"0"0"15,0 0-15,0 0 0,0 0 0,0 0 16,0 0 0,-8 24-16,8-24 0,-14 41 0,3-13 15,-1 4-15,-2 3 0,-3 16 16,-1 3-16,-4 10 0,0-1 0,3-4 16,3-2-16,-2 0 15,3-11-15,6-10 0,6-8 16,3-13-16,2-8 0,4-15 0,5-12 15,3-9-15,0-7 0,3-12 16,0-8-16,4-1 0,3 0 16,3-7-16,2-7 0,-9 18 15,-4 12-15,-2 10 0,-1 8 16,0 7-16,-1 6 0,1 5 16,1 2-16,1 7 0,2 5 0,0 6 15,-1 7 1,0 11-16,-3 9 0,-3-8 0,-2-2 15,3 8-15,1 1 0,-1-7 16,1-3-16,6-1 0,1-1 16,-2-12-16,-1-5 0,4-5 15,5-3-15,-1-9 0,1-7 0,3-10 16,0-7-16,0-4 16,0-2-16,1-10 0,3-7 15,-5 5-15,-5 1 0,-1-1 0,-3 2 16,-3 12-16,-3 7 0,-3 8 15,-3 7-15,-1 3 0,-2 3 16,-1 5-16,2 4 16,-2 5-16,0 1 0,-1 9 0,0 6 15,-1 4-15,0 1 0,1 10 16,2 6-16,1-1 0,1-1 0,4 9 16,1-1-16,2-7 0,3-4 15,1 0-15,2-2 16,-3-11-16,0-6 0,2-8 0,4-5 15,-2-6-15,0-4 0,1-10 16,0-9-16,-3 0 0,-3 1 0,4-11 16,3-9-16,-1 5 15,-2 3-15,1-12 0,-1-8 16,-3 2-16,-1 1 0,-2-10 16,-2-2-16,-4 9 0,0 6 0,-5 2 15,-4 1-15,-2 8 0,0 5 16,-9 7-16,-3 5 15,-1 4-15,0 4 0,-7 7 0,-5 6 16,4 7-16,-2 4 0,-3 17 16,-3 12-16,2 3 0,1 3 0,1 24 15,3 14-15,8-26 16,6-16-16,3-14 0</inkml:trace>
  <inkml:trace contextRef="#ctx0" brushRef="#br0" timeOffset="115802.4775">24310 12160 0,'0'0'0,"0"0"0,0 0 16,0 0-16,0 0 0,0 0 0,31 1 16,-31-1-16,34-3 0,-9 0 15,3 1 1,7 0-16,3 1 0,14-1 0,1 0 16,11-1-16,-1 0 0,1 0 15,2 0-15,15-2 16,2 1-16,-12-2 0,-11 1 0,11-1 15,-2 1-15,1-1 0,-10 2 16,-5 0-16,-4 0 0,-8 1 16,-7 2-16,-4-4 0,-3-2 15,-8 3-15,-6 3 0,-7 2 16,-4 2-16,-6 0 0,-2 0 0,1-1 16,0 1-16,1-2 15</inkml:trace>
  <inkml:trace contextRef="#ctx0" brushRef="#br0" timeOffset="116119.7946">24505 12505 0,'0'0'0,"0"0"0,0 0 16,0 0-16,26-7 0,-26 7 16,30-4-16,-30 4 0,39-4 15,-12 1-15,4-1 0,2 1 16,2-1-16,15 0 0,4-2 16,10 2-16,-3 3 0,15 0 15,3 1-15,-7 0 0,-2 0 16,14 1-16,1-1 0,-7-1 0,-4-2 15,14-3-15,0 0 16,-7-4-16,-8-2 0,10-1 0,-26 4 16,-18 3-16</inkml:trace>
  <inkml:trace contextRef="#ctx0" brushRef="#br0" timeOffset="116403.458">26717 11673 0,'0'0'0,"0"0"0,0 0 16,-11 17-16,11-17 0,-10 20 0,2-1 15,0 3-15,-3 2 0,-4 18 16,0 6-16,-1 5 0,2 4 15,-4 18-15,1 1 16,-2 13-16,1-5 0,2 8 0,0 6 16,8-21-16,3-12 0,7 0 15,6-24-15,-2-13 0,-3-9 0,-1-5 16</inkml:trace>
  <inkml:trace contextRef="#ctx0" brushRef="#br0" timeOffset="116753.0601">26825 11809 0,'0'0'0,"0"0"0,0 0 0,0 0 16,0 0-16,10 26 0,-10-26 16,10 28-16,-10-28 0,13 36 15,-4-14-15,1 4 0,1 2 0,3 10 16,2 2-16,-1-3 15,1-2-15,1 6 0,0-3 0,-2-7 16,1-4-16,-1-7 0,0-4 16,2-3-16,0-4 0,-2-7 15,0-5-15,0-8 0,-2-6 16,1-12-16,1-11 16,2-7-16,2-5 0,5-10 0,2-1 15,-2 1-15,-3 7 0,0 7 16,0 7-16,0 0 0,-3 9 15,3 10-15,4 9 0,-8 8 16,-1 4-16,-4 0 0,-3 0 16,-3 1-16</inkml:trace>
  <inkml:trace contextRef="#ctx0" brushRef="#br0" timeOffset="117055.4172">27679 12013 0,'0'0'0,"0"0"0,0 0 0,0 0 16,0 0-16,34 0 0,-34 0 15,30 10-15,-30-10 0,34 19 16,-17-4-16,-1 3 0,-3 4 0,0 10 16,-2 3-16,-2-1 0,-2 2 15,-2 0-15,-1-1 0,1 4 16,-2-4-16,2-6 0,-1-2 15,3-5-15,1-5 0,5-4 16,2-4-16,3-7 0,0-3 0,8-6 16,3-5-16,1-5 0,0-5 15,4-4-15,5-2 16,3-7-16,-4-2 0,-1 2 0,-2-2 16,-3 6-16,-8 7 0,-6 6 15</inkml:trace>
  <inkml:trace contextRef="#ctx0" brushRef="#br0" timeOffset="117302.6893">28354 12024 0,'0'0'0,"0"0"0,0 0 16,0 0-16,0 0 0,28-1 0,-28 1 15,33-5-15,-11 3 0,4 0 16,3-1-16,2-1 0,2-1 15,9 0-15,0 1 0,0-2 16,-2-1-16,8 1 0,-4 3 16,-4 0-16,-4 2 0,-1 2 15,-2 0-15,-3 1 0,-2-4 0,-5 4 16,-3-2-16,-4 1 0,-3 0 16,-2-1-16</inkml:trace>
  <inkml:trace contextRef="#ctx0" brushRef="#br0" timeOffset="117485.7233">28966 11758 0,'0'0'0,"0"0"16,0 0-16,0 0 0,0 0 0,0 0 16,4 24-16,-4-24 0,7 33 15,-1-9-15,0 3 0,2 3 16,1 2-16,3 13 0,1 3 15,1-1-15,1-2 0,0 1 16,-3-9-16,-2-7 0</inkml:trace>
  <inkml:trace contextRef="#ctx0" brushRef="#br0" timeOffset="117708.9908">29780 11810 0,'0'0'0,"0"0"15,0 0-15,21 2 0,-21-2 16,27 1-16,-9 0 0,3-2 16,1 0-16,3 2 0,3 3 15,7 0-15,-1 0 0,1 2 16,2 0-16,-2 0 0,0-1 0,7 2 16,0-1-16,-1-3 0,0-3 15,2-3-15,1-3 0,-2 1 16,-9 1-16,-8 1 0</inkml:trace>
  <inkml:trace contextRef="#ctx0" brushRef="#br0" timeOffset="117855.4584">30991 11773 0,'0'0'0,"0"0"15,0 0-15,0 0 0,0 0 16,0 0-16,0 0 0,0 0 15,0 0-15,0 0 0,0 0 16,0 0-16</inkml:trace>
  <inkml:trace contextRef="#ctx0" brushRef="#br0" timeOffset="124903.4673">22776 9331 0,'0'0'0,"0"0"16,-22-5-16,8 3 0,1-1 0,-11 0 15,-7-1-15,4 3 16,1 3-16,-14 7 0,-6 4 16,1 3-16,1 2 0,-17 16 15,-4 8-15,6 3 0,5-1 0,-18 27 16,-5 11-16,-1 8 0,9-7 15,-30 61-15,7 0 0,18-18 16,10-13-16,-1 16 0,-1 12 16,17-16-16,10-10 0,-3 11 15,-2 9-15,11-16 0,7-9 0,3 13 16,1 9-16,3-15 16,1-11-16,5 17 0,2 12 15,8-15-15,5-8 0,3-1 16,4-1-16,0-8 0,-1-4 0,8-7 15,7-3-15,-1-9 0,0-8 16,7 2-16,5 1 0,2-14 16,-1-10-16,9-1 0,6-3 15,-5-3-15,-2-2 0,9-7 16,5-3-16,0-10 0,2-8 0,8-8 16,6-6-16,-10-4 0,-7-2 15,15-9-15,12-5 16,-9-5-16,-7-2 0,7-8 0,4-3 15,-4-4-15,-2-2 0,6-6 16,5-6-16,-5 4 0,-3 3 0,4-14 16,4-10-16,-5 1 15,-2 1-15,6-14 16,4-8-16,-4 9 0,-5 6 0,3-17 16,2-11-16,-8 8 0,-6 6 15,7-13-15,3-7 0,-8 8 0,-7 7 16,-4-4-16,-2 0 15,-5 9-15,-4 8 0,-3-11 16,-1-8-16,-9 11 0,-6 7 0,-6-4 16,-3-2-16,-6 10 0,-4 7 15,-6-1-15,-6-1 0,-3 12 16,-4 7-16,-7-4 0,-5-6 16,-1 6-16,-1 4 0,-2-2 15,-1 0-15,-1 5 0,1 3 0,-8 0 16,-6 0-16,7 6 0,4 5 15,-11-4-15,-7-1 0,6 6 16,5 5-16,-7-3 0,-5-1 16,2 5-16,0 2 0,-5 7 15,-2 3-15,3 4 0,2 1 16,-7 3-16,-6 3 0,5 9 0,2 4 16,-8 0-16,-4 0 15,3 2-15,3 1 0,-7 3 0,-4 5 16,9 6-16,7 3 0,-11 7 15,-8 7-15,6-3 0,3 0 16,-5 9-16,-4 9 0,10-4 16,7-2-16,-6 7 0,-2 5 15,11 0-15,9-1 0,14-17 16,9-12-16,8-9 0</inkml:trace>
  <inkml:trace contextRef="#ctx0" brushRef="#br0" timeOffset="125787.1832">21911 13959 0,'0'0'0,"0"0"15,0 0-15,-10 17 0,10-17 0,0 0 16,-12 26-16,8-13 0,0 1 16,-2 6-16,-1 7 0,1 2 15,-2 2-15,-3 16 0,-2 6 16,-3 13-16,2 0 0,-6 20 16,-1 5-16,0 11 0,4-8 15,-3 13-15,1-3 0,-1-3 0,2-15 16,-5 16-16,5-13 15,2-25-15,3-16 0,9-16 16,6-12-16,2-11 0,2-8 0,5-9 16,3-6-16,4-17 0,2-11 15,-8 1-15,1-12 0,-3 15 0,-4 11 16,0 7-16</inkml:trace>
  <inkml:trace contextRef="#ctx0" brushRef="#br0" timeOffset="126636.968">22017 14094 0,'0'0'15,"0"0"-15,6 22 16,0-1-16,4 9 15,4 9 1,1 9-16,0 2 0,0 3 16,2 12-16,-1-4 0,3 6 15,-2-11-15,4 10 0,1-2 16,0-4-16,-2-11 0,0-8 16,-1-7-16,-3-7 0,-1-4 0,8-10 15,6-9-15,-2-7 0,-4-5 0,4-17 16,1-11-16,-6 2 15,-2-3-15,9-14 0,4-7 16,-5 3-16,-3 1 0,6-13 16,1-2-16,-6 7 0,-3 6 15,8-26-15,-5 7 0,-8 15 16,-6 13-16,-3-3 0,-1-3 16,0 16-16,0 10 0,-1 6 15,0 4-15,-4 5 0,-3 3 0,-2 5 16,-1 3-16,1 3 0,0 2 0,-2 4 15,-4 4-15,1 3 16,2 0-16,-2 12 0,-1 8 16,2-1-16,-1-2 0,0 10 15,-1 2-15,0 3 0,0 3 0,2 4 16,0 5-16,3-7 0,1-5 16,2 14-16,2 4 15,2-8-15,3-7 0,4 22 0,1-7 16,-2-11-16,-1-7 0,3-8 15,3-3-15,0-12 0,0-7 0,7-3 16,5-2-16,-14-11 16,0-2-16,6 1 0,3 0 15,-3-6-15,-2-3 0,3-5 16,4-7-16,-3-3 0,-1-4 0,3-11 16,2-9-16,-2 5 0,-2 4 15,3-16-15,-1-6 0,-4 2 16,-3 4-16,3-16 0,0-3 15,-4-9-15,-6 15 0,-6 3 16,-3 0-16,-1 13 0,0 9 0,-6-2 16,-6-1-16,1 10 15,0 7-15,-3 3 0,-4 3 16,-3 4-16,-2 4 0,-4 3 0,-2 4 16,5 5-16,4 4 0,1 2 15,-7 2-15,2 3 0,2 2 16,-8 11-16,-6 8 15,5 2-15,4 3 0,7 3 0,5 1 16,5-10-16,2-8 0,3-6 16</inkml:trace>
  <inkml:trace contextRef="#ctx0" brushRef="#br0" timeOffset="127102.9687">23471 14522 0,'0'0'0,"0"0"16,0 0-16,0 0 0,0 0 0,0 0 15,0 0-15,0 0 0,25-9 16,-25 9-16,0 0 0,27 2 16,-27-2-16,23 5 0,-23-5 15,25 6-15,-12-5 0,3 2 16,3 1-16,0-1 0,0 0 0,-1 1 16,1-1-16,1 1 0,0 0 15,7 4-15,3 1 16,-2 2-16,-2 0 0,-1 1 0,1 2 15,-3 0-15,-1 2 0,6 4 16,-2 1-16,-4-1 0,-2-2 0,-4 4 16,-2 2-16,-2-2 0,-2-1 15,-1 2-15,-3 2 16,0-1-16,-3 1 0,-1-3 0,0 0 16,0-2-16,-2-2 0,-2-2 15,0-1-15,0-2 0,0-2 16,0-5-16,-1-3 0,1-2 15,2-1-15,-2 2 0</inkml:trace>
  <inkml:trace contextRef="#ctx0" brushRef="#br0" timeOffset="127470.0958">24262 14237 0,'0'0'0,"0"0"16,0 0-16,0 0 0,0 0 0,0 0 16,0 0-16,-16-18 15,16 18-15,0 0 0,0 0 16,-18-11-16,18 11 0,0 0 16,-22 0-16,13 3 0,-1 1 0,0 1 15,-1 1-15,-1 1 0,0 0 16,-2 4-16,0 3 0,-1 3 15,-2-1-15,-4 9 0,1 2 16,-2 1-16,-1 1 0,-1 3 16,0 2-16,-4 7 0,4-2 0,-3 3 15,0 4-15,-7 8 16,-1 1-16,3 2 0,2 2 0,-5 8 16,3-4-16,-5 15 15,1 2-15,6-2 0,6-3 0,-13 41 16,2-3-16,11-36 0,7-24 0,5-16 15</inkml:trace>
  <inkml:trace contextRef="#ctx0" brushRef="#br0" timeOffset="142131.9711">30017 13482 0,'0'0'0,"0"0"15,0 0-15,24 3 0,-24-3 0,21 6 16,-7 0-16,3-4 0,0-1 16,2 0-16,-2 0 0,-4 1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5T03:50:34.9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3082 6990 0,'0'0'0,"0"0"16,0 0-16,0 0 0,0 0 0,0 0 16,0 0-16,0 0 0,-10-19 15,10 19-15,0 0 0,0 0 16,0 0-16,0 0 0,0 0 16,0 0-16,0 0 0,0 0 15,0 0-15,19-14 0,-19 14 0,0 0 16,29-1-16,-29 1 15,26 0-15,-26 0 0,33 1 16,-13-1-16,2 0 0,0-1 16,2-1-16,0 1 0,1 0 0,9 0 15,2 2-15,-1-1 0,-1 0 16,11 0-16,2 0 0,-3 1 16,0 0-16,0 1 0,4-1 15,0 1-15,-2-1 0,12-1 16,2-1-16,-4-1 0,-2 2 0,12 0 15,2-1-15,-8 1 0,-3 3 16,12-3-16,4 0 16,-7 1-16,-4 2 0,5-4 0,2-4 15,-3 3-15,-6 1 0,32 0 16,-6 1-16,-14 3 0,-6 2 16,5 1-16,4-2 0,-6 2 15,-2-2-15,5-1 0,4-3 16,-6 0-16,-4-2 0,8 1 15,5 0-15,-5-5 0,-3-1 0,6 1 16,7-2-16,-9 2 0,-5 0 16,10 1-16,4 1 0,-8 0 15,-5 2-15,11 0 0,6 1 16,-7 3-16,-5 2 0,5-2 16,2-2-16,-8 1 0,-5 0 15,11 0-15,6 0 0,-7-1 0,-5-2 16,9 1-16,6-2 15,-7 2-15,-5 1 0,11-2 16,6-1-16,-7 2 0,-7 1 0,8 1 16,6 1-16,-8-1 0,-4-1 15,5 1-15,4 0 16,-8-1-16,-6 0 0,9 3 0,7-1 16,-11-1-16,-5-1 0,4 2 15,5 1-15,-4-1 0,-5 0 16,7-1-16,3-2 0,-5 0 15,-4 0-15,6 2 0,5 0 16,-7 1-16,-1-2 0,6 0 0,5-2 16,-8 2-16,-6 0 0,10 2 15,8-1-15,-11 2 0,-7 1 16,3-1-16,4 0 0,-11-1 16,-9 1-16,9 3 0,7 2 15,-6-2-15,-5 0 0,0-1 16,1 0-16,-6 2 0,-4 0 0,2-1 15,1-1-15,-5 1 16,-1 2-16,2-4 0,0-1 16,-5-3-16,-4 1 0,2-1 0,4 0 15,-11-1-15,-6 1 0,3-1 16,2-1-16,-4 2 0,-2 3 16,0-3-16,-2-1 0,-4-4 15,-3 1-15,1 4 0,2 0 16,-3 1-16,-2 0 0,-3 0 15,-1-2-15,-5 0 0,-1 0 0,-1 2 16,0 2-16,-9 0 0,2 0 16,4 3-16,2 3 15,-3 1-15,-3 0 0,-3-2 0,-1-2 16,-2-2-16</inkml:trace>
  <inkml:trace contextRef="#ctx0" brushRef="#br0" timeOffset="158.0036">13504 6963 0,'0'0'0,"0"0"15,0 0-15,0 0 0,0 27 16,0-27-16</inkml:trace>
  <inkml:trace contextRef="#ctx0" brushRef="#br0" timeOffset="5950.2221">9176 4223 0,'0'0'0,"0"0"15,0 0-15,0 0 0,0 0 0,-5 25 16,5-25-16,-2 32 16,1-13-16,1 6 0,0 4 15,0 0-15,0 1 0,0 11 16,1 3-16,-1 0 0,-1-2 0,-1 14 16,0 1-16,-2-4 0,1-4 15,0 13-15,0 2 0,2-4 16,1-7-16,-1 6 0,0-5 15,0-9-15,0-8 0,0-8 16,0-7-16,0-6 0</inkml:trace>
  <inkml:trace contextRef="#ctx0" brushRef="#br0" timeOffset="6149.1695">9337 4682 0,'0'0'0,"0"0"15,0 0-15,0 0 0,21-13 16,-21 13-16,19-8 0,-6 6 16,0-1-16,2 3 0,3 0 15,-2 1-15,0 1 0,-1-1 16,1 0-16,2 1 0,-1 1 16,-2-2-16,0-1 0,-3 0 0,-2 0 15,-1 0-15</inkml:trace>
  <inkml:trace contextRef="#ctx0" brushRef="#br0" timeOffset="6382.3676">9628 4246 0,'0'0'0,"0"0"16,0 0-16,0 0 0,0 0 0,-5 30 15,3-11-15,1 1 0,-2 3 16,-1 6-16,0 6 0,0 1 15,-1 0-15,0 17 0,0 3 16,1 10-16,-1-4 0,2 14 16,1-2-16,2-7 0,2-6 0,7 5 15,4-7-15,7-13 16,2-9-16,-3-7 0,-5-8 16,-4-6-16</inkml:trace>
  <inkml:trace contextRef="#ctx0" brushRef="#br0" timeOffset="7132.9962">10111 4460 0,'0'0'16,"0"0"-16,0 0 0,-15 22 16,15-22-16,-20 33 0,5-7 0,-3 3 15,-1 5-15,-8 12 16,2 0-16,-7 7 0,-1-2 0,4-3 15,4-5-15,0-3 0,7-10 16,6-12-16,6-8 0,6-10 16,8-8-16,2-10 0,4-11 15,1-5-15,3-6 0,6-6 16,4 2-16,-3 2 0,-1 2 16,0-2-16,-5 6 0,-3 9 15,-4 5-15,-1 8 0,0 3 16,-1 5-16,-1 4 0,1 6 15,3 6-15,-1 2 0,0 2 0,-2 5 16,-2 4-16,-2 1 0,0 2 16,-2 3-16,0 2 0,-2-1 15,-1 0-15,1-2 0,0 0 16,2-2-16,0-2 0,1-5 16,0-6-16,1-3 0,-1-2 0,4-7 15,3-6-15,1-5 16,3-5-16,1-8 0,3-6 0,-1 0 15,-1-1-15,-1-6 16,-2 1-16,-2 2 0,-1 2 0,-3 3 16,-3 4-16,-1 3 0,-3 4 15,0 5-15,0 2 0,-1 3 16,1 2-16,-2 5 0,0 6 16,-3 4-16,0 4 15,-1 5-15,-1 4 0,1 3 0,-2 5 0,1-1 16,-2 1-16,2 1 0,-1 2 15,1 5-15,0 0 0,3-8 16,1-3-16,3-3 0,3-2 16,-1-3-16,0-5 0,2-5 15,2-6-15,-1-6 0,3-6 16,5-7-16,3-6 0,1-5 16,0-7-16,-2-5 0,0-7 15,2-7-15,-3-1 0,0 1 16,-3 3-16,-1-3 0,-3 3 0,-5 9 15,-4 4-15,-1 7 0,-1 4 16,-6 8-16,-3 5 0,-5 10 16,-5 6-16,-4 6 0,-3 6 15,1 4-15,2 1 0,5-3 16,4-1-16,2-6 0,4-1 0,3-2 16</inkml:trace>
  <inkml:trace contextRef="#ctx0" brushRef="#br0" timeOffset="7415.6468">10707 4543 0,'0'0'0,"0"0"0,0 0 16,0 0-16,15 20 0,-15-20 0,8 29 16,-7-8-16,-1 5 0,-2 3 15,-1 1-15,-2 7 0,2-2 16,1-3-16,1-4 0,1-4 16,0-3-16,4 2 0,4-5 15,3-7-15,4-3 0,4 0 16,2 2-16,3-2 0,3 0 15,5 0-15,-3 0 0,-1 0 0,-3 3 16,-1 1-16,-2 1 0,-5 4 16,-2 2-16,-7 5 15,-3 4-15,-6 2 0,-4 2 0,-8 8 16,-7 5-16,-11 16 0,-5 4 16,-11 10-16,-9 6 0,8-8 15,12-19-15,8-13 16</inkml:trace>
  <inkml:trace contextRef="#ctx0" brushRef="#br0" timeOffset="7600.3266">11955 4918 0,'0'0'0,"0"0"0,0 0 16,0 0-16,-3 24 0,3-24 0,-5 20 15,5-20-15</inkml:trace>
  <inkml:trace contextRef="#ctx0" brushRef="#br0" timeOffset="8600.2989">9548 2481 0,'0'0'0,"0"0"15,0 0-15,0 0 0,0 0 16,7 23-16,-7-23 0,2 29 16,-2-29-16,1 41 0,-1-15 15,-1 2-15,0 1 16,-2 8-16,-3 7 0,-3 10 0,0-5 16,-5 10-16,1-3 0,-1 9 15,-1-2-15,1 2 16,-1 1-16,1-7 0,3-4 15,4-3-15,2-8 0,5-7 16,4-7-16,1-9 0,4-9 0,-2-2 16,-2-3-16,-2-1 15</inkml:trace>
  <inkml:trace contextRef="#ctx0" brushRef="#br0" timeOffset="8799.2267">9560 2977 0,'0'0'15,"0"0"-15,0 0 0,0 0 0,0 0 16,0 0-16,32-10 0,-32 10 16,31-2-16,-12 1 0,2 0 15,0 1-15,1 0 0,1 1 16,0 1-16,-1-1 0,-1 2 16,4-2-16,-3 1 0,-3-2 15,-1 0-15,-2-4 0,-2-2 16,-2-1-16,-2 3 0,-1 0 15</inkml:trace>
  <inkml:trace contextRef="#ctx0" brushRef="#br0" timeOffset="9016.2304">9920 2649 0,'0'0'0,"0"0"0,0 0 0,0 0 16,0 0-16,0 0 0,0 0 15,2 28-15,-2-28 0,-2 28 16,1-7-16,-1 1 0,-2 3 0,1 2 15,1 3-15,-2 2 0,1 2 16,0 9-16,0 3 0,1 8 16,2-3-16,4-3 0,1-3 15,6 3-15,5-6 0,6-9 16,5-7-16,-6-6 0,-4-3 16,-4-5-16</inkml:trace>
  <inkml:trace contextRef="#ctx0" brushRef="#br0" timeOffset="9489.0775">10423 2713 0,'0'0'0,"0"0"0,0 0 16,0 0-16,0 0 0,-13 17 16,13-17-16,-12 26 0,6-8 0,-2 4 15,0 5-15,-1 1 16,0 2-16,-2 9 0,3 1 15,2-1-15,3 0 0,3 4 16,2-1-16,3-8 0,1-4 0,3-4 16,3-6-16,4-2 0,2-2 15,6-6-15,3-6 0,6-7 16,4-5-16,3-9 0,4-8 16,9-8-16,-1-4 0,7-11 15,-3-2-15,-10-4 0,-6 0 0,-3-9 16,-6 3-16,-7 4 15,-4 4-15,1-16 0,-6 13 0,-4 16 16,-4 13-16,-2 12 0,-3 7 16,-2 7-16,2-3 0,-2 3 15,0 5-15,1 3 0,1 4 16,-2 3-16,-2 5 0,0 1 16,0 3-16,0 8 0,-1 3 15,2 3-15,1 2 0,-1 4 16,0 3-16,1 0 0,0-1 0,1 7 15,2 0-15,5-2 0,4 1 16,5-1-16,3-2 0,6 5 16,4-7-16,9 5 0,6 0 15,-12-13-15,-10-12 0,-7-7 16</inkml:trace>
  <inkml:trace contextRef="#ctx0" brushRef="#br0" timeOffset="9683.5379">12762 2958 0,'0'0'0,"0"0"0,0 0 15,0 0-15,0 0 0,-5 30 0,-12-6 16,3-2-16,2-4 0,1-1 15</inkml:trace>
  <inkml:trace contextRef="#ctx0" brushRef="#br0" timeOffset="14820.4398">14881 7012 0,'0'0'0,"0"0"15,0 0-15,0 0 0,24 6 0,-24-6 16,24 3-16,-9-2 16,0 0-16,2 1 0,2 0 15,-2 1-15,2-1 0,7 1 0,3 0 16,1-2-16,1 0 0,2 2 15,3 0-15,-1-1 0,1 0 0,9-1 16,3 0-16,-1 0 16,-2 1-16,11 0 0,1-1 15,-1 0-15,-3-1 0,2 1 16,1-1-16,3 0 0,-6 0 0,5 0 16,2 0-16,-5-1 0,-2 0 15,9 2-15,1 0 16,-5 2-16,-3-2 0,3 0 0,1-1 15,-4 1-15,-4 0 0,30-3 16,-3 0-16,-10-1 0,-6 1 0,4 1 16,5 1-16,-5 0 15,-2 0-15,2 0 0,2 0 16,0-1-16,-2-1 0,5 1 16,7 0-16,-11 1 0,-6 1 0,11 0 15,8 0-15,-10-3 0,-5-3 16,6 0-16,5 0 0,-7 2 15,-4 2-15,8 2 0,4 0 16,-6-3-16,-4-3 0,6 4 16,5 3-16,-8 0 0,-7 2 15,8 0-15,5 1 0,-6-3 16,-5-2-16,5 0 0,4 1 16,-5-1-16,-4 0 0,5 0 15,3 1-15,-7 2 0,-4 2 0,3-1 16,2-1-16,-6-1 0,-6 0 15,4 4-15,4 1 0,-3-2 16,-3-2-16,4 0 0,2-2 16,-7 1-16,-7 0 0,9 0 15,5-1-15,-6 2 0,-7-1 0,0 2 16,-1 0-16,-2-1 0,-2-2 16,-3 3-16,-2 0 0,-5-1 15,-3 1-15,-1-4 0,1-1 16,-7 1-16,-3 2 0,-1-1 15,-1 1-15,-1 1 0,-1 0 16,-9-3-16,1 1 0,-1-2 16,-2 1-16,-2-2 0,1 0 15,-3 0-15,-1 1 0,0 0 16,1 1-16,-1 0 0,-2 0 0,2 0 16,-2 0-16,0 0 0,0 0 15,0 0-15,0 0 0,0 0 16,0 0-16,0 0 0,0 0 15,0 0-15,-2 1 0,2-1 16,-1 3-16,1-3 0</inkml:trace>
  <inkml:trace contextRef="#ctx0" brushRef="#br0" timeOffset="15725.9065">17107 7160 0,'0'0'0,"0"0"16,0 0-16,0 0 0,22-4 15,-22 4-15,0 0 0,27-5 16,-16 1-16,4 1 0,1-1 15,1 2-15,-1-1 0,3-1 16,2-1-16,4 0 0,1 0 0,-5 2 16,-4-1-16,-1 1 15</inkml:trace>
  <inkml:trace contextRef="#ctx0" brushRef="#br0" timeOffset="17883.8099">19161 4795 0,'0'0'0,"0"0"15,0 0-15,0 0 0,0 0 0,0 0 16,0 0-16,0 0 16,0 0-16,0 0 0,0 0 15,20 22-15,-20-22 0,22 14 16,-22-14-16,31 11 0,-31-11 0,40 12 16,-13-6-16,-1 0 0,1 0 15,9 0-15,2 2 0,-3-1 16,-2 0-16,5 0 0,0 0 15,-6 0-15,-3-1 0,-6-1 16,-3 2-16,-4-3 0,-3 2 0,-3-2 16,-2 1-16,-6-1 0,-2 1 15,0-2-15,0 0 0,0-1 16</inkml:trace>
  <inkml:trace contextRef="#ctx0" brushRef="#br0" timeOffset="18149.771">19260 4998 0,'0'0'0,"0"0"16,0 0-16,0 0 0,0 0 0,-7 26 15,7-26-15,-5 25 0,5-25 16,-3 37-16,-1-12 16,1 2-16,0 2 0,-2 13 0,1 5 15,0-1-15,2 0 0,-2 14 16,-1 2-16,2-4 0,1-2 15,-2 9-15,-2-1 0,1 0 16,1-9-16,1-3 0,0-3 16,1-7-16,2-5 0,2-5 15,0-2-15,2-7 0,2-2 0,1-9 16,3-4-16,1-9 0,2-7 16,-6 3-16,-1 1 0,-2 1 15</inkml:trace>
  <inkml:trace contextRef="#ctx0" brushRef="#br0" timeOffset="18583.1981">19328 5549 0,'0'0'15,"0"0"-15,0 0 0,0 0 16,0 0-16,0 0 0,32 2 0,-32-2 16,31 3-16,-10 0 0,4 0 15,2 0-15,0 1 0,4 0 16,2-2-16,9 2 0,-1-2 0,9 1 15,-2-1-15,-3-1 16,-3-2-16,-3-1 0,-3 0 16,-4 0-16,-3-2 0,-2-7 15,-4-4-15,-8 1 0,-2 1 16,-4-4-16,-6-5 0,-3 4 0,-2 0 16,-6 0-16,-4-1 15,-3 3-15,-3 3 0,-4 3 0,-2 3 16,-1 2-16,-1 2 0,-5 4 15,0 5-15,7 0 0,1 5 0,-5 5 16,2 3-16,2 2 16,1 1-16,5 3 0,4 3 15,3-1-15,3-1 0,2 3 16,4 2-16,2-2 0,2-3 0,6 1 16,5 1-16,3-1 0,1-2 15,5-1-15,4-4 16,0-2-16,2-1 0,7 1 0,6-1 15,2-1-15,1-3 0,13-3 16,5-5-16,-16-2 0,-11 0 0,-10 0 16</inkml:trace>
  <inkml:trace contextRef="#ctx0" brushRef="#br0" timeOffset="18739.1509">20928 5468 0,'0'0'0,"0"0"0,0 0 15,0 0-15,21 21 0,-21-21 0,0 0 16,18 18-16</inkml:trace>
  <inkml:trace contextRef="#ctx0" brushRef="#br0" timeOffset="19816.3828">18494 2245 0,'0'0'0,"0"0"0,0 0 16,-20 11-16,20-11 0,-20 22 15,8-6-15,-1 2 0,-1 1 0,-1 9 16,2 3-16,0-2 0,0-2 16,-1 11-16,1 2 0,3-2 15,2-2-15,3 0 0,0 0 16,4 0-16,2-1 0,3 4 15,0-2-15,4-4 0,2-5 0,7-4 16,6-3-16,2-3 16,-1-3-16,7-5 0,4-6 15,0-8-15,1-5 0,4-11 16,6-7-16,-7-2 0,-2-1 0,7-9 16,0-2-16,-8-3 0,-5-1 15,0-10-15,-3-3 0,-4 9 16,-3 5-16,-5-2 0,-2 0 15,-6 6-15,-2 6 0,-5-5 16,-3 3-16,-1 9 0,-2 4 0,-3 2 16,-2 3-16,-2 5 15,-1 1-15,-7 4 0,-5 2 16,-2 4-16,0 2 0,-8 5 16,-5 1-16,1 4 0,2 2 0,2 6 15,0 3-15,6-2 0,2-1 16,5 3-16,4 2 0,6-1 15,4-3-15,1-4 0,3-3 16,0-5-16</inkml:trace>
  <inkml:trace contextRef="#ctx0" brushRef="#br0" timeOffset="21232.9463">21268 1990 0,'0'0'0,"0"0"0,0 0 0,-28 15 15,16-5-15,-6 2 0,-5 5 16,-7 5-16,1 1 0,-9 9 15,1 3-15,4-3 0,4-1 0,1 5 16,5 0-16,5-7 16,6-5-16,5-4 0,2-2 15,3-2-15,2-4 0,8-2 0,5-2 16,0-2-16,2-2 0,2 0 16,4-1-16,-2 0 0,-1 0 0,1 1 15,3 1-15,-2 1 16,-2 2-16,-2 0 0,1 2 15,-4 0-15,-2 2 16,-3 7-16,-4 8 0,-1-3 16,-3-1-16,-8 1 0,-5 1 0,-4 1 15,-2 2-15,-6 6 0,-1 0 16,-4-3-16,-2-2 0,4-4 16,3-2-16,5-4 0,5-4 0,2-4 15,5-1-15,2-7 0,3-4 16,7-4-16,5-3 15,5-6-15,5-4 0,3-1 16,5-3-16,1 0 0,3 1 0,4-1 16,0 2-16,-5 3 0,-1 1 15,-1 3-15,-3 2 0,-2 1 16,-3 2-16,0 2 0,0 1 16,-4 4-16,-1 4 0,-4-2 15,-3-1-15,-2 0 0,-1 0 0,0 0 16,-3 0-16,0 2 0,0-2 15,1 3-15,-1-1 0,-2-2 16,2 1-16,-2-1 0,2 2 16,1 1-16,0-1 0,0 0 15,2 1-15,0 1 0,1-1 16,0 2-16,2 0 0,0 1 16,0 0-16,1 0 0,1-1 15,-1 1-15,-1 0 0,-1 0 16,1 1-16,0 0 0,-2 0 0,1 0 15,-1-1-15,-1 0 0,0 1 16,0-2-16,2-1 0,-2-2 16,1 0-16,-1-1 0,0 0 15,-2-1-15</inkml:trace>
  <inkml:trace contextRef="#ctx0" brushRef="#br0" timeOffset="21466.6106">21479 2285 0,'0'0'0,"0"0"0,0 0 16,0 0-16,0 0 0,0 0 0,0 0 16,0 0-16,17 21 0,-17-21 15,10 21-15,-10-21 0,12 24 16,-12-24-16,14 32 0,-4-14 15,1 0-15,2 2 0,2 0 16,0-1-16,1 0 0,1 1 16,-2-3-16,-3-2 0</inkml:trace>
  <inkml:trace contextRef="#ctx0" brushRef="#br0" timeOffset="21654.9588">22443 2397 0,'0'0'0,"0"0"0,0 0 16,0 0-16,0 0 0,0 0 16,0 0-16,13 24 0,-13-24 0,8 30 15,-8-30-15,6 22 0</inkml:trace>
  <inkml:trace contextRef="#ctx0" brushRef="#br0" timeOffset="22730.1706">20084 3278 0,'0'0'15,"0"0"-15,0 0 0,0 0 0</inkml:trace>
  <inkml:trace contextRef="#ctx0" brushRef="#br0" timeOffset="23349.809">23839 2092 0,'0'0'0,"-8"7"0,-3 5 16,-1 1-16,0 3 0,-8 11 0,-3 3 16,-7 10-16,0 0 0,-1 5 15,-2 3-15,-4 8 0,1-2 16,-6 7-16,-1-4 0,5-5 16,1-3-16,0 1 0,3-5 15,3-8-15,4-4 0,8-9 16,3-6-16,6-8 0,4-2 0,6-8 15,4-6-15,10-10 0,8-9 16,4-5-16,6-6 0,-7 8 16,-5 6-16,-5 4 0</inkml:trace>
  <inkml:trace contextRef="#ctx0" brushRef="#br0" timeOffset="23592.2238">23859 2084 0,'0'0'0,"0"0"0,0 0 15,0 0-15,0 0 0,0 0 16,2 33-16,-2-33 0,5 33 16,-3-12-16,-1 4 0,0 2 15,2 1-15,-1 3 0,0 3 16,0 11-16,-1 0 0,2 9 16,-1 0-16,-2-5 0,0-4 0,0 6 15,0-2-15,-1-5 0,-1-4 16,-2-4-16,1-4 0,0-5 15,0-5-15,0-4 16,-1-4-16,-3-2 0,-2-2 0,3-3 16,1-1-16,1-1 0</inkml:trace>
  <inkml:trace contextRef="#ctx0" brushRef="#br0" timeOffset="23751.8133">23461 2723 0,'0'0'0,"0"0"15,0 0-15,0 0 0,0 0 0,0 0 16,0 0-16,-4-19 0,4 19 15,0 0-15,33-7 0,-13 2 16,3 0-16,5-1 0,4 0 16,7-2-16,0 0 0,0 0 15,-1 1-15,1-1 0,-7 2 0,-7 0 16</inkml:trace>
  <inkml:trace contextRef="#ctx0" brushRef="#br0" timeOffset="24050.4199">24353 1854 0,'0'0'0,"0"0"16,0 0-16,0 0 0,0 0 0,0 0 16,8 24-16,-8-24 0,4 32 15,-4-10-15,-3 6 0,-1 1 16,-1 5-16,-3 12 0,-2 4 15,0-1-15,-1-2 0,-5 15 16,-1 2-16,-2 5 0,1-5 0,2 6 16,2-3-16,6-9 15,2-8-15,7-4 0,5-5 16,6-6-16,5-6 0,17-5 0,9-11 16,2-10-16,7-7 0,24-12 15,12-7-15,-24 7 0,-19 4 16,-12 3-16</inkml:trace>
  <inkml:trace contextRef="#ctx0" brushRef="#br0" timeOffset="24434.7203">26279 1751 0,'0'0'0,"0"0"15,0 0-15,0 0 0,0 0 0,39 8 16,-17-3-16,4-1 16,5-1-16,8 2 0,6-1 15,10 2-15,-3 0 0,9 1 16,-5 0-16,-8 0 0,-7-1 0,1 1 16,-6 1-16,-8 0 0,-8-1 15,-10 2-15,-8-1 0,-6 0 16,-7 1-16,2-2 0,2-2 15,2 0-15</inkml:trace>
  <inkml:trace contextRef="#ctx0" brushRef="#br0" timeOffset="24666.177">26343 1987 0,'0'0'16,"0"0"-16,0 0 0,0 0 0,0 0 16,-25 16-16,25-16 0,-18 27 15,9-13-15,1 5 0,0 5 16,-1 1-16,0 3 0,-3 12 15,-1 5-15,1-1 0,1-1 16,-4 12-16,1-2 0,0 7 16,2-7-16,1-2 0,0 0 15,3-5-15,1-3 0,0 5 16,0-2-16,3-6 0,1-6 0,4-2 16,3-2-16,-1-6 0,0-3 15,0-7-15,-1-3 0,-1-3 16</inkml:trace>
  <inkml:trace contextRef="#ctx0" brushRef="#br0" timeOffset="25150.4338">26354 2447 0,'0'0'0,"9"-2"16,4-2-16,3 1 0,1 1 0,13-2 15,7 2-15,-1 0 0,1 2 16,10-2-16,-1 1 0,-4-1 15,-5-2-15,5 1 0,-3-3 16,-6 2-16,-3-1 0,-3-1 16,0-2-16,-4-2 0,-2-1 0,-5-3 15,-2 1-15,-6 1 0,-1-3 16,-2-2-16,-3-2 16,-2 2-16,-2 2 0,-5-3 0,-3-1 15,-2 2-15,-1 3 0,-3 0 16,0 3-16,0 4 0,2 2 15,-6 4-15,-3 2 0,-1 2 16,-1 1-16,-1 7 0,-2 3 16,1 2-16,-2 0 0,-4 11 15,1 3-15,1-1 0,3 2 0,1 0 16,1 3-16,5-2 0,5-1 16,3 3-16,4 0 0,7-6 15,4-3-15,7-2 0,5-1 16,1-2-16,2-1 0,12-3 15,7-4-15,4-1 0,3 0 16,21 0-16,10-4 0,2-1 16,2-1-16,25-2 0,6 0 15,-7 0-15,-3-2 0,46 3 16,-10 3-16,-27-3 0,-19-1 0,-27-1 16,-20-1-16,-13 0 0</inkml:trace>
  <inkml:trace contextRef="#ctx0" brushRef="#br0" timeOffset="25350.4526">29146 2524 0,'0'0'0,"0"0"0,0 0 16,0 0-16,0 26 0,0-26 16,-41 27-16,18-15 0,3 0 0,2-2 15</inkml:trace>
  <inkml:trace contextRef="#ctx0" brushRef="#br0" timeOffset="37900.8885">22425 5443 0,'0'0'0,"0"0"16,0 0-16,0 0 0,0 0 15,0 0-15,0 0 0,0 0 16,0 0-16,2 25 0,-2-25 16,0 0-16,5 30 0,-5-30 15,7 29-15,-2-12 0,-2 2 0,2 2 16,-1 3-16,0 0 16,0 0-16,0 7 0,1 2 15,-2-4-15,-1-1 0,0 0 16,-1 1-16,0 0 0,-1 0 0,-1 5 15,-1-3-15,0 0 0,0-1 16,-4 1-16,-1-1 0,-1-3 16,2-5-16,1-1 0,-1-3 15,2 0-15,2-1 0,-1-3 16,1-3-16,2-2 0,1-1 0,2-8 16,0-5-16,-1 2 0,0 0 15,0 1-15</inkml:trace>
  <inkml:trace contextRef="#ctx0" brushRef="#br0" timeOffset="38167.2918">22512 5807 0,'0'0'0,"0"0"0,0 0 15,0 0-15,0 0 0,0 0 0,0 0 16,0 0-16,0 0 0,26 4 15,-26-4-15,0 0 0,32 9 16,-32-9-16,25 5 0,-12-1 16,0-1-16,1 0 0,0 0 15,-1-2-15,0 1 0,1-1 16,0-1-16,-1 1 0,-1 1 0,0-2 16,-1 1-16,-1-1 0,-1-1 15,-1 1-15,0 0 0,-2-2 16</inkml:trace>
  <inkml:trace contextRef="#ctx0" brushRef="#br0" timeOffset="38435.6613">22942 5434 0,'0'0'0,"0"0"15,0 0-15,0 0 0,0 0 16,0 0-16,0 0 0,0 0 15,0 22-15,0-22 0,0 0 16,0 37-16,0-37 0,-2 35 16,1-12-16,-1 1 0,-2 3 15,1 1-15,1 3 0,-3 7 16,1-2-16,0 4 0,-1 2 16,0 5-16,-1-4 0,3-3 0,1-2 15,1-3-15,1-5 0,3 2 16,1-3-16,6-5 0,2-7 0,-2-3 15,-2-3-15,-2-3 16</inkml:trace>
  <inkml:trace contextRef="#ctx0" brushRef="#br0" timeOffset="39249.9437">23303 5585 0,'0'0'0,"0"0"0,0 0 16,0 0-16,0 0 0,0 0 16,-12 31-16,12-31 0,-18 33 15,7-13-15,-2 3 0,-1 1 0,2 1 16,-5 6-16,-1-1 16,0 0-16,1 0 0,-4 4 0,2-4 15,4-6-15,1-3 0,4-5 16,4-4-16,1-5 0,3-2 15,3-9-15,4-4 0,2-4 16,3-3-16,3-5 16,1-5-16,2-4 0,1 1 0,2 0 15,2 0-15,-3 3 0,-1 2 16,2 0-16,-2 1 0,-5 8 0,-2 1 16,0 3-16,-1 1 15,0 3-15,0 3 0,1 3 0,0 1 16,-2 3-16,-1 3 0,-3 2 15,0 2-15,0 4 0,1 1 16,-3 4-16,-1 3 0,-1 4 16,-1-2-16,0 2 0,0 2 15,-2-1-15,0-1 0,1-1 0,0 0 16,1-3-16,-1-5 0,4-1 16,-1-1-16,1-3 0,0-2 15,1-1-15,1-5 16,1 2-16,3-1 0,0-3 0,0-2 15,1-4-15,0 0 0,1 0 16,1-1-16,-1 0 0,0 0 16,1-2-16,1-2 0,-1 0 15,-1 1-15,0-1 0,0 0 16,-1 1-16,-2 1 0,0 0 16,0 1-16,-2 1 0,1-1 0,-3 2 15,0 1-15,-3 2 0,2 0 16,-3 3-16,-1 2 0,0 1 15,-1 0-15,-1 3 0,2 1 16,-1 1-16,-1-1 0,1 2 16,-1 0-16,0 0 0,2-1 15,0-2-15,1 1 0,0-1 16,-1-1-16,1 0 0,-1-2 16,1-1-16,1-1 0,0 1 0,0-1 15,0 0-15,0-1 0,0-1 16,0-2-16,3 3 0,-3-3 15,2 3-15,0-3 0,0-3 16,0 0-16,2 0 0,-1-3 16,1 0-16,1 0 0,-3-3 15,-1-1-15,1 0 0,0-1 0,1 2 16,-2 1-16,0 0 0</inkml:trace>
  <inkml:trace contextRef="#ctx0" brushRef="#br0" timeOffset="40002.5398">23546 5661 0,'0'0'0,"0"0"16,0 0-16,0 0 0,0 0 0,0 0 15,0 0-15,-19 15 16,19-15-16,0 0 0,-15 19 16,15-19-16,0 0 0,-12 25 0,9-16 15,-1 3-15,0 0 0,1 2 16,-1 3-16,2-1 0,0 0 15,0 0-15,0 4 16,0-1-16,1 2 0,0 5 0,1 0 16,0 0-16,2-3 0,1 0 15,-1 0-15,0-3 0,-1-1 0,1-2 16,1-2-16,-1-1 16,0-3-16,1-3 0,1 1 15,0-5-15,2 0 0,-1-1 0,2-5 16,0 0-16,3-3 0,1-2 15,3-4-15,1-5 0,-1-3 16,2-3-16,0-5 0,1 2 16,-1 0-16,4-9 0,-1 1 15,-5 0-15,-3 1 0,-3 0 16,-2 0-16,-5 1 0,-2 2 16,-4 2-16,-1 3 0,-2 2 0,0 0 15,-1 5-15,-1 1 16,0 2-16,1 4 0,-3 2 0,0 1 15,-1 3-15,0 1 0,-3 5 16,0 5-16,-1 3 0,1 1 16,0 6-16,1 4 0,1 2 15,2 0-15,2-4 0,2-4 0,1-2 16</inkml:trace>
  <inkml:trace contextRef="#ctx0" brushRef="#br0" timeOffset="40436.9974">23751 5907 0,'0'0'15,"0"0"-15,0 0 16,0 0-16,0 0 0,0 0 0,0 0 16,0 0-16,24 13 0,-24-13 0,0 0 15,12 25-15,-12-25 0,5 23 16,-4-9-16,-2 0 0,-1 2 15,-4 3-15,-1 3 16,-3 0-16,-1 1 0,-4 6 0,0 0 16,2-2-16,2-1 0,1-3 15,2-2-15,3-2 0,0-3 16,2-2-16,2 0 0,3-5 16,2 1-16,5-3 0,3 1 15,2 1-15,0 1 0,1-1 0,1 1 16,-1-1-16,1 0 0,-1 1 15,1 2-15,-2 2 0,0 0 16,-4 4-16,-2 1 0,-6 5 16,-4 1-16,-8 15 0,-5 6 15,-8 2-15,-4 3 0,-12 14 16,-5 3-16,-1 1 0,-2 0 16,-12 13-16,0 0 0,1 1 15,10-10-15,-16 23 0,9-12 16,17-26-16,12-19 0,8-11 15</inkml:trace>
  <inkml:trace contextRef="#ctx0" brushRef="#br0" timeOffset="40910.9514">25307 5430 0,'0'0'0,"0"0"15,0 0-15,0 0 0,0 0 0,0 0 16,0 0-16,23 11 0,-23-11 16,25 2-16,-25-2 15,35 2-15,-15-2 0,4 1 0,3 3 16,0 0-16,-1 0 0,8 1 15,1-3-15,-5 1 0,-1 0 0,3 2 16,-3 1-16,-4-1 16,-2 0-16,-6-2 0,-5 2 15,-4 0-15,-3 0 0,-5 3 16,-4 1-16,-3-1 0,-1 1 0,-6-1 16,-5 0-16,-2-1 0,-1 0 15,0 0-15,5-2 0,2 0 16</inkml:trace>
  <inkml:trace contextRef="#ctx0" brushRef="#br0" timeOffset="41784.1657">25320 5684 0,'0'0'0,"0"0"15,0 0-15,0 0 0,0 0 0,0 0 16,0 0-16,0 0 0,-6 26 16,6-26-16,0 24 15,0-24-15,2 28 0,-1-11 0,0 3 16,0 0-16,1 1 0,1 2 15,-1 2-15,-1 5 0,0-3 16,1 0-16,1 0 0,0-4 16,-2-2-16,2-1 0,1-2 15,2-2-15,-1-2 0,1 0 16,0-2-16,-1-2 0,1-3 0,-1-5 16,2-4-16,-2-3 15,1-5-15,-1-4 0,0-2 0,-1-1 16,-1 2-16,0-3 0,-1 1 15,-1 2-15,0 0 0,0 3 16,0 1-16,-1 1 0,0 1 16,0 0-16,0 3 0,2-1 15,3 1-15,1 1 0,3 0 16,0 2-16,2 1 0,6-3 0,1 1 16,2 1-16,1-2 0,3 2 15,4 0-15,-3-1 0,-2-1 16,2-2-16,0 0 0,-1 0 15,1 1-15,1 0 0,-2 1 16,-4-3-16,-3-2 0,-4 1 16,-2 2-16,-3 2 0,-3 1 0,0 1 15,-2-2-15,-1-1 16,-2 0-16,-3 0 0,-3-1 16,-1 0-16,-2 1 0,-2 1 15,-1-1-15,-1 1 0,2 0 0,-1 3 16,0 2-16,0 0 0,0-1 15,-1 1-15,-2 0 0,1 2 16,1 2-16,1 1 0,1 3 16,0 1-16,1 2 0,0 1 15,1 2-15,0 0 0,1 1 0,4 0 16,2 4-16,-2-2 16,1 0-16,1 1 0,1 0 0,1-3 15,2 1-15,1-1 0,1-1 16,0-2-16,0-1 0,4 2 15,3 0-15,1-2 0,0 0 16,2-2-16,0-1 0,1-2 16,2 0-16,2-1 0,2-2 15,-1 0-15,-1 0 0,2-1 16,1-1-16,-1 0 0,0 0 0,6 0 16,-1 1-16,-2-4 0,-1 0 15,-3 0-15,0 0 0,-1 0 16,-2 2-16,-2-1 0,-1 1 15,-5-2-15,-1 1 0,-3 0 16,1 0-16,-1 1 0,0 0 0,-1 0 16,0-1-16,-2 1 15,-2 0-15,3 1 0,-1 0 16,-2-1-16,0 0 0,2 2 16,-2-2-16,3 0 0,0 1 0,0 0 15,0-1-15,-1 1 0</inkml:trace>
  <inkml:trace contextRef="#ctx0" brushRef="#br0" timeOffset="41945.6393">26429 5916 0,'0'0'0,"0"0"0,0 0 0,0 0 16,0 0-16,0 0 0,0 0 15,-17 11-15,17-11 0,0 0 16,-16 18-16,16-18 0</inkml:trace>
  <inkml:trace contextRef="#ctx0" brushRef="#br0" timeOffset="42384.267">25303 5739 0,'0'0'16,"0"0"-16,0 0 0,0 0 0,0 0 16,0 0-16,0 0 0,0 0 15,7 24-15,-7-24 0,5 23 0,-5-23 16,5 30-16,-1-12 0,0 4 16,-2 1-16,-1 1 0,0 4 15,-1 1-15,-1 8 0,-1 0 16,1 1-16,0 1 0,0 7 15,-1-3-15,0 1 0,1 0 16,0-4-16,0-2 0,3 6 16,3-2-16,-1-2 0,2-2 0,2-4 15,3 0-15,2-5 16,0-1-16,-3-7 0,-3-4 16,0-4-16</inkml:trace>
  <inkml:trace contextRef="#ctx0" brushRef="#br0" timeOffset="42570.2698">25908 6139 0,'0'0'0,"0"0"16,0 0-16,0 0 0,0 0 0,0 0 15,33 13-15,-33-13 0,23 8 0,-23-8 16</inkml:trace>
  <inkml:trace contextRef="#ctx0" brushRef="#br0" timeOffset="42770.574">26654 5997 0,'0'0'0,"0"0"0,0 0 16,0 0-16,0 0 0,-16-4 0,13 11 16,1-1-16,0-1 0,1 0 15</inkml:trace>
  <inkml:trace contextRef="#ctx0" brushRef="#br0" timeOffset="48534.2036">27128 5209 0,'0'0'0,"0"0"0,0 0 15,0 0-15,0 0 0,-21-12 0,21 12 16,-9-4-16,5 2 0,1 1 16,-1 0-16,4 1 0,0 0 15,0 0-15,5 2 0,1-1 16,3 3-16,2-2 0,3 2 16,1-2-16,3 0 0,3-1 15,2 1-15,1-1 0,1 0 0,6 1 16,-1-1-16,-1 3 0,-2 1 15,-1-1-15,-4 0 0,-1 1 16,-3 0-16,-1 0 0,-2 2 16,-1-1-16,-3 0 15,-3-1-15,-1 1 0,-3 2 0,0 1 0,-5-2 16,-3 0-16,1-1 16,1-1-16,0 0 0</inkml:trace>
  <inkml:trace contextRef="#ctx0" brushRef="#br0" timeOffset="48783.6456">27097 5402 0,'0'0'15,"0"0"-15,0 0 0,0 0 16,0 0-16,-3 24 0,3-24 16,2 26-16,-2-26 0,2 33 15,0-12-15,-1 4 0,0 1 0,0 3 16,1 4-16,-1 8 15,-2 1-15,1 0 0,1 0 0,-1 8 16,-1-1-16,1-4 0,1-1 16,0 3-16,0-6 0,1-6 15,-1-3-15,1-3 0,2-3 16,2-4-16,1-2 0,2-8 16,2-5-16,-2-10 0,0-6 15,-1 1-15,-3 1 0,1 2 16</inkml:trace>
  <inkml:trace contextRef="#ctx0" brushRef="#br0" timeOffset="49250.5135">27232 5721 0,'0'0'0,"0"0"16,0 0-16,0 0 0,0 0 0,0 0 16,0 0-16,32-3 15,-32 3-15,26 0 0,-26 0 0,38-2 16,-16 0-16,0-1 0,0 1 15,1-1-15,0 1 0,6-2 16,0 2-16,-3-2 0,-1 1 16,-3-1-16,-2-1 0,-3 0 15,-3-1-15,-2 0 0,-2-1 16,-2-2-16,-3-1 0,-1-2 16,-2-4-16,-2 0 0,-1 0 15,-2 2-15,-3 0 0,-3 0 0,-3 1 16,0 1-16,-1 3 0,2 1 15,2 2-15,0 2 0,1 1 16,-2 0-16,-1 1 0,0 3 16,0 5-16,0 3 0,0 3 15,0 3-15,1 1 0,2 2 16,0 3-16,0 2 0,0 2 16,2 1-16,0 2 0,0 8 15,0-3-15,3-1 0,1-3 0,4-1 16,4 0-16,3-3 0,1-3 15,2-3-15,3-3 0,1-4 16,3-2-16,5-6 0,5-3 16,1-5-16,0-5 0,6-4 15,2-1-15,11-7 0,2-4 16,-12 5-16,-8 5 0,-7 3 0</inkml:trace>
  <inkml:trace contextRef="#ctx0" brushRef="#br0" timeOffset="49502.2296">27954 5449 0,'0'0'15,"0"0"-15,0 0 0,-19 11 16,19-11-16,-14 23 0,5-6 16,1 5-16,1 1 0,-1 11 15,2 0-15,2 0 0,1-3 0,1 0 16,2-1-16,4 2 0,4-3 15,4-5-15,3-2 0,4-2 16,1-6-16,2-6 0,1-5 16,3-7-16,4-5 0,3-8 15,4-4-15,-8 4 0,-4 3 16,-5 1-16</inkml:trace>
  <inkml:trace contextRef="#ctx0" brushRef="#br0" timeOffset="50234.2388">28397 5368 0,'0'0'0,"0"0"15,0 0-15,0 0 0,0 0 16,-20 10-16,20-10 0,-16 21 16,16-21-16,-24 37 0,6-13 15,0 4-15,1 2 0,-7 11 16,2-1-16,-3 6 0,2-5 0,3-7 16,2-6-16,7-5 15,5-8-15,5-10 0,4-10 16,5-6-16,3-4 0,6-9 0,7-5 15,0-2-15,1 0 0,4-7 16,-3 2-16,-4 8 0,-3 6 16,-3 5-16,-3 5 0,-2 2 15,-1 3-15,-1 6 0,-1 4 16,-2 3-16,-1 3 0,-4 4 16,-2 5-16,1 0 0,3 0 15,-2 1-15,0 2 0,0-3 0,1 0 16,2-3-16,3-1 15,1-1-15,1-2 0,1-6 0,1-6 16,3-6-16,4-8 0,0-1 16,2-1-16,-2 1 0,-2-1 15,-2 3-15,-5 1 0,-1 2 0,-2 2 16,-3 3-16,0 4 16,-3 5-16,-2 5 0,-2 4 15,-2 2-15,1 3 0,-1 4 0,2 1 16,0 2-16,2 3 0,2-3 15,2-3-15,3-2 0,0-3 16,2-2-16,2-4 0,1-4 16,3-6-16,2-5 0,3-8 15,2-4-15,1-6 0,1-6 0,-2-3 16,-2-3-16,-4-1 0,-4-2 16,-2-3-16,-2 6 15,-3 3-15,-2 6 0,-1 4 0,-1 5 16,0 4-16,-1 5 0,0 4 15,-2 3-15,2 6 0,0 6 16,0 1-16,-2 3 0,2 1 16,1 3-16,2 1 0,1 1 15,2 0-15,0-2 0,2 3 16,1 0-16,2 1 0,0-1 0,1-1 16,1 0-16,1 0 15,1-1-15,0-2 0,-1-1 16,-2 1-16,-2 1 0,0 1 0,-1 1 15,-4-2-15,-1-1 0,-4 5 16,-5 3-16,-4 0 0,-4 1 0,-2-5 16,0-4-16,2-3 15,3-2-15,2-3 0</inkml:trace>
  <inkml:trace contextRef="#ctx0" brushRef="#br0" timeOffset="50500.6704">28979 5070 0,'0'0'15,"0"0"-15,0 0 0,0 0 16,0 0-16,25 6 0,-25-6 0,26 18 16,-26-18-16,32 19 15,-15-5-15,-2 0 0,0 2 0,0 1 16,-1 4-16,1 7 0,-1-1 15,-4 5-15,-3 2 0,-3 1 16,-4 0-16,-5 13 0,-2 0 16,-3-1-16,-3 1 0,-4 6 15,-3 1-15,1-6 0,1-5 0,1-5 16,5-9-16,3-8 0</inkml:trace>
  <inkml:trace contextRef="#ctx0" brushRef="#br0" timeOffset="51050.9436">29195 5562 0,'0'0'0,"0"0"0,0 0 15,0 0-15,0 0 0,0 0 0,27 6 16,-27-6-16,0 0 0,32 10 15,-32-10-15,26 6 0,-14-1 0,1 1 16,-2 2-16,-3 1 16,0 2-16,-5 2 0,-3 3 15,-1 1-15,-1 1 0,-5 2 16,-2 1-16,-6 6 0,0-3 0,-2 0 16,1-2-16,1-2 0,2-4 15,0 2-15,3-4 0,2 0 16,3-4-16,3-3 0,0-2 15,4-1-15,1-1 0,2-1 16,4 1-16,1-1 0,1 0 16,2 1-16,1 1 0,0 0 0,1 3 15,0 1-15,-2 5 0,-3-1 16,-4 3-16,-4 6 0,-6 7 16,-3 4-16,-4 5 0,-17 19 15,-10 10-15,-7 4 0,-4 5 16,1-4-16,6-7 0,10-17 0</inkml:trace>
  <inkml:trace contextRef="#ctx0" brushRef="#br0" timeOffset="51784.7119">30229 5674 0,'0'0'0,"0"0"0,0 0 0,0 0 16,0 0-16,0 0 0,24 5 16,-24-5-16,26 5 0,-26-5 15,40 1-15,-16 0 0,3 0 16,1-1-16,2 1 0,-1 0 15,-1 1-15,9-1 0,-3 0 16,-3 3-16,-4-1 0,1 1 16,-5-2-16,-8 1 0,-1 1 0,-4-2 15,-3 1-15,-3 2 0,-4 0 16,-7 1-16,-6 1 0,-3-2 16,-1 1-16,2-2 0,3 0 15,1-1-15</inkml:trace>
  <inkml:trace contextRef="#ctx0" brushRef="#br0" timeOffset="52034.3009">30260 5851 0,'0'0'0,"0"0"16,0 0-16,0 0 0,0 0 16,-19 5-16,19-5 0,0 0 15,0 0-15,0 0 0,0 0 0,-12 19 16,12-19-16,4 20 0,-2-8 0,0 3 16,0 6-16,1 0 15,-1 0-15,0 3 0,0 1 16,0 8-16,1-3 0,-2 3 15,-1 1-15,0-3 0,0-2 16,1 6-16,-1-4 0,1-4 16,0-5-16,-1 0 0,0-2 15,0-5-15,0-2 0,1-5 16,0-1-16,1-7 0,1-4 0,2-7 16,4-5-16,-1 2 0,-2 3 0,0 1 15</inkml:trace>
  <inkml:trace contextRef="#ctx0" brushRef="#br0" timeOffset="52451.3839">30310 6107 0,'0'0'0,"0"0"16,0 0-16,0 0 0,0 0 0,0 0 16,0 0-16,24-7 0,-24 7 15,28-5-15,-28 5 0,37-4 16,-14 2-16,3 0 0,0 0 16,2 1-16,0 1 0,9 0 15,-1 0-15,-3-2 16,-3-1-16,-1 1 0,-2-2 15,-2 1-15,-5 1 0,1 0 0,-4-2 16,-6 0-16,-2-1 0,-4-1 16,-1-1-16,-4-1 0,-3-1 15,-2 0-15,-2 1 0,0-2 16,-2 1-16,-2 1 0,-1 2 16,-4 0-16,-3-1 0,3 4 15,0 2-15,1 1 0,1 0 0,-1 4 16,1 2-16,1 3 0,0 2 15,-1 3-15,0 3 0,1 1 16,0 1-16,-1 2 0,1 3 16,1 5-16,3 0 0,1 1 15,2-2-15,3 0 0,0-3 16,6 0-16,3-2 0,4-5 16,3-5-16,7 0 0,4 1 15,5-3-15,4-3 0,8-4 0,5-3 16,12 1-16,-1 2 0,-2-3 15,-1-1-15,-5 0 0,-13 0 16,-10 0-16</inkml:trace>
  <inkml:trace contextRef="#ctx0" brushRef="#br0" timeOffset="53584.1238">31416 5037 0,'0'0'0,"0"0"16,0 0-16,0 0 0,26 2 0,-26-2 16,30 4-16,-30-4 0,37 3 15,-13 0-15,2 0 0,-1-1 16,1 0-16,8 1 16,1-1-16,-4 1 0,-4-2 0,-4 0 15,-3 0-15,-3 3 0,-2 0 16,-3 0-16,-4 0 0,-2 1 15,-4 1-15,-5-1 0,-6-1 16,-3 2-16,-2-2 0,-3 1 16,-2-1-16,1-1 0,-1 2 0,0-3 15,0 0-15,1 2 0,-2 0 16,0 2-16,0-1 0,1 0 16,3-1-16,0 1 0,2-2 15,1 1-15,2 1 0,1 2 16,1 3-16,1 1 0,1 1 0,1 4 15,3 2-15,-1 0 0,1 3 16,0 4-16,0 3 16,-1 0-16,1-2 0,-1 9 0,-2 0 15,2 0-15,1-2 0,1 0 16,1-1-16,0-2 0,1 1 16,0 2-16,1-5 0,0-9 15,1-2-15,1-4 0,-1-2 16,1-3-16,0-1 0,2-7 15,0-5-15,1-4 0,0-2 16,-1 4-16,-2 1 0,1 0 0</inkml:trace>
  <inkml:trace contextRef="#ctx0" brushRef="#br0" timeOffset="53967.3079">31514 5473 0,'0'0'0,"0"0"16,0 0-16,0 0 0,0 0 15,0 0-15,0 0 0,29-3 16,-29 3-16,26-3 0,-26 3 15,39-1-15,-20 1 0,2-1 16,1-1-16,0-1 0,1 1 0,3-2 16,-2 2-16,-2-3 0,-2 0 15,-2-1-15,-3-2 0,1 0 16,-2-1-16,-2-2 0,-2-1 16,-2-1-16,-4 0 0,-2 1 15,-2 0-15,-1 2 0,-1 3 0,-3 0 16,-2 2-16,-2 1 15,-3 2-15,-1 2 0,-2 3 16,1 1-16,0 1 0,-2 5 16,1 4-16,-1 0 0,1 3 0,0 3 15,0 1-15,2 3 0,1 0 16,1 4-16,3 0 0,4-1 16,2-2-16,4 0 0,4 0 15,3-5-15,1-3 0,6-1 16,3-2-16,6-6 0,2-1 0,5-9 15,3-6-15,1-4 16,0-2-16,-2 1 0,-7 3 16,-6 1-16</inkml:trace>
  <inkml:trace contextRef="#ctx0" brushRef="#br0" timeOffset="54184.9627">32104 5242 0,'0'0'0,"0"0"15,0 0-15,0 0 0,0 0 0,-19 21 16,19-21-16,-7 22 0,7-22 16,-6 32-16,4-11 15,-1 0-15,2 1 0,1 0 16,1 0-16,3 5 0,0-3 0,4-2 16,1-4-16,3-3 0,2-3 15,4-5-15,1-4 0,4-5 16,0-5-16,-3 1 0,-4 2 15,-2-1-15</inkml:trace>
  <inkml:trace contextRef="#ctx0" brushRef="#br0" timeOffset="54950.5556">32421 5239 0,'0'0'16,"0"0"-16,0 0 0,0 0 0,0 0 16,-21 4-16,21-4 0,-17 16 15,17-16-15,-28 29 0,9-7 16,-1 1-16,1 0 0,-9 9 15,-1 0-15,3 0 0,1-2 16,-3 2-16,5-7 0,5-3 0,4-5 16,5-9-16,5-4 0,6-8 15,6-4-15,7-9 16,6-6-16,-2 1 0,-2 0 0,2 1 16,1-2-16,0 0 0,-4 3 15,1 3-15,-2 2 0,-1 6 16,-3 0-16,-2 3 0,1 3 15,-2 1-15,-1 5 0,-2 1 16,1 3-16,-2 1 0,-1-2 0,0 2 16,-2 3-16,0-1 0,1 1 15,0-2-15,0-2 0,1 0 16,-1 1-16,3-7 0,4-5 16,2-2-16,2-2 0,3-2 15,0-2-15,-2-2 0,-3 0 16,-2 3-16,-2 2 0,0 2 15,-3 2-15,1 1 0,-1 1 16,-2 3-16,-2 0 0,1 6 16,2 1-16,-2 1 0,0 0 0,0 5 15,0-1-15,1 2 0,0-1 16,1-1-16,0-3 0,0-1 16,1 0-16,-1-1 0,0-1 15,3-3-15,2-3 0,4-6 16,0-2-16,1-4 0,1-3 15,4-5-15,-3-1 0,-1 0 16,-3 1-16,-2-1 0,-1 3 16,-2 1-16,-1 4 0,-1 0 15,-2 2-15,-2 4 0,0 2 0,-2 4 16,-3 4-16,0 2 0,-1 1 16,1 2-16,0 2 0,3-1 15,2 0-15,0 1 0,2-1 16,1 0-16,3-1 0,1 1 15,1 0-15,2-1 0,1 2 0,0-1 16,0 2-16,2 2 0,0 0 16,-2 0-16,-1-1 0,0 0 15,-2 0-15,0 1 16,-1 0-16,-3-2 0,-1 0 0,0 0 16,-2 0-16,-2 0 0,-2-2 15,-2-1-15,-3-1 0,-3 1 16,-2-1-16,-4 0 0,-1-2 15,2 1-15,3-2 0,2 0 16</inkml:trace>
  <inkml:trace contextRef="#ctx0" brushRef="#br0" timeOffset="55169.5774">32870 4995 0,'0'0'0,"0"0"15,0 0-15,0 0 0,24-3 0,-24 3 16,30 7-16,-30-7 0,30 15 16,-17-5-16,0 2 0,-2 2 15,-1 2-15,-3 2 0,-3 1 16,-2 8-16,-2 1 0,-4 2 16,-4 2-16,-3 2 0,-2 1 15,-5 6-15,0-3 0,3-7 16,3-5-16,2-6 0</inkml:trace>
  <inkml:trace contextRef="#ctx0" brushRef="#br0" timeOffset="55407.8297">33161 5310 0,'0'0'0,"0"0"0,0 0 0,0 0 15,24 4-15,-24-4 0,21 13 16,-21-13-16,20 21 0,-13-8 15,-4 5-15,-3-1 0,-2 1 0,-3 2 16,-2-1-16,-2 5 0,0-4 16,0-2-16,1-2 0,3-4 15,2-2-15,3-1 0,2-3 16,7-2 0,5-5-16,16-6 0,12-4 15,-6 2-15,-6 1 0,-5 1 0</inkml:trace>
  <inkml:trace contextRef="#ctx0" brushRef="#br0" timeOffset="58817.4195">27431 7537 0,'0'0'0,"0"0"16,0 0-16,0 0 0,0 0 0,-6 23 16,6-23-16,0 26 0,1-10 15,1 3-15,1 1 16,2 2-16,1 1 0,4 9 16,0 2-16,-1 1 0,-1-1 0,1 13 15,-1 5-15,-1-5 0,-1-1 0,-4 8 16,-2 1-16,-1-6 15,-1-3-15,-3 5 0,-2-3 16,-1-6-16,-1-5 0,0-4 16,0-2-16,1-6 0,2-4 0,-1 0 15,2 2-15,0-5 0,2-3 16,1-4-16,0-1 16,-1-1-16,2-2 0,0-2 0,0 0 15,1-5-15,-1 2 0,2-8 16,2-4-16,-1 1 0,-2-3 0,0 2 15,0 1-15,0 2 16</inkml:trace>
  <inkml:trace contextRef="#ctx0" brushRef="#br0" timeOffset="59150.6909">27534 7475 0,'0'0'0,"0"0"0,0 0 15,0 0-15,0 0 0,0 0 0,-21-4 16,21 4-16,0 0 0,-19 16 16,19-16-16,-21 23 0,9-11 15,-1 5-15,-1 3 0,-2 2 16,0-1-16,-7 7 0,-3 2 15,2-3-15,1-1 16,-4 3-16,0 3 0,-3 1 0,6-4 16,3-4-16,3-5 0,4-4 15,3-3-15,3-2 0,3-3 16,1-5-16,4-3 0,4-3 16,4-3-16,-2 3 0,-2 0 15,1 0-15</inkml:trace>
  <inkml:trace contextRef="#ctx0" brushRef="#br0" timeOffset="59384.6373">27664 7656 0,'0'0'0,"0"0"0,0 0 16,0 0-16,0 0 0,18 16 0,-18-16 15,0 0-15,26 18 0,-14-11 16,2 3-16,-1-2 0,0 1 0,1 2 16,1 0-16,0 1 15,1-2-15,-1 4 0,0 1 16,5 4-16,-1-2 16,-4-1-16,-1-4 0,-3-1 0</inkml:trace>
  <inkml:trace contextRef="#ctx0" brushRef="#br0" timeOffset="59580.7538">28115 7754 0,'0'0'0,"0"0"0,0 0 0,0 0 16,0 0-16,10 20 0,-10-20 0,0 0 16</inkml:trace>
  <inkml:trace contextRef="#ctx0" brushRef="#br1" timeOffset="67218.6777">22202 8915 0,'0'0'0,"0"0"16,0 0-16,0 0 0,0 0 0,-23-4 16,23 4-16,0 0 0,-23 2 15,17-4-15,0 2 0,2-1 16,0 1-16,2 3 0,1-1 15,0 3-15,1 2 0,1 3 16,1 2-16,-1 4 0,2 3 0,-2 5 16,-1 7-16,-3 8 15,1 0-15,-1 7 0,-2 4 0,0 8 16,-1-3-16,0 12 16,-1 0-16,2-6 0,-1-4 0,0 8 15,0-2-15,3-7 0,1-6 16,0 2-16,4-6 0,0-11 15,1-5-15,1-8 0,3-2 16,3-14-16,4-6 0,-3 0 16,-3 0-16,-2 0 0</inkml:trace>
  <inkml:trace contextRef="#ctx0" brushRef="#br1" timeOffset="67435.1611">22219 9521 0,'0'0'16,"0"0"-16,0 0 0,0 0 0,0 0 0,0 0 15,0 0-15,0 0 16,28-13-16,-28 13 0,29-3 16,-29 3-16,38-5 0,-16 2 15,3 2-15,1-2 0,-1 0 0,9-1 16,1 2-16,-3 1 0,-2 2 16,-3-1-16,-2 0 0,-1 0 15,-1 2-15,-1 0 0,-1-1 16,-4-2-16,-3-3 0,-2 1 15,-2 1-15,-1-1 0</inkml:trace>
  <inkml:trace contextRef="#ctx0" brushRef="#br1" timeOffset="67651.2588">22824 8990 0,'0'0'0,"0"0"0,0 0 16,0 0-16,0 0 0,0 0 0,0 0 15,0 0-15,0 0 0,0 0 16,0 0-16,1 29 0,2-9 15,-2 2-15,0 6 0,-1 4 16,0 3-16,-1 14 0,-2 3 16,1 12-16,0-1 0,0 2 15,1 0-15,1 4 0,1-8 0,4 1 16,3-10-16,3-12 16,3-9-16,-3-7 0,-2-8 0,-2-2 15</inkml:trace>
  <inkml:trace contextRef="#ctx0" brushRef="#br1" timeOffset="68151.1839">23219 9210 0,'0'0'0,"0"0"0,0 0 0,0 0 0,0 0 16,0 0-16,0 0 0,0 0 16,-24 8-16,24-8 0,-15 26 15,7-7-15,-1 3 0,-1 5 16,0 3-16,-1 7 0,1-2 15,3 0-15,3 1 0,3 7 16,3-1-16,3-5 0,4-2 16,0-5-16,1-1 0,5-5 15,4-3-15,1-6 0,0-4 0,1-1 16,1 0-16,1-6 0,1-4 16,2-8-16,1-5 0,1-6 15,-1-6-15,6-16 0,2-7 16,-3-6-16,-2-1 0,7-15 15,-2-3-15,-2 4 0,-2 4 16,-2-3-16,-6 5 0,-2-6 16,-8 18-16,-7 9 0,-6 7 15,-3 8-15,1 4 0,0 17 16,-1 4-16,-1 2 0,4 0 0,-2 4 16,0 1-16,-4 6 0,-1 5 15,0 3-15,2 3 0,-1 8 16,2 6-16,-2 5 0,1 7 15,-1 1-15,1 1 0,-1 14 16,1 6-16,1-5 0,3-2 16,3 7-16,4-4 0,2-5 15,3-3-15,13 17 0,5-10 16,0-15-16,2-11 0,8-12 16,4-9-16,-13-6 0,-10-4 0,-5-1 15</inkml:trace>
  <inkml:trace contextRef="#ctx0" brushRef="#br1" timeOffset="68685.7478">24104 9586 0,'0'0'16,"0"0"-16,0 0 0,0 0 0,0 0 16,0 0-16,0 0 15,32 3-15,-32-3 0,28 5 0,-28-5 16,41 5-16,-16-3 0,2 0 15,3 1-15,2-1 0,1 0 16,15 2-16,3 0 0,9 2 16,-4-2-16,5 1 0,3-2 15,9 1-15,-4-1 0,14-2 0,-2-3 16,-5 4-16,-4 1 0,11-3 16,-1-2-16,-4 3 0,-5 2 15,37-2-15,-7 0 16,-13-1-16,-11 2 0,0-2 0,0-2 15,-7 1-15,-2 0 0,-1-4 16,2 0-16,-9 1 0,-7 0 16,2 2-16,2 1 0,-2 2 15,-3 1-15,-1 0 0,-3-1 0,-3 3 16,-4 2-16,-3 1 16,0 1-16,-8-1 0,-3-2 0,-4-1 15,1 0-15,-9 1 0,-5-1 16,-4-1-16,-3 0 0,-1-2 0</inkml:trace>
  <inkml:trace contextRef="#ctx0" brushRef="#br1" timeOffset="68984.4215">26860 9414 0,'0'0'16,"0"0"-16,0 0 0,0 0 0,0 0 15,0 0-15,26-7 0,-26 7 16,34 2-16,-10 3 0,5 0 16,2 2-16,3 0 0,9 4 15,0 1-15,-3 0 0,-3 2 0,6 3 16,-2-2-16,-6 1 0,-4 0 16,-5-1-16,-1-1 0,-5 0 15,-4 0-15,-4 2 0,-3 0 16,-3 2-16,-4-2 0,-10 4 15,-7 4-15,-9 2 0,-5 0 16,-11 7-16,-7 4 0,-15 6 16,-3 1-16,-17 3 0,-3-3 15,14-7-15,19-10 0,14-8 0</inkml:trace>
  <inkml:trace contextRef="#ctx0" brushRef="#br1" timeOffset="69367.7036">25029 8579 0,'0'0'0,"0"0"0,0 0 15,0 0-15,23 2 0,-23-2 0,31 2 16,-11 1-16,2 0 0,3 0 16,5 4-16,-1-2 0,0 1 15,7 2-15,0 2 0,-2-2 16,-2 3-16,4 1 0,-4 1 15,-7 1-15,-4-1 0,-6 3 16,-5 1-16,-7-1 0,-8-1 16,2-3-16,1-2 0,-1-2 0</inkml:trace>
  <inkml:trace contextRef="#ctx0" brushRef="#br1" timeOffset="69968.3876">24954 8833 0,'0'0'0,"0"0"0,0 0 15,0 0-15,0 0 0,0 0 0,0 0 16,-6 24-16,6-24 0,5 30 16,1-9-16,-1 3 0,1 4 0,1 11 15,1 2-15,0 0 0,0 0 16,0 12-16,1-1 0,-1-6 16,0-5-16,-1 3 0,0-5 15,0-7-15,-2-7 0,1-8 16,-1-9-16,-1-8 0,1-8 15,-1-5-15,1-5 0,-2-4 16,-1-1-16,0-4 0,1-2 16,-1 2-16,0 3 0,-1-3 15,-2 1-15,1 5 0,0 3 0,1 6 16,0 2-16,4 0 0,2-1 16,5 1-16,5 3 0,2-1 15,2-1-15,5 1 0,5 3 16,1-2-16,1 1 0,2 2 15,4 2-15,-2 0 0,0-1 0,5 1 16,-3 1-16,-3 1 16,-3 1-16,-5 0 0,-2-1 15,-6-2-15,-4-1 0,-3-2 0,0-1 16,-6-1-16,-1-1 0,-4-4 16,-2-2-16,-2 0 0,-2-1 15,-3 2-15,-4 0 0,-3 2 16,0 0-16,-2 3 0,-2 1 15,-1 3-15,0 2 0,-1 4 16,-1 2-16,0 3 0,0 3 16,2 1-16,1 3 0,2 1 15,-1 2-15,3 2 0,1 0 16,2 5-16,1 0 0,2 0 0,2 0 16,4 1-16,3 2 0,5-2 15,5 0-15,2-2 0,4 0 16,6-4-16,6 0 0,11-1 15,6-3-15,5-5 0,7-2 16,1-3-16,2-1 0,-7-2 16,-13 0-16,-11 0 0</inkml:trace>
  <inkml:trace contextRef="#ctx0" brushRef="#br1" timeOffset="70750.99">27487 9364 0,'0'0'0,"0"0"16,0 0-16,0 0 0,0 0 0,0 0 15,26 4-15,-26-4 0,24 3 16,-24-3-16,36 4 16,-17-4-16,1 1 0,3-1 0,3-1 15,-1 1-15,-1 0 0,7-1 16,1-1-16,-3 2 0,-3 0 15,0 2-15,-2-1 0,-4-1 16,-3-1-16,-2 1 0,-2 1 16,-3-1-16,-2 1 0,-4 1 15,-3 1-15,-1-1 0,0 1 0,0-3 16</inkml:trace>
  <inkml:trace contextRef="#ctx0" brushRef="#br1" timeOffset="71017.743">27458 9549 0,'0'0'0,"0"0"16,0 0-16,0 0 0,0 0 0,0 0 15,0 0-15,-7 25 0,7-25 16,8 26-16,-8-26 0,11 36 16,-5-16-16,-1 3 0,1 4 15,-1 0-15,1 1 0,0 9 16,0 2-16,-1-1 0,0-2 0,-2 9 15,-2-3-15,0-3 16,0-2-16,1 3 0,2-3 16,-2-6-16,-2-4 0,1-5 15,0-3-15,1-7 0,3-2 16,1-10-16,2-8 0,-1 3 0,-2-1 16,0 2-16</inkml:trace>
  <inkml:trace contextRef="#ctx0" brushRef="#br1" timeOffset="71534.8368">27619 9774 0,'0'0'0,"0"0"16,0 0-16,0 0 0,0 0 0,0 0 16,0 0-16,27 8 0,-27-8 15,26 7-15,-26-7 0,34 4 16,-16-3-16,0 1 0,1-1 15,0-2-15,-2-2 0,3 1 16,2-1-16,0 0 0,-1-1 16,6-5-16,-2-1 0,-2 0 0,-2 0 15,-2-1-15,-2-1 16,-2 3-16,-1-1 0,-5-3 0,-3 1 16,-3-1-16,-1 0 0,-2 1 15,-3 1-15,-2 1 0,0 1 16,-3 2-16,-1 3 0,-1-1 15,-1 3-15,-2 1 0,-2 2 16,-2 2-16,1 2 0,-1 2 16,1 4-16,0 0 0,1 0 0,-2 3 15,0 3-15,0 0 16,1-2-16,0 7 0,4-1 16,1 0-16,3-1 0,4 0 0,3 2 15,2-2-15,2-1 0,5 1 16,3 1-16,0-3 0,0 0 15,2-2-15,4-1 0,-1 1 16,0-2-16,2 0 0,4-4 16,0-2-16,-1-4 0,6-5 15,4-2-15,0-5 0,-1-1 0,5-6 16,1-3-16,4-6 0,-4-2 16,-1-1-16,-2 1 0,-6 5 15,-6 5-15,-6 3 0</inkml:trace>
  <inkml:trace contextRef="#ctx0" brushRef="#br1" timeOffset="72285.156">28467 9580 0,'0'0'0,"0"0"16,0 0-16,0 0 0,-23-1 0,23 1 16,0 0-16,-26 2 0,26-2 15,0 0-15,-25 7 0,17-2 16,1 1-16,1 3 0,-2 1 16,0 4-16,0 1 0,0 3 15,0 1-15,0 1 0,1 1 0,-1 7 16,2 0-16,3-1 0,2-2 15,2 0-15,1-1 16,3-2-16,0-2 0,4-4 16,2-3-16,2-2 0,3-4 0,1-4 15,3-6-15,0-1 0,1-5 16,8-6-16,1-4 0,-2-6 16,-1-3-16,1-6 0,1-4 15,0-7-15,-4 1 0,0-4 16,1 0-16,-2-7 0,-3 2 0,-7 5 15,-3 4-15,-3 4 0,-3 2 16,-1 4-16,-3 0 16,-1 7-16,-1 5 0,-1 7 0,-1 3 15,1 2-15,0 4 16,2 6-16,-2 1 0,1 4 16,0 2-16,-2 3 0,0 5 0,0 4 15,-1 2-15,-1 9 16,-3 6-16,2-2 0,1 0 0,-1 10 15,-1-1-15,4 4 0,0 2 0,3 8 16,3 0-16,-3-6 16,-1-2-16,3-3 0,2-1 15,2-2-15,0 0 0,4-5 0,1-8 16,-1-9-16,1-2 0,4-12 16,1-9-16,-3-1 0,-3 2 15,-3 1-15</inkml:trace>
  <inkml:trace contextRef="#ctx0" brushRef="#br1" timeOffset="72635.2415">29023 9614 0,'0'0'0,"0"0"0,0 0 16,0 0-16,0 0 0,0 0 15,0 0-15,33 1 0,-33-1 0,30 0 16,-30 0-16,37 1 15,-16 0-15,0 3 0,-1 1 16,-1 0-16,-2 2 0,-3 1 16,-3 3-16,0 7 0,-2 2 0,-6 3 15,-4 3-15,-7 2 16,-4 1-16,-1 1 0,-2 1 0,-3 3 16,1-2-16,3-6 0,0-2 15,3-6-15,2-3 0,3-2 16,4-4-16,2 1 0,2-2 15,5 0-15,3-2 0,1-2 16,3-1-16,4 0 0,4-3 16,3 1-16,3-1 0,8-2 15,3-4-15,-1 2 0,0-2 0,-7 2 16,-6 0-16,-5 2 0</inkml:trace>
  <inkml:trace contextRef="#ctx0" brushRef="#br1" timeOffset="75587.922">29995 9744 0,'0'0'15,"0"0"-15,0 0 0,0 0 16,0 0-16,0 0 0,0 0 16,0 0-16,26 7 0,-26-7 15,0 0-15,31 2 0,-31-2 0,25 0 16,-8 1-16,1-1 0,-1 0 16,3 0-16,1-1 0,1 1 15,0 1-15,10-1 0,2 2 16,-2-2-16,-1-2 0,3 2 15,4-1-15,4 1 0,-4 0 0,1 1 16,0 1-16,-2 0 16,-4 1-16,9-1 0,1 0 15,-5 2-15,-1-2 0,0 1 16,2 0-16,-3 0 0,0 0 0,1 1 16,3 3-16,-5-3 0,-4-3 15,2 1-15,2 0 0,-2 1 16,-3 0-16,6-1 0,1-1 15,-11 1-15,-3-1 0,8 0 16,1 0-16,-8 0 0,0-1 0,-1 0 16,0-2-16,-2 1 0,-2 0 15,2 1-15,0 0 16,-2-2-16,-1 1 0,-1-3 0,0-2 16,-5 4-16,-1 1 0,0 1 15,0 0-15,-1 0 0,-2 0 16,0-1-16,-1 1 0,-1 0 15,-2 0-15,-1 0 0,-3 0 16,0 0-16,-4 2 0,4-2 16,-2 2-16,2-2 0</inkml:trace>
  <inkml:trace contextRef="#ctx0" brushRef="#br1" timeOffset="76252.8288">30626 8865 0,'0'0'16,"0"0"-16,0 0 0,0 0 15,0 0-15,0 0 0,0 0 16,33-2-16,-33 2 0,26 2 0,-26-2 16,31 3-16,-16-3 0,4 1 15,2 1-15,-1 1 0,-1-1 16,1 0-16,0 1 0,-1 1 15,-1-2-15,3 3 0,-2 2 16,-1-2-16,-1 1 0,-4 1 16,-2 1-16,-3-2 0,-3 1 0,-3-1 15,-3 3-15,0-5 0,-1 2 16,0-2-16,-1 0 0,1 0 16</inkml:trace>
  <inkml:trace contextRef="#ctx0" brushRef="#br1" timeOffset="76551.2219">30546 9142 0,'0'0'0,"0"0"15,0 0-15,0 0 0,0 0 16,0 0-16,-6 24 0,6-24 15,-2 20-15,2-20 0,1 28 16,0-13-16,2 2 0,-1 1 16,0 1-16,0 1 0,-1 2 0,2 6 15,-1 0-15,0 0 16,1 0-16,-2-1 0,-1-1 16,0-3-16,0-3 0,1 0 0,3 1 15,-2-5-15,0 0 0,0-4 16,-1-1-16,1-1 0</inkml:trace>
  <inkml:trace contextRef="#ctx0" brushRef="#br1" timeOffset="77252.8191">30642 9320 0,'0'0'0,"0"0"0,0 0 16,0 0-16,0 0 0,0 0 15,25-2-15,-25 2 0,0 0 16,33-3-16,-33 3 0,29-2 16,-13 2-16,2-1 0,2 0 15,-1 0-15,-2 1 0,2-2 16,1 1-16,0 1 0,0-1 0,4-2 16,-1 0-16,-2-1 0,-1 1 15,-3-2-15,0-2 0,-2 0 16,0 0-16,-2 0 0,0-2 15,-2 0-15,-2-1 0,-6-1 16,-3 1-16,-1 0 0,-1 1 16,-1 1-16,-2 2 0,1-1 0,-2-1 15,-1-2-15,-3 1 16,-1 3-16,0 1 0,-1 3 0,-2 1 16,2 0-16,0 1 0,0 3 15,0 2-15,1-2 0,0 1 0,0 2 16,-1 2-16,1 1 15,0 0-15,1-1 0,0 1 16,0 1-16,0 1 0,2 0 16,3 0-16,-1 0 0,1 2 0,2-2 15,3 3-15,0-2 0,0-1 16,2 1-16,-1 0 16,2 0-16,2 0 0,0-1 0,-1 1 15,1 1-15,0-2 0,2-3 16,1 0-16,0 1 0,1 1 15,1-2-15,1-1 0,0 0 16,-1-3-16,1 0 0,2 2 16,1-1-16,-1 1 0,1-1 15,0-2-15,1 1 0,-1 0 0,2-2 16,0-1-16,-2 1 0,1 0 16,0-2-16,3 1 15,-2 0-15,0 0 0,-2-2 0,-1 0 16,1 0-16,-1 1 0,0 0 15,-1 0-15,-1-1 0,0-1 16,-2 0-16,0 1 0,-1 1 16,0-1-16,1 1 0,0 0 15,-1 0-15,-1 1 0,0 0 16,-1 0-16,-1-1 0</inkml:trace>
  <inkml:trace contextRef="#ctx0" brushRef="#br1" timeOffset="88785.7222">16417 11722 0,'0'0'16,"0"0"-16,0 0 0,0 0 0,0 0 15,0 0-15,26 8 0,-26-8 16,0 0-16,35 8 0,-35-8 16,39 4-16,-18-2 0,3-1 15,3-2-15,0 1 0,2 0 16,8-1-16,1-2 0,-1 2 15,2-1-15,5 2 0,-3 0 16,-3 0-16,0-1 0,-3 2 16,-1 2-16,-5 1 0,-4 0 0,-1-1 15,-4 1-15,-2-1 16,-4 1-16,-3-1 0,-3 1 16,-3 4-16,-3 4 0,0-4 0,-1-1 15,0-1-15</inkml:trace>
  <inkml:trace contextRef="#ctx0" brushRef="#br1" timeOffset="89152.3765">16302 11887 0,'0'0'0,"0"0"15,0 0-15,0 0 0,0 0 0,0 0 16,-9 25-16,9-25 16,2 32-16,0-7 0,0 4 15,0 2-15,0 2 0,-1 13 0,0 1 16,0 14-16,1 2 0,-1 10 16,0-2-16,-1-3 0,-1-1 15,-3 5-15,1-2 0,0-4 16,-1-2-16,1 3 0,1-8 15,1-10-15,1-6 0,-1-6 16,1-3-16,2-7 0,1-5 0,2-6 16,0-4-16,1-10 0,0-3 15,1-9-15,0-4 0,-3-7 16,0-6-16,0 6 16,-1 4-16,-1 5 0</inkml:trace>
  <inkml:trace contextRef="#ctx0" brushRef="#br1" timeOffset="89618.2371">16337 12641 0,'0'0'0,"0"0"16,0 0-16,0 0 0,0 0 0,0 0 16,0 0-16,0 0 0,10-20 15,-10 20-15,0 0 0,32-9 16,-32 9-16,34-7 0,-12 6 16,2-2-16,0-1 0,3 1 15,3 1-15,8-2 0,0-2 0,1 2 16,-2 0-16,9 0 15,-3 0-15,-2-1 0,0-2 0,-2-1 16,-1-2-16,-1-1 0,-2 0 16,1-3-16,-4 0 0,-4-1 15,-4-3-15,-4 1 0,-3-1 16,-5 0-16,-3-2 0,-6 5 16,-3 0-16,-3-2 0,-3 0 15,-4 4-15,-2 1 0,-3 1 16,-3 2-16,-2 2 0,-1 3 0,-5 2 15,-4 4 1,-2 3-16,-1 2 0,4 3 16,4 2-16,-5 6 0,0 3 15,5 0-15,3 2 0,2 4 16,1 3-16,4-1 0,3-2 0,3 4 16,3 1-16,4-5 15,2-4-15,8 1 0,6-2 0,4 2 16,3 0-16,3 0 0,4-2 15,5-4-15,3-1 0,8-7 16,7-4-16,1-2 0,-7-2 0,3-10 16,3-7-16,-13 4 15,-10 3-15,-7 2 0</inkml:trace>
  <inkml:trace contextRef="#ctx0" brushRef="#br1" timeOffset="89885.1174">17509 12357 0,'0'0'15,"0"0"-15,0 0 0,0 0 0,0 0 16,29 0-16,-29 0 16,32 1-16,-32-1 0,40 2 0,-15-4 15,1 1-15,1 0 0,9-1 16,3-1-16,-2 1 0,0 0 15,8-2-15,0 0 0,-4 1 16,-4 2-16,2-2 0,0 2 16,-3 0-16,-2 0 0,1 2 15,-4 1-15,-10-2 0,-2 0 0,-1 0 16,-5 0-16,-2 0 0</inkml:trace>
  <inkml:trace contextRef="#ctx0" brushRef="#br1" timeOffset="90135.5765">17933 11998 0,'0'0'0,"0"0"0,0 0 16,0 0-16,0 0 0,0 0 0,2 22 15,-2-22-15,5 33 0,-1-8 16,0 6-16,-1 4 0,1 3 15,0 15-15,0 4 0,1 9 16,-1-2-16,3 10 0,1-2 16,-1-10-16,1-6 0,7 1 15,5-10-15,0-12 0,-1-12 0,-5-4 16,-4-6-16,-2-3 16</inkml:trace>
  <inkml:trace contextRef="#ctx0" brushRef="#br1" timeOffset="90369.0945">18734 11908 0,'0'0'0,"0"0"16,0 0-16,0 0 0,0 0 0,9 30 16,-9-30-16,4 45 0,-1-15 15,-2 5-15,-1 5 0,-3 13 16,0 0-16,-2 13 0,-3 0 15,2-6-15,2-7 0,-2 3 16,1-8-16,2-10 0,0-8 16,3-11-16,3-8 0,-1-2 15,-1-2-15,0-2 0</inkml:trace>
  <inkml:trace contextRef="#ctx0" brushRef="#br1" timeOffset="90535.3728">18782 12246 0,'0'0'0,"0"0"0,0 0 0,0 0 15,0 0-15,0 0 0,0 0 16,28-10-16,-28 10 0,29-2 16,-29 2-16,36-4 15,-16 4-15,1 0 0,0 2 0,-1-1 16,-1 0-16,3-2 16,-1 0-16,-4-1 15,-2 1-15,-3 1 0</inkml:trace>
  <inkml:trace contextRef="#ctx0" brushRef="#br1" timeOffset="90718.7857">19101 11868 0,'0'0'16,"0"0"-16,0 0 0,0 0 0,0 0 15,0 0-15,0 0 16,0 0-16,2 30 0,2-9 16,0 8-16,1 3 0,-1 1 0,1 12 15,1 4-15,1 0 0,-1 1 16,4 10-16,0-3 0,4-1 15,3-11-15,-3-12 0,-1-9 16,-3-5-16,-2-5 0,-1-3 16</inkml:trace>
  <inkml:trace contextRef="#ctx0" brushRef="#br1" timeOffset="91135.251">19503 11947 0,'0'0'0,"0"0"16,0 0-16,0 0 0,0 0 15,0 0-15,-20 22 0,20-22 16,-17 30-16,7-7 0,-2 5 16,1 2-16,0 1 0,-1 9 15,2-1-15,4-2 0,4-2 0,4 1 16,5-3-16,2-7 0,2-4 16,4-7-16,5-4 15,3-7-15,3-6 0,1-10 0,2-7 16,1-6-16,2-5 0,3-12 15,-2-6-15,-2-1 0,-2-3 16,1-9-16,-2 0 0,-5 6 16,-3 2-16,-2-1 0,-5 6 15,-4 11-15,-4 8 0,-1 7 16,-2 5-16,-1 5 0,0 4 16,0 4-16,-1 4 0,-1 6 0,0 6 15,-1 4-15,-1 3 0,1 7 16,1 4-16,1 7 0,2 5 15,2 0-15,0-1 0,0 6 16,2 5-16,3 8 0,3 1 16,1-2-16,3 1 0,4 4 15,5-2-15,2-7 0,3-5 16,-9-13-16,-6-11 0,-4-7 16</inkml:trace>
  <inkml:trace contextRef="#ctx0" brushRef="#br1" timeOffset="91552.4656">20254 12086 0,'0'0'16,"0"0"-16,0 0 0,0 0 0,0 0 15,0 0-15,0 0 16,31 16-16,-31-16 0,31 8 16,-10-5-16,1 0 0,1-1 0,6 0 15,4 0-15,8-2 0,-2-2 16,6-1-16,1 0 0,7-1 15,-5 2-15,14-1 0,2 0 16,-7 0-16,-5 0 0,0 0 16,1 0-16,2 2 0,-5-1 0,-3 2 15,-1 0-15,-7 1 16,-7 1-16,-3 0 0,-3-1 16,-4 0-16,-4-1 0,-5 0 0,-4 0 15,-4-2-15,0-1 0,-1 1 16,-1 0-16,0 1 0</inkml:trace>
  <inkml:trace contextRef="#ctx0" brushRef="#br1" timeOffset="91919.1143">21140 11785 0,'0'0'15,"0"0"-15,0 0 0,0 0 0,0 0 16,0 0-16,0 0 0,34 11 15,-34-11-15,33 12 0,-11-5 16,3 2-16,4 0 16,2 2-16,2 0 0,-1 0 0,0-2 15,9 3-15,1 0 0,5 1 16,-3 2-16,-3-3 0,-1 0 16,-5 0-16,-3-1 0,-5 0 15,-2-1-15,-3-1 0,-4 0 0,-1-1 16,-3-1-16,-3 1 0,-2 0 15,-7 3 1,-3 4-16,-10 8 16,-9 6-16,-2 0 0,-1-1 0,-8 4 15,-4 4-15,-7 4 0,2-1 0,-10 10 16,-4 1 0,8-4-16,8-3 0,2 0 0,5-6 15,9-9-15,6-9 0,5-5 0</inkml:trace>
  <inkml:trace contextRef="#ctx0" brushRef="#br1" timeOffset="92253.4125">22385 11396 0,'0'0'0,"0"0"0,0 0 16,0 0-16,0 0 0,0 0 16,27 5-16,-27-5 0,27 7 0,-7-4 15,5 1-15,0-1 16,0 1-16,3 0 0,2 0 0,5 2 15,-2-3-15,-2 1 0,-2 1 16,-4-1-16,-2 1 0,-3 2 16,-3-1-16,-2 2 0,-4 0 0,-7 1 15,-5 2-15,-2-1 0,-4 0 16,2-1-16,0-2 0,1-2 16</inkml:trace>
  <inkml:trace contextRef="#ctx0" brushRef="#br1" timeOffset="92456.2235">22405 11641 0,'0'0'0,"0"0"15,0 0-15,-20 9 0,14-5 0,0 1 16,1 1-16,-1 2 0,2 2 16,1 3-16,0 2 0,1 6 15,1 1-15,1 5 0,1 3 16,1 2-16,1 2 0,2 10 16,2 2-16,-3 0 0,-1 0 0,1 3 15,-2 0-15,1 8 0,-1-4 16,0-4-16,-1-4 0,0-2 15,0-10-15,-1-8 0,0-5 16,0-6-16</inkml:trace>
  <inkml:trace contextRef="#ctx0" brushRef="#br1" timeOffset="93119.9995">22489 12035 0,'0'0'0,"0"0"0,0 0 16,0 0-16,0 0 0,0 0 0,31-12 15,-31 12-15,33-8 0,-12 5 16,2-1-16,2 0 0,2-1 16,2 2-16,0 0 0,9-2 15,-1 0-15,-1 1 0,-2 0 16,3-2-16,-4-1 0,-3-1 16,-2-2-16,-3-2 0,-1-2 0,-4-5 15,-3-3 1,-6 2-16,-4 0 0,-4 2 0,-6 0 15,-1 1-15,-3 2 0,-1 4 16,-3 1-16,0 4 0,1 0 0,-3 4 16,0 3-16,-2 2 0,-2 4 15,0 4-15,-2 5 0,1 3 16,1 4-16,1 5 16,2 3-16,3 3 0,2 2 0,1 3 15,4-2-15,3 0 0,2-2 16,4-3-16,5-2 0,2-6 15,3-3-15,4-5 0,4-4 16,0-6-16,1-3 0,5-10 16,4-7-16,0-6 0,0-7 0,1-7 15,3-6-15,-3-1 0,-1-1 16,3-9-16,-2 0 0,-2 4 16,-2 3-16,-3 0 0,-7 4 15,-6 11-15,-7 4 0,-3 8 16,-4 5-16,-1 4 0,-2 2 0,-2 3 15,-2 5-15,2 2 16,-1 5-16,-3 5 0,-2 5 16,0 4-16,-1 1 0,1 6 15,1 3-15,4 2 0,0 0 0,3 4 16,2 1-16,3-2 16,2-2-16,4 5 0,3-3 0,0-2 15,1-3-15,4-6 0,2-5 16,0-3-16,-1-1 0,1-3 15,2-3-15,-1-5 0,0-4 0,-2-6 16,2-6-16,-1-4 16,-1-4-16,3-11 0,3-8 15,2-10-15,0-6 0,-2 6 0,-5 11 16,-5 8-16</inkml:trace>
  <inkml:trace contextRef="#ctx0" brushRef="#br1" timeOffset="93305.4059">23796 11417 0,'0'0'0,"0"0"16,0 0-16,0 0 0,0 0 15,-24-7-15,24 7 0,0 0 16,0 0-16,-22 20 0,22-20 16,-12 37-16,6-12 0,0 5 15,2 6 1,0 20-16,3 7 0,1-5 0,1-4 0,2 14 16,-1 10-16,1-11 0,1-8 15,5-1-15,3-9 16,1-12-16,-1-11 0,-4-6 0,-1-5 15,-1-2-15</inkml:trace>
  <inkml:trace contextRef="#ctx0" brushRef="#br1" timeOffset="93619.746">23955 11944 0,'0'0'0,"0"0"0,0 0 15,0 0-15,0 0 0,0 0 0,32-7 16,-32 7-16,33-2 0,-13 2 15,2 1-15,0 2 0,0 1 16,-2 3-16,-1 4 0,1 5 16,-4 2-16,-5 4 0,-4 5 15,-5 2-15,-4 0 0,-7 10 16,-4 2-16,0-2 0,0-3 16,-2-2-16,1-3 0,0 0 0,0-6 15,7-4-15,2-2 16,4-2-16,3-2 0,4-2 15,3-2-15,2-2 0,2-2 16,6 1-16,3-1 16,5-2-16,5-3 0,3 1 0,3 0 15,6-3-15,-1-2 0,-9 0 0,-7 1 16,-6 0-16</inkml:trace>
  <inkml:trace contextRef="#ctx0" brushRef="#br1" timeOffset="94518.1315">24937 12180 0,'0'0'0,"0"0"0,0 0 0,0 0 15,0 0-15,0 0 0,34 9 16,-34-9-16,32 4 0,-9-3 16,4 0-16,4-1 0,2 0 15,5-1-15,3 0 0,9-1 16,-1 2-16,15-1 0,2-1 15,9 3-15,-3 1 0,3 1 16,2-1-16,4 1 0,-7-1 0,13-2 16,0-1-16,-4 1 0,-4 1 15,20-3-15,2-1 16,13 0-16,-21 0 0,-2 4 0,-3 4 16,-2-3-16,-2 0 0,-3 1 15,0 0-15,-14 3 0,-9 1 16,8 0-16,6-1 0,-10-2 0,-7-3 15,-2-1-15,-2 0 0,-8 2 16,-5 0-16,1 0 0,-1-1 16,-5 1-16,-3-2 0,-4 1 15,-3-1-15,-5-3 0,-3 0 0,-2-3 16,0-1-16,-4 2 16,-3 1-16,-2 1 0</inkml:trace>
  <inkml:trace contextRef="#ctx0" brushRef="#br1" timeOffset="94901.7386">27860 11785 0,'0'0'0,"0"0"15,0 0-15,0 0 0,23 9 0,-23-9 16,29 13-16,-9-5 0,2 2 15,6 2-15,4 2 16,0 0-16,-1 1 0,11 4 0,1 0 16,7 3-16,-3-1 0,-3-2 15,-3 1-15,3-1 0,-4-1 16,-2-1-16,-3-1 0,-5-1 16,-5-3-16,-4 0 0,-3-2 15,-5 0-15,-2-2 0,-5-2 16,0 1-16,-2-2 0,0-1 0,-3 2 15,-3 0 1,-6 2-16,-7 3 0,-3 3 0,-5 4 16,-13 6-16,-4 5 0,-5 3 15,-3 4-15,-11 9 0,1 1 0,-8 10 16,3 0-16,4-9 0,3-8 16,9-7-16,13-8 0,10-7 15</inkml:trace>
  <inkml:trace contextRef="#ctx0" brushRef="#br1" timeOffset="95585.5731">25971 11328 0,'0'0'15,"0"0"-15,0 0 0,0 0 0,0 0 16,-18 20-16,18-20 0,-11 23 16,5-8-16,2 7 15,1 6-15,1-3 0,0 1 0,1 6 16,1-1-16,4-2 0,1-1 0,5 1 15,2-1-15,4-5 16,0-5-16,4-6 0,2-5 16,1-4-16,2-4 0,2-8 15,3-7-15,2-6 0,3-5 0,6-17 16,0-7 0,3-12-16,2-10 0,-8 10 15,-8 9-15,0-7 0,-3-4 16,-9 13-16,-3 10 0,-4-7 15,-7 13-15,-2 17 0,-1 6 0,1 4 16,-2 5-16,0 0 16,0 1-16,-3 13 0,-1 7 0,0-1 15,-1 3-15,1 7 0,-2 4 16,2 2-16,-1 3 0,1 5 16,1 3-16,-1-1 0,1 0 0,3 9 15,3-1-15,2 0 0,0-2 16,2-4-16,1-3 0,0-5 15,1-5-15,-1-5 16,-3-8-16,0-4 0</inkml:trace>
  <inkml:trace contextRef="#ctx0" brushRef="#br1" timeOffset="95868.9757">26786 11439 0,'0'0'0,"0"0"15,0 0-15,0 0 0,0 0 0,23-10 16,-23 10-16,19-5 0,-19 5 16,28-2-16,-13 4 0,2 2 15,-1 1-15,0 4 0,-2 3 16,-2 5-16,-3 5 0,-2 6 16,-4 1-16,-5 2 0,-4 2 0,-1-1 15,-2-2-15,-1 2 0,2-2 16,3-4-16,0-3 0,5-3 15,4-5-15,7-2 16,7-5-16,7-4 0,4-4 16,8-4-16,6-4 0,2-4 0,3-1 15,-1 0-15,-12 3 0,-7 3 16</inkml:trace>
  <inkml:trace contextRef="#ctx0" brushRef="#br1" timeOffset="96218.5546">28915 11413 0,'0'0'0,"0"0"16,0 0-16,22-2 0,-22 2 15,27-1-15,-7 0 0,1 0 16,1 0-16,10-1 0,3 1 16,-2 1-16,-1 0 0,5 0 15,-1 0-15,-3 1 0,-2 2 0,-4 0 16,-2 1-16,-5 1 0,-2 0 15,-4 1-15,-3 2 16,-3 1-16,-2-2 0,-2 0 0,-1-1 16,0-2-16</inkml:trace>
  <inkml:trace contextRef="#ctx0" brushRef="#br1" timeOffset="96485.6576">28908 11666 0,'0'0'0,"0"0"0,0 0 16,0 0-16,0 0 0,-6 24 0,6-24 15,-1 33-15,2-10 0,1 5 16,1 4-16,-1 2 0,1 0 16,0 15-16,2 5 0,0 8 0,2-5 15,-2 8-15,1-3 16,-2-9-16,0-4 0,-2 3 15,-1-5-15,-1-11 0,1-11 0,-1-7 16,1-8-16,-1-10 16,1-9-16,0-9 0,0-7 15,1 4-15,-2 5 0,0 4 0</inkml:trace>
  <inkml:trace contextRef="#ctx0" brushRef="#br1" timeOffset="97385.2379">28966 12016 0,'0'0'0,"0"0"16,0 0-16,0 0 0,0 0 0,0 0 15,0 0-15,0 0 0,0 0 16,0 0-16,19-16 0,-19 16 16,20-4-16,-20 4 0,31-5 15,-12 4-15,3 0 0,4-2 16,2 1-16,1-3 0,1 1 0,8-3 16,2 0-16,-1-1 15,-3-2-15,7-2 0,-2-1 16,-6 0-16,-4 1 0,-6-2 15,-3 0-15,-5 0 0,-4-1 0,-3-1 16,-3 0-16,-3 1 0,-2-2 16,-5-1-16,-4 1 0,-2 3 15,-3 3-15,-2 3 0,-2-1 16,-1 3-16,2 3 0,-6 4 16,-5 4-1,0 7-15,-2 5 16,5 1-16,4 0 0,3 7 0,2 6 15,1-2-15,4-3 0,1 7 0,5 3 16,0-2-16,3-4 0,4-1 16,2-2-16,4-2 0,2-2 15,9-3 1,7-6-16,5-10 16,4-8-16,-2-3 0,-4-3 0,4-8 15,0-8-15,-4-1 0,-4 0 0,6-11 16,1-2-16,-7 5 0,-3 4 15,-4-2-15,-4-3 16,-4 6-16,-2 3 0,-4 1 16,-1 2-16,-4 9 0,-2 4 0,-2 2 15,0 0-15,1 4 0,0 3 0,-2 6 16,0 4-16,-1 5 16,-1 3-16,-1 5 0,0 3 15,0 1-15,0 0 0,0 9 16,-2 5-16,1-2 0,3-4 0,2 0 15,5 0-15,2-3 0,3-4 16,1-1-16,1-4 0,0-3 16,0-4-16,4-5 0,4-4 15,0-4-15,1-4 0,2-4 16,1-7-16,2-2 0,1-4 0,4-10 16,3-9-16,-4-3 15,-2-1-15,5-17 0,0-8 16,-2 8-16,-3 3 0,-1-10 0,-2 0 15,-5 12-15,-5 8 0,-3-13 16,-6 11-16,-2 13 0,-1 9 16,-4 9-16,-3 7 0,6 8 15,1 3-15,-2 2 0,-3 5 16,1 2-16,-2 4 0,-3 12 16,-5 10-16,2-6 0,0 0 0,0 16 15,1 7-15,2-3 0,2 0 16,3 5-16,0 3 15,1-3-15,1-2 0,2 9 16,2-2-16,3-8 0,0-6 0,10 13 16,2-10-16,-8-25 0,1-4 15,7-5-15,4-4 0,-6-3 16,-4-2-16,-3-2 0</inkml:trace>
  <inkml:trace contextRef="#ctx0" brushRef="#br1" timeOffset="97868.8617">30435 11786 0,'0'0'0,"0"0"15,0 0-15,0 0 0,0 0 16,0 0-16,0 0 0,29-6 16,-29 6-16,31-1 0,-31 1 15,39 0-15,-18 1 0,0 2 16,0 1-16,-3 2 0,-1 2 0,2 4 15,-4 3-15,-4-1 16,-3 1-16,-7 1 0,-4 4 0,-5 2 16,-3 2-16,-1 2 0,-3 1 15,-2 6-15,-1-2 0,-2 0 16,-2 0-16,2-4 16,3-2-16,1-1 0,6-6 0,5-5 15,3-1-15,2-2 0,3-2 16,1 0-16,3-3 0,3-2 15,3-1-15,1 0 0,2-1 0,-2 1 16,3-1-16,0-1 16,1 1-16,4 2 0,0 2 15,-6-2-15,-2-1 0,0 2 16,-2 2-16,-3 0 0,-1 1 0,-3 3 16,-1 1-16,-2 2 0,-1 1 15,-2 2-15,-2 3 0,-5 3 16,-2 2-16,-3 2 0,-4 3 15,-3 7-15,1 2 0,-3 2 16,-2 1-16,-5 8 0,-2 0 0,1 0 16,1 0-16,3-5 15,-1-5-15,4-4 0,6-8 0,3-7 16</inkml:trace>
  <inkml:trace contextRef="#ctx0" brushRef="#br1" timeOffset="98112.6898">30573 12561 0,'0'0'0,"0"0"16,0 0-16,0 0 0,0 0 0,0 0 15,0 0-15,0 0 16</inkml:trace>
  <inkml:trace contextRef="#ctx0" brushRef="#br1" timeOffset="104052.8171">17451 13552 0,'0'0'0,"0"0"0,0 0 16,0 0-16,0 0 0,0 0 0,-9 24 15,9-24-15,1 21 0,0-5 16,0 5-16,0 2 0,1 1 16,-1 12-16,0 5 15,1 2-15,0 4 0,0 13 0,1 1 16,-1-1-16,0-2 0,1 14 15,1 1-15,-1 10 0,0-4 16,0 11-16,2-4 0,-2-6 16,-1-6-16,4 34 0,1-6 15,-2-15-15,-1-10 0,5-6 0,5-5 16,-2-7-16,0-4 0,1-3 16,0-1-16,2-3 0,0-1 15,-2 1-15,-1 1 0,-2-4 16,-1-3-16,3 0 0,3 1 15,-2-1-15,-1 1 0,1-7 16,0-3-16,3-2 0,1-3 0,-2-4 16,-2-4-16,-3-6 0,-1-3 15,-2-7-15,4 0 16,2-1-16,-1-1 0,3-1 16,5-1-16,-2 0 0,-2 0 0,1 0 15,-1 0-15,0-1 0,1-1 16,4 0-16,4 1 0,-3-1 15,-1-1-15,3 2 0,3-1 16,2 0-16,2 0 0,2-2 16,2-3-16,-2 3 0,-2 2 0,4-5 15,3-1-15,-1 0 16,1 1-16,-2 0 0,2 1 16,0 1-16,3 0 0,9 0 15,0 1-15,-2 0 0,-2 1 0,2-1 16,-1-1-16,0 2 0,2 1 15,3-3-15,2-3 0,-1 1 16,-3 1-16,11-1 0,1 1 16,-3-1-16,0 0 0,1 0 15,4 0-15,-2 3 0,-2 1 16,34-2-16,-2-2 0,-12 2 0,-8 2 16,0-1-16,-1 1 0,2-2 15,0 1-15,10-3 16,7-1-16,-12-3 0,-7-1 0,0 3 15,1 3-15,-1 1 0,-1 0 16,1-1-16,-1-1 0,2 1 16,1 1-16,7-1 15,7 0-15,10 0 0,7 1 16,-20-4-16,-13-2 0,8-1 16,3-1-16,-7 5 0,-6 3 0,10-2 15,8-2-15,-10 2 0,-7 2 16,8 2-16,6 0 0,-7 1 15,-3 0-15,10-4 0,7-4 16,-13 4-16,-8 2 0,10 2 16,6 1-16,-11 0 0,-7-1 0,12-1 15,11-4-15,-14 3 16,-9 0-16,14 0 0,9-1 16,-8-2-16,-6-1 0,10-2 15,8 0-15,-11 3 0,-8 2 0,9 0 16,6 0-16,-13-1 0,-8-1 15,5-1-15,3 0 16,-4 1-16,-3 0 0,6-1 0,4-1 16,-6 2-16,-4 2 0,8 1 15,7 1-15,-9 1 0,-5 0 0,3-1 16,3-1-16,-3 2 16,-1 1-16,3-6 0,4-4 15,-6 0-15,-5 0 0,2 1 16,2 2-16,-6 2 0,-4 2 0,6-2 15,5 0-15,-8 0 0,-4 0 16,3 2-16,3 1 0,-4-2 16,-2-2-16,4 2 0,5 1 15,-8 2-15,-5 1 0,7 0 16,3 0-16,-6 0 0,-5-1 16,6-2-16,2-1 0,-6 1 0,-5 2 15,5 0-15,3 0 16,3 1-16,-3 0 0,5-1 15,1 1-15,-13 0 0,-7 0 0,-1-2 16,1-1-16,4 3 0,2 1 16,0 1-16,2 1 0,-4-5 15,-2-3-15,2 3 0,2 3 16,-4-1-16,-4 0 0,2-2 16,-1-2-16,-3 1 0,-2 2 15,-1 1-15,-1 0 0,-1 0 0,-3 1 16,4-2-16,1 1 15,-6 1-15,-4 1 0,1 2 0,0 3 16,-4-4-16,-2-2 0,0-1 16,1-3-16,-12 3 15,4-2-15,-2 1 0,-2 2 0,-1-2 16,-3 0-16,0-1 16,1-2-16,-1 0 0,-1 1 0,-2 0 15,-1 0-15,-3-3 0,1-2 16,-1 0-1,1-1-15,-2 0 0,1-1 16,-1-3-16,2-2 0,-1-6 0,-2-3 16,2-1-16,-1-1 0,1-4 15,-1-3-15,0-5 0,1-3 16,0-9-16,1-2 0,-1 6 16,0 2-16,0-7 0,1-2 15,-2 4-15,1 2 0,2 0 16,4-2-16,-3 3 0,-2 3 0,0-10 15,1 0-15,1 2 0,0 2 16,1 2-16,2 2 0,2-2 16,2-4-16,-3 2 0,-1 0 15,-2 2-15,-3 0 0,9-20 16,2 8-16,-7 23 0,-2 2 16,7-19-16,2 1 0,-4 9 0,-2 7 15,-1 1-15,-1-1 16,-4 15-16,1-2 0,-2 1 0,1 1 15,-2-4-15,0-2 0,1 5 16,-2 4-16,-1 2 0,-1 2 16,0 2-16,1 1 15,-1 1-15,0 1 0,0 2 0,0 1 16,1 0-16,0 0 0,-1 1 16,0 2-16,0 0 0,0 1 15,0 0-15,0-2 0,0 3 16,0 2-16,0-3 0,0 3 15,0 0-15,0 0 0,0 0 16,0 0-16,0 0 0,0 0 0,0 0 16,0 0-16,0 0 0,0 0 15,0 2-15,0-2 0,0 0 16,0 0-16,0 3 0,0-3 16,0 0-16,0 0 0,-2 3 15,2-3-15,-2 2 0,2-2 16,-3 3-16,0-1 0,1-1 15,0-1-15,-1 1 0,-1 2 16,1-1-16,0-1 0,-2 2 16,1 0-16,0-1 0,0 0 0,0 1 15,-1-1-15,1 1 0,-2-1 16,1 0-16,1 0 16,-1 0-16,1 0 0,-1-1 0,2 1 15,0-1-15,-1 0 0,1 0 16,0 0-16,-1 0 0,1-1 0,0 1 15,0 0-15,0-1 16,1 1-16,0 0 0,0-1 16,0 0-16,-1 0 0,3 0 15,0 0-15,-7 2 16,7-2-16,0 0 0,-8 1 0,8-1 16,0 0-16,-9 3 15,9-3-15,-8 4 0,3-1 16,5-3-16,-6 7 0,1-1 0,-2 1 15,1 0-15,-1 1 0,-1 0 16,-1 0-16,0 2 0,-1-1 0,-1 1 16,0 0-16,1 0 15,1 0-15,0 2 0,0 2 16,0 0-16,2 0 0,-2 1 16,0 1-16,0-1 0,1-2 0,-3 2 15,2-1-15,0-3 0,1-2 16,2-2-16,1 0 0,1-2 15</inkml:trace>
  <inkml:trace contextRef="#ctx0" brushRef="#br1" timeOffset="104552.5449">30257 12950 0,'0'0'16,"0"0"-16,0 0 0,0 0 16,0 0-16,0 0 0,0 0 15,0 0-15,29 5 0,-29-5 16,0 0-16,29 11 0,-29-11 0,23 9 15,-10-4-15,-1-1 0,0 0 16,0 1-16,1-1 0,1 0 16,0 0-16,1 1 0,2 1 15,-2 0-15,1 0 0,-2 0 16,0 1-16,0 1 0,-1-3 16,3 3-16,1 1 0,-5-3 15,-1 0-15,3 1 0,1 0 16,-5-2-16,0 0 0,-2 0 15,0 1-15,0-2 0,0-2 0,-2 1 16,0 2-16,-2-3 0,1 0 16,-2 0-16,0-1 0,-1 0 15,1 0-15,-1 0 16,0 1-16,-2-2 0,2 2 0,-2-2 16,2-1-16,-2 1 0,-2-3 0,0 0 15,-1-1-15,0 1 16,1 0-16,0 0 0</inkml:trace>
  <inkml:trace contextRef="#ctx0" brushRef="#br1" timeOffset="105503.0979">23039 12398 0,'0'0'0,"-3"8"15,0 4-15,-1 0 0,1 3 16,0 8-16,0 4 16,2 6-16,1 3 0,0 14 0,0 3 15,4 1-15,1 1 0,3 14 16,0 2-16,3 9 0,0-4 16,0 5-16,-1 2 0,1 3 15,0-7-15,3 32 0,0-8 16,-3-11-16,-2-6 0,0 0 15,0 3-15,3-9 0,1-6 0,2 4 16,-1 2-16,-3-2 0,-2 0 16,3-5-16,2 1 0,-2-10 15,-1-6-15,-1 5 0,0 2 16,-3-3-16,-2-3 0,-1-6 16,-3-5-16,0-5 0,-1-5 15,1-3-15,1-1 0,-1-3 16,-1-2-16,-2-3 0,-1-3 15,0-7-15,2-3 0,0-4 0,0-1 16,0-4-16,1-4 0,0 0 16,-1-3-16,-1-4 0,-2-3 15,0-15-15,0-11 0,0 13 16,2 5-16,0 4 0</inkml:trace>
  <inkml:trace contextRef="#ctx0" brushRef="#br1" timeOffset="105886.0478">23110 12380 0,'0'0'0,"0"0"16,0 0-16,0 0 0,-16-16 0,16 16 16,0 0-16,0 0 0,-25-4 15,17 6-15,1 2 0,-1 5 16,1-1-16,-2 7 0,-1 5 16,-2-1-16,-2 2 0,-7 11 15,-2 3-15,2 5 0,1 2 0,-4 12 16,-1 0-16,-4 3 0,0-8 15,4-3-15,2-1 0,3-4 16,4-3-16,1 1 0,3-3 16,4-10-16,3-7 0,5-9 15,3-5-15,5 4 0,3 5 16,-3-2-16,-1-5 16,-1 0-16</inkml:trace>
  <inkml:trace contextRef="#ctx0" brushRef="#br1" timeOffset="106155.5555">23142 12687 0,'0'0'0,"0"0"16,0 0-16,0 0 0,0 0 0,0 0 15,26 10-15,-26-10 0,28 7 0,-28-7 16,37 17-1,-17-7-15,0 2 0,1 0 0,0 3 16,5 3-16,0 1 0,0 2 16,1 4-16,0-1 15,1 2-15,-3-1 0,-2-1 0,7 7 16,1 0-16,-2-2 16,-2-2-16,-2-2 0,-5-5 15,-4-5-15</inkml:trace>
  <inkml:trace contextRef="#ctx0" brushRef="#br1" timeOffset="106355.9375">23647 13486 0,'0'0'0,"0"0"0,0 0 16,0 0-16,0 0 0,0 0 15,0 0-15,0 0 0</inkml:trace>
  <inkml:trace contextRef="#ctx0" brushRef="#br1" timeOffset="114367.1076">22977 12343 0,'0'0'0,"0"0"0,0 0 16,0 0-16,0 0 0,-23 1 15,23-1-15,0 0 0,-25 0 0,17 2 16,-1-2-16,2 1 0,0-1 16,3 2-16,1 1 0,1 0 15,1 2-15,0-1 0,0-2 16,0 1-16</inkml:trace>
  <inkml:trace contextRef="#ctx0" brushRef="#br1" timeOffset="121720.0737">27525 15771 0,'0'0'0,"0"0"15,0 0-15,0 0 0,0 0 0,0 0 16,0 0-16,-20-2 0,20 2 16,0 0-16,0 0 15,0 0-15,0 0 0,0 0 0,0 0 16,22 10-16,-22-10 0,29 7 16,-9-1-16,2-1 0,1-4 15,5 1-15,2-2 0,10 0 16,0-2-16,2-2 0,1-2 15,5-3-15,-3 0 0,-5-3 0,-5-5 16,-6 4-16,-6 2 0,-4 2 16</inkml:trace>
  <inkml:trace contextRef="#ctx0" brushRef="#br1" timeOffset="121969.8312">27686 15933 0,'0'0'0,"0"0"0,0 0 16,-14 9-16,8-6 0,3 1 16,1 1-16,2 4 0,1 3 0,2 5 15,3 3-15,2 5 16,4 3-16,5 13 0,4 2 16,4 11-16,1-2 0,2 4 0,3 1 15,5 9-15,-4 0 0,3 7 16,-3-3-16,-6-9 0,-5-6 15,2-1-15,-1-6 0,-7-13 16,-6-8-16,-3-8 0,0-5 16,-3-4-16</inkml:trace>
  <inkml:trace contextRef="#ctx0" brushRef="#br1" timeOffset="122385.9547">27991 16272 0,'0'0'0,"0"0"0,0 0 0,0 0 16,0 0-16,25-7 0,-25 7 16,26-7-16,-9 4 0,1-1 0,5-1 15,0 0-15,1 1 0,-1-1 16,1-1-16,6-2 0,-1 1 16,-2-3-16,0 0 0,-3 0 15,-1-1-15,-3-1 0,-2-2 16,-4-3-16,-2-4 0,-4-2 15,-5-1-15,-4-5 0,-6 2 0,-1 3 16,-2 0-16,-1 7 0,-1 7 16,-3 7-16,-1 6 0,-2 2 15,-1 2-15,3 5 16,0 5-16,2 2 0,0 3 0,2 1 16,2 2-16,3 1 0,3 3 15,1 1-15,3 0 0,4 6 16,1-2-16,4 0 0,2-1 15,3-6-15,3-3 0,2-1 16,2 1-16,1-6 0,1-3 0,2-7 16,1-3-16,-1-8 0,0-5 15,2-5-15,0-5 0,1-7 16,-1-6-16,-6 6 0,-4 6 16,-4 5-16</inkml:trace>
  <inkml:trace contextRef="#ctx0" brushRef="#br1" timeOffset="122653.7246">28801 15893 0,'0'0'0,"0"0"0,0 0 15,0 0-15,0 0 0,-23-10 16,23 10-16,0 0 0,0 0 0,-25 1 16,25-1-16,0 0 0,-15 13 15,15-13-15,-6 18 0,5-7 16,1-1-16,2 1 0,2-1 15,-1 0-15,1 0 0,2-1 16,-1-1-16,1-2 0,1-1 0,-1-2 16,1 0-16,-2-2 0,1-1 15,-1-1-15,1 0 16,1-1-16,-1 0 0,2 0 0,0-1 16,-2 0-16,0 0 0,-1 1 15</inkml:trace>
  <inkml:trace contextRef="#ctx0" brushRef="#br1" timeOffset="122954.0194">28803 16053 0,'0'0'0,"0"0"16,0 0-16,0 0 0,-22 4 0,22-4 15,0 0-15,-28 5 0,16-2 16,1 1-16,0 0 16,1 1-16,0 0 0,0-1 0,2-1 15,-1 0-15,1-1 0,2 0 16,2 0-16,2-2 0,2 0 15,0-6-15,3 0 0,4-2 16,2-2-16,2-3 0,2 0 16,1-1-16,2 1 0,6-6 15,3-1-15,0 0 0,2 0 0,-1-1 16,2 0 0,-1-1-16,2 0 0,3 0 15,-2 2-15,-4 2 0,-1 2 16,-6 1-16,-2 2 0,-4 0 15,-2 1-15,-2 2 0,-2 2 0,-2 1 16</inkml:trace>
  <inkml:trace contextRef="#ctx0" brushRef="#br1" timeOffset="123172.94">28762 15641 0,'0'0'0,"0"0"0,0 0 15,0 0-15,0 0 0,0 0 0,3 25 16,-3-25-16,11 29 0,-2-9 16,2 4-16,1 2 0,1 1 15,6 12-15,3 3 0,-1-2 16,0-1-16,8 11 0,2 2 16,4-1-16,-2-9 0,0-7 15,1-5-15,-4-9 0,-4-6 0,-3-2 16,-7-4-16,-2-2 0</inkml:trace>
  <inkml:trace contextRef="#ctx0" brushRef="#br1" timeOffset="123619.158">29396 15608 0,'0'0'0,"0"0"0,0 0 0,0 0 16,-8-20-16,8 20 15,-10-12-15,4 6 0,-2 1 0,1 2 16,1 3-16,-1 2 0,1 3 0,-2 3 15,-1 2-15,2 4 0,2 4 16,1 2-16,-1 2 16,3 5-16,2 0 0,2 3 0,1 3 15,5-3-15,3-3 0,7 0 16,4-5-16,-1-4 0,-1-3 16,1-5-16,1-4 0,-1-5 15,-2-2-15,2-8 0,1-8 16,-3-4-16,-2-3 0,-3-11 15,-2-7-15,-1-2 0,-2-2 16,0-10-16,-4 0 0,-1-2 16,-3 5-16,-1 7 0,-1 5 15,-2 10-15,1 6 0,0 8 0,0 7 16,0 3-16,1 2 0,1 5 16,-2 5-16,4 2 0,-1 2 15,2 6-15,2 5 0,3 4 16,2 1-16,3 5 0,3 3 15,4 4-15,-1-1 0,2 1 16,1 2-16,0-3 0,2-4 16,3-2-16,1-6 0,-5-9 0,-3-4 15,-7-5-15,-3-1 16,-2-1-16</inkml:trace>
  <inkml:trace contextRef="#ctx0" brushRef="#br1" timeOffset="123857.1915">30008 15412 0,'0'0'0,"0"0"16,0 0-16,0 0 0,0 0 0,23-13 15,-23 13-15,22-10 0,-22 10 16,27-2-16,-11 3 0,1 5 16,0 4-16,0 1 0,-1 1 15,-1 4-15,-2 2 0,1 7 16,-2 2-16,-1-3 0,0-1 15,2-1-15,-1-2 0,0-2 16,0-4-16,2-3 0,2-3 16,-1-5-16,1-6 0,-3 1 15,-2 1-15,-2-1 0</inkml:trace>
  <inkml:trace contextRef="#ctx0" brushRef="#br1" timeOffset="126036.5234">18053 13541 0,'0'0'0,"-4"9"0,1 4 0,0 3 0,1 3 16,-1 13-16,0 8 15,0 1-15,0 2 0,0 14 16,2 5-16,1 12 0,2-2 16,2 13-16,0 0 0,2-4 15,1-4-15,7 10 0,2-2 16,6 22-16,-2-16 0,0-6 0,1-3 16,1-10-16,1-9 0,2-5 15,2-3-15,-3-5 0,-1-5 16,4-2-16,1-2 0,3-8 15,3-5-15,3-6 0,0-1 16,0-2-16,-3 2 0,0-5 0,0-2 16,5 0-16,3 0 0,1 10 15,2 8-15,-1-3 0,-1-3 16,9 5-16,5 2 0,-4 4 16,-1 0-16,5-4 0,4-2 15,4-7-15,2-6 0,3 0 16,1 0-16,-4-5 0,-3-2 15,5-3-15,1-4 0,1 1 16,-1 2-16,8-1 0,3-1 16,-3 0-16,-3-3 0,6-2 15,3-3-15,-7-3 0,-3-3 0,10 0 16,6 2-16,5-5 0,3-5 16,3-1-16,4-1 0,-8 3 15,-4 1-15,8 6 0,6 5 16,-2 0-16,-3 1 0,7 9 15,5 2-15,-7 5 0,-5 2 0,6 3 16,5 1-16,-4-5 0,-2-2 16,2-5-16,2-2 15,-5-3-15,-4-3 0,4-3 0,3-4 16,-3-3-16,-3-2 0,10 0 16,4 1-16,-8-1 0,-5 1 15,0 4-15,1 4 0,1 4 16,1 1-16,5-1 0,3-1 15,-8-3-15,-5-1 0,8-2 16,6-1-16,-7-3 0,-3-1 0,2-3 16,3-2-16,-5 1 0,-3 0 15,3-3-15,2-3 0,-9 4 16,-5 5-16,3 0 0,2 0 16,-1-2-16,-1-5 0,2 1 15,3-1-15,-6 5 0,-5 2 0,3 6 16,1 4-16,-8-4 15,-6-3-15,0 3 0,-1 1 16,0 2-16,-1 1 0,-1-1 16,1 2-16,-4-4 0,-3-2 0,-4-5 15,-6-2-15,-3 0 0,-4 2 16,0-5-16,-1-1 0,-9 2 16,-5 3-16,-12 4 15,-10 3-15,-4 2 0</inkml:trace>
  <inkml:trace contextRef="#ctx0" brushRef="#br1" timeOffset="127486.7036">18555 11764 0,'0'0'0,"0"0"0,0 0 16,17-23-16,-17 23 0,14-22 15,-3 7-15,3-2 0,0-2 0,10-10 16,6-3-16,1-1 15,2 0-15,12-9 0,5 0 0,-1 0 16,1 1-16,15-10 0,12-11 16,-4 6-16,-3 2 0,15-7 15,1 0-15,22-13 0,-17 16 16,1-4-16,3-4 0,-9 12 16,-4 8-16,6 1 0,5 3 15,-7 2-15,-5 5 0,11-5 16,5-5-16,-4 7 0,-1 3 0,9-3 15,7-1-15,-4 2 0,-5 3 16,10-4-16,7-1 0,-6 2 16,-3 2-16,12 1 0,9 0 15,-11 0-15,-9-2 0,11 1 16,7 2-16,-10 7 0,-7 6 16,9 0-16,6 1 0,-10 0 15,-7 1-15,9 0 0,5 2 0,-9 4 16,-6 2-16,4 0 0,4 0 15,-8 1-15,-5 2 0,12 6 16,7 2-16,-12-2 0,-7-2 16,14 2-16,8 1 0,-16 2 15,-11 2-15,10 7 0,8 5 16,-14-3-16,-7-1 0,6 2 16,5-1-16,-9 4 0,-3 3 15,4-2-15,2-2 0,-10-1 0,-7-2 16,6 7-16,3 3 15,-6-3-15,-6-4 0,8 1 0,5 2 16,-7 1-16,-3 2 0,6-3 16,5-2-16,-11 6 0,-6 3 15,6 2-15,5 2 0,-10-2 16,-8-3-16,8 1 0,6 1 16,-6-3-16,-4-1 0,0 2 15,0 1-15,-7 1 0,-3-1 16,7 3-16,6 0 0,-10-1 0,-7-2 15,4 6-15,2 5 0,-5-3 16,-3-2-16,-3 5 0,-1 4 16,-8-4-16,-7-2 0,4 1 15,1 0-15,-6 6 0,-2 1 16,-2-1-16,-2-2 0,-5-5 16,-1-5-16,1 2 0,0-1 15,-3-3-15,-2-2 0,-2-2 16,-2-1-16,-1-2 0,-2-3 0,1 0 15,1 0-15,-2-1 0,0 1 16,0-7-16,2-3 16,-9-3-16,1 1 0,-2 0 0,-1-3 15,-2 0-15</inkml:trace>
  <inkml:trace contextRef="#ctx0" brushRef="#br1" timeOffset="127869.6281">28972 10664 0,'0'0'0,"0"0"16,0 0-16,0 0 0,0 0 0,16 21 15,-16-21-15,25 20 0,-10-6 16,2 3-16,4 2 0,0 2 16,0 0-16,8 10 0,1 4 15,4 5-15,-2-4 0,0 1 16,0 2-16,-4-7 0,-2-4 0,0 5 16,-4 1-16,-4-5 15,-5-4-15,-2-7 0,-3-3 16,-3-4-16,0-2 0,-5 0 15,-3 1-15,-4-3 0,-3 0 0,-7 1 16,-6 2-16,-4 0 0,-5-1 16,-6 4-16,-5 5 0,-3 0 15,-4 3-15,4-1 0,10-5 16,7-2-16</inkml:trace>
  <inkml:trace contextRef="#ctx0" brushRef="#br1" timeOffset="128758.0061">23986 10032 0,'0'0'0,"-4"4"0,-2 0 0,0 0 16,-2 2-16,-1 1 0,0 3 16,-1 1-16,-1 1 0,-1 5 15,2 3-15,2 2 0,0-2 0,2 4 16,2 1-16,2 0 0,1 1 15,3 8-15,4-1 16,1-1-16,2-3 0,2-2 0,2-1 16,3-5-16,1-2 0,4-6 15,3-4-15,0-3 0,-2-3 16,5-7-16,5-5 0,0-5 16,1-5-16,10-12 0,2-5 15,-3-1-15,-3-2 0,7-13 16,0-4-16,-5-2 0,-3 0 0,-4-3 15,-7 4-15,-6 10 0,-4 8 16,-5-9-16,-9 9 16,-2 20-16,-2 2 0,-1 6 0,-1 2 15,0 4-15,-1 1 0,4 4 16,-2 5-16,2-1 0,0-1 0,0 9 16,0 6-16,0 4 15,0 4-15,0 5 0,1 4 16,1 3-16,2 0 0,-1 4 0,0 2 15,3-3-15,1-1 0,5 5 16,1-2-16,0-6 0,0-6 0,6-8 16,2-5-16,2-8 15,1-6-15,-5 0 0,-5-1 16,-4 0-16</inkml:trace>
  <inkml:trace contextRef="#ctx0" brushRef="#br1" timeOffset="128986.7691">24948 10132 0,'0'0'15,"0"0"-15,0 0 0,0 0 16,0 0-16,26-7 0,-26 7 0,29-7 16,-29 7-16,37-2 0,-15 2 15,0 1-15,1 3 0,-1 3 16,-1 6-16,3 8 0,-3 6 16,-5 4-16,-4 5 0,-3 0 15,-2 2-15,-1 3 0,0-5 16,1-6-16,5-3 0,2-2 15,1-6-15,3-9 0,4-6 0,6-7 16,5-7-16,4-6 0,5-6 16,-2 1-16,-9 4 0,-7 5 15</inkml:trace>
  <inkml:trace contextRef="#ctx0" brushRef="#br1" timeOffset="129152.8789">26220 9987 0,'0'0'0,"0"0"0,0 0 16,0 0-16,14 19 0,-14-19 15,0 0-15,16 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5T03:53:01.451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22708 2663 0,'0'0'15,"0"0"-15,0 0 0,0 0 0,0 0 16,0 0-16,-12-17 15,12 17-15,0 0 0,-10-17 0,10 17 16,0 0-16,-13-23 0,7 17 16,-3 0-16,0 1 0,0 1 0,-2 2 15,-2 2-15,0-1 16,-2-1-16,-1 3 0,-3 2 16,0 2-16,-1-1 0,-2 3 15,-1 3-15,-5 3 0,1-1 0,-2 4 16,0 1-16,1-1 0,4-1 15,-4 5-15,3 3 0,4-4 16,3-2-16,2 3 0,0 0 16,4 0-16,5-1 0,2-1 15,3-1-15,2-1 0,2-1 0,4-1 16,2-1-16,1 0 16,0-2-16,3 2 0,3 0 15,0-1-15,0 0 0,2 2 16,1 0-16,-3 0 0,-1-2 0,6 2 15,3 2-15,-1-1 0,-1-3 16,0-1-16,-1 0 0,-1-1 16,-1 1-16,0-1 15,1-1-15,-2 3 0,-2 0 16,-2 0-16,0 1 0,1 0 16,-1-2-16,-1 0 0,-2 0 15,-1-3-15,-3-1 0,-1-1 0,-1 1 16,0 0-16,-2-2 0,0 2 15,-1-2-15,-1 0 0,-1 3 16,0-1-16,0 0 0,-3-2 16,-2 0-16,-2 0 0,-2 0 15,-1 1-15,-1 0 0,-3 1 0,-1-1 16,-1 2-16,-3 1 0,-1 0 16,0-2-16,0 1 0,0-2 15,1 1-15,0-3 0,0 2 16,2-2-16,-2 0 0,0-3 15,1 0-15,0 1 0,2 0 16,0-1-16,2 0 0,0 3 0,2-2 16,0 2-16,0-1 0,1-2 15,2 2-15,2 1 0,3-1 16,1 2-16,2-1 16,0-1-16,0 0 0</inkml:trace>
  <inkml:trace contextRef="#ctx0" brushRef="#br1" timeOffset="3633.6081">23916 3121 0,'0'0'0,"0"0"0,0 0 16,4-19-16,-3 12 0,0-4 15,0 0-15,-1 0 0,-1 0 0,-2-1 16,-1-2-16,-1 1 0,2 0 15,-3-5-15,1-1 16,-2 0-16,0 1 0,-2 1 0,-1 1 16,1 2-16,1 0 0,-2 1 15,-1 1-15,-1 1 0,-1 2 0,-4 1 16,-1 0-16,-1 1 16,0 0-16,-5 5 0,-4 3 15,1 1-15,-1 3 0,-7 4 16,-3 4-16,5 0 0,4 1 0,-1 5 15,0 5-15,5-2 0,4-1 16,-1 6-16,2 3 0,6-3 16,3-1-16,6 0 15,5-2-15,2 3 0,3 2 0,5 0 16,3 2-16,5-2 0,2-1 16,4-1-16,1-1 0,-1-3 15,0-2-15,10 3 0,2-3 16,-4 1-16,-3-1 0,3 2 15,3 0-15,-5-3 0,-3-2 0,0-2 16,-1-2-16,-3 0 16,-1-1-16,1 0 0,2-3 15,-9-2-15,-1 2 0,-3 1 0,-1-2 16,-2 0-16,-3-2 0,-1-1 16,-2-1-16,-1 0 0,0-2 0,-3 1 15,-2 0-15,-5-1 16,-3 2-16,-3 0 0,-5 1 15,-2-1-15,-2 2 0,-8 2 0,-2 1 16,1 2-16,0-3 0,-2 2 16,-3 2-16,2-3 0,2 0 0,-8 1 15,1-1-15,3-1 16,4-1-16,4-1 0,4 0 16,3-2-16,3-3 0,5 0 15,3-1-15,2 0 0</inkml:trace>
  <inkml:trace contextRef="#ctx0" brushRef="#br1" timeOffset="4334.5285">24034 3468 0,'0'0'15,"0"0"-15,0 0 0,0 0 0,0 0 16,26 10-16,-26-10 15,23 2-15,-23-2 0,34 2 16,-8-2-16,-1 0 0,2 0 0,1 0 16,3 0-16,8-1 15,-1 1-15,6 0 16,6 2-16,5 0 0,-3 2 0,4 1 16,-3 0-16,0-1 0,0 0 0,-1-2 15,1-2-15,-2-2 0,0-1 16,9 0-16,-1 1 0,-3-2 15,-3 0-15,0 1 0,-1-2 16,-4-1-16,-3 1 0,7 1 16,-2 3-16,-2-1 0,-3 0 0,-3-2 15,-3-2-15,-2-1 0,-4 2 16,0 1-16,0 1 0,-8 0 16,-1-3-16,-7 3 0,-2 1 15,-3 2-15,-2 0 0,-4 0 16,-1-1-16,-3 1 0,0 0 15,-2 0-15,0 0 0,-2-2 0,-1 2 16,-5 2-16,-2-1 16,-1 0-16,-2 0 0,1 0 0,2-1 15,2 0-15</inkml:trace>
  <inkml:trace contextRef="#ctx0" brushRef="#br1" timeOffset="4834.1212">25633 3085 0,'0'0'0,"0"0"0,0 0 16,36 7-16,-36-7 0,32 7 0,-10-1 15,2-1-15,1 2 0,9 0 16,2-1-16,-3 1 0,0 0 0,4 1 16,-1 2-16,-3-2 0,-1 2 15,-3 1-15,0 0 16,-4 0-16,-1-2 0,-3 1 16,-3 0-16,0-1 0,-2 0 0,0 1 15,-1 0-15,-1 0 0,-1 0 16,-3-1-16,-3-1 0,-1-2 15,-1 1-15,-1 0 0,-3 2 16,-2-2-16,-3 2 0,-3 0 16,-5 4-16,-3 0 0,-2 2 0,-8 1 15,-3 2-15,-6 3 0,-4 1 16,-7 5-16,1-1 16,0 0-16,0-2 0,-4 4 15,6-2-15,7-2 0,4-3 0,-1-1 16,5-3-16,9-6 0,4 0 15,4-4-15,4 0 0,5-2 16,4-1-16,6-5 0,6-4 16,-3 0-16,-2 1 0,-3 2 0</inkml:trace>
  <inkml:trace contextRef="#ctx0" brushRef="#br1" timeOffset="5736.4155">24752 2563 0,'0'0'0,"0"0"0,0 0 16,0 0-16,0 0 0,-22 14 16,22-14-16,-14 17 15,14-17-15,-13 25 0,6-5 16,2-2-16,-1 0 0,1 2 0,0 0 16,1 7-16,1-2 0,0-1 15,3-2-15,1-3 0,2-1 0,2-1 16,3-2-16,1-2 0,1-3 15,1-6-15,1-1 0,2-6 16,2-3-16,0-2 0,2-5 16,0 0-16,2-1 0,-1-3 15,0-4-15,-2-4 0,-2-1 16,-2 1-16,0 0 0,-2 1 0,-2 3 16,-2 1-16,-3 1 15,-2 4-15,-1 0 0,-1 2 16,-1 2-16,-2 0 0,-1 1 0,-3 6 15,-2 1-15,-3 3 0,-3 1 16,-3 3-16,-1 2 0,2 5 16,-1 2-16,1 2 0,3-2 15,-1 1-15,2-3 0,4-2 16</inkml:trace>
  <inkml:trace contextRef="#ctx0" brushRef="#br1" timeOffset="6050.5119">25165 2748 0,'0'0'0,"0"0"15,0 0-15,27-2 0,-27 2 16,27 2-16,-12-1 0,2 3 16,-1-1-16,1 3 0,-2 3 15,2 2-15,-3 2 0,-5 1 16,-6 1-16,-4 1 0,-4 1 0,-4 3 15,-3 1-15,-3-1 0,0 0 16,-2-3-16,1-2 0,-1 2 16,3 0-16,3-4 0,2 0 15,3-3-15,1-1 0,4-2 16,3 0-16,4-2 0,3-2 16,4-3-16,4-1 0,3-1 15,3-3-15,3-1 0,1 0 16,4-1-16,1 1 0,0-1 0,-5 1 15,-5 3-15</inkml:trace>
  <inkml:trace contextRef="#ctx0" brushRef="#br1" timeOffset="6650.3938">26882 2944 0,'0'0'0,"0"0"0,0 0 16,0 0-16,-21 9 0,21-9 16,-27 12-16,9-3 0,0 1 0,-6 4 15,-2 2-15,2 2 0,1-1 16,-7 6-16,1 1 0,4-2 15,3-2-15,1 5 0,5-2 16,5-4-16,4-2 0,5-2 16,7-1-16,0-1 0,3 1 15,4-3-15,4-1 0,1-3 16,2-1-16,0 2 0,1 2 16,-2-1-16,1 0 0,0 1 15,-2 0-15,0-1 0,-2 1 16,0-2-16,-2-1 0,-3 0 0,-3 0 15,-2 0-15,-1 0 0,-5-1 16,-2 2-16,-6 3 0,-5 1 16,-2 1-16,0 0 0,-6 1 15,-3 1-15,0-2 0,2 1 0,-6 1 16,2 1-16,3-5 16,3-3-16,3-1 0,3-4 15,5-2-15,4-2 0,2 0 16,-1 0-16,2 1 0</inkml:trace>
  <inkml:trace contextRef="#ctx0" brushRef="#br1" timeOffset="7017.3212">26971 3217 0,'0'0'0,"0"0"15,0 0-15,0 0 0,0 0 0,-3 24 16,3-24-16,-4 25 0,4-25 15,-11 32-15,3-12 16,2-1-16,-1 1 0,7-20 0,-5 20 0,-1 2 16,-1 3-16,2-4 0,0-1 15,2-2-15,1-3 0,1-2 16,3-3-16,4-3 0,1-3 0,4-2 16,4-6-16,3-4 15,1-3-15,1-2 0,2-4 16,2-5-16,-2 0 0,0 1 0,0-7 15,-4-3-15,-4 2 0,-1 2 16,-7-2-16,-3 0 0,-3 5 16,-3 3-16,-7-1 0,-4 4 15,0 6-15,-3 2 0,-7 4 16,-7 5-16,1 1 0,1 2 0,-6 6 16,0 3-16,3 4 15,2 0-15,7-3 0,5-2 0,4-3 16</inkml:trace>
  <inkml:trace contextRef="#ctx0" brushRef="#br1" timeOffset="7467.4772">27344 3192 0,'0'0'0,"0"0"0,0 0 15,26 1-15,-26-1 0,28 5 0,-10 0 16,0 1-16,-2 1 0,2 1 15,-1 2-15,3 4 0,-3-1 16,-3 0-16,-2 2 0,-5 1 16,-4-1-16,-4 3 0,-3 2 15,-4-1-15,-2 1 0,-4 0 16,-4 1-16,-1 0 0,1 0 16,-4 3-16,2 1 0,2-3 0,3-4 15,1-1-15,3-1 16,4-2-16,2-2 0,3-3 15,2-2-15,2 1 0,2-1 0,3-2 16,5-3-16,3-1 0,1 2 16,4-6-16,3 0 0,2-2 15,0 1-15,5-2 0,-2 0 16,-2 1-16,-4 2 0,-4 0 16,-1 2-16,-4 0 0,-2-1 0,-3 2 15,-3 2-15,0-2 0,-2-2 16,-1 2-16,1 0 0,-1-1 15,-2 1-15,2-1 0,-2 1 16,-1-3-16,1 3 0,-3-2 16,-1 2-16,2-1 0,0-2 0,0 2 15,-1-1-15,1 1 16</inkml:trace>
  <inkml:trace contextRef="#ctx0" brushRef="#br1" timeOffset="8017.1651">28200 3397 0,'0'0'0,"0"0"16,30 1-16,-11 0 0,2-1 0,9 1 0,3 1 16,3-1-16,1-1 0,10 0 15,1 0-15,-1 0 0,1 1 16,8 0-16,0-1 0,-2 0 15,0 0-15,0 0 0,0-1 16,7-1-16,-3-1 0,0 0 16,-1-1-16,-3 3 0,-2-1 0,0 1 15,-1-1-15,8 0 0,-3-1 16,-3 1-16,-3 0 0,-4 1 16,-2-1-16,-1 1 0,-1 2 15,0-2-15,1-2 0,-2 1 16,-2-2-16,-2 3 0,-4-2 15,-2 2-15,-4 1 0,-4-2 16,-2 0-16,-5 0 0,-2 1 16,-2 0-16,-2 0 0,-2 1 15,-2 0-15,-2 0 0,-2 1 0,0 0 16,0-1-16,-2 0 0,-4 1 16,-2-1-16,-1 0 0,1-1 15,2 1-15,-1-1 0</inkml:trace>
  <inkml:trace contextRef="#ctx0" brushRef="#br1" timeOffset="8484.2965">29880 3078 0,'0'0'0,"0"0"0,0 0 16,28 10-16,-16-6 0,3 2 0,5 2 15,0-2-15,1 0 0,6 3 16,3 0-16,-1 1 0,-2-1 15,6 2-15,-1 0 16,-1-1-16,-2-1 0,1 1 0,1 0 16,-4-1-16,-3 1 0,1-1 15,-2 0-15,-2 0 0,-3 0 0,-1-1 16,-2 2-16,-2-1 16,-2-1-16,-4 0 0,-1 1 15,-3 0-15,0 1 0,-5-1 16,-4 0-16,-3 2 0,-2 0 0,-7 2 15,-4 1-15,-2 0 0,-2-1 16,-10 6-16,-3 3 0,2 0 16,2-3-16,-7 8 0,0 1 15,8-4-15,5-1 0,7-4 16,4-4-16,5-4 0</inkml:trace>
  <inkml:trace contextRef="#ctx0" brushRef="#br1" timeOffset="9067.4561">31086 2874 0,'0'0'0,"0"0"0,0 0 16,0 0-16,-26 7 0,26-7 0,-32 16 15,11-7-15,-2 1 0,-3 4 16,-1 0-16,-8 6 0,4 0 16,-1 2-16,1 0 0,-1 6 15,6-2-15,6 1 0,6-1 16,4-4-16,5-1 0,5 0 16,4 0-16,4-3 0,2-1 0,5 0 15,4-2-15,2-2 16,1-1-16,1-1 0,2 1 15,-1-1-15,-2 0 0,5 3 16,1 2-16,-9-5 0,-4-2 0,-2 1 16,-1 1-16,-3 2 0,-3-1 15,-4 1-15,-3 1 0,-5-1 0,-4 0 16,-4 3-16,-5 2 16,-3-1-16,-2-1 0,-4-2 15,-1 1-15,1 0 0,2-1 0,-5-1 16,2-2-16,5-2 0,4-3 15,7-4-15,4-3 0,7-4 16,4-5-16,0 3 0,-1 1 16,0 0-16</inkml:trace>
  <inkml:trace contextRef="#ctx0" brushRef="#br1" timeOffset="9467.3685">31200 3221 0,'0'0'0,"0"0"0,0 0 0,0 0 16,0 0-16,-12 29 0,12-29 15,-11 27-15,4-12 0,-1 3 16,-1 0-16,2 0 0,0-1 0,0 1 16,2 0-16,-1 4 15,2 0-15,1-4 0,0-1 16,2-3-16,1-1 0,3-1 0,2-1 15,4-4-15,3-2 0,3-5 16,4-3-16,3-5 0,3-2 16,1-3-16,3-3 0,-3-3 15,-1-2-15,6-9 0,-2-4 16,-4 1-16,-2 0 0,0-6 16,-7 0-16,-3 3 0,-2 4 0,-5 2 15,-5 0-15,-3 5 0,-3 2 16,-6 2-16,-5 4 15,-3 3-15,-2 4 0,-8 4 0,-7 1 16,1 6-16,1 3 0,-4 5 16,-2 6-16,7 0 0,5 1 0,2-1 15,8-4-15,3-3 16</inkml:trace>
  <inkml:trace contextRef="#ctx0" brushRef="#br1" timeOffset="9835.1291">31765 3187 0,'0'0'0,"0"0"0,0 0 0,18 13 15,-18-13-15,12 19 0,-12-19 16,8 30-16,-8-15 0,-6 5 0,-3 3 16,-2-1-16,-1-1 0,-4 9 15,-2-1-15,2-1 0,0-2 16,4 4-16,5-2 15,5-4-15,2-3 0,8-3 0,5-3 16,6 0-16,4-1 0,6 1 16,5-2-16,0-1 0,0-2 0,5 3 15,-4 0-15,-5 1 16,-4 2-16,-5 2 0,-3 0 16,-8 2-16,-7 0 0,-8 4 0,-9 1 15,-8 3-15,-6-1 0,-16 5 16,-12 5-16,-1-2 0,-2-4 15,-21 11-15,-5 0 0,-6 0 16,7-5-16,-38 12 0,9-5 16,36-13-16,24-11 0,17-5 15</inkml:trace>
  <inkml:trace contextRef="#ctx0" brushRef="#br1" timeOffset="10383.9258">28600 2744 0,'0'0'15,"0"0"-15,0 0 0,0 0 0,-16 22 16,16-22-16,-15 25 0,6-10 16,1 3-16,0-1 0,1 1 15,1-2-15,0 0 0,1 1 16,0-1-16,3-3 0,2-1 0,4-5 16,4-4-16,2-3 0,3-3 15,7-4-15,2-5 0,0-2 16,-1-3-16,0-1 15,-1 0-15,-2-2 0,-3 0 0,0-5 16,-2 1-16,-6 3 0,-2 3 16,-4 2-16,-3 0 0,-2 4 15,0 1-15,-5 4 0,-3 4 16,2 4-16,-1 5 0,-3 1 16,-4 2-16,3 0 0,2-2 0,2-2 15</inkml:trace>
  <inkml:trace contextRef="#ctx0" brushRef="#br1" timeOffset="10651.1437">29157 2765 0,'0'0'0,"0"0"0,0 0 16,19 9-16,-19-9 0,17 15 15,-17-15-15,17 23 0,-12-8 0,-3 2 16,-3 2-16,-2 2 0,-2 0 15,-4 4-15,-2 0 0,1 0 16,1-2-16,1-3 0,0-2 16,3-2-16,2 0 15,4-2-15,3-3 16,3-2-16,2-4 0,6-1 0,7-1 0,5-1 16,2 0-16,4-1 0,2 0 15,0-1-15,-6 1 0,-6 0 16</inkml:trace>
  <inkml:trace contextRef="#ctx0" brushRef="#br1" timeOffset="10846.9018">29524 2925 0,'0'0'0,"0"0"0,0 0 0,-20 25 15,20-25-15,-23 27 0,14-16 16,1 0-16</inkml:trace>
  <inkml:trace contextRef="#ctx0" brushRef="#br1" timeOffset="11784.2031">21656 9974 0,'0'0'0,"0"0"15,0 0-15,0 20 0,0-20 0,3 24 16,0-9-16,1 1 0,-1 1 15,1 5-15,1 5 0,1 8 16,1 1-16,-2 6 0,1 2 16,2 9-16,-1-2 0,-1 1 15,-3-2-15,0 7 0,1-5 0,-2 0 16,0-1-16,2 1 16,0-6-16,0-4 0,1-2 15,-1-8-15,-1-6 0,0-7 0,-1-5 16,-1-3-16</inkml:trace>
  <inkml:trace contextRef="#ctx0" brushRef="#br1" timeOffset="11984.2674">21755 10412 0,'0'0'0,"0"0"15,0 0-15,0 0 0,0 0 0,15-21 16,-15 21-16,23-14 0,-10 8 15,2-2-15,4 2 0,-1-1 16,1 1-16,0 1 0,0 1 16,-2 0-16,2 2 0,3 0 15,-1 2-15,-1-1 0,-1 1 16,-4 0-16,-2 0 0,-2 0 16</inkml:trace>
  <inkml:trace contextRef="#ctx0" brushRef="#br1" timeOffset="12241.1836">22156 9760 0,'0'0'0,"0"0"16,0 0-16,0 0 0,0 0 0,0 0 16,7 38-16,-5-18 15,1 4-15,1 8 0,-1 6 16,0 4-16,1 1 0,-1 20 0,2 20 15,0-6-15,-1-3 0,3 15 16,0 9-16,1-13 0,1-9 16,4 2-16,3-6 0,-2-17 15,-1-10-15,5-8 0,-4-23 16,-8-6-16,-2-2 0,-1-2 16</inkml:trace>
  <inkml:trace contextRef="#ctx0" brushRef="#br1" timeOffset="12817.7221">22423 10336 0,'0'0'0,"0"0"0,0 0 0,0 0 16,3-18-16,-3 18 0,0 0 15,18-22-15,-9 14 0,3-1 16,2 2-16,3 1 0,1 1 0,1 3 16,1 1-16,2 5 0,-3 5 15,-3 8-15,-1 4 0,-4 4 16,-4 3-16,0 3 0,-3 2 15,1 6-15,-2-1 0,0-4 16,1-3-16,1-3 0,3-5 0,3-2 16,1-7-16,1-6 15,3-5-15,1-12 0,3-10 16,2-6-16,2-4 0,1-7 16,2-3-16,4-12 0,-2-3 0,2-7 15,-1 0-15,-6 10 0,-3 6 16,-2 0-16,-3 4 0,-5 9 15,-4 7-15,-5 6 0,-3 4 16,-1 7-16,-2 3 0,1 4 16,-1 4-16,-2 6 0,-2 3 0,0 5 15,-3 4-15,2 2 0,0 2 16,3 2-16,3 2 16,1-3-16,1 1 0,4 1 15,4-1-15,2-2 0,2 0 0,5-1 16,5-1-16,-1-2 0,0-2 15,3 0-15,2 0 0,1-1 16,-2-2-16,-3-2 0,-2-2 16,-3 1-16,-2 1 0,-1-1 15,-4 1-15,-2 1 0,-3 3 0,-4 0 16,-3 4-16,-5 2 16,-3 2-16,-6 2 0,-6 2 15,-5 7-15,0-1 0,-3 2 0,-4-2 16,3-4-16,4-6 0,0-4 15,4-8-15,6-3 0,5-2 16,3-4-16</inkml:trace>
  <inkml:trace contextRef="#ctx0" brushRef="#br1" timeOffset="13283.8202">23802 10472 0,'0'0'0,"0"0"0,0 0 15,22 2-15,-22-2 0,26 1 0,-10-1 16,3 0-16,2 0 0,3 0 15,4 0-15,7-1 0,-1 1 16,4 0-16,1 0 0,9-1 16,-2-1-16,4 0 0,1 0 15,-1 0-15,-2 2 0,11-3 16,-1 0-16,-1 1 0,-2 0 0,12 0 16,1-2-16,-4 0 0,-3 1 15,12 0-15,-1-1 0,-7 2 16,-5 2-16,3-7 0,3-4 15,-3 3-15,-4 4 0,31-3 16,-7 1-16,-14 3 0,-11 2 16,3 0-16,2 0 0,-9 2 15,-6 2-15,0-1 0,-1-2 16,-8 2-16,-6 0 0,0 3 16,1 1-16,-7 2 0,-2 1 0,-5-1 15,-3-2-15,-11-7 0,-2-4 16,-1 1-16,0 2 0,-3 2 15</inkml:trace>
  <inkml:trace contextRef="#ctx0" brushRef="#br1" timeOffset="13701.6841">26056 10076 0,'0'0'0,"0"0"15,0 0-15,0 0 0,0 0 0,22 9 16,-22-9-16,22 10 0,-22-10 16,32 13-16,-13-5 15,2 0-15,0 1 0,3 0 0,0 2 16,6 1-16,-1 0 0,2 0 15,1-1-15,-2 0 0,-1 2 16,5 0-16,0 0 0,-3-1 16,-1 1-16,-3-2 0,-2-1 15,-2 0-15,-5-1 0,-2-1 16,-2 0-16,-2-2 0,-2-3 16,-2 4-16,-2 2 0,-2-3 0,-2 1 15,-3 4-15,-4 2 0,-3 0 16,-5 2-16,-6 6 0,-7 7 15,-3 3-15,-5 2 0,-16 17 16,-9 7-16,-10 13 0,0 2 16,9-8-16,9-10 0,15-16 0</inkml:trace>
  <inkml:trace contextRef="#ctx0" brushRef="#br1" timeOffset="14711.4081">24451 9581 0,'0'0'0,"0"0"16,0 0-16,0 0 0,-18 12 0,18-12 15,0 0-15,-26 14 0,19-9 16,0 2-16,3 3 0,-1 0 15,1 0-15,1 1 0,-1 0 16,1 0-16,1 1 0,-1 1 16,2 2-16,0 0 15,0 2-15,0 0 0,-1 1 16,0 4-16,1-2 0,2 2 0,2-1 16,0-1-16,1-3 0,1-2 15,2-2-15,0-2 0,2-4 0,0-1 16,1-1-16,2-4 0,1-1 15,2-4-15,-1-3 0,3-2 16,1-4-16,2-1 0,1-5 16,-2 0-16,-3-1 0,4-7 15,0-3-15,-2 2 0,-3 0 0,-2 2 16,-2 1-16,-3 2 0,-2 2 16,-3 1-16,-2 1 15,-1 2-15,-1 2 0,-2 0 0,-2 3 16,0 3-16,-1 3 0,-2 1 15,0 0-15,0 4 0,0 2 16,-2 6-16,-1 3 0,-1 2 16,-1 1-16,2-2 0,1-1 15,2-3-15</inkml:trace>
  <inkml:trace contextRef="#ctx0" brushRef="#br1" timeOffset="15151.3876">24972 9840 0,'0'0'0,"0"0"15,0 0-15,0 0 0,0 0 16,0 0-16,0 0 0,20-3 15,-20 3-15,0 0 0,20 3 16,-20-3-16,0 0 0,22 8 16,-22-8-16,0 0 0,16 14 15,-14-7-15,-2 3 0,-2 1 0,-1 3 16,-5 1-16,-4 3 16,-1-1-16,0 1 0,-6 4 15,-1-1-15,2-1 0,2-5 0,1-1 16,3-2-16,2-3 0,3-1 15,2-1-15,3-2 0,3-1 16,2-1-16,4-3 0,3-2 16,1-1-16,1 0 0,5-3 15,3 1-15,0-3 0,3 1 16,2-2-16,4 0 0,-1 0 0,1 1 16,7-10-16,2-6 15,-7 4-15,-6 4 0,-5 3 0</inkml:trace>
  <inkml:trace contextRef="#ctx0" brushRef="#br1" timeOffset="16334.1829">27239 10001 0,'0'0'0,"0"0"15,0 0-15,0 0 0,0 0 0,0 0 16,-10-16-16,10 16 0,0 0 16,-15-18-16,15 18 15,0 0-15,-22-14 0,12 10 0,-2-2 16,1 2-16,0 0 0,-1 2 15,-2 0-15,-2 0 0,1 1 16,-4 0-16,-3 1 0,1 1 16,1 0-16,-6 5 0,-1 1 15,3 1-15,1-1 0,0 3 16,1 2-16,2 1 0,1 1 0,0 4 16,5 1-16,3-3 0,1-1 15,0 3-15,2 2 16,3 0-16,2-2 0,4 0 0,3 0 15,2-1-15,-1-2 0,5 0 16,3 2-16,1-1 0,0 1 0,1-2 16,3-3-16,0 0 15,0-1-15,5 1 0,5 0 16,-2-1-16,0 1 0,1 1 16,2-1-16,-1 0 0,-2-1 0,5 2 15,-1 1-15,-8-4 0,-2 0 16,3 4-16,-1 0 0,-2-2 15,-3-1-15,-1 2 0,-2 2 16,-5-4-16,-1-1 0,-2 1 16,0 2-16,-3-1 0,-1 1 0,-1-1 15,-2 1-15,-1-2 0,-1-2 16,-2 3-16,0 1 16,-1-3-16,1 0 0,-4 0 0,-3-4 15,0 1-15,0-1 0,-1-1 16,0-1-16,1-1 0,0 0 15,-2-2-15,-3 0 0,2-2 16,0 0-16,-1-2 0,-2 0 16,2-2-16,1-2 0,-1 0 15,-3 2-15,0-1 0,1 0 0,-7-1 16,0-1-16,6 2 0,2 0 16,-8-3-16,0-1 15,2 1-15,1 1 0,0-1 0,-1 2 16,3-2-16,1-1 0,0 3 15,2 0-15,-2 0 0,0 0 0,3 0 16,1 0-16,4 2 16,2 0-16,2 1 0</inkml:trace>
  <inkml:trace contextRef="#ctx0" brushRef="#br1" timeOffset="18084.2566">27801 10428 0,'0'0'0,"0"0"0,0 0 16,0 0-16,0 0 0,0 0 0,25-3 16,-25 3-16,0 0 0,34 0 15,-34 0-15,36-1 0,-19 2 16,3 0-16,2 1 0,2-2 15,2 1-15,9 0 0,4 4 16,-2 0-16,1-1 0,12 1 16,3-1-16,-3 1 0,-4-1 0,13 1 15,1-3-15,-3-1 0,-2 1 16,10-2-16,0 0 16,-8-1-16,-5 1 0,11 1 0,2 2 15,-10-2-15,-6 0 0,6 0 16,4 1-16,-7 1 0,-6 0 0,10 3 15,2 2-15,-13-1 16,-2 0-16,26 3 0,0-4 16,-14-1-16,-9-2 0,7-2 15,3-1-15,-8-2 0,-7-3 16,5 0-16,2-3 0,-5 3 0,-3 0 16,2-1-16,2-1 15,-10 2-15,-6 1 0,-4 2 0,-3 2 16,-11-3-16,1 1 0,0 2 15,1 0-15,-3 1 0,-2-1 0,0 2 16,-1 1-16,-3-3 16,-1-1-16,-2 1 0,2 0 15,-2 0-15</inkml:trace>
  <inkml:trace contextRef="#ctx0" brushRef="#br1" timeOffset="18517.7966">30248 10204 0,'0'0'0,"0"0"0,0 0 15,0 0-15,0 0 0,0 0 0,22 21 16,-22-21-16,18 12 0,-18-12 15,26 17-15,-11-8 0,0 2 16,2 0-16,0-1 0,1 1 16,0 0-16,7 2 0,1 0 15,-1 0-15,-2 0 0,0 0 16,1-2-16,-2 0 0,-1 0 0,0-2 16,0-2-16,-2 2 0,-3 1 15,-1 0-15,-2 0 16,-1-2-16,0-1 0,-2-1 0,-2 2 15,-2-2-15,0-1 0,-3 0 16,-1 1-16,-2 0 0,-1 0 0,-3 1 16,-4 3-16,-3 0 15,-3 2-15,-11 8 0,-5 1 16,-3 3-16,-3 1 0,-13 12 16,-5 4-16,3 0 0,4 0 0,1-2 15,6-5-15,9-8 0</inkml:trace>
  <inkml:trace contextRef="#ctx0" brushRef="#br1" timeOffset="19134.5912">28746 9831 0,'0'0'0,"0"0"0,0 0 16,0 0-16,-28 0 0,28 0 0,-15 7 15,8-1-15,0 3 0,1 2 16,-1 2-16,1 2 0,-1 0 0,1 4 16,1 1-16,-1 5 0,3-3 15,1-1-15,2 1 16,0-2-16,1-2 0,1-4 0,1-3 16,2-2-16,1-1 0,2-8 15,1-5-15,2-1 0,1-2 16,2-6-16,3-5 15,-3-2-15,0 0 0,0-6 16,-1 0-16,-1 2 0,-1 3 0,-3-1 16,-4 2-16,-1 1 0,-2 3 15,-2 4-15,-2 2 0,1 3 0,-1 1 16,-5 7-16,-2 3 16,1 4-16,0 2 0,0-2 0,2-1 15,2 0-15</inkml:trace>
  <inkml:trace contextRef="#ctx0" brushRef="#br1" timeOffset="19436.0103">29093 9953 0,'0'0'0,"0"0"0,0 0 15,0 0-15,20 2 0,-20-2 0,14 7 16,-5-4-16,0 0 0,-1 3 15,1 2-15,-2 2 0,-2 2 16,-2 3-16,-2 2 0,-3 1 0,-2 3 16,-2 3-16,-2-1 15,1-2-15,2-3 0,-1-3 16,1 1-16,1-5 0,2-1 0,2-2 16,4 1-16,0-2 0,3 0 15,6-2-15,6-3 16,3 0-16,2-2 0,7-3 0,6-3 15,-5 1-15,-5 1 0,-5 1 16</inkml:trace>
  <inkml:trace contextRef="#ctx0" brushRef="#br1" timeOffset="20218.1134">31277 10054 0,'0'0'15,"0"0"1,0 0-16,0 0 0,0 0 0,-16-14 0,16 14 0,0 0 15,0 0-15,-27-9 0,14 10 16,-2 2-16,0 1 0,-2 4 16,0 1-16,-3 2 0,-1 3 15,-7 4-15,2 2 0,3-1 16,2 0-16,2 2 0,2 1 16,2-2-16,2 1 0,2 3 15,3-1-15,4-3 0,3-1 0,3-2 16,3-1-16,4-1 0,2-3 15,3 2-15,4-2 0,0-1 16,-2-1-16,3 0 0,1 0 16,-1-2-16,-2 0 0,0 2 15,-2 0-15,-2 0 0,0 1 16,-4-1-16,0-1 0,-3 0 16,-3 2-16,-4 1 0,-3 1 15,-4 2-15,-4 0 0,-1 2 16,-2 1-16,-4 1 0,-1 2 0,-9 4 15,-1 0-15,4-2 0,1-4 16,4 1-16,4-4 0,0-3 16,3-6-16,2 0 0,2-2 15,2 0-15</inkml:trace>
  <inkml:trace contextRef="#ctx0" brushRef="#br1" timeOffset="20643.3581">31412 10237 0,'0'0'16,"0"0"-16,0 0 0,0 0 0,0 0 16,0 0-16,-14 28 0,14-28 15,-10 23-15,10-23 0,-14 34 16,6-14-16,2-1 0,-1 2 15,0 1-15,2 0 0,1-1 0,1 3 16,1-2-16,1-3 16,1-2-16,3-2 0,3-3 15,0-2-15,1-4 0,2-3 16,1-3-16,1-4 0,0-1 0,3-7 16,3-4-16,0-3 0,1-1 15,2-8-15,-2-1 0,-1 2 16,-2 2-16,-2-1 0,-5-3 15,-1 3-15,-2 2 0,0-3 16,-2 2-16,-2 9 0,-2 1 0,-3 3 16,-3 1-16,-3 3 0,-1 0 15,-4 7-15,-3 7 16,1 1-16,0 0 0,2 4 16,-1 2-16,2-1 0,-1 0 0,4-3 15,1-1-15,3-2 0</inkml:trace>
  <inkml:trace contextRef="#ctx0" brushRef="#br1" timeOffset="21020.2914">31703 10351 0,'0'0'0,"0"0"16,0 0-16,0 0 0,0 0 0,0 0 16,28 4-16,-28-4 0,0 0 15,31 8-15,-31-8 16,27 9-16,-13-5 0,-2 3 0,-2 1 15,-1 1-15,-2-1 0,-2 5 16,-4 3-16,-2 1 0,-3-1 0,-4 7 16,-6 2-16,1 0 0,0-2 15,1-2-15,1 0 16,2-2-16,1-1 0,0 2 0,2-3 16,1-2-16,3-1 0,2-5 15,1-1-15,2-1 0,0-3 16,5 1-16,4 0 0,1-2 15,1-1-15,2-1 0,1-2 16,1 0-16,1 0 0,1-1 16,-1 0-16,1 0 0,0 0 0,2-1 15,-1-1-15,-5 2 16,-3-2-16,3 2 0,1 3 0,-6-1 16,-1 0-16,-2 1 0,-3 0 15,1-1-15,-2 1 0,-1-1 16</inkml:trace>
  <inkml:trace contextRef="#ctx0" brushRef="#br1" timeOffset="23217.937">22745 11407 0,'0'0'0,"0"0"0,-10 21 16,4-8-16,1 1 0,-3 9 15,0 3-15,2 3 0,0 1 0,0 9 16,0-1-16,2 5 16,1 3-16,0 2 0,1 3 0,0 6 15,0-5-15,1 7 0,1 3 16,0 6-16,1-4 0,0 0 16,0 1-16,0 5 0,1-4 15,0 3-15,1 1 0,-2-3 16,-1 0-16,1 27 0,1-9 15,1-12-15,2-9 0,2-5 16,2-4-16,-4-8 0,-2-5 0,0-6 16,1-5-16,1-5 0,3-1 15,2-3-15,2 0 0,-4-2 16,-3-5-16,0-9 16,2-1-16,1-1 0,1-2 0,0-1 15,-1 0-15,1 0 0,0 0 16,2-1-16,2-1 0,3-1 15,0 1-15,3-3 0,1-2 16,-4 0-16,0-1 0,5-2 16,3-1-16,0-1 0,1-3 0,0 2 15,0-1-15,3 1 16,0 0-16,8-4 0,-1-2 0,3-1 16,0 0-16,3 1 0,2 2 15,0 0-15,1 2 0,8-1 16,0 2-16,-1-1 0,1-1 15,7 1-15,4 1 16,6-3-16,6-3 0,-10 2 16,-8 2-16,33-4 0,7 2 15,-18 3-15,-12 2 0,8 0 0,5 2 16,-11 2-16,-5 1 0,11 2 16,10 1-16,-9 0 0,-5 1 15,7 1-15,6 0 16,-9 1-16,-6 0 0,14-1 0,8 0 15,-10 2-15,-7 2 0,9-4 16,8-1-16,-12 1 0,-7-1 0,12 0 16,7-1-16,-10 1 15,-9 0-15,12-2 0,9-1 16,-11 2-16,-4 2 0,9 2 0,5 3 16,-8-1-16,-6-1 0,10-2 15,7-2-15,-12 1 0,-8 1 16,11 0-16,7 2 0,-12-6 15,-8-5-15,12 3 0,7 0 16,-10 0-16,-8 0 0,12 0 16,8 0-16,-13 3 0,-8 1 15,10 0-15,5 1 0,-11 0 0,-6 2 16,6-1-16,3-2 16,-6 5-16,-5 2 0,6-6 0,4-3 15,-12 1-15,-6 1 0,7 2 16,5 2-16,-10 0 0,-8-1 15,6-1-15,7 1 0,-8-1 16,-2 0-16,1 1 0,2 1 16,-8 0-16,-6 2 0,6-3 15,5-2-15,-9 0 0,-7-3 0,3 3 16,4 0-16,-9 1 16,-4 2-16,4-2 0,5-2 15,-9-3-15,-5-1 0,4 2 0,5-1 16,-8 1-16,-6 0 0,3-5 15,1-2-15,-5 3 0,-2 5 0,0-2 16,2 0-16,-11 4 16,1 0-16,2-2 0,3 1 15,-4-1-15,0-1 0,-1 1 16,1 0-16,-5-1 0,-2-3 0,0 0 16,-1-1-16,-2 3 0,-1 0 15,1-3-15,-1 0 0,2-1 16,-1 0-16,0-3 0,0-4 15,0 0-15,-2 2 0,2-7 16,-1-2-16,2-4 16,1-3-16,2-5 0,2-3 15,-3 4-15,-1-6 0,3-6 16,-1 3-16,1 1 0,0 1 0,3-9 16,-1 0-16,0 0 0,-1 1 15,4-1-15,2-2 0,-1 3 16,-2 4-16,1-11 0,-1-1 15,2 4-15,1 2 0,-1 5 16,-3 2-16,0 4 0,-1 3 0,-1 2 16,-1-1-16,-2 5 15,-3 1-15,1 3 0,-1 3 16,-2 0-16,-1 1 0,-2 5 0,-1 3 16,-1 3-16,0 2 0,-1-1 15,0-1-15,-2 5 0,1 0 16,0 2-16,0 0 0,0 1 15,1 2-15,0 1 0,0 0 16,-1 0-16,0 2 0,1 0 16,2 0-16,-6 7 0,0 2 0,0-1 15,2-1-15,0-2 0</inkml:trace>
  <inkml:trace contextRef="#ctx0" brushRef="#br1" timeOffset="24134.5046">27472 10560 0,'0'0'0,"0"0"15,0 0-15,2 19 0,-2-19 0,0 24 16,0-24-16,-1 37 0,-1-16 16,1 4-16,1 5 15,0 10-15,0 2 0,0 5 16,0 4-16,1 11 0,1-4 0,1 16 15,-1 3-15,2-6 0,1-5 16,-1 14-16,0 2 0,1 2 16,-2-9-16,-1-1 0,1 0 15,-1 26-15,0-9 0,-3-1 16,-2-1-16,0-15 0,1-11 0,1 4 16,1 0-16,1-7 15,0-4-15,-1 3 0,-1 3 16,1-9-16,2-6 0,-2-5 0,-1-2 15,-2-4-15,-3-4 0,2-3 16,1-1-16,-1-6 0,1-3 0,0-6 16,-1-5-16,2-4 15,2-4-15,0 0 16,-4-5-16,2-1 0,1-2 0,-1-14 16,0-10-16,1 10 0,0 5 0,0 5 15</inkml:trace>
  <inkml:trace contextRef="#ctx0" brushRef="#br1" timeOffset="24451.2079">27377 10813 0,'0'0'0,"0"0"0,0 0 16,0 0-16,0 0 0,-23 11 15,23-11-15,-17 9 0,17-9 0,-21 21 16,6-4-16,2 1 16,0 1-16,-7 12 0,-2 5 15,0 0-15,0 0 0,-5 11 0,2 1 16,1-4-16,2-3 0,-5 7 15,2-1-15,3-11 0,3-5 16,6-8-16,4-5 0,3-4 16,0-3-16,2-1 0</inkml:trace>
  <inkml:trace contextRef="#ctx0" brushRef="#br1" timeOffset="24767.6863">27614 10911 0,'0'0'0,"0"0"0,0 0 15,0 0-15,18 21 0,-18-21 16,17 18-16,-7-9 0,1-2 0,3 3 15,4 0-15,-2-1 0,1 0 0,5 3 16,0 2-16,-1 0 16,-1-3-16,-1 1 0,1 1 15,-1-1-15,-1-2 0,-2 0 16,1-2-16,-2 1 0,-1-2 0,2-1 16,0-1-16,0 0 0,-1-2 15,-2 0-15,-1 0 0,-3 0 16</inkml:trace>
  <inkml:trace contextRef="#ctx0" brushRef="#br1" timeOffset="24993.4489">28076 10869 0,'0'0'0,"0"0"15,0 0-15,0 0 0,0 0 0,0 0 16,0 0-16,0 0 0,25 2 16,-25-2-16</inkml:trace>
  <inkml:trace contextRef="#ctx0" brushRef="#br1" timeOffset="27351.5296">24314 4225 0,'0'0'0,"0"0"16,0 0-16,0 0 0,0 0 0,4 26 16,-4-26-16,-2 19 15,2-19-15,0 25 0,0-25 16,4 31-16,-3-13 0,0 1 16,1 2-16,-1 1 0,1 1 0,-1 8 15,0 4-15,1-2 0,2 0 16,-2 4-16,-1-1 0,0 8 15,0-3-15,-1 0 0,-1-2 16,0-3-16,0-4 0,1 8 16,0 0-16,-1-5 0,0-3 0,1 0 15,2 0-15,-1-3 16,-1-3-16,1 0 0,-1-1 16,1-5-16,1 1 0,1-4 15,0 0-15,2-2 0,2-1 0,-2-3 16,1 0-16,1-3 0,-1-1 15,2 0-15,1 0 0,-2-4 16,1-4-16,1 1 0,1 1 16,2-1-16,1-1 0,3-2 15,0-2-15,2 1 0,1 2 0,0-1 16,2-1-16,1 0 16,2 0-16,5-2 0,1 0 15,1 1-15,1 1 0,1-2 16,2-1-16,1 1 0,-1 0 0,2 1 15,2 2-15,7-1 0,-2-1 16,3 1-16,1 0 0,0-1 16,-2 3-16,13-4 0,3 1 15,-6-2-15,-3 1 0,4-4 16,2-1-16,0 4 0,-2 4 0,9-3 16,0-3-16,-5 1 0,-4-2 15,32-6-15,-1 0 16,-16 3-16,-8 3 0,1 0 0,3-1 15,-6 4-15,-1 4 0,3 3 16,2 4-16,-7-3 0,-5-2 16,5 1-16,5 1 0,-6-2 15,-1-2-15,5 1 0,7 0 16,-9 0-16,-3-1 0,6-1 0,4-1 16,-4 3-16,-3 0 0,9 1 15,2 0-15,-2 1 0,-4 0 16,9 2-16,5 1 0,-10-1 15,-6-1-15,8-1 0,6 1 16,-11-5-16,-7-4 0,9 2 16,7 2-16,-5-3 0,-2 0 15,3 0-15,3 0 0,-10-1 0,-7 0 16,11 3-16,7 0 16,-9 1-16,-4-2 0,4 3 15,3-1-15,-3 6 0,-3 3 0,1-1 16,0 0-16,-3-8 0,-4-3 15,7 0-15,5 2 0,-7 3 16,-6 4-16,6-8 0,3-4 16,-3-1-16,-3-1 0,5 2 15,4 3-15,-10 4 0,-5 3 16,2-6-16,1-4 16,-4 3-16,-2 1 0,-1-1 0,1-4 15,-9 5-15,-6 3 0,1-1 0,3 0 16,-7 0-16,-4 1 0,0 1 15,2-2-15,-4-2 0,0-3 16,-4-3-16,-2-1 0,-9 3 16,0-1-16,-1-2 0,1-3 15,0 3-15,1-1 0,0 0 16,2-2-16,-2-2 0,1 0 16,-2-3-16,-2-4 0,0 3 0,-2 2 15,-2-1-15,1-3 0,-2 5 16,1 1-16,-3-2 0,-1 0 15,1-2-15,0 0 0,1-2 16,-1-3-16,0 1 0,-1-2 16,-1-4-16,-1-3 0,0 7 0,1 6 15,0 5-15</inkml:trace>
  <inkml:trace contextRef="#ctx0" brushRef="#br1" timeOffset="28421.0117">28994 4135 0,'0'0'0,"0"0"16,0 0-16,0 0 0,0 0 0,0 0 15,-25 19-15,25-19 0,-29 23 16,7-8-16,-5 4 0,-3 2 15,-2 3-15,-16 11 0,-7 5 16,-13 10-16,2-1 0,-15 13 16,0 2-16,-3 3 0,10-6 15,-9 11-15,5-3 0,-13 9 16,19-18-16,16-7 0,11-6 16,8-9-16,5-7 0,3-2 15,5-1-15,7-4 0,6-5 0,5-2 16,1 0-16,3-7 0,1-5 15,1-5-15,0 0 0,0 0 16</inkml:trace>
  <inkml:trace contextRef="#ctx0" brushRef="#br1" timeOffset="28868.5107">28132 3761 0,'0'0'0,"0"0"0,0 0 0,28 6 16,-28-6-16,33 7 0,-11 1 15,4 1-15,2 2 0,14 8 16,5 6-16,8 5 0,-2 1 16,2 6-16,1 3 0,3 6 15,-5-2-15,6 8 0,-4 0 16,-7-6-16,-6-3 0,4 5 16,-2-3-16,-6-4 0,-4-3 0,3 3 15,-3-1-15,-7-6 0,-3 0 16,13 13-16,0-4 0,-17-20 15,-1 0-15,7 9 0,4 1 16,-7-9-16,-2-4 0,2 3 16,1 2-16,-2-1 0,-2-2 0,3 0 15,3 0-15,-4-3 16,-3-4-16,-6-4 0,-4-2 0,-2-3 16</inkml:trace>
  <inkml:trace contextRef="#ctx0" brushRef="#br1" timeOffset="29105.6335">30252 4556 0,'0'0'0,"0"0"0,0 0 16,0 0-16,0 0 0,-4 31 0,-2-8 15,-3 3-15,-1 6 0,1-5 16,1-3-16,2-4 0</inkml:trace>
  <inkml:trace contextRef="#ctx0" brushRef="#br1" timeOffset="35285.27">23016 9629 0,'0'0'0,"0"0"0,0 0 15,0 0-15,0 0 0,18-14 16,-18 14-16,0 0 0,18-16 0,-18 16 16,17-14-16,-8 7 0,0 0 15,1-2-15,2 1 16,-2-2-16,-2 1 0,3-2 0,4 1 15,-1-1-15,2 0 0,3-4 16,1 0-16,0 2 0,-1 0 0,2 0 16,1-2-16,-1 1 15,0 1-15,1-2 0,0 0 16,-1 2-16,0 1 0,5-3 16,3 2-16,-4 1 0,-1 1 0,2 1 15,-1 1-15,-2-2 0,-1-2 16,4 2-16,1 0 0,-2 1 15,-3 4-15,3-3 0,2-1 16,0 1-16,-1 1 0,3 1 16,3-2-16,-2 0 0,-2 1 0,9-4 15,1-1-15,-1 1 16,-3 0-16,1 1 0,2-1 16,-2 0-16,-1 0 0,4 2 0,1 1 15,-1-2-15,-3-2 0,9-2 16,1 1-16,-3 1 0,-2 2 15,2 0-15,1 2 0,-3-3 16,-4 1-16,5 0 0,4 0 16,-4 3-16,-4 1 0,12-2 15,2-2-15,-8 2 0,-2 2 0,8-2 16,1 4-16,-4-2 0,-3 0 16,4 2-16,5 2 15,-6 0-15,-4 1 0,7-4 0,4-6 16,-16 4-16,-11 2 0,-6 2 15</inkml:trace>
  <inkml:trace contextRef="#ctx0" brushRef="#br1" timeOffset="52869.5488">27438 10697 0,'0'0'0,"-5"7"0,1 0 16,2 1-16,1-1 0,1 0 0,0 0 16,0-2-16</inkml:trace>
  <inkml:trace contextRef="#ctx0" brushRef="#br1" timeOffset="54140.7064">27060 11022 0,'0'0'16,"0"0"-16,0 0 0,0 0 16,0 0-16,0 0 0,0 0 15,0 0-15,0 0 0,0 0 0</inkml:trace>
  <inkml:trace contextRef="#ctx0" brushRef="#br1" timeOffset="54313.8497">26882 11068 0,'0'0'16,"0"0"-16,0 0 0,0 0 16</inkml:trace>
  <inkml:trace contextRef="#ctx0" brushRef="#br1" timeOffset="57270.7589">12508 6886 0,'0'0'0,"0"0"0,0 0 0,0 0 16,29 1-16,-29-1 0,33-3 15,-12 3-15,1 0 0,9 0 16,8 0-16,-1 0 0,1 0 0,14-2 16,12-1-16,2 1 0,3 0 15,13 1-15,1-1 16,10 0-16,-4-3 0,-1 3 15,0-1-15,9 1 0,-4 0 0,39 0 16,-8 0-16,-11-2 0,-6 0 16,1 0-16,3 1 0,-4 2 15,-2 0-15,-2-3 0,2 0 16,0 3-16,0 0 0,4-3 16,5-1-16,-6 2 0,-3 3 0,7 1 15,5 3-15,-6-4 0,-4-1 16,2-1-16,2 1 15,0 0-15,-1-1 0,3 0 0,0-3 16,-7 5-16,-4 3 0,6-2 16,4-1-16,-2-2 0,-4-2 0,3 2 15,3 2-15,-5 1 16,-3-1-16,2 2 0,1 3 16,-2-5-16,-4-1 0,4-2 15,1-1-15,-4 4 0,-4 2 0,-2 3 16,0 2-16,-4-5 0,-4-3 15,2 1-15,1 1 16,-5 0-16,-3 1 0,0-3 0,-2-2 16,-1 2-16,-3 1 0,1 2 15,2 1-15,-3-2 0,-1 0 16,-1-3-16,1-2 0,-4 3 16,-1 2-16,0-2 0,-1 0 15,-4-3-15,-5-1 0,0 5 16,-1 4-16,-3-2 0,-1-2 0,0 3 15,-2 0-15,-3 1 0,-3 1 16,1-2-16,-2 0 16,-1-4-16,-4-2 0,0 3 0,0 1 15,-7 1-15,-4 0 0,-2 0 16,-3 0-16,-8-1 0,-7 1 0,-10 0 16,-6 0-16,-13-7 15,-7-4-15,14 6 0,3 1 0,1-1 16</inkml:trace>
  <inkml:trace contextRef="#ctx0" brushRef="#br1" timeOffset="58019.2276">14987 4499 0,'0'0'0,"-11"-1"15,-1 2-15,-2 3 16,0 2-16,-13 4 0,-7 3 0,-13 8 16,-5 2-16,-2 5 0,-1 2 15,-8 5-15,5-1 0,-4 8 0,6-2 16,12-4-16,8-5 0,8 3 15,8-3-15,8-7 16,5-3-16,11-4 0,5 1 0,8-2 16,4-3-16,5 2 0,6-2 15,4 3-15,1-1 0,3 0 16,0-2-16,-2 2 0,0-1 16,-5 3-16,-4 2 0,-4-1 15,-4-3-15,-7 2 0,-3 0 16,-5 3-16,-4 0 0,-7-1 15,-5 0-15,-8 1 0,-9 1 0,-8 3 16,-7-1-16,-4 1 0,-4-1 16,-9 3-16,-1-1 0,5-1 15,3-3-15,5-2 0,9-6 16,7-5-16,7-3 0,6-4 16,5-5-16,14-6 0,9-6 15,-2 2-15,-3 6 0,0 0 0</inkml:trace>
  <inkml:trace contextRef="#ctx0" brushRef="#br1" timeOffset="58422.6902">15061 4900 0,'0'0'0,"0"0"0,0 0 16,0 0-16,0 0 0,-6 32 15,6-32-15,-13 31 0,3-12 0,0 3 16,-1 2-16,0 2 15,-1-1-15,-1 8 0,-1-2 0,3 1 16,2-1-16,0-3 0,1-5 16,2 4-16,3-4 0,1-5 15,2-4-15,3-5 0,3-3 16,5-4-16,5-5 0,4-4 16,2-3-16,5-5 0,4-6 15,5-6-15,-1-4 0,-1-4 0,1-4 16,0-6-16,-4 1 0,-5 2 15,-3-2-15,-4-1 0,-6 3 16,-7 9-16,-5 4 0,-7 5 16,-2 3-16,-10 3 0,-6 4 15,-5 4-15,-3 3 0,0 6 16,-4 4-16,-8 6 0,0 4 0,5 2 16,4 4-16,5 1 15,5 2-15,7-1 0,7-2 0,2-4 16,2-4-16,3-3 0</inkml:trace>
  <inkml:trace contextRef="#ctx0" brushRef="#br1" timeOffset="58670.9099">15673 4924 0,'0'0'0,"11"0"0,5 0 16,2 1-16,2 2 0,6 0 16,1 1-16,3 8 0,0 2 0,-6 5 15,-3 4-15,-6 0 16,-5 3-16,-7 1 0,-5 1 15,-5 3-15,-2 0 0,-5 3 16,-1-1-16,-1-3 0,2-2 0,3-2 16,3-5-16,1-5 0,2-4 15,3-2-15,2-1 0,5-5 16,6-1-16,11-3 0,10-2 16,9-2-16,6-3 0,7 0 15,6-1-15,11-1 0,-1 3 0,13 0 16,-2 3-16,-12 1 0,-20 1 15,-13 0-15</inkml:trace>
  <inkml:trace contextRef="#ctx0" brushRef="#br1" timeOffset="58904.0348">17540 5005 0,'0'0'0,"0"0"0,0 0 16,0 0-16,0 0 0,0 0 15,-9 20-15,9-20 0,-33 24 0,16-12 16,17-12-16,-29 20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5T03:54:09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15277 6656 0,'0'0'16,"0"0"-16,22-2 0,-22 2 0,35-4 16,-7 2-16,7 0 0,13 1 15,3 1-15,23-2 0,8-2 16,10 1-16,-4-1 0,24 1 15,4 2-15,5 0 0,-10-1 16,55 6-16,-10 4 0,-24-1 16,-15-2-16,1-1 0,1-1 15,-13 0-15,-9-1 0,7 2 0,4 1 16,-7 0-16,-4 3 0,12-3 16,9 1-16,-9-1 0,-5-1 15,13 2-15,8-1 0,-12 1 16,-7 1-16,12-3 0,8 0 15,-10-1-15,-5-3 0,8 1 16,5 1-16,-12-1 0,-10-1 0,7 1 16,6 1-16,-9-2 15,-7 1-15,5-4 0,3-1 0,-9 1 16,-5 3-16,7 0 0,2-1 16,-9 0-16,-7 1 0,1 1 15,2 0-15,-7-2 0,-5-2 16,-2 2-16,-1 1 0,-8 1 15,-5 3-15,0-5 0,3-3 16,-11 2-16,-7 2 0,3-4 16,3-3-16,-5 6 0,-3 2 0,-4 4 15,-4 0-15,-7-4 0,-6-2 16,-6-5-16,-4-5 0,-4 4 16,-3 2-16,-1 1 0</inkml:trace>
  <inkml:trace contextRef="#ctx0" brushRef="#br0" timeOffset="685.3428">18166 4677 0,'0'0'0,"0"0"15,0 0-15,-16 26 0,16-26 0,-22 33 16,2-8-16,0 2 16,-1 0-16,-11 13 0,-3 4 15,-3 6-15,4-3 0,-8 9 16,-2-1-16,6-5 0,3-5 0,-1 8 16,4 2-16,6-11 0,5-6 15,0 4-15,3-5 0,7-5 16,4-6-16,9-3 0,5-3 15,-2-8-15,-2-3 0,0-1 16</inkml:trace>
  <inkml:trace contextRef="#ctx0" brushRef="#br0" timeOffset="2066.7198">10792 6751 0,'0'0'15,"0"0"-15,0 0 0,0 0 16,0 0-16,0 0 0,0 0 16,0 0-16,32 2 0,-32-2 0,33 3 15,-33-3-15,41 3 0,-16-2 16,5 0-16,0 0 16,-1 0-16,14-1 0,4 1 0,-1-1 15,0 0-15,14 0 0,1 0 16,-3-1-16,-2 1 0,15 0 15,1 0-15,9 0 0,-6 1 0,2-1 16,2-1-16,6 0 16,-5-2-16,1-2 0,2-2 15,26 0-15,-15 3 0,-4-5 16,-3-7-16,-4 5 0,-4 5 0,-1-2 16,-2-1-16,-8 2 0,-4 0 15,4 2-15,4 2 0,-9 1 16,-6-1-16,2 2 0,1 0 15,-1 1-15,-2 1 0,-2-1 16,-1 1-16,-5 1 0,-4 0 0,0 0 16,0 0-16,-4 0 0,-5 1 15,2-1-15,-1-2 16,-2-3-16,-3-2 0,-7 2 16,-3 1-16,-2 0 0,-1 5 0,-5-2 15,-4 0-15,-6-2 0,2-1 16,-3 3-16,-1 2 0,0-2 15,-2-1-15,0 0 0,0 0 16,0 0-16,0 0 0,0 0 16,0 0-16,0 0 0,0 0 0,0-2 15,0 2-15,3-3 0,-3 3 16,1-6-16,-1 2 0,-1 0 16,-2 2-16,1-2 0,0 1 15,1 0-15,0-1 0,-1 0 16,-1 1-16,1 1 0,0-1 15,-1 2-15,-1 1 0,-1 4 16,-2 0-16,2 1 0,-1-1 0,2-1 16</inkml:trace>
  <inkml:trace contextRef="#ctx0" brushRef="#br0" timeOffset="6350.5483">24627 4928 0,'0'0'0,"0"0"15,0 0-15,0 0 0,0 0 0,0 0 16,-23 18-16,15-11 0,-1 1 0,-1 4 16,-1 0-16,-1 1 0,-1 4 15,-6 6-15,0 4 0,-2 0 16,-2 2-16,0 3 0,-1 3 15,-3 9-15,3 1 0,3-2 16,5-3-16,1 6 0,5-4 16,7-9-16,5-7 0,8-7 15,7-7-15,9-6 0,7-4 16,5-7-16,3-5 0,4-6 16,3-5-16,1 0 0,0-4 0,4-6 15,-4-1-15,-7 4 0,-5 5 16,-3-1-16,-7 2 0,-6 5 15,-5 5-15,-6 6 0,-2 2 16,-4 0-16,0 1 0,-2 3 16,0 2-16,-2 3 0,-2 2 15,2 3-15,1 5 0,-2 0 16,-2 3-16,-2 2 0,0 3 16,0 1-16,2-1 0,1 1 15,-1 1-15,2-3 0,1-1 0,3-2 16,-1-3-16,3-2 0,3-2 15,2-4-15,2-2 0,5-3 16,1-3-16,3-6 0,1-6 16,-1-4-16,0-3 15,5-8-15,2-6 0,-4 0 16,-3 0-16,1-8 0,-1 0 0,-5 1 16,-4-1-16,-3 0 0,-5 4 15,-3 7-15,-2 5 0,-5 4 16,-4 4-16,-5 8 0,-3 1 15,-6 7-15,-2 3 0,-3 7 16,0 4-16,-2 5 0,1 3 16,2 1-16,2-2 0,5 0 15,3-2-15,5-3 0,2-3 0,3-2 16</inkml:trace>
  <inkml:trace contextRef="#ctx0" brushRef="#br0" timeOffset="6668.6249">25593 5265 0,'0'0'0,"0"0"16,18 3-16,-3 0 0,1 0 0,2 0 15,1 2-15,5 2 0,0 4 16,-2 1-16,-1 3 0,-4-1 16,-3 3-16,-5 4 0,-5 2 15,-5 6-15,-6 1 0,-3 3 16,-2 0-16,-1 0 0,0-2 15,-4-2-15,-1-2 0,0 0 16,4-5-16,6-3 0,5-2 16,3-4-16,4-2 0,4-5 0,2-3 15,5 0-15,4 1 0,4-4 16,5-4-16,2 0 0,4-1 16,3-1-16,4-1 0,2 3 15,2-2-15,9 1 0,-2 1 16,-11 1-16,-9 0 0,-7 2 15</inkml:trace>
  <inkml:trace contextRef="#ctx0" brushRef="#br0" timeOffset="6815.4241">26379 5522 0,'0'0'0,"0"0"16,0 0-16,0 0 0,0 0 0,0 0 16</inkml:trace>
  <inkml:trace contextRef="#ctx0" brushRef="#br0" timeOffset="7833.9258">21285 5092 0,'0'0'16,"0"0"-16,0 0 0,-20 15 0,15-6 16,-3 3-16,-3 3 15,-1 1-15,-1-1 0,-2 7 16,0 3-16,-5 8 0,1-3 0,-3 9 15,1 1-15,-2 0 0,-1 0 16,-1 8-16,1-2 0,4-2 16,0-3-16,4-5 0,4-3 15,3-8-15,3-3 0,2-5 16,4-5-16,1-8 0,2-8 16,6-7-16,4-9 0,3-3 0,3-5 15,1-6-15,1-5 0,6-6 16,2 1-16,-3 2 0,-1 0 15,-4 5-15,-5 9 0,-4 6 16,-3 4-16,-2 5 0,-2 4 16,0 4-16,-2 2 0,0 3 15,2 1-15,0 3 0,4 3 16,0 2-16,-1 2 0,0 2 16,1 0-16,2 3 0,4 2 0,-1 0 15,-1 2-15,0-1 0,0 3 16,1-3-16,1-2 0,0-1 15,-1-1-15,1-4 0,2-1 16,-1-5-16,1-1 0,0-6 16,-1-6-16,4-9 0,2-8 15,6-4-15,2-6 0,0-2 16,-1-4-16,5-10 0,-1 1 16,-3 2-16,-3 3 0,0-3 15,-6 7-15,-4 7 0,-1 5 0,-3 7 16,-1 7-16,-1 4 0,-1 3 15,1 8-15,0 5 0,0 2 16,1 1-16,1 7 0,-1 8 16,-4-4-16,0-6 0,-2-2 15</inkml:trace>
  <inkml:trace contextRef="#ctx0" brushRef="#br0" timeOffset="8983.2074">22206 5418 0,'0'0'0,"0"0"0,0 0 16,0 0-16,0 0 0,4-20 16,-4 20-16,5-20 0,-5 20 15,5-29-15,-1 11 0,0 1 16,-1 1-16,-2-1 0,-1 0 16,-1 2-16,0 3 0,-3 1 15,-3 2-15,-4 3 0,-3 4 16,-8 6-16,-4 3 0,0 7 0,-2 2 15,-3 7-15,-2 4 0,-5 9 16,2 2-16,2 1 0,1 2 16,2 4-16,8-2 0,7-6 15,5-3-15,5-1 0,6-4 16,6-10-16,3-6 0,4-7 16,1-8-16,9-6 0,8-8 15,0-7-15,1-3 0,5-6 16,5-6-16,0 2 0,-6 4 0,-4 5 15,-3 3-15,-7 4 0,-3 4 16,-5 7-16,-2 7 0,-2 3 16,-2 4-16,-3 5 0,-1 3 15,-3 2-15,-1 0 0,-1 1 16,-1-1-16,0 0 0,1 4 16,4-2-16,2-1 0,2-3 0,0-1 15,3-1-15,1-2 0,2-6 16,1-4-16,6-6 0,4-6 15,2-2-15,3-5 0,1-4 16,1-1-16,-3-2 0,-1-2 16,-1 0-16,-4 3 0,-6 5 15,-7 5-15,-5 3 0,-3 4 16,-3 4-16,-3 5 0,-1 5 16,-4 4-16,-2 3 0,-1 2 0,0 4 15,2 5-15,2 0 0,-1 3 16,1-2-16,1 0 15,4-2-15,1-3 0,2 1 0,1 3 16,1-4-16,2 0 0,1-4 16,2-1-16,-1-4 0,2-2 15,2-3-15,2-2 0,2-7 16,1-5-16,2-6 0,-1-3 16,3-5-16,0-5 0,3-3 15,2-2-15,0-4 0,-1 0 0,1-4 16,-3 3-16,-2 6 0,0 5 15,-2 3-15,0 3 0,-2 5 16,-1 5-16,0 2 0,-2 4 16,0 1-16,0 3 0,-3 2 15,2 1-15,-1 3 0,-1 1 0,-1 4 16,-2 4-16,1 1 16,-1 3-16,-2 4 0,0 2 15,-2 2-15,-2 3 0,-2 0 16,-1 1-16,-2-1 0,0 0 0,1-2 15,2 0-15,1-6 0,1-2 16,1-3-16,1-3 0,1-2 16,3-4-16,0-2 0,2-2 15,3-3-15,2-3 0,-1-2 16,0-3-16,3-1 0,2-1 0,-1-4 16,2-3-16,1-3 15,1-1-15,-1-4 0,-2 0 16,1-1-16,-1-2 0,0 0 0,-3 1 15,-1 3-15,0-1 0,-2 1 16,-1 2-16,-1 2 0,-3 3 16,0 1-16,-2 2 0,0 4 15,0 3-15,0 4 0,-2 1 16,-1 2-16,0 2 0,0 5 16,0 4-16,0 1 0,0 2 0,0 5 15,-1 5-15,0 4 0,-2 4 16,1 13-16,-1 4 0,-3 4 15,-1 2-15,1 15 0,4 1 16,0 2-16,0 2 0,4 14 16,3-2-16,3 3 0,2-7 15,13 25-15,5-15 0,-10-28 16,-4-21-16,-6-14 0</inkml:trace>
  <inkml:trace contextRef="#ctx0" brushRef="#br0" timeOffset="9152.2001">23596 6000 0,'0'0'0,"0"0"15,-8 40-15,7-20 0,2 4 0,-1 1 16,0-4-16,0-3 0</inkml:trace>
  <inkml:trace contextRef="#ctx0" brushRef="#br0" timeOffset="13050.6644">27156 4851 0,'0'0'0,"0"0"0,0 0 16,0 0-16,-13 21 0,13-21 0,-13 26 16,6-8-16,-2 1 0,-1 6 15,0 4-15,-4 10 0,-2 0 16,0 1-16,-2 2 0,-4 7 16,0 0-16,3-4 0,4-3 15,-1 1-15,4-7 0,7-7 16,5-6-16,8-13 0,5-12 0,-3 0 15,-3 1-15,0 1 0</inkml:trace>
  <inkml:trace contextRef="#ctx0" brushRef="#br0" timeOffset="13400.19">27352 4866 0,'0'0'0,"0"0"0,0 0 16,0 0-16,0 0 0,0 0 0,0 0 15,-2 22-15,2-22 0,-2 24 16,2-24-16,-3 33 0,3-14 16,0 3-16,0 2 0,0-1 15,2 0-15,-1 6 0,1-1 16,0-2-16,1-4 0,1-2 16,0-2-16,2-4 0,1-4 15,3-5-15,2-5 0,2-5 0,0-7 16,1-3-16,1-4 15,-1-4-15,1-2 0,1-11 0,1-4 16,-3 0-16,-1 0 0,1-5 16,0 3-16,-1 5 0,-2 4 15,-4 5-15,-3 3 0,-1 4 16,0 3-16,-2 5 0,-1 4 16,0 3-16,0 3 0,1 5 15,2 3-15,-1-2 0,-1 0 0,1-1 16</inkml:trace>
  <inkml:trace contextRef="#ctx0" brushRef="#br0" timeOffset="13900.5201">27827 5086 0,'0'0'15,"0"0"-15,0 0 0,8-23 16,-8 23-16,8-22 0,-2 8 0,1 1 16,1-2-16,-2 1 0,0-1 15,-2-3-15,-2 0 0,-2 2 16,-1 3-16,-2 1 0,-1 3 16,-2 3-16,-1 2 0,0 3 15,-3 2-15,-3 3 0,-4 4 16,0 4-16,0 1 0,0 5 15,2 4-15,-1 3 0,0 2 0,-3 4 16,1 1-16,5-3 0,3-1 16,2-2-16,0-2 15,4-5-15,4-1 0,4-3 0,2-3 16,2-6-16,1-5 0,4-6 16,5-4-16,1-4 0,2-3 15,-2 0-15,1 0 0,-3-1 16,-2 1-16,-3 2 0,-2 3 15,-2 2-15,-1 2 0,-2 3 16,-1 1-16,1 1 0,-1 4 0,1 3 16,-1 2-16,2 3 0,-1 0 15,0 2-15,-1 2 0,-1 0 16,1 0-16,-1 0 0,0 1 16,0-2-16,2-3 0,0-1 15,2-2-15,-1-1 0,-2-1 16,-1-1-16</inkml:trace>
  <inkml:trace contextRef="#ctx0" brushRef="#br0" timeOffset="14636.6336">28061 5029 0,'0'0'0,"0"0"0,0 0 15,0 0-15,0 0 0,0 0 16,0 0-16,0 0 0,21 4 0,-21-4 16,13 19-16,-13-19 0,10 29 15,-7-10-15,-2 1 0,-1 1 16,-1 0-16,-1-2 0,0-3 15,0 1-15,0-4 0,3-2 16,3-2-16,4-9 0,3-5 0,1-8 16,2-5-16,7-11 0,2-3 15,-1-1-15,0 0 0,2-4 16,-3 3-16,-1-2 0,-2 5 16,-6 6-16,-4 6 0,-4 3 15,0 4-15,-4 8 0,0 4 0,-8 4 16,-2 10-16,-4 4 15,-4 5-15,-1 5 0,-2 3 16,4 1-16,1 0 0,2 2 16,3 1-16,3-8 0,3-5 15,5-6-15,3-4 0,7-7 16,4-4-16,3-8 0,4-5 16,2-6-16,1-3 0,3-3 15,-3 1-15,-5 5 0,-4 4 0,-5 3 16,-4 2-16,0 5 0,2 4 15,-5 5-15,-2 6 0,-1 4 16,0 5-16,-1 2 0,-1 1 16,0 1-16,1 0 0,4-1 15,4-1-15,0-5 0,2-3 0,1-4 16,1 0-16,2-5 0,2-5 16,4-6-16,5-6 0,-1-6 15,0-5-15,-2-4 0,-1-4 16,-4-1-16,-1-2 0,-3-1 15,-5 2-15,-3 7 0,-4 4 0,-2 4 16,-2 5-16,0 5 0,-2 6 16,-3 6-16,-3 5 0,-1 5 15,-1 3-15,2 4 0,1 0 16,2 4-16,1 1 0,3-1 16,0-2-16,4 0 0,2-2 15,1-1-15,3 2 0,4-3 16,4-2-16,1 2 0,2 0 15,0 0-15,3 1 0,0-2 16,2 0-16,-2-1 0,1 0 0,-3 1 16,-2 4-16,-4 2 0,-3 3 15,-6 5-15,-3 4 0,-11 12 16,-8 3-16,-7 7 0,-8 6 16,-12 15-16,-5 4 0,9-14 15,12-19-15,8-14 0</inkml:trace>
  <inkml:trace contextRef="#ctx0" brushRef="#br0" timeOffset="15534.033">30030 5104 0,'0'0'0,"0"0"0,0 0 16,0 0-16,-22 2 0,22-2 0,-21 16 15,21-16-15,-32 28 0,12-9 16,-2 1-16,-7 11 0,0 4 0,0 1 15,1 0-15,0 5 0,2-3 16,8-7-16,4-3 0,8-6 16,5-3-16,8-10 15,10-7-15,5-7 0,6-4 0,1-6 16,4-4-16,5-3 0,-2-1 16,-3 1-16,-1 1 0,-6 3 15,-5 5-15,-5 4 0,-3 4 16,-3 4-16,-2 4 0,-2 5 15,-2 8-15,-3-3 0,-2 3 0,-1 2 16,0 4-16,-2-1 0,0-2 16,2-1-16,1-1 15,1-5-15,2-1 0,3-4 0,3-2 16,4-6-16,4-4 0,2-7 16,4-6-16,1-2 0,2-2 15,-3-5-15,-1-1 0,-4 1 16,-2 3-16,-1-1 0,-3 3 15,-7 4-15,-4 3 0,-3 5 16,-3 2-16,-5 5 0,-3 4 0,-1 2 16,-2 2-16,4-2 15,3 0-15,4-1 0,1-1 16,5-1-16,3 2 0,5-4 0,4-2 16,5-1-16,3 0 0,2 1 15,1 1-15,0 0 0,-1 2 0,5 2 16,-2 4-16,-5 3 15,-4 1-15,-4 6 0,-2 4 0,-5 2 16,-5 3-16,-4 0 0,-2 3 16,-1 0-16,1 1 0,-1-3 15,1-2-15,3-4 0,2-1 16,3-4-16,4 1 0,4-7 16,4-2-16,9-5 0,7-3 15,6-4-15,6-4 0,-8 3 16,-6 0-16,-6 2 0</inkml:trace>
  <inkml:trace contextRef="#ctx0" brushRef="#br0" timeOffset="16133.9339">31716 4777 0,'0'0'0,"0"0"15,0 0-15,0 0 0,0 0 0,-18 30 16,18-30-16,-22 32 0,8-11 15,-2 4-15,-1 4 0,-3 3 16,-2 1-16,-8 13 0,-1 0 16,-5 10-16,0-4 0,-1 7 15,3-3-15,6-12 0,5-11 0,5-3 16,7-10-16,9-11 16,5-8-16,0 2 0,-1-2 15,-2-1-15</inkml:trace>
  <inkml:trace contextRef="#ctx0" brushRef="#br0" timeOffset="16450.0248">31565 4935 0,'0'0'0,"0"0"0,0 0 0,0 0 16,0 0-16,0 0 0,0 0 16,6 23-16,-6-23 0,8 26 0,-8-26 15,9 36-15,-4-15 0,0-1 16,-1 1-16,0-1 0,1-1 15,-2-2-15,0-3 0,3 3 16,0-4-16,0-6 0,2-4 16,1-6-16,2-4 0,3-7 15,4-5-15,6-8 0,1-2 16,-2-2-16,-1 0 0,3-4 0,-3 6 16,-5 0-16,-3 2 15,-2 0-15,-3 5 0,-4 9 16,0 3-16,-2 4 0,-1 5 0,-2 4 15,-1 7-15,-1 12 0,-2 11 16,1-8-16,1-3 0,0-5 16</inkml:trace>
  <inkml:trace contextRef="#ctx0" brushRef="#br0" timeOffset="17216.9837">32150 5053 0,'0'0'0,"0"0"0,0 0 0,0 0 16,0-25-16,0 25 0,3-20 16,-3 9-16,-1 0 0,-2 1 15,-3 0-15,-1 2 0,-3 0 0,-1 5 16,-3 2-16,-1 2 16,-3 4-16,0 2 0,-3 4 15,-4 6-15,2 2 0,0 2 16,0 2-16,-1 4 0,4-1 0,4-2 15,4-2-15,4-3 0,3-1 16,3-2-16,3-2 0,3-6 16,3-5-16,5-5 0,4-4 15,-1 1-15,3-3 0,4-7 16,1-3-16,-2 1 0,-2-1 0,-2 1 16,0 3-16,-4 3 15,-2 4-15,-2 2 0,-3 2 16,0 1-16,-2 4 0,-1 1 0,-2 3 15,-1 3-15,-1 2 0,-1 0 16,1 2-16,1-2 0,1 1 16,2 0-16,-1-1 0,1 0 15,2 0-15,0-4 0,2-2 16,4-2-16,3-4 0,3-4 16,1-4-16,2-2 0,0-1 0,0-6 15,0-3-15,-3-2 0,1 0 16,0-5-16,-4 3 0,-3 0 15,-1 2-15,-2 5 0,-2 2 16,-1 4-16,-2 1 0,0 4 16,-1 0-16,1 3 0,-2 2 15,-1 2-15,2 6 0,0 2 16,0 1-16,1 2 0,0 3 16,-1 2-16,-1 1 0,0 3 15,-1 2-15,-1 0 0,0 0 0,-1 1 16,0 2-16,-2 3 0,1-2 15,1-7-15,0-3 0,1-7 16,1-4-16,2-8 0,1-5 16,2-2-16,1-2 0,1-2 15,-1-2-15,0 3 0,-1 0 0,0 0 16,-1 3-16,1 1 16,-1 2-16,2 1 0,0 0 15,3 2-15,0 2 0,1 0 0,1 2 16,0 0-16,-1 0 0,0 0 15,1 0-15,0-1 0,-1 0 16,1-4-16,0 0 0,-1-3 16,-2-2-16,-1 1 0,-2 1 15,1 2-15</inkml:trace>
  <inkml:trace contextRef="#ctx0" brushRef="#br0" timeOffset="17367.5032">32706 4849 0,'0'0'0,"0"0"16,0 0-16,0 0 15,0 0-15,0 0 0,0 0 0,0 0 16,0 0-16,0 0 0,0 0 15,-10 21-15,10-21 0,-7 32 16,4-12-16,-2 3 0,1 0 16,0 1-16,0 2 0,1 5 15,2-1-15,1-4 0,2-2 16,2-6-16,4-5 0,-1 0 16,-2-4-16,0-1 0</inkml:trace>
  <inkml:trace contextRef="#ctx0" brushRef="#br0" timeOffset="17883.9541">32910 4884 0,'0'0'0,"0"0"0,0 0 15,0 0-15,-21 29 0,21-29 16,-24 35-16,11-14 0,1 1 0,1 1 16,1-2-16,0 4 15,3-2 1,5-5-16,7-5 0,4-5 0,4-6 15,2-4-15,3-4 0,4-6 16,4-4-16,-2 1 0,-5 1 16,5-4-16,-3 1 0,-4 2 15,-2 4-15,-2 1 0,-2 3 16,-6 2-16,-1 0 0,-2 8 16,-1 3-16,-3 3 0,-3 1 0,1 5 15,-3 3-15,3-4 0,-1 0 16,2 1-16,1 1 0,1-3 15,1 0-15,2-3 0,2-4 16,1-4-16,0-2 0,6-5 16,5-3-16,-1-3 0,1-2 0,-1-6 15,-2 0-15,-2 4 16,-2 2-16,-2 2 0,-3 3 16,0 1-16,-1 3 0,-1 1 15,-2 3-15,0 0 0,0 0 0,-2 6 16,-1 5-16,0 0 0,1-2 15,1 4-15,0 2 0,2-1 16,2-2-16,2 1 0,0 2 16,2-1-16,0 0 0,2 4 15,4 3-15,-4-2 0,0 2 0,-5 11 16,-8 6-16,-5 0 16,-4 1-16,3-8 0,2-5 15,1-5-15</inkml:trace>
  <inkml:trace contextRef="#ctx0" brushRef="#br0" timeOffset="19700.5812">22583 7235 0,'0'0'0,"0"0"0,0 0 0,0 0 0,0 0 16,-13 24-16,13-24 16,-8 32-16,3-13 0,1 6 15,0 5-15,-1 9 0,2 2 0,-5 12 16,-2 2-16,0-1 0,3-1 15,-5 14-15,-3 2 16,1-8-16,0-5 0,-1 9 0,4 0 16,2-15-16,3-8 0,5-3 15,4-7-15,4-8 0,0-4 16,6-12-16,6-8 0,-3 2 16,-1-1-16,9-4 0,7-1 15,-2-3-15,-2 2 0,9-2 0,5 0 16,-3 3-16,-2-1 0,10 3 15,5 0-15,-3 2 0,-4-1 16,6 3-16,4 2 0,-3-2 16,1 0-16,14 0 0,4-1 15,-4 5-15,-3 3 0,34-1 16,-5-2-16,-13-4 0,-11-3 0,11 3 16,9 4-16,-10-6 0,-6-4 15,16 7-15,12 3 16,-14-1-16,-10 1 0,13-3 0,10 0 15,-10 0-15,-5 0 0,13 0 16,10-1-16,-16-2 0,-9-2 0,14 0 16,8 0-16,-9-2 15,-7 2-15,15-1 0,10-1 16,-14 0-16,-10-1 0,12-1 16,9 0-16,-11 4 0,-8 2 0,15 2 15,10 4-15,-16-2 0,-11 0 16,14 2-16,7 2 15,-11-1-15,-7-3 0,14 1 0,9 1 16,-14-1-16,-11-2 0,10 1 16,7-2-16,-10 1 0,-7 1 0,10-2 15,8 0-15,-13-4 16,-9-1-16,13-2 0,9-2 16,-11 5-16,-6 4 0,9-6 15,7-5-15,-13 3 0,-11 2 0,12-2 16,7 0-16,-13 3 0,-10 6 15,9-1-15,8 1 0,-12 1 16,-8 2-16,8-1 0,4 0 16,-8-1-16,-8-1 0,8-1 15,5 0-15,-12-1 0,-6 2 0,8-1 16,6 1-16,-9 0 0,-8-1 16,6 3-16,5 1 15,-12 3-15,-9 2 0,9-2 16,5-2-16,-7-2 0,-6 0 0,5 3 15,4 2-15,-13-5 0,-6-2 16,0-3-16,2-1 0,-7-1 16,-5 2-16,-3-2 0,-1 0 15,-5 2-15,-1 1 0,-2 0 16,-1 0-16,-1-2 0,-1 0 0,-4-1 16,-2-2-16,-4 3 0,-3 1 15,-1 2-15,-2 2 16,-2-4-16,0 0 0,-2 0 0,3-1 15,-3-2-15,0 0 0,0-2 16,1-5-16,1 1 0,2 0 16,0-4-16,-2-2 0,1-1 15,2-1-15,0-3 0,1-1 16,0-2-16,2 0 0,-2-3 16,1-2-16,1-2 0,0-1 0,1-10 15,1-1-15,-1 2 0,-1 4 16,-1-3-16,-1-4 15,0 4-15,-1 2 0,3-11 0,0-1 16,-1 9-16,0 5 0,-3-1 16,-1 0-16,0 4 0,1 3 0,2 1 15,-1-1-15,0 5 16,-2 0-16,-1 4 0,0 2 16,1 4-16,-1 4 0,0-1 15,0 0-15,0 1 0,1 3 0,-3 1 16,-1 0-16,-1 2 0,1 2 15,-1 0-15,0 0 0,-1 4 16,-3 2-16,2 0 0,0 0 16,1-1-16</inkml:trace>
  <inkml:trace contextRef="#ctx0" brushRef="#br0" timeOffset="20400.2014">27374 7125 0,'0'0'0,"0"0"0,0 0 15,0 0-15,0 0 0,0 0 16,0 0-16,-7 24 0,7-24 0,-2 28 16,1-9-16,1 4 0,0 1 15,0 4-15,0 4 0,0 10 16,1 2-16,0 3 0,0 3 16,1 13-16,-1-1 0,1 10 15,0 1-15,-1-6 0,1-4 0,0 8 16,-2-7-16,0-6 15,0-5-15,0 0 0,1-6 16,-1-7-16,-1-5 0,2-2 0,0-5 16,0-6-16,0-3 0,0-2 15,-1-1-15,0-5 0,-1-1 16,1-6-16,0-1 0,0-3 16,0 0-16,-2-10 0,1-6 15,0 3-15,-1 3 0,1 2 16</inkml:trace>
  <inkml:trace contextRef="#ctx0" brushRef="#br0" timeOffset="20670.1206">27485 7054 0,'0'0'0,"0"0"0,0 0 16,0 0-16,0 0 0,-23 24 0,23-24 16,-25 32-16,10-10 0,-6 3 15,-5 4-15,-7 9 0,1 1 16,-9 9-16,-1 0 0,6-3 16,4-3-16,-1 4 0,4-3 15,3-8-15,1-6 0,4-1 0,6-5 16,11-10-16,5-5 0,0 0 15,0-4-15,-1 1 0</inkml:trace>
  <inkml:trace contextRef="#ctx0" brushRef="#br0" timeOffset="20918.7953">27724 7260 0,'0'0'0,"0"0"0,0 0 16,0 0-16,0 0 0,28 12 0,-28-12 16,27 13-16,-13-6 0,3 3 15,1-1-15,1 2 0,0 1 16,3 4-16,0 0 0,-1 0 16,-1-3-16,1 5 0,2 2 15,-1 0-15,0 1 0,3 4 16,-2 0-16,-4-5 0,-3-3 0,-4-4 15</inkml:trace>
  <inkml:trace contextRef="#ctx0" brushRef="#br0" timeOffset="21087.3971">28308 7300 0,'0'0'0,"0"0"16,0 0-16,0 0 0,8 29 0,-8-29 15,3 23-15,-3-23 0</inkml:trace>
  <inkml:trace contextRef="#ctx0" brushRef="#br0" timeOffset="22569.1969">22415 6042 0,'0'0'0,"0"0"0,0 0 16,22-1-16,-22 1 0,27-2 0,-7-1 15,2 0-15,2-2 0,6 0 16,5 0-16,11 0 0,1-1 16,12 3-16,2 1 15,-3 3-15,-2 2 0,13 3 0,-1 3 16,-6-3-16,-6-1 0,10 3 16,-2 1-16,-7-2 0,-5 0 0,8 1 15,-3 0-15,-11-3 0,-7-5 16,1 4-16,0 1 15,-8-1-15,-5-2 0,-4 0 0,-2 0 16,-7-1-16,0-1 0,-4 0 16,-3 0-16,-1 2 0,-2-2 15,-2 1-15,-2-1 0,3 2 16,-3-2-16,0 0 0,0 0 16,0 0-16,0 0 0,0 0 15,-3 1-15,3-1 0,0 3 0,0-3 16,-1 5-16,0-3 15,0 3-15,-2 1 0,-2 3 16,2 1-16,1 3 0,0-4 0,-1 0 16,2-2-16</inkml:trace>
  <inkml:trace contextRef="#ctx0" brushRef="#br0" timeOffset="42367.662">22240 10039 0,'0'0'0,"0"0"16,0 0-16,0 0 0,0 0 15,0 0-15,-20 17 0,20-17 16,0 0-16,-18 23 0,10-9 15,-2 2-15,-1 1 0,-1 3 16,-2 5-16,1 0 0,-1 1 0,-7 15 16,-2 5-16,-4 6 0,2-2 15,-8 12-15,-1 2 16,3-4-16,2-2 0,-6 13 16,-2 2-16,7-10 0,3-6 0,-3 9 15,3-3-15,-1 1 0,3-6 16,-1 11-16,8-7 15,5-18-15,4-11 0,0-10 16,0-6-16,5-7 0,3-5 0,4-6 16,2-3-16,2-4 0,1-2 15,4-11-15,4-8 0,0-7 16,-1-5-16,-4 11 0,-2 6 16,-2 6-16</inkml:trace>
  <inkml:trace contextRef="#ctx0" brushRef="#br0" timeOffset="42801.0677">22290 10011 0,'0'0'0,"0"0"0,0 0 0,0 0 15,0 0-15,0 0 0,0 0 16,0 0-16,-6 25 0,6-25 16,3 28-16,-3-28 0,5 37 0,-2-14 15,0 3-15,1 2 0,-1 1 16,1 11-16,0 1 16,0 0-16,1 1 0,-1 11 0,-2 3 15,0-5-15,1-3 0,-1 10 16,-1 1-16,-1-4 15,0-1-15,-1 4 0,-1-4 0,-1-4 16,1-1-16,0 0 0,-1 0 16,0-3-16,1-3 0,0 1 15,0-5-15,-2-6 0,0-4 0,1-2 16,2-1-16,0-8 0,-1-5 16,1-3-16,1-3 0,-1-2 15,0-2-15,-1-5 0,-1-2 16,-1-7-16,0-7 0,2 7 15,0 1-15,-1 3 0</inkml:trace>
  <inkml:trace contextRef="#ctx0" brushRef="#br0" timeOffset="43134.104">21774 10853 0,'0'0'0,"0"0"0,0 0 0,0 0 16,0 0-16,0 0 0,-21-6 16,21 6-16,0 0 0,0 0 15,0 0-15,0 0 0,0 0 0,0 0 16,27-7-16,-27 7 0,26-6 16,-26 6-16,36-8 15,-15 4-15,1 0 0,9-3 0,1-1 16,-2-1-16,-2 1 0,2 1 15,1 1-15,-2-2 0,-2-1 16,7 0-16,0-1 0,-4 3 16,-3 1-16,-1-4 0,2 1 15,-3 0-15,-1 2 0,1-6 16,-1-4-16,-3-1 0,-4 0 0,-2 2 16,-3 4-16,-2 2 0</inkml:trace>
  <inkml:trace contextRef="#ctx0" brushRef="#br0" timeOffset="43567.7003">22650 9856 0,'0'0'15,"0"0"-15,0 0 0,0 0 0,0 0 16,0 0-16,0 0 0,0 0 15,0 0-15,0 0 0,-4 28 16,4-28-16,-3 31 0,1-8 16,0 4-16,-1 1 0,-1 1 0,-1 13 15,-1 2-15,2 1 16,0-1-16,-3 15 0,-2-1 16,3-1-16,0-4 0,-1 14 15,2 1-15,-3 6 0,0-6 0,2 2 16,0 2-16,0-1 0,-1-9 15,2-2-15,1 2 0,1-5 16,1-2-16,0 15 0,2-9 16,1-19-16,1-11 0,0-7 15,0-7-15,-1-10 0,3-2 0,1-2 16,2 0-16,-1-1 0,2-2 16,3-3-16,2-1 0,1-4 15,0-3-15,1-10 0,3-6 16,2-1-16,1-2 0,4-9 15,3-8-15,5-8 0,-1 0 16,-8 14-16,-6 10 0,-5 8 0</inkml:trace>
  <inkml:trace contextRef="#ctx0" brushRef="#br0" timeOffset="44100.8785">22946 9639 0,'0'0'16,"0"0"-16,0 0 0,0 0 0,0 0 16,0 0-16,0 0 15,0 0-15,0 0 0,0 0 0,0 0 16,19 8-16,-19-8 0,21 9 15,-21-9-15,28 12 0,-28-12 0,25 17 16,-25-17-16,23 23 16,-13-13-16,-1 7 0,-2 2 15,-4 0-15,-2 0 0,-4 3 16,-4 3-16,-1-2 0,1-2 0,-5 6 16,-2 0-16,2-3 0,2-3 15,2-3-15,0-3 0,1-3 16,3-3-16,2 1 0,1-3 15,2 0-15,1 0 0,2 0 16,3 0-16,1-1 0,-1-1 0,2 0 16,2 2-16,0-3 15,0 1-15,1 0 0,2-1 16,-3 1-16,-2 1 0,-1-1 16,-1 2-16,-2-1 0,0 1 0,-4 3 15,-3 2-15,-3 1 0,-1 1 16,-8 3-16,-3 2 0,0 0 15,1 1-15,-4-2 0,-2 0 16,-2 3-16,3-3 0,2-6 16,1-3-16,6-5 0,5-4 0,2-2 15,1 2-15,0-1 0</inkml:trace>
  <inkml:trace contextRef="#ctx0" brushRef="#br0" timeOffset="44384.9921">23170 9987 0,'0'0'0,"0"0"0,0 0 16,0 0-16,0 0 0,24-2 0,-24 2 16,25-2-16,-25 2 0,31-3 15,-12-1-15,0 2 0,2 1 16,2 0-16,2 0 0,-3-2 15,-1 0-15,6 1 0,2 2 16,-4 0-16,-3-1 0,-2 0 16,-1 2-16,-3-1 0,-1 1 0,-2 0 15,-2 2-15,-1-2 0,-2 0 16,-2 1-16,-1-1 16,-2 1-16,0-1 0,1 0 0</inkml:trace>
  <inkml:trace contextRef="#ctx0" brushRef="#br0" timeOffset="44651.1353">23453 9686 0,'0'0'0,"0"0"0,0 0 16,0 0-16,0 0 0,0 0 15,0 0-15,11 28 0,-11-28 0,7 22 16,-7-22-16,7 34 16,-4-17-16,0 5 0,-1 2 15,0 1-15,-1 1 0,0 11 16,0 0-16,-1-1 0,0-2 0,1 10 16,2 1-16,1-5 0,3-5 15,-1-2-15,0-7 0,-2-6 16</inkml:trace>
  <inkml:trace contextRef="#ctx0" brushRef="#br0" timeOffset="44831.493">23712 10346 0,'0'0'0,"0"0"0,0 0 0,0 0 16,0 0-16,0 0 0,0 0 15,0 0-15</inkml:trace>
  <inkml:trace contextRef="#ctx0" brushRef="#br0" timeOffset="47801.5963">24146 10842 0,'0'0'0,"0"0"15,0 0-15,0 0 0,0 0 0,0 0 16,27 3-16,-27-3 0,23 4 15,-23-4-15,31 5 0,-31-5 16,38 6-16,-16-3 0,2-1 16,2 0-16,-1-3 0,13 0 15,2 1-15,0 0 0,0-1 0,13-1 16,3 0-16,-1-1 16,-2 0-16,13 0 0,1 1 15,-3-2-15,-4 0 0,13-2 16,1-3-16,-7 4 0,-5 3 0,11 1 15,2 0-15,-7 3 0,-6 3 0,13-3 16,1-2-16,12 0 16,-13-2-16,1 0 0,2 1 15,-8 3-15,-5 3 0,3-4 16,0-1-16,-7-2 0,-6-2 0,2 2 16,2 0-16,-4 5 15,-1 1-15,4-1 0,3 0 0,-8-2 16,-7-1-16,5 0 0,3 0 15,-9-3-15,-6-1 0,5-1 16,3-1-16,-8 2 0,-6 3 16,0-1-16,-1 1 0,-2-2 15,-3-1-15,-3 2 0,-2 1 16,-9 1-16,0 0 0,3 2 0,3-1 16,-2-1-16,-2-1 0,-1 0 15,1 0-15,-3-3 0,-1-2 16,-1-4-16,0-2 0,-4 3 15,-1 3-15,-1 0 0</inkml:trace>
  <inkml:trace contextRef="#ctx0" brushRef="#br0" timeOffset="48169.7932">27343 10526 0,'0'0'0,"0"0"0,0 0 16,0 0-16,0 0 0,0 0 0,0 0 16,0 0-16,0 0 0,23 16 15,-23-16-15,26 11 0,-26-11 0,30 12 16,-15-5-16,1 0 0,1 0 16,2 2-16,2-1 15,-1 1-15,-1 2 0,7 1 0,-2-1 16,-2 0-16,-2 0 0,1 0 15,1 1-15,-2-1 0,-2 0 16,-1 0-16,-2 1 0,-1-1 16,-3 0-16,-1-1 0,-3 0 15,-1 0-15,-3-1 0,-3 3 16,-2 2-16,-5 0 0,-3 2 0,-7 5 16,-7 4-16,-5 1 15,-3 2-15,-13 8 0,-6 3 16,10-7-16,8-7 0,7-4 0</inkml:trace>
  <inkml:trace contextRef="#ctx0" brushRef="#br0" timeOffset="48990.5126">24956 10054 0,'0'0'0,"0"0"15,0 0-15,-10 20 0,7-11 0,-2 6 16,-4 5-16,1 2 0,2 2 16,-2 12-16,0 3 15,0-3-15,2-4 0,0 5 0,4-4 16,3-5-16,1-3 0,4-4 15,2-4-15,-1-5 0,2-6 16,4-5-16,6-6 0,1-3 16,1-3-16,2-8 0,1-7 15,-1 0-15,1 0 0,1-7 16,-2-1-16,-3 3 0,-2 2 0,-5 3 16,-3 2-16,-5 1 0,-3 3 15,-2-2-15,-2 1 16,-1 4-16,-1 5 0,-2 2 0,0 1 15,1 2-15,1 0 0,0 2 16,2 0-16,1 1 0,0 1 0,4-2 16,4-1-16,-1-1 0,2-5 15,3 3-15,2-1 16,2 2-16,0-1 0,4 3 0,2 1 16,-1 1-16,0 1 0,4 5 15,-1 3-15,-2 2 0,-2 2 16,-4 4-16,-2 5 0,-3 0 15,-2 1-15,-3 5 0,0 4 16,-2 0-16,-1-2 0,1 2 16,-1 1-16,-1-2 0,-1-2 0,0 3 15,-1 1-15,1-5 0,2-1 16,0-4-16,0-1 16,-1-6-16,2-4 0,0 0 0,0 0 15,2-2-15,-1-2 0,4-4 16,2-3-16,-1-1 0,-1-3 0,5-2 15,1-7-15,0 1 16,2-3-16,6-4 0,3-1 16,-3 0-16,-2 1 0,0 0 15,0-1-15,-4 1 0,-3 2 0,-2 4 16,-2 2-16,-2 4 0</inkml:trace>
  <inkml:trace contextRef="#ctx0" brushRef="#br0" timeOffset="49235.9235">25766 9874 0,'0'0'0,"0"0"16,0 0-16,0 0 0,0 0 0,0 0 16,0 0-16,0 0 0,0 0 0,0 0 15,0 0-15,-13 19 0,13-19 16,3 26-16,-2-5 0,0 3 16,0 2-16,2 5 0,1 5 15,-1 12-15,0 1 0,1 14 16,-1-1-16,-1 3 0,-1 1 15,-2 11-15,-1 0 0,0 2 16,2-6-16,0-7 0,0-3 16,1-4-16,2-10 0,1-14 15,2-9-15,-3-8 0,1-6 0,-2-3 16</inkml:trace>
  <inkml:trace contextRef="#ctx0" brushRef="#br0" timeOffset="49467.4926">26059 9886 0,'0'0'16,"0"0"-16,0 0 0,0 0 0,0 0 15,25-9-15,-25 9 16,28-8-16,-28 8 0,34-9 0,-14 5 15,1 1-15,1 0 0,1 3 16,0 1-16,6 2 0,-2 1 0,2 3 16,2 1-16,-6 0 0,-3-3 15,-4 1-15</inkml:trace>
  <inkml:trace contextRef="#ctx0" brushRef="#br0" timeOffset="49868.1971">27773 10099 0,'0'0'0,"0"0"0,0 0 0,-10 17 0,10-17 16,-12 23-16,3 0 15,1 1-15,-1 5 0,-8 15 0,-2 5 16,2 2-16,0 1 0,-5 17 15,-5 17-15,3-10 0,6-9 0,-7 10 16,0-2-16,3-5 16,6-11-16,2-4 0,4-11 15,6-18-15,3-6 0,7-16 16,8-13-16,-5 4 0,-3 1 16,-1 1-16</inkml:trace>
  <inkml:trace contextRef="#ctx0" brushRef="#br0" timeOffset="50151.2798">27855 10043 0,'0'0'16,"0"0"-16,0 0 0,0 0 0,0 0 16,0 0-16,2 35 15,-2-35-15,4 36 0,0-11 0,0 5 16,1 2-16,-2 1 0,2 15 15,1 3-15,-2-1 0,1-1 16,-1 11-16,0-1 0,1 4 16,-2-8-16,4 7 0,1-3 15,-4-9-15,-2-7 0,0-8 16,-1-9-16,-2-7 0,-1-6 0,-3-3 16,-2-6-16,0-6 0,1-5 15,0 2-15,2 1 16,1 1-16</inkml:trace>
  <inkml:trace contextRef="#ctx0" brushRef="#br0" timeOffset="50335.0827">27664 10632 0,'0'0'0,"0"0"0,-12-7 16,4 3-16,-1-2 0,2 2 0,-1 1 15,2-1-15,2 1 16,1-1-16,-1 0 0,7-1 0,4 1 16,2 0-16,2 2 0,4-1 15,2-1-15,3-2 0,2-1 16,9-3-16,3 0 0,-1-2 15,0-1-15,8-1 0,-1 1 16,-4 0-16,-4 0 0,-1-5 16,0-6-16,-7 6 0,-4 3 0,-4 3 15</inkml:trace>
  <inkml:trace contextRef="#ctx0" brushRef="#br0" timeOffset="50606.8046">28169 9842 0,'0'0'0,"0"0"16,0 0-16,0 0 0,0 0 0,0 0 16,0 0-16,0 33 15,0-33-15,-1 40 0,0-11 16,-1 5-16,-2 0 0,-1 16 16,-3 5-16,1-3 0,1 0 0,-1 14 15,1-1-15,1 7 0,4-6 16,4 5-16,4-4 15,2-12-15,1-8 0,5-5 0,4-7 16,-3-16-16,2-8 0,4-7 16,5-8-16,0-10 0,1-9 15,0-17-15,3-11 0,-8 11 16,-6 11-16,-4 8 0</inkml:trace>
  <inkml:trace contextRef="#ctx0" brushRef="#br0" timeOffset="51134.8813">28533 10244 0,'0'0'0,"0"0"16,0 0-16,0 0 0,0 0 15,-19 15-15,19-15 0,-14 19 16,5-4-16,-1 3 0,-1 3 16,1 2-16,0 1 0,1 8 15,3 0-15,2-4 0,3-1 0,3 1 16,3-4-16,2-6 16,1-4-16,3-9 0,1-5 15,-1-4-15,1-4 0,2-5 0,3-5 16,3-4-16,-2-1 0,-3 2 15,-1 2-15,-4 4 0,-3 5 16,-1 1-16,-3 2 0,-1 2 16,1 2-16,-3 3 0,-2 3 15,-1 2-15,-1 2 0,-3 5 16,-2 4-16,2-1 0,0-2 0,3-1 16,1-1-16,3 0 15,1-1-15,4-5 0,3-2 16,0-4-16,2-3 0,5-10 0,2-6 15,2-1-15,2 0 0,4-7 16,1-1-16,-4 5 0,-1 3 16,-5 3-16,-1 4 0,-3 4 15,-4 3-15,0 6 0,-2 5 16,-3 4-16,-2 3 0,-2 6 16,-2 5-16,-1 1 0,0-1 0,2 3 15,1 0-15,0-1 0,-1-4 16,2 0-16,2-3 0,0-1 15,0-2-15,3-2 0,2 0 16,1-4-16,0-1 0,-1 1 16,2 0-16,-2-4 0,0-1 15,1 3-15,0 0 0,-2 1 16,0-3-16,-1-1 0,1-1 16,-2 0-16,1 0 0,-2-1 0</inkml:trace>
  <inkml:trace contextRef="#ctx0" brushRef="#br0" timeOffset="51436.4838">29083 9837 0,'0'0'0,"0"0"0,0 0 15,0 0-15,0 0 0,0 0 0,0 0 16,27 16-16,-27-16 0,0 0 15,27 19-15,-27-19 0,22 17 0,-8-6 16,2 1-16,-1 1 16,0 0-16,-1 2 0,1 2 15,0 0-15,-2 2 0,1 5 16,-2 4-16,-3 2 0,-3 0 0,-5 8 16,-5 6-16,-4 8 0,-4 0 15,-8 5-15,-6 4 16,-3 4-16,0-5 0,-2-2 0,2-10 15,7-12-15,6-10 0,4-5 16</inkml:trace>
  <inkml:trace contextRef="#ctx0" brushRef="#br0" timeOffset="51768.5318">29305 10412 0,'0'0'0,"0"0"0,0 0 15,0 0-15,0 0 0,0 0 0,0 0 16,25-4-16,-25 4 0,0 0 15,25 10-15,-25-10 0,17 15 16,-17-15-16,10 24 0,-8-10 16,-1 1-16,-2 2 0,-1 2 15,-2 0-15,1-1 0,-1 3 16,-1-1-16,2-3 0,1-2 0,1-1 16,1-1-16,1-1 15,1-1-15,1-1 0,2 1 0,0-3 16,2 2-16,3 1 0,1 0 15,-1 0-15,-2 0 0,1 1 16,-1 1-16,-1 1 0,-2 1 0,-2 5 16,0 4-16,-3 0 15,-3 3-15,-3 2 0,-4 2 16,-2-2-16,-1-3 0,-2 1 0,3-4 16,2-5-16,2-3 0,2-3 15</inkml:trace>
  <inkml:trace contextRef="#ctx0" brushRef="#br0" timeOffset="52085.1041">29641 9557 0,'0'0'0,"0"0"16,0 0-16,5 25 0,-5-25 0,10 34 15,-5-8-15,-2 4 0,-1 4 0,0 16 16,1 2-16,-1 14 16,-1 1-16,1 14 0,0 2 15,-1-5-15,-1 0 0,0 11 16,1-3-16,-1 5 0,2-8 0,-2 34 15,-2-7-15,2-16 0,2-13 16,0-9-16,2-9 16,-1-13-16,1-9 0,-2-13 0,-1-9 15,0-6-15</inkml:trace>
  <inkml:trace contextRef="#ctx0" brushRef="#br0" timeOffset="52420.3175">29477 10826 0,'0'0'16,"0"0"-16,0 0 0,0 0 16,11 21-16,-11-21 0,15 29 15,-6-9-15,1 2 0,0 3 0,-2 4 16,1-1-16,0-1 0,1 10 15,-1 1-15,-1-3 0,-1-1 16,2 3-16,-1-3 0,-2-6 16,1-4-16,1-6 0,2-3 15,0-3-15,0-4 0,2-5 16,2-3-16,1-7 0,3-4 0,4-9 16,3-8-16,3-1 0,2 1 15,4-6-15,3-5 16,9-7-16,-2 1 0,-6 5 0,-8 10 15,-8 7-15</inkml:trace>
  <inkml:trace contextRef="#ctx0" brushRef="#br0" timeOffset="52835.2649">30229 10664 0,'0'0'0,"0"0"16,0 0-16,0 0 0,0 0 0,26 1 15,-26-1-15,26-1 16,-26 1-16,38-1 0,-15 0 16,1-1-16,0 0 0,12-1 0,1 0 15,0 0-15,-1 0 0,11 0 16,3 1-16,-4 0 0,-3 0 0,11 0 15,3 1-15,-6 0 16,-1 0-16,2 1 0,2 2 16,-6-2-16,-4 0 0,13 0 15,1-2-15,-7 1 0,-5 2 0,7-2 16,0 0-16,-14 3 0,-5 0 16,6-1-16,1 0 15,-7 0-15,-4 2 0,-3-1 0,-2-1 16,-6 1-16,-3 2 0,1-2 15,-1 0-15,-1 0 0,-2-2 16,-3 0-16,-1-1 0,-3-1 16,0-3-16,-2 2 0,0 1 15,-2 0-15</inkml:trace>
  <inkml:trace contextRef="#ctx0" brushRef="#br0" timeOffset="53604.7831">30560 10089 0,'0'0'0,"0"0"16,0 0-16,0 0 0,0 0 0,-7 32 16,7-32-16,-6 31 0,5-15 15,0 1-15,0 2 16,0-1-16,1-1 0,1 3 0,2-3 15,1-4-15,2-3 0,1-6 16,1-4-16,2-4 0,1-3 0,1-7 16,2-4-16,0-1 0,1 1 15,1-2-15,-1-2 16,1-2-16,-4 2 0,-3 1 0,-4 0 16,-2 0-16,-1 3 15,-7 0-15,-4 3 0,1 2 0,-1 4 16,-3 3-16,-2 2 0,3-1 15,3 0-15,0 2 0,2 3 16,3-1-16,1 0 0,2-2 16,3 0-16,2 0 0,1-1 0,4 1 15,3 2-15,1 0 16,0 1-16,0 0 0,0 1 16,0 1-16,-2 1 0,0 3 0,0 5 15,-1-1-15,-1 0 0,-1 5 16,-1 2-16,-2 1 0,0-1 15,-2 4-15,-2 1 0,1-2 16,-1 0-16,0 2 0,0-2 16,-1-3-16,0-1 0,0-4 15,1-1-15,-2-4 0,0-1 0,0-2 16,1-1-16,-1-3 0,0 2 16,3-3-16,1-3 0,0 1 15,-1 0-15,3-2 0,0-1 16,1 1-16,0-1 0,2 0 15,2 0-15,0 0 0,0-1 16,4-1-16,0-1 0,-1 2 16,0 0-16,-3-2 0,-2-2 15,-2 1-15,-1 3 0,-1-1 16,0 2-16,-2 2 0</inkml:trace>
  <inkml:trace contextRef="#ctx0" brushRef="#br0" timeOffset="53801.0473">31062 9947 0,'0'0'0,"0"0"0,0 0 15,0 0-15,0 0 0,0 0 16,0 0-16,0 0 0,0 0 0,-7 22 16,7-22-16,-3 24 0,3-24 15,-2 28-15,1-9 16,1 1-16,0 0 0,0 4 0,0 3 16,0 6-16,0 0 0,0 3 15,-1 3-15,-1-3 0,1 0 16,-1 6-16,0 0 0,1-8 15,1-4-15,0-3 0,0-6 16,0-4-16</inkml:trace>
  <inkml:trace contextRef="#ctx0" brushRef="#br0" timeOffset="54067.8622">31264 9842 0,'0'0'0,"0"0"15,0 0-15,0 0 0,29-6 0,-29 6 16,32-3-16,-13 1 0,1-3 16,2 3-16,2-1 15,-2 1-15,-1 1 0,6 0 0,-2-1 16,-3 2-16,-2 1 0,-1 2 15,-2 2-15,-1 0 0,-2 2 16,-2-1-16,-2-1 0,-1-1 0</inkml:trace>
  <inkml:trace contextRef="#ctx0" brushRef="#br0" timeOffset="54574.6189">31708 10383 0,'0'0'0,"0"0"15,0 0-15,0 0 0,0 0 0,0 0 16,-16-15-16,16 15 16,0 0-16,0 0 0,0 0 15,-18-11-15,18 11 0,0 0 16,0 0-16,0 0 0,0 0 0,0 0 16,0 0-16,0 0 0,0 0 15,23 18-15,-23-18 16,24 12-16,-24-12 0,30 16 0,-30-16 15,33 16-15,-33-16 0,34 20 16,-16-12-16,5 4 0,-1 0 0,-1-1 16,-1-1-16,-1 0 15,-2-1-15,-1-1 0,-3 1 16,-2-1-16,-2-2 0,-2 0 0,0 0 16,-1-1-16,-3 0 0,-4 2 15,-5 1-15,-2 0 0,-1 1 16,-11 7-16,-6 6 15,-2 1-15,-3 2 0,-12 12 0,-2 5 16,2 1-16,1-1 0,2-2 16,9-8-16,7-8 0</inkml:trace>
  <inkml:trace contextRef="#ctx0" brushRef="#br0" timeOffset="59486.5218">22506 11765 0,'0'0'16,"0"0"-16,0 0 0,0 0 0,-9 18 16,9-18-16,-7 24 15,4-6-15,1 2 0,-2 6 16,1 4-16,-1 10 0,-1 3 0,1 14 15,-1 6-15,1-1 0,0-3 16,1 17-16,3 3 0,2 6 16,0-6-16,-2 9 0,0-5 15,-2-7-15,-1-4 0,-2 32 16,-2-7-16,5-18 0,2-14 16,0-3-16,0-2 0,-1-6 0,-1-6 15,-1-7-15,1-4 16,0-8-16,1-4 0,1-2 0,1-1 15,3-4-15,3-4 0,2-2 16,3-1-16,-5-6 0,-1 2 0,3-2 16,1-1-1,-1-2-15,0 0 0,4-1 16,3 0-16,1-3 0,3-4 0,0 3 16,-1 0-16,4 1 0,0 1 15,5-4-15,5-3 16,4 2-16,1 1 0,-3 1 15,-3 1-15,5-4 0,6-2 16,-3 3-16,-3 0 0,11-4 16,1-2-16,-1 2 0,-2 0 0,8 1 15,5 0-15,-2 1 0,-3 2 16,13 1-16,4 1 16,-8 0-16,-3 1 0,38-3 15,1 0-15,-16-1 0,-12 0 0,6-2 16,5-1-16,-8 3 0,-4 2 0,8 0 15,8 0-15,-9-3 16,-5-3-16,9 1 0,9 2 16,-14 3-16,-7 4 0,14-3 15,8-2-15,-10 3 0,-8 2 0,12 1 16,8-3-16,-11 2 0,-8-1 16,13-1-16,9 0 15,-9 0-15,-6 0 0,9-1 0,5 1 16,-9-2-16,-6-4 0,12 1 15,6-1-15,-10 4 0,-8 2 0,14-1 16,9-1-16,-13 1 16,-8 1-16,9-2 0,8 1 15,-7-1-15,-6 1 0,5-1 16,5-1-16,-9 3 0,-6 2 0,12-5 16,11-3-16,-17 4 0,-10 1 15,10-1-15,8-2 16,-8 4-16,-4 2 0,7-1 0,5-3 15,-12 0-15,-8 0 0,10-2 16,7-1-16,-12 4 0,-9 2 0,13 0 16,8-1-16,-13-3 15,-8-3-15,9 3 0,7 1 16,-12 4-16,-8 1 0,6 1 16,4 0-16,-8-2 0,-5-2 0,11 7 15,7 5-15,-12-4 0,-10-1 16,8-5-16,3-4 15,-9 8-15,-7 5 0,8-3 0,4-4 16,-13-2-16,-7-3 0,4 2 16,6 3-16,-8-2 0,-5 0 0,4 2 15,1 0-15,-7-2 0,-6-3 16,3 4-16,4 3 16,-6-5-16,-5-1 0,0 0 0,1 0 15,-4 2-15,-1-1 0,1-1 16,-1 0-16,-2-2 0,-3 0 15,2-2-15,3 0 0,-4-3 16,-2-3-16,-7 1 0,4-2 16,-1 2-16,-2 1 0,6-5 15,4-4-15,-5 0 0,-3 0 0,8-6 16,4-5-16,-8 5 16,-3 1-16,5-14 0,-2-6 15,-5 10-15,0 3 0,8-13 0,4-4 16,-4 5-16,-3 4 0,3-6 15,0-4-15,-3 3 0,-2 4 0,15-25 16,1 1-16,-8 12 16,-6 6-16,-2-7 0,0-3 15,-3 10-15,0 6 0,4-9 16,4-7-16,-8 6 0,-5 3 0,0-1 16,1-4-16,-2 8 0,-1 7 15,3-3-15,2-2 0,-3 8 16,-2 5-16,-5 3 0,-2 1 15,0 3-15,2 0 0,-1 3 16,-2 1-16,-4 2 0,-3 2 0,1 12 16,-1 1-16,2-1 15,1 1-15,-2 1 0,-2-2 16,2 2-16,0 0 0,2 2 0</inkml:trace>
  <inkml:trace contextRef="#ctx0" brushRef="#br0" timeOffset="60270.8429">27806 11033 0,'0'0'0,"0"0"16,0 0-16,0 0 0,0 0 0,-21 17 16,21-17-16,0 0 0,-13 28 15,10-12-15,1 4 0,-1 3 16,2 2-16,0 13 0,0 2 15,0 3-15,0 1 0,-2 15 16,-2 3-16,1-3 0,-1-2 16,0 18-16,-1 3 0,0 6 15,-1-8-15,-1 13 0,1 0 16,1-11-16,2-8 0,-1 30 16,2-9-16,1-12 0,1-9 0,-3-7 15,0-5-15,2-3 0,0-2 16,-1 3-16,1 3 0,-2-7 15,-1-6-15,2 2 0,1 0 16,-4-7-16,-1-6 0,2-2 16,2-3-16,-2-3 0,-1-4 0,1-4 15,3-3-15,0-5 0,0-5 16,2-6-16,-2-1 0,3-8 16,2-5-16,0-11 15,0-10-15,-1 9 0,-1 6 0,0 6 16</inkml:trace>
  <inkml:trace contextRef="#ctx0" brushRef="#br0" timeOffset="60618.9039">27857 10982 0,'0'0'0,"0"0"0,0 0 16,0 0-16,-22 10 0,22-10 0,0 0 16,-28 13-16,17-2 0,-1 1 15,-1 4-15,-2 1 0,-1 5 0,-8 8 16,-3 4-16,1 1 0,-1 1 15,-8 12-15,-2 3 0,1 0 16,2-2-16,-1 6 0,5-4 16,-1-1-16,4-8 0,3-6 15,0-4-15,9-8 0,5-9 16,2-2-16,3-4 0,0-3 16</inkml:trace>
  <inkml:trace contextRef="#ctx0" brushRef="#br0" timeOffset="60868.6812">27883 11194 0,'0'0'16,"0"0"-16,0 0 0,0 0 0,0 0 15,19 13-15,-19-13 0,0 0 16,23 21-16,-13-12 0,1 1 15,1 1-15,1 0 0,1 2 16,1 1-16,2 1 0,0-1 0,6 6 16,-3 0-16,1-2 0,0 0 15,5 2 1,2 2-16,-3-4 0,-6-2 0,-1-3 16</inkml:trace>
  <inkml:trace contextRef="#ctx0" brushRef="#br0" timeOffset="61104.4067">28291 11485 0,'0'0'0,"-7"4"16,-5 4-16,0 0 0,1 0 0,-1 2 15,2 1-15,2-2 16,1-1-16,1-2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5T03:56:04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5947 3988 0,'0'0'0,"0"0"16,0 0-16,22-9 0,-22 9 15,23-5-15,-7 2 0,4-1 0,2-1 16,7-3-16,1-1 16,2-1-16,1 1 0,3-1 0,5-1 15,10-2-15,-1-1 0,4 0 16,1-1-16,12-2 0,-1-1 16,2 3-16,-1 1 0,9-3 15,-3 0-15,2 0 0,1-1 16,7-3-16,-5-1 0,7 1 15,-3-1-15,15-1 0,-10 3 0,-3 2 16,-3 1-16,-4 4 0,-3 1 16,-4-5-16,-4-4 0,-20 6 15,-15 5-15,-9 3 0</inkml:trace>
  <inkml:trace contextRef="#ctx0" brushRef="#br0" timeOffset="450.9604">10214 3145 0,'0'0'16,"22"-1"-16,5-1 0,-1 0 0,1 0 0,19 0 15,10 0 1,8-1-16,-3 2 0,17-2 0,6-1 15,-9 1-15,-6 3 0,17 0 16,4-1-16,-11 2 16,-6 3-16,20-3 0,9-2 15,11 0-15,-17-1 0,-10 0 16,-5-1-16,-1 4 0,1 2 0,-1 2 16,1-1-16,-3-4 0,-2-4 0,3 0 15,3 0-15,-2 4 16,0 1-16,3-2 0,3-2 15,-4 6-15,0 3 0,4-4 16,2-3-16,-2 2 0,-2 1 0,2 2 16,1 1-16,-2-2 0,-1 2 15,4-3-15,3 0 0,1 0 16,-2 2-16,2-1 0,-1-2 16,-2 4-16,-1 1 0,4-1 15,5-1-15,0-4 0,-2-2 16,4 6-16,3 3 0,-6-7 0,-4-4 15,-28 2-15,-20 1 0,-14-1 16</inkml:trace>
  <inkml:trace contextRef="#ctx0" brushRef="#br0" timeOffset="7050.2668">9558 2870 0,'0'0'0,"0"0"16,0 0-16,0 0 0,0 0 0,0 0 15,0 0-15,0 0 16,0 0-16,0 0 0,0 0 16,0 0-16,0 0 0,0 0 0,0 0 15,4 18-15,-4-18 0,0 0 16,19 14-16,-19-14 0,0 0 16,32 12-16,-32-12 0,32 6 15,-14-5-15,3 1 0,2-1 16,-1 0-16,-1 1 0,9-1 15,2 1-15,0 0 0,0 2 0,2-2 16,2-1-16,7-1 0,-2-1 16,3 1-16,4 1 15,-5-1-15,-3 0 0,12 0 0,3 2 16,-5-1-16,-5 0 0,14-1 16,2 0-16,-6 0 0,-5 0 15,6-1-15,5-2 0,-5 5 16,-3 0-16,13 0 0,4 0 15,-11-1-15,-6-1 0,31-1 0,-2-2 16,-11 0-16,-5-1 0,5 3 16,3 0-16,-11 1 0,-8 0 15,11-1-15,9-1 16,-8 1-16,-4 0 0,7 1 0,7 2 16,-9-2-16,-4-1 0,8 0 15,6-2-15,-10-3 0,-6 0 0,11 1 16,6 2-16,-11 1 15,-7 0-15,14 1 0,9 1 16,-9-2-16,-7 2 0,9 2 0,7 1 16,-9-5-16,-6 1 0,10 1 15,5 1-15,-7 2 0,-3 0 16,6-2-16,5 1 0,-8-5 16,-5 0-16,8 0 0,7 3 15,-7 0-15,-6 2 0,7-4 16,7-1-16,-9 0 0,-8 1 0,10-1 15,5 2-15,-9-2 16,-7 0-16,12-1 0,7 0 16,-9 1-16,-7 2 0,13-2 0,8-1 15,-9-3-15,-7-1 0,8 4 16,7 3-16,-10-1 0,-6-3 16,8 4-16,5 3 0,-9-3 15,-7-3-15,7 3 0,7 1 16,-8 1-16,-6 3 0,6-2 15,6-2-15,-8-4 0,-5-4 0,8 3 16,3 3-16,-6 3 0,-8 3 16,10 0-16,4 2 15,-10-2-15,-5 0 0,8-1 0,7-1 16,-12-2-16,-7 1 0,10-1 16,7 1-16,-11-1 0,-9 0 15,12 4-15,8 0 0,-10 2 16,-9-1-16,11-3 0,7-2 15,-10 1-15,-3-1 0,4 1 0,6 1 16,-9 0-16,-4 1 0,7 1 16,4 0-16,-11-2 0,-8 2 15,9-1-15,6 1 0,-8 0 16,-4-1-16,3 0 0,6 0 16,-10 0-16,-5 2 0,13-2 15,6 2-15,-10-1 0,-7-2 0,8 1 16,6-2-16,-6 0 15,-4 1-15,10 2 0,6 1 16,-12-4-16,-9-2 0,10 2 16,7 1-16,-6 1 0,-3 0 0,7 0 15,5 2-15,-6-3 0,-5 0 16,5 0-16,6-1 16,-12-2-16,-9-2 0,12 4 0,8 1 15,-7 2-15,-4-2 0,7-1 16,8-1-16,-10 3 0,-5 1 0,6 0 15,6 0-15,-11 0 0,-9-3 16,10 0-16,8 1 16,-8-2-16,-4 0 0,6 2 0,4 1 15,-12-1-15,-7 1 0,11 0 16,7 0-16,-6 1 0,-5-2 0,6 2 16,4 1-16,-5-1 15,-4 0-15,10 1 0,9-1 16,-13 1-16,-8-1 0,8 1 15,5 0-15,-6-1 0,-3-1 0,4 0 16,3 1-16,-10-1 0,-8 1 16,8 1-16,5 2 0,-6-1 15,-3-1-15,5 1 0,3-1 16,-10-2-16,-7 1 0,9-1 16,6 2-16,-9 1 0,-7 6 0,6-5 15,4-1-15,-8-1 16,-4-2-16,11 2 0,8 2 15,-14 0-15,-8 0 0,4-3 16,3-2-16,-5 2 0,-4-1 16,10 3-16,9 4 0,-13-5 15,-8 0-15,-1-3 0,-2-2 16,1 1-16,-1 0 0,-1 3 0,-2 2 16,1-2-16,1 0 0,-3-2 15,-2-1-15,-12 1 0,1 1 16,3-3-16,3 0 0,-3 0 15,0 0-15,-6 0 0,-2 0 16,0 2-16,1 2 0,-2-3 16,-1 1-16,-2-2 0,-1-2 0,0 2 15,-1 2-15,-2-2 16,1 0-16,-2 0 0,-2 0 0,0 4 16,-2-1-16,-2-1 0,-1 0 15,0-1-15,2 0 0,0-1 16</inkml:trace>
  <inkml:trace contextRef="#ctx0" brushRef="#br0" timeOffset="8300.2938">10042 4144 0,'0'0'16,"0"0"-16,0 0 0,0 0 15,0 0-15,29-11 0,-29 11 16,26-8-16,-11 3 0,1 0 16,3 2-16,1-2 0,0 1 0,3 0 15,3 1-15,7-1 16,0-2-16,6-1 0,5-1 0,-6 1 16,-8 1-16,-3 1 0</inkml:trace>
  <inkml:trace contextRef="#ctx0" brushRef="#br0" timeOffset="9284.0129">13718 3997 0,'0'0'0,"16"0"0,9 0 16,9-1-16,2 0 0,18-1 16,18 1-16,0 0 0,-2 0 0,16 1 15,2-1-15,4 2 16,-9 0-16,38 0 0,-8 0 15,-15 1-15,-9 3 0,0 0 16,2 0-16,-9 2 0,-6 0 0,7 0 16,6 0-16,-7-2 0,-5 0 15,10 2-15,8-2 0,-10 0 16,-6-3-16,7-1 0,7 0 16,-11-1-16,-6-2 0,6 1 15,4 2-15,-10-2 0,-5-1 16,9 0-16,6-1 0,-5 2 15,-3 1-15,11 0 0,7-1 16,-13 0-16,-8-2 0,7 5 0,7 1 16,-8-8-16,-4-3 0,7 0 15,3 1-15,-11 4 0,-7 3 16,8-2-16,7 0 0,-6 0 16,-4 1-16,10 0 0,6 1 15,-11-1-15,-7 1 0,7 0 16,6 1-16,-8 1 0,-5 2 0,10-2 15,7-5-15,-11 2 0,-7 1 16,7-2-16,4 0 0,-6 3 16,-4 4-16,3-1 0,3-3 15,-6 0-15,-2-1 0,4 1 16,3 1-16,-5 0 0,-4-1 16,6 0-16,3-1 15,-7 1-15,-3 2 0,3-3 0,5-4 16,-7 7-16,-5 3 0,7-2 15,3 1-15,-6-4 0,-2-2 16,4 0-16,4-3 0,-10 8 0,-6 1 16,7 2-16,6 1 15,-9-8-15,-3-4 0,3 3 0,6 4 16,-5 0-16,-2 2 0,5 1 16,4 0-16,-7-1 0,-6-1 15,3 3-15,1 1 0,-4-3 16,-3-2-16,-1 2 0,4 0 15,-6-2-15,-1-2 0,3 2 16,2 1-16,-8-1 0,-5 1 0,5-1 16,4 0-16,-8 2 0,-4 4 15,4-5-15,2-2 16,-5 1-16,-4-1 0,2-1 0,3-1 16,-6 0-16,-3-1 0,1 2 15,0 1-15,-4-2 0,-3-2 0,-1 2 16,-1 2-16,-12-2 15,0-2-15,3 1 0,2 1 16,-3-1-16,0-1 0,-2 2 0,-1 0 16,-3 0-16,0-1 0,-4 2 15,-1 0-15,-2-1 16,-3-2-16,-6-3 0,-5 0 0,2 0 16,2 1-16,2 2 0</inkml:trace>
  <inkml:trace contextRef="#ctx0" brushRef="#br0" timeOffset="10587.6015">21211 2767 0,'0'0'0,"17"0"0,7-1 0,9 1 16,2 0-16,18 0 0,16 0 15,9 4-15,-2-1 0,9 4 16,-3 0-16,-24-2 0,-16-2 0,-11 1 15</inkml:trace>
  <inkml:trace contextRef="#ctx0" brushRef="#br0" timeOffset="25089.7005">16034 3820 0,'0'0'0,"0"0"0,0 0 0,0 0 15,0 0-15,0 0 0,0 0 16,0 0-16,0 0 0,0 0 16,0 0-16,0 0 0,0 0 0,0 0 15,0 0-15,19-10 0,-19 10 16,24-1-16,-24 1 16,37 0-16,-37 0 0,44-1 0,-17 0 15,1 1-15,-1-1 0,14 0 16,4 1-16,-1 0 0,1 0 0,15-5 15,5-2-15,7 0 16,-5 2-16,16-1 0,1 0 16,-5 3-16,-4 0 0,14 3 15,2 0-15,-12-1 0,-7-2 0,39 4 16,-4 2-16,-16 3 0,-10 0 16,6-2-16,3-4 0,-10 0 15,-7 1-15,10 1 0,9 0 16,-11 1-16,-6 1 0,9-2 15,5 1-15,-7 0 0,-6 4 0,11 0 16,8 0-16,-10-1 16,-7-1-16,12 0 0,7 0 15,-11 0-15,-8 2 0,16-3 16,11-1-16,-11-1 0,-8-1 0,14 4 16,11 3-16,-12-3 0,-7-4 15,13-1-15,9 1 0,-15 2 16,-9 2-16,12 0 0,7 2 15,-14-6-15,-10-3 0,8 6 16,8 7-16,-16-3 0,-9-2 0,6 1 16,5-1-16,-8-2 0,-9-2 15,12-1-15,6 2 16,-11 2-16,-6-1 0,7 1 0,6 1 16,-13-2-16,-7-3 0,9-2 15,8-2-15,-14 2 0,-9 2 16,6-2-16,6-1 0,-9 0 15,-5 0-15,3 1 0,3 1 16,-11-4-16,-7 1 0,1-1 16,1 1-16,-8 2 0,-5 2 0,-1-1 15,0-2-15,-7 4 0,-5 2 16,-5-1-16,-3-2 16,-3-2-16,-2 0 0,-2-2 0,0 2 15,-3-1-15,-1-1 0,-1 3 16,0 2-16,0-2 0,3 0 15,0 1-15,-1 1 0,-2-2 16,-2-3-16,2 3 0,-3-1 16,3 1-16</inkml:trace>
  <inkml:trace contextRef="#ctx0" brushRef="#br0" timeOffset="25270.8269">23188 3928 0,'0'0'0,"0"0"16,0 0-16,0 0 0,0 0 0,9 27 16,-9-27-16,0 0 0</inkml:trace>
  <inkml:trace contextRef="#ctx0" brushRef="#br0" timeOffset="139841.1116">16771 4051 0,'0'0'0,"0"0"0,0 0 0,21-6 16,-21 6-16,0 0 0,33-3 15,-18 2-15,3-1 0,0 1 16,3 0-16,6-1 0,-2 1 0,4 1 15,3 1-15,-2 1 16,-2-1-16,4 2 0,4-1 16,3 2-16,-1-2 0,1 1 0,3 1 15,-3-3-15,-3-1 0,13 2 16,3 2-16,-6-1 0,-3 0 0,1-2 16,2 0-16,-3 2 15,-2 0-15,11 1 0,2-1 16,-3 0-16,-3-1 0,4 1 15,3-2-15,-2-1 0,-1-1 0,11 1 16,2 1-16,-6 0 16,-4-1-16,5-1 0,3 1 0,-3-1 15,-1-2-15,30 1 0,-4 0 16,-12-3-16,-9-1 0,3 1 16,2 3-16,-4-1 0,-1-2 15,3 2-15,1 0 0,-6 2 16,-5 2-16,7-4 0,5 0 15,-5-2-15,-2 1 0,7 1 16,6-1-16,-4 3 0,-3 1 0,5-5 16,2-3-16,-5 0 0,-5 1 15,6 2-15,6 1 0,-5-1 16,-4-2-16,6 1 0,6 1 16,-8 2-16,-3 0 0,6 0 15,5-3-15,-5 1 0,-3-2 16,3 4-16,3 2 0,-6 1 15,-5 0-15,7-2 0,3-3 16,-9 3-16,-6 0 0,6 1 0,5-2 16,-7 0-16,-5-3 0,3-5 15,1-4-15,-5 2 0,-4 2 16,6 2-16,3 2 0,-9-1 16,-5-2-16,3 2 0,4-2 15,-7-3-15,-4-2 0,2 1 16,-1 1-16,1 0 0,-1 0 15,-2-1-15,0 1 0,-6 2 16,-2 2-16,-2-4 0,1-3 16,-5 1-16,-3-1 0,1 3 0,1 0 15,-7 0-15,-3 1 0,-3-7 16,-4-5-16,-2 4 0,-1 2 16,-4 7-16,1-3 0,-3-2 15,0-5-15,-4 4 0,-4 3 16,-1 1-16,-3 1 0,-4-5 15,-2-2-15,2 2 0,1 1 0,-7-3 16,-5-4-16,-4 2 0,0 0 16,-5-2-16,-3 0 15,-2 0-15,0 1 0,-15-6 0,-5-1 16,7 5-16,3 3 0,-11-4 16,-3-1-16,1 3 0,0 2 0,-6-4 15,-5 0-15,6 0 16,6 3-16,-43-10 0,0 4 15,11 4-15,10 2 0,-6-5 16,-3-1-16,4 8 0,3 6 0,-14-2 16,-10-3-16,12-4 0,5 0 15,-5 5-15,-4 2 0,4 3 16,3 1-16,-14-1 0,-12 2 16,8-1-16,5 1 0,-10-2 15,-7 1-15,9 2 0,6 2 0,-14 1 16,-9 0-16,8 0 15,8 0-15,-11 3 0,-6 3 16,9 0-16,5 2 0,-8 1 16,-7 1-16,7 1 0,7-1 0,-13 3 15,-8 2-15,10-1 0,8 0 16,-9 4-16,-5 4 0,11 2 16,11 2-16,-5 1 0,-3 0 15,15-4-15,10-2 0,-5 11 16,-5 5-16,9-2 0,6-3 15,-3-2-15,0 0 0,7 2 16,5 0-16,-9 4 0,-6 4 0,9-3 16,5 1-16,-8 6 0,-6 4 15,8-3-15,5-3 0,-2 4 16,-1 3-16,10-4 0,8-2 16,3 3-16,2 4 0,3-7 15,3-3-15,0 2 0,-1 4 16,12-4-16,7-4 0,2 3 15,1 0-15,4 0 0,2-1 0,4-1 16,3-1-16,0-4 16,1-2-16,3 6 0,2 2 0,1-2 15,3-2-15,3 3 0,4 0 16,1-2-16,4-2 0,2 6 16,1 2-16,2-4 0,-1-6 0,6 5 15,4 2-15,2 0 16,4 0-16,4-1 0,3 3 15,-12-17-15,0-1 0,11 5 16,5 2-16,-2-3 0,1-3 0,6 4 16,6 0-16,0-1 0,-1-2 15,9-1-15,6-1 16,-1-4-16,-1-1 0,33 4 0,-1-1 16,-9-3-16,-7-2 0,10-2 15,4-4-15,-5 2 0,-7-3 0,10-2 16,6-2-16,-9 0 15,-6 1-15,9-3 0,8-4 16,-9-1-16,-5-2 0,9 1 16,5 1-16,-3 0 0,-2-4 0,11-1 15,7-1-15,-9-1 0,-7 2 16,13-2-16,9-2 0,-5 3 16,-5-1-16,13-4 0,9-4 15,-7 6-15,-6 5 0,6 1 16,4 2-16,-8-2 0,-5-2 0,6 1 15,5-2-15,-7 5 16,-5 2-16,9-2 0,5-1 16,-13 2-16,-7 0 0,8 3 0,4 1 15,-7-1-15,-8 0 0,9-2 16,6 1-16,-9-1 0,-6 2 16,8-1-16,6-1 0,-8 0 15,-4-1-15,10 1 0,6 3 16,-9 0-16,-7 3 0,11-3 15,8-2-15,-11 0 0,-8 0 0,4 4 16,3-1-16,-9 1 0,-4 1 16,6-3-16,4 0 15,-12 0-15,-7-1 0,7 1 0,5 3 16,-11-1-16,-6 0 0,9-2 16,7-3-16,-7 2 0,-5 2 15,5-3-15,3-1 0,-9 0 16,-7 0-16,5 0 0,4-1 15,-10 3-15,-3 4 0,1-3 16,2-4-16,-4 1 0,-3 1 0,-1-1 16,-3-2-16,-9 3 0,-7 1 15,5-4-15,1-2 16,-10 1-16,-8 0 0,-1 3 0,-1 0 16,-6 2-16,-3-1 0,-5-4 15,-1-5-15,-5 0 0,-4 0 16,-3 1-16,-5 1 0,-3-2 0,-3-2 15,-1 2-15,-2-3 16,-4-4-16,-3-1 0,-8 0 16,-7 1-16,4 2 0,-1-1 0,-14-7 15,-6-2-15,-1-2 0,0 2 0,-7-1 16,-6 1-16,2 0 16,2-1-16,-38-13 0,0 5 15,10 4-15,8 1 0,-14-4 16,-9-4-16,10 10 0,3 8 0,-9-8 15,-7-3-15,6 6 16,4 3-16,-14-6 0,-9-4 16,5 5-16,5 6 0,-13-2 0,-10 0 15,12-2-15,8-1 0,-23-3 16,-15-4-16,11 5 0,7 1 16,-6 11-16,-4 6 0,9-2 15,6-1-15,-16 5 0,-13 3 16,16 0-16,11 1 0,-20 2 15,-13 1-15,17-1 0,9 0 0,44 1 16,28 2-16,19 1 0</inkml:trace>
  <inkml:trace contextRef="#ctx0" brushRef="#br0" timeOffset="140420.8287">19173 3453 0,'11'-1'0,"18"-1"0,15 2 0,7 0 15,7 0-15,47 3 0,15 0 0,-2 2 16,-3 0-16,-1 4 0,-4 3 15,-2 1-15,-3 0 0,1-1 16,0 0-16,-9-1 0,-6 0 16,-4 1-16,-2 3 0,-4-4 15,-5 0-15,1-1 0,0 0 16,-4 1-16,-4-1 0,-5 3 16,-3 1-16,-6 2 0,-3 2 0,-17-6 15,-11-3-15,-7-3 0</inkml:trace>
  <inkml:trace contextRef="#ctx0" brushRef="#br0" timeOffset="140787.7442">19849 3542 0,'0'0'0,"0"0"16,0 0-16,-12 21 0,12-21 0,-20 26 16,2-1-16,3-4 0,1-3 0,2-3 15</inkml:trace>
  <inkml:trace contextRef="#ctx0" brushRef="#br0" timeOffset="141003.2063">18238 3827 0,'0'0'0,"0"0"16,0 0-16,0 0 0</inkml:trace>
  <inkml:trace contextRef="#ctx0" brushRef="#br0" timeOffset="156955.1298">15253 10244 0,'0'0'0,"0"0"16,0 0-16,24-3 0,-24 3 15,33-4-15,-7 3 0,3 0 16,3 1-16,16-1 0,8 1 15,0 0-15,2 0 0,19 2 16,19 3-16,-7 1 0,-7 4 0,21-1 16,1 1-16,7 1 15,-9-3-15,47 5 0,-9-2 16,-15-1-16,-12 0 0,10-5 0,4-4 16,-10-2-16,-9-4 0,14 0 15,8-1-15,-7 1 0,-5 1 16,18-3-16,10-2 0,-13 1 15,-9 0-15,20-4 0,12-3 16,-7 4-16,-6 1 0,9 1 0,7-1 16,-13 0-16,-10 1 0,24 2 15,16 5-15,-17-1 0,-9-1 16,12 0-16,8-1 16,-18 4-16,-13 2 0,16-2 0,9 0 15,-12 3-15,-9 1 0,14-1 16,8-2-16,-14-2 0,-8 1 15,12 3-15,8 3 0,-13-5 16,-10-4-16,18 4 0,13 1 16,-17 2-16,-11 2 0,16-1 15,10 2-15,-13-3 0,-8-2 0,4-2 16,2 0-16,-8 2 0,-6 2 16,12-1-16,10-2 0,-22 0 15,-14-1-15,13 0 0,10 2 16,-12 2-16,-6 4 0,11 0 15,10 1-15,-20-3 0,-13-1 0,7-1 16,5 1-16,-12 2 0,-7 3 16,6-1-16,4 0 0,-13-5 15,-8-4-15,6 6 0,5 3 16,-13 1-16,-9-1 0,4-1 16,2 0-16,-12-1 0,-9 0 15,3 2-15,3-1 0,-16-4 16,-10-3-16,-5-1 0,-1-1 15,-16 1-15,-10 0 0,-7 1 16</inkml:trace>
  <inkml:trace contextRef="#ctx0" brushRef="#br0" timeOffset="157475.5209">26052 8209 0,'0'0'16,"0"0"-16,0 0 0,0 0 0</inkml:trace>
  <inkml:trace contextRef="#ctx0" brushRef="#br0" timeOffset="157673.6801">25819 8090 0,'0'0'0,"0"0"0,0 0 15,0 0-15,-13 25 0,13-25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5T03:58:53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6918 2146 0,'0'0'0,"-6"-5"0,-2-3 15,-2 1-15,0 0 0,-7-7 0,-3 0 16,-1-1-16,-1 2 16,-7-3-16,-8-1 0,-7-3 15,3 2-15,-9 1 0,-1 1 0,-2 4 16,2 0-16,-3 3 0,-3 0 16,-9-2-16,1 3 0,0 2 15,-4 4-15,6-1 16,5-1-16,-14 5 0,-6 3 15,1 0-15,9-1 0,-23 5 0,14 1 16,1 2-16,2 1 0,2 2 16,5 3-16,1 2 0,3 0 15,-3 7-15,-1 3 0,-3-3 16,2-1-16,1 5 0,-2 3 16,8 6-16,4 2 0,0 5 0,1 4 15,-1-5-15,-1-3 0,2 4 16,-1 5-16,6 5 0,7 3 15,-4-7-15,1-3 0,7 5 16,7 3-16,3 3 0,6 2 16,-1-13-16,-2-9 0,5 10 15,4 7-15,10 2 0,5-1 0,0-4 16,2-4-16,11-1 16,6-1-16,6-5 0,3-5 0,0-1 15,2-1-15,6 2 16,6-1-16,5-5 0,3-4 0,4 3 15,-3 1-15,2 1 0,-1 1 16,5 0-16,2-1 0,2-3 16,0-2-16,5-2 0,2-1 15,3-6-15,-1-1 0,2-4 16,3-6-16,-3-1 0,2-1 0,4-3 16,1-1-16,2 0 0,-2-2 15,3-5-15,1-1 0,-5-5 16,-2-3-16,3-3 0,4-1 15,-2 1-15,-2-1 0,0-8 16,3-4-16,-4-4 0,-2-1 16,-3-1-16,0 0 0,-7-3 15,-4-1-15,2-6 0,4-3 16,-3-2-16,-4 0 0,6-2 16,0-1-16,-7 1 0,-5-2 0,-2 1 15,-1 0-15,-2 3 16,-2 1-16,-2-1 0,0-3 0,-5 3 15,-1 2-15,-3-4 0,-1-1 16,-7 2-16,-5 3 0,0-6 16,-2-2-16,1 4 0,-1 1 15,-4 4-15,-2 1 0,-7 1 16,-6-1-16,-3 0 0,0 0 16,-1 1-16,-2 3 0,-3-2 15,-5 1-15,-2 4 0,-3 1 0,-2 0 16,-1 0-16,-3 3 0,-6 3 15,-3 3-15,-5 3 0,0 1 16,-1 0-16,-4 1 0,-3 0 16,0 5-16,-2 2 0,-1 3 15,-4 2-15,-3 0 0,3 1 0,-7 2 16,-4 0-16,2 0 0,1 2 16,0 2-16,2 4 15,-3 6-15,-2 6 0,-5-5 16,0-2-16,-3 3 0,0 3 0,4 0 15,0 0-15,2 4 0,-2 3 16,-6 4-16,-5 2 0,2 3 16,1 3-16,1-2 0,3 1 15,1 0-15,5 2 0,1 1 16,3 3-16,-1 2 0,1 0 0,-3 4 16,1 2-16,7 2 0,2-1 15,-1 2-15,0 1 0,5 2 16,0 0-16,6 7 0,3 3 15,-1-4-15,2 0 0,1-2 16,4 2-16,4-2 0,3-3 16,3 9-16,3 5 0,8 2 15,2 0-15,3-5 0,4-3 16,-2 0-16,2 1 0,7-2 16,1 1-16,7-4 0,2 0 0,0-1 15,2 1-15,4-2 0,2-1 16,8-2-16,2-2 0,1-1 15,-4-1-15,9 1 0,6 2 16,-3-8-16,-2-6 0,6 2 16,6-1-16,2 2 0,1 2 15,2-3-15,0-1 0,4-7 0,-1-4 16,7 0-16,2 2 16,-3-4-16,-3-5 0,4-4 15,3-5-15,1-2 0,-1-1 16,3-5-16,3-2 0,-3-3 0,-2-3 15,7-1-15,2-1 0,-4-7 16,-4-7-16,-2 2 0,-1-2 16,2-4-16,2-2 0,0-7 15,-6-3-15,2-1 0,-1-2 0,3-5 16,4-3-16,-7 1 0,-5 1 16,4-5-16,2 0 15,-8 0-15,-4 2 0,-3-3 0,-1 0 16,-7 2-16,-3 3 0,1-6 15,-1-3-15,-3 2 0,-5 2 16,-2-2-16,-3-2 0,-1 1 16,-2 0-16,-3 0 0,-1 2 15,-5 2-15,-3 2 0,-1-2 16,0 0-16,-6 4 0,-3 3 16,0 0-16,-3 0 0,0 4 0,-3 3 15,-3-1-15,-2 2 16,0 4-16,1 2 0,-9 2 0,-4-1 15,-4 2-15,-3 1 0,-2 3 16,-1 3-16,-5 1 0,-2 1 16,-7 5-16,-3 3 0,-3-1 15,-1 1-15,-7-1 0,-4 1 16,4 7-16,2 3 0,2 4 16,-1 2-16,-1 1 0,-2 4 0,-2 2 15,-3 3-15,1 1 0,2 0 16,-5 2-16,-2 1 0,-2 7 15,-3 4-15,-1 6 0,-3 2 16,2 2-16,1 1 0,-1 5 16,0 3-16,-4 0 0,1 0 0,4 5 15,0 2-15,6 0 16,1 1-16,-1 3 0,-3 4 16,4 5-16,6 4 0,4 3 0,6 3 15,5-3-15,5-3 0,7 4 16,6 2-16,11-5 0,7-4 15,6-22-15,-1-12 0,4-10 16</inkml:trace>
  <inkml:trace contextRef="#ctx0" brushRef="#br0" timeOffset="1371.1049">7618 3555 0,'0'0'0,"19"-3"0,2 1 16,-3-2-16,3 1 0,16 0 16,15 0-16,-1-2 0,2 2 0,15-1 15,3 0-15,-5 1 0,-3 2 16,14 0-16,2-1 0,0 2 16,-8-1-16,4-1 0,4-3 15,26-3-15,-14 0 0,-2 1 16,0 1-16,-11 4 0,-5 4 0,5-6 15,4-5-15,-10 5 16,-4 1-16,8-1 0,6-1 0,-5 1 16,-3 1-16,6 1 15,2 2-15,-4-2 0,-5-3 0,2-2 16,1 1-16,-4 3 0,-2 6 16,5-3-16,3-3 0,-4 0 15,-5-2-15,6 1 0,2-1 16,-3 0-16,-3-1 0,7 5 15,5 3-15,-8 1 0,-6 1 16,8-3-16,5-2 0,-7 2 16,-5 0-16,6 3 0,5-1 15,-6-2-15,-3 0 0,7 1 0,6 1 16,-9 1-16,-7 2 0,11-3 16,6-3-16,-7 0 0,-4 0 15,9-1-15,5-2 0,-9 1 16,-8-1-16,8 2 0,3 1 15,-3 0-15,-4-1 0,12-1 16,9-2-16,-6 3 0,-7 0 0,9 1 16,5 1-16,-6-1 0,-4-1 15,6 1-15,3 1 16,-8-3-16,-5-1 0,10-1 0,9 0 16,-9 2-16,-6-1 0,8 1 15,6 0-15,-8 1 0,-5-1 16,7 2-16,5 2 0,-9-1 15,-4 0-15,12-2 0,7-2 16,-12 2-16,-6 1 0,4-1 16,5 1-16,-6 0 0,-5 0 0,6 1 15,3 3-15,-5-2 0,-4-2 16,10 0-16,8 2 0,-9-2 16,-6-1-16,9 1 0,7 4 15,-10-3-15,-6 0 0,4 2 16,4 3-16,-7-4 0,-6 0 15,24-2-15,17 0 0,-25-2 16,-16-1-16,-5 1 0,0 4 16,0-4-16,3 1 0,2 1 15,1-1-15,-5-1 0,-2-2 0,2 4 16,2 2-16,-3-2 16,0-2-16,0 1 0,3 1 15,-3 0-15,0 0 0,0 0 0,3-2 16,-7 2-16,-4 0 0,0 0 15,1 0-15,-2 2 0,-2 1 16,3 1-16,1 1 0,-10-4 16,-6 0-16,0 0 0,2 2 15,-3-2-15,-2 1 0,-6-1 16,-2 1-16,-5 3 0,-2 2 0,-3 0 16,0 0-16,-1-5 0,0-2 15,-1 2-15,1 3 0,-5-5 16,0-2-16,-1 4 0,0 4 15,-1 0-15,1-1 0,-4-7 16,-2-4-16,-9 4 0,1 4 0,3-1 16,0 2-16,2-4 0,1-2 15,-3 1-15,-2 5 16,2-3-16,0-1 0,-3 3 0,-1 2 16,-3 2-16,1 0 0,-4 1 15,0 0-15,-5 2 0,-3-2 16,0-1-16,0-1 0,0-1 15</inkml:trace>
  <inkml:trace contextRef="#ctx0" brushRef="#br0" timeOffset="5240.1159">24414 2402 0,'0'0'0,"0"0"0,0 0 0,0 0 16,-15 19-16,15-19 0,-15 30 16,5-11-16,0 4 0,-2 6 15,0 5-15,-6 13 0,-1 0 0,-8 16 16,0 4-16,1-5 15,3-1-15,-7 18 0,-2 3 16,-3 4-16,2-9 0,0 12 16,4-3-16,4-16 0,2-11 0,-6 16 15,5-17-15,7-18 0,6-14 16,7-10-16,5-6 0,3-4 16,3-4-16,3-7 0,4-6 15,1-9-15,0-10 0,9-16 16,7-14-16,-8 16 0,-5 10 0,-5 10 15</inkml:trace>
  <inkml:trace contextRef="#ctx0" brushRef="#br0" timeOffset="6350.7218">24378 2572 0,'0'0'0,"0"0"16,0 0-16,0 0 0,0 0 0,0 0 15,0 0-15,0 0 0,0 0 16,14 16-16,-14-16 15,12 29-15,-6-9 0,0 6 0,1 5 16,-1 2-16,0 4 0,1 13 0,-1 5 16,1 11-16,-2-2 0,0 16 15,-4 1-15,-1-8 16,-1-6-16,-1 10 0,-3-2 0,-2 1 16,1-7-16,-3-9 0,-1-6 15,-2-8-15,-2-5 0,-4 4 16,4-13-16,8-19 0,2-4 0,-5-2 15,-3-1-15,-1-5 0,-2-5 16,-2-7-16,-7-8 16,0-3-16,0-4 0,-1-8 0,-3-6 15,2 2-15,-1 4 0,4-1 16,1 0-16,4 4 0,3 5 0,3 4 16,3 5-16,3 2 15,3 4-15,4 0 0,5-2 16,5 6-16,4 2 0,8 0 15,5 1-15,5 1 0,3 2 16,3-2-16,2 2 0,1 2 0,-1 3 16,7 1-16,-2 1 15,-4-5-15,-2-3 0,-6 1 16,-3 2-16,-5-4 16,-3 1-16,3-8 0,0-2 0,-3-1 15,-2-1-15,-3-3 0,-1-1 16,-3-5-16,-2-1 0,-2-3 0,-2-3 15,-5 2-15,-4 1 0,-2 3 16,-2-1-16,0 6 0,-2 3 0,-2 4 16,-1 3-16,1 4 15,1 1-15,-3 5 0,-3 4 16,3 6-16,0 4 0,0 8 0,-1 6 16,2 1-16,3 3 0,-1 8 15,2 2-15,2-3 0,1-6 0,3-2 16,2 0-16,2-7 0,2-3 15,3-4-15,2-2 16,1-6-16,1-3 0,3-6 16,2-4-16,0-3 0,-1-2 0,2-7 15,2-6-15,-2 5 0,2 0 16,2-9-16,-2-3 0,-5 2 16,-1 1-16,-5 2 0,-4 1 15,-1 3-15,-2 2 0,-1 3 16,-1 2-16,-1 2 0,0 3 0,0 4 15,0 3-15,0 0 16,-4 5-16,1 6 0,-2 5 16,0 4-16,-1 1 0,-3 11 0,-1 5 15,0 1-15,1 1 0,1 8 16,1 4-16,1 13 0,1-1 16,1 16-16,0 2 0,3-5 15,1-4-15,-1 13 0,-1 3 16,2 0-16,1-10 0,-1 22 15,0-6-15,-1-12 0,0-10 0,-1 1 16,0 0-16,0-11 0,1-7 16,2-4-16,3-2 0,-5-8 15,-3-6-15,2-5 0,2-4 16,-2-8-16,0-5 0,-2-7 16,0-4-16,-3-1 0,0 0 0,-2-5 15,-2-3-15,-6-5 16,-4-3-16,-2-7 0,-4-6 15,1-6-15,3-3 0,-2-17 16,-3-11-16,5 0 0,2 0 0,3-17 16,6-5-16,3-27 0,6 16 15,15 0-15,10 1 16,7 11-16,4 5 0,17-2 0,11-3 16,0 12-16,0 6 0,-1 4 15,1 0-15,-19 21 0,-13 14 16,-10 8-16</inkml:trace>
  <inkml:trace contextRef="#ctx0" brushRef="#br0" timeOffset="6584.2158">25111 3330 0,'0'0'0,"0"0"0,0 0 16,0 0-16,0 0 0,0 0 15,0 0-15,28 5 0,-28-5 0,30 2 16,-30-2-16,41-2 0,-16 1 15,3-1-15,2 1 16,2 0-16,2-1 0,10 1 0,0-1 16,6 2-16,-4 2 0,-6-2 15,-5-2-15,-4 5 0,-4-1 16,-7 3-16,-6-1 0,-4-1 0,-4-1 16,-2-1-16,0 0 0,-1 0 15</inkml:trace>
  <inkml:trace contextRef="#ctx0" brushRef="#br0" timeOffset="6822.4293">25371 2992 0,'0'0'0,"0"0"15,0 0-15,0 0 0,-3 22 0,3-22 16,-5 27-16,2-8 0,0 2 15,-1 5-15,1 3 0,0 1 16,-2 3-16,0 13 0,0 5 16,1 0-16,1 1 0,-1 13 15,2 1-15,1 7 0,1-3 0,8 3 16,5-5-16,-3-17 0,-4-13 16,0-10-16</inkml:trace>
  <inkml:trace contextRef="#ctx0" brushRef="#br0" timeOffset="7185.9158">26628 2803 0,'0'0'0,"0"0"0,0 0 16,3 21-16,-3-21 0,2 28 15,-1-7-15,0 1 0,1 3 16,-4 11-16,0 2 0,-1 0 0,0-1 15,-3 13-15,1 1 16,-2-4-16,0-2 0,0 5 0,0-3 16,2-4-16,0-4 0,2-7 15,0-3-15,0-7 0,1-5 0,0-3 16</inkml:trace>
  <inkml:trace contextRef="#ctx0" brushRef="#br0" timeOffset="7385.6111">26618 3082 0,'0'0'0,"0"0"15,0 0-15,0 0 0,0 0 0,33-4 16,-33 4-16,32-3 0,-14 2 0,1 0 16,3 1-1,0 0-15,0 0 0,-1 0 0,1 1 16,3 2-16,-4-1 0,-3 0 15,-1 1-15,-4 0 0,-2-1 0,-1-1 16</inkml:trace>
  <inkml:trace contextRef="#ctx0" brushRef="#br0" timeOffset="7635.688">27021 2636 0,'0'0'15,"0"0"-15,0 0 0,0 0 0,0 0 16,0 0-16,-2 38 16,0-21-16,-1 5 0,-3 4 0,-2 6 15,1 0-15,-2 3 0,-2 13 16,0 4-16,-2 9 0,2-4 16,0 12-16,1 1 15,2-5-15,2-6 0,2 11 0,1 0 16,2-7-16,1-6 0,4 6 15,4-5-15,2-9 0,1-8 0,-4-11 16,-1-9-16,-2-5 0</inkml:trace>
  <inkml:trace contextRef="#ctx0" brushRef="#br0" timeOffset="8620.1943">27536 2821 0,'0'0'0,"0"0"16,0 0-16,0 0 0,-6 21 15,6-21-15,-19 38 0,4-13 16,-2 0-16,-7 7 0,-5 1 16,-9 12-16,1-1 0,-12 8 15,0 0-15,0 2 0,9-9 16,5-8-16,11-9 0,8-12 15,5-7-15,11-17 0,7-13 16,9-4-16,5-3 0,6-8 0,6-8 16,5-5-16,-2 3 0,-1 6 15,1 6-15,-7 5 0,-2 5 0,3 2 16,-2 7-16,-4 6 16,-5 4-16,-3 9 0,-3 6 15,-2 4-15,-1 1 0,-5 10 16,-2 5-16,-2-6 0,-1 2 0,-2 7 15,-3 1-15,2-6 0,0 0 16,-1 0-16,3-3 16,0-8-16,1-2 0,2-5 0,3-1 15,3-8-15,6-6 0,9-8 16,7-8-16,-4-1 0,3-3 0,8-9 16,3-2-16,-7 1 15,-5 5-15,-5 0 0,-7 4 16,-3 7-16,-1 6 0,-3 3 15,-1 3-15,-5 3 0,0 4 0,-2 7 16,0 8-16,-2-1 0,-1 3 16,-2 5-16,-1 7 0,-1 3 15,0 3-15,-2 10 0,0 3 16,0-8-16,1-3 0,1-2 16,2-2-16,1-5 0,1-5 0,7-7 15,1-6-15,4-7 16,4-6-16,9-11 0,9-10 15,0-8-15,0-8 0,3-5 0,2-5 16,-1-5-16,-8 4 0,-2-6 16,-6 2-16,-5 9 15,-2 8-15,-5 3 0,-4 3 16,-3 9-16,-2 4 0,-2 6 0,-1 7 16,-2 4-16,-1 4 0,-9 4 15,-8 2-15,2 5 0,-1 2 0,0 3 16,3 3-16,1 1 0,0 0 15,4-1-15,1 1 16,4 0-16,4-1 0,3-2 16,1-1-16,4-4 0,1-2 0,2 2 15,2 0-15,0-1 0,-1 2 16,4 1-16,2 1 0,1 0 16,2 1-16,2-1 0,3 1 15,-1-1-15,-1 0 0,2 0 16,0 1-16,1 0 0,0 0 0,1 0 15,0 0-15,-2 0 16,-2-1-16,1 2 16,1 4-16,-4-3 0,-3-1 0,1 5 15,-3 2-15,-6-3 0,-3 0 0,-6 2 16,-4 2-16,-8 7 16,-8 4-16,-11 11 0,-6 5 15,-4-3-15,-4-2 0,-13 12 16,-3 1-16,2 2 0,10-5 0,-4 4 15,17-19-15,12-14 0</inkml:trace>
  <inkml:trace contextRef="#ctx0" brushRef="#br0" timeOffset="8833.9315">29130 3771 0,'0'0'0,"0"0"0,0 0 16,0 0-16,0 0 0,28 14 0,-28-14 15,37 15-15,-11-5 0,4 0 16,4 1-16,10-1 0,0-2 16,-7-2-16,-6-1 0,-4 0 0</inkml:trace>
  <inkml:trace contextRef="#ctx0" brushRef="#br0" timeOffset="9590.1495">26503 998 0,'0'0'0,"0"0"0,0 0 16,21-3-16,-21 3 0,29 1 15,-5 1-15,1-1 0,2-1 0,9 1 16,2-1-16,-3 2 0,-2 1 16,6 1-16,-4 3 15,-4-2-15,-5 1 0,-4 2 0,-4 1 16,-5-2-16,-3 1 0,-10 3 16,-8 4-16,-3-2 0,-3 1 0,3-3 15,2-3-15,1-1 16</inkml:trace>
  <inkml:trace contextRef="#ctx0" brushRef="#br0" timeOffset="9816.9586">26393 1416 0,'0'0'0,"0"0"0,0 0 16,2 25-16,-2-25 0,1 31 15,-1-7-15,-1 1 0,0 2 0,-1 13 16,0 4-16,-1-3 15,0-1-15,-1 10 0,-1-1 16,1 3-16,-1-4 0,-1-2 0,-2 0 16,0-6-16,0-4 0,2-5 15,3-3-15,-1-9 16,1-7-16,1-2 0,0-1 0,0-3 16</inkml:trace>
  <inkml:trace contextRef="#ctx0" brushRef="#br0" timeOffset="10686.0053">26440 1762 0,'0'0'16,"0"0"-16,0 0 0,0 0 0,29-5 15,-29 5-15,34-2 0,-12 2 16,5 1-16,-1-1 0,2-1 16,7 1-16,-1 2 0,-2-2 15,-2-1-15,-5-2 0,-3 1 16,0-4-16,0-2 0,-1-1 15,0-1-15,-2-3 0,-1-3 16,-3 0-16,-1 1 0,0-5 16,-4-2-16,-4 1 0,-1 1 0,-4 0 15,-2 3-15,-3 0 0,-1 3 16,-1 2-16,1 1 0,1 4 16,1 1-16,-1 4 0,-1 3 15,-1 3-15,-2 2 0,-2 5 16,-1 4-16,-2 0 0,-3 3 15,-2 5-15,-4 2 0,-4 9 0,3 1 16,0 3-16,0 2 16,3-4-16,2-2 0,3 3 15,5-4-15,4-5 0,5-3 0,7-6 16,5-6-16,7-4 0,5-7 16,8-8-16,5-8 0,7-5 15,4-2-15,2-7 0,0-5 16,3-4-16,-5-1 0,-9 2 15,-5 0-15,-3 3 0,-6 4 16,-5 4-16,-4 3 0,-5 7 16,-2 6-16,-2 0 0,-2 3 15,-2 1-15,-1 3 0,-1 2 16,-1 4-16,-1 3 0,-1 4 0,-4 3 16,-2 4-16,0 2 0,1 2 15,0 3-15,0 1 0,2 0 16,-1 0-16,0-1 0,2 1 15,-1-1-15,2-1 0,1 4 16,0 0-16,4-9 0,3-5 0,0 0 16,2-1-16,3-5 0,3-2 15,4-6-15,4-6 0,2-6 16,2-5-16,5-7 0,3-6 16,-1-3-16,-1-2 0,0-10 15,-4-2-15,-4 1 0,-3 0 16,-2-3-16,-4 4 0,-3 5 15,-2 6-15,-5 1 0,-1 3 16,-2 4-16,0 4 0,-2 4 16,0 3-16,0 4 0,1 2 0,-1 4 15,0 2-15,2 3 0,-3 1 16,2 4-16,0 1 0,-1 4 16,-1 1-16,-1 6 0,1 3 15,-1 3-15,-1 2 0,1 3 16,-2 2-16,1 2 0,0 0 15,1 2-15,-2-1 0,2-1 0,0 0 16,0 4-16,3 0 16,2-3-16,3-1 0,3-4 15,5-1-15,-2-7 0,-2-4 0,-2-4 16</inkml:trace>
  <inkml:trace contextRef="#ctx0" brushRef="#br0" timeOffset="10983.8215">27885 1599 0,'0'0'0,"0"0"15,0 0-15,0 0 0,0 0 0,0 0 16,0 0-16,0 0 0,0 0 16,22 6-16,-22-6 15,12 19-15,-12-19 0,6 27 0,-6-27 16,1 32-16,-3-14 0,0 0 16,-1 1-16,-1-2 0,2-1 15,1 4-15,1-3 0,1-1 16,3-3-16,2 1 0,3-1 15,1 0-15,1-1 0,1 0 16,1 0-16,0 1 0,1-1 0,-2 2 16,0 2-16,-2 1 0,0 2 15,-7 3-15,-4 3 16,-6 1-16,-4 1 0,-11 13 0,-6 2 16,-4 1-16,-4 1 0,-7 5 15,0-2-15,8-6 0,6-3 16,4-4-16,6-9 0,5-5 15</inkml:trace>
  <inkml:trace contextRef="#ctx0" brushRef="#br0" timeOffset="11266.8217">28972 1889 0,'0'0'0,"0"0"0,0 0 16,23-1-16,-11 2 0,4-1 0,4 0 15,6 0-15,3 0 0,15 1 16,4-1-16,1 2 0,4 0 16,15 0-16,0 1 0,10 1 15,-4 2-15,10-1 0,-5 0 16,-5 0-16,-4 0 0,2 1 15,-5 0-15,-11-6 0,-8-4 0,-12 1 16,-11 0-16,-6 1 0</inkml:trace>
  <inkml:trace contextRef="#ctx0" brushRef="#br0" timeOffset="11478.0827">30709 1748 0,'0'0'0,"0"0"15,0 0-15,0 0 0,-15 18 0,15-18 16,0 0-16,-16 18 0</inkml:trace>
  <inkml:trace contextRef="#ctx0" brushRef="#br0" timeOffset="16517.1735">5361 7094 0,'0'0'0,"0"0"16,0 0-16,0 0 0,0 0 0,0 0 16,0 0-16,28 17 0,-28-17 15,22 13-15,-22-13 0,28 19 16,-9-8-16,0 1 0,4 1 15,1 1-15,3 1 0,10 5 16,5-1-16,2-1 0,3 2 0,10 5 16,4 0-16,-2-3 15,1-3-15,15 2 0,1-3 0,10 0 16,-6-3-16,1-6 0,-4-3 16,8-4-16,-4-4 0,30 0 15,-12 2-15,-9-1 0,-8-1 16,-3-2-16,-2-3 0,0-2 15,1-2-15,1-6 0,1-3 16,-1-2-16,-4 0 0,0-4 16,-5-2-16,2-6 0,1-4 0,1-5 15,3-5-15,-5-1 0,-2-2 16,-6-8-16,-3-4 16,-9-1-16,-4 0 0,-5-2 15,-3-1-15,-7 7 0,-5 3 0,-8-5 16,-4-3-16,-7-2 0,-1-1 15,-5 6-15,-3 2 0,-4 3 16,-3 3-16,-8 2 0,-4-2 16,-8 0-16,-6 0 0,-10-2 15,-5-1-15,0 8 0,-3 5 0,-6 3 16,-3 2-16,-4 3 0,-3 3 16,-6-3-16,-2 0 0,1 4 15,2 3-15,-10 4 0,-5 3 16,4 1-16,3 0 0,-5 3 15,-2 1-15,2 7 0,2 5 16,-4 2-16,-2 2 0,0 0 16,-2 0-16,-3 6 0,-2 3 15,4 8-15,1 5 0,-1 1 0,-2 2 16,5 3-16,3 2 0,-5 9 16,-1 6-16,1 3 0,5 2 15,-6 6-15,-2 5 0,8 5 16,6 1-16,0 6 0,2 4 15,10-2-15,2 0 0,7-2 16,5 1-16,9-5 0,3-4 0,11-2 16,6 0-16,9-7 0,10-3 15,6-2-15,1-1 16,7-5-16,3-4 0,6 5 0,5 0 16,4 1-16,2 2 15,6-2-15,6-1 0,3-2 0,-1-2 16,18 3-16,7 3 0,9-5 15,5-4-15,16-11 0,8-8 16,-33-6-16,-23-5 0,-14-1 0</inkml:trace>
  <inkml:trace contextRef="#ctx0" brushRef="#br0" timeOffset="17267.5079">13035 6894 0,'0'0'0,"41"1"0,9 1 16,12-1-16,-2 0 0,21 3 0,17 0 15,12 1-15,-3 0 0,43 2 16,-16 0-16,-14-3 0,-12-1 0,-6 1 16,-3 3-16,-4-5 15,-1-1-15,1-1 0,1-1 16,-2 0-16,0 0 0,-2 2 16,-2 3-16,-1 1 0,-2-3 0,5 1 15,2 1-15,-4-1 0,-2-1 16,0 0-16,1 0 0,-3 2 15,-2 1-15,5 0 0,2-1 16,-3 2-16,-2 1 0,3-2 16,1 1-16,-6 0 0,-4 3 0,3-4 15,1-1-15,-1-4 16,1-4-16,-1 3 0,0 1 16,-2 3-16,1 2 0,0-2 0,2 0 15,-3-2-15,-2-1 0,6-1 16,3 0-16,-1 0 0,-1 0 15,0 1-15,0-1 0,-1 1 16,0 0-16,4-2 0,4-2 16,-5 0-16,-4 1 0,1 0 15,1 3-15,-3-2 0,-2-2 0,1 2 16,-1 2-16,1-2 0,-2 0 16,3 0-16,2 1 0,-3-3 15,-3 0-15,7 1 0,4-1 16,0-1-16,-1-2 0,5 1 15,3 0-15,-4-3 0,-1-1 16,-29 2-16,-20 2 0,-14 3 0</inkml:trace>
  <inkml:trace contextRef="#ctx0" brushRef="#br0" timeOffset="17635.2592">26069 6578 0,'0'0'0,"21"3"0,2 1 0,1-1 16,2-1-16,9 1 0,3 0 15,3 0-15,-4 1 0,-4 0 16,-4 0-16,-5 0 0,-7-2 0,-2 1 15</inkml:trace>
  <inkml:trace contextRef="#ctx0" brushRef="#br0" timeOffset="20736.2436">6755 9610 0,'0'0'0,"0"0"0,0 0 0,0 0 15,0 0-15,0 0 0,0 0 0,0 0 16,0 0-16,0 0 0,0 0 16,0 0-16,0 0 0,0 0 15,0 0-15,0 0 0,0 0 16,31 1-16,-31-1 15,0 0-15,30 3 0,-30-3 0,31 2 16,-31-2-16,37 6 0,-17-3 0,1-2 16,1 1-16,3 1 15,6 1-15,1 3 0,1-3 16,0 1-16,2 0 0,-1-2 16,5-1-16,-2-1 0,12-1 0,-1-1 15,1 1-15,-1-1 0,10-1 16,-2 0-16,0 0 0,0-1 15,1 1-15,0 1 0,10-2 16,-4 0-16,2-1 0,0-1 0,1 1 16,-2 1-16,11-2 15,1 2-15,-4-3 0,-1-1 0,31-5 16,-8 0-16,-7 0 0,-3 1 16,-3 2-16,1 0 0,-6 2 15,-2 3-15,-4 0 0,0 3 16,-2-2-16,-1 0 0,-2-1 15,-2-1-15,-2-1 0,-2-1 0,0 0 16,0 0-16,-3 7 16,-5 6-16,-2-8 0,-2-3 0,-4 2 15,-2 0-15,2 3 0,1 1 16,-2 2-16,-2 3 0,-6-2 16,-3-3-16,-1 3 0,-1 1 15,3 4-15,4 5 16,1 0-16,3 0 0,-27-8 0,-3-3 15,-4-1-15</inkml:trace>
  <inkml:trace contextRef="#ctx0" brushRef="#br0" timeOffset="32668.2122">15310 13009 0,'0'0'0,"0"0"0,0 0 16,0 0-16,0 0 0,-5 19 16,5-19-16,0 0 0,0 0 15,-4 21-15,4-21 0,0 0 0,-5 22 16,5-22-16,-3 17 0,2-5 15,1 2-15,0 2 16,0 4-16,-1 1 0,-1 1 16,1 3-16,0 0 0,-2 10 0,1-1 15,0 2-15,0 2 0,-3 6 16,1-1-16,1 2 0,1 1 16,-1-2-16,2-1 0,-1 5 15,-1-1-15,1-3 0,0-4 16,1-1-16,0-1 0,1-4 0,0-3 15,1-1-15,2 0 0,-1-4 16,0-2-16,2-5 0,2-4 16,0-4-16,2-2 15,-2-3-15,-2-1 0,-1-1 0</inkml:trace>
  <inkml:trace contextRef="#ctx0" brushRef="#br0" timeOffset="39101.9555">15322 13076 0,'0'0'0,"0"0"16,0 0-16,0 0 0,0 0 0,0 0 16,5 22-16,-5-22 15,10 25-15,-2-7 0,2 5 16,2 2-16,3 0 0,4 12 15,2 2-15,-1-1 0,0-1 0,4 10 16,0-2-16,0 0 0,-1 0 16,3 6-16,-1-2 0,-5-6 15,0-3-15,-2-5 0,-3-2 16,1-2-16,-2-7 0,-3-6 16,0-3-16,-1-3 0,0-3 0,0-1 15,1-2-15,0-2 16,-1-2-16,-2 0 0,0 0 15,1-4-15,0-3 0,1-5 0,1-4 16,-1-4-16,-1-3 0,2-12 16,2-7-16,1-4 0,3-2 15,3-15-15,0-4 0,-2 2 16,0 0-16,4-11 0,2-1 16,2-3-16,-2 9 0,-2 1 15,-1 1-15,-2 5 0,-5 10 16,0-7-16,-2 10 0,-4 9 15,-5 6-15,1 4 0,-2 2 16,0 15-16,1 3 0,0 1 0,-1 2 16,-1 1-16,-1 1 0,0 2 15,1 0-15,-1 3 0,-3-2 16,1 2-16,2 0 0,-3 2 16,3 1-16,1 3 0,1-1 15,3 4-15,4 0 0,-4-2 16,0-3-16,-1 2 0</inkml:trace>
  <inkml:trace contextRef="#ctx0" brushRef="#br0" timeOffset="39251.6418">16332 12609 0,'0'0'0,"0"0"0,0 0 15,-3 21-15,3-21 0,4 25 0,3-9 16,1 0-16,4 4 0,-2-3 15,-1-2-15,-1-3 0</inkml:trace>
  <inkml:trace contextRef="#ctx0" brushRef="#br0" timeOffset="40452.3144">21306 13065 0,'0'0'0,"0"0"0,0 0 15,-22 1-15,13 0 0,-1 1 0,0 1 16,1 1-16,-1 0 0,-1 4 15,-3 2-15,2 3 0,0 1 16,-2 11-16,1 5 0,1 2 16,3 3-16,-2 12 0,2 7 15,3 0-15,2 2 0,0 12 16,3 0-16,1-8 0,1-5 0,2 7 16,-1-3-16,0-5 0,0-4 15,3 6-15,1-3 0,-2-10 16,-2-8-16,-1-2 0,-1-1 15,3-4-15,2-3 0,-2-3 16,-2-4-16,-1-4 0,-1-3 0,3-3 16,3-4-16,-1-4 15,0-2-15,1-8 0,0-7 16,0-4-16,0-6 0,0 2 16,-1 5-16,-1 5 0</inkml:trace>
  <inkml:trace contextRef="#ctx0" brushRef="#br0" timeOffset="40700.9994">21373 13021 0,'0'0'16,"0"0"-16,0 0 0,0 0 0,0 0 15,0 0-15,22-16 0,-22 16 16,0 0-16,30-13 0,-18 8 16,0 0-16,-1-1 0,3 1 15,0-2-15,0-1 0,1 0 0,0 1 16,3 0-16,-3 1 16,-2 1-16,0 0 0</inkml:trace>
  <inkml:trace contextRef="#ctx0" brushRef="#br0" timeOffset="45386.4699">21231 13192 0,'0'0'0,"0"0"0,0 0 16,0 0-16,0 0 0,0 0 16,0 0-16,0 0 0,32-12 0,-32 12 15,31-12-15,-31 12 16,41-18-16,-17 8 0,1 2 16,2-2-16,0 2 0,9-1 15,-1 0-15,-2 3 0,-2 2 0,4 2 16,-3 1-16,-3 2 0,-4 2 15,-2 3-15,-2 1 0,-3 2 16,-4 0-16,-4 2 0,-3 1 16,-5 0-16,-2 0 0,-3 3 15,-5 2-15,-2 2 0,-1 2 0,-8 8 16,-3 4-16,-2-1 16,-4 1-16,-5 5 0,-5 6 15,-3 1-15,5-4 0,-6 4 16,2-3-16,0-3 0,1-4 0,-2-3 15,6-5-15,7-8 0,2-3 16,1-3-16,3-3 0,4-3 16,2-2-16,4-3 0,3-1 15,3-1-15,1 0 0,3-3 16,3-3-16,5 0 0,2 1 0,4-5 16,4-2-16,4-3 0,3-1 15,2 0-15,3-2 0,2-1 16,2 0-16,8-5 0,3 1 15,0 2-15,1 3 0,2-1 16,-1 1-16,0 1 0,0 3 16,10 2-16,0 3 0,-3 1 15,-2-3-15,-3 1 0,0 0 16,-3 5-16,-1 2 0,3 0 16,-3-1-16,-9 4 0,-3 3 15,0 1-15,-2 1 0,-8 1 0,-4 0 16,-1 2-1,-3 2-15,-1 2 0,-1 1 0,-5-1 16,-3 1-16,-4 2 0,-4 1 0,-2 5 16,-4 3-16,-7 3 15,-4 2-15,-3 3 0,-4 2 16,-3-1-16,-3 0 0,-5-2 0,-3-1 16,-7 6-16,2-1 0,-2-1 15,-1-1-15,-5-5 0,3-7 16,-3 3-16,-2 1 15,8-4-15,7-2 0,-2-1 0,-1-2 16,3 1-16,4 0 0,-21 3 16,4-5-16,28-8 0,2-2 0,1 5 15,-2 3-15,0-5 16,-1-1-16,5-1 0,2 0 0,5-1 16,2-1-16,4-1 0,2 1 15,1-2-15,3 0 0,1-1 16,3-1-16,3-3 0,2 0 15,6-5-15,6-4 0,-4 2 16,-2 2-16,-2 1 0</inkml:trace>
  <inkml:trace contextRef="#ctx0" brushRef="#br0" timeOffset="45622.8931">23067 12799 0,'0'0'15,"0"0"-15,0 0 0,0 0 0,-17 4 16,11 4-16,-4 4 0,1-1 15,1-1-15,2-1 0</inkml:trace>
  <inkml:trace contextRef="#ctx0" brushRef="#br0" timeOffset="58935.9414">16644 13230 0,'0'0'0,"0"0"0,0 0 15,0 0-15,0 0 0,0 0 16,0 0-16,0 0 0,0 0 0,15 17 15,-15-17-15,0 0 0,19 11 16,-19-11-16,0 0 0,30 12 16,-17-6-16,0-1 0,0-2 15,0 0-15,-2-3 0,-1 0 16,-2 0-16,0 0 0</inkml:trace>
  <inkml:trace contextRef="#ctx0" brushRef="#br0" timeOffset="59251.8486">16618 13694 0,'0'0'0,"0"0"16,0 0-16,0 0 0,0 0 0,0 0 15,0 0-15,0 0 16,23 9-16,-23-9 0,0 0 0,23 15 16,-23-15-16,18 12 0,-18-12 15,22 14-15,-11-7 0,1-1 16,0-3-16,1 1 0,0-1 15,-2 0-15,-1 0 0,-1-1 16</inkml:trace>
  <inkml:trace contextRef="#ctx0" brushRef="#br0" timeOffset="61085.51">17009 12854 0,'0'0'0,"0"0"0,0 0 16,-22-5-16,22 5 0,-23-4 0,8 0 16,1 0-16,0 0 0,-10 0 15,-3 1-15,0 3 0,1 2 16,-5 2-16,-4 2 0,1-1 15,2 1-15,-14 4 0,-3 3 16,5 0-16,3 1 0,-12 6 16,-3 3-16,8-1 0,6 0 0,-9 4 15,-2 1-15,8-1 0,6 0 16,-1 1-16,1 1 16,3-3-16,3-3 0,-5 8 0,0 6 15,6 1-15,4 1 0,-1 6 16,1 4-16,5-4 0,4-3 0,1 5 15,1 2-15,3-2 16,3-5-16,1 17 0,4-6 16,3-20-16,1-2 0,7 7 0,5-5 15,-3-14-15,1 1 0,3 3 16,2 3-16,0-5 0,0 0 16,8-3-16,7-1 15,-5-4-15,0 0 0,6 1 0,4 2 16,-1-3-16,0-1 0,7-3 15,8 0-15,-4-2 0,-1-2 0,13 0 16,4 1-16,-5-3 16,-3-2-16,10-4 0,7-3 15,-10 2-15,-5 1 0,31-5 16,-3 1-16,-13 1 0,-8-1 0,7-4 16,6-3-16,-9 0 0,-7 0 0,5-5 15,3-2-15,-9-2 16,-5-1-16,-2-7 0,1-6 15,-5-1-15,-2-1 0,0-5 16,-1-5-16,-9 4 0,-7 2 0,5-10 16,2-8-16,-10 15 15,-6 8-15,-6-2 0,-3-1 16,-5 3-16,-3 2 0,-1-8 16,-1-4-16,-2 7 0,0 6 0,-6-6 15,-3-4-15,-1 3 0,-2 3 16,-8 0-16,-5 0 0,4 4 15,2 4-15,-7-5 0,-4-2 16,3 7-16,2 5 0,-5 1 16,-2-1-16,1 6 0,4 2 0,-8 1 15,-4-1-15,3 4 0,3 2 16,-8 0-16,-5 0 0,4 6 16,2 6-16,-9-1 15,-7 1-15,5 6 0,3 5 16,-1-1-16,-2 1 15,8 0-15,4-2 0,-4 8 16,0 5-16,-10 6 16,-6 4-16,18-6 0,13-2 0,-1 2 0,-2 1 15,2-3-15,1-2 0,-3 4 16,-3 5-16,6 0 0,5-1 16,-2 9-16,0 6 15,3-5-15,4-2 0,-1-2 0,0 3 16,5-5-16,5-1 0,1 5 15,2 4-15,2-6 0,3-2 0,0 8 16,1 8-16,2-7 16,1-5-16,3 9 0,1 5 15,-1-16-15,-1 3 0,4 23 0,0 1 16,2-10-16,1-7 0,3 4 16,2 2-16,-4-8 0,-3-4 0,7-4 15,2 0-15,0-3 16,0-2-16,1 1 0,3 1 15,-4-4-15,0-4 0,8 6 16,6 2-16,-13-18 0,2 0 0,8 6 16,6 4-16,-2 0 0,-2-2 15,7-2-15,6 0 16,-4-6-16,-2-2 0,7-6 0,5-5 16,-4-3-16,-3-1 0,7-2 15,2-3-15,-2-2 0,-3-3 0,31-17 16,1-5-1,-31 13-15,-3 2 0,25-22 0,3-6 16,-11 7-16,-5 4 0,-1-12 16,0-8-16,-6 9 0,-3 7 0,3-15 15,1-9-15,-8 3 0,-6 2 16,2-12-16,2-10 16,-6 10-16,-5 5 0,-1-5 0,-1-3 15,-3 8-15,-1 6 0,-3-11 16,-2-8-16,-1 15 0,-2 11 0,-10-1 15,-6-2-15,-4 7 16,-1 3-16,-9 1 0,-4-1 16,2 8-16,3 4 0,-10 4 15,-6 2-15,3 4 0,1 3 0,-2-5 16,1-4-16,-3 8 0,0 4 16,-4 4-16,-1 3 15,4-1-15,3-1 0,-4-1 16,-4-1-16,9 5 0,4 4 0,-8 6 15,-5 4-15,3 3 0,4 3 0,-9 6 16,-6 3-16,19-6 16,0 1-16,-14 11 0,-6 6 15,14-5-15,5 0 0,-20 16 16,2-1-16,18-15 16,0 4-16,-10 9 0,10-7 0,3-2 15,4-2-15,2 0 0,0-1 16,12-12-16,1 2 0,-2 2 15,-2 4-15,1-1 0,3 0 16,0 2-16,3 0 0,2-3 16,1 1-16,1 1 0,0 0 15,0 2-15,1 1 0,4 1 0,1 0 16,1-3-16,2-1 0,2 1 16,2 2-16,-3-7 0,-2-3 15,-2-3-15</inkml:trace>
  <inkml:trace contextRef="#ctx0" brushRef="#br0" timeOffset="61788.2919">19606 13022 0,'0'0'0,"0"0"0,0 0 0,0 0 16,0 0-16,0 0 0,-9 18 15,8-11-15,1 1 0,1 6 16,2 4-16,-2 2 0,0 1 0,0 13 16,0 7-16,0 3 15,0 0-15,0 18 0,-1 4 16,-1-2-16,0-1 0,1 14 16,1 13-16,-1-10 0,1-7 0,0 9 15,0-4-15,1-15 0,-1-10 16,6 19-16,4-9 0,0-18 15,-1-13-15,6-13 0,4-8 16,-3-11-16,0-6 0,-8-18 16,2-15-16,-4 10 0,-1 9 0,-3 5 15</inkml:trace>
  <inkml:trace contextRef="#ctx0" brushRef="#br0" timeOffset="62252.3777">19806 13022 0,'0'0'16,"0"0"-16,0 0 0,0 0 16,0 0-16,0 0 0,34-11 15,-34 11-15,35-10 0,-12 5 0,4-1 16,3 0-16,1 2 0,14-4 15,2 1-15,-1-1 0,0 1 16,12 0-16,1 1 0,-2 2 16,-3 1-16,10-2 0,-2-1 15,-4-1-15,-6-1 0,5 0 16,-4 3-16,-9 2 0,-7 3 0,-6-1 16,-3 0-16,-5 2 0,-3 3 15,-4 3-15,-2 2 0,-6 1 16,-2 1-16,-4 5 0,-3 5 15,-1 5-15,-1 5 0,-3 7 16,-2 7-16,0-1 0,-1 1 16,0 7-16,1 3 0,3 7 15,0-4-15,1 8 0,2 2 16,-1-7-16,0-4 0,3 0 16,1 0-16,1-8 0,2-6 0,-1 15 15,0-6-15,0-9 0,-2-6 16,2-5-16,2-4 0,-2-18 15,-2-2-15,0-1 16,0-3-16,-1 0 0</inkml:trace>
  <inkml:trace contextRef="#ctx0" brushRef="#br0" timeOffset="62619.9126">19694 14262 0,'0'0'0,"0"0"16,0 0-16,0 0 0,0 0 0,0 0 15,0 0-15,0 0 0,26-5 16,-26 5-16,31-7 15,-12 1-15,2 0 0,4-2 16,2 0-16,2 0 0,0-1 0,11-2 16,3-1-16,0 3 0,-1 4 0,13-2 15,3 3-15,-2-1 16,-1 1-16,12-2 0,3-2 0,-5 4 16,-2 4-16,13-4 0,1-3 15,-3 1-15,-3-2 0,-11 1 16,-17 3-16,-12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3CDE6-FEA2-46BB-8ABD-ECF77A4C3004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EE56C-C3A4-4189-9343-1134C9305C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归纳总结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练后反思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方法技巧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思维建模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易错警示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A27B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知识拓展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命题方向</a:t>
            </a:r>
            <a:endParaRPr lang="zh-CN" altLang="zh-CN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noProof="0">
              <a:solidFill>
                <a:schemeClr val="lt1"/>
              </a:solidFill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明确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052736"/>
            <a:ext cx="12192000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同侧圆角矩形 2"/>
          <p:cNvSpPr/>
          <p:nvPr userDrawn="1"/>
        </p:nvSpPr>
        <p:spPr>
          <a:xfrm rot="5400000">
            <a:off x="424211" y="-148788"/>
            <a:ext cx="495047" cy="1343473"/>
          </a:xfrm>
          <a:prstGeom prst="round2SameRect">
            <a:avLst>
              <a:gd name="adj1" fmla="val 31187"/>
              <a:gd name="adj2" fmla="val 0"/>
            </a:avLst>
          </a:prstGeom>
          <a:solidFill>
            <a:srgbClr val="062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15205" y="289757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练真题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习题"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网络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构建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应用举例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易错辨析</a:t>
            </a:r>
          </a:p>
        </p:txBody>
      </p:sp>
      <p:sp>
        <p:nvSpPr>
          <p:cNvPr id="19" name="矩形 18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易错提醒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D6A3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答题模板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特别提醒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1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pic>
        <p:nvPicPr>
          <p:cNvPr id="4" name="图片 1073743875" descr="学科网 zxxk.com"/>
          <p:cNvPicPr>
            <a:picLocks noChangeAspect="1"/>
          </p:cNvPicPr>
          <p:nvPr/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5.xml"/><Relationship Id="rId5" Type="http://schemas.openxmlformats.org/officeDocument/2006/relationships/image" Target="../media/image22.emf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44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Word___1.docx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2.docx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2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__4.docx"/><Relationship Id="rId5" Type="http://schemas.openxmlformats.org/officeDocument/2006/relationships/image" Target="../media/image10.emf"/><Relationship Id="rId4" Type="http://schemas.openxmlformats.org/officeDocument/2006/relationships/package" Target="../embeddings/Microsoft_Word___3.docx"/><Relationship Id="rId9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emf"/><Relationship Id="rId5" Type="http://schemas.openxmlformats.org/officeDocument/2006/relationships/customXml" Target="../ink/ink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4.xml"/><Relationship Id="rId5" Type="http://schemas.openxmlformats.org/officeDocument/2006/relationships/image" Target="../media/image20.emf"/><Relationship Id="rId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42570" y="1657985"/>
            <a:ext cx="13399135" cy="11220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zh-CN" sz="6600" b="1">
                <a:solidFill>
                  <a:srgbClr val="FFFF00"/>
                </a:solidFill>
              </a:rPr>
              <a:t>高三一轮复习</a:t>
            </a:r>
          </a:p>
          <a:p>
            <a:pPr algn="ctr">
              <a:lnSpc>
                <a:spcPct val="120000"/>
              </a:lnSpc>
            </a:pPr>
            <a:r>
              <a:rPr lang="zh-CN" altLang="zh-CN" sz="6600" b="1">
                <a:solidFill>
                  <a:srgbClr val="FFFF00"/>
                </a:solidFill>
              </a:rPr>
              <a:t>氮及其氧化物　硝酸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24000" contrast="54000"/>
          </a:blip>
          <a:stretch>
            <a:fillRect/>
          </a:stretch>
        </p:blipFill>
        <p:spPr>
          <a:xfrm>
            <a:off x="1512570" y="0"/>
            <a:ext cx="10551795" cy="6379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1300" y="42100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氨气</a:t>
            </a:r>
          </a:p>
          <a:p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配位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360800" y="358200"/>
              <a:ext cx="9694800" cy="488844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1440" y="348840"/>
                <a:ext cx="9713520" cy="4907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mtClean="0"/>
              <a:t>6</a:t>
            </a:r>
            <a:r>
              <a:rPr lang="zh-CN" altLang="en-US" b="1" smtClean="0"/>
              <a:t>、凯氏定氮装置</a:t>
            </a:r>
            <a:endParaRPr lang="zh-CN" altLang="en-US" b="1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t="10609" r="5282" b="3126"/>
          <a:stretch>
            <a:fillRect/>
          </a:stretch>
        </p:blipFill>
        <p:spPr bwMode="auto">
          <a:xfrm>
            <a:off x="332940" y="1600200"/>
            <a:ext cx="6039173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1295400"/>
            <a:ext cx="5486400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标题 1"/>
          <p:cNvSpPr txBox="1"/>
          <p:nvPr/>
        </p:nvSpPr>
        <p:spPr>
          <a:xfrm>
            <a:off x="3657600" y="6172200"/>
            <a:ext cx="5689600" cy="5336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/>
          <a:lstStyle>
            <a:lvl1pPr marL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65" b="1" smtClean="0"/>
              <a:t>2017</a:t>
            </a:r>
            <a:r>
              <a:rPr lang="zh-CN" altLang="en-US" sz="2665" b="1" smtClean="0"/>
              <a:t>高考题：凯氏定氮法</a:t>
            </a:r>
            <a:endParaRPr lang="zh-CN" altLang="en-US" sz="2665" b="1"/>
          </a:p>
        </p:txBody>
      </p:sp>
      <p:sp>
        <p:nvSpPr>
          <p:cNvPr id="3" name="TextBox 2"/>
          <p:cNvSpPr txBox="1"/>
          <p:nvPr/>
        </p:nvSpPr>
        <p:spPr>
          <a:xfrm>
            <a:off x="7416800" y="1295400"/>
            <a:ext cx="447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</a:rPr>
              <a:t>平衡压强，</a:t>
            </a:r>
            <a:r>
              <a:rPr lang="zh-CN" altLang="zh-CN" sz="2400" b="1" smtClean="0">
                <a:solidFill>
                  <a:srgbClr val="FF0000"/>
                </a:solidFill>
              </a:rPr>
              <a:t>避</a:t>
            </a:r>
            <a:r>
              <a:rPr lang="zh-CN" altLang="zh-CN" sz="2400" b="1">
                <a:solidFill>
                  <a:srgbClr val="FF0000"/>
                </a:solidFill>
              </a:rPr>
              <a:t>免</a:t>
            </a:r>
            <a:r>
              <a:rPr lang="en-US" altLang="zh-CN" sz="2400" b="1">
                <a:solidFill>
                  <a:srgbClr val="FF0000"/>
                </a:solidFill>
              </a:rPr>
              <a:t>b</a:t>
            </a:r>
            <a:r>
              <a:rPr lang="zh-CN" altLang="zh-CN" sz="2400" b="1">
                <a:solidFill>
                  <a:srgbClr val="FF0000"/>
                </a:solidFill>
              </a:rPr>
              <a:t>中压强过大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8800" y="2921000"/>
            <a:ext cx="4616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c</a:t>
            </a:r>
            <a:r>
              <a:rPr lang="zh-CN" altLang="zh-CN" sz="2400" b="1">
                <a:solidFill>
                  <a:srgbClr val="FF0000"/>
                </a:solidFill>
              </a:rPr>
              <a:t>中温度下降，管路中形成负压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0508" y="474980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smtClean="0">
                <a:solidFill>
                  <a:srgbClr val="FF0000"/>
                </a:solidFill>
              </a:rPr>
              <a:t>液封，防止氨气逸出 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477" y="5867400"/>
            <a:ext cx="5338619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241017_173849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6655" y="65405"/>
            <a:ext cx="9745345" cy="6155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lum bright="-18000" contrast="54000"/>
          </a:blip>
          <a:srcRect l="26521" r="52003" b="35489"/>
          <a:stretch>
            <a:fillRect/>
          </a:stretch>
        </p:blipFill>
        <p:spPr>
          <a:xfrm>
            <a:off x="211455" y="3279775"/>
            <a:ext cx="2152015" cy="3407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lum bright="-18000" contrast="54000"/>
          </a:blip>
          <a:srcRect r="79688" b="35489"/>
          <a:stretch>
            <a:fillRect/>
          </a:stretch>
        </p:blipFill>
        <p:spPr>
          <a:xfrm>
            <a:off x="320675" y="0"/>
            <a:ext cx="2042160" cy="3419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7475" y="123825"/>
            <a:ext cx="11769090" cy="503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/>
              <a:t>某实验小组在研究硝酸与铜的反应时，发现稀硝酸和铜反应后的混合液为蓝色，而浓硝酸和铜反应后的混合液为绿色，对产生绿色的原因开展探究。</a:t>
            </a:r>
          </a:p>
          <a:p>
            <a:pPr>
              <a:lnSpc>
                <a:spcPct val="60000"/>
              </a:lnSpc>
            </a:pP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en-US" sz="2400"/>
              <a:t>    ①</a:t>
            </a:r>
            <a:r>
              <a:rPr lang="zh-CN" altLang="en-US" sz="2400"/>
              <a:t>甲同学推测溶液显绿色的原因是</a:t>
            </a:r>
            <a:r>
              <a:rPr lang="en-US" altLang="zh-CN" sz="2400"/>
              <a:t>NO</a:t>
            </a:r>
            <a:r>
              <a:rPr lang="en-US" altLang="zh-CN" sz="2400" baseline="-25000"/>
              <a:t>2</a:t>
            </a:r>
            <a:r>
              <a:rPr lang="zh-CN" altLang="en-US" sz="2400"/>
              <a:t>在溶液中达到饱和，</a:t>
            </a:r>
            <a:r>
              <a:rPr lang="en-US" altLang="zh-CN" sz="2400"/>
              <a:t>NO</a:t>
            </a:r>
            <a:r>
              <a:rPr lang="en-US" altLang="zh-CN" sz="2400" baseline="-25000"/>
              <a:t>2</a:t>
            </a:r>
            <a:r>
              <a:rPr lang="zh-CN" altLang="en-US" sz="2400"/>
              <a:t>的饱和溶液呈黄色，硝酸铜稀溶液呈蓝色，两者混合后呈绿色。甲同学取少量该绿色溶液，向其中加入适量水后溶液变为蓝色，可能的原因是</a:t>
            </a:r>
            <a:r>
              <a:rPr lang="zh-CN" altLang="en-US" sz="2400" u="sng"/>
              <a:t> </a:t>
            </a:r>
            <a:r>
              <a:rPr lang="en-US" altLang="zh-CN" sz="2400" u="sng"/>
              <a:t>      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用化学方程式表示</a:t>
            </a:r>
            <a:r>
              <a:rPr lang="en-US" altLang="zh-CN" sz="2400">
                <a:sym typeface="+mn-ea"/>
              </a:rPr>
              <a:t>)</a:t>
            </a:r>
            <a:r>
              <a:rPr lang="zh-CN" altLang="en-US" sz="2400">
                <a:sym typeface="+mn-ea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en-US" sz="2400"/>
              <a:t>    ②</a:t>
            </a:r>
            <a:r>
              <a:rPr lang="zh-CN" altLang="en-US" sz="2400"/>
              <a:t>乙同学认为甲同学所做实验不足以支撑他的推测，还有可能是</a:t>
            </a:r>
            <a:r>
              <a:rPr lang="en-US" altLang="zh-CN" sz="2400" u="sng"/>
              <a:t>     </a:t>
            </a:r>
            <a:r>
              <a:rPr lang="en-US" altLang="zh-CN" sz="2400"/>
              <a:t>.</a:t>
            </a:r>
          </a:p>
          <a:p>
            <a:pPr>
              <a:lnSpc>
                <a:spcPct val="150000"/>
              </a:lnSpc>
            </a:pPr>
            <a:endParaRPr lang="en-US" altLang="zh-CN" sz="2400"/>
          </a:p>
          <a:p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6450330" y="2588260"/>
            <a:ext cx="609600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400" u="sng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3NO</a:t>
            </a:r>
            <a:r>
              <a:rPr lang="en-US" altLang="en-US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+H</a:t>
            </a:r>
            <a:r>
              <a:rPr lang="en-US" altLang="en-US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O=2HNO</a:t>
            </a:r>
            <a:r>
              <a:rPr lang="en-US" altLang="zh-CN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3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+NO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651250" y="4036695"/>
            <a:ext cx="8399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硝酸铜浓溶液呈绿色，稀溶液呈蓝色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("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溶液变稀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"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等合理即可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610" y="134620"/>
            <a:ext cx="1168082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>
                <a:sym typeface="+mn-ea"/>
              </a:rPr>
              <a:t>③</a:t>
            </a:r>
            <a:r>
              <a:rPr lang="zh-CN" altLang="en-US" sz="2400">
                <a:sym typeface="+mn-ea"/>
              </a:rPr>
              <a:t>丙同学进一步探究反应后溶液呈绿色是否与</a:t>
            </a:r>
            <a:r>
              <a:rPr lang="en-US" altLang="zh-CN" sz="2400">
                <a:sym typeface="+mn-ea"/>
              </a:rPr>
              <a:t>NO</a:t>
            </a:r>
            <a:r>
              <a:rPr lang="en-US" altLang="zh-CN" sz="2400" baseline="-250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的溶解有关，设计实验：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   </a:t>
            </a:r>
            <a:r>
              <a:rPr lang="zh-CN" altLang="en-US" sz="2400">
                <a:sym typeface="+mn-ea"/>
              </a:rPr>
              <a:t>用不同气体将反应后溶液中的</a:t>
            </a:r>
            <a:r>
              <a:rPr lang="en-US" altLang="zh-CN" sz="2400">
                <a:sym typeface="+mn-ea"/>
              </a:rPr>
              <a:t>NO</a:t>
            </a:r>
            <a:r>
              <a:rPr lang="en-US" altLang="zh-CN" sz="2400" baseline="-250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赶出，观察并分析现象。实验记录如下：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zh-CN" altLang="en-US" sz="2400">
                <a:sym typeface="+mn-ea"/>
              </a:rPr>
              <a:t>注：实验过程中气体流速均已保持一致</a:t>
            </a:r>
            <a:endParaRPr lang="zh-CN" altLang="en-US" sz="2400"/>
          </a:p>
          <a:p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380" t="2543" r="1409" b="70367"/>
          <a:stretch>
            <a:fillRect/>
          </a:stretch>
        </p:blipFill>
        <p:spPr>
          <a:xfrm>
            <a:off x="214630" y="1903095"/>
            <a:ext cx="11763375" cy="2732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85775" y="4678680"/>
            <a:ext cx="1118679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/>
              <a:t>实验2不能将大理石与稀盐酸反应产生的气体直接通入溶液中，请说明原因:</a:t>
            </a:r>
            <a:r>
              <a:rPr lang="zh-CN" altLang="en-US" sz="2400" u="sng">
                <a:sym typeface="+mn-ea"/>
              </a:rPr>
              <a:t>     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/>
              <a:t>该实验说明溶液呈绿色的主要原因</a:t>
            </a:r>
            <a:r>
              <a:rPr lang="zh-CN" altLang="en-US" sz="2400" u="sng"/>
              <a:t>     </a:t>
            </a:r>
            <a:r>
              <a:rPr lang="zh-CN" altLang="en-US" sz="2400"/>
              <a:t>(填“是”或“不是”)NO</a:t>
            </a:r>
            <a:r>
              <a:rPr lang="zh-CN" altLang="en-US" sz="2400" baseline="-25000"/>
              <a:t>2</a:t>
            </a:r>
            <a:r>
              <a:rPr lang="zh-CN" altLang="en-US" sz="2400"/>
              <a:t>的溶解所导致的。</a:t>
            </a:r>
          </a:p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4855" y="5846445"/>
            <a:ext cx="10858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制得的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CO</a:t>
            </a:r>
            <a:r>
              <a:rPr lang="en-US" altLang="zh-CN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中存在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HCl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杂质，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Cl</a:t>
            </a:r>
            <a:r>
              <a:rPr lang="en-US" altLang="zh-CN" sz="2400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-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可与铜离子结合生成黄色的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[CuCl</a:t>
            </a:r>
            <a:r>
              <a:rPr lang="en-US" altLang="zh-CN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4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]</a:t>
            </a:r>
            <a:r>
              <a:rPr lang="en-US" altLang="zh-CN" sz="2400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2-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，影响结论。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2410" y="325120"/>
            <a:ext cx="11718290" cy="2949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l" defTabSz="266700" eaLnBrk="0" fontAlgn="base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丁同学结合上述实验继续推测溶液显绿色源于铜的亚硝酸化合物，铜和浓硝酸反应时还生成了亚硝酸，进而与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Cu</a:t>
            </a:r>
            <a:r>
              <a:rPr lang="en-US" altLang="zh-CN" sz="2400" i="1" baseline="30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2+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结合形成绿色物质。</a:t>
            </a:r>
          </a:p>
          <a:p>
            <a:pPr marL="12700" indent="-6350" algn="l" defTabSz="266700" eaLnBrk="0" fontAlgn="base">
              <a:lnSpc>
                <a:spcPct val="120000"/>
              </a:lnSpc>
              <a:spcBef>
                <a:spcPts val="14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已知：</a:t>
            </a:r>
            <a:r>
              <a:rPr lang="en-US" altLang="zh-CN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Cu(NO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)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]²</a:t>
            </a:r>
            <a:r>
              <a:rPr lang="en-US" altLang="zh-CN" sz="2400" baseline="30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-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为绿色。</a:t>
            </a:r>
          </a:p>
          <a:p>
            <a:pPr marL="0" indent="209550" algn="l" defTabSz="266700" eaLnBrk="0" fontAlgn="base">
              <a:lnSpc>
                <a:spcPct val="120000"/>
              </a:lnSpc>
              <a:spcBef>
                <a:spcPts val="14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尿素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[CO(NH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)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] 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可以和亚硝酸发生反应但不会影响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NO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的生成：</a:t>
            </a:r>
          </a:p>
          <a:p>
            <a:pPr marL="0" indent="220980" algn="l" defTabSz="266700" eaLnBrk="0" fontAlgn="base">
              <a:lnSpc>
                <a:spcPct val="155000"/>
              </a:lnSpc>
              <a:spcBef>
                <a:spcPts val="150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CO(NH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)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+2HNO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=2N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↑+CO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↑+H₂O 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2410" y="3429000"/>
            <a:ext cx="11630025" cy="150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l" defTabSz="266700" eaLnBrk="0"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丙同学往反应结束后的试管中加入一勺尿素，溶液立刻恢复蓝色。</a:t>
            </a:r>
          </a:p>
          <a:p>
            <a:pPr marL="6350" indent="-6350" algn="l" defTabSz="266700" eaLnBrk="0"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随后小组成员又做了补充实验：在铜和浓硝酸反应开始前，提前加入一定量的尿素，反应现象变为</a:t>
            </a:r>
            <a:r>
              <a:rPr lang="en-US" altLang="zh-CN" sz="2400" u="sng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，说明丁同学推测有一定科学性。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84605" y="5050155"/>
            <a:ext cx="83604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0" algn="l" defTabSz="266700" eaLnBrk="0" fontAlgn="base">
              <a:spcBef>
                <a:spcPts val="4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铜迅速溶解，生成大量红棕色气体，溶液变为蓝色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18000" contrast="48000"/>
          </a:blip>
          <a:srcRect r="33920"/>
          <a:stretch>
            <a:fillRect/>
          </a:stretch>
        </p:blipFill>
        <p:spPr>
          <a:xfrm>
            <a:off x="120015" y="186055"/>
            <a:ext cx="10173970" cy="4683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878787">
                  <a:alpha val="100000"/>
                </a:srgbClr>
              </a:clrFrom>
              <a:clrTo>
                <a:srgbClr val="878787">
                  <a:alpha val="100000"/>
                  <a:alpha val="0"/>
                </a:srgbClr>
              </a:clrTo>
            </a:clrChange>
          </a:blip>
          <a:srcRect l="70784" t="47460"/>
          <a:stretch>
            <a:fillRect/>
          </a:stretch>
        </p:blipFill>
        <p:spPr>
          <a:xfrm>
            <a:off x="7642225" y="0"/>
            <a:ext cx="4549775" cy="2488565"/>
          </a:xfrm>
          <a:prstGeom prst="rect">
            <a:avLst/>
          </a:prstGeom>
          <a:solidFill>
            <a:schemeClr val="accent4"/>
          </a:solidFill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-18000" contrast="54000"/>
          </a:blip>
          <a:srcRect l="57799"/>
          <a:stretch>
            <a:fillRect/>
          </a:stretch>
        </p:blipFill>
        <p:spPr>
          <a:xfrm>
            <a:off x="4773295" y="2422525"/>
            <a:ext cx="5252720" cy="4029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18000" contrast="54000"/>
          </a:blip>
          <a:srcRect r="48242"/>
          <a:stretch>
            <a:fillRect/>
          </a:stretch>
        </p:blipFill>
        <p:spPr>
          <a:xfrm>
            <a:off x="0" y="-194945"/>
            <a:ext cx="5914390" cy="36995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18000" contrast="48000"/>
          </a:blip>
          <a:stretch>
            <a:fillRect/>
          </a:stretch>
        </p:blipFill>
        <p:spPr>
          <a:xfrm>
            <a:off x="1054100" y="407035"/>
            <a:ext cx="10525125" cy="5702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1480" y="901065"/>
            <a:ext cx="11780520" cy="2996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768748"/>
            <a:ext cx="4481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1.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在氮及其化合物的</a:t>
            </a: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价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—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类</a:t>
            </a: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二维图中填充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·H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Cl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NO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Cu(NO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645" y="1493063"/>
            <a:ext cx="7073751" cy="529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312277" y="198884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HNO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281256" y="1893214"/>
            <a:ext cx="109517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Cu(NO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zh-CN" sz="105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767" y="2475312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906935" y="2474449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271559" y="324981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411400" y="3975641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554826" y="5048344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</a:p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554424" y="5204427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378360" y="5126385"/>
            <a:ext cx="8130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Cl</a:t>
            </a:r>
            <a:endParaRPr lang="zh-CN" altLang="zh-CN" sz="105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6705" y="902335"/>
            <a:ext cx="11221720" cy="3712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8310" y="862330"/>
            <a:ext cx="11295380" cy="32391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8330" y="732155"/>
            <a:ext cx="6638925" cy="2501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0" y="3833495"/>
            <a:ext cx="9184640" cy="2565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6240" y="608330"/>
            <a:ext cx="10977880" cy="4177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0860" y="474345"/>
            <a:ext cx="8850630" cy="29552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0065" y="336550"/>
            <a:ext cx="10603865" cy="2773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90" y="3429000"/>
            <a:ext cx="10360025" cy="2803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6445" y="868680"/>
            <a:ext cx="11166475" cy="4624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8610" y="259715"/>
            <a:ext cx="11556365" cy="1912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5" y="2679700"/>
            <a:ext cx="10364470" cy="1548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610" y="4607560"/>
            <a:ext cx="10554970" cy="21355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0530" y="537845"/>
            <a:ext cx="11146790" cy="21297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895" y="921385"/>
            <a:ext cx="12143105" cy="3756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749930"/>
            <a:ext cx="114120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2.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完成图中序号对应的化学方程式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合理即可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0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①_____________________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②____________________________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③_________________________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④__________________________________________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⑤_________________________________________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⑥___________________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839416" y="2286932"/>
          <a:ext cx="3360738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文档" r:id="rId3" imgW="3357880" imgH="1113790" progId="Word.Document.12">
                  <p:embed/>
                </p:oleObj>
              </mc:Choice>
              <mc:Fallback>
                <p:oleObj name="文档" r:id="rId3" imgW="3357880" imgH="111379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2286932"/>
                        <a:ext cx="3360738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839416" y="2943633"/>
          <a:ext cx="568642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文档" r:id="rId5" imgW="5699125" imgH="1194435" progId="Word.Document.12">
                  <p:embed/>
                </p:oleObj>
              </mc:Choice>
              <mc:Fallback>
                <p:oleObj name="文档" r:id="rId5" imgW="5699125" imgH="119443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416" y="2943633"/>
                        <a:ext cx="5686425" cy="1195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739360" y="3835077"/>
            <a:ext cx="3919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=2HNO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7408" y="4393557"/>
            <a:ext cx="654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3Cu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8HNO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稀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=3Cu(NO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2NO</a:t>
            </a:r>
            <a:r>
              <a:rPr lang="en-US" altLang="zh-CN" sz="2400" kern="10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↑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1776" y="4932781"/>
            <a:ext cx="7462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Cu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浓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=Cu(NO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↑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1776" y="5480797"/>
            <a:ext cx="289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HCl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Cl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4180" name="Picture 3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9268" y="1983051"/>
            <a:ext cx="4525332" cy="33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2012413"/>
            <a:ext cx="114120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⑦__________________________________________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⑧______________________________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⑨________________________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⑩_________________________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841375" y="1900480"/>
          <a:ext cx="8256588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文档" r:id="rId3" imgW="8276590" imgH="1115695" progId="Word.Document.12">
                  <p:embed/>
                </p:oleObj>
              </mc:Choice>
              <mc:Fallback>
                <p:oleObj name="文档" r:id="rId3" imgW="8276590" imgH="111569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375" y="1900480"/>
                        <a:ext cx="8256588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734712" y="2476544"/>
            <a:ext cx="4569200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CuO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=Cu(NO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4834" y="3058132"/>
            <a:ext cx="1602857" cy="8066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38087" y="3147058"/>
            <a:ext cx="3623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                              </a:t>
            </a:r>
            <a:r>
              <a:rPr lang="en-US" altLang="zh-CN" sz="2400" kern="100">
                <a:solidFill>
                  <a:srgbClr val="C00000"/>
                </a:solidFill>
                <a:latin typeface="宋体-方正超大字符集" panose="03000509000000000000" pitchFamily="65" charset="-122"/>
                <a:ea typeface="微软雅黑" panose="020B0503020204020204" charset="-122"/>
                <a:cs typeface="宋体-方正超大字符集" panose="03000509000000000000" pitchFamily="65" charset="-122"/>
              </a:rPr>
              <a:t> 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4712" y="3899054"/>
            <a:ext cx="3865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8NH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3Cl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=6NH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Cl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9" name="Picture 3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9268" y="1983051"/>
            <a:ext cx="4525332" cy="33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552724"/>
            <a:ext cx="114120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3.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常见无机物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存在如图转化关系：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 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(1)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是一种碱性气体，常用作制冷剂，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是汽车尾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气之一，遇空气会变色，则反应</a:t>
            </a: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①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的化学方程式为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1772816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597173" y="3143746"/>
          <a:ext cx="41306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文档" r:id="rId4" imgW="4140200" imgH="1153795" progId="Word.Document.12">
                  <p:embed/>
                </p:oleObj>
              </mc:Choice>
              <mc:Fallback>
                <p:oleObj name="文档" r:id="rId4" imgW="4140200" imgH="115379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7173" y="3143746"/>
                        <a:ext cx="4130675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51384" y="4437112"/>
            <a:ext cx="11160000" cy="1728192"/>
            <a:chOff x="792914" y="3925222"/>
            <a:chExt cx="11160000" cy="1728192"/>
          </a:xfrm>
        </p:grpSpPr>
        <p:sp>
          <p:nvSpPr>
            <p:cNvPr id="6" name="圆角矩形 5"/>
            <p:cNvSpPr/>
            <p:nvPr/>
          </p:nvSpPr>
          <p:spPr>
            <a:xfrm>
              <a:off x="792914" y="4038112"/>
              <a:ext cx="11160000" cy="1615302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834231" y="4778970"/>
          <a:ext cx="10523538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文档" r:id="rId6" imgW="10542270" imgH="1534160" progId="Word.Document.12">
                  <p:embed/>
                </p:oleObj>
              </mc:Choice>
              <mc:Fallback>
                <p:oleObj name="文档" r:id="rId6" imgW="10542270" imgH="153416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231" y="4778970"/>
                        <a:ext cx="10523538" cy="153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1193760" y="876240"/>
              <a:ext cx="10462680" cy="477720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4400" y="866880"/>
                <a:ext cx="10481400" cy="4795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984772"/>
            <a:ext cx="11412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(2)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为常见挥发性强酸，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是生产生活中用量最大、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用途最广的金属单质，则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的化学式是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2204864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591944" y="2447264"/>
            <a:ext cx="165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Fe(NO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1384" y="3645024"/>
            <a:ext cx="11160000" cy="1080120"/>
            <a:chOff x="792914" y="3925222"/>
            <a:chExt cx="11160000" cy="1080120"/>
          </a:xfrm>
        </p:grpSpPr>
        <p:sp>
          <p:nvSpPr>
            <p:cNvPr id="7" name="圆角矩形 6"/>
            <p:cNvSpPr/>
            <p:nvPr/>
          </p:nvSpPr>
          <p:spPr>
            <a:xfrm>
              <a:off x="792914" y="4038112"/>
              <a:ext cx="11160000" cy="967230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8" name="矩形 7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06000" y="3870573"/>
            <a:ext cx="10980000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由题意知，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是硝酸，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是硝酸铁，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是硝酸亚铁，则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的化学式为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Fe(NO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05920" y="630360"/>
              <a:ext cx="10906560" cy="54777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6560" y="621000"/>
                <a:ext cx="10925280" cy="5496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840756"/>
            <a:ext cx="114120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(3)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都是常见气体，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是形成酸雨的主要气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体，则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的电子式是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2060848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056" y="2420888"/>
            <a:ext cx="1324057" cy="69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51384" y="3933056"/>
            <a:ext cx="11160000" cy="1080120"/>
            <a:chOff x="792914" y="3925222"/>
            <a:chExt cx="11160000" cy="1080120"/>
          </a:xfrm>
        </p:grpSpPr>
        <p:sp>
          <p:nvSpPr>
            <p:cNvPr id="6" name="圆角矩形 5"/>
            <p:cNvSpPr/>
            <p:nvPr/>
          </p:nvSpPr>
          <p:spPr>
            <a:xfrm>
              <a:off x="792914" y="4038112"/>
              <a:ext cx="11160000" cy="967230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06000" y="4158605"/>
            <a:ext cx="10980000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由题意知，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是二氧化硫，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是硫化氢，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是氧气，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S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的电子式是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8040" y="4197273"/>
            <a:ext cx="1203688" cy="63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4502880" y="918000"/>
              <a:ext cx="7049160" cy="39297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3520" y="908640"/>
                <a:ext cx="7067880" cy="3948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840756"/>
            <a:ext cx="1141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(4)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的水溶液均显碱性，焰色试验均为黄色，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，举出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的一种用途：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_____________________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2060848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20532" y="2348880"/>
            <a:ext cx="7259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治疗胃酸过多、作发酵粉、用于泡沫灭火器等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任答其中一种即可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1384" y="3789040"/>
            <a:ext cx="11160000" cy="1512168"/>
            <a:chOff x="792914" y="3925222"/>
            <a:chExt cx="11160000" cy="1512168"/>
          </a:xfrm>
        </p:grpSpPr>
        <p:sp>
          <p:nvSpPr>
            <p:cNvPr id="7" name="圆角矩形 6"/>
            <p:cNvSpPr/>
            <p:nvPr/>
          </p:nvSpPr>
          <p:spPr>
            <a:xfrm>
              <a:off x="792914" y="4038112"/>
              <a:ext cx="11160000" cy="1399278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8" name="矩形 7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06000" y="4014589"/>
            <a:ext cx="10980000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的水溶液均显碱性，焰色试验均为黄色，说明都含有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元素，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NaOH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是碳酸钠，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为碳酸氢钠。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885120" y="1683720"/>
              <a:ext cx="8079120" cy="32454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5760" y="1674360"/>
                <a:ext cx="8097840" cy="3264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24000" contrast="66000"/>
          </a:blip>
          <a:srcRect l="1412"/>
          <a:stretch>
            <a:fillRect/>
          </a:stretch>
        </p:blipFill>
        <p:spPr>
          <a:xfrm>
            <a:off x="240665" y="598805"/>
            <a:ext cx="11711305" cy="3124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-24000" contrast="66000"/>
          </a:blip>
          <a:srcRect l="40718" t="59094" r="26469" b="27136"/>
          <a:stretch>
            <a:fillRect/>
          </a:stretch>
        </p:blipFill>
        <p:spPr>
          <a:xfrm>
            <a:off x="3615690" y="1562100"/>
            <a:ext cx="4273550" cy="4718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2140920" y="856080"/>
              <a:ext cx="8076240" cy="287208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1560" y="846720"/>
                <a:ext cx="8094960" cy="28908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金榜苑-蓝绿">
      <a:dk1>
        <a:sysClr val="windowText" lastClr="000000"/>
      </a:dk1>
      <a:lt1>
        <a:sysClr val="window" lastClr="FFFFFF"/>
      </a:lt1>
      <a:dk2>
        <a:srgbClr val="2D3967"/>
      </a:dk2>
      <a:lt2>
        <a:srgbClr val="ECB594"/>
      </a:lt2>
      <a:accent1>
        <a:srgbClr val="376698"/>
      </a:accent1>
      <a:accent2>
        <a:srgbClr val="4893CF"/>
      </a:accent2>
      <a:accent3>
        <a:srgbClr val="7AD9E7"/>
      </a:accent3>
      <a:accent4>
        <a:srgbClr val="8BBB96"/>
      </a:accent4>
      <a:accent5>
        <a:srgbClr val="659677"/>
      </a:accent5>
      <a:accent6>
        <a:srgbClr val="FF5050"/>
      </a:accent6>
      <a:hlink>
        <a:srgbClr val="0563C1"/>
      </a:hlink>
      <a:folHlink>
        <a:srgbClr val="954F72"/>
      </a:folHlink>
    </a:clrScheme>
    <a:fontScheme name="chaoqin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830</Words>
  <Application>Microsoft Office PowerPoint</Application>
  <PresentationFormat>宽屏</PresentationFormat>
  <Paragraphs>75</Paragraphs>
  <Slides>29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DOUYU Font</vt:lpstr>
      <vt:lpstr>方正仿宋简体</vt:lpstr>
      <vt:lpstr>黑体</vt:lpstr>
      <vt:lpstr>宋体</vt:lpstr>
      <vt:lpstr>宋体-方正超大字符集</vt:lpstr>
      <vt:lpstr>微软雅黑</vt:lpstr>
      <vt:lpstr>Arial</vt:lpstr>
      <vt:lpstr>Calibri</vt:lpstr>
      <vt:lpstr>Courier New</vt:lpstr>
      <vt:lpstr>Times New Roman</vt:lpstr>
      <vt:lpstr>Wingdings</vt:lpstr>
      <vt:lpstr>Office 主题​​</vt:lpstr>
      <vt:lpstr>WPS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6、凯氏定氮装置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³He</cp:lastModifiedBy>
  <cp:revision>12</cp:revision>
  <cp:lastPrinted>2024-07-20T12:08:00Z</cp:lastPrinted>
  <dcterms:created xsi:type="dcterms:W3CDTF">2024-07-20T12:08:00Z</dcterms:created>
  <dcterms:modified xsi:type="dcterms:W3CDTF">2026-01-15T04:38:44Z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E93A9B729B464ABC9C44BC4A0518FC2D_13</vt:lpwstr>
  </property>
  <property fmtid="{D5CDD505-2E9C-101B-9397-08002B2CF9AE}" pid="7" name="KSOProductBuildVer">
    <vt:lpwstr>2052-12.1.0.24034</vt:lpwstr>
  </property>
</Properties>
</file>